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presProps.xml" ContentType="application/vnd.openxmlformats-officedocument.presentationml.presProps+xml"/>
  <Override PartName="/ppt/theme/_rels/theme1.xml.rels" ContentType="application/vnd.openxmlformats-package.relationships+xml"/>
  <Override PartName="/ppt/theme/_rels/theme2.xml.rels" ContentType="application/vnd.openxmlformats-package.relationships+xml"/>
  <Override PartName="/ppt/theme/_rels/theme3.xml.rels" ContentType="application/vnd.openxmlformats-package.relationships+xml"/>
  <Override PartName="/ppt/theme/_rels/theme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media/image1.jpeg" ContentType="image/jpeg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l-GR" sz="1800" spc="-1" strike="noStrike">
                <a:solidFill>
                  <a:schemeClr val="dk1"/>
                </a:solidFill>
                <a:latin typeface="Trebuchet MS"/>
              </a:rPr>
              <a:t>Πατήστε για μετακίνηση της διαφάνειας</a:t>
            </a: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el-GR" sz="20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των σημειώσεων</a:t>
            </a:r>
            <a:endParaRPr b="0" lang="el-G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&lt;κεφαλίδα&gt;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6" name="PlaceHolder 4"/>
          <p:cNvSpPr>
            <a:spLocks noGrp="1"/>
          </p:cNvSpPr>
          <p:nvPr>
            <p:ph type="dt" idx="1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&lt;ημερομηνία/ώρα&gt;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7" name="PlaceHolder 5"/>
          <p:cNvSpPr>
            <a:spLocks noGrp="1"/>
          </p:cNvSpPr>
          <p:nvPr>
            <p:ph type="ftr" idx="1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8" name="PlaceHolder 6"/>
          <p:cNvSpPr>
            <a:spLocks noGrp="1"/>
          </p:cNvSpPr>
          <p:nvPr>
            <p:ph type="sldNum" idx="1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404B7CB7-833A-4A34-BB72-9743FDF15381}" type="slidenum"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&lt;αριθμός&gt;</a:t>
            </a:fld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7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0">
              <a:buNone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0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41E9E0F-89D9-45D3-A943-021E752F86B4}" type="slidenum">
              <a:rPr b="0" lang="en-US" sz="1200" spc="-1" strike="noStrike">
                <a:solidFill>
                  <a:schemeClr val="dk1"/>
                </a:solidFill>
                <a:latin typeface="+mn-lt"/>
                <a:ea typeface="+mn-ea"/>
              </a:rPr>
              <a:t>6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8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0">
              <a:buNone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PlaceHolder 3"/>
          <p:cNvSpPr>
            <a:spLocks noGrp="1"/>
          </p:cNvSpPr>
          <p:nvPr>
            <p:ph type="sldNum" idx="1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4030C04-FDB2-406B-9414-A79468A10FDF}" type="slidenum">
              <a:rPr b="0" lang="en-US" sz="1200" spc="-1" strike="noStrike">
                <a:solidFill>
                  <a:schemeClr val="dk1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28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16000" indent="0">
              <a:buNone/>
            </a:pP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PlaceHolder 3"/>
          <p:cNvSpPr>
            <a:spLocks noGrp="1"/>
          </p:cNvSpPr>
          <p:nvPr>
            <p:ph type="sldNum" idx="1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6EE9F19-612F-42D2-B110-D61923DE54E6}" type="slidenum">
              <a:rPr b="0" lang="en-US" sz="1200" spc="-1" strike="noStrike">
                <a:solidFill>
                  <a:schemeClr val="dk1"/>
                </a:solidFill>
                <a:latin typeface="+mn-lt"/>
                <a:ea typeface="+mn-ea"/>
              </a:rPr>
              <a:t>&lt;αριθμός&gt;</a:t>
            </a:fld>
            <a:endParaRPr b="0" lang="el-G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7C6B813-D510-4327-985B-9C4545B5344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822924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228600" y="2273400"/>
            <a:ext cx="822924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0488253-8C61-4844-99FA-8EF0BCCAC8A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22860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/>
          </p:nvPr>
        </p:nvSpPr>
        <p:spPr>
          <a:xfrm>
            <a:off x="444564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EF47785-811E-4B6A-9F11-EE55F35D5D4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3011040" y="167652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5793480" y="167652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228600" y="227340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/>
          </p:nvPr>
        </p:nvSpPr>
        <p:spPr>
          <a:xfrm>
            <a:off x="3011040" y="227340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/>
          </p:nvPr>
        </p:nvSpPr>
        <p:spPr>
          <a:xfrm>
            <a:off x="5793480" y="227340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8211EF6-2C10-4A9D-8F06-31B64EEA1B6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6AFD32E-1998-4AD8-BA52-AA23A9F6598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subTitle"/>
          </p:nvPr>
        </p:nvSpPr>
        <p:spPr>
          <a:xfrm>
            <a:off x="228600" y="16765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72FED18-E21B-4AC2-BE79-321AA3174B2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56E2167-108C-4B76-9AE9-B5BFAC40443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DD4E291-D6E4-49BA-851A-6B5FFF4FE6E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FC3478E-C4EA-4420-ABE9-8B1238792F9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subTitle"/>
          </p:nvPr>
        </p:nvSpPr>
        <p:spPr>
          <a:xfrm>
            <a:off x="228600" y="45720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13A7B56-B879-438A-9CD4-7A3EFA70693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22860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1715DCC-A5DD-4491-AD9B-CBEDC5A2F56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228600" y="16765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0AEFF58-CBE3-4EB2-BA1E-3699CB64A2C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444564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CA87A7A-E03F-4023-9DC4-EF28D73D63C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228600" y="2273400"/>
            <a:ext cx="822924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E803317-D625-42CB-B3B7-BE94120E0B4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822924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228600" y="2273400"/>
            <a:ext cx="822924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4590F60-C83C-4B3F-B039-0F4E312ACCF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/>
          </p:nvPr>
        </p:nvSpPr>
        <p:spPr>
          <a:xfrm>
            <a:off x="22860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/>
          </p:nvPr>
        </p:nvSpPr>
        <p:spPr>
          <a:xfrm>
            <a:off x="444564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BCC9F4E-0F59-455E-AC26-73CF535A46E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/>
          </p:nvPr>
        </p:nvSpPr>
        <p:spPr>
          <a:xfrm>
            <a:off x="3011040" y="167652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/>
          </p:nvPr>
        </p:nvSpPr>
        <p:spPr>
          <a:xfrm>
            <a:off x="5793480" y="167652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/>
          </p:nvPr>
        </p:nvSpPr>
        <p:spPr>
          <a:xfrm>
            <a:off x="228600" y="227340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34" name="PlaceHolder 6"/>
          <p:cNvSpPr>
            <a:spLocks noGrp="1"/>
          </p:cNvSpPr>
          <p:nvPr>
            <p:ph/>
          </p:nvPr>
        </p:nvSpPr>
        <p:spPr>
          <a:xfrm>
            <a:off x="3011040" y="227340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35" name="PlaceHolder 7"/>
          <p:cNvSpPr>
            <a:spLocks noGrp="1"/>
          </p:cNvSpPr>
          <p:nvPr>
            <p:ph/>
          </p:nvPr>
        </p:nvSpPr>
        <p:spPr>
          <a:xfrm>
            <a:off x="5793480" y="227340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097E899-8F26-4F73-B36F-0AD501FD617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704A86C-C41E-4965-AFC3-A274FD67D5B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subTitle"/>
          </p:nvPr>
        </p:nvSpPr>
        <p:spPr>
          <a:xfrm>
            <a:off x="228600" y="16765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848AC15-0093-467A-B7F8-2924D8EEEF1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5ADF05E-0CDD-45D7-93A1-9B2E9ACE85E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17B6AD9-40D4-4B6A-A252-EDEAA7BD60B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B9B98F9-88C9-4461-B57D-36BAC8F6F27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9893479-F119-497E-A393-EDA62C0F44F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subTitle"/>
          </p:nvPr>
        </p:nvSpPr>
        <p:spPr>
          <a:xfrm>
            <a:off x="228600" y="45720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D0D40E7-EA43-49C3-A836-26EA147C517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/>
          </p:nvPr>
        </p:nvSpPr>
        <p:spPr>
          <a:xfrm>
            <a:off x="22860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04BC586-8D15-43FD-9542-3BE4B6989AB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/>
          </p:nvPr>
        </p:nvSpPr>
        <p:spPr>
          <a:xfrm>
            <a:off x="444564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F6A28A8-C42E-47B5-BE55-63BBA5B1AB3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78" name="PlaceHolder 4"/>
          <p:cNvSpPr>
            <a:spLocks noGrp="1"/>
          </p:cNvSpPr>
          <p:nvPr>
            <p:ph/>
          </p:nvPr>
        </p:nvSpPr>
        <p:spPr>
          <a:xfrm>
            <a:off x="228600" y="2273400"/>
            <a:ext cx="822924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6892765-4574-476D-B3C5-635F73E2F1B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822924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/>
          </p:nvPr>
        </p:nvSpPr>
        <p:spPr>
          <a:xfrm>
            <a:off x="228600" y="2273400"/>
            <a:ext cx="822924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F972175-6F84-4A61-B14D-3366E4802BE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/>
          </p:nvPr>
        </p:nvSpPr>
        <p:spPr>
          <a:xfrm>
            <a:off x="22860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86" name="PlaceHolder 5"/>
          <p:cNvSpPr>
            <a:spLocks noGrp="1"/>
          </p:cNvSpPr>
          <p:nvPr>
            <p:ph/>
          </p:nvPr>
        </p:nvSpPr>
        <p:spPr>
          <a:xfrm>
            <a:off x="444564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D6DFCE3-B5C4-427B-9DFE-26DA165159C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/>
          </p:nvPr>
        </p:nvSpPr>
        <p:spPr>
          <a:xfrm>
            <a:off x="3011040" y="167652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/>
          </p:nvPr>
        </p:nvSpPr>
        <p:spPr>
          <a:xfrm>
            <a:off x="5793480" y="167652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91" name="PlaceHolder 5"/>
          <p:cNvSpPr>
            <a:spLocks noGrp="1"/>
          </p:cNvSpPr>
          <p:nvPr>
            <p:ph/>
          </p:nvPr>
        </p:nvSpPr>
        <p:spPr>
          <a:xfrm>
            <a:off x="228600" y="227340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92" name="PlaceHolder 6"/>
          <p:cNvSpPr>
            <a:spLocks noGrp="1"/>
          </p:cNvSpPr>
          <p:nvPr>
            <p:ph/>
          </p:nvPr>
        </p:nvSpPr>
        <p:spPr>
          <a:xfrm>
            <a:off x="3011040" y="227340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93" name="PlaceHolder 7"/>
          <p:cNvSpPr>
            <a:spLocks noGrp="1"/>
          </p:cNvSpPr>
          <p:nvPr>
            <p:ph/>
          </p:nvPr>
        </p:nvSpPr>
        <p:spPr>
          <a:xfrm>
            <a:off x="5793480" y="227340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244ACB8-C805-461F-B3DE-CF86BEF971E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93F2566-AC98-4D7A-B7AF-A0B5B594A87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subTitle"/>
          </p:nvPr>
        </p:nvSpPr>
        <p:spPr>
          <a:xfrm>
            <a:off x="228600" y="16765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B6E7FE7-B44F-454B-BB0A-AB22B63CCDF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43E7821-1EC8-429E-94C8-029DAD792BE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95DF059-696E-46CF-8E10-7D9BA6CD783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EB47C4B-7662-45BA-AE5A-FDB4B367B3B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59F9D9E-536B-4727-A3F3-2A3B0464A11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subTitle"/>
          </p:nvPr>
        </p:nvSpPr>
        <p:spPr>
          <a:xfrm>
            <a:off x="228600" y="45720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FDA3854-3529-4F29-9287-29D6591F29C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29" name="PlaceHolder 4"/>
          <p:cNvSpPr>
            <a:spLocks noGrp="1"/>
          </p:cNvSpPr>
          <p:nvPr>
            <p:ph/>
          </p:nvPr>
        </p:nvSpPr>
        <p:spPr>
          <a:xfrm>
            <a:off x="22860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DBD0D0C-F9DD-415A-8363-ED8A1A93E58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33" name="PlaceHolder 4"/>
          <p:cNvSpPr>
            <a:spLocks noGrp="1"/>
          </p:cNvSpPr>
          <p:nvPr>
            <p:ph/>
          </p:nvPr>
        </p:nvSpPr>
        <p:spPr>
          <a:xfrm>
            <a:off x="444564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F14E1C9-8D43-4603-ADC9-060371E3F4C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37" name="PlaceHolder 4"/>
          <p:cNvSpPr>
            <a:spLocks noGrp="1"/>
          </p:cNvSpPr>
          <p:nvPr>
            <p:ph/>
          </p:nvPr>
        </p:nvSpPr>
        <p:spPr>
          <a:xfrm>
            <a:off x="228600" y="2273400"/>
            <a:ext cx="822924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7AF7F08-991D-4A4F-84E0-4AD6E7FC24F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822924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/>
          </p:nvPr>
        </p:nvSpPr>
        <p:spPr>
          <a:xfrm>
            <a:off x="228600" y="2273400"/>
            <a:ext cx="822924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B252B05-C438-4E96-B45E-689D39B199C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44" name="PlaceHolder 4"/>
          <p:cNvSpPr>
            <a:spLocks noGrp="1"/>
          </p:cNvSpPr>
          <p:nvPr>
            <p:ph/>
          </p:nvPr>
        </p:nvSpPr>
        <p:spPr>
          <a:xfrm>
            <a:off x="22860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45" name="PlaceHolder 5"/>
          <p:cNvSpPr>
            <a:spLocks noGrp="1"/>
          </p:cNvSpPr>
          <p:nvPr>
            <p:ph/>
          </p:nvPr>
        </p:nvSpPr>
        <p:spPr>
          <a:xfrm>
            <a:off x="444564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ED85293-86EF-438A-A8E9-4F8D65932BC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/>
          </p:nvPr>
        </p:nvSpPr>
        <p:spPr>
          <a:xfrm>
            <a:off x="3011040" y="167652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49" name="PlaceHolder 4"/>
          <p:cNvSpPr>
            <a:spLocks noGrp="1"/>
          </p:cNvSpPr>
          <p:nvPr>
            <p:ph/>
          </p:nvPr>
        </p:nvSpPr>
        <p:spPr>
          <a:xfrm>
            <a:off x="5793480" y="167652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50" name="PlaceHolder 5"/>
          <p:cNvSpPr>
            <a:spLocks noGrp="1"/>
          </p:cNvSpPr>
          <p:nvPr>
            <p:ph/>
          </p:nvPr>
        </p:nvSpPr>
        <p:spPr>
          <a:xfrm>
            <a:off x="228600" y="227340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51" name="PlaceHolder 6"/>
          <p:cNvSpPr>
            <a:spLocks noGrp="1"/>
          </p:cNvSpPr>
          <p:nvPr>
            <p:ph/>
          </p:nvPr>
        </p:nvSpPr>
        <p:spPr>
          <a:xfrm>
            <a:off x="3011040" y="227340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52" name="PlaceHolder 7"/>
          <p:cNvSpPr>
            <a:spLocks noGrp="1"/>
          </p:cNvSpPr>
          <p:nvPr>
            <p:ph/>
          </p:nvPr>
        </p:nvSpPr>
        <p:spPr>
          <a:xfrm>
            <a:off x="5793480" y="2273400"/>
            <a:ext cx="26496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441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F572A9F-27CB-427C-AC67-D71404C3E9C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B495E50-9B42-4A1C-A29E-1E79329606A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228600" y="45720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8FCD91B-2306-4CE3-9529-4FBD13EA196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22860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A3C05BE-C644-40FD-9F60-C42DEBBE67D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445640" y="227340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D0E84E0-9FBD-4524-85D7-1C7D106BFA8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l-GR" sz="1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445640" y="1676520"/>
            <a:ext cx="401580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228600" y="2273400"/>
            <a:ext cx="8229240" cy="54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21CB872-E7D9-44BF-955D-420CEA6D5B5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6f6f6f"/>
            </a:gs>
            <a:gs pos="100000">
              <a:srgbClr val="000000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23"/>
          <p:cNvGrpSpPr/>
          <p:nvPr/>
        </p:nvGrpSpPr>
        <p:grpSpPr>
          <a:xfrm>
            <a:off x="11520" y="2000160"/>
            <a:ext cx="132840" cy="533160"/>
            <a:chOff x="11520" y="2000160"/>
            <a:chExt cx="132840" cy="533160"/>
          </a:xfrm>
        </p:grpSpPr>
        <p:sp>
          <p:nvSpPr>
            <p:cNvPr id="1" name="Rectangle 14"/>
            <p:cNvSpPr/>
            <p:nvPr/>
          </p:nvSpPr>
          <p:spPr>
            <a:xfrm>
              <a:off x="11520" y="238140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fbb494"/>
                </a:gs>
                <a:gs pos="49000">
                  <a:srgbClr val="ef8744"/>
                </a:gs>
                <a:gs pos="49100">
                  <a:srgbClr val="e4660b"/>
                </a:gs>
                <a:gs pos="92000">
                  <a:srgbClr val="ff8734"/>
                </a:gs>
                <a:gs pos="100000">
                  <a:srgbClr val="ff9960"/>
                </a:gs>
              </a:gsLst>
              <a:lin ang="5400000"/>
            </a:gradFill>
            <a:ln>
              <a:solidFill>
                <a:srgbClr val="fa8d3d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" name="Rectangle 14"/>
            <p:cNvSpPr/>
            <p:nvPr/>
          </p:nvSpPr>
          <p:spPr>
            <a:xfrm>
              <a:off x="11520" y="230508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dca4c1"/>
                </a:gs>
                <a:gs pos="49000">
                  <a:srgbClr val="c56b9c"/>
                </a:gs>
                <a:gs pos="49100">
                  <a:srgbClr val="b24180"/>
                </a:gs>
                <a:gs pos="92000">
                  <a:srgbClr val="d261a1"/>
                </a:gs>
                <a:gs pos="100000">
                  <a:srgbClr val="dc79ae"/>
                </a:gs>
              </a:gsLst>
              <a:lin ang="5400000"/>
            </a:gradFill>
            <a:ln>
              <a:solidFill>
                <a:srgbClr val="cf6da4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3" name="Rectangle 14"/>
            <p:cNvSpPr/>
            <p:nvPr/>
          </p:nvSpPr>
          <p:spPr>
            <a:xfrm>
              <a:off x="11520" y="222876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facc93"/>
                </a:gs>
                <a:gs pos="49000">
                  <a:srgbClr val="efae42"/>
                </a:gs>
                <a:gs pos="49100">
                  <a:srgbClr val="e59706"/>
                </a:gs>
                <a:gs pos="92000">
                  <a:srgbClr val="ffb430"/>
                </a:gs>
                <a:gs pos="100000">
                  <a:srgbClr val="ffbe5e"/>
                </a:gs>
              </a:gsLst>
              <a:lin ang="5400000"/>
            </a:gradFill>
            <a:ln>
              <a:solidFill>
                <a:srgbClr val="f9b639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4" name="Rectangle 14"/>
            <p:cNvSpPr/>
            <p:nvPr/>
          </p:nvSpPr>
          <p:spPr>
            <a:xfrm>
              <a:off x="11520" y="215280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e7a492"/>
                </a:gs>
                <a:gs pos="49000">
                  <a:srgbClr val="d66b41"/>
                </a:gs>
                <a:gs pos="49100">
                  <a:srgbClr val="cc4809"/>
                </a:gs>
                <a:gs pos="92000">
                  <a:srgbClr val="e9642b"/>
                </a:gs>
                <a:gs pos="100000">
                  <a:srgbClr val="ef7a55"/>
                </a:gs>
              </a:gsLst>
              <a:lin ang="5400000"/>
            </a:gradFill>
            <a:ln>
              <a:solidFill>
                <a:srgbClr val="de6c36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5" name="Rectangle 14"/>
            <p:cNvSpPr/>
            <p:nvPr/>
          </p:nvSpPr>
          <p:spPr>
            <a:xfrm>
              <a:off x="11520" y="207648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c6a1cf"/>
                </a:gs>
                <a:gs pos="49000">
                  <a:srgbClr val="a565b4"/>
                </a:gs>
                <a:gs pos="49100">
                  <a:srgbClr val="8e3da0"/>
                </a:gs>
                <a:gs pos="92000">
                  <a:srgbClr val="ad5cbf"/>
                </a:gs>
                <a:gs pos="100000">
                  <a:srgbClr val="ba76c9"/>
                </a:gs>
              </a:gsLst>
              <a:lin ang="5400000"/>
            </a:gradFill>
            <a:ln>
              <a:solidFill>
                <a:srgbClr val="ac66bb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6" name="Rectangle 14"/>
            <p:cNvSpPr/>
            <p:nvPr/>
          </p:nvSpPr>
          <p:spPr>
            <a:xfrm>
              <a:off x="11520" y="200016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7" name="Rectangle 14"/>
            <p:cNvSpPr/>
            <p:nvPr/>
          </p:nvSpPr>
          <p:spPr>
            <a:xfrm>
              <a:off x="11520" y="245736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8584200" y="2000160"/>
            <a:ext cx="552240" cy="542880"/>
            <a:chOff x="8584200" y="2000160"/>
            <a:chExt cx="552240" cy="542880"/>
          </a:xfrm>
        </p:grpSpPr>
        <p:sp>
          <p:nvSpPr>
            <p:cNvPr id="9" name="Rectangle 14"/>
            <p:cNvSpPr/>
            <p:nvPr/>
          </p:nvSpPr>
          <p:spPr>
            <a:xfrm>
              <a:off x="8584200" y="238140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fbb494"/>
                </a:gs>
                <a:gs pos="49000">
                  <a:srgbClr val="ef8744"/>
                </a:gs>
                <a:gs pos="49100">
                  <a:srgbClr val="e4660b"/>
                </a:gs>
                <a:gs pos="92000">
                  <a:srgbClr val="ff8734"/>
                </a:gs>
                <a:gs pos="100000">
                  <a:srgbClr val="ff9960"/>
                </a:gs>
              </a:gsLst>
              <a:lin ang="5400000"/>
            </a:gradFill>
            <a:ln>
              <a:solidFill>
                <a:srgbClr val="fa8d3d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0" name="Rectangle 14"/>
            <p:cNvSpPr/>
            <p:nvPr/>
          </p:nvSpPr>
          <p:spPr>
            <a:xfrm>
              <a:off x="8584200" y="230508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dca4c1"/>
                </a:gs>
                <a:gs pos="49000">
                  <a:srgbClr val="c56b9c"/>
                </a:gs>
                <a:gs pos="49100">
                  <a:srgbClr val="b24180"/>
                </a:gs>
                <a:gs pos="92000">
                  <a:srgbClr val="d261a1"/>
                </a:gs>
                <a:gs pos="100000">
                  <a:srgbClr val="dc79ae"/>
                </a:gs>
              </a:gsLst>
              <a:lin ang="5400000"/>
            </a:gradFill>
            <a:ln>
              <a:solidFill>
                <a:srgbClr val="cf6da4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1" name="Rectangle 14"/>
            <p:cNvSpPr/>
            <p:nvPr/>
          </p:nvSpPr>
          <p:spPr>
            <a:xfrm>
              <a:off x="8584200" y="222876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facc93"/>
                </a:gs>
                <a:gs pos="49000">
                  <a:srgbClr val="efae42"/>
                </a:gs>
                <a:gs pos="49100">
                  <a:srgbClr val="e59706"/>
                </a:gs>
                <a:gs pos="92000">
                  <a:srgbClr val="ffb430"/>
                </a:gs>
                <a:gs pos="100000">
                  <a:srgbClr val="ffbe5e"/>
                </a:gs>
              </a:gsLst>
              <a:lin ang="5400000"/>
            </a:gradFill>
            <a:ln>
              <a:solidFill>
                <a:srgbClr val="f9b639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2" name="Rectangle 14"/>
            <p:cNvSpPr/>
            <p:nvPr/>
          </p:nvSpPr>
          <p:spPr>
            <a:xfrm>
              <a:off x="8584200" y="215280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e7a492"/>
                </a:gs>
                <a:gs pos="49000">
                  <a:srgbClr val="d66b41"/>
                </a:gs>
                <a:gs pos="49100">
                  <a:srgbClr val="cc4809"/>
                </a:gs>
                <a:gs pos="92000">
                  <a:srgbClr val="e9642b"/>
                </a:gs>
                <a:gs pos="100000">
                  <a:srgbClr val="ef7a55"/>
                </a:gs>
              </a:gsLst>
              <a:lin ang="5400000"/>
            </a:gradFill>
            <a:ln>
              <a:solidFill>
                <a:srgbClr val="de6c36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3" name="Rectangle 14"/>
            <p:cNvSpPr/>
            <p:nvPr/>
          </p:nvSpPr>
          <p:spPr>
            <a:xfrm>
              <a:off x="8584200" y="207648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6a1cf"/>
                </a:gs>
                <a:gs pos="49000">
                  <a:srgbClr val="a565b4"/>
                </a:gs>
                <a:gs pos="49100">
                  <a:srgbClr val="8e3da0"/>
                </a:gs>
                <a:gs pos="92000">
                  <a:srgbClr val="ad5cbf"/>
                </a:gs>
                <a:gs pos="100000">
                  <a:srgbClr val="ba76c9"/>
                </a:gs>
              </a:gsLst>
              <a:lin ang="5400000"/>
            </a:gradFill>
            <a:ln>
              <a:solidFill>
                <a:srgbClr val="ac66bb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4" name="Rectangle 14"/>
            <p:cNvSpPr/>
            <p:nvPr/>
          </p:nvSpPr>
          <p:spPr>
            <a:xfrm>
              <a:off x="8584200" y="200016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584200" y="246708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</p:grpSp>
      <p:sp>
        <p:nvSpPr>
          <p:cNvPr id="16" name="Oval 28" hidden="1"/>
          <p:cNvSpPr/>
          <p:nvPr/>
        </p:nvSpPr>
        <p:spPr>
          <a:xfrm>
            <a:off x="8572680" y="6324480"/>
            <a:ext cx="151920" cy="151920"/>
          </a:xfrm>
          <a:prstGeom prst="ellipse">
            <a:avLst/>
          </a:prstGeom>
          <a:gradFill rotWithShape="0">
            <a:gsLst>
              <a:gs pos="0">
                <a:srgbClr val="facc93"/>
              </a:gs>
              <a:gs pos="49000">
                <a:srgbClr val="efae42"/>
              </a:gs>
              <a:gs pos="49100">
                <a:srgbClr val="e59706"/>
              </a:gs>
              <a:gs pos="92000">
                <a:srgbClr val="ffb430"/>
              </a:gs>
              <a:gs pos="100000">
                <a:srgbClr val="ffbe5e"/>
              </a:gs>
            </a:gsLst>
            <a:lin ang="5400000"/>
          </a:gradFill>
          <a:ln>
            <a:solidFill>
              <a:srgbClr val="f9b639"/>
            </a:solidFill>
            <a:round/>
          </a:ln>
          <a:effectLst>
            <a:outerShdw blurRad="38880" dir="5400000" dist="25560" rotWithShape="0">
              <a:schemeClr val="phClr">
                <a:shade val="33000"/>
                <a:alpha val="83000"/>
              </a:scheme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grpSp>
        <p:nvGrpSpPr>
          <p:cNvPr id="17" name="Group 23"/>
          <p:cNvGrpSpPr/>
          <p:nvPr/>
        </p:nvGrpSpPr>
        <p:grpSpPr>
          <a:xfrm>
            <a:off x="15120" y="1976760"/>
            <a:ext cx="2041920" cy="533160"/>
            <a:chOff x="15120" y="1976760"/>
            <a:chExt cx="2041920" cy="533160"/>
          </a:xfrm>
        </p:grpSpPr>
        <p:sp>
          <p:nvSpPr>
            <p:cNvPr id="18" name="Rectangle 14"/>
            <p:cNvSpPr/>
            <p:nvPr/>
          </p:nvSpPr>
          <p:spPr>
            <a:xfrm>
              <a:off x="15120" y="2357640"/>
              <a:ext cx="2041920" cy="75960"/>
            </a:xfrm>
            <a:prstGeom prst="rect">
              <a:avLst/>
            </a:prstGeom>
            <a:gradFill rotWithShape="0">
              <a:gsLst>
                <a:gs pos="0">
                  <a:srgbClr val="fbb494"/>
                </a:gs>
                <a:gs pos="49000">
                  <a:srgbClr val="ef8744"/>
                </a:gs>
                <a:gs pos="49100">
                  <a:srgbClr val="e4660b"/>
                </a:gs>
                <a:gs pos="92000">
                  <a:srgbClr val="ff8734"/>
                </a:gs>
                <a:gs pos="100000">
                  <a:srgbClr val="ff9960"/>
                </a:gs>
              </a:gsLst>
              <a:lin ang="5400000"/>
            </a:gradFill>
            <a:ln>
              <a:solidFill>
                <a:srgbClr val="fa8d3d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9" name="Rectangle 14"/>
            <p:cNvSpPr/>
            <p:nvPr/>
          </p:nvSpPr>
          <p:spPr>
            <a:xfrm>
              <a:off x="15120" y="2281320"/>
              <a:ext cx="2041920" cy="75960"/>
            </a:xfrm>
            <a:prstGeom prst="rect">
              <a:avLst/>
            </a:prstGeom>
            <a:gradFill rotWithShape="0">
              <a:gsLst>
                <a:gs pos="0">
                  <a:srgbClr val="dca4c1"/>
                </a:gs>
                <a:gs pos="49000">
                  <a:srgbClr val="c56b9c"/>
                </a:gs>
                <a:gs pos="49100">
                  <a:srgbClr val="b24180"/>
                </a:gs>
                <a:gs pos="92000">
                  <a:srgbClr val="d261a1"/>
                </a:gs>
                <a:gs pos="100000">
                  <a:srgbClr val="dc79ae"/>
                </a:gs>
              </a:gsLst>
              <a:lin ang="5400000"/>
            </a:gradFill>
            <a:ln>
              <a:solidFill>
                <a:srgbClr val="cf6da4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0" name="Rectangle 14"/>
            <p:cNvSpPr/>
            <p:nvPr/>
          </p:nvSpPr>
          <p:spPr>
            <a:xfrm>
              <a:off x="15120" y="2205360"/>
              <a:ext cx="2041920" cy="75960"/>
            </a:xfrm>
            <a:prstGeom prst="rect">
              <a:avLst/>
            </a:prstGeom>
            <a:gradFill rotWithShape="0">
              <a:gsLst>
                <a:gs pos="0">
                  <a:srgbClr val="facc93"/>
                </a:gs>
                <a:gs pos="49000">
                  <a:srgbClr val="efae42"/>
                </a:gs>
                <a:gs pos="49100">
                  <a:srgbClr val="e59706"/>
                </a:gs>
                <a:gs pos="92000">
                  <a:srgbClr val="ffb430"/>
                </a:gs>
                <a:gs pos="100000">
                  <a:srgbClr val="ffbe5e"/>
                </a:gs>
              </a:gsLst>
              <a:lin ang="5400000"/>
            </a:gradFill>
            <a:ln>
              <a:solidFill>
                <a:srgbClr val="f9b639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1" name="Rectangle 14"/>
            <p:cNvSpPr/>
            <p:nvPr/>
          </p:nvSpPr>
          <p:spPr>
            <a:xfrm>
              <a:off x="15120" y="2129040"/>
              <a:ext cx="2041920" cy="75960"/>
            </a:xfrm>
            <a:prstGeom prst="rect">
              <a:avLst/>
            </a:prstGeom>
            <a:gradFill rotWithShape="0">
              <a:gsLst>
                <a:gs pos="0">
                  <a:srgbClr val="e7a492"/>
                </a:gs>
                <a:gs pos="49000">
                  <a:srgbClr val="d66b41"/>
                </a:gs>
                <a:gs pos="49100">
                  <a:srgbClr val="cc4809"/>
                </a:gs>
                <a:gs pos="92000">
                  <a:srgbClr val="e9642b"/>
                </a:gs>
                <a:gs pos="100000">
                  <a:srgbClr val="ef7a55"/>
                </a:gs>
              </a:gsLst>
              <a:lin ang="5400000"/>
            </a:gradFill>
            <a:ln>
              <a:solidFill>
                <a:srgbClr val="de6c36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2" name="Rectangle 14"/>
            <p:cNvSpPr/>
            <p:nvPr/>
          </p:nvSpPr>
          <p:spPr>
            <a:xfrm>
              <a:off x="15120" y="2052720"/>
              <a:ext cx="2041920" cy="75960"/>
            </a:xfrm>
            <a:prstGeom prst="rect">
              <a:avLst/>
            </a:prstGeom>
            <a:gradFill rotWithShape="0">
              <a:gsLst>
                <a:gs pos="0">
                  <a:srgbClr val="c6a1cf"/>
                </a:gs>
                <a:gs pos="49000">
                  <a:srgbClr val="a565b4"/>
                </a:gs>
                <a:gs pos="49100">
                  <a:srgbClr val="8e3da0"/>
                </a:gs>
                <a:gs pos="92000">
                  <a:srgbClr val="ad5cbf"/>
                </a:gs>
                <a:gs pos="100000">
                  <a:srgbClr val="ba76c9"/>
                </a:gs>
              </a:gsLst>
              <a:lin ang="5400000"/>
            </a:gradFill>
            <a:ln>
              <a:solidFill>
                <a:srgbClr val="ac66bb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3" name="Rectangle 14"/>
            <p:cNvSpPr/>
            <p:nvPr/>
          </p:nvSpPr>
          <p:spPr>
            <a:xfrm>
              <a:off x="15120" y="1976760"/>
              <a:ext cx="204192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4" name="Rectangle 14"/>
            <p:cNvSpPr/>
            <p:nvPr/>
          </p:nvSpPr>
          <p:spPr>
            <a:xfrm>
              <a:off x="15120" y="2433960"/>
              <a:ext cx="204192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</p:grpSp>
      <p:grpSp>
        <p:nvGrpSpPr>
          <p:cNvPr id="25" name="Group 35"/>
          <p:cNvGrpSpPr/>
          <p:nvPr/>
        </p:nvGrpSpPr>
        <p:grpSpPr>
          <a:xfrm>
            <a:off x="8584200" y="1976760"/>
            <a:ext cx="552240" cy="542520"/>
            <a:chOff x="8584200" y="1976760"/>
            <a:chExt cx="552240" cy="542520"/>
          </a:xfrm>
        </p:grpSpPr>
        <p:sp>
          <p:nvSpPr>
            <p:cNvPr id="26" name="Rectangle 14"/>
            <p:cNvSpPr/>
            <p:nvPr/>
          </p:nvSpPr>
          <p:spPr>
            <a:xfrm>
              <a:off x="8584200" y="235764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fbb494"/>
                </a:gs>
                <a:gs pos="49000">
                  <a:srgbClr val="ef8744"/>
                </a:gs>
                <a:gs pos="49100">
                  <a:srgbClr val="e4660b"/>
                </a:gs>
                <a:gs pos="92000">
                  <a:srgbClr val="ff8734"/>
                </a:gs>
                <a:gs pos="100000">
                  <a:srgbClr val="ff9960"/>
                </a:gs>
              </a:gsLst>
              <a:lin ang="5400000"/>
            </a:gradFill>
            <a:ln>
              <a:solidFill>
                <a:srgbClr val="fa8d3d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7" name="Rectangle 14"/>
            <p:cNvSpPr/>
            <p:nvPr/>
          </p:nvSpPr>
          <p:spPr>
            <a:xfrm>
              <a:off x="8584200" y="228132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dca4c1"/>
                </a:gs>
                <a:gs pos="49000">
                  <a:srgbClr val="c56b9c"/>
                </a:gs>
                <a:gs pos="49100">
                  <a:srgbClr val="b24180"/>
                </a:gs>
                <a:gs pos="92000">
                  <a:srgbClr val="d261a1"/>
                </a:gs>
                <a:gs pos="100000">
                  <a:srgbClr val="dc79ae"/>
                </a:gs>
              </a:gsLst>
              <a:lin ang="5400000"/>
            </a:gradFill>
            <a:ln>
              <a:solidFill>
                <a:srgbClr val="cf6da4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584200" y="220536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facc93"/>
                </a:gs>
                <a:gs pos="49000">
                  <a:srgbClr val="efae42"/>
                </a:gs>
                <a:gs pos="49100">
                  <a:srgbClr val="e59706"/>
                </a:gs>
                <a:gs pos="92000">
                  <a:srgbClr val="ffb430"/>
                </a:gs>
                <a:gs pos="100000">
                  <a:srgbClr val="ffbe5e"/>
                </a:gs>
              </a:gsLst>
              <a:lin ang="5400000"/>
            </a:gradFill>
            <a:ln>
              <a:solidFill>
                <a:srgbClr val="f9b639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9" name="Rectangle 14"/>
            <p:cNvSpPr/>
            <p:nvPr/>
          </p:nvSpPr>
          <p:spPr>
            <a:xfrm>
              <a:off x="8584200" y="212904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e7a492"/>
                </a:gs>
                <a:gs pos="49000">
                  <a:srgbClr val="d66b41"/>
                </a:gs>
                <a:gs pos="49100">
                  <a:srgbClr val="cc4809"/>
                </a:gs>
                <a:gs pos="92000">
                  <a:srgbClr val="e9642b"/>
                </a:gs>
                <a:gs pos="100000">
                  <a:srgbClr val="ef7a55"/>
                </a:gs>
              </a:gsLst>
              <a:lin ang="5400000"/>
            </a:gradFill>
            <a:ln>
              <a:solidFill>
                <a:srgbClr val="de6c36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584200" y="205272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6a1cf"/>
                </a:gs>
                <a:gs pos="49000">
                  <a:srgbClr val="a565b4"/>
                </a:gs>
                <a:gs pos="49100">
                  <a:srgbClr val="8e3da0"/>
                </a:gs>
                <a:gs pos="92000">
                  <a:srgbClr val="ad5cbf"/>
                </a:gs>
                <a:gs pos="100000">
                  <a:srgbClr val="ba76c9"/>
                </a:gs>
              </a:gsLst>
              <a:lin ang="5400000"/>
            </a:gradFill>
            <a:ln>
              <a:solidFill>
                <a:srgbClr val="ac66bb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31" name="Rectangle 14"/>
            <p:cNvSpPr/>
            <p:nvPr/>
          </p:nvSpPr>
          <p:spPr>
            <a:xfrm>
              <a:off x="8584200" y="197676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32" name="Rectangle 14"/>
            <p:cNvSpPr/>
            <p:nvPr/>
          </p:nvSpPr>
          <p:spPr>
            <a:xfrm>
              <a:off x="8584200" y="244332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</p:grpSp>
      <p:sp>
        <p:nvSpPr>
          <p:cNvPr id="33" name="Oval 28"/>
          <p:cNvSpPr/>
          <p:nvPr/>
        </p:nvSpPr>
        <p:spPr>
          <a:xfrm>
            <a:off x="8572680" y="6039000"/>
            <a:ext cx="151920" cy="151920"/>
          </a:xfrm>
          <a:prstGeom prst="ellipse">
            <a:avLst/>
          </a:prstGeom>
          <a:gradFill rotWithShape="0">
            <a:gsLst>
              <a:gs pos="0">
                <a:srgbClr val="fbb494"/>
              </a:gs>
              <a:gs pos="49000">
                <a:srgbClr val="ef8744"/>
              </a:gs>
              <a:gs pos="49100">
                <a:srgbClr val="e4660b"/>
              </a:gs>
              <a:gs pos="92000">
                <a:srgbClr val="ff8734"/>
              </a:gs>
              <a:gs pos="100000">
                <a:srgbClr val="ff9960"/>
              </a:gs>
            </a:gsLst>
            <a:lin ang="5400000"/>
          </a:gradFill>
          <a:ln>
            <a:solidFill>
              <a:srgbClr val="fa8d3d"/>
            </a:solidFill>
            <a:round/>
          </a:ln>
          <a:effectLst>
            <a:outerShdw blurRad="38880" dir="5400000" dist="25560" rotWithShape="0">
              <a:schemeClr val="phClr">
                <a:shade val="33000"/>
                <a:alpha val="83000"/>
              </a:scheme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34" name="Oval 28"/>
          <p:cNvSpPr/>
          <p:nvPr/>
        </p:nvSpPr>
        <p:spPr>
          <a:xfrm>
            <a:off x="8572680" y="6324480"/>
            <a:ext cx="151920" cy="151920"/>
          </a:xfrm>
          <a:prstGeom prst="ellipse">
            <a:avLst/>
          </a:prstGeom>
          <a:gradFill rotWithShape="0">
            <a:gsLst>
              <a:gs pos="0">
                <a:srgbClr val="facc93"/>
              </a:gs>
              <a:gs pos="49000">
                <a:srgbClr val="efae42"/>
              </a:gs>
              <a:gs pos="49100">
                <a:srgbClr val="e59706"/>
              </a:gs>
              <a:gs pos="92000">
                <a:srgbClr val="ffb430"/>
              </a:gs>
              <a:gs pos="100000">
                <a:srgbClr val="ffbe5e"/>
              </a:gs>
            </a:gsLst>
            <a:lin ang="5400000"/>
          </a:gradFill>
          <a:ln>
            <a:solidFill>
              <a:srgbClr val="f9b639"/>
            </a:solidFill>
            <a:round/>
          </a:ln>
          <a:effectLst>
            <a:outerShdw blurRad="38880" dir="5400000" dist="25560" rotWithShape="0">
              <a:schemeClr val="phClr">
                <a:shade val="33000"/>
                <a:alpha val="83000"/>
              </a:scheme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35" name="Oval 28"/>
          <p:cNvSpPr/>
          <p:nvPr/>
        </p:nvSpPr>
        <p:spPr>
          <a:xfrm>
            <a:off x="8572680" y="5477040"/>
            <a:ext cx="151920" cy="151920"/>
          </a:xfrm>
          <a:prstGeom prst="ellipse">
            <a:avLst/>
          </a:prstGeom>
          <a:gradFill rotWithShape="0">
            <a:gsLst>
              <a:gs pos="0">
                <a:srgbClr val="cd94a2"/>
              </a:gs>
              <a:gs pos="49000">
                <a:srgbClr val="b24769"/>
              </a:gs>
              <a:gs pos="49100">
                <a:srgbClr val="a51849"/>
              </a:gs>
              <a:gs pos="92000">
                <a:srgbClr val="c03664"/>
              </a:gs>
              <a:gs pos="100000">
                <a:srgbClr val="ca5c7b"/>
              </a:gs>
            </a:gsLst>
            <a:lin ang="5400000"/>
          </a:gradFill>
          <a:ln>
            <a:solidFill>
              <a:srgbClr val="b83d68"/>
            </a:solidFill>
            <a:round/>
          </a:ln>
          <a:effectLst>
            <a:outerShdw blurRad="38880" dir="5400000" dist="25560" rotWithShape="0">
              <a:schemeClr val="phClr">
                <a:shade val="33000"/>
                <a:alpha val="83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36" name="Oval 28"/>
          <p:cNvSpPr/>
          <p:nvPr/>
        </p:nvSpPr>
        <p:spPr>
          <a:xfrm>
            <a:off x="8572680" y="5753160"/>
            <a:ext cx="151920" cy="151920"/>
          </a:xfrm>
          <a:prstGeom prst="ellipse">
            <a:avLst/>
          </a:prstGeom>
          <a:gradFill rotWithShape="0">
            <a:gsLst>
              <a:gs pos="0">
                <a:srgbClr val="e7a492"/>
              </a:gs>
              <a:gs pos="49000">
                <a:srgbClr val="d66b41"/>
              </a:gs>
              <a:gs pos="49100">
                <a:srgbClr val="cc4809"/>
              </a:gs>
              <a:gs pos="92000">
                <a:srgbClr val="e9642b"/>
              </a:gs>
              <a:gs pos="100000">
                <a:srgbClr val="ef7a55"/>
              </a:gs>
            </a:gsLst>
            <a:lin ang="5400000"/>
          </a:gradFill>
          <a:ln>
            <a:solidFill>
              <a:srgbClr val="de6c36"/>
            </a:solidFill>
            <a:round/>
          </a:ln>
          <a:effectLst>
            <a:outerShdw blurRad="38880" dir="5400000" dist="25560" rotWithShape="0">
              <a:schemeClr val="phClr">
                <a:shade val="33000"/>
                <a:alpha val="83000"/>
              </a:scheme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37" name="PlaceHolder 1"/>
          <p:cNvSpPr>
            <a:spLocks noGrp="1"/>
          </p:cNvSpPr>
          <p:nvPr>
            <p:ph type="dt" idx="1"/>
          </p:nvPr>
        </p:nvSpPr>
        <p:spPr>
          <a:xfrm>
            <a:off x="6705720" y="6248520"/>
            <a:ext cx="1828440" cy="323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100" spc="-1" strike="noStrike">
                <a:solidFill>
                  <a:schemeClr val="dk1"/>
                </a:solidFill>
                <a:latin typeface="Trebuchet MS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chemeClr val="dk1"/>
                </a:solidFill>
                <a:latin typeface="Trebuchet MS"/>
              </a:rPr>
              <a:t>&lt;ημερομηνία/ώρα&gt;</a:t>
            </a:r>
            <a:endParaRPr b="0" lang="el-GR" sz="11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sldNum" idx="2"/>
          </p:nvPr>
        </p:nvSpPr>
        <p:spPr>
          <a:xfrm>
            <a:off x="8714880" y="6150960"/>
            <a:ext cx="428760" cy="45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chemeClr val="dk1"/>
                </a:solidFill>
                <a:latin typeface="Trebuchet MS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1D9922E5-09E0-4F14-BD89-AC6D52E2EB19}" type="slidenum">
              <a:rPr b="0" lang="en-US" sz="1200" spc="-1" strike="noStrike">
                <a:solidFill>
                  <a:schemeClr val="dk1"/>
                </a:solidFill>
                <a:latin typeface="Trebuchet MS"/>
              </a:rPr>
              <a:t>&lt;αριθμός&gt;</a:t>
            </a:fld>
            <a:endParaRPr b="0" lang="el-GR" sz="1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ftr" idx="3"/>
          </p:nvPr>
        </p:nvSpPr>
        <p:spPr>
          <a:xfrm>
            <a:off x="457200" y="6248520"/>
            <a:ext cx="3260520" cy="323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ffffff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title"/>
          </p:nvPr>
        </p:nvSpPr>
        <p:spPr>
          <a:xfrm>
            <a:off x="2057400" y="281520"/>
            <a:ext cx="6508800" cy="3885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US" sz="7200" spc="-1" strike="noStrike">
                <a:solidFill>
                  <a:schemeClr val="accent6">
                    <a:shade val="80000"/>
                  </a:schemeClr>
                </a:solidFill>
                <a:latin typeface="Trebuchet MS"/>
              </a:rPr>
              <a:t>Show Title</a:t>
            </a:r>
            <a:endParaRPr b="0" lang="el-GR" sz="72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Πατήστε για επεξεργασία της μορφής κειμένου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Δεύτερο επίπεδο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Τρίτο επίπεδο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Τέταρτο επίπεδο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Πέμπτο επίπεδο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Έκτο επίπεδο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Έβδομο επίπεδο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6f6f6f"/>
            </a:gs>
            <a:gs pos="100000">
              <a:srgbClr val="000000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23"/>
          <p:cNvGrpSpPr/>
          <p:nvPr/>
        </p:nvGrpSpPr>
        <p:grpSpPr>
          <a:xfrm>
            <a:off x="11520" y="2000160"/>
            <a:ext cx="132840" cy="533160"/>
            <a:chOff x="11520" y="2000160"/>
            <a:chExt cx="132840" cy="533160"/>
          </a:xfrm>
        </p:grpSpPr>
        <p:sp>
          <p:nvSpPr>
            <p:cNvPr id="79" name="Rectangle 14"/>
            <p:cNvSpPr/>
            <p:nvPr/>
          </p:nvSpPr>
          <p:spPr>
            <a:xfrm>
              <a:off x="11520" y="238140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fbb494"/>
                </a:gs>
                <a:gs pos="49000">
                  <a:srgbClr val="ef8744"/>
                </a:gs>
                <a:gs pos="49100">
                  <a:srgbClr val="e4660b"/>
                </a:gs>
                <a:gs pos="92000">
                  <a:srgbClr val="ff8734"/>
                </a:gs>
                <a:gs pos="100000">
                  <a:srgbClr val="ff9960"/>
                </a:gs>
              </a:gsLst>
              <a:lin ang="5400000"/>
            </a:gradFill>
            <a:ln>
              <a:solidFill>
                <a:srgbClr val="fa8d3d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80" name="Rectangle 14"/>
            <p:cNvSpPr/>
            <p:nvPr/>
          </p:nvSpPr>
          <p:spPr>
            <a:xfrm>
              <a:off x="11520" y="230508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dca4c1"/>
                </a:gs>
                <a:gs pos="49000">
                  <a:srgbClr val="c56b9c"/>
                </a:gs>
                <a:gs pos="49100">
                  <a:srgbClr val="b24180"/>
                </a:gs>
                <a:gs pos="92000">
                  <a:srgbClr val="d261a1"/>
                </a:gs>
                <a:gs pos="100000">
                  <a:srgbClr val="dc79ae"/>
                </a:gs>
              </a:gsLst>
              <a:lin ang="5400000"/>
            </a:gradFill>
            <a:ln>
              <a:solidFill>
                <a:srgbClr val="cf6da4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81" name="Rectangle 14"/>
            <p:cNvSpPr/>
            <p:nvPr/>
          </p:nvSpPr>
          <p:spPr>
            <a:xfrm>
              <a:off x="11520" y="222876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facc93"/>
                </a:gs>
                <a:gs pos="49000">
                  <a:srgbClr val="efae42"/>
                </a:gs>
                <a:gs pos="49100">
                  <a:srgbClr val="e59706"/>
                </a:gs>
                <a:gs pos="92000">
                  <a:srgbClr val="ffb430"/>
                </a:gs>
                <a:gs pos="100000">
                  <a:srgbClr val="ffbe5e"/>
                </a:gs>
              </a:gsLst>
              <a:lin ang="5400000"/>
            </a:gradFill>
            <a:ln>
              <a:solidFill>
                <a:srgbClr val="f9b639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82" name="Rectangle 14"/>
            <p:cNvSpPr/>
            <p:nvPr/>
          </p:nvSpPr>
          <p:spPr>
            <a:xfrm>
              <a:off x="11520" y="215280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e7a492"/>
                </a:gs>
                <a:gs pos="49000">
                  <a:srgbClr val="d66b41"/>
                </a:gs>
                <a:gs pos="49100">
                  <a:srgbClr val="cc4809"/>
                </a:gs>
                <a:gs pos="92000">
                  <a:srgbClr val="e9642b"/>
                </a:gs>
                <a:gs pos="100000">
                  <a:srgbClr val="ef7a55"/>
                </a:gs>
              </a:gsLst>
              <a:lin ang="5400000"/>
            </a:gradFill>
            <a:ln>
              <a:solidFill>
                <a:srgbClr val="de6c36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83" name="Rectangle 14"/>
            <p:cNvSpPr/>
            <p:nvPr/>
          </p:nvSpPr>
          <p:spPr>
            <a:xfrm>
              <a:off x="11520" y="207648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c6a1cf"/>
                </a:gs>
                <a:gs pos="49000">
                  <a:srgbClr val="a565b4"/>
                </a:gs>
                <a:gs pos="49100">
                  <a:srgbClr val="8e3da0"/>
                </a:gs>
                <a:gs pos="92000">
                  <a:srgbClr val="ad5cbf"/>
                </a:gs>
                <a:gs pos="100000">
                  <a:srgbClr val="ba76c9"/>
                </a:gs>
              </a:gsLst>
              <a:lin ang="5400000"/>
            </a:gradFill>
            <a:ln>
              <a:solidFill>
                <a:srgbClr val="ac66bb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84" name="Rectangle 14"/>
            <p:cNvSpPr/>
            <p:nvPr/>
          </p:nvSpPr>
          <p:spPr>
            <a:xfrm>
              <a:off x="11520" y="200016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85" name="Rectangle 14"/>
            <p:cNvSpPr/>
            <p:nvPr/>
          </p:nvSpPr>
          <p:spPr>
            <a:xfrm>
              <a:off x="11520" y="245736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</p:grpSp>
      <p:grpSp>
        <p:nvGrpSpPr>
          <p:cNvPr id="86" name="Group 35"/>
          <p:cNvGrpSpPr/>
          <p:nvPr/>
        </p:nvGrpSpPr>
        <p:grpSpPr>
          <a:xfrm>
            <a:off x="8584200" y="2000160"/>
            <a:ext cx="552240" cy="542880"/>
            <a:chOff x="8584200" y="2000160"/>
            <a:chExt cx="552240" cy="542880"/>
          </a:xfrm>
        </p:grpSpPr>
        <p:sp>
          <p:nvSpPr>
            <p:cNvPr id="87" name="Rectangle 14"/>
            <p:cNvSpPr/>
            <p:nvPr/>
          </p:nvSpPr>
          <p:spPr>
            <a:xfrm>
              <a:off x="8584200" y="238140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fbb494"/>
                </a:gs>
                <a:gs pos="49000">
                  <a:srgbClr val="ef8744"/>
                </a:gs>
                <a:gs pos="49100">
                  <a:srgbClr val="e4660b"/>
                </a:gs>
                <a:gs pos="92000">
                  <a:srgbClr val="ff8734"/>
                </a:gs>
                <a:gs pos="100000">
                  <a:srgbClr val="ff9960"/>
                </a:gs>
              </a:gsLst>
              <a:lin ang="5400000"/>
            </a:gradFill>
            <a:ln>
              <a:solidFill>
                <a:srgbClr val="fa8d3d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88" name="Rectangle 14"/>
            <p:cNvSpPr/>
            <p:nvPr/>
          </p:nvSpPr>
          <p:spPr>
            <a:xfrm>
              <a:off x="8584200" y="230508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dca4c1"/>
                </a:gs>
                <a:gs pos="49000">
                  <a:srgbClr val="c56b9c"/>
                </a:gs>
                <a:gs pos="49100">
                  <a:srgbClr val="b24180"/>
                </a:gs>
                <a:gs pos="92000">
                  <a:srgbClr val="d261a1"/>
                </a:gs>
                <a:gs pos="100000">
                  <a:srgbClr val="dc79ae"/>
                </a:gs>
              </a:gsLst>
              <a:lin ang="5400000"/>
            </a:gradFill>
            <a:ln>
              <a:solidFill>
                <a:srgbClr val="cf6da4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89" name="Rectangle 14"/>
            <p:cNvSpPr/>
            <p:nvPr/>
          </p:nvSpPr>
          <p:spPr>
            <a:xfrm>
              <a:off x="8584200" y="222876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facc93"/>
                </a:gs>
                <a:gs pos="49000">
                  <a:srgbClr val="efae42"/>
                </a:gs>
                <a:gs pos="49100">
                  <a:srgbClr val="e59706"/>
                </a:gs>
                <a:gs pos="92000">
                  <a:srgbClr val="ffb430"/>
                </a:gs>
                <a:gs pos="100000">
                  <a:srgbClr val="ffbe5e"/>
                </a:gs>
              </a:gsLst>
              <a:lin ang="5400000"/>
            </a:gradFill>
            <a:ln>
              <a:solidFill>
                <a:srgbClr val="f9b639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90" name="Rectangle 14"/>
            <p:cNvSpPr/>
            <p:nvPr/>
          </p:nvSpPr>
          <p:spPr>
            <a:xfrm>
              <a:off x="8584200" y="215280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e7a492"/>
                </a:gs>
                <a:gs pos="49000">
                  <a:srgbClr val="d66b41"/>
                </a:gs>
                <a:gs pos="49100">
                  <a:srgbClr val="cc4809"/>
                </a:gs>
                <a:gs pos="92000">
                  <a:srgbClr val="e9642b"/>
                </a:gs>
                <a:gs pos="100000">
                  <a:srgbClr val="ef7a55"/>
                </a:gs>
              </a:gsLst>
              <a:lin ang="5400000"/>
            </a:gradFill>
            <a:ln>
              <a:solidFill>
                <a:srgbClr val="de6c36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91" name="Rectangle 14"/>
            <p:cNvSpPr/>
            <p:nvPr/>
          </p:nvSpPr>
          <p:spPr>
            <a:xfrm>
              <a:off x="8584200" y="207648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6a1cf"/>
                </a:gs>
                <a:gs pos="49000">
                  <a:srgbClr val="a565b4"/>
                </a:gs>
                <a:gs pos="49100">
                  <a:srgbClr val="8e3da0"/>
                </a:gs>
                <a:gs pos="92000">
                  <a:srgbClr val="ad5cbf"/>
                </a:gs>
                <a:gs pos="100000">
                  <a:srgbClr val="ba76c9"/>
                </a:gs>
              </a:gsLst>
              <a:lin ang="5400000"/>
            </a:gradFill>
            <a:ln>
              <a:solidFill>
                <a:srgbClr val="ac66bb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92" name="Rectangle 14"/>
            <p:cNvSpPr/>
            <p:nvPr/>
          </p:nvSpPr>
          <p:spPr>
            <a:xfrm>
              <a:off x="8584200" y="200016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93" name="Rectangle 14"/>
            <p:cNvSpPr/>
            <p:nvPr/>
          </p:nvSpPr>
          <p:spPr>
            <a:xfrm>
              <a:off x="8584200" y="246708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</p:grpSp>
      <p:sp>
        <p:nvSpPr>
          <p:cNvPr id="94" name="Oval 28"/>
          <p:cNvSpPr/>
          <p:nvPr/>
        </p:nvSpPr>
        <p:spPr>
          <a:xfrm>
            <a:off x="8572680" y="6324480"/>
            <a:ext cx="151920" cy="151920"/>
          </a:xfrm>
          <a:prstGeom prst="ellipse">
            <a:avLst/>
          </a:prstGeom>
          <a:gradFill rotWithShape="0">
            <a:gsLst>
              <a:gs pos="0">
                <a:srgbClr val="facc93"/>
              </a:gs>
              <a:gs pos="49000">
                <a:srgbClr val="efae42"/>
              </a:gs>
              <a:gs pos="49100">
                <a:srgbClr val="e59706"/>
              </a:gs>
              <a:gs pos="92000">
                <a:srgbClr val="ffb430"/>
              </a:gs>
              <a:gs pos="100000">
                <a:srgbClr val="ffbe5e"/>
              </a:gs>
            </a:gsLst>
            <a:lin ang="5400000"/>
          </a:gradFill>
          <a:ln>
            <a:solidFill>
              <a:srgbClr val="f9b639"/>
            </a:solidFill>
            <a:round/>
          </a:ln>
          <a:effectLst>
            <a:outerShdw blurRad="38880" dir="5400000" dist="25560" rotWithShape="0">
              <a:schemeClr val="phClr">
                <a:shade val="33000"/>
                <a:alpha val="83000"/>
              </a:scheme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95" name="PlaceHolder 1"/>
          <p:cNvSpPr>
            <a:spLocks noGrp="1"/>
          </p:cNvSpPr>
          <p:nvPr>
            <p:ph type="body"/>
          </p:nvPr>
        </p:nvSpPr>
        <p:spPr>
          <a:xfrm>
            <a:off x="914400" y="1905120"/>
            <a:ext cx="7467120" cy="4220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chemeClr val="dk1"/>
                </a:solidFill>
                <a:latin typeface="Trebuchet MS"/>
              </a:rPr>
              <a:t>Click to edit Master text styles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Symbol" charset="2"/>
              <a:buChar char=""/>
            </a:pPr>
            <a:r>
              <a:rPr b="0" lang="en-US" sz="2000" spc="-1" strike="noStrike">
                <a:solidFill>
                  <a:schemeClr val="dk1"/>
                </a:solidFill>
                <a:latin typeface="Trebuchet MS"/>
              </a:rPr>
              <a:t>Second level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2" marL="1143000" indent="-2286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Symbol" charset="2"/>
              <a:buChar char=""/>
            </a:pPr>
            <a:r>
              <a:rPr b="0" lang="en-US" sz="2000" spc="-1" strike="noStrike">
                <a:solidFill>
                  <a:schemeClr val="dk1"/>
                </a:solidFill>
                <a:latin typeface="Trebuchet MS"/>
              </a:rPr>
              <a:t>Third level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Symbol" charset="2"/>
              <a:buChar char=""/>
            </a:pPr>
            <a:r>
              <a:rPr b="0" lang="en-US" sz="2000" spc="-1" strike="noStrike">
                <a:solidFill>
                  <a:schemeClr val="dk1"/>
                </a:solidFill>
                <a:latin typeface="Trebuchet MS"/>
              </a:rPr>
              <a:t>Fourth level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OpenSymbo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Trebuchet MS"/>
              </a:rPr>
              <a:t>Fifth level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dt" idx="4"/>
          </p:nvPr>
        </p:nvSpPr>
        <p:spPr>
          <a:xfrm>
            <a:off x="6705720" y="6248520"/>
            <a:ext cx="1828440" cy="323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100" spc="-1" strike="noStrike">
                <a:solidFill>
                  <a:schemeClr val="dk1"/>
                </a:solidFill>
                <a:latin typeface="Trebuchet MS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chemeClr val="dk1"/>
                </a:solidFill>
                <a:latin typeface="Trebuchet MS"/>
              </a:rPr>
              <a:t>&lt;ημερομηνία/ώρα&gt;</a:t>
            </a:r>
            <a:endParaRPr b="0" lang="el-GR" sz="11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sldNum" idx="5"/>
          </p:nvPr>
        </p:nvSpPr>
        <p:spPr>
          <a:xfrm>
            <a:off x="8714880" y="6150960"/>
            <a:ext cx="428760" cy="45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chemeClr val="dk1"/>
                </a:solidFill>
                <a:latin typeface="Trebuchet MS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D7335D16-8B93-46EA-B923-479C5E80B6AF}" type="slidenum">
              <a:rPr b="0" lang="en-US" sz="1200" spc="-1" strike="noStrike">
                <a:solidFill>
                  <a:schemeClr val="dk1"/>
                </a:solidFill>
                <a:latin typeface="Trebuchet MS"/>
              </a:rPr>
              <a:t>&lt;αριθμός&gt;</a:t>
            </a:fld>
            <a:endParaRPr b="0" lang="el-GR" sz="1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ftr" idx="6"/>
          </p:nvPr>
        </p:nvSpPr>
        <p:spPr>
          <a:xfrm>
            <a:off x="457200" y="6248520"/>
            <a:ext cx="3260520" cy="323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ffffff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9" name="PlaceHolder 5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572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3600" spc="-1" strike="noStrike">
                <a:solidFill>
                  <a:schemeClr val="dk1"/>
                </a:solidFill>
                <a:latin typeface="Trebuchet MS"/>
              </a:rPr>
              <a:t>Click to edit Master title style</a:t>
            </a:r>
            <a:endParaRPr b="0" lang="el-GR" sz="3600" spc="-1" strike="noStrike">
              <a:solidFill>
                <a:schemeClr val="dk1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6f6f6f"/>
            </a:gs>
            <a:gs pos="100000">
              <a:srgbClr val="000000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23"/>
          <p:cNvGrpSpPr/>
          <p:nvPr/>
        </p:nvGrpSpPr>
        <p:grpSpPr>
          <a:xfrm>
            <a:off x="11520" y="2000160"/>
            <a:ext cx="132840" cy="533160"/>
            <a:chOff x="11520" y="2000160"/>
            <a:chExt cx="132840" cy="533160"/>
          </a:xfrm>
        </p:grpSpPr>
        <p:sp>
          <p:nvSpPr>
            <p:cNvPr id="137" name="Rectangle 14"/>
            <p:cNvSpPr/>
            <p:nvPr/>
          </p:nvSpPr>
          <p:spPr>
            <a:xfrm>
              <a:off x="11520" y="238140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fbb494"/>
                </a:gs>
                <a:gs pos="49000">
                  <a:srgbClr val="ef8744"/>
                </a:gs>
                <a:gs pos="49100">
                  <a:srgbClr val="e4660b"/>
                </a:gs>
                <a:gs pos="92000">
                  <a:srgbClr val="ff8734"/>
                </a:gs>
                <a:gs pos="100000">
                  <a:srgbClr val="ff9960"/>
                </a:gs>
              </a:gsLst>
              <a:lin ang="5400000"/>
            </a:gradFill>
            <a:ln>
              <a:solidFill>
                <a:srgbClr val="fa8d3d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38" name="Rectangle 14"/>
            <p:cNvSpPr/>
            <p:nvPr/>
          </p:nvSpPr>
          <p:spPr>
            <a:xfrm>
              <a:off x="11520" y="230508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dca4c1"/>
                </a:gs>
                <a:gs pos="49000">
                  <a:srgbClr val="c56b9c"/>
                </a:gs>
                <a:gs pos="49100">
                  <a:srgbClr val="b24180"/>
                </a:gs>
                <a:gs pos="92000">
                  <a:srgbClr val="d261a1"/>
                </a:gs>
                <a:gs pos="100000">
                  <a:srgbClr val="dc79ae"/>
                </a:gs>
              </a:gsLst>
              <a:lin ang="5400000"/>
            </a:gradFill>
            <a:ln>
              <a:solidFill>
                <a:srgbClr val="cf6da4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39" name="Rectangle 14"/>
            <p:cNvSpPr/>
            <p:nvPr/>
          </p:nvSpPr>
          <p:spPr>
            <a:xfrm>
              <a:off x="11520" y="222876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facc93"/>
                </a:gs>
                <a:gs pos="49000">
                  <a:srgbClr val="efae42"/>
                </a:gs>
                <a:gs pos="49100">
                  <a:srgbClr val="e59706"/>
                </a:gs>
                <a:gs pos="92000">
                  <a:srgbClr val="ffb430"/>
                </a:gs>
                <a:gs pos="100000">
                  <a:srgbClr val="ffbe5e"/>
                </a:gs>
              </a:gsLst>
              <a:lin ang="5400000"/>
            </a:gradFill>
            <a:ln>
              <a:solidFill>
                <a:srgbClr val="f9b639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40" name="Rectangle 14"/>
            <p:cNvSpPr/>
            <p:nvPr/>
          </p:nvSpPr>
          <p:spPr>
            <a:xfrm>
              <a:off x="11520" y="215280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e7a492"/>
                </a:gs>
                <a:gs pos="49000">
                  <a:srgbClr val="d66b41"/>
                </a:gs>
                <a:gs pos="49100">
                  <a:srgbClr val="cc4809"/>
                </a:gs>
                <a:gs pos="92000">
                  <a:srgbClr val="e9642b"/>
                </a:gs>
                <a:gs pos="100000">
                  <a:srgbClr val="ef7a55"/>
                </a:gs>
              </a:gsLst>
              <a:lin ang="5400000"/>
            </a:gradFill>
            <a:ln>
              <a:solidFill>
                <a:srgbClr val="de6c36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41" name="Rectangle 14"/>
            <p:cNvSpPr/>
            <p:nvPr/>
          </p:nvSpPr>
          <p:spPr>
            <a:xfrm>
              <a:off x="11520" y="207648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c6a1cf"/>
                </a:gs>
                <a:gs pos="49000">
                  <a:srgbClr val="a565b4"/>
                </a:gs>
                <a:gs pos="49100">
                  <a:srgbClr val="8e3da0"/>
                </a:gs>
                <a:gs pos="92000">
                  <a:srgbClr val="ad5cbf"/>
                </a:gs>
                <a:gs pos="100000">
                  <a:srgbClr val="ba76c9"/>
                </a:gs>
              </a:gsLst>
              <a:lin ang="5400000"/>
            </a:gradFill>
            <a:ln>
              <a:solidFill>
                <a:srgbClr val="ac66bb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42" name="Rectangle 14"/>
            <p:cNvSpPr/>
            <p:nvPr/>
          </p:nvSpPr>
          <p:spPr>
            <a:xfrm>
              <a:off x="11520" y="200016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43" name="Rectangle 14"/>
            <p:cNvSpPr/>
            <p:nvPr/>
          </p:nvSpPr>
          <p:spPr>
            <a:xfrm>
              <a:off x="11520" y="245736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</p:grpSp>
      <p:grpSp>
        <p:nvGrpSpPr>
          <p:cNvPr id="144" name="Group 35"/>
          <p:cNvGrpSpPr/>
          <p:nvPr/>
        </p:nvGrpSpPr>
        <p:grpSpPr>
          <a:xfrm>
            <a:off x="8584200" y="2000160"/>
            <a:ext cx="552240" cy="542880"/>
            <a:chOff x="8584200" y="2000160"/>
            <a:chExt cx="552240" cy="542880"/>
          </a:xfrm>
        </p:grpSpPr>
        <p:sp>
          <p:nvSpPr>
            <p:cNvPr id="145" name="Rectangle 14"/>
            <p:cNvSpPr/>
            <p:nvPr/>
          </p:nvSpPr>
          <p:spPr>
            <a:xfrm>
              <a:off x="8584200" y="238140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fbb494"/>
                </a:gs>
                <a:gs pos="49000">
                  <a:srgbClr val="ef8744"/>
                </a:gs>
                <a:gs pos="49100">
                  <a:srgbClr val="e4660b"/>
                </a:gs>
                <a:gs pos="92000">
                  <a:srgbClr val="ff8734"/>
                </a:gs>
                <a:gs pos="100000">
                  <a:srgbClr val="ff9960"/>
                </a:gs>
              </a:gsLst>
              <a:lin ang="5400000"/>
            </a:gradFill>
            <a:ln>
              <a:solidFill>
                <a:srgbClr val="fa8d3d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46" name="Rectangle 14"/>
            <p:cNvSpPr/>
            <p:nvPr/>
          </p:nvSpPr>
          <p:spPr>
            <a:xfrm>
              <a:off x="8584200" y="230508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dca4c1"/>
                </a:gs>
                <a:gs pos="49000">
                  <a:srgbClr val="c56b9c"/>
                </a:gs>
                <a:gs pos="49100">
                  <a:srgbClr val="b24180"/>
                </a:gs>
                <a:gs pos="92000">
                  <a:srgbClr val="d261a1"/>
                </a:gs>
                <a:gs pos="100000">
                  <a:srgbClr val="dc79ae"/>
                </a:gs>
              </a:gsLst>
              <a:lin ang="5400000"/>
            </a:gradFill>
            <a:ln>
              <a:solidFill>
                <a:srgbClr val="cf6da4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47" name="Rectangle 14"/>
            <p:cNvSpPr/>
            <p:nvPr/>
          </p:nvSpPr>
          <p:spPr>
            <a:xfrm>
              <a:off x="8584200" y="222876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facc93"/>
                </a:gs>
                <a:gs pos="49000">
                  <a:srgbClr val="efae42"/>
                </a:gs>
                <a:gs pos="49100">
                  <a:srgbClr val="e59706"/>
                </a:gs>
                <a:gs pos="92000">
                  <a:srgbClr val="ffb430"/>
                </a:gs>
                <a:gs pos="100000">
                  <a:srgbClr val="ffbe5e"/>
                </a:gs>
              </a:gsLst>
              <a:lin ang="5400000"/>
            </a:gradFill>
            <a:ln>
              <a:solidFill>
                <a:srgbClr val="f9b639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48" name="Rectangle 14"/>
            <p:cNvSpPr/>
            <p:nvPr/>
          </p:nvSpPr>
          <p:spPr>
            <a:xfrm>
              <a:off x="8584200" y="215280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e7a492"/>
                </a:gs>
                <a:gs pos="49000">
                  <a:srgbClr val="d66b41"/>
                </a:gs>
                <a:gs pos="49100">
                  <a:srgbClr val="cc4809"/>
                </a:gs>
                <a:gs pos="92000">
                  <a:srgbClr val="e9642b"/>
                </a:gs>
                <a:gs pos="100000">
                  <a:srgbClr val="ef7a55"/>
                </a:gs>
              </a:gsLst>
              <a:lin ang="5400000"/>
            </a:gradFill>
            <a:ln>
              <a:solidFill>
                <a:srgbClr val="de6c36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49" name="Rectangle 14"/>
            <p:cNvSpPr/>
            <p:nvPr/>
          </p:nvSpPr>
          <p:spPr>
            <a:xfrm>
              <a:off x="8584200" y="207648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6a1cf"/>
                </a:gs>
                <a:gs pos="49000">
                  <a:srgbClr val="a565b4"/>
                </a:gs>
                <a:gs pos="49100">
                  <a:srgbClr val="8e3da0"/>
                </a:gs>
                <a:gs pos="92000">
                  <a:srgbClr val="ad5cbf"/>
                </a:gs>
                <a:gs pos="100000">
                  <a:srgbClr val="ba76c9"/>
                </a:gs>
              </a:gsLst>
              <a:lin ang="5400000"/>
            </a:gradFill>
            <a:ln>
              <a:solidFill>
                <a:srgbClr val="ac66bb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50" name="Rectangle 14"/>
            <p:cNvSpPr/>
            <p:nvPr/>
          </p:nvSpPr>
          <p:spPr>
            <a:xfrm>
              <a:off x="8584200" y="200016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51" name="Rectangle 14"/>
            <p:cNvSpPr/>
            <p:nvPr/>
          </p:nvSpPr>
          <p:spPr>
            <a:xfrm>
              <a:off x="8584200" y="246708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</p:grpSp>
      <p:sp>
        <p:nvSpPr>
          <p:cNvPr id="152" name="Oval 28"/>
          <p:cNvSpPr/>
          <p:nvPr/>
        </p:nvSpPr>
        <p:spPr>
          <a:xfrm>
            <a:off x="8572680" y="6324480"/>
            <a:ext cx="151920" cy="151920"/>
          </a:xfrm>
          <a:prstGeom prst="ellipse">
            <a:avLst/>
          </a:prstGeom>
          <a:gradFill rotWithShape="0">
            <a:gsLst>
              <a:gs pos="0">
                <a:srgbClr val="facc93"/>
              </a:gs>
              <a:gs pos="49000">
                <a:srgbClr val="efae42"/>
              </a:gs>
              <a:gs pos="49100">
                <a:srgbClr val="e59706"/>
              </a:gs>
              <a:gs pos="92000">
                <a:srgbClr val="ffb430"/>
              </a:gs>
              <a:gs pos="100000">
                <a:srgbClr val="ffbe5e"/>
              </a:gs>
            </a:gsLst>
            <a:lin ang="5400000"/>
          </a:gradFill>
          <a:ln>
            <a:solidFill>
              <a:srgbClr val="f9b639"/>
            </a:solidFill>
            <a:round/>
          </a:ln>
          <a:effectLst>
            <a:outerShdw blurRad="38880" dir="5400000" dist="25560" rotWithShape="0">
              <a:schemeClr val="phClr">
                <a:shade val="33000"/>
                <a:alpha val="83000"/>
              </a:scheme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153" name="PlaceHolder 1"/>
          <p:cNvSpPr>
            <a:spLocks noGrp="1"/>
          </p:cNvSpPr>
          <p:nvPr>
            <p:ph type="dt" idx="7"/>
          </p:nvPr>
        </p:nvSpPr>
        <p:spPr>
          <a:xfrm>
            <a:off x="6705720" y="6248520"/>
            <a:ext cx="1828440" cy="323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100" spc="-1" strike="noStrike">
                <a:solidFill>
                  <a:schemeClr val="dk1"/>
                </a:solidFill>
                <a:latin typeface="Trebuchet MS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chemeClr val="dk1"/>
                </a:solidFill>
                <a:latin typeface="Trebuchet MS"/>
              </a:rPr>
              <a:t>&lt;ημερομηνία/ώρα&gt;</a:t>
            </a:r>
            <a:endParaRPr b="0" lang="el-GR" sz="11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ftr" idx="8"/>
          </p:nvPr>
        </p:nvSpPr>
        <p:spPr>
          <a:xfrm>
            <a:off x="457200" y="6248520"/>
            <a:ext cx="3260520" cy="323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ffffff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sldNum" idx="9"/>
          </p:nvPr>
        </p:nvSpPr>
        <p:spPr>
          <a:xfrm>
            <a:off x="8714880" y="6150960"/>
            <a:ext cx="428760" cy="45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chemeClr val="dk1"/>
                </a:solidFill>
                <a:latin typeface="Trebuchet MS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4D15CA0B-AC02-4625-95BF-BE3A21E02541}" type="slidenum">
              <a:rPr b="0" lang="en-US" sz="1200" spc="-1" strike="noStrike">
                <a:solidFill>
                  <a:schemeClr val="dk1"/>
                </a:solidFill>
                <a:latin typeface="Trebuchet MS"/>
              </a:rPr>
              <a:t>&lt;αριθμός&gt;</a:t>
            </a:fld>
            <a:endParaRPr b="0" lang="el-GR" sz="1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title"/>
          </p:nvPr>
        </p:nvSpPr>
        <p:spPr>
          <a:xfrm>
            <a:off x="228600" y="16765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>
              <a:lnSpc>
                <a:spcPct val="100000"/>
              </a:lnSpc>
              <a:buNone/>
            </a:pPr>
            <a:r>
              <a:rPr b="1" lang="en-US" sz="4800" spc="-1" strike="noStrike">
                <a:solidFill>
                  <a:srgbClr val="e27f37"/>
                </a:solidFill>
                <a:latin typeface="Trebuchet MS"/>
              </a:rPr>
              <a:t>Click to add section title</a:t>
            </a:r>
            <a:endParaRPr b="0" lang="el-GR" sz="4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Πατήστε για επεξεργασία της μορφής κειμένου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Δεύτερο επίπεδο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Τρίτο επίπεδο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Τέταρτο επίπεδο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Πέμπτο επίπεδο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Έκτο επίπεδο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Έβδομο επίπεδο διάρθρωσης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6f6f6f"/>
            </a:gs>
            <a:gs pos="100000">
              <a:srgbClr val="000000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Group 23"/>
          <p:cNvGrpSpPr/>
          <p:nvPr/>
        </p:nvGrpSpPr>
        <p:grpSpPr>
          <a:xfrm>
            <a:off x="11520" y="2000160"/>
            <a:ext cx="132840" cy="533160"/>
            <a:chOff x="11520" y="2000160"/>
            <a:chExt cx="132840" cy="533160"/>
          </a:xfrm>
        </p:grpSpPr>
        <p:sp>
          <p:nvSpPr>
            <p:cNvPr id="195" name="Rectangle 14"/>
            <p:cNvSpPr/>
            <p:nvPr/>
          </p:nvSpPr>
          <p:spPr>
            <a:xfrm>
              <a:off x="11520" y="238140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fbb494"/>
                </a:gs>
                <a:gs pos="49000">
                  <a:srgbClr val="ef8744"/>
                </a:gs>
                <a:gs pos="49100">
                  <a:srgbClr val="e4660b"/>
                </a:gs>
                <a:gs pos="92000">
                  <a:srgbClr val="ff8734"/>
                </a:gs>
                <a:gs pos="100000">
                  <a:srgbClr val="ff9960"/>
                </a:gs>
              </a:gsLst>
              <a:lin ang="5400000"/>
            </a:gradFill>
            <a:ln>
              <a:solidFill>
                <a:srgbClr val="fa8d3d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96" name="Rectangle 14"/>
            <p:cNvSpPr/>
            <p:nvPr/>
          </p:nvSpPr>
          <p:spPr>
            <a:xfrm>
              <a:off x="11520" y="230508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dca4c1"/>
                </a:gs>
                <a:gs pos="49000">
                  <a:srgbClr val="c56b9c"/>
                </a:gs>
                <a:gs pos="49100">
                  <a:srgbClr val="b24180"/>
                </a:gs>
                <a:gs pos="92000">
                  <a:srgbClr val="d261a1"/>
                </a:gs>
                <a:gs pos="100000">
                  <a:srgbClr val="dc79ae"/>
                </a:gs>
              </a:gsLst>
              <a:lin ang="5400000"/>
            </a:gradFill>
            <a:ln>
              <a:solidFill>
                <a:srgbClr val="cf6da4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97" name="Rectangle 14"/>
            <p:cNvSpPr/>
            <p:nvPr/>
          </p:nvSpPr>
          <p:spPr>
            <a:xfrm>
              <a:off x="11520" y="222876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facc93"/>
                </a:gs>
                <a:gs pos="49000">
                  <a:srgbClr val="efae42"/>
                </a:gs>
                <a:gs pos="49100">
                  <a:srgbClr val="e59706"/>
                </a:gs>
                <a:gs pos="92000">
                  <a:srgbClr val="ffb430"/>
                </a:gs>
                <a:gs pos="100000">
                  <a:srgbClr val="ffbe5e"/>
                </a:gs>
              </a:gsLst>
              <a:lin ang="5400000"/>
            </a:gradFill>
            <a:ln>
              <a:solidFill>
                <a:srgbClr val="f9b639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98" name="Rectangle 14"/>
            <p:cNvSpPr/>
            <p:nvPr/>
          </p:nvSpPr>
          <p:spPr>
            <a:xfrm>
              <a:off x="11520" y="215280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e7a492"/>
                </a:gs>
                <a:gs pos="49000">
                  <a:srgbClr val="d66b41"/>
                </a:gs>
                <a:gs pos="49100">
                  <a:srgbClr val="cc4809"/>
                </a:gs>
                <a:gs pos="92000">
                  <a:srgbClr val="e9642b"/>
                </a:gs>
                <a:gs pos="100000">
                  <a:srgbClr val="ef7a55"/>
                </a:gs>
              </a:gsLst>
              <a:lin ang="5400000"/>
            </a:gradFill>
            <a:ln>
              <a:solidFill>
                <a:srgbClr val="de6c36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199" name="Rectangle 14"/>
            <p:cNvSpPr/>
            <p:nvPr/>
          </p:nvSpPr>
          <p:spPr>
            <a:xfrm>
              <a:off x="11520" y="207648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c6a1cf"/>
                </a:gs>
                <a:gs pos="49000">
                  <a:srgbClr val="a565b4"/>
                </a:gs>
                <a:gs pos="49100">
                  <a:srgbClr val="8e3da0"/>
                </a:gs>
                <a:gs pos="92000">
                  <a:srgbClr val="ad5cbf"/>
                </a:gs>
                <a:gs pos="100000">
                  <a:srgbClr val="ba76c9"/>
                </a:gs>
              </a:gsLst>
              <a:lin ang="5400000"/>
            </a:gradFill>
            <a:ln>
              <a:solidFill>
                <a:srgbClr val="ac66bb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00" name="Rectangle 14"/>
            <p:cNvSpPr/>
            <p:nvPr/>
          </p:nvSpPr>
          <p:spPr>
            <a:xfrm>
              <a:off x="11520" y="200016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01" name="Rectangle 14"/>
            <p:cNvSpPr/>
            <p:nvPr/>
          </p:nvSpPr>
          <p:spPr>
            <a:xfrm>
              <a:off x="11520" y="2457360"/>
              <a:ext cx="1328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</p:grpSp>
      <p:grpSp>
        <p:nvGrpSpPr>
          <p:cNvPr id="202" name="Group 35"/>
          <p:cNvGrpSpPr/>
          <p:nvPr/>
        </p:nvGrpSpPr>
        <p:grpSpPr>
          <a:xfrm>
            <a:off x="8584200" y="2000160"/>
            <a:ext cx="552240" cy="542880"/>
            <a:chOff x="8584200" y="2000160"/>
            <a:chExt cx="552240" cy="542880"/>
          </a:xfrm>
        </p:grpSpPr>
        <p:sp>
          <p:nvSpPr>
            <p:cNvPr id="203" name="Rectangle 14"/>
            <p:cNvSpPr/>
            <p:nvPr/>
          </p:nvSpPr>
          <p:spPr>
            <a:xfrm>
              <a:off x="8584200" y="238140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fbb494"/>
                </a:gs>
                <a:gs pos="49000">
                  <a:srgbClr val="ef8744"/>
                </a:gs>
                <a:gs pos="49100">
                  <a:srgbClr val="e4660b"/>
                </a:gs>
                <a:gs pos="92000">
                  <a:srgbClr val="ff8734"/>
                </a:gs>
                <a:gs pos="100000">
                  <a:srgbClr val="ff9960"/>
                </a:gs>
              </a:gsLst>
              <a:lin ang="5400000"/>
            </a:gradFill>
            <a:ln>
              <a:solidFill>
                <a:srgbClr val="fa8d3d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04" name="Rectangle 14"/>
            <p:cNvSpPr/>
            <p:nvPr/>
          </p:nvSpPr>
          <p:spPr>
            <a:xfrm>
              <a:off x="8584200" y="230508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dca4c1"/>
                </a:gs>
                <a:gs pos="49000">
                  <a:srgbClr val="c56b9c"/>
                </a:gs>
                <a:gs pos="49100">
                  <a:srgbClr val="b24180"/>
                </a:gs>
                <a:gs pos="92000">
                  <a:srgbClr val="d261a1"/>
                </a:gs>
                <a:gs pos="100000">
                  <a:srgbClr val="dc79ae"/>
                </a:gs>
              </a:gsLst>
              <a:lin ang="5400000"/>
            </a:gradFill>
            <a:ln>
              <a:solidFill>
                <a:srgbClr val="cf6da4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05" name="Rectangle 14"/>
            <p:cNvSpPr/>
            <p:nvPr/>
          </p:nvSpPr>
          <p:spPr>
            <a:xfrm>
              <a:off x="8584200" y="222876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facc93"/>
                </a:gs>
                <a:gs pos="49000">
                  <a:srgbClr val="efae42"/>
                </a:gs>
                <a:gs pos="49100">
                  <a:srgbClr val="e59706"/>
                </a:gs>
                <a:gs pos="92000">
                  <a:srgbClr val="ffb430"/>
                </a:gs>
                <a:gs pos="100000">
                  <a:srgbClr val="ffbe5e"/>
                </a:gs>
              </a:gsLst>
              <a:lin ang="5400000"/>
            </a:gradFill>
            <a:ln>
              <a:solidFill>
                <a:srgbClr val="f9b639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06" name="Rectangle 14"/>
            <p:cNvSpPr/>
            <p:nvPr/>
          </p:nvSpPr>
          <p:spPr>
            <a:xfrm>
              <a:off x="8584200" y="215280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e7a492"/>
                </a:gs>
                <a:gs pos="49000">
                  <a:srgbClr val="d66b41"/>
                </a:gs>
                <a:gs pos="49100">
                  <a:srgbClr val="cc4809"/>
                </a:gs>
                <a:gs pos="92000">
                  <a:srgbClr val="e9642b"/>
                </a:gs>
                <a:gs pos="100000">
                  <a:srgbClr val="ef7a55"/>
                </a:gs>
              </a:gsLst>
              <a:lin ang="5400000"/>
            </a:gradFill>
            <a:ln>
              <a:solidFill>
                <a:srgbClr val="de6c36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07" name="Rectangle 14"/>
            <p:cNvSpPr/>
            <p:nvPr/>
          </p:nvSpPr>
          <p:spPr>
            <a:xfrm>
              <a:off x="8584200" y="207648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6a1cf"/>
                </a:gs>
                <a:gs pos="49000">
                  <a:srgbClr val="a565b4"/>
                </a:gs>
                <a:gs pos="49100">
                  <a:srgbClr val="8e3da0"/>
                </a:gs>
                <a:gs pos="92000">
                  <a:srgbClr val="ad5cbf"/>
                </a:gs>
                <a:gs pos="100000">
                  <a:srgbClr val="ba76c9"/>
                </a:gs>
              </a:gsLst>
              <a:lin ang="5400000"/>
            </a:gradFill>
            <a:ln>
              <a:solidFill>
                <a:srgbClr val="ac66bb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08" name="Rectangle 14"/>
            <p:cNvSpPr/>
            <p:nvPr/>
          </p:nvSpPr>
          <p:spPr>
            <a:xfrm>
              <a:off x="8584200" y="200016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  <p:sp>
          <p:nvSpPr>
            <p:cNvPr id="209" name="Rectangle 14"/>
            <p:cNvSpPr/>
            <p:nvPr/>
          </p:nvSpPr>
          <p:spPr>
            <a:xfrm>
              <a:off x="8584200" y="2467080"/>
              <a:ext cx="552240" cy="75960"/>
            </a:xfrm>
            <a:prstGeom prst="rect">
              <a:avLst/>
            </a:prstGeom>
            <a:gradFill rotWithShape="0">
              <a:gsLst>
                <a:gs pos="0">
                  <a:srgbClr val="cd94a2"/>
                </a:gs>
                <a:gs pos="49000">
                  <a:srgbClr val="b24769"/>
                </a:gs>
                <a:gs pos="49100">
                  <a:srgbClr val="a51849"/>
                </a:gs>
                <a:gs pos="92000">
                  <a:srgbClr val="c03664"/>
                </a:gs>
                <a:gs pos="100000">
                  <a:srgbClr val="ca5c7b"/>
                </a:gs>
              </a:gsLst>
              <a:lin ang="5400000"/>
            </a:gradFill>
            <a:ln>
              <a:solidFill>
                <a:srgbClr val="b83d68"/>
              </a:solidFill>
              <a:round/>
            </a:ln>
            <a:effectLst>
              <a:outerShdw blurRad="38880" dir="5400000" dist="25560" rotWithShape="0">
                <a:schemeClr val="phClr">
                  <a:shade val="33000"/>
                  <a:alpha val="83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/>
          </p:style>
          <p:txBody>
            <a:bodyPr lIns="90000" rIns="90000" tIns="31320" bIns="3132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Trebuchet MS"/>
              </a:endParaRPr>
            </a:p>
          </p:txBody>
        </p:sp>
      </p:grpSp>
      <p:sp>
        <p:nvSpPr>
          <p:cNvPr id="210" name="Oval 28"/>
          <p:cNvSpPr/>
          <p:nvPr/>
        </p:nvSpPr>
        <p:spPr>
          <a:xfrm>
            <a:off x="8572680" y="6324480"/>
            <a:ext cx="151920" cy="151920"/>
          </a:xfrm>
          <a:prstGeom prst="ellipse">
            <a:avLst/>
          </a:prstGeom>
          <a:gradFill rotWithShape="0">
            <a:gsLst>
              <a:gs pos="0">
                <a:srgbClr val="facc93"/>
              </a:gs>
              <a:gs pos="49000">
                <a:srgbClr val="efae42"/>
              </a:gs>
              <a:gs pos="49100">
                <a:srgbClr val="e59706"/>
              </a:gs>
              <a:gs pos="92000">
                <a:srgbClr val="ffb430"/>
              </a:gs>
              <a:gs pos="100000">
                <a:srgbClr val="ffbe5e"/>
              </a:gs>
            </a:gsLst>
            <a:lin ang="5400000"/>
          </a:gradFill>
          <a:ln>
            <a:solidFill>
              <a:srgbClr val="f9b639"/>
            </a:solidFill>
            <a:round/>
          </a:ln>
          <a:effectLst>
            <a:outerShdw blurRad="38880" dir="5400000" dist="25560" rotWithShape="0">
              <a:schemeClr val="phClr">
                <a:shade val="33000"/>
                <a:alpha val="83000"/>
              </a:scheme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211" name="PlaceHolder 1"/>
          <p:cNvSpPr>
            <a:spLocks noGrp="1"/>
          </p:cNvSpPr>
          <p:nvPr>
            <p:ph type="dt" idx="10"/>
          </p:nvPr>
        </p:nvSpPr>
        <p:spPr>
          <a:xfrm>
            <a:off x="6705720" y="6248520"/>
            <a:ext cx="1828440" cy="323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100" spc="-1" strike="noStrike">
                <a:solidFill>
                  <a:schemeClr val="dk1"/>
                </a:solidFill>
                <a:latin typeface="Trebuchet MS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1100" spc="-1" strike="noStrike">
                <a:solidFill>
                  <a:schemeClr val="dk1"/>
                </a:solidFill>
                <a:latin typeface="Trebuchet MS"/>
              </a:rPr>
              <a:t>&lt;ημερομηνία/ώρα&gt;</a:t>
            </a:r>
            <a:endParaRPr b="0" lang="el-GR" sz="11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ftr" idx="11"/>
          </p:nvPr>
        </p:nvSpPr>
        <p:spPr>
          <a:xfrm>
            <a:off x="457200" y="6248520"/>
            <a:ext cx="3260520" cy="323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ffffff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sldNum" idx="12"/>
          </p:nvPr>
        </p:nvSpPr>
        <p:spPr>
          <a:xfrm>
            <a:off x="8714880" y="6150960"/>
            <a:ext cx="428760" cy="45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chemeClr val="dk1"/>
                </a:solidFill>
                <a:latin typeface="Trebuchet MS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9DDE6E9B-E033-4C59-A470-9C382F1CF52A}" type="slidenum">
              <a:rPr b="0" lang="en-US" sz="1200" spc="-1" strike="noStrike">
                <a:solidFill>
                  <a:schemeClr val="dk1"/>
                </a:solidFill>
                <a:latin typeface="Trebuchet MS"/>
              </a:rPr>
              <a:t>&lt;αριθμός&gt;</a:t>
            </a:fld>
            <a:endParaRPr b="0" lang="el-GR" sz="1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i="1" lang="en-US" sz="3600" spc="-1" strike="noStrike">
                <a:solidFill>
                  <a:schemeClr val="dk1">
                    <a:shade val="75000"/>
                  </a:schemeClr>
                </a:solidFill>
                <a:latin typeface="Trebuchet MS"/>
              </a:rPr>
              <a:t>Click to add question</a:t>
            </a:r>
            <a:endParaRPr b="0" lang="el-GR" sz="36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15" name="PlaceHolder 5"/>
          <p:cNvSpPr>
            <a:spLocks noGrp="1"/>
          </p:cNvSpPr>
          <p:nvPr>
            <p:ph type="body"/>
          </p:nvPr>
        </p:nvSpPr>
        <p:spPr>
          <a:xfrm>
            <a:off x="228600" y="16765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marL="343080" indent="0" algn="ctr">
              <a:lnSpc>
                <a:spcPct val="100000"/>
              </a:lnSpc>
              <a:spcBef>
                <a:spcPts val="961"/>
              </a:spcBef>
              <a:buNone/>
              <a:tabLst>
                <a:tab algn="l" pos="0"/>
              </a:tabLst>
            </a:pPr>
            <a:r>
              <a:rPr b="1" lang="en-US" sz="4800" spc="-1" strike="noStrike">
                <a:solidFill>
                  <a:schemeClr val="accent6">
                    <a:shade val="80000"/>
                  </a:schemeClr>
                </a:solidFill>
                <a:latin typeface="Trebuchet MS"/>
              </a:rPr>
              <a:t>Click to add answer</a:t>
            </a:r>
            <a:endParaRPr b="0" lang="el-GR" sz="4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16" name="PlaceHolder 6"/>
          <p:cNvSpPr>
            <a:spLocks noGrp="1"/>
          </p:cNvSpPr>
          <p:nvPr>
            <p:ph type="body"/>
          </p:nvPr>
        </p:nvSpPr>
        <p:spPr>
          <a:xfrm>
            <a:off x="1828800" y="3124080"/>
            <a:ext cx="5105160" cy="1980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0" algn="ct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i="1" lang="en-US" sz="2000" spc="-1" strike="noStrike">
                <a:solidFill>
                  <a:schemeClr val="dk1"/>
                </a:solidFill>
                <a:latin typeface="Trebuchet MS"/>
              </a:rPr>
              <a:t>Click to add detail to the answer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EpeAroKjGn0" TargetMode="External"/><Relationship Id="rId2" Type="http://schemas.openxmlformats.org/officeDocument/2006/relationships/hyperlink" Target="https://www.youtube.com/watch?v=EpeAroKjGn0" TargetMode="External"/><Relationship Id="rId3" Type="http://schemas.openxmlformats.org/officeDocument/2006/relationships/hyperlink" Target="https://www.youtube.com/watch?v=5i5QDRVOpl4" TargetMode="External"/><Relationship Id="rId4" Type="http://schemas.openxmlformats.org/officeDocument/2006/relationships/hyperlink" Target="https://www.youtube.com/watch?v=5i5QDRVOpl4" TargetMode="External"/><Relationship Id="rId5" Type="http://schemas.openxmlformats.org/officeDocument/2006/relationships/slideLayout" Target="../slideLayouts/slideLayout3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Oval 28"/>
          <p:cNvSpPr/>
          <p:nvPr/>
        </p:nvSpPr>
        <p:spPr>
          <a:xfrm>
            <a:off x="8572680" y="6039000"/>
            <a:ext cx="151920" cy="151920"/>
          </a:xfrm>
          <a:prstGeom prst="ellipse">
            <a:avLst/>
          </a:prstGeom>
          <a:gradFill rotWithShape="0">
            <a:gsLst>
              <a:gs pos="0">
                <a:srgbClr val="fbb494"/>
              </a:gs>
              <a:gs pos="49000">
                <a:srgbClr val="ef8744"/>
              </a:gs>
              <a:gs pos="49100">
                <a:srgbClr val="e4660b"/>
              </a:gs>
              <a:gs pos="92000">
                <a:srgbClr val="ff8734"/>
              </a:gs>
              <a:gs pos="100000">
                <a:srgbClr val="ff9960"/>
              </a:gs>
            </a:gsLst>
            <a:lin ang="5400000"/>
          </a:gradFill>
          <a:ln>
            <a:solidFill>
              <a:srgbClr val="fa8d3d"/>
            </a:solidFill>
            <a:round/>
          </a:ln>
          <a:effectLst>
            <a:outerShdw blurRad="38880" dir="5400000" dist="25560" rotWithShape="0">
              <a:schemeClr val="phClr">
                <a:shade val="33000"/>
                <a:alpha val="83000"/>
              </a:scheme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260" name="Oval 28"/>
          <p:cNvSpPr/>
          <p:nvPr/>
        </p:nvSpPr>
        <p:spPr>
          <a:xfrm>
            <a:off x="8572680" y="6324480"/>
            <a:ext cx="151920" cy="151920"/>
          </a:xfrm>
          <a:prstGeom prst="ellipse">
            <a:avLst/>
          </a:prstGeom>
          <a:gradFill rotWithShape="0">
            <a:gsLst>
              <a:gs pos="0">
                <a:srgbClr val="facc93"/>
              </a:gs>
              <a:gs pos="49000">
                <a:srgbClr val="efae42"/>
              </a:gs>
              <a:gs pos="49100">
                <a:srgbClr val="e59706"/>
              </a:gs>
              <a:gs pos="92000">
                <a:srgbClr val="ffb430"/>
              </a:gs>
              <a:gs pos="100000">
                <a:srgbClr val="ffbe5e"/>
              </a:gs>
            </a:gsLst>
            <a:lin ang="5400000"/>
          </a:gradFill>
          <a:ln>
            <a:solidFill>
              <a:srgbClr val="f9b639"/>
            </a:solidFill>
            <a:round/>
          </a:ln>
          <a:effectLst>
            <a:outerShdw blurRad="38880" dir="5400000" dist="25560" rotWithShape="0">
              <a:schemeClr val="phClr">
                <a:shade val="33000"/>
                <a:alpha val="83000"/>
              </a:scheme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261" name="Oval 28"/>
          <p:cNvSpPr/>
          <p:nvPr/>
        </p:nvSpPr>
        <p:spPr>
          <a:xfrm>
            <a:off x="8572680" y="5477040"/>
            <a:ext cx="151920" cy="151920"/>
          </a:xfrm>
          <a:prstGeom prst="ellipse">
            <a:avLst/>
          </a:prstGeom>
          <a:gradFill rotWithShape="0">
            <a:gsLst>
              <a:gs pos="0">
                <a:srgbClr val="cd94a2"/>
              </a:gs>
              <a:gs pos="49000">
                <a:srgbClr val="b24769"/>
              </a:gs>
              <a:gs pos="49100">
                <a:srgbClr val="a51849"/>
              </a:gs>
              <a:gs pos="92000">
                <a:srgbClr val="c03664"/>
              </a:gs>
              <a:gs pos="100000">
                <a:srgbClr val="ca5c7b"/>
              </a:gs>
            </a:gsLst>
            <a:lin ang="5400000"/>
          </a:gradFill>
          <a:ln>
            <a:solidFill>
              <a:srgbClr val="b83d68"/>
            </a:solidFill>
            <a:round/>
          </a:ln>
          <a:effectLst>
            <a:outerShdw blurRad="38880" dir="5400000" dist="25560" rotWithShape="0">
              <a:schemeClr val="phClr">
                <a:shade val="33000"/>
                <a:alpha val="83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262" name="Oval 28"/>
          <p:cNvSpPr/>
          <p:nvPr/>
        </p:nvSpPr>
        <p:spPr>
          <a:xfrm>
            <a:off x="8572680" y="5753160"/>
            <a:ext cx="151920" cy="151920"/>
          </a:xfrm>
          <a:prstGeom prst="ellipse">
            <a:avLst/>
          </a:prstGeom>
          <a:gradFill rotWithShape="0">
            <a:gsLst>
              <a:gs pos="0">
                <a:srgbClr val="e7a492"/>
              </a:gs>
              <a:gs pos="49000">
                <a:srgbClr val="d66b41"/>
              </a:gs>
              <a:gs pos="49100">
                <a:srgbClr val="cc4809"/>
              </a:gs>
              <a:gs pos="92000">
                <a:srgbClr val="e9642b"/>
              </a:gs>
              <a:gs pos="100000">
                <a:srgbClr val="ef7a55"/>
              </a:gs>
            </a:gsLst>
            <a:lin ang="5400000"/>
          </a:gradFill>
          <a:ln>
            <a:solidFill>
              <a:srgbClr val="de6c36"/>
            </a:solidFill>
            <a:round/>
          </a:ln>
          <a:effectLst>
            <a:outerShdw blurRad="38880" dir="5400000" dist="25560" rotWithShape="0">
              <a:schemeClr val="phClr">
                <a:shade val="33000"/>
                <a:alpha val="83000"/>
              </a:scheme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Trebuchet MS"/>
            </a:endParaRPr>
          </a:p>
        </p:txBody>
      </p:sp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2057400" y="281520"/>
            <a:ext cx="6508800" cy="3885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el-GR" sz="2800" spc="-1" strike="noStrike">
                <a:solidFill>
                  <a:schemeClr val="accent6">
                    <a:shade val="80000"/>
                  </a:schemeClr>
                </a:solidFill>
                <a:latin typeface="Trebuchet MS"/>
              </a:rPr>
              <a:t>Τι είναι η Έρευνα και πώς την συναντάμε στην καθημερινή μας ζωή;</a:t>
            </a:r>
            <a:endParaRPr b="0" lang="el-GR" sz="2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64" name="PlaceHolder 2"/>
          <p:cNvSpPr>
            <a:spLocks noGrp="1"/>
          </p:cNvSpPr>
          <p:nvPr>
            <p:ph type="subTitle"/>
          </p:nvPr>
        </p:nvSpPr>
        <p:spPr>
          <a:xfrm>
            <a:off x="457200" y="5396040"/>
            <a:ext cx="8097840" cy="761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r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l-GR" sz="1400" spc="-1" strike="noStrike">
                <a:solidFill>
                  <a:schemeClr val="dk1"/>
                </a:solidFill>
                <a:latin typeface="Trebuchet MS"/>
              </a:rPr>
              <a:t>Τεχνολογία Γ’ Γυμνασίου</a:t>
            </a:r>
            <a:endParaRPr b="0" lang="el-GR" sz="1400" spc="-1" strike="noStrike">
              <a:solidFill>
                <a:srgbClr val="ffffff"/>
              </a:solidFill>
              <a:latin typeface="Arial"/>
            </a:endParaRPr>
          </a:p>
          <a:p>
            <a:pPr indent="0" algn="r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l-GR" sz="1400" spc="-1" strike="noStrike">
                <a:solidFill>
                  <a:schemeClr val="dk1"/>
                </a:solidFill>
                <a:latin typeface="Trebuchet MS"/>
              </a:rPr>
              <a:t>Ελευθερία Καχριμάνη</a:t>
            </a:r>
            <a:endParaRPr b="0" lang="el-GR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Rectangle 24"/>
          <p:cNvSpPr/>
          <p:nvPr/>
        </p:nvSpPr>
        <p:spPr>
          <a:xfrm>
            <a:off x="914400" y="1066680"/>
            <a:ext cx="7543440" cy="52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2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572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>
              <a:lnSpc>
                <a:spcPct val="100000"/>
              </a:lnSpc>
              <a:buNone/>
            </a:pPr>
            <a:r>
              <a:rPr b="0" lang="el-GR" sz="3600" spc="-1" strike="noStrike">
                <a:solidFill>
                  <a:schemeClr val="dk1"/>
                </a:solidFill>
                <a:latin typeface="Trebuchet MS"/>
              </a:rPr>
              <a:t>Τι είναι Έρευνα;</a:t>
            </a:r>
            <a:endParaRPr b="0" lang="el-GR" sz="36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67" name="PlaceHolder 2"/>
          <p:cNvSpPr>
            <a:spLocks noGrp="1"/>
          </p:cNvSpPr>
          <p:nvPr>
            <p:ph/>
          </p:nvPr>
        </p:nvSpPr>
        <p:spPr>
          <a:xfrm>
            <a:off x="914400" y="1905120"/>
            <a:ext cx="7467120" cy="4220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Symbol" charset="2"/>
              <a:buChar char=""/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Ορισμός της Έρευνας</a:t>
            </a: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: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Symbol" charset="2"/>
              <a:buChar char="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Η διαδικασία αναζήτησης πληροφοριών για να βρούμε απαντήσεις ή λύσεις σε προβλήματα.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Symbol" charset="2"/>
              <a:buChar char=""/>
            </a:pP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Συστηματική, οργανωμένη και βασισμένη σε μεθόδους.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marL="34308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Ερώτηση???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marL="34308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i="1" lang="el-GR" sz="2000" spc="-1" strike="noStrike">
                <a:solidFill>
                  <a:schemeClr val="dk1"/>
                </a:solidFill>
                <a:latin typeface="Trebuchet MS"/>
              </a:rPr>
              <a:t>Ποιος μπορεί να μου πει τι καταλαβαίνει από τη λέξη "έρευνα"; 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marL="34308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i="1" lang="el-GR" sz="2000" spc="-1" strike="noStrike">
                <a:solidFill>
                  <a:schemeClr val="dk1"/>
                </a:solidFill>
                <a:latin typeface="Trebuchet MS"/>
              </a:rPr>
              <a:t>Έχετε κάνει ποτέ έρευνα;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228600" y="16765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1057" lnSpcReduction="10000"/>
          </a:bodyPr>
          <a:p>
            <a:pPr indent="0">
              <a:lnSpc>
                <a:spcPct val="100000"/>
              </a:lnSpc>
              <a:buNone/>
            </a:pPr>
            <a:r>
              <a:rPr b="1" lang="el-GR" sz="4800" spc="-1" strike="noStrike">
                <a:solidFill>
                  <a:srgbClr val="e27f37"/>
                </a:solidFill>
                <a:latin typeface="Trebuchet MS"/>
              </a:rPr>
              <a:t>Καθημερινά Παραδείγματα Έρευνας</a:t>
            </a:r>
            <a:endParaRPr b="0" lang="el-GR" sz="4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69" name="Rectangle 25"/>
          <p:cNvSpPr/>
          <p:nvPr/>
        </p:nvSpPr>
        <p:spPr>
          <a:xfrm>
            <a:off x="762120" y="2971800"/>
            <a:ext cx="7086240" cy="367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3333"/>
          </a:bodyPr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•"/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Έρευνα στο σχολείο</a:t>
            </a: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: Όταν κάνετε εργασίες ή παρουσιάσεις και ψάχνετε πληροφορίες στο διαδίκτυο.</a:t>
            </a:r>
            <a:endParaRPr b="0" lang="el-GR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•"/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Έρευνα για αγορές</a:t>
            </a: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: Πώς αποφασίζετε τι να αγοράσετε; Ψάχνετε για κριτικές προϊόντων ή συγκρίνετε τιμές;</a:t>
            </a:r>
            <a:endParaRPr b="0" lang="el-GR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•"/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Έρευνα στα social media</a:t>
            </a: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: Οι πλατφόρμες μαθαίνουν τι σας ενδιαφέρει και σας προτείνουν βίντεο ή άρθρα.</a:t>
            </a:r>
            <a:endParaRPr b="0" lang="el-GR" sz="2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l-GR" sz="2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l-GR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Ερώτηση???</a:t>
            </a:r>
            <a:endParaRPr b="0" lang="el-GR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i="1" lang="el-GR" sz="2000" spc="-1" strike="noStrike">
                <a:solidFill>
                  <a:schemeClr val="dk1"/>
                </a:solidFill>
                <a:latin typeface="Trebuchet MS"/>
              </a:rPr>
              <a:t>Έχετε ψάξει στο ίντερνετ για κάτι που σας ενδιαφέρει; </a:t>
            </a:r>
            <a:endParaRPr b="0" lang="el-GR" sz="2000" spc="-1" strike="noStrike">
              <a:solidFill>
                <a:srgbClr val="ffffff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i="1" lang="el-GR" sz="2000" spc="-1" strike="noStrike">
                <a:solidFill>
                  <a:schemeClr val="dk1"/>
                </a:solidFill>
                <a:latin typeface="Trebuchet MS"/>
              </a:rPr>
              <a:t>Πείτε μας ένα παράδειγμα.</a:t>
            </a:r>
            <a:endParaRPr b="0" lang="el-G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transition>
    <p:fade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/>
          </p:nvPr>
        </p:nvSpPr>
        <p:spPr>
          <a:xfrm>
            <a:off x="914400" y="1905120"/>
            <a:ext cx="7467120" cy="4220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87444" lnSpcReduction="10000"/>
          </a:bodyPr>
          <a:p>
            <a:pPr marL="34308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Α. Έρευνα Αγοράς: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Symbol" charset="2"/>
              <a:buChar char=""/>
              <a:tabLst>
                <a:tab algn="l" pos="0"/>
              </a:tabLst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Ορισμός</a:t>
            </a: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: Έρευνα που κάνουν οι επιχειρήσεις για να κατανοήσουν τι θέλουν οι καταναλωτές.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Symbol" charset="2"/>
              <a:buChar char=""/>
              <a:tabLst>
                <a:tab algn="l" pos="0"/>
              </a:tabLst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Παράδειγμα</a:t>
            </a: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: Πώς μια εταιρεία αποφασίζει ποιο προϊόν να βγάλει στην αγορά; Κάνει έρευνες, ερωτηματολόγια ή μελετά προηγούμενες πωλήσεις.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marL="34308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Β. Επιστημονική Έρευνα (Υγεία):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Symbol" charset="2"/>
              <a:buChar char=""/>
              <a:tabLst>
                <a:tab algn="l" pos="0"/>
              </a:tabLst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Ορισμός</a:t>
            </a: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: Έρευνα που κάνουν επιστήμονες για να βελτιώσουν τις γνώσεις μας σε διάφορους τομείς.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Symbol" charset="2"/>
              <a:buChar char=""/>
              <a:tabLst>
                <a:tab algn="l" pos="0"/>
              </a:tabLst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Παράδειγμα</a:t>
            </a: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: Έρευνα για την ανάπτυξη φαρμάκων κατά του καρκίνου ή νέων θεραπειών.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marL="34308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Γ. Κοινωνική Έρευνα: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Symbol" charset="2"/>
              <a:buChar char=""/>
              <a:tabLst>
                <a:tab algn="l" pos="0"/>
              </a:tabLst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Ορισμός</a:t>
            </a: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: Έρευνα για να κατανοήσουμε κοινωνικά προβλήματα ή συμπεριφορές.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Symbol" charset="2"/>
              <a:buChar char=""/>
              <a:tabLst>
                <a:tab algn="l" pos="0"/>
              </a:tabLst>
            </a:pPr>
            <a:r>
              <a:rPr b="1" lang="el-GR" sz="2000" spc="-1" strike="noStrike">
                <a:solidFill>
                  <a:schemeClr val="dk1"/>
                </a:solidFill>
                <a:latin typeface="Trebuchet MS"/>
              </a:rPr>
              <a:t>Παράδειγμα</a:t>
            </a:r>
            <a:r>
              <a:rPr b="0" lang="el-GR" sz="2000" spc="-1" strike="noStrike">
                <a:solidFill>
                  <a:schemeClr val="dk1"/>
                </a:solidFill>
                <a:latin typeface="Trebuchet MS"/>
              </a:rPr>
              <a:t>: Μελέτες για το πώς επηρεάζονται οι μαθητές από τα κοινωνικά δίκτυα.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572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l-GR" sz="3600" spc="-1" strike="noStrike">
                <a:solidFill>
                  <a:schemeClr val="dk1"/>
                </a:solidFill>
                <a:latin typeface="Trebuchet MS"/>
              </a:rPr>
              <a:t>Τύποι Έρευνας </a:t>
            </a:r>
            <a:endParaRPr b="0" lang="el-GR" sz="3600" spc="-1" strike="noStrike">
              <a:solidFill>
                <a:schemeClr val="dk1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i="1" lang="el-GR" sz="3600" spc="-1" strike="noStrike">
                <a:solidFill>
                  <a:schemeClr val="dk1">
                    <a:shade val="75000"/>
                  </a:schemeClr>
                </a:solidFill>
                <a:latin typeface="Trebuchet MS"/>
              </a:rPr>
              <a:t>Click to add question</a:t>
            </a:r>
            <a:endParaRPr b="0" i="1" lang="el-GR" sz="3600" spc="-1" strike="noStrike">
              <a:solidFill>
                <a:schemeClr val="dk1">
                  <a:shade val="75000"/>
                </a:schemeClr>
              </a:solidFill>
              <a:latin typeface="Trebuchet MS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72931"/>
          </a:bodyPr>
          <a:p>
            <a:pPr marL="343080" indent="0" algn="ctr">
              <a:lnSpc>
                <a:spcPct val="100000"/>
              </a:lnSpc>
              <a:spcBef>
                <a:spcPts val="961"/>
              </a:spcBef>
              <a:buNone/>
              <a:tabLst>
                <a:tab algn="l" pos="0"/>
              </a:tabLst>
            </a:pPr>
            <a:r>
              <a:rPr b="1" lang="el-GR" sz="4800" spc="-1" strike="noStrike">
                <a:solidFill>
                  <a:schemeClr val="accent6">
                    <a:shade val="80000"/>
                  </a:schemeClr>
                </a:solidFill>
                <a:latin typeface="Trebuchet MS"/>
              </a:rPr>
              <a:t>Διαχωρισμός Ποιοτικής και Ποσοτικής Έρευνας</a:t>
            </a:r>
            <a:endParaRPr b="0" lang="el-GR" sz="48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/>
          </p:nvPr>
        </p:nvSpPr>
        <p:spPr>
          <a:xfrm>
            <a:off x="642960" y="3124080"/>
            <a:ext cx="7929360" cy="1980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•"/>
            </a:pPr>
            <a:r>
              <a:rPr b="0" i="1" lang="el-GR" sz="2000" spc="-1" strike="noStrike" u="sng">
                <a:solidFill>
                  <a:schemeClr val="dk1"/>
                </a:solidFill>
                <a:uFillTx/>
                <a:latin typeface="Trebuchet MS"/>
                <a:hlinkClick r:id="rId1"/>
              </a:rPr>
              <a:t>Ποιοτική </a:t>
            </a:r>
            <a:r>
              <a:rPr b="0" i="1" lang="el-GR" sz="2000" spc="-1" strike="noStrike" u="sng">
                <a:solidFill>
                  <a:schemeClr val="dk1"/>
                </a:solidFill>
                <a:uFillTx/>
                <a:latin typeface="Trebuchet MS"/>
                <a:hlinkClick r:id="rId2"/>
              </a:rPr>
              <a:t>Έρευνα</a:t>
            </a:r>
            <a:r>
              <a:rPr b="0" i="1" lang="el-GR" sz="2000" spc="-1" strike="noStrike">
                <a:solidFill>
                  <a:schemeClr val="dk1"/>
                </a:solidFill>
                <a:latin typeface="Trebuchet MS"/>
              </a:rPr>
              <a:t>: Δίνει έμφαση σε περιγραφικές απαντήσεις, συνεντεύξεις, παρατήρηση.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marL="343080"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  <a:p>
            <a:pPr marL="343080" indent="-3430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el-GR" sz="2000" spc="-1" strike="noStrike" u="sng">
                <a:solidFill>
                  <a:schemeClr val="dk1"/>
                </a:solidFill>
                <a:uFillTx/>
                <a:latin typeface="Trebuchet MS"/>
                <a:hlinkClick r:id="rId3"/>
              </a:rPr>
              <a:t>Ποσοτική </a:t>
            </a:r>
            <a:r>
              <a:rPr b="0" i="1" lang="el-GR" sz="2000" spc="-1" strike="noStrike" u="sng">
                <a:solidFill>
                  <a:schemeClr val="dk1"/>
                </a:solidFill>
                <a:uFillTx/>
                <a:latin typeface="Trebuchet MS"/>
                <a:hlinkClick r:id="rId4"/>
              </a:rPr>
              <a:t>Έρευνα</a:t>
            </a:r>
            <a:r>
              <a:rPr b="0" i="1" lang="el-GR" sz="2000" spc="-1" strike="noStrike">
                <a:solidFill>
                  <a:schemeClr val="dk1"/>
                </a:solidFill>
                <a:latin typeface="Trebuchet MS"/>
              </a:rPr>
              <a:t>: Βασίζεται σε αριθμητικά δεδομένα, στατιστικές αναλύσεις, ερωτηματολόγια.</a:t>
            </a:r>
            <a:endParaRPr b="0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buNone/>
            </a:pPr>
            <a:endParaRPr b="0" i="1" lang="el-GR" sz="3600" spc="-1" strike="noStrike">
              <a:solidFill>
                <a:schemeClr val="dk1">
                  <a:shade val="75000"/>
                </a:schemeClr>
              </a:solidFill>
              <a:latin typeface="Trebuchet MS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/>
          </p:nvPr>
        </p:nvSpPr>
        <p:spPr>
          <a:xfrm>
            <a:off x="228600" y="16765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marL="343080" indent="0" algn="ctr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el-GR" sz="3600" spc="-1" strike="noStrike">
                <a:solidFill>
                  <a:schemeClr val="accent6">
                    <a:shade val="80000"/>
                  </a:schemeClr>
                </a:solidFill>
                <a:latin typeface="Trebuchet MS"/>
              </a:rPr>
              <a:t>Απαντήστε το φύλλο εργασίας σας</a:t>
            </a:r>
            <a:endParaRPr b="0" lang="el-GR" sz="3600" spc="-1" strike="noStrike">
              <a:solidFill>
                <a:schemeClr val="dk1"/>
              </a:solidFill>
              <a:latin typeface="Trebuchet MS"/>
            </a:endParaRPr>
          </a:p>
        </p:txBody>
      </p:sp>
      <p:sp>
        <p:nvSpPr>
          <p:cNvPr id="277" name="PlaceHolder 3"/>
          <p:cNvSpPr>
            <a:spLocks noGrp="1"/>
          </p:cNvSpPr>
          <p:nvPr>
            <p:ph/>
          </p:nvPr>
        </p:nvSpPr>
        <p:spPr>
          <a:xfrm>
            <a:off x="1828800" y="3124080"/>
            <a:ext cx="5105160" cy="1980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i="1" lang="el-GR" sz="2000" spc="-1" strike="noStrike">
              <a:solidFill>
                <a:schemeClr val="dk1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3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4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QuizShow">
  <a:themeElements>
    <a:clrScheme name="Opulent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15000"/>
              </a:schemeClr>
            </a:gs>
            <a:gs pos="49000">
              <a:schemeClr val="phClr">
                <a:tint val="50000"/>
              </a:schemeClr>
            </a:gs>
            <a:gs pos="49100">
              <a:schemeClr val="phClr">
                <a:tint val="64000"/>
              </a:schemeClr>
            </a:gs>
            <a:gs pos="92000">
              <a:schemeClr val="phClr">
                <a:tint val="50000"/>
              </a:schemeClr>
            </a:gs>
            <a:gs pos="100000">
              <a:schemeClr val="phClr">
                <a:tint val="43000"/>
              </a:schemeClr>
            </a:gs>
          </a:gsLst>
          <a:lin ang="5400000" scaled="1"/>
          <a:tileRect l="0" t="0" r="0" b="0"/>
        </a:gradFill>
        <a:gradFill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</a:schemeClr>
            </a:gs>
            <a:gs pos="49100">
              <a:schemeClr val="phClr">
                <a:shade val="55000"/>
              </a:schemeClr>
            </a:gs>
            <a:gs pos="92000">
              <a:schemeClr val="phClr">
                <a:tint val="98000"/>
                <a:shade val="90000"/>
              </a:schemeClr>
            </a:gs>
            <a:gs pos="100000">
              <a:schemeClr val="phClr">
                <a:tint val="90000"/>
                <a:shade val="97000"/>
              </a:schemeClr>
            </a:gs>
          </a:gsLst>
          <a:lin ang="5400000" scaled="1"/>
          <a:tileRect l="0" t="0" r="0" b="0"/>
        </a:gradFill>
      </a:fillStyleLst>
      <a:lnStyleLst>
        <a:ln w="11430" cap="flat" cmpd="sng" algn="ctr">
          <a:prstDash val="solid"/>
        </a:ln>
        <a:ln w="40000" cap="flat" cmpd="sng" algn="ctr">
          <a:prstDash val="solid"/>
        </a:ln>
        <a:ln w="318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100000" b="100000"/>
          </a:path>
          <a:tileRect l="0" t="0" r="0" b="0"/>
        </a:gradFill>
        <a:blipFill rotWithShape="0">
          <a:blip r:embed="rId1"/>
          <a:srcRect l="0" t="0" r="0" b="0"/>
          <a:tile tx="0" ty="0" sx="100000" sy="100000" flip="none" algn="t"/>
        </a:blip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QuizShow">
  <a:themeElements>
    <a:clrScheme name="Opulent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15000"/>
              </a:schemeClr>
            </a:gs>
            <a:gs pos="49000">
              <a:schemeClr val="phClr">
                <a:tint val="50000"/>
              </a:schemeClr>
            </a:gs>
            <a:gs pos="49100">
              <a:schemeClr val="phClr">
                <a:tint val="64000"/>
              </a:schemeClr>
            </a:gs>
            <a:gs pos="92000">
              <a:schemeClr val="phClr">
                <a:tint val="50000"/>
              </a:schemeClr>
            </a:gs>
            <a:gs pos="100000">
              <a:schemeClr val="phClr">
                <a:tint val="43000"/>
              </a:schemeClr>
            </a:gs>
          </a:gsLst>
          <a:lin ang="5400000" scaled="1"/>
          <a:tileRect l="0" t="0" r="0" b="0"/>
        </a:gradFill>
        <a:gradFill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</a:schemeClr>
            </a:gs>
            <a:gs pos="49100">
              <a:schemeClr val="phClr">
                <a:shade val="55000"/>
              </a:schemeClr>
            </a:gs>
            <a:gs pos="92000">
              <a:schemeClr val="phClr">
                <a:tint val="98000"/>
                <a:shade val="90000"/>
              </a:schemeClr>
            </a:gs>
            <a:gs pos="100000">
              <a:schemeClr val="phClr">
                <a:tint val="90000"/>
                <a:shade val="97000"/>
              </a:schemeClr>
            </a:gs>
          </a:gsLst>
          <a:lin ang="5400000" scaled="1"/>
          <a:tileRect l="0" t="0" r="0" b="0"/>
        </a:gradFill>
      </a:fillStyleLst>
      <a:lnStyleLst>
        <a:ln w="11430" cap="flat" cmpd="sng" algn="ctr">
          <a:prstDash val="solid"/>
        </a:ln>
        <a:ln w="40000" cap="flat" cmpd="sng" algn="ctr">
          <a:prstDash val="solid"/>
        </a:ln>
        <a:ln w="318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100000" b="100000"/>
          </a:path>
          <a:tileRect l="0" t="0" r="0" b="0"/>
        </a:gradFill>
        <a:blipFill rotWithShape="0">
          <a:blip r:embed="rId1"/>
          <a:srcRect l="0" t="0" r="0" b="0"/>
          <a:tile tx="0" ty="0" sx="100000" sy="100000" flip="none" algn="t"/>
        </a:blip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QuizShow">
  <a:themeElements>
    <a:clrScheme name="Opulent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15000"/>
              </a:schemeClr>
            </a:gs>
            <a:gs pos="49000">
              <a:schemeClr val="phClr">
                <a:tint val="50000"/>
              </a:schemeClr>
            </a:gs>
            <a:gs pos="49100">
              <a:schemeClr val="phClr">
                <a:tint val="64000"/>
              </a:schemeClr>
            </a:gs>
            <a:gs pos="92000">
              <a:schemeClr val="phClr">
                <a:tint val="50000"/>
              </a:schemeClr>
            </a:gs>
            <a:gs pos="100000">
              <a:schemeClr val="phClr">
                <a:tint val="43000"/>
              </a:schemeClr>
            </a:gs>
          </a:gsLst>
          <a:lin ang="5400000" scaled="1"/>
          <a:tileRect l="0" t="0" r="0" b="0"/>
        </a:gradFill>
        <a:gradFill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</a:schemeClr>
            </a:gs>
            <a:gs pos="49100">
              <a:schemeClr val="phClr">
                <a:shade val="55000"/>
              </a:schemeClr>
            </a:gs>
            <a:gs pos="92000">
              <a:schemeClr val="phClr">
                <a:tint val="98000"/>
                <a:shade val="90000"/>
              </a:schemeClr>
            </a:gs>
            <a:gs pos="100000">
              <a:schemeClr val="phClr">
                <a:tint val="90000"/>
                <a:shade val="97000"/>
              </a:schemeClr>
            </a:gs>
          </a:gsLst>
          <a:lin ang="5400000" scaled="1"/>
          <a:tileRect l="0" t="0" r="0" b="0"/>
        </a:gradFill>
      </a:fillStyleLst>
      <a:lnStyleLst>
        <a:ln w="11430" cap="flat" cmpd="sng" algn="ctr">
          <a:prstDash val="solid"/>
        </a:ln>
        <a:ln w="40000" cap="flat" cmpd="sng" algn="ctr">
          <a:prstDash val="solid"/>
        </a:ln>
        <a:ln w="318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100000" b="100000"/>
          </a:path>
          <a:tileRect l="0" t="0" r="0" b="0"/>
        </a:gradFill>
        <a:blipFill rotWithShape="0">
          <a:blip r:embed="rId1"/>
          <a:srcRect l="0" t="0" r="0" b="0"/>
          <a:tile tx="0" ty="0" sx="100000" sy="100000" flip="none" algn="t"/>
        </a:blip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QuizShow">
  <a:themeElements>
    <a:clrScheme name="Opulent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 pitchFamily="0" charset="1"/>
        <a:ea typeface=""/>
        <a:cs typeface=""/>
      </a:majorFont>
      <a:minorFont>
        <a:latin typeface="Trebuchet MS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15000"/>
              </a:schemeClr>
            </a:gs>
            <a:gs pos="49000">
              <a:schemeClr val="phClr">
                <a:tint val="50000"/>
              </a:schemeClr>
            </a:gs>
            <a:gs pos="49100">
              <a:schemeClr val="phClr">
                <a:tint val="64000"/>
              </a:schemeClr>
            </a:gs>
            <a:gs pos="92000">
              <a:schemeClr val="phClr">
                <a:tint val="50000"/>
              </a:schemeClr>
            </a:gs>
            <a:gs pos="100000">
              <a:schemeClr val="phClr">
                <a:tint val="43000"/>
              </a:schemeClr>
            </a:gs>
          </a:gsLst>
          <a:lin ang="5400000" scaled="1"/>
          <a:tileRect l="0" t="0" r="0" b="0"/>
        </a:gradFill>
        <a:gradFill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</a:schemeClr>
            </a:gs>
            <a:gs pos="49100">
              <a:schemeClr val="phClr">
                <a:shade val="55000"/>
              </a:schemeClr>
            </a:gs>
            <a:gs pos="92000">
              <a:schemeClr val="phClr">
                <a:tint val="98000"/>
                <a:shade val="90000"/>
              </a:schemeClr>
            </a:gs>
            <a:gs pos="100000">
              <a:schemeClr val="phClr">
                <a:tint val="90000"/>
                <a:shade val="97000"/>
              </a:schemeClr>
            </a:gs>
          </a:gsLst>
          <a:lin ang="5400000" scaled="1"/>
          <a:tileRect l="0" t="0" r="0" b="0"/>
        </a:gradFill>
      </a:fillStyleLst>
      <a:lnStyleLst>
        <a:ln w="11430" cap="flat" cmpd="sng" algn="ctr">
          <a:prstDash val="solid"/>
        </a:ln>
        <a:ln w="40000" cap="flat" cmpd="sng" algn="ctr">
          <a:prstDash val="solid"/>
        </a:ln>
        <a:ln w="318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100000" b="100000"/>
          </a:path>
          <a:tileRect l="0" t="0" r="0" b="0"/>
        </a:gradFill>
        <a:blipFill rotWithShape="0">
          <a:blip r:embed="rId1"/>
          <a:srcRect l="0" t="0" r="0" b="0"/>
          <a:tile tx="0" ty="0" sx="100000" sy="100000" flip="none" algn="t"/>
        </a:blip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652</TotalTime>
  <Application>LibreOffice/7.6.2.1$Windows_X86_64 LibreOffice_project/56f7684011345957bbf33a7ee678afaf4d2ba333</Application>
  <AppVersion>15.0000</AppVersion>
  <Words>289</Words>
  <Paragraphs>41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2024-09-17T17:34:22Z</dcterms:created>
  <dc:creator/>
  <dc:description/>
  <dc:language>el-GR</dc:language>
  <cp:lastModifiedBy/>
  <dcterms:modified xsi:type="dcterms:W3CDTF">2024-09-18T19:24:43Z</dcterms:modified>
  <cp:revision>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</vt:i4>
  </property>
  <property fmtid="{D5CDD505-2E9C-101B-9397-08002B2CF9AE}" pid="3" name="PresentationFormat">
    <vt:lpwstr>On-screen Show (4:3)</vt:lpwstr>
  </property>
  <property fmtid="{D5CDD505-2E9C-101B-9397-08002B2CF9AE}" pid="4" name="Slides">
    <vt:i4>6</vt:i4>
  </property>
  <property fmtid="{D5CDD505-2E9C-101B-9397-08002B2CF9AE}" pid="5" name="_LCID">
    <vt:i4>1033</vt:i4>
  </property>
  <property fmtid="{D5CDD505-2E9C-101B-9397-08002B2CF9AE}" pid="6" name="_Version">
    <vt:lpwstr>12.0.4518</vt:lpwstr>
  </property>
</Properties>
</file>