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diagrams/layout1.xml" ContentType="application/vnd.openxmlformats-officedocument.drawingml.diagram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Lst>
  <p:notesMasterIdLst>
    <p:notesMasterId r:id="rId26"/>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x="10080625" cy="7559675"/>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93" d="100"/>
          <a:sy n="93" d="100"/>
        </p:scale>
        <p:origin x="-234" y="-102"/>
      </p:cViewPr>
      <p:guideLst>
        <p:guide orient="horz" pos="2381"/>
        <p:guide pos="3175"/>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551A12-8CA7-4C51-98CD-1A60DCA56830}"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F6CB892F-A74F-4ED5-94EF-CD7F7C75D9EA}">
      <dgm:prSet/>
      <dgm:spPr/>
      <dgm:t>
        <a:bodyPr/>
        <a:lstStyle/>
        <a:p>
          <a:r>
            <a:rPr lang="el-GR" b="1" dirty="0"/>
            <a:t>1.</a:t>
          </a:r>
          <a:r>
            <a:rPr lang="el-GR" dirty="0"/>
            <a:t> Στους αποφοίτους του </a:t>
          </a:r>
          <a:r>
            <a:rPr lang="el-GR" i="1" dirty="0"/>
            <a:t>Δευτεροβάθμιου Κύκλου Σπουδών</a:t>
          </a:r>
          <a:r>
            <a:rPr lang="el-GR" dirty="0"/>
            <a:t> του Επαγγελματικού Λυκείου χορηγείται:</a:t>
          </a:r>
          <a:endParaRPr lang="en-US" dirty="0"/>
        </a:p>
      </dgm:t>
    </dgm:pt>
    <dgm:pt modelId="{9E7DDD7A-C7F4-4DE2-883E-1B5A23F12136}" type="parTrans" cxnId="{F14BA8E0-368B-4661-A076-115B762478E7}">
      <dgm:prSet/>
      <dgm:spPr/>
      <dgm:t>
        <a:bodyPr/>
        <a:lstStyle/>
        <a:p>
          <a:endParaRPr lang="en-US"/>
        </a:p>
      </dgm:t>
    </dgm:pt>
    <dgm:pt modelId="{018E7B08-1945-44AD-B913-A1D3C1703103}" type="sibTrans" cxnId="{F14BA8E0-368B-4661-A076-115B762478E7}">
      <dgm:prSet/>
      <dgm:spPr/>
      <dgm:t>
        <a:bodyPr/>
        <a:lstStyle/>
        <a:p>
          <a:endParaRPr lang="en-US"/>
        </a:p>
      </dgm:t>
    </dgm:pt>
    <dgm:pt modelId="{2157BBB5-14B5-4A3A-BF0F-2827FCA61611}">
      <dgm:prSet/>
      <dgm:spPr/>
      <dgm:t>
        <a:bodyPr/>
        <a:lstStyle/>
        <a:p>
          <a:r>
            <a:rPr lang="el-GR" dirty="0"/>
            <a:t>α. </a:t>
          </a:r>
          <a:r>
            <a:rPr lang="el-GR" b="1" dirty="0"/>
            <a:t>Απολυτήριο Επαγγελματικού Λυκείου επιπέδου 4</a:t>
          </a:r>
          <a:r>
            <a:rPr lang="el-GR" dirty="0"/>
            <a:t> (ισότιμο με το Απολυτήριο Γενικού Λυκείου), που χορηγείται στους αποφοίτους της Γ' Τάξης των Επαγγελματικών Λυκείων μετά από </a:t>
          </a:r>
          <a:r>
            <a:rPr lang="el-GR" dirty="0" err="1"/>
            <a:t>ενδοσχολικές</a:t>
          </a:r>
          <a:r>
            <a:rPr lang="el-GR" dirty="0"/>
            <a:t> εξετάσεις και</a:t>
          </a:r>
          <a:endParaRPr lang="en-US" dirty="0"/>
        </a:p>
      </dgm:t>
    </dgm:pt>
    <dgm:pt modelId="{0E2F03D4-A5F5-45E5-A438-CFE123D7BEB8}" type="parTrans" cxnId="{DDB6624A-161D-4B41-850B-BEB13526017B}">
      <dgm:prSet/>
      <dgm:spPr/>
      <dgm:t>
        <a:bodyPr/>
        <a:lstStyle/>
        <a:p>
          <a:endParaRPr lang="en-US"/>
        </a:p>
      </dgm:t>
    </dgm:pt>
    <dgm:pt modelId="{033C724A-44CD-4FBD-89C3-3026BE71E058}" type="sibTrans" cxnId="{DDB6624A-161D-4B41-850B-BEB13526017B}">
      <dgm:prSet/>
      <dgm:spPr/>
      <dgm:t>
        <a:bodyPr/>
        <a:lstStyle/>
        <a:p>
          <a:endParaRPr lang="en-US"/>
        </a:p>
      </dgm:t>
    </dgm:pt>
    <dgm:pt modelId="{84D7172B-EE4F-4A7C-9DD5-A8D3C8E04371}">
      <dgm:prSet/>
      <dgm:spPr/>
      <dgm:t>
        <a:bodyPr/>
        <a:lstStyle/>
        <a:p>
          <a:r>
            <a:rPr lang="el-GR" dirty="0"/>
            <a:t>β. </a:t>
          </a:r>
          <a:r>
            <a:rPr lang="el-GR" b="1" dirty="0"/>
            <a:t>Πτυχίο Επαγγελματικής Ειδικότητας, Εκπαίδευσης και Κατάρτισης, επιπέδου 4</a:t>
          </a:r>
          <a:r>
            <a:rPr lang="el-GR" dirty="0"/>
            <a:t>, που χορηγείται στους αποφοίτους της Γ' Τάξης των Επαγγελματικών Λυκείων μετά από </a:t>
          </a:r>
          <a:r>
            <a:rPr lang="el-GR" dirty="0" err="1"/>
            <a:t>ενδοσχολικές</a:t>
          </a:r>
          <a:r>
            <a:rPr lang="el-GR" dirty="0"/>
            <a:t> εξετάσεις.</a:t>
          </a:r>
          <a:endParaRPr lang="en-US" dirty="0"/>
        </a:p>
      </dgm:t>
    </dgm:pt>
    <dgm:pt modelId="{0E80AF77-DC31-495F-AF4B-E343D420C8C4}" type="parTrans" cxnId="{C37CEFEE-0D97-458D-8ED2-C0B3EF19F346}">
      <dgm:prSet/>
      <dgm:spPr/>
      <dgm:t>
        <a:bodyPr/>
        <a:lstStyle/>
        <a:p>
          <a:endParaRPr lang="en-US"/>
        </a:p>
      </dgm:t>
    </dgm:pt>
    <dgm:pt modelId="{6DE9589A-C26C-4EB9-B735-90D7014BA868}" type="sibTrans" cxnId="{C37CEFEE-0D97-458D-8ED2-C0B3EF19F346}">
      <dgm:prSet/>
      <dgm:spPr/>
      <dgm:t>
        <a:bodyPr/>
        <a:lstStyle/>
        <a:p>
          <a:endParaRPr lang="en-US"/>
        </a:p>
      </dgm:t>
    </dgm:pt>
    <dgm:pt modelId="{0B63337B-1294-4100-A9FB-318A089F0A90}">
      <dgm:prSet/>
      <dgm:spPr/>
      <dgm:t>
        <a:bodyPr/>
        <a:lstStyle/>
        <a:p>
          <a:r>
            <a:rPr lang="el-GR" b="1" dirty="0"/>
            <a:t>2.</a:t>
          </a:r>
          <a:r>
            <a:rPr lang="el-GR" dirty="0"/>
            <a:t> </a:t>
          </a:r>
          <a:r>
            <a:rPr lang="el-GR" b="1" dirty="0"/>
            <a:t>Οι απόφοιτοι του </a:t>
          </a:r>
          <a:r>
            <a:rPr lang="el-GR" b="1" i="1" dirty="0" err="1"/>
            <a:t>Μεταλυκειακού</a:t>
          </a:r>
          <a:r>
            <a:rPr lang="el-GR" b="1" i="1" dirty="0"/>
            <a:t> έτους - Τάξης Μαθητείας</a:t>
          </a:r>
          <a:r>
            <a:rPr lang="el-GR" b="1" dirty="0"/>
            <a:t> λαμβάνουν Πτυχίο Επαγγελματικής Ειδικότητας, Εκπαίδευσης και Κατάρτισης, επιπέδου 5</a:t>
          </a:r>
          <a:r>
            <a:rPr lang="el-GR" dirty="0"/>
            <a:t> μετά την ολοκλήρωση των διαδικασιών πιστοποίησης των προσόντων τους. </a:t>
          </a:r>
          <a:endParaRPr lang="en-US" dirty="0"/>
        </a:p>
      </dgm:t>
    </dgm:pt>
    <dgm:pt modelId="{B239E33D-7C79-48B7-BE91-38AC4D34D06C}" type="parTrans" cxnId="{3550E664-D5A9-402D-A07F-DE634EE52E1B}">
      <dgm:prSet/>
      <dgm:spPr/>
      <dgm:t>
        <a:bodyPr/>
        <a:lstStyle/>
        <a:p>
          <a:endParaRPr lang="en-US"/>
        </a:p>
      </dgm:t>
    </dgm:pt>
    <dgm:pt modelId="{DABAF345-BF83-4B8E-8972-E558596DE6B4}" type="sibTrans" cxnId="{3550E664-D5A9-402D-A07F-DE634EE52E1B}">
      <dgm:prSet/>
      <dgm:spPr/>
      <dgm:t>
        <a:bodyPr/>
        <a:lstStyle/>
        <a:p>
          <a:endParaRPr lang="en-US"/>
        </a:p>
      </dgm:t>
    </dgm:pt>
    <dgm:pt modelId="{0A0B348B-2D82-4EE0-A88C-F5E177A3BE02}" type="pres">
      <dgm:prSet presAssocID="{61551A12-8CA7-4C51-98CD-1A60DCA56830}" presName="linear" presStyleCnt="0">
        <dgm:presLayoutVars>
          <dgm:animLvl val="lvl"/>
          <dgm:resizeHandles val="exact"/>
        </dgm:presLayoutVars>
      </dgm:prSet>
      <dgm:spPr/>
      <dgm:t>
        <a:bodyPr/>
        <a:lstStyle/>
        <a:p>
          <a:endParaRPr lang="el-GR"/>
        </a:p>
      </dgm:t>
    </dgm:pt>
    <dgm:pt modelId="{20A03501-ADB2-47A2-BAB0-849AB5D7E674}" type="pres">
      <dgm:prSet presAssocID="{F6CB892F-A74F-4ED5-94EF-CD7F7C75D9EA}" presName="parentText" presStyleLbl="node1" presStyleIdx="0" presStyleCnt="2">
        <dgm:presLayoutVars>
          <dgm:chMax val="0"/>
          <dgm:bulletEnabled val="1"/>
        </dgm:presLayoutVars>
      </dgm:prSet>
      <dgm:spPr/>
      <dgm:t>
        <a:bodyPr/>
        <a:lstStyle/>
        <a:p>
          <a:endParaRPr lang="el-GR"/>
        </a:p>
      </dgm:t>
    </dgm:pt>
    <dgm:pt modelId="{25CE473C-70C1-421D-B0FA-F6931A652A82}" type="pres">
      <dgm:prSet presAssocID="{F6CB892F-A74F-4ED5-94EF-CD7F7C75D9EA}" presName="childText" presStyleLbl="revTx" presStyleIdx="0" presStyleCnt="1">
        <dgm:presLayoutVars>
          <dgm:bulletEnabled val="1"/>
        </dgm:presLayoutVars>
      </dgm:prSet>
      <dgm:spPr/>
      <dgm:t>
        <a:bodyPr/>
        <a:lstStyle/>
        <a:p>
          <a:endParaRPr lang="el-GR"/>
        </a:p>
      </dgm:t>
    </dgm:pt>
    <dgm:pt modelId="{7913C8CC-D5B2-4365-8C92-11A68D6112BF}" type="pres">
      <dgm:prSet presAssocID="{0B63337B-1294-4100-A9FB-318A089F0A90}" presName="parentText" presStyleLbl="node1" presStyleIdx="1" presStyleCnt="2">
        <dgm:presLayoutVars>
          <dgm:chMax val="0"/>
          <dgm:bulletEnabled val="1"/>
        </dgm:presLayoutVars>
      </dgm:prSet>
      <dgm:spPr/>
      <dgm:t>
        <a:bodyPr/>
        <a:lstStyle/>
        <a:p>
          <a:endParaRPr lang="el-GR"/>
        </a:p>
      </dgm:t>
    </dgm:pt>
  </dgm:ptLst>
  <dgm:cxnLst>
    <dgm:cxn modelId="{BC67CE69-E11A-4DCA-BBE0-8AAFCA1409E8}" type="presOf" srcId="{61551A12-8CA7-4C51-98CD-1A60DCA56830}" destId="{0A0B348B-2D82-4EE0-A88C-F5E177A3BE02}" srcOrd="0" destOrd="0" presId="urn:microsoft.com/office/officeart/2005/8/layout/vList2"/>
    <dgm:cxn modelId="{09234B21-09C0-44CB-B3C6-6736C72FF94C}" type="presOf" srcId="{0B63337B-1294-4100-A9FB-318A089F0A90}" destId="{7913C8CC-D5B2-4365-8C92-11A68D6112BF}" srcOrd="0" destOrd="0" presId="urn:microsoft.com/office/officeart/2005/8/layout/vList2"/>
    <dgm:cxn modelId="{DDB6624A-161D-4B41-850B-BEB13526017B}" srcId="{F6CB892F-A74F-4ED5-94EF-CD7F7C75D9EA}" destId="{2157BBB5-14B5-4A3A-BF0F-2827FCA61611}" srcOrd="0" destOrd="0" parTransId="{0E2F03D4-A5F5-45E5-A438-CFE123D7BEB8}" sibTransId="{033C724A-44CD-4FBD-89C3-3026BE71E058}"/>
    <dgm:cxn modelId="{E71DB3CA-8B8B-43F5-98AA-432E854E485F}" type="presOf" srcId="{84D7172B-EE4F-4A7C-9DD5-A8D3C8E04371}" destId="{25CE473C-70C1-421D-B0FA-F6931A652A82}" srcOrd="0" destOrd="1" presId="urn:microsoft.com/office/officeart/2005/8/layout/vList2"/>
    <dgm:cxn modelId="{1D561226-2AEA-4CA8-9805-90200A406EE6}" type="presOf" srcId="{F6CB892F-A74F-4ED5-94EF-CD7F7C75D9EA}" destId="{20A03501-ADB2-47A2-BAB0-849AB5D7E674}" srcOrd="0" destOrd="0" presId="urn:microsoft.com/office/officeart/2005/8/layout/vList2"/>
    <dgm:cxn modelId="{3550E664-D5A9-402D-A07F-DE634EE52E1B}" srcId="{61551A12-8CA7-4C51-98CD-1A60DCA56830}" destId="{0B63337B-1294-4100-A9FB-318A089F0A90}" srcOrd="1" destOrd="0" parTransId="{B239E33D-7C79-48B7-BE91-38AC4D34D06C}" sibTransId="{DABAF345-BF83-4B8E-8972-E558596DE6B4}"/>
    <dgm:cxn modelId="{5810B87A-49B4-4A3C-A895-87A294E54AEC}" type="presOf" srcId="{2157BBB5-14B5-4A3A-BF0F-2827FCA61611}" destId="{25CE473C-70C1-421D-B0FA-F6931A652A82}" srcOrd="0" destOrd="0" presId="urn:microsoft.com/office/officeart/2005/8/layout/vList2"/>
    <dgm:cxn modelId="{F14BA8E0-368B-4661-A076-115B762478E7}" srcId="{61551A12-8CA7-4C51-98CD-1A60DCA56830}" destId="{F6CB892F-A74F-4ED5-94EF-CD7F7C75D9EA}" srcOrd="0" destOrd="0" parTransId="{9E7DDD7A-C7F4-4DE2-883E-1B5A23F12136}" sibTransId="{018E7B08-1945-44AD-B913-A1D3C1703103}"/>
    <dgm:cxn modelId="{C37CEFEE-0D97-458D-8ED2-C0B3EF19F346}" srcId="{F6CB892F-A74F-4ED5-94EF-CD7F7C75D9EA}" destId="{84D7172B-EE4F-4A7C-9DD5-A8D3C8E04371}" srcOrd="1" destOrd="0" parTransId="{0E80AF77-DC31-495F-AF4B-E343D420C8C4}" sibTransId="{6DE9589A-C26C-4EB9-B735-90D7014BA868}"/>
    <dgm:cxn modelId="{91281AA7-670A-43BE-8518-E4933F2E13C3}" type="presParOf" srcId="{0A0B348B-2D82-4EE0-A88C-F5E177A3BE02}" destId="{20A03501-ADB2-47A2-BAB0-849AB5D7E674}" srcOrd="0" destOrd="0" presId="urn:microsoft.com/office/officeart/2005/8/layout/vList2"/>
    <dgm:cxn modelId="{CC131AB0-748B-493E-B5C0-9933847AB60D}" type="presParOf" srcId="{0A0B348B-2D82-4EE0-A88C-F5E177A3BE02}" destId="{25CE473C-70C1-421D-B0FA-F6931A652A82}" srcOrd="1" destOrd="0" presId="urn:microsoft.com/office/officeart/2005/8/layout/vList2"/>
    <dgm:cxn modelId="{7B0E7CA0-84AA-4070-9D55-ABC72D64FD7F}" type="presParOf" srcId="{0A0B348B-2D82-4EE0-A88C-F5E177A3BE02}" destId="{7913C8CC-D5B2-4365-8C92-11A68D6112BF}"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A03501-ADB2-47A2-BAB0-849AB5D7E674}">
      <dsp:nvSpPr>
        <dsp:cNvPr id="0" name=""/>
        <dsp:cNvSpPr/>
      </dsp:nvSpPr>
      <dsp:spPr>
        <a:xfrm>
          <a:off x="0" y="274320"/>
          <a:ext cx="9359640" cy="16216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b="1" kern="1200" dirty="0"/>
            <a:t>1.</a:t>
          </a:r>
          <a:r>
            <a:rPr lang="el-GR" sz="2400" kern="1200" dirty="0"/>
            <a:t> Στους αποφοίτους του </a:t>
          </a:r>
          <a:r>
            <a:rPr lang="el-GR" sz="2400" i="1" kern="1200" dirty="0"/>
            <a:t>Δευτεροβάθμιου Κύκλου Σπουδών</a:t>
          </a:r>
          <a:r>
            <a:rPr lang="el-GR" sz="2400" kern="1200" dirty="0"/>
            <a:t> του Επαγγελματικού Λυκείου χορηγείται:</a:t>
          </a:r>
          <a:endParaRPr lang="en-US" sz="2400" kern="1200" dirty="0"/>
        </a:p>
      </dsp:txBody>
      <dsp:txXfrm>
        <a:off x="79161" y="353481"/>
        <a:ext cx="9201318" cy="1463297"/>
      </dsp:txXfrm>
    </dsp:sp>
    <dsp:sp modelId="{25CE473C-70C1-421D-B0FA-F6931A652A82}">
      <dsp:nvSpPr>
        <dsp:cNvPr id="0" name=""/>
        <dsp:cNvSpPr/>
      </dsp:nvSpPr>
      <dsp:spPr>
        <a:xfrm>
          <a:off x="0" y="1895939"/>
          <a:ext cx="9359640" cy="1639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7169"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l-GR" sz="1900" kern="1200" dirty="0"/>
            <a:t>α. </a:t>
          </a:r>
          <a:r>
            <a:rPr lang="el-GR" sz="1900" b="1" kern="1200" dirty="0"/>
            <a:t>Απολυτήριο Επαγγελματικού Λυκείου επιπέδου 4</a:t>
          </a:r>
          <a:r>
            <a:rPr lang="el-GR" sz="1900" kern="1200" dirty="0"/>
            <a:t> (ισότιμο με το Απολυτήριο Γενικού Λυκείου), που χορηγείται στους αποφοίτους της Γ' Τάξης των Επαγγελματικών Λυκείων μετά από </a:t>
          </a:r>
          <a:r>
            <a:rPr lang="el-GR" sz="1900" kern="1200" dirty="0" err="1"/>
            <a:t>ενδοσχολικές</a:t>
          </a:r>
          <a:r>
            <a:rPr lang="el-GR" sz="1900" kern="1200" dirty="0"/>
            <a:t> εξετάσεις και</a:t>
          </a:r>
          <a:endParaRPr lang="en-US" sz="1900" kern="1200" dirty="0"/>
        </a:p>
        <a:p>
          <a:pPr marL="171450" lvl="1" indent="-171450" algn="l" defTabSz="844550">
            <a:lnSpc>
              <a:spcPct val="90000"/>
            </a:lnSpc>
            <a:spcBef>
              <a:spcPct val="0"/>
            </a:spcBef>
            <a:spcAft>
              <a:spcPct val="20000"/>
            </a:spcAft>
            <a:buChar char="•"/>
          </a:pPr>
          <a:r>
            <a:rPr lang="el-GR" sz="1900" kern="1200" dirty="0"/>
            <a:t>β. </a:t>
          </a:r>
          <a:r>
            <a:rPr lang="el-GR" sz="1900" b="1" kern="1200" dirty="0"/>
            <a:t>Πτυχίο Επαγγελματικής Ειδικότητας, Εκπαίδευσης και Κατάρτισης, επιπέδου 4</a:t>
          </a:r>
          <a:r>
            <a:rPr lang="el-GR" sz="1900" kern="1200" dirty="0"/>
            <a:t>, που χορηγείται στους αποφοίτους της Γ' Τάξης των Επαγγελματικών Λυκείων μετά από </a:t>
          </a:r>
          <a:r>
            <a:rPr lang="el-GR" sz="1900" kern="1200" dirty="0" err="1"/>
            <a:t>ενδοσχολικές</a:t>
          </a:r>
          <a:r>
            <a:rPr lang="el-GR" sz="1900" kern="1200" dirty="0"/>
            <a:t> εξετάσεις.</a:t>
          </a:r>
          <a:endParaRPr lang="en-US" sz="1900" kern="1200" dirty="0"/>
        </a:p>
      </dsp:txBody>
      <dsp:txXfrm>
        <a:off x="0" y="1895939"/>
        <a:ext cx="9359640" cy="1639440"/>
      </dsp:txXfrm>
    </dsp:sp>
    <dsp:sp modelId="{7913C8CC-D5B2-4365-8C92-11A68D6112BF}">
      <dsp:nvSpPr>
        <dsp:cNvPr id="0" name=""/>
        <dsp:cNvSpPr/>
      </dsp:nvSpPr>
      <dsp:spPr>
        <a:xfrm>
          <a:off x="0" y="3535380"/>
          <a:ext cx="9359640" cy="16216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b="1" kern="1200" dirty="0"/>
            <a:t>2.</a:t>
          </a:r>
          <a:r>
            <a:rPr lang="el-GR" sz="2400" kern="1200" dirty="0"/>
            <a:t> </a:t>
          </a:r>
          <a:r>
            <a:rPr lang="el-GR" sz="2400" b="1" kern="1200" dirty="0"/>
            <a:t>Οι απόφοιτοι του </a:t>
          </a:r>
          <a:r>
            <a:rPr lang="el-GR" sz="2400" b="1" i="1" kern="1200" dirty="0" err="1"/>
            <a:t>Μεταλυκειακού</a:t>
          </a:r>
          <a:r>
            <a:rPr lang="el-GR" sz="2400" b="1" i="1" kern="1200" dirty="0"/>
            <a:t> έτους - Τάξης Μαθητείας</a:t>
          </a:r>
          <a:r>
            <a:rPr lang="el-GR" sz="2400" b="1" kern="1200" dirty="0"/>
            <a:t> λαμβάνουν Πτυχίο Επαγγελματικής Ειδικότητας, Εκπαίδευσης και Κατάρτισης, επιπέδου 5</a:t>
          </a:r>
          <a:r>
            <a:rPr lang="el-GR" sz="2400" kern="1200" dirty="0"/>
            <a:t> μετά την ολοκλήρωση των διαδικασιών πιστοποίησης των προσόντων τους. </a:t>
          </a:r>
          <a:endParaRPr lang="en-US" sz="2400" kern="1200" dirty="0"/>
        </a:p>
      </dsp:txBody>
      <dsp:txXfrm>
        <a:off x="79161" y="3614541"/>
        <a:ext cx="9201318" cy="146329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6"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el-GR" sz="1800" b="0" strike="noStrike" spc="-1">
                <a:solidFill>
                  <a:srgbClr val="000000"/>
                </a:solidFill>
                <a:latin typeface="Arial"/>
              </a:rPr>
              <a:t>Πατήστε για μετακίνηση της διαφάνειας</a:t>
            </a:r>
          </a:p>
        </p:txBody>
      </p:sp>
      <p:sp>
        <p:nvSpPr>
          <p:cNvPr id="207"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el-GR" sz="2000" b="0" strike="noStrike" spc="-1">
                <a:solidFill>
                  <a:srgbClr val="000000"/>
                </a:solidFill>
                <a:latin typeface="Arial"/>
              </a:rPr>
              <a:t>Πατήστε για επεξεργασία της μορφής των σημειώσεων</a:t>
            </a:r>
          </a:p>
        </p:txBody>
      </p:sp>
      <p:sp>
        <p:nvSpPr>
          <p:cNvPr id="208"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el-GR" sz="1400" b="0" strike="noStrike" spc="-1">
                <a:solidFill>
                  <a:srgbClr val="000000"/>
                </a:solidFill>
                <a:latin typeface="Times New Roman"/>
              </a:rPr>
              <a:t>&lt;κεφαλίδα&gt;</a:t>
            </a:r>
          </a:p>
        </p:txBody>
      </p:sp>
      <p:sp>
        <p:nvSpPr>
          <p:cNvPr id="209"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indent="0" algn="r">
              <a:buNone/>
              <a:defRPr lang="el-GR" sz="1400" b="0" strike="noStrike" spc="-1">
                <a:solidFill>
                  <a:srgbClr val="000000"/>
                </a:solidFill>
                <a:latin typeface="Times New Roman"/>
              </a:defRPr>
            </a:lvl1pPr>
          </a:lstStyle>
          <a:p>
            <a:pPr indent="0" algn="r">
              <a:buNone/>
            </a:pPr>
            <a:r>
              <a:rPr lang="el-GR" sz="1400" b="0" strike="noStrike" spc="-1">
                <a:solidFill>
                  <a:srgbClr val="000000"/>
                </a:solidFill>
                <a:latin typeface="Times New Roman"/>
              </a:rPr>
              <a:t>&lt;ημερομηνία/ώρα&gt;</a:t>
            </a:r>
          </a:p>
        </p:txBody>
      </p:sp>
      <p:sp>
        <p:nvSpPr>
          <p:cNvPr id="210"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indent="0">
              <a:buNone/>
              <a:defRPr lang="el-GR" sz="1400" b="0" strike="noStrike" spc="-1">
                <a:solidFill>
                  <a:srgbClr val="000000"/>
                </a:solidFill>
                <a:latin typeface="Times New Roman"/>
              </a:defRPr>
            </a:lvl1pPr>
          </a:lstStyle>
          <a:p>
            <a:pPr indent="0">
              <a:buNone/>
            </a:pPr>
            <a:r>
              <a:rPr lang="el-GR" sz="1400" b="0" strike="noStrike" spc="-1">
                <a:solidFill>
                  <a:srgbClr val="000000"/>
                </a:solidFill>
                <a:latin typeface="Times New Roman"/>
              </a:rPr>
              <a:t>&lt;υποσέλιδο&gt;</a:t>
            </a:r>
          </a:p>
        </p:txBody>
      </p:sp>
      <p:sp>
        <p:nvSpPr>
          <p:cNvPr id="211"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indent="0" algn="r">
              <a:buNone/>
              <a:defRPr lang="el-GR" sz="1400" b="0" strike="noStrike" spc="-1">
                <a:solidFill>
                  <a:srgbClr val="000000"/>
                </a:solidFill>
                <a:latin typeface="Times New Roman"/>
              </a:defRPr>
            </a:lvl1pPr>
          </a:lstStyle>
          <a:p>
            <a:pPr indent="0" algn="r">
              <a:buNone/>
            </a:pPr>
            <a:fld id="{E3461534-9990-41B5-9A9A-00636FBB9769}" type="slidenum">
              <a:rPr lang="el-GR" sz="1400" b="0" strike="noStrike" spc="-1">
                <a:solidFill>
                  <a:srgbClr val="000000"/>
                </a:solidFill>
                <a:latin typeface="Times New Roman"/>
              </a:rPr>
              <a:pPr indent="0" algn="r">
                <a:buNone/>
              </a:pPr>
              <a:t>‹#›</a:t>
            </a:fld>
            <a:endParaRPr lang="el-GR"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PlaceHolder 1"/>
          <p:cNvSpPr>
            <a:spLocks noGrp="1" noRot="1" noChangeAspect="1"/>
          </p:cNvSpPr>
          <p:nvPr>
            <p:ph type="sldImg"/>
          </p:nvPr>
        </p:nvSpPr>
        <p:spPr>
          <a:xfrm>
            <a:off x="1374775" y="1336675"/>
            <a:ext cx="4810125" cy="3608388"/>
          </a:xfrm>
          <a:prstGeom prst="rect">
            <a:avLst/>
          </a:prstGeom>
          <a:ln w="0">
            <a:noFill/>
          </a:ln>
        </p:spPr>
      </p:sp>
      <p:sp>
        <p:nvSpPr>
          <p:cNvPr id="253" name="PlaceHolder 2"/>
          <p:cNvSpPr>
            <a:spLocks noGrp="1"/>
          </p:cNvSpPr>
          <p:nvPr>
            <p:ph type="body"/>
          </p:nvPr>
        </p:nvSpPr>
        <p:spPr>
          <a:xfrm>
            <a:off x="755640" y="5145120"/>
            <a:ext cx="6048000" cy="4209840"/>
          </a:xfrm>
          <a:prstGeom prst="rect">
            <a:avLst/>
          </a:prstGeom>
          <a:noFill/>
          <a:ln w="0">
            <a:noFill/>
          </a:ln>
        </p:spPr>
        <p:txBody>
          <a:bodyPr anchor="t">
            <a:noAutofit/>
          </a:bodyPr>
          <a:lstStyle/>
          <a:p>
            <a:pPr marL="216000" indent="0">
              <a:buNone/>
            </a:pPr>
            <a:endParaRPr lang="el-GR" sz="1800" b="0" strike="noStrike" spc="-1">
              <a:solidFill>
                <a:srgbClr val="000000"/>
              </a:solidFill>
              <a:latin typeface="Arial"/>
            </a:endParaRPr>
          </a:p>
        </p:txBody>
      </p:sp>
      <p:sp>
        <p:nvSpPr>
          <p:cNvPr id="254" name="PlaceHolder 3"/>
          <p:cNvSpPr>
            <a:spLocks noGrp="1"/>
          </p:cNvSpPr>
          <p:nvPr>
            <p:ph type="sldNum" idx="4"/>
          </p:nvPr>
        </p:nvSpPr>
        <p:spPr>
          <a:xfrm>
            <a:off x="4281480" y="10155240"/>
            <a:ext cx="3276360" cy="536040"/>
          </a:xfrm>
          <a:prstGeom prst="rect">
            <a:avLst/>
          </a:prstGeom>
          <a:noFill/>
          <a:ln w="0">
            <a:noFill/>
          </a:ln>
        </p:spPr>
        <p:txBody>
          <a:bodyPr anchor="b">
            <a:noAutofit/>
          </a:bodyPr>
          <a:lstStyle>
            <a:lvl1pPr indent="0" algn="r">
              <a:lnSpc>
                <a:spcPct val="100000"/>
              </a:lnSpc>
              <a:buNone/>
              <a:defRPr lang="el-GR" sz="1200" b="0" strike="noStrike" spc="-1">
                <a:solidFill>
                  <a:srgbClr val="000000"/>
                </a:solidFill>
                <a:latin typeface="+mn-lt"/>
                <a:ea typeface="+mn-ea"/>
              </a:defRPr>
            </a:lvl1pPr>
          </a:lstStyle>
          <a:p>
            <a:pPr indent="0" algn="r">
              <a:lnSpc>
                <a:spcPct val="100000"/>
              </a:lnSpc>
              <a:buNone/>
            </a:pPr>
            <a:fld id="{65F5601A-035C-4E2B-A7AE-DF61C8C6367B}" type="slidenum">
              <a:rPr lang="el-GR" sz="1200" b="0" strike="noStrike" spc="-1">
                <a:solidFill>
                  <a:srgbClr val="000000"/>
                </a:solidFill>
                <a:latin typeface="+mn-lt"/>
                <a:ea typeface="+mn-ea"/>
              </a:rPr>
              <a:pPr indent="0" algn="r">
                <a:lnSpc>
                  <a:spcPct val="100000"/>
                </a:lnSpc>
                <a:buNone/>
              </a:pPr>
              <a:t>11</a:t>
            </a:fld>
            <a:endParaRPr lang="el-GR" sz="1200" b="0" strike="noStrike" spc="-1">
              <a:solidFill>
                <a:srgbClr val="000000"/>
              </a:solidFill>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PlaceHolder 1"/>
          <p:cNvSpPr>
            <a:spLocks noGrp="1" noRot="1" noChangeAspect="1"/>
          </p:cNvSpPr>
          <p:nvPr>
            <p:ph type="sldImg"/>
          </p:nvPr>
        </p:nvSpPr>
        <p:spPr>
          <a:xfrm>
            <a:off x="1374840" y="1336680"/>
            <a:ext cx="4809600" cy="3607920"/>
          </a:xfrm>
          <a:prstGeom prst="rect">
            <a:avLst/>
          </a:prstGeom>
          <a:ln w="0">
            <a:noFill/>
          </a:ln>
        </p:spPr>
      </p:sp>
      <p:sp>
        <p:nvSpPr>
          <p:cNvPr id="256" name="PlaceHolder 2"/>
          <p:cNvSpPr>
            <a:spLocks noGrp="1"/>
          </p:cNvSpPr>
          <p:nvPr>
            <p:ph type="body"/>
          </p:nvPr>
        </p:nvSpPr>
        <p:spPr>
          <a:xfrm>
            <a:off x="755640" y="5145120"/>
            <a:ext cx="6048000" cy="4209840"/>
          </a:xfrm>
          <a:prstGeom prst="rect">
            <a:avLst/>
          </a:prstGeom>
          <a:noFill/>
          <a:ln w="0">
            <a:noFill/>
          </a:ln>
        </p:spPr>
        <p:txBody>
          <a:bodyPr anchor="t">
            <a:noAutofit/>
          </a:bodyPr>
          <a:lstStyle/>
          <a:p>
            <a:pPr marL="216000" indent="0">
              <a:buNone/>
            </a:pPr>
            <a:endParaRPr lang="el-GR" sz="1800" b="0" strike="noStrike" spc="-1">
              <a:solidFill>
                <a:srgbClr val="000000"/>
              </a:solidFill>
              <a:latin typeface="Arial"/>
            </a:endParaRPr>
          </a:p>
        </p:txBody>
      </p:sp>
      <p:sp>
        <p:nvSpPr>
          <p:cNvPr id="257" name="PlaceHolder 3"/>
          <p:cNvSpPr>
            <a:spLocks noGrp="1"/>
          </p:cNvSpPr>
          <p:nvPr>
            <p:ph type="sldNum" idx="5"/>
          </p:nvPr>
        </p:nvSpPr>
        <p:spPr>
          <a:xfrm>
            <a:off x="4281480" y="10155240"/>
            <a:ext cx="3276360" cy="536040"/>
          </a:xfrm>
          <a:prstGeom prst="rect">
            <a:avLst/>
          </a:prstGeom>
          <a:noFill/>
          <a:ln w="0">
            <a:noFill/>
          </a:ln>
        </p:spPr>
        <p:txBody>
          <a:bodyPr anchor="b">
            <a:noAutofit/>
          </a:bodyPr>
          <a:lstStyle>
            <a:lvl1pPr indent="0" algn="r">
              <a:lnSpc>
                <a:spcPct val="100000"/>
              </a:lnSpc>
              <a:buNone/>
              <a:defRPr lang="el-GR" sz="1200" b="0" strike="noStrike" spc="-1">
                <a:solidFill>
                  <a:srgbClr val="000000"/>
                </a:solidFill>
                <a:latin typeface="Times New Roman"/>
              </a:defRPr>
            </a:lvl1pPr>
          </a:lstStyle>
          <a:p>
            <a:pPr indent="0" algn="r">
              <a:lnSpc>
                <a:spcPct val="100000"/>
              </a:lnSpc>
              <a:buNone/>
            </a:pPr>
            <a:fld id="{C7AA6042-E2F6-4910-BDB5-2BFB2AE1B562}" type="slidenum">
              <a:rPr lang="el-GR" sz="1200" b="0" strike="noStrike" spc="-1">
                <a:solidFill>
                  <a:srgbClr val="000000"/>
                </a:solidFill>
                <a:latin typeface="Times New Roman"/>
              </a:rPr>
              <a:pPr indent="0" algn="r">
                <a:lnSpc>
                  <a:spcPct val="100000"/>
                </a:lnSpc>
                <a:buNone/>
              </a:pPr>
              <a:t>15</a:t>
            </a:fld>
            <a:endParaRPr lang="el-G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25" name="PlaceHolder 2"/>
          <p:cNvSpPr>
            <a:spLocks noGrp="1"/>
          </p:cNvSpPr>
          <p:nvPr>
            <p:ph/>
          </p:nvPr>
        </p:nvSpPr>
        <p:spPr>
          <a:xfrm>
            <a:off x="540000" y="468000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26" name="PlaceHolder 3"/>
          <p:cNvSpPr>
            <a:spLocks noGrp="1"/>
          </p:cNvSpPr>
          <p:nvPr>
            <p:ph/>
          </p:nvPr>
        </p:nvSpPr>
        <p:spPr>
          <a:xfrm>
            <a:off x="540000" y="599616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28"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29"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30" name="PlaceHolder 4"/>
          <p:cNvSpPr>
            <a:spLocks noGrp="1"/>
          </p:cNvSpPr>
          <p:nvPr>
            <p:ph/>
          </p:nvPr>
        </p:nvSpPr>
        <p:spPr>
          <a:xfrm>
            <a:off x="54000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31" name="PlaceHolder 5"/>
          <p:cNvSpPr>
            <a:spLocks noGrp="1"/>
          </p:cNvSpPr>
          <p:nvPr>
            <p:ph/>
          </p:nvPr>
        </p:nvSpPr>
        <p:spPr>
          <a:xfrm>
            <a:off x="524376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33" name="PlaceHolder 2"/>
          <p:cNvSpPr>
            <a:spLocks noGrp="1"/>
          </p:cNvSpPr>
          <p:nvPr>
            <p:ph/>
          </p:nvPr>
        </p:nvSpPr>
        <p:spPr>
          <a:xfrm>
            <a:off x="54000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34" name="PlaceHolder 3"/>
          <p:cNvSpPr>
            <a:spLocks noGrp="1"/>
          </p:cNvSpPr>
          <p:nvPr>
            <p:ph/>
          </p:nvPr>
        </p:nvSpPr>
        <p:spPr>
          <a:xfrm>
            <a:off x="364392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35" name="PlaceHolder 4"/>
          <p:cNvSpPr>
            <a:spLocks noGrp="1"/>
          </p:cNvSpPr>
          <p:nvPr>
            <p:ph/>
          </p:nvPr>
        </p:nvSpPr>
        <p:spPr>
          <a:xfrm>
            <a:off x="674748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36" name="PlaceHolder 5"/>
          <p:cNvSpPr>
            <a:spLocks noGrp="1"/>
          </p:cNvSpPr>
          <p:nvPr>
            <p:ph/>
          </p:nvPr>
        </p:nvSpPr>
        <p:spPr>
          <a:xfrm>
            <a:off x="54000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37" name="PlaceHolder 6"/>
          <p:cNvSpPr>
            <a:spLocks noGrp="1"/>
          </p:cNvSpPr>
          <p:nvPr>
            <p:ph/>
          </p:nvPr>
        </p:nvSpPr>
        <p:spPr>
          <a:xfrm>
            <a:off x="364392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38" name="PlaceHolder 7"/>
          <p:cNvSpPr>
            <a:spLocks noGrp="1"/>
          </p:cNvSpPr>
          <p:nvPr>
            <p:ph/>
          </p:nvPr>
        </p:nvSpPr>
        <p:spPr>
          <a:xfrm>
            <a:off x="674748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46" name="PlaceHolder 2"/>
          <p:cNvSpPr>
            <a:spLocks noGrp="1"/>
          </p:cNvSpPr>
          <p:nvPr>
            <p:ph type="subTitle"/>
          </p:nvPr>
        </p:nvSpPr>
        <p:spPr>
          <a:xfrm>
            <a:off x="540000" y="4680000"/>
            <a:ext cx="9179640" cy="2519640"/>
          </a:xfrm>
          <a:prstGeom prst="rect">
            <a:avLst/>
          </a:prstGeom>
          <a:noFill/>
          <a:ln w="0">
            <a:noFill/>
          </a:ln>
        </p:spPr>
        <p:txBody>
          <a:bodyPr lIns="0" tIns="0" rIns="0" bIns="0" anchor="ctr">
            <a:noAutofit/>
          </a:bodyPr>
          <a:lstStyle/>
          <a:p>
            <a:pPr indent="0" algn="ctr">
              <a:buNone/>
            </a:pPr>
            <a:endParaRPr lang="el-GR" sz="3200" b="0" strike="noStrike" spc="-1">
              <a:solidFill>
                <a:srgbClr val="000000"/>
              </a:solid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48" name="PlaceHolder 2"/>
          <p:cNvSpPr>
            <a:spLocks noGrp="1"/>
          </p:cNvSpPr>
          <p:nvPr>
            <p:ph/>
          </p:nvPr>
        </p:nvSpPr>
        <p:spPr>
          <a:xfrm>
            <a:off x="540000" y="4680000"/>
            <a:ext cx="917964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50" name="PlaceHolder 2"/>
          <p:cNvSpPr>
            <a:spLocks noGrp="1"/>
          </p:cNvSpPr>
          <p:nvPr>
            <p:ph/>
          </p:nvPr>
        </p:nvSpPr>
        <p:spPr>
          <a:xfrm>
            <a:off x="54000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51" name="PlaceHolder 3"/>
          <p:cNvSpPr>
            <a:spLocks noGrp="1"/>
          </p:cNvSpPr>
          <p:nvPr>
            <p:ph/>
          </p:nvPr>
        </p:nvSpPr>
        <p:spPr>
          <a:xfrm>
            <a:off x="524376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360000" y="3330000"/>
            <a:ext cx="9359640" cy="4171680"/>
          </a:xfrm>
          <a:prstGeom prst="rect">
            <a:avLst/>
          </a:prstGeom>
          <a:noFill/>
          <a:ln w="0">
            <a:noFill/>
          </a:ln>
        </p:spPr>
        <p:txBody>
          <a:bodyPr lIns="0" tIns="0" rIns="0" bIns="0" anchor="ctr">
            <a:noAutofit/>
          </a:bodyPr>
          <a:lstStyle/>
          <a:p>
            <a:pPr algn="ctr"/>
            <a:endParaRPr lang="el-GR" sz="3200" b="0" strike="noStrike" spc="-1">
              <a:solidFill>
                <a:srgbClr val="000000"/>
              </a:solid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55"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56" name="PlaceHolder 3"/>
          <p:cNvSpPr>
            <a:spLocks noGrp="1"/>
          </p:cNvSpPr>
          <p:nvPr>
            <p:ph/>
          </p:nvPr>
        </p:nvSpPr>
        <p:spPr>
          <a:xfrm>
            <a:off x="524376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57" name="PlaceHolder 4"/>
          <p:cNvSpPr>
            <a:spLocks noGrp="1"/>
          </p:cNvSpPr>
          <p:nvPr>
            <p:ph/>
          </p:nvPr>
        </p:nvSpPr>
        <p:spPr>
          <a:xfrm>
            <a:off x="54000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4" name="PlaceHolder 2"/>
          <p:cNvSpPr>
            <a:spLocks noGrp="1"/>
          </p:cNvSpPr>
          <p:nvPr>
            <p:ph type="subTitle"/>
          </p:nvPr>
        </p:nvSpPr>
        <p:spPr>
          <a:xfrm>
            <a:off x="540000" y="4680000"/>
            <a:ext cx="9179640" cy="2519640"/>
          </a:xfrm>
          <a:prstGeom prst="rect">
            <a:avLst/>
          </a:prstGeom>
          <a:noFill/>
          <a:ln w="0">
            <a:noFill/>
          </a:ln>
        </p:spPr>
        <p:txBody>
          <a:bodyPr lIns="0" tIns="0" rIns="0" bIns="0" anchor="ctr">
            <a:noAutofit/>
          </a:bodyPr>
          <a:lstStyle/>
          <a:p>
            <a:pPr indent="0" algn="ctr">
              <a:buNone/>
            </a:pPr>
            <a:endParaRPr lang="el-GR" sz="3200" b="0" strike="noStrike" spc="-1">
              <a:solidFill>
                <a:srgbClr val="000000"/>
              </a:solid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59" name="PlaceHolder 2"/>
          <p:cNvSpPr>
            <a:spLocks noGrp="1"/>
          </p:cNvSpPr>
          <p:nvPr>
            <p:ph/>
          </p:nvPr>
        </p:nvSpPr>
        <p:spPr>
          <a:xfrm>
            <a:off x="54000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60"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61" name="PlaceHolder 4"/>
          <p:cNvSpPr>
            <a:spLocks noGrp="1"/>
          </p:cNvSpPr>
          <p:nvPr>
            <p:ph/>
          </p:nvPr>
        </p:nvSpPr>
        <p:spPr>
          <a:xfrm>
            <a:off x="524376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63"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64"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65" name="PlaceHolder 4"/>
          <p:cNvSpPr>
            <a:spLocks noGrp="1"/>
          </p:cNvSpPr>
          <p:nvPr>
            <p:ph/>
          </p:nvPr>
        </p:nvSpPr>
        <p:spPr>
          <a:xfrm>
            <a:off x="540000" y="599616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67" name="PlaceHolder 2"/>
          <p:cNvSpPr>
            <a:spLocks noGrp="1"/>
          </p:cNvSpPr>
          <p:nvPr>
            <p:ph/>
          </p:nvPr>
        </p:nvSpPr>
        <p:spPr>
          <a:xfrm>
            <a:off x="540000" y="468000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68" name="PlaceHolder 3"/>
          <p:cNvSpPr>
            <a:spLocks noGrp="1"/>
          </p:cNvSpPr>
          <p:nvPr>
            <p:ph/>
          </p:nvPr>
        </p:nvSpPr>
        <p:spPr>
          <a:xfrm>
            <a:off x="540000" y="599616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70"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71"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72" name="PlaceHolder 4"/>
          <p:cNvSpPr>
            <a:spLocks noGrp="1"/>
          </p:cNvSpPr>
          <p:nvPr>
            <p:ph/>
          </p:nvPr>
        </p:nvSpPr>
        <p:spPr>
          <a:xfrm>
            <a:off x="54000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73" name="PlaceHolder 5"/>
          <p:cNvSpPr>
            <a:spLocks noGrp="1"/>
          </p:cNvSpPr>
          <p:nvPr>
            <p:ph/>
          </p:nvPr>
        </p:nvSpPr>
        <p:spPr>
          <a:xfrm>
            <a:off x="524376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75" name="PlaceHolder 2"/>
          <p:cNvSpPr>
            <a:spLocks noGrp="1"/>
          </p:cNvSpPr>
          <p:nvPr>
            <p:ph/>
          </p:nvPr>
        </p:nvSpPr>
        <p:spPr>
          <a:xfrm>
            <a:off x="54000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76" name="PlaceHolder 3"/>
          <p:cNvSpPr>
            <a:spLocks noGrp="1"/>
          </p:cNvSpPr>
          <p:nvPr>
            <p:ph/>
          </p:nvPr>
        </p:nvSpPr>
        <p:spPr>
          <a:xfrm>
            <a:off x="364392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77" name="PlaceHolder 4"/>
          <p:cNvSpPr>
            <a:spLocks noGrp="1"/>
          </p:cNvSpPr>
          <p:nvPr>
            <p:ph/>
          </p:nvPr>
        </p:nvSpPr>
        <p:spPr>
          <a:xfrm>
            <a:off x="674748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78" name="PlaceHolder 5"/>
          <p:cNvSpPr>
            <a:spLocks noGrp="1"/>
          </p:cNvSpPr>
          <p:nvPr>
            <p:ph/>
          </p:nvPr>
        </p:nvSpPr>
        <p:spPr>
          <a:xfrm>
            <a:off x="54000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79" name="PlaceHolder 6"/>
          <p:cNvSpPr>
            <a:spLocks noGrp="1"/>
          </p:cNvSpPr>
          <p:nvPr>
            <p:ph/>
          </p:nvPr>
        </p:nvSpPr>
        <p:spPr>
          <a:xfrm>
            <a:off x="364392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80" name="PlaceHolder 7"/>
          <p:cNvSpPr>
            <a:spLocks noGrp="1"/>
          </p:cNvSpPr>
          <p:nvPr>
            <p:ph/>
          </p:nvPr>
        </p:nvSpPr>
        <p:spPr>
          <a:xfrm>
            <a:off x="674748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4"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85" name="PlaceHolder 2"/>
          <p:cNvSpPr>
            <a:spLocks noGrp="1"/>
          </p:cNvSpPr>
          <p:nvPr>
            <p:ph type="subTitle"/>
          </p:nvPr>
        </p:nvSpPr>
        <p:spPr>
          <a:xfrm>
            <a:off x="540000" y="4680000"/>
            <a:ext cx="9179640" cy="2519640"/>
          </a:xfrm>
          <a:prstGeom prst="rect">
            <a:avLst/>
          </a:prstGeom>
          <a:noFill/>
          <a:ln w="0">
            <a:noFill/>
          </a:ln>
        </p:spPr>
        <p:txBody>
          <a:bodyPr lIns="0" tIns="0" rIns="0" bIns="0" anchor="ctr">
            <a:noAutofit/>
          </a:bodyPr>
          <a:lstStyle/>
          <a:p>
            <a:pPr indent="0" algn="ctr">
              <a:buNone/>
            </a:pPr>
            <a:endParaRPr lang="el-GR" sz="3200" b="0" strike="noStrike" spc="-1">
              <a:solidFill>
                <a:srgbClr val="000000"/>
              </a:solid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87" name="PlaceHolder 2"/>
          <p:cNvSpPr>
            <a:spLocks noGrp="1"/>
          </p:cNvSpPr>
          <p:nvPr>
            <p:ph/>
          </p:nvPr>
        </p:nvSpPr>
        <p:spPr>
          <a:xfrm>
            <a:off x="540000" y="4680000"/>
            <a:ext cx="917964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89" name="PlaceHolder 2"/>
          <p:cNvSpPr>
            <a:spLocks noGrp="1"/>
          </p:cNvSpPr>
          <p:nvPr>
            <p:ph/>
          </p:nvPr>
        </p:nvSpPr>
        <p:spPr>
          <a:xfrm>
            <a:off x="54000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90" name="PlaceHolder 3"/>
          <p:cNvSpPr>
            <a:spLocks noGrp="1"/>
          </p:cNvSpPr>
          <p:nvPr>
            <p:ph/>
          </p:nvPr>
        </p:nvSpPr>
        <p:spPr>
          <a:xfrm>
            <a:off x="524376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1"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6" name="PlaceHolder 2"/>
          <p:cNvSpPr>
            <a:spLocks noGrp="1"/>
          </p:cNvSpPr>
          <p:nvPr>
            <p:ph/>
          </p:nvPr>
        </p:nvSpPr>
        <p:spPr>
          <a:xfrm>
            <a:off x="540000" y="4680000"/>
            <a:ext cx="917964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2" name="PlaceHolder 1"/>
          <p:cNvSpPr>
            <a:spLocks noGrp="1"/>
          </p:cNvSpPr>
          <p:nvPr>
            <p:ph type="subTitle"/>
          </p:nvPr>
        </p:nvSpPr>
        <p:spPr>
          <a:xfrm>
            <a:off x="360000" y="3330000"/>
            <a:ext cx="9359640" cy="4171680"/>
          </a:xfrm>
          <a:prstGeom prst="rect">
            <a:avLst/>
          </a:prstGeom>
          <a:noFill/>
          <a:ln w="0">
            <a:noFill/>
          </a:ln>
        </p:spPr>
        <p:txBody>
          <a:bodyPr lIns="0" tIns="0" rIns="0" bIns="0" anchor="ctr">
            <a:noAutofit/>
          </a:bodyPr>
          <a:lstStyle/>
          <a:p>
            <a:pPr algn="ctr"/>
            <a:endParaRPr lang="el-GR" sz="3200" b="0" strike="noStrike" spc="-1">
              <a:solidFill>
                <a:srgbClr val="000000"/>
              </a:solid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94"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95" name="PlaceHolder 3"/>
          <p:cNvSpPr>
            <a:spLocks noGrp="1"/>
          </p:cNvSpPr>
          <p:nvPr>
            <p:ph/>
          </p:nvPr>
        </p:nvSpPr>
        <p:spPr>
          <a:xfrm>
            <a:off x="524376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96" name="PlaceHolder 4"/>
          <p:cNvSpPr>
            <a:spLocks noGrp="1"/>
          </p:cNvSpPr>
          <p:nvPr>
            <p:ph/>
          </p:nvPr>
        </p:nvSpPr>
        <p:spPr>
          <a:xfrm>
            <a:off x="54000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98" name="PlaceHolder 2"/>
          <p:cNvSpPr>
            <a:spLocks noGrp="1"/>
          </p:cNvSpPr>
          <p:nvPr>
            <p:ph/>
          </p:nvPr>
        </p:nvSpPr>
        <p:spPr>
          <a:xfrm>
            <a:off x="54000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99"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00" name="PlaceHolder 4"/>
          <p:cNvSpPr>
            <a:spLocks noGrp="1"/>
          </p:cNvSpPr>
          <p:nvPr>
            <p:ph/>
          </p:nvPr>
        </p:nvSpPr>
        <p:spPr>
          <a:xfrm>
            <a:off x="524376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02"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03"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04" name="PlaceHolder 4"/>
          <p:cNvSpPr>
            <a:spLocks noGrp="1"/>
          </p:cNvSpPr>
          <p:nvPr>
            <p:ph/>
          </p:nvPr>
        </p:nvSpPr>
        <p:spPr>
          <a:xfrm>
            <a:off x="540000" y="599616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06" name="PlaceHolder 2"/>
          <p:cNvSpPr>
            <a:spLocks noGrp="1"/>
          </p:cNvSpPr>
          <p:nvPr>
            <p:ph/>
          </p:nvPr>
        </p:nvSpPr>
        <p:spPr>
          <a:xfrm>
            <a:off x="540000" y="468000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07" name="PlaceHolder 3"/>
          <p:cNvSpPr>
            <a:spLocks noGrp="1"/>
          </p:cNvSpPr>
          <p:nvPr>
            <p:ph/>
          </p:nvPr>
        </p:nvSpPr>
        <p:spPr>
          <a:xfrm>
            <a:off x="540000" y="599616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09"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10"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11" name="PlaceHolder 4"/>
          <p:cNvSpPr>
            <a:spLocks noGrp="1"/>
          </p:cNvSpPr>
          <p:nvPr>
            <p:ph/>
          </p:nvPr>
        </p:nvSpPr>
        <p:spPr>
          <a:xfrm>
            <a:off x="54000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12" name="PlaceHolder 5"/>
          <p:cNvSpPr>
            <a:spLocks noGrp="1"/>
          </p:cNvSpPr>
          <p:nvPr>
            <p:ph/>
          </p:nvPr>
        </p:nvSpPr>
        <p:spPr>
          <a:xfrm>
            <a:off x="524376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14" name="PlaceHolder 2"/>
          <p:cNvSpPr>
            <a:spLocks noGrp="1"/>
          </p:cNvSpPr>
          <p:nvPr>
            <p:ph/>
          </p:nvPr>
        </p:nvSpPr>
        <p:spPr>
          <a:xfrm>
            <a:off x="54000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15" name="PlaceHolder 3"/>
          <p:cNvSpPr>
            <a:spLocks noGrp="1"/>
          </p:cNvSpPr>
          <p:nvPr>
            <p:ph/>
          </p:nvPr>
        </p:nvSpPr>
        <p:spPr>
          <a:xfrm>
            <a:off x="364392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16" name="PlaceHolder 4"/>
          <p:cNvSpPr>
            <a:spLocks noGrp="1"/>
          </p:cNvSpPr>
          <p:nvPr>
            <p:ph/>
          </p:nvPr>
        </p:nvSpPr>
        <p:spPr>
          <a:xfrm>
            <a:off x="674748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17" name="PlaceHolder 5"/>
          <p:cNvSpPr>
            <a:spLocks noGrp="1"/>
          </p:cNvSpPr>
          <p:nvPr>
            <p:ph/>
          </p:nvPr>
        </p:nvSpPr>
        <p:spPr>
          <a:xfrm>
            <a:off x="54000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18" name="PlaceHolder 6"/>
          <p:cNvSpPr>
            <a:spLocks noGrp="1"/>
          </p:cNvSpPr>
          <p:nvPr>
            <p:ph/>
          </p:nvPr>
        </p:nvSpPr>
        <p:spPr>
          <a:xfrm>
            <a:off x="364392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19" name="PlaceHolder 7"/>
          <p:cNvSpPr>
            <a:spLocks noGrp="1"/>
          </p:cNvSpPr>
          <p:nvPr>
            <p:ph/>
          </p:nvPr>
        </p:nvSpPr>
        <p:spPr>
          <a:xfrm>
            <a:off x="674748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8"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29" name="PlaceHolder 2"/>
          <p:cNvSpPr>
            <a:spLocks noGrp="1"/>
          </p:cNvSpPr>
          <p:nvPr>
            <p:ph type="subTitle"/>
          </p:nvPr>
        </p:nvSpPr>
        <p:spPr>
          <a:xfrm>
            <a:off x="540000" y="4680000"/>
            <a:ext cx="9179640" cy="2519640"/>
          </a:xfrm>
          <a:prstGeom prst="rect">
            <a:avLst/>
          </a:prstGeom>
          <a:noFill/>
          <a:ln w="0">
            <a:noFill/>
          </a:ln>
        </p:spPr>
        <p:txBody>
          <a:bodyPr lIns="0" tIns="0" rIns="0" bIns="0" anchor="ctr">
            <a:noAutofit/>
          </a:bodyPr>
          <a:lstStyle/>
          <a:p>
            <a:pPr indent="0" algn="ctr">
              <a:buNone/>
            </a:pPr>
            <a:endParaRPr lang="el-GR" sz="3200" b="0" strike="noStrike" spc="-1">
              <a:solidFill>
                <a:srgbClr val="000000"/>
              </a:solidFill>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31" name="PlaceHolder 2"/>
          <p:cNvSpPr>
            <a:spLocks noGrp="1"/>
          </p:cNvSpPr>
          <p:nvPr>
            <p:ph/>
          </p:nvPr>
        </p:nvSpPr>
        <p:spPr>
          <a:xfrm>
            <a:off x="540000" y="4680000"/>
            <a:ext cx="917964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8" name="PlaceHolder 2"/>
          <p:cNvSpPr>
            <a:spLocks noGrp="1"/>
          </p:cNvSpPr>
          <p:nvPr>
            <p:ph/>
          </p:nvPr>
        </p:nvSpPr>
        <p:spPr>
          <a:xfrm>
            <a:off x="54000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9" name="PlaceHolder 3"/>
          <p:cNvSpPr>
            <a:spLocks noGrp="1"/>
          </p:cNvSpPr>
          <p:nvPr>
            <p:ph/>
          </p:nvPr>
        </p:nvSpPr>
        <p:spPr>
          <a:xfrm>
            <a:off x="524376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33" name="PlaceHolder 2"/>
          <p:cNvSpPr>
            <a:spLocks noGrp="1"/>
          </p:cNvSpPr>
          <p:nvPr>
            <p:ph/>
          </p:nvPr>
        </p:nvSpPr>
        <p:spPr>
          <a:xfrm>
            <a:off x="54000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34" name="PlaceHolder 3"/>
          <p:cNvSpPr>
            <a:spLocks noGrp="1"/>
          </p:cNvSpPr>
          <p:nvPr>
            <p:ph/>
          </p:nvPr>
        </p:nvSpPr>
        <p:spPr>
          <a:xfrm>
            <a:off x="524376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5"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6" name="PlaceHolder 1"/>
          <p:cNvSpPr>
            <a:spLocks noGrp="1"/>
          </p:cNvSpPr>
          <p:nvPr>
            <p:ph type="subTitle"/>
          </p:nvPr>
        </p:nvSpPr>
        <p:spPr>
          <a:xfrm>
            <a:off x="360000" y="3330000"/>
            <a:ext cx="9359640" cy="4171680"/>
          </a:xfrm>
          <a:prstGeom prst="rect">
            <a:avLst/>
          </a:prstGeom>
          <a:noFill/>
          <a:ln w="0">
            <a:noFill/>
          </a:ln>
        </p:spPr>
        <p:txBody>
          <a:bodyPr lIns="0" tIns="0" rIns="0" bIns="0" anchor="ctr">
            <a:noAutofit/>
          </a:bodyPr>
          <a:lstStyle/>
          <a:p>
            <a:pPr algn="ctr"/>
            <a:endParaRPr lang="el-GR" sz="3200" b="0" strike="noStrike" spc="-1">
              <a:solidFill>
                <a:srgbClr val="000000"/>
              </a:solidFill>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38"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39" name="PlaceHolder 3"/>
          <p:cNvSpPr>
            <a:spLocks noGrp="1"/>
          </p:cNvSpPr>
          <p:nvPr>
            <p:ph/>
          </p:nvPr>
        </p:nvSpPr>
        <p:spPr>
          <a:xfrm>
            <a:off x="524376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40" name="PlaceHolder 4"/>
          <p:cNvSpPr>
            <a:spLocks noGrp="1"/>
          </p:cNvSpPr>
          <p:nvPr>
            <p:ph/>
          </p:nvPr>
        </p:nvSpPr>
        <p:spPr>
          <a:xfrm>
            <a:off x="54000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42" name="PlaceHolder 2"/>
          <p:cNvSpPr>
            <a:spLocks noGrp="1"/>
          </p:cNvSpPr>
          <p:nvPr>
            <p:ph/>
          </p:nvPr>
        </p:nvSpPr>
        <p:spPr>
          <a:xfrm>
            <a:off x="54000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43"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44" name="PlaceHolder 4"/>
          <p:cNvSpPr>
            <a:spLocks noGrp="1"/>
          </p:cNvSpPr>
          <p:nvPr>
            <p:ph/>
          </p:nvPr>
        </p:nvSpPr>
        <p:spPr>
          <a:xfrm>
            <a:off x="524376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46"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47"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48" name="PlaceHolder 4"/>
          <p:cNvSpPr>
            <a:spLocks noGrp="1"/>
          </p:cNvSpPr>
          <p:nvPr>
            <p:ph/>
          </p:nvPr>
        </p:nvSpPr>
        <p:spPr>
          <a:xfrm>
            <a:off x="540000" y="599616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50" name="PlaceHolder 2"/>
          <p:cNvSpPr>
            <a:spLocks noGrp="1"/>
          </p:cNvSpPr>
          <p:nvPr>
            <p:ph/>
          </p:nvPr>
        </p:nvSpPr>
        <p:spPr>
          <a:xfrm>
            <a:off x="540000" y="468000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51" name="PlaceHolder 3"/>
          <p:cNvSpPr>
            <a:spLocks noGrp="1"/>
          </p:cNvSpPr>
          <p:nvPr>
            <p:ph/>
          </p:nvPr>
        </p:nvSpPr>
        <p:spPr>
          <a:xfrm>
            <a:off x="540000" y="599616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53"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54"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55" name="PlaceHolder 4"/>
          <p:cNvSpPr>
            <a:spLocks noGrp="1"/>
          </p:cNvSpPr>
          <p:nvPr>
            <p:ph/>
          </p:nvPr>
        </p:nvSpPr>
        <p:spPr>
          <a:xfrm>
            <a:off x="54000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56" name="PlaceHolder 5"/>
          <p:cNvSpPr>
            <a:spLocks noGrp="1"/>
          </p:cNvSpPr>
          <p:nvPr>
            <p:ph/>
          </p:nvPr>
        </p:nvSpPr>
        <p:spPr>
          <a:xfrm>
            <a:off x="524376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58" name="PlaceHolder 2"/>
          <p:cNvSpPr>
            <a:spLocks noGrp="1"/>
          </p:cNvSpPr>
          <p:nvPr>
            <p:ph/>
          </p:nvPr>
        </p:nvSpPr>
        <p:spPr>
          <a:xfrm>
            <a:off x="54000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59" name="PlaceHolder 3"/>
          <p:cNvSpPr>
            <a:spLocks noGrp="1"/>
          </p:cNvSpPr>
          <p:nvPr>
            <p:ph/>
          </p:nvPr>
        </p:nvSpPr>
        <p:spPr>
          <a:xfrm>
            <a:off x="364392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60" name="PlaceHolder 4"/>
          <p:cNvSpPr>
            <a:spLocks noGrp="1"/>
          </p:cNvSpPr>
          <p:nvPr>
            <p:ph/>
          </p:nvPr>
        </p:nvSpPr>
        <p:spPr>
          <a:xfrm>
            <a:off x="674748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61" name="PlaceHolder 5"/>
          <p:cNvSpPr>
            <a:spLocks noGrp="1"/>
          </p:cNvSpPr>
          <p:nvPr>
            <p:ph/>
          </p:nvPr>
        </p:nvSpPr>
        <p:spPr>
          <a:xfrm>
            <a:off x="54000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62" name="PlaceHolder 6"/>
          <p:cNvSpPr>
            <a:spLocks noGrp="1"/>
          </p:cNvSpPr>
          <p:nvPr>
            <p:ph/>
          </p:nvPr>
        </p:nvSpPr>
        <p:spPr>
          <a:xfrm>
            <a:off x="364392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63" name="PlaceHolder 7"/>
          <p:cNvSpPr>
            <a:spLocks noGrp="1"/>
          </p:cNvSpPr>
          <p:nvPr>
            <p:ph/>
          </p:nvPr>
        </p:nvSpPr>
        <p:spPr>
          <a:xfrm>
            <a:off x="674748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70"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71" name="PlaceHolder 2"/>
          <p:cNvSpPr>
            <a:spLocks noGrp="1"/>
          </p:cNvSpPr>
          <p:nvPr>
            <p:ph type="subTitle"/>
          </p:nvPr>
        </p:nvSpPr>
        <p:spPr>
          <a:xfrm>
            <a:off x="540000" y="4680000"/>
            <a:ext cx="9179640" cy="2519640"/>
          </a:xfrm>
          <a:prstGeom prst="rect">
            <a:avLst/>
          </a:prstGeom>
          <a:noFill/>
          <a:ln w="0">
            <a:noFill/>
          </a:ln>
        </p:spPr>
        <p:txBody>
          <a:bodyPr lIns="0" tIns="0" rIns="0" bIns="0" anchor="ctr">
            <a:noAutofit/>
          </a:bodyPr>
          <a:lstStyle/>
          <a:p>
            <a:pPr indent="0" algn="ctr">
              <a:buNone/>
            </a:pPr>
            <a:endParaRPr lang="el-GR" sz="3200" b="0" strike="noStrike" spc="-1">
              <a:solidFill>
                <a:srgbClr val="000000"/>
              </a:solidFill>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73" name="PlaceHolder 2"/>
          <p:cNvSpPr>
            <a:spLocks noGrp="1"/>
          </p:cNvSpPr>
          <p:nvPr>
            <p:ph/>
          </p:nvPr>
        </p:nvSpPr>
        <p:spPr>
          <a:xfrm>
            <a:off x="540000" y="4680000"/>
            <a:ext cx="917964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4"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75" name="PlaceHolder 2"/>
          <p:cNvSpPr>
            <a:spLocks noGrp="1"/>
          </p:cNvSpPr>
          <p:nvPr>
            <p:ph/>
          </p:nvPr>
        </p:nvSpPr>
        <p:spPr>
          <a:xfrm>
            <a:off x="54000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76" name="PlaceHolder 3"/>
          <p:cNvSpPr>
            <a:spLocks noGrp="1"/>
          </p:cNvSpPr>
          <p:nvPr>
            <p:ph/>
          </p:nvPr>
        </p:nvSpPr>
        <p:spPr>
          <a:xfrm>
            <a:off x="524376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7"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8" name="PlaceHolder 1"/>
          <p:cNvSpPr>
            <a:spLocks noGrp="1"/>
          </p:cNvSpPr>
          <p:nvPr>
            <p:ph type="subTitle"/>
          </p:nvPr>
        </p:nvSpPr>
        <p:spPr>
          <a:xfrm>
            <a:off x="360000" y="3330000"/>
            <a:ext cx="9359640" cy="4171680"/>
          </a:xfrm>
          <a:prstGeom prst="rect">
            <a:avLst/>
          </a:prstGeom>
          <a:noFill/>
          <a:ln w="0">
            <a:noFill/>
          </a:ln>
        </p:spPr>
        <p:txBody>
          <a:bodyPr lIns="0" tIns="0" rIns="0" bIns="0" anchor="ctr">
            <a:noAutofit/>
          </a:bodyPr>
          <a:lstStyle/>
          <a:p>
            <a:pPr algn="ctr"/>
            <a:endParaRPr lang="el-GR" sz="3200" b="0" strike="noStrike" spc="-1">
              <a:solidFill>
                <a:srgbClr val="000000"/>
              </a:solidFill>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80"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81" name="PlaceHolder 3"/>
          <p:cNvSpPr>
            <a:spLocks noGrp="1"/>
          </p:cNvSpPr>
          <p:nvPr>
            <p:ph/>
          </p:nvPr>
        </p:nvSpPr>
        <p:spPr>
          <a:xfrm>
            <a:off x="524376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82" name="PlaceHolder 4"/>
          <p:cNvSpPr>
            <a:spLocks noGrp="1"/>
          </p:cNvSpPr>
          <p:nvPr>
            <p:ph/>
          </p:nvPr>
        </p:nvSpPr>
        <p:spPr>
          <a:xfrm>
            <a:off x="54000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84" name="PlaceHolder 2"/>
          <p:cNvSpPr>
            <a:spLocks noGrp="1"/>
          </p:cNvSpPr>
          <p:nvPr>
            <p:ph/>
          </p:nvPr>
        </p:nvSpPr>
        <p:spPr>
          <a:xfrm>
            <a:off x="54000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85"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86" name="PlaceHolder 4"/>
          <p:cNvSpPr>
            <a:spLocks noGrp="1"/>
          </p:cNvSpPr>
          <p:nvPr>
            <p:ph/>
          </p:nvPr>
        </p:nvSpPr>
        <p:spPr>
          <a:xfrm>
            <a:off x="524376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88"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89"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90" name="PlaceHolder 4"/>
          <p:cNvSpPr>
            <a:spLocks noGrp="1"/>
          </p:cNvSpPr>
          <p:nvPr>
            <p:ph/>
          </p:nvPr>
        </p:nvSpPr>
        <p:spPr>
          <a:xfrm>
            <a:off x="540000" y="599616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92" name="PlaceHolder 2"/>
          <p:cNvSpPr>
            <a:spLocks noGrp="1"/>
          </p:cNvSpPr>
          <p:nvPr>
            <p:ph/>
          </p:nvPr>
        </p:nvSpPr>
        <p:spPr>
          <a:xfrm>
            <a:off x="540000" y="468000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93" name="PlaceHolder 3"/>
          <p:cNvSpPr>
            <a:spLocks noGrp="1"/>
          </p:cNvSpPr>
          <p:nvPr>
            <p:ph/>
          </p:nvPr>
        </p:nvSpPr>
        <p:spPr>
          <a:xfrm>
            <a:off x="540000" y="599616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4"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95"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96"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97" name="PlaceHolder 4"/>
          <p:cNvSpPr>
            <a:spLocks noGrp="1"/>
          </p:cNvSpPr>
          <p:nvPr>
            <p:ph/>
          </p:nvPr>
        </p:nvSpPr>
        <p:spPr>
          <a:xfrm>
            <a:off x="54000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98" name="PlaceHolder 5"/>
          <p:cNvSpPr>
            <a:spLocks noGrp="1"/>
          </p:cNvSpPr>
          <p:nvPr>
            <p:ph/>
          </p:nvPr>
        </p:nvSpPr>
        <p:spPr>
          <a:xfrm>
            <a:off x="524376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360000" y="3330000"/>
            <a:ext cx="9359640" cy="4171680"/>
          </a:xfrm>
          <a:prstGeom prst="rect">
            <a:avLst/>
          </a:prstGeom>
          <a:noFill/>
          <a:ln w="0">
            <a:noFill/>
          </a:ln>
        </p:spPr>
        <p:txBody>
          <a:bodyPr lIns="0" tIns="0" rIns="0" bIns="0" anchor="ctr">
            <a:noAutofit/>
          </a:bodyPr>
          <a:lstStyle/>
          <a:p>
            <a:pPr algn="ctr"/>
            <a:endParaRPr lang="el-GR" sz="3200" b="0" strike="noStrike" spc="-1">
              <a:solidFill>
                <a:srgbClr val="000000"/>
              </a:solidFill>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200" name="PlaceHolder 2"/>
          <p:cNvSpPr>
            <a:spLocks noGrp="1"/>
          </p:cNvSpPr>
          <p:nvPr>
            <p:ph/>
          </p:nvPr>
        </p:nvSpPr>
        <p:spPr>
          <a:xfrm>
            <a:off x="54000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201" name="PlaceHolder 3"/>
          <p:cNvSpPr>
            <a:spLocks noGrp="1"/>
          </p:cNvSpPr>
          <p:nvPr>
            <p:ph/>
          </p:nvPr>
        </p:nvSpPr>
        <p:spPr>
          <a:xfrm>
            <a:off x="364392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202" name="PlaceHolder 4"/>
          <p:cNvSpPr>
            <a:spLocks noGrp="1"/>
          </p:cNvSpPr>
          <p:nvPr>
            <p:ph/>
          </p:nvPr>
        </p:nvSpPr>
        <p:spPr>
          <a:xfrm>
            <a:off x="6747480" y="468000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203" name="PlaceHolder 5"/>
          <p:cNvSpPr>
            <a:spLocks noGrp="1"/>
          </p:cNvSpPr>
          <p:nvPr>
            <p:ph/>
          </p:nvPr>
        </p:nvSpPr>
        <p:spPr>
          <a:xfrm>
            <a:off x="54000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204" name="PlaceHolder 6"/>
          <p:cNvSpPr>
            <a:spLocks noGrp="1"/>
          </p:cNvSpPr>
          <p:nvPr>
            <p:ph/>
          </p:nvPr>
        </p:nvSpPr>
        <p:spPr>
          <a:xfrm>
            <a:off x="364392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205" name="PlaceHolder 7"/>
          <p:cNvSpPr>
            <a:spLocks noGrp="1"/>
          </p:cNvSpPr>
          <p:nvPr>
            <p:ph/>
          </p:nvPr>
        </p:nvSpPr>
        <p:spPr>
          <a:xfrm>
            <a:off x="6747480" y="5996160"/>
            <a:ext cx="295560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3"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4" name="PlaceHolder 3"/>
          <p:cNvSpPr>
            <a:spLocks noGrp="1"/>
          </p:cNvSpPr>
          <p:nvPr>
            <p:ph/>
          </p:nvPr>
        </p:nvSpPr>
        <p:spPr>
          <a:xfrm>
            <a:off x="524376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5" name="PlaceHolder 4"/>
          <p:cNvSpPr>
            <a:spLocks noGrp="1"/>
          </p:cNvSpPr>
          <p:nvPr>
            <p:ph/>
          </p:nvPr>
        </p:nvSpPr>
        <p:spPr>
          <a:xfrm>
            <a:off x="54000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17" name="PlaceHolder 2"/>
          <p:cNvSpPr>
            <a:spLocks noGrp="1"/>
          </p:cNvSpPr>
          <p:nvPr>
            <p:ph/>
          </p:nvPr>
        </p:nvSpPr>
        <p:spPr>
          <a:xfrm>
            <a:off x="540000" y="4680000"/>
            <a:ext cx="4479480" cy="251964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8"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19" name="PlaceHolder 4"/>
          <p:cNvSpPr>
            <a:spLocks noGrp="1"/>
          </p:cNvSpPr>
          <p:nvPr>
            <p:ph/>
          </p:nvPr>
        </p:nvSpPr>
        <p:spPr>
          <a:xfrm>
            <a:off x="5243760" y="599616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360000" y="3330000"/>
            <a:ext cx="9359640" cy="899640"/>
          </a:xfrm>
          <a:prstGeom prst="rect">
            <a:avLst/>
          </a:prstGeom>
          <a:noFill/>
          <a:ln w="0">
            <a:noFill/>
          </a:ln>
        </p:spPr>
        <p:txBody>
          <a:bodyPr lIns="0" tIns="0" rIns="0" bIns="0" anchor="ctr">
            <a:noAutofit/>
          </a:bodyPr>
          <a:lstStyle/>
          <a:p>
            <a:pPr indent="0">
              <a:buNone/>
            </a:pPr>
            <a:endParaRPr lang="el-GR" sz="1800" b="0" strike="noStrike" spc="-1">
              <a:solidFill>
                <a:srgbClr val="000000"/>
              </a:solidFill>
              <a:latin typeface="Arial"/>
            </a:endParaRPr>
          </a:p>
        </p:txBody>
      </p:sp>
      <p:sp>
        <p:nvSpPr>
          <p:cNvPr id="21" name="PlaceHolder 2"/>
          <p:cNvSpPr>
            <a:spLocks noGrp="1"/>
          </p:cNvSpPr>
          <p:nvPr>
            <p:ph/>
          </p:nvPr>
        </p:nvSpPr>
        <p:spPr>
          <a:xfrm>
            <a:off x="54000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22" name="PlaceHolder 3"/>
          <p:cNvSpPr>
            <a:spLocks noGrp="1"/>
          </p:cNvSpPr>
          <p:nvPr>
            <p:ph/>
          </p:nvPr>
        </p:nvSpPr>
        <p:spPr>
          <a:xfrm>
            <a:off x="5243760" y="4680000"/>
            <a:ext cx="447948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
        <p:nvSpPr>
          <p:cNvPr id="23" name="PlaceHolder 4"/>
          <p:cNvSpPr>
            <a:spLocks noGrp="1"/>
          </p:cNvSpPr>
          <p:nvPr>
            <p:ph/>
          </p:nvPr>
        </p:nvSpPr>
        <p:spPr>
          <a:xfrm>
            <a:off x="540000" y="5996160"/>
            <a:ext cx="9179640" cy="1201680"/>
          </a:xfrm>
          <a:prstGeom prst="rect">
            <a:avLst/>
          </a:prstGeom>
          <a:noFill/>
          <a:ln w="0">
            <a:noFill/>
          </a:ln>
        </p:spPr>
        <p:txBody>
          <a:bodyPr lIns="0" tIns="0" rIns="0" bIns="0" anchor="t">
            <a:normAutofit/>
          </a:bodyPr>
          <a:lstStyle/>
          <a:p>
            <a:pPr indent="0">
              <a:lnSpc>
                <a:spcPct val="90000"/>
              </a:lnSpc>
              <a:spcBef>
                <a:spcPts val="1417"/>
              </a:spcBef>
              <a:buNone/>
            </a:pPr>
            <a:endParaRPr lang="el-GR" sz="2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CustomShape 1"/>
          <p:cNvSpPr/>
          <p:nvPr/>
        </p:nvSpPr>
        <p:spPr>
          <a:xfrm>
            <a:off x="0" y="3150000"/>
            <a:ext cx="9719640" cy="1259640"/>
          </a:xfrm>
          <a:prstGeom prst="rect">
            <a:avLst/>
          </a:prstGeom>
          <a:solidFill>
            <a:srgbClr val="E74C3C"/>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4" name="PlaceHolder 1"/>
          <p:cNvSpPr>
            <a:spLocks noGrp="1"/>
          </p:cNvSpPr>
          <p:nvPr>
            <p:ph type="title"/>
          </p:nvPr>
        </p:nvSpPr>
        <p:spPr>
          <a:xfrm>
            <a:off x="360000" y="3330000"/>
            <a:ext cx="9359640" cy="899640"/>
          </a:xfrm>
          <a:prstGeom prst="rect">
            <a:avLst/>
          </a:prstGeom>
          <a:noFill/>
          <a:ln w="0">
            <a:noFill/>
          </a:ln>
        </p:spPr>
        <p:txBody>
          <a:bodyPr lIns="0" tIns="0" rIns="0" bIns="0" anchor="b">
            <a:noAutofit/>
          </a:bodyPr>
          <a:lstStyle/>
          <a:p>
            <a:pPr indent="0">
              <a:buNone/>
            </a:pPr>
            <a:r>
              <a:rPr lang="el-GR" sz="4400" b="0" strike="noStrike" spc="-1">
                <a:solidFill>
                  <a:srgbClr val="000000"/>
                </a:solidFill>
                <a:latin typeface="Arial"/>
              </a:rPr>
              <a:t>Πατήστε για επεξεργασία της μορφής κειμένου του τίτλου</a:t>
            </a:r>
          </a:p>
        </p:txBody>
      </p:sp>
      <p:sp>
        <p:nvSpPr>
          <p:cNvPr id="2" name="PlaceHolder 2"/>
          <p:cNvSpPr>
            <a:spLocks noGrp="1"/>
          </p:cNvSpPr>
          <p:nvPr>
            <p:ph type="body"/>
          </p:nvPr>
        </p:nvSpPr>
        <p:spPr>
          <a:xfrm>
            <a:off x="504000" y="1768680"/>
            <a:ext cx="9072000" cy="43840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el-GR" sz="2800" b="0" strike="noStrike" spc="-1">
                <a:solidFill>
                  <a:srgbClr val="000000"/>
                </a:solidFill>
                <a:latin typeface="Arial"/>
              </a:rPr>
              <a:t>Πατήστε για επεξεργασία της μορφής κειμένου διάρθρωσης</a:t>
            </a:r>
          </a:p>
          <a:p>
            <a:pPr marL="864000" lvl="1" indent="-324000">
              <a:lnSpc>
                <a:spcPct val="90000"/>
              </a:lnSpc>
              <a:spcBef>
                <a:spcPts val="1134"/>
              </a:spcBef>
              <a:buClr>
                <a:srgbClr val="000000"/>
              </a:buClr>
              <a:buSzPct val="75000"/>
              <a:buFont typeface="Symbol" charset="2"/>
              <a:buChar char=""/>
            </a:pPr>
            <a:r>
              <a:rPr lang="el-GR" sz="2000" b="0" strike="noStrike" spc="-1">
                <a:solidFill>
                  <a:srgbClr val="000000"/>
                </a:solidFill>
                <a:latin typeface="Arial"/>
              </a:rPr>
              <a:t>Δεύτερο επίπεδο διάρθρωσης</a:t>
            </a:r>
          </a:p>
          <a:p>
            <a:pPr marL="1296000" lvl="2" indent="-288000">
              <a:lnSpc>
                <a:spcPct val="90000"/>
              </a:lnSpc>
              <a:spcBef>
                <a:spcPts val="850"/>
              </a:spcBef>
              <a:buClr>
                <a:srgbClr val="000000"/>
              </a:buClr>
              <a:buSzPct val="45000"/>
              <a:buFont typeface="Wingdings" charset="2"/>
              <a:buChar char=""/>
            </a:pPr>
            <a:r>
              <a:rPr lang="el-GR" sz="1800" b="0" strike="noStrike" spc="-1">
                <a:solidFill>
                  <a:srgbClr val="000000"/>
                </a:solidFill>
                <a:latin typeface="Arial"/>
              </a:rPr>
              <a:t>Τρίτο επίπεδο διάρθρωσης</a:t>
            </a:r>
          </a:p>
          <a:p>
            <a:pPr marL="1728000" lvl="3" indent="-216000">
              <a:lnSpc>
                <a:spcPct val="90000"/>
              </a:lnSpc>
              <a:spcBef>
                <a:spcPts val="567"/>
              </a:spcBef>
              <a:buClr>
                <a:srgbClr val="000000"/>
              </a:buClr>
              <a:buSzPct val="75000"/>
              <a:buFont typeface="Symbol" charset="2"/>
              <a:buChar char=""/>
            </a:pPr>
            <a:r>
              <a:rPr lang="el-GR" sz="1800" b="0" strike="noStrike" spc="-1">
                <a:solidFill>
                  <a:srgbClr val="000000"/>
                </a:solidFill>
                <a:latin typeface="Arial"/>
              </a:rPr>
              <a:t>Τέταρτο επίπεδο διάρθρωσης</a:t>
            </a:r>
          </a:p>
          <a:p>
            <a:pPr marL="2160000" lvl="4" indent="-216000">
              <a:lnSpc>
                <a:spcPct val="90000"/>
              </a:lnSpc>
              <a:spcBef>
                <a:spcPts val="283"/>
              </a:spcBef>
              <a:buClr>
                <a:srgbClr val="000000"/>
              </a:buClr>
              <a:buSzPct val="45000"/>
              <a:buFont typeface="Wingdings" charset="2"/>
              <a:buChar char=""/>
            </a:pPr>
            <a:r>
              <a:rPr lang="el-GR" sz="2000" b="0" strike="noStrike" spc="-1">
                <a:solidFill>
                  <a:srgbClr val="000000"/>
                </a:solidFill>
                <a:latin typeface="Arial"/>
              </a:rPr>
              <a:t>Πέμπτο επίπεδο διάρθρωσης</a:t>
            </a:r>
          </a:p>
          <a:p>
            <a:pPr marL="2592000" lvl="5" indent="-216000">
              <a:lnSpc>
                <a:spcPct val="90000"/>
              </a:lnSpc>
              <a:spcBef>
                <a:spcPts val="283"/>
              </a:spcBef>
              <a:buClr>
                <a:srgbClr val="000000"/>
              </a:buClr>
              <a:buSzPct val="45000"/>
              <a:buFont typeface="Wingdings" charset="2"/>
              <a:buChar char=""/>
            </a:pPr>
            <a:r>
              <a:rPr lang="el-GR" sz="2000" b="0" strike="noStrike" spc="-1">
                <a:solidFill>
                  <a:srgbClr val="000000"/>
                </a:solidFill>
                <a:latin typeface="Arial"/>
              </a:rPr>
              <a:t>Έκτο επίπεδο διάρθρωσης</a:t>
            </a:r>
          </a:p>
          <a:p>
            <a:pPr marL="3024000" lvl="6" indent="-216000">
              <a:lnSpc>
                <a:spcPct val="90000"/>
              </a:lnSpc>
              <a:spcBef>
                <a:spcPts val="283"/>
              </a:spcBef>
              <a:buClr>
                <a:srgbClr val="000000"/>
              </a:buClr>
              <a:buSzPct val="45000"/>
              <a:buFont typeface="Wingdings" charset="2"/>
              <a:buChar char=""/>
            </a:pPr>
            <a:r>
              <a:rPr lang="el-GR" sz="2000" b="0" strike="noStrike" spc="-1">
                <a:solidFill>
                  <a:srgbClr val="000000"/>
                </a:solidFill>
                <a:latin typeface="Arial"/>
              </a:rPr>
              <a:t>Έβδομο επίπεδο διάρθρωσης</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CustomShape 1"/>
          <p:cNvSpPr/>
          <p:nvPr/>
        </p:nvSpPr>
        <p:spPr>
          <a:xfrm>
            <a:off x="0" y="180000"/>
            <a:ext cx="9719640" cy="1259640"/>
          </a:xfrm>
          <a:prstGeom prst="rect">
            <a:avLst/>
          </a:prstGeom>
          <a:solidFill>
            <a:srgbClr val="E74C3C"/>
          </a:solid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40" name="CustomShape 2"/>
          <p:cNvSpPr/>
          <p:nvPr/>
        </p:nvSpPr>
        <p:spPr>
          <a:xfrm>
            <a:off x="7560000" y="6840000"/>
            <a:ext cx="2519640" cy="539640"/>
          </a:xfrm>
          <a:prstGeom prst="rect">
            <a:avLst/>
          </a:prstGeom>
          <a:solidFill>
            <a:srgbClr val="E74C3C"/>
          </a:solid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41" name="CustomShape 3"/>
          <p:cNvSpPr/>
          <p:nvPr/>
        </p:nvSpPr>
        <p:spPr>
          <a:xfrm>
            <a:off x="900000" y="6840000"/>
            <a:ext cx="6479640" cy="539640"/>
          </a:xfrm>
          <a:prstGeom prst="rect">
            <a:avLst/>
          </a:prstGeom>
          <a:solidFill>
            <a:srgbClr val="BDC3C7"/>
          </a:solid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42" name="CustomShape 4"/>
          <p:cNvSpPr/>
          <p:nvPr/>
        </p:nvSpPr>
        <p:spPr>
          <a:xfrm>
            <a:off x="180000" y="6840000"/>
            <a:ext cx="539640" cy="539640"/>
          </a:xfrm>
          <a:prstGeom prst="rect">
            <a:avLst/>
          </a:prstGeom>
          <a:no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43" name="PlaceHolder 1"/>
          <p:cNvSpPr>
            <a:spLocks noGrp="1"/>
          </p:cNvSpPr>
          <p:nvPr>
            <p:ph type="title"/>
          </p:nvPr>
        </p:nvSpPr>
        <p:spPr>
          <a:xfrm>
            <a:off x="360000" y="3330000"/>
            <a:ext cx="9359640" cy="899640"/>
          </a:xfrm>
          <a:prstGeom prst="rect">
            <a:avLst/>
          </a:prstGeom>
          <a:noFill/>
          <a:ln w="0">
            <a:noFill/>
          </a:ln>
        </p:spPr>
        <p:txBody>
          <a:bodyPr lIns="0" tIns="0" rIns="0" bIns="0" anchor="b">
            <a:noAutofit/>
          </a:bodyPr>
          <a:lstStyle/>
          <a:p>
            <a:pPr indent="0">
              <a:buNone/>
            </a:pPr>
            <a:r>
              <a:rPr lang="el-GR" sz="4400" b="0" strike="noStrike" spc="-1">
                <a:solidFill>
                  <a:srgbClr val="000000"/>
                </a:solidFill>
                <a:latin typeface="Arial"/>
              </a:rPr>
              <a:t>Πατήστε για επεξεργασία της μορφής κειμένου του τίτλου</a:t>
            </a:r>
          </a:p>
        </p:txBody>
      </p:sp>
      <p:sp>
        <p:nvSpPr>
          <p:cNvPr id="44" name="PlaceHolder 2"/>
          <p:cNvSpPr>
            <a:spLocks noGrp="1"/>
          </p:cNvSpPr>
          <p:nvPr>
            <p:ph type="body"/>
          </p:nvPr>
        </p:nvSpPr>
        <p:spPr>
          <a:xfrm>
            <a:off x="540000" y="4680000"/>
            <a:ext cx="9179640" cy="2519640"/>
          </a:xfrm>
          <a:prstGeom prst="rect">
            <a:avLst/>
          </a:prstGeom>
          <a:noFill/>
          <a:ln w="0">
            <a:noFill/>
          </a:ln>
        </p:spPr>
        <p:txBody>
          <a:bodyPr lIns="0" tIns="0" rIns="0" bIns="0" anchor="t">
            <a:normAutofit fontScale="81000"/>
          </a:bodyPr>
          <a:lstStyle/>
          <a:p>
            <a:pPr marL="349920" indent="-262440">
              <a:lnSpc>
                <a:spcPct val="90000"/>
              </a:lnSpc>
              <a:spcBef>
                <a:spcPts val="1417"/>
              </a:spcBef>
              <a:buClr>
                <a:srgbClr val="000000"/>
              </a:buClr>
              <a:buSzPct val="45000"/>
              <a:buFont typeface="Wingdings" charset="2"/>
              <a:buChar char=""/>
            </a:pPr>
            <a:r>
              <a:rPr lang="el-GR" sz="2800" b="0" strike="noStrike" spc="-1">
                <a:solidFill>
                  <a:srgbClr val="000000"/>
                </a:solidFill>
                <a:latin typeface="Arial"/>
              </a:rPr>
              <a:t>Πατήστε για επεξεργασία της μορφής κειμένου διάρθρωσης</a:t>
            </a:r>
          </a:p>
          <a:p>
            <a:pPr marL="699840" lvl="1" indent="-262440">
              <a:lnSpc>
                <a:spcPct val="90000"/>
              </a:lnSpc>
              <a:spcBef>
                <a:spcPts val="1134"/>
              </a:spcBef>
              <a:buClr>
                <a:srgbClr val="000000"/>
              </a:buClr>
              <a:buSzPct val="75000"/>
              <a:buFont typeface="Symbol" charset="2"/>
              <a:buChar char=""/>
            </a:pPr>
            <a:r>
              <a:rPr lang="el-GR" sz="2800" b="0" strike="noStrike" spc="-1">
                <a:solidFill>
                  <a:srgbClr val="000000"/>
                </a:solidFill>
                <a:latin typeface="Arial"/>
              </a:rPr>
              <a:t>Δεύτερο επίπεδο διάρθρωσης</a:t>
            </a:r>
          </a:p>
          <a:p>
            <a:pPr marL="1049760" lvl="2" indent="-233280">
              <a:lnSpc>
                <a:spcPct val="90000"/>
              </a:lnSpc>
              <a:spcBef>
                <a:spcPts val="850"/>
              </a:spcBef>
              <a:buClr>
                <a:srgbClr val="000000"/>
              </a:buClr>
              <a:buSzPct val="45000"/>
              <a:buFont typeface="Wingdings" charset="2"/>
              <a:buChar char=""/>
            </a:pPr>
            <a:r>
              <a:rPr lang="el-GR" sz="2800" b="0" strike="noStrike" spc="-1">
                <a:solidFill>
                  <a:srgbClr val="000000"/>
                </a:solidFill>
                <a:latin typeface="Arial"/>
              </a:rPr>
              <a:t>Τρίτο επίπεδο διάρθρωσης</a:t>
            </a:r>
          </a:p>
          <a:p>
            <a:pPr marL="1399680" lvl="3" indent="-174960">
              <a:lnSpc>
                <a:spcPct val="90000"/>
              </a:lnSpc>
              <a:spcBef>
                <a:spcPts val="567"/>
              </a:spcBef>
              <a:buClr>
                <a:srgbClr val="000000"/>
              </a:buClr>
              <a:buSzPct val="75000"/>
              <a:buFont typeface="Symbol" charset="2"/>
              <a:buChar char=""/>
            </a:pPr>
            <a:r>
              <a:rPr lang="el-GR" sz="2800" b="0" strike="noStrike" spc="-1">
                <a:solidFill>
                  <a:srgbClr val="000000"/>
                </a:solidFill>
                <a:latin typeface="Arial"/>
              </a:rPr>
              <a:t>Τέταρτο επίπεδο διάρθρωσης</a:t>
            </a:r>
          </a:p>
          <a:p>
            <a:pPr marL="1749600" lvl="4" indent="-17496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Πέμπτο επίπεδο διάρθρωσης</a:t>
            </a:r>
          </a:p>
          <a:p>
            <a:pPr marL="2099520" lvl="5" indent="-17496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Έκτο επίπεδο διάρθρωσης</a:t>
            </a:r>
          </a:p>
          <a:p>
            <a:pPr marL="2449440" lvl="6" indent="-17496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Έβδομο επίπεδο διάρθρωσης</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 name="CustomShape 1"/>
          <p:cNvSpPr/>
          <p:nvPr/>
        </p:nvSpPr>
        <p:spPr>
          <a:xfrm>
            <a:off x="0" y="3150000"/>
            <a:ext cx="9719640" cy="1259640"/>
          </a:xfrm>
          <a:prstGeom prst="rect">
            <a:avLst/>
          </a:prstGeom>
          <a:solidFill>
            <a:srgbClr val="E74C3C"/>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82" name="PlaceHolder 1"/>
          <p:cNvSpPr>
            <a:spLocks noGrp="1"/>
          </p:cNvSpPr>
          <p:nvPr>
            <p:ph type="title"/>
          </p:nvPr>
        </p:nvSpPr>
        <p:spPr>
          <a:xfrm>
            <a:off x="360000" y="3330000"/>
            <a:ext cx="9359640" cy="899640"/>
          </a:xfrm>
          <a:prstGeom prst="rect">
            <a:avLst/>
          </a:prstGeom>
          <a:noFill/>
          <a:ln w="0">
            <a:noFill/>
          </a:ln>
        </p:spPr>
        <p:txBody>
          <a:bodyPr lIns="0" tIns="0" rIns="0" bIns="0" anchor="b">
            <a:noAutofit/>
          </a:bodyPr>
          <a:lstStyle/>
          <a:p>
            <a:pPr indent="0">
              <a:buNone/>
            </a:pPr>
            <a:r>
              <a:rPr lang="el-GR" sz="4400" b="0" strike="noStrike" spc="-1">
                <a:solidFill>
                  <a:srgbClr val="000000"/>
                </a:solidFill>
                <a:latin typeface="Arial"/>
              </a:rPr>
              <a:t>Πατήστε για επεξεργασία της μορφής κειμένου του τίτλου</a:t>
            </a:r>
          </a:p>
        </p:txBody>
      </p:sp>
      <p:sp>
        <p:nvSpPr>
          <p:cNvPr id="83" name="PlaceHolder 2"/>
          <p:cNvSpPr>
            <a:spLocks noGrp="1"/>
          </p:cNvSpPr>
          <p:nvPr>
            <p:ph type="body"/>
          </p:nvPr>
        </p:nvSpPr>
        <p:spPr>
          <a:xfrm>
            <a:off x="540000" y="4680000"/>
            <a:ext cx="9179640" cy="2519640"/>
          </a:xfrm>
          <a:prstGeom prst="rect">
            <a:avLst/>
          </a:prstGeom>
          <a:noFill/>
          <a:ln w="0">
            <a:noFill/>
          </a:ln>
        </p:spPr>
        <p:txBody>
          <a:bodyPr lIns="0" tIns="0" rIns="0" bIns="0" anchor="t">
            <a:normAutofit fontScale="81000"/>
          </a:bodyPr>
          <a:lstStyle/>
          <a:p>
            <a:pPr marL="349920" indent="-262440">
              <a:lnSpc>
                <a:spcPct val="90000"/>
              </a:lnSpc>
              <a:spcBef>
                <a:spcPts val="1417"/>
              </a:spcBef>
              <a:buClr>
                <a:srgbClr val="000000"/>
              </a:buClr>
              <a:buSzPct val="45000"/>
              <a:buFont typeface="Wingdings" charset="2"/>
              <a:buChar char=""/>
            </a:pPr>
            <a:r>
              <a:rPr lang="el-GR" sz="2800" b="0" strike="noStrike" spc="-1">
                <a:solidFill>
                  <a:srgbClr val="000000"/>
                </a:solidFill>
                <a:latin typeface="Arial"/>
              </a:rPr>
              <a:t>Πατήστε για επεξεργασία της μορφής κειμένου διάρθρωσης</a:t>
            </a:r>
          </a:p>
          <a:p>
            <a:pPr marL="699840" lvl="1" indent="-262440">
              <a:lnSpc>
                <a:spcPct val="90000"/>
              </a:lnSpc>
              <a:spcBef>
                <a:spcPts val="1134"/>
              </a:spcBef>
              <a:buClr>
                <a:srgbClr val="000000"/>
              </a:buClr>
              <a:buSzPct val="75000"/>
              <a:buFont typeface="Symbol" charset="2"/>
              <a:buChar char=""/>
            </a:pPr>
            <a:r>
              <a:rPr lang="el-GR" sz="2800" b="0" strike="noStrike" spc="-1">
                <a:solidFill>
                  <a:srgbClr val="000000"/>
                </a:solidFill>
                <a:latin typeface="Arial"/>
              </a:rPr>
              <a:t>Δεύτερο επίπεδο διάρθρωσης</a:t>
            </a:r>
          </a:p>
          <a:p>
            <a:pPr marL="1049760" lvl="2" indent="-233280">
              <a:lnSpc>
                <a:spcPct val="90000"/>
              </a:lnSpc>
              <a:spcBef>
                <a:spcPts val="850"/>
              </a:spcBef>
              <a:buClr>
                <a:srgbClr val="000000"/>
              </a:buClr>
              <a:buSzPct val="45000"/>
              <a:buFont typeface="Wingdings" charset="2"/>
              <a:buChar char=""/>
            </a:pPr>
            <a:r>
              <a:rPr lang="el-GR" sz="2800" b="0" strike="noStrike" spc="-1">
                <a:solidFill>
                  <a:srgbClr val="000000"/>
                </a:solidFill>
                <a:latin typeface="Arial"/>
              </a:rPr>
              <a:t>Τρίτο επίπεδο διάρθρωσης</a:t>
            </a:r>
          </a:p>
          <a:p>
            <a:pPr marL="1399680" lvl="3" indent="-174960">
              <a:lnSpc>
                <a:spcPct val="90000"/>
              </a:lnSpc>
              <a:spcBef>
                <a:spcPts val="567"/>
              </a:spcBef>
              <a:buClr>
                <a:srgbClr val="000000"/>
              </a:buClr>
              <a:buSzPct val="75000"/>
              <a:buFont typeface="Symbol" charset="2"/>
              <a:buChar char=""/>
            </a:pPr>
            <a:r>
              <a:rPr lang="el-GR" sz="2800" b="0" strike="noStrike" spc="-1">
                <a:solidFill>
                  <a:srgbClr val="000000"/>
                </a:solidFill>
                <a:latin typeface="Arial"/>
              </a:rPr>
              <a:t>Τέταρτο επίπεδο διάρθρωσης</a:t>
            </a:r>
          </a:p>
          <a:p>
            <a:pPr marL="1749600" lvl="4" indent="-17496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Πέμπτο επίπεδο διάρθρωσης</a:t>
            </a:r>
          </a:p>
          <a:p>
            <a:pPr marL="2099520" lvl="5" indent="-17496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Έκτο επίπεδο διάρθρωσης</a:t>
            </a:r>
          </a:p>
          <a:p>
            <a:pPr marL="2449440" lvl="6" indent="-17496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Έβδομο επίπεδο διάρθρωσης</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 name="CustomShape 1"/>
          <p:cNvSpPr/>
          <p:nvPr/>
        </p:nvSpPr>
        <p:spPr>
          <a:xfrm>
            <a:off x="0" y="180000"/>
            <a:ext cx="9719640" cy="1259640"/>
          </a:xfrm>
          <a:prstGeom prst="rect">
            <a:avLst/>
          </a:prstGeom>
          <a:solidFill>
            <a:srgbClr val="E74C3C"/>
          </a:solid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121" name="CustomShape 2"/>
          <p:cNvSpPr/>
          <p:nvPr/>
        </p:nvSpPr>
        <p:spPr>
          <a:xfrm>
            <a:off x="7560000" y="6840000"/>
            <a:ext cx="2519640" cy="539640"/>
          </a:xfrm>
          <a:prstGeom prst="rect">
            <a:avLst/>
          </a:prstGeom>
          <a:solidFill>
            <a:srgbClr val="E74C3C"/>
          </a:solid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122" name="CustomShape 3"/>
          <p:cNvSpPr/>
          <p:nvPr/>
        </p:nvSpPr>
        <p:spPr>
          <a:xfrm>
            <a:off x="900000" y="6840000"/>
            <a:ext cx="6479640" cy="539640"/>
          </a:xfrm>
          <a:prstGeom prst="rect">
            <a:avLst/>
          </a:prstGeom>
          <a:solidFill>
            <a:srgbClr val="BDC3C7"/>
          </a:solid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123" name="CustomShape 4"/>
          <p:cNvSpPr/>
          <p:nvPr/>
        </p:nvSpPr>
        <p:spPr>
          <a:xfrm>
            <a:off x="180000" y="6840000"/>
            <a:ext cx="539640" cy="539640"/>
          </a:xfrm>
          <a:prstGeom prst="rect">
            <a:avLst/>
          </a:prstGeom>
          <a:no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124" name="PlaceHolder 1"/>
          <p:cNvSpPr>
            <a:spLocks noGrp="1"/>
          </p:cNvSpPr>
          <p:nvPr>
            <p:ph type="title"/>
          </p:nvPr>
        </p:nvSpPr>
        <p:spPr>
          <a:xfrm>
            <a:off x="360000" y="3330000"/>
            <a:ext cx="9359640" cy="899640"/>
          </a:xfrm>
          <a:prstGeom prst="rect">
            <a:avLst/>
          </a:prstGeom>
          <a:noFill/>
          <a:ln w="0">
            <a:noFill/>
          </a:ln>
        </p:spPr>
        <p:txBody>
          <a:bodyPr lIns="0" tIns="0" rIns="0" bIns="0" anchor="b">
            <a:noAutofit/>
          </a:bodyPr>
          <a:lstStyle/>
          <a:p>
            <a:pPr indent="0">
              <a:buNone/>
            </a:pPr>
            <a:r>
              <a:rPr lang="el-GR" sz="4400" b="0" strike="noStrike" spc="-1">
                <a:solidFill>
                  <a:srgbClr val="000000"/>
                </a:solidFill>
                <a:latin typeface="Arial"/>
              </a:rPr>
              <a:t>Πατήστε για επεξεργασία της μορφής κειμένου του τίτλου</a:t>
            </a:r>
          </a:p>
        </p:txBody>
      </p:sp>
      <p:sp>
        <p:nvSpPr>
          <p:cNvPr id="125" name="PlaceHolder 2"/>
          <p:cNvSpPr>
            <a:spLocks noGrp="1"/>
          </p:cNvSpPr>
          <p:nvPr>
            <p:ph type="body"/>
          </p:nvPr>
        </p:nvSpPr>
        <p:spPr>
          <a:xfrm>
            <a:off x="540000" y="4680000"/>
            <a:ext cx="4479120" cy="1201320"/>
          </a:xfrm>
          <a:prstGeom prst="rect">
            <a:avLst/>
          </a:prstGeom>
          <a:noFill/>
          <a:ln w="0">
            <a:noFill/>
          </a:ln>
        </p:spPr>
        <p:txBody>
          <a:bodyPr lIns="0" tIns="0" rIns="0" bIns="0" anchor="t">
            <a:normAutofit fontScale="38000"/>
          </a:bodyPr>
          <a:lstStyle/>
          <a:p>
            <a:pPr marL="164160" indent="-123120">
              <a:lnSpc>
                <a:spcPct val="90000"/>
              </a:lnSpc>
              <a:spcBef>
                <a:spcPts val="1417"/>
              </a:spcBef>
              <a:buClr>
                <a:srgbClr val="000000"/>
              </a:buClr>
              <a:buSzPct val="45000"/>
              <a:buFont typeface="Wingdings" charset="2"/>
              <a:buChar char=""/>
            </a:pPr>
            <a:r>
              <a:rPr lang="el-GR" sz="2800" b="0" strike="noStrike" spc="-1">
                <a:solidFill>
                  <a:srgbClr val="000000"/>
                </a:solidFill>
                <a:latin typeface="Arial"/>
              </a:rPr>
              <a:t>Πατήστε για επεξεργασία της μορφής κειμένου διάρθρωσης</a:t>
            </a:r>
          </a:p>
          <a:p>
            <a:pPr marL="328320" lvl="1" indent="-123120">
              <a:lnSpc>
                <a:spcPct val="90000"/>
              </a:lnSpc>
              <a:spcBef>
                <a:spcPts val="1134"/>
              </a:spcBef>
              <a:buClr>
                <a:srgbClr val="000000"/>
              </a:buClr>
              <a:buSzPct val="75000"/>
              <a:buFont typeface="Symbol" charset="2"/>
              <a:buChar char=""/>
            </a:pPr>
            <a:r>
              <a:rPr lang="el-GR" sz="2800" b="0" strike="noStrike" spc="-1">
                <a:solidFill>
                  <a:srgbClr val="000000"/>
                </a:solidFill>
                <a:latin typeface="Arial"/>
              </a:rPr>
              <a:t>Δεύτερο επίπεδο διάρθρωσης</a:t>
            </a:r>
          </a:p>
          <a:p>
            <a:pPr marL="492480" lvl="2" indent="-109440">
              <a:lnSpc>
                <a:spcPct val="90000"/>
              </a:lnSpc>
              <a:spcBef>
                <a:spcPts val="850"/>
              </a:spcBef>
              <a:buClr>
                <a:srgbClr val="000000"/>
              </a:buClr>
              <a:buSzPct val="45000"/>
              <a:buFont typeface="Wingdings" charset="2"/>
              <a:buChar char=""/>
            </a:pPr>
            <a:r>
              <a:rPr lang="el-GR" sz="2800" b="0" strike="noStrike" spc="-1">
                <a:solidFill>
                  <a:srgbClr val="000000"/>
                </a:solidFill>
                <a:latin typeface="Arial"/>
              </a:rPr>
              <a:t>Τρίτο επίπεδο διάρθρωσης</a:t>
            </a:r>
          </a:p>
          <a:p>
            <a:pPr marL="656640" lvl="3" indent="-82080">
              <a:lnSpc>
                <a:spcPct val="90000"/>
              </a:lnSpc>
              <a:spcBef>
                <a:spcPts val="567"/>
              </a:spcBef>
              <a:buClr>
                <a:srgbClr val="000000"/>
              </a:buClr>
              <a:buSzPct val="75000"/>
              <a:buFont typeface="Symbol" charset="2"/>
              <a:buChar char=""/>
            </a:pPr>
            <a:r>
              <a:rPr lang="el-GR" sz="2800" b="0" strike="noStrike" spc="-1">
                <a:solidFill>
                  <a:srgbClr val="000000"/>
                </a:solidFill>
                <a:latin typeface="Arial"/>
              </a:rPr>
              <a:t>Τέταρτο επίπεδο διάρθρωσης</a:t>
            </a:r>
          </a:p>
          <a:p>
            <a:pPr marL="820800" lvl="4" indent="-8208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Πέμπτο επίπεδο διάρθρωσης</a:t>
            </a:r>
          </a:p>
          <a:p>
            <a:pPr marL="984960" lvl="5" indent="-8208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Έκτο επίπεδο διάρθρωσης</a:t>
            </a:r>
          </a:p>
          <a:p>
            <a:pPr marL="1149120" lvl="6" indent="-8208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Έβδομο επίπεδο διάρθρωσης</a:t>
            </a:r>
          </a:p>
        </p:txBody>
      </p:sp>
      <p:sp>
        <p:nvSpPr>
          <p:cNvPr id="126" name="PlaceHolder 3"/>
          <p:cNvSpPr>
            <a:spLocks noGrp="1"/>
          </p:cNvSpPr>
          <p:nvPr>
            <p:ph type="body"/>
          </p:nvPr>
        </p:nvSpPr>
        <p:spPr>
          <a:xfrm>
            <a:off x="5243760" y="4680000"/>
            <a:ext cx="4479120" cy="2519640"/>
          </a:xfrm>
          <a:prstGeom prst="rect">
            <a:avLst/>
          </a:prstGeom>
          <a:noFill/>
          <a:ln w="0">
            <a:noFill/>
          </a:ln>
        </p:spPr>
        <p:txBody>
          <a:bodyPr lIns="0" tIns="0" rIns="0" bIns="0" anchor="t">
            <a:normAutofit fontScale="63000"/>
          </a:bodyPr>
          <a:lstStyle/>
          <a:p>
            <a:pPr marL="272160" indent="-204120">
              <a:lnSpc>
                <a:spcPct val="90000"/>
              </a:lnSpc>
              <a:spcBef>
                <a:spcPts val="1417"/>
              </a:spcBef>
              <a:buClr>
                <a:srgbClr val="000000"/>
              </a:buClr>
              <a:buSzPct val="45000"/>
              <a:buFont typeface="Wingdings" charset="2"/>
              <a:buChar char=""/>
            </a:pPr>
            <a:r>
              <a:rPr lang="el-GR" sz="2800" b="0" strike="noStrike" spc="-1">
                <a:solidFill>
                  <a:srgbClr val="000000"/>
                </a:solidFill>
                <a:latin typeface="Arial"/>
              </a:rPr>
              <a:t>Πατήστε για επεξεργασία της μορφής κειμένου διάρθρωσης</a:t>
            </a:r>
          </a:p>
          <a:p>
            <a:pPr marL="544320" lvl="1" indent="-204120">
              <a:lnSpc>
                <a:spcPct val="90000"/>
              </a:lnSpc>
              <a:spcBef>
                <a:spcPts val="1134"/>
              </a:spcBef>
              <a:buClr>
                <a:srgbClr val="000000"/>
              </a:buClr>
              <a:buSzPct val="75000"/>
              <a:buFont typeface="Symbol" charset="2"/>
              <a:buChar char=""/>
            </a:pPr>
            <a:r>
              <a:rPr lang="el-GR" sz="2800" b="0" strike="noStrike" spc="-1">
                <a:solidFill>
                  <a:srgbClr val="000000"/>
                </a:solidFill>
                <a:latin typeface="Arial"/>
              </a:rPr>
              <a:t>Δεύτερο επίπεδο διάρθρωσης</a:t>
            </a:r>
          </a:p>
          <a:p>
            <a:pPr marL="816480" lvl="2" indent="-181440">
              <a:lnSpc>
                <a:spcPct val="90000"/>
              </a:lnSpc>
              <a:spcBef>
                <a:spcPts val="850"/>
              </a:spcBef>
              <a:buClr>
                <a:srgbClr val="000000"/>
              </a:buClr>
              <a:buSzPct val="45000"/>
              <a:buFont typeface="Wingdings" charset="2"/>
              <a:buChar char=""/>
            </a:pPr>
            <a:r>
              <a:rPr lang="el-GR" sz="2800" b="0" strike="noStrike" spc="-1">
                <a:solidFill>
                  <a:srgbClr val="000000"/>
                </a:solidFill>
                <a:latin typeface="Arial"/>
              </a:rPr>
              <a:t>Τρίτο επίπεδο διάρθρωσης</a:t>
            </a:r>
          </a:p>
          <a:p>
            <a:pPr marL="1088640" lvl="3" indent="-136080">
              <a:lnSpc>
                <a:spcPct val="90000"/>
              </a:lnSpc>
              <a:spcBef>
                <a:spcPts val="567"/>
              </a:spcBef>
              <a:buClr>
                <a:srgbClr val="000000"/>
              </a:buClr>
              <a:buSzPct val="75000"/>
              <a:buFont typeface="Symbol" charset="2"/>
              <a:buChar char=""/>
            </a:pPr>
            <a:r>
              <a:rPr lang="el-GR" sz="2800" b="0" strike="noStrike" spc="-1">
                <a:solidFill>
                  <a:srgbClr val="000000"/>
                </a:solidFill>
                <a:latin typeface="Arial"/>
              </a:rPr>
              <a:t>Τέταρτο επίπεδο διάρθρωσης</a:t>
            </a:r>
          </a:p>
          <a:p>
            <a:pPr marL="1360800" lvl="4" indent="-13608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Πέμπτο επίπεδο διάρθρωσης</a:t>
            </a:r>
          </a:p>
          <a:p>
            <a:pPr marL="1632960" lvl="5" indent="-13608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Έκτο επίπεδο διάρθρωσης</a:t>
            </a:r>
          </a:p>
          <a:p>
            <a:pPr marL="1905120" lvl="6" indent="-13608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Έβδομο επίπεδο διάρθρωσης</a:t>
            </a:r>
          </a:p>
        </p:txBody>
      </p:sp>
      <p:sp>
        <p:nvSpPr>
          <p:cNvPr id="127" name="PlaceHolder 4"/>
          <p:cNvSpPr>
            <a:spLocks noGrp="1"/>
          </p:cNvSpPr>
          <p:nvPr>
            <p:ph type="body"/>
          </p:nvPr>
        </p:nvSpPr>
        <p:spPr>
          <a:xfrm>
            <a:off x="540000" y="5996160"/>
            <a:ext cx="4479120" cy="1201320"/>
          </a:xfrm>
          <a:prstGeom prst="rect">
            <a:avLst/>
          </a:prstGeom>
          <a:noFill/>
          <a:ln w="0">
            <a:noFill/>
          </a:ln>
        </p:spPr>
        <p:txBody>
          <a:bodyPr lIns="0" tIns="0" rIns="0" bIns="0" anchor="t">
            <a:normAutofit fontScale="38000"/>
          </a:bodyPr>
          <a:lstStyle/>
          <a:p>
            <a:pPr marL="164160" indent="-123120">
              <a:lnSpc>
                <a:spcPct val="90000"/>
              </a:lnSpc>
              <a:spcBef>
                <a:spcPts val="1417"/>
              </a:spcBef>
              <a:buClr>
                <a:srgbClr val="000000"/>
              </a:buClr>
              <a:buSzPct val="45000"/>
              <a:buFont typeface="Wingdings" charset="2"/>
              <a:buChar char=""/>
            </a:pPr>
            <a:r>
              <a:rPr lang="el-GR" sz="2800" b="0" strike="noStrike" spc="-1">
                <a:solidFill>
                  <a:srgbClr val="000000"/>
                </a:solidFill>
                <a:latin typeface="Arial"/>
              </a:rPr>
              <a:t>Πατήστε για επεξεργασία της μορφής κειμένου διάρθρωσης</a:t>
            </a:r>
          </a:p>
          <a:p>
            <a:pPr marL="328320" lvl="1" indent="-123120">
              <a:lnSpc>
                <a:spcPct val="90000"/>
              </a:lnSpc>
              <a:spcBef>
                <a:spcPts val="1134"/>
              </a:spcBef>
              <a:buClr>
                <a:srgbClr val="000000"/>
              </a:buClr>
              <a:buSzPct val="75000"/>
              <a:buFont typeface="Symbol" charset="2"/>
              <a:buChar char=""/>
            </a:pPr>
            <a:r>
              <a:rPr lang="el-GR" sz="2800" b="0" strike="noStrike" spc="-1">
                <a:solidFill>
                  <a:srgbClr val="000000"/>
                </a:solidFill>
                <a:latin typeface="Arial"/>
              </a:rPr>
              <a:t>Δεύτερο επίπεδο διάρθρωσης</a:t>
            </a:r>
          </a:p>
          <a:p>
            <a:pPr marL="492480" lvl="2" indent="-109440">
              <a:lnSpc>
                <a:spcPct val="90000"/>
              </a:lnSpc>
              <a:spcBef>
                <a:spcPts val="850"/>
              </a:spcBef>
              <a:buClr>
                <a:srgbClr val="000000"/>
              </a:buClr>
              <a:buSzPct val="45000"/>
              <a:buFont typeface="Wingdings" charset="2"/>
              <a:buChar char=""/>
            </a:pPr>
            <a:r>
              <a:rPr lang="el-GR" sz="2800" b="0" strike="noStrike" spc="-1">
                <a:solidFill>
                  <a:srgbClr val="000000"/>
                </a:solidFill>
                <a:latin typeface="Arial"/>
              </a:rPr>
              <a:t>Τρίτο επίπεδο διάρθρωσης</a:t>
            </a:r>
          </a:p>
          <a:p>
            <a:pPr marL="656640" lvl="3" indent="-82080">
              <a:lnSpc>
                <a:spcPct val="90000"/>
              </a:lnSpc>
              <a:spcBef>
                <a:spcPts val="567"/>
              </a:spcBef>
              <a:buClr>
                <a:srgbClr val="000000"/>
              </a:buClr>
              <a:buSzPct val="75000"/>
              <a:buFont typeface="Symbol" charset="2"/>
              <a:buChar char=""/>
            </a:pPr>
            <a:r>
              <a:rPr lang="el-GR" sz="2800" b="0" strike="noStrike" spc="-1">
                <a:solidFill>
                  <a:srgbClr val="000000"/>
                </a:solidFill>
                <a:latin typeface="Arial"/>
              </a:rPr>
              <a:t>Τέταρτο επίπεδο διάρθρωσης</a:t>
            </a:r>
          </a:p>
          <a:p>
            <a:pPr marL="820800" lvl="4" indent="-8208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Πέμπτο επίπεδο διάρθρωσης</a:t>
            </a:r>
          </a:p>
          <a:p>
            <a:pPr marL="984960" lvl="5" indent="-8208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Έκτο επίπεδο διάρθρωσης</a:t>
            </a:r>
          </a:p>
          <a:p>
            <a:pPr marL="1149120" lvl="6" indent="-82080">
              <a:lnSpc>
                <a:spcPct val="90000"/>
              </a:lnSpc>
              <a:spcBef>
                <a:spcPts val="283"/>
              </a:spcBef>
              <a:buClr>
                <a:srgbClr val="000000"/>
              </a:buClr>
              <a:buSzPct val="45000"/>
              <a:buFont typeface="Wingdings" charset="2"/>
              <a:buChar char=""/>
            </a:pPr>
            <a:r>
              <a:rPr lang="el-GR" sz="2800" b="0" strike="noStrike" spc="-1">
                <a:solidFill>
                  <a:srgbClr val="000000"/>
                </a:solidFill>
                <a:latin typeface="Arial"/>
              </a:rPr>
              <a:t>Έβδομο επίπεδο διάρθρωσης</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4" name="CustomShape 1"/>
          <p:cNvSpPr/>
          <p:nvPr/>
        </p:nvSpPr>
        <p:spPr>
          <a:xfrm>
            <a:off x="0" y="180000"/>
            <a:ext cx="9719640" cy="1259640"/>
          </a:xfrm>
          <a:prstGeom prst="rect">
            <a:avLst/>
          </a:prstGeom>
          <a:solidFill>
            <a:srgbClr val="E74C3C"/>
          </a:solid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165" name="CustomShape 2"/>
          <p:cNvSpPr/>
          <p:nvPr/>
        </p:nvSpPr>
        <p:spPr>
          <a:xfrm>
            <a:off x="7560000" y="6840000"/>
            <a:ext cx="2519640" cy="539640"/>
          </a:xfrm>
          <a:prstGeom prst="rect">
            <a:avLst/>
          </a:prstGeom>
          <a:solidFill>
            <a:srgbClr val="E74C3C"/>
          </a:solid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166" name="CustomShape 3"/>
          <p:cNvSpPr/>
          <p:nvPr/>
        </p:nvSpPr>
        <p:spPr>
          <a:xfrm>
            <a:off x="900000" y="6840000"/>
            <a:ext cx="6479640" cy="539640"/>
          </a:xfrm>
          <a:prstGeom prst="rect">
            <a:avLst/>
          </a:prstGeom>
          <a:solidFill>
            <a:srgbClr val="BDC3C7"/>
          </a:solid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167" name="CustomShape 4"/>
          <p:cNvSpPr/>
          <p:nvPr/>
        </p:nvSpPr>
        <p:spPr>
          <a:xfrm>
            <a:off x="180000" y="6840000"/>
            <a:ext cx="539640" cy="539640"/>
          </a:xfrm>
          <a:prstGeom prst="rect">
            <a:avLst/>
          </a:prstGeom>
          <a:noFill/>
          <a:ln w="7200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l-GR" sz="1800" b="0" strike="noStrike" spc="-1">
              <a:solidFill>
                <a:srgbClr val="000000"/>
              </a:solidFill>
              <a:latin typeface="Arial"/>
            </a:endParaRPr>
          </a:p>
        </p:txBody>
      </p:sp>
      <p:sp>
        <p:nvSpPr>
          <p:cNvPr id="168" name="PlaceHolder 1"/>
          <p:cNvSpPr>
            <a:spLocks noGrp="1"/>
          </p:cNvSpPr>
          <p:nvPr>
            <p:ph type="title"/>
          </p:nvPr>
        </p:nvSpPr>
        <p:spPr>
          <a:xfrm>
            <a:off x="360000" y="3330000"/>
            <a:ext cx="9359640" cy="899640"/>
          </a:xfrm>
          <a:prstGeom prst="rect">
            <a:avLst/>
          </a:prstGeom>
          <a:noFill/>
          <a:ln w="0">
            <a:noFill/>
          </a:ln>
        </p:spPr>
        <p:txBody>
          <a:bodyPr lIns="0" tIns="0" rIns="0" bIns="0" anchor="b">
            <a:noAutofit/>
          </a:bodyPr>
          <a:lstStyle/>
          <a:p>
            <a:pPr indent="0">
              <a:buNone/>
            </a:pPr>
            <a:r>
              <a:rPr lang="el-GR" sz="4400" b="0" strike="noStrike" spc="-1">
                <a:solidFill>
                  <a:srgbClr val="000000"/>
                </a:solidFill>
                <a:latin typeface="Arial"/>
              </a:rPr>
              <a:t>Πατήστε για επεξεργασία της μορφής κειμένου του τίτλου</a:t>
            </a:r>
          </a:p>
        </p:txBody>
      </p:sp>
      <p:sp>
        <p:nvSpPr>
          <p:cNvPr id="169" name="PlaceHolder 2"/>
          <p:cNvSpPr>
            <a:spLocks noGrp="1"/>
          </p:cNvSpPr>
          <p:nvPr>
            <p:ph type="body"/>
          </p:nvPr>
        </p:nvSpPr>
        <p:spPr>
          <a:xfrm>
            <a:off x="504000" y="1768680"/>
            <a:ext cx="9072000" cy="43840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el-GR" sz="2800" b="0" strike="noStrike" spc="-1">
                <a:solidFill>
                  <a:srgbClr val="000000"/>
                </a:solidFill>
                <a:latin typeface="Arial"/>
              </a:rPr>
              <a:t>Πατήστε για επεξεργασία της μορφής κειμένου διάρθρωσης</a:t>
            </a:r>
          </a:p>
          <a:p>
            <a:pPr marL="864000" lvl="1" indent="-324000">
              <a:lnSpc>
                <a:spcPct val="90000"/>
              </a:lnSpc>
              <a:spcBef>
                <a:spcPts val="1134"/>
              </a:spcBef>
              <a:buClr>
                <a:srgbClr val="000000"/>
              </a:buClr>
              <a:buSzPct val="75000"/>
              <a:buFont typeface="Symbol" charset="2"/>
              <a:buChar char=""/>
            </a:pPr>
            <a:r>
              <a:rPr lang="el-GR" sz="2000" b="0" strike="noStrike" spc="-1">
                <a:solidFill>
                  <a:srgbClr val="000000"/>
                </a:solidFill>
                <a:latin typeface="Arial"/>
              </a:rPr>
              <a:t>Δεύτερο επίπεδο διάρθρωσης</a:t>
            </a:r>
          </a:p>
          <a:p>
            <a:pPr marL="1296000" lvl="2" indent="-288000">
              <a:lnSpc>
                <a:spcPct val="90000"/>
              </a:lnSpc>
              <a:spcBef>
                <a:spcPts val="850"/>
              </a:spcBef>
              <a:buClr>
                <a:srgbClr val="000000"/>
              </a:buClr>
              <a:buSzPct val="45000"/>
              <a:buFont typeface="Wingdings" charset="2"/>
              <a:buChar char=""/>
            </a:pPr>
            <a:r>
              <a:rPr lang="el-GR" sz="1800" b="0" strike="noStrike" spc="-1">
                <a:solidFill>
                  <a:srgbClr val="000000"/>
                </a:solidFill>
                <a:latin typeface="Arial"/>
              </a:rPr>
              <a:t>Τρίτο επίπεδο διάρθρωσης</a:t>
            </a:r>
          </a:p>
          <a:p>
            <a:pPr marL="1728000" lvl="3" indent="-216000">
              <a:lnSpc>
                <a:spcPct val="90000"/>
              </a:lnSpc>
              <a:spcBef>
                <a:spcPts val="567"/>
              </a:spcBef>
              <a:buClr>
                <a:srgbClr val="000000"/>
              </a:buClr>
              <a:buSzPct val="75000"/>
              <a:buFont typeface="Symbol" charset="2"/>
              <a:buChar char=""/>
            </a:pPr>
            <a:r>
              <a:rPr lang="el-GR" sz="1800" b="0" strike="noStrike" spc="-1">
                <a:solidFill>
                  <a:srgbClr val="000000"/>
                </a:solidFill>
                <a:latin typeface="Arial"/>
              </a:rPr>
              <a:t>Τέταρτο επίπεδο διάρθρωσης</a:t>
            </a:r>
          </a:p>
          <a:p>
            <a:pPr marL="2160000" lvl="4" indent="-216000">
              <a:lnSpc>
                <a:spcPct val="90000"/>
              </a:lnSpc>
              <a:spcBef>
                <a:spcPts val="283"/>
              </a:spcBef>
              <a:buClr>
                <a:srgbClr val="000000"/>
              </a:buClr>
              <a:buSzPct val="45000"/>
              <a:buFont typeface="Wingdings" charset="2"/>
              <a:buChar char=""/>
            </a:pPr>
            <a:r>
              <a:rPr lang="el-GR" sz="2000" b="0" strike="noStrike" spc="-1">
                <a:solidFill>
                  <a:srgbClr val="000000"/>
                </a:solidFill>
                <a:latin typeface="Arial"/>
              </a:rPr>
              <a:t>Πέμπτο επίπεδο διάρθρωσης</a:t>
            </a:r>
          </a:p>
          <a:p>
            <a:pPr marL="2592000" lvl="5" indent="-216000">
              <a:lnSpc>
                <a:spcPct val="90000"/>
              </a:lnSpc>
              <a:spcBef>
                <a:spcPts val="283"/>
              </a:spcBef>
              <a:buClr>
                <a:srgbClr val="000000"/>
              </a:buClr>
              <a:buSzPct val="45000"/>
              <a:buFont typeface="Wingdings" charset="2"/>
              <a:buChar char=""/>
            </a:pPr>
            <a:r>
              <a:rPr lang="el-GR" sz="2000" b="0" strike="noStrike" spc="-1">
                <a:solidFill>
                  <a:srgbClr val="000000"/>
                </a:solidFill>
                <a:latin typeface="Arial"/>
              </a:rPr>
              <a:t>Έκτο επίπεδο διάρθρωσης</a:t>
            </a:r>
          </a:p>
          <a:p>
            <a:pPr marL="3024000" lvl="6" indent="-216000">
              <a:lnSpc>
                <a:spcPct val="90000"/>
              </a:lnSpc>
              <a:spcBef>
                <a:spcPts val="283"/>
              </a:spcBef>
              <a:buClr>
                <a:srgbClr val="000000"/>
              </a:buClr>
              <a:buSzPct val="45000"/>
              <a:buFont typeface="Wingdings" charset="2"/>
              <a:buChar char=""/>
            </a:pPr>
            <a:r>
              <a:rPr lang="el-GR" sz="2000" b="0" strike="noStrike" spc="-1">
                <a:solidFill>
                  <a:srgbClr val="000000"/>
                </a:solidFill>
                <a:latin typeface="Arial"/>
              </a:rPr>
              <a:t>Έβδομο επίπεδο διάρθρωσης</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www.alfavita.gr/sites/default/files/2022-11/05.%20&#937;&#961;&#959;&#955;&#972;&#947;&#953;&#959;%20&#960;&#961;&#972;&#947;&#961;&#945;&#956;&#956;&#945;%20&#919;&#956;&#949;&#961;&#942;&#963;&#953;&#959;&#965;%20&#917;&#928;&#913;&#923;%202022-2023_0.pdf"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www.minedu.gov.gr/publications/docs2020/&#934;&#917;&#922;_1904&#914;_28.05.19.pdf" TargetMode="External"/><Relationship Id="rId2" Type="http://schemas.openxmlformats.org/officeDocument/2006/relationships/hyperlink" Target="http://www.minedu.gov.gr/texniki-ekpaideusi-2/mathiteia/odigos-efarmogis" TargetMode="External"/><Relationship Id="rId1" Type="http://schemas.openxmlformats.org/officeDocument/2006/relationships/slideLayout" Target="../slideLayouts/slideLayout13.xml"/><Relationship Id="rId4" Type="http://schemas.openxmlformats.org/officeDocument/2006/relationships/hyperlink" Target="https://www.esos.gr/arthra/82678/ta-panelladikos-exetazomena-mathimata-ton-ypopsifion-epal-gia-tin-eisagogi-sta-aei" TargetMode="Externa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hyperlink" Target="https://www.dypa.gov.gr/mathitia?tab=ekpaidefomenoi-stis-epas-mathitias&amp;tab2=epidomata-sitisis-steghasis&amp;tab3=pososta-amoivis-mathitwn" TargetMode="Externa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hyperlink" Target="https://www.dypa.gov.gr/storage/oaed-logo/epas-pepas-web.pdf" TargetMode="Externa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TextShape 1"/>
          <p:cNvSpPr/>
          <p:nvPr/>
        </p:nvSpPr>
        <p:spPr>
          <a:xfrm>
            <a:off x="360000" y="3330000"/>
            <a:ext cx="9359640" cy="8996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l-GR" sz="3600" b="0" strike="noStrike" spc="-1">
                <a:solidFill>
                  <a:srgbClr val="FFFFFF"/>
                </a:solidFill>
                <a:latin typeface="Arial"/>
                <a:ea typeface="DejaVu Sans"/>
              </a:rPr>
              <a:t> Eκπαιδευτικές επιλογές μετά το Γυμνάσιο </a:t>
            </a:r>
            <a:endParaRPr lang="el-GR" sz="3600" b="0" strike="noStrike" spc="-1">
              <a:solidFill>
                <a:srgbClr val="000000"/>
              </a:solidFill>
              <a:latin typeface="Arial"/>
            </a:endParaRPr>
          </a:p>
        </p:txBody>
      </p:sp>
      <p:sp>
        <p:nvSpPr>
          <p:cNvPr id="213" name="TextShape 2"/>
          <p:cNvSpPr/>
          <p:nvPr/>
        </p:nvSpPr>
        <p:spPr>
          <a:xfrm>
            <a:off x="540000" y="4680000"/>
            <a:ext cx="9179640" cy="25196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nSpc>
                <a:spcPct val="100000"/>
              </a:lnSpc>
            </a:pPr>
            <a:r>
              <a:rPr lang="el-GR" sz="2600" b="0" strike="noStrike" spc="-1">
                <a:solidFill>
                  <a:srgbClr val="1C1C1C"/>
                </a:solidFill>
                <a:latin typeface="Arial"/>
                <a:ea typeface="DejaVu Sans"/>
              </a:rPr>
              <a:t> Γ’ τάξη στο πλαίσιο του Σχολικού Επαγγελματικού Προσανατολισμού</a:t>
            </a:r>
            <a:endParaRPr lang="el-GR" sz="2600" b="0" strike="noStrike" spc="-1">
              <a:solidFill>
                <a:srgbClr val="000000"/>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PlaceHolder 1"/>
          <p:cNvSpPr>
            <a:spLocks noGrp="1"/>
          </p:cNvSpPr>
          <p:nvPr>
            <p:ph type="title"/>
          </p:nvPr>
        </p:nvSpPr>
        <p:spPr>
          <a:xfrm>
            <a:off x="360000" y="1874520"/>
            <a:ext cx="9359640" cy="3093480"/>
          </a:xfrm>
          <a:prstGeom prst="rect">
            <a:avLst/>
          </a:prstGeom>
          <a:noFill/>
          <a:ln w="0">
            <a:noFill/>
          </a:ln>
        </p:spPr>
        <p:txBody>
          <a:bodyPr lIns="0" tIns="0" rIns="0" bIns="0" anchor="b">
            <a:noAutofit/>
          </a:bodyPr>
          <a:lstStyle/>
          <a:p>
            <a:pPr indent="0" algn="just">
              <a:lnSpc>
                <a:spcPct val="90000"/>
              </a:lnSpc>
              <a:buNone/>
            </a:pPr>
            <a:r>
              <a:rPr lang="el-GR" sz="4400" b="0" strike="noStrike" spc="-1">
                <a:solidFill>
                  <a:srgbClr val="000000"/>
                </a:solidFill>
                <a:latin typeface="Arial"/>
                <a:ea typeface="DejaVu Sans"/>
              </a:rPr>
              <a:t>Πως είναι οργανωμένο το πρόγραμμα σπουδών σε κάθε σχολείο; </a:t>
            </a:r>
            <a:r>
              <a:rPr lang="en-US" sz="4400" b="0" strike="noStrike" spc="-1">
                <a:solidFill>
                  <a:srgbClr val="000000"/>
                </a:solidFill>
                <a:latin typeface="Arial"/>
                <a:ea typeface="DejaVu Sans"/>
              </a:rPr>
              <a:t>								</a:t>
            </a:r>
            <a:r>
              <a:rPr sz="4400"/>
              <a:t/>
            </a:r>
            <a:br>
              <a:rPr sz="4400"/>
            </a:br>
            <a:r>
              <a:rPr sz="4400"/>
              <a:t/>
            </a:r>
            <a:br>
              <a:rPr sz="4400"/>
            </a:br>
            <a:r>
              <a:rPr lang="el-GR" sz="4400" b="0" strike="noStrike" spc="-1">
                <a:solidFill>
                  <a:srgbClr val="000000"/>
                </a:solidFill>
                <a:latin typeface="Arial"/>
                <a:ea typeface="DejaVu Sans"/>
              </a:rPr>
              <a:t>Τι διδάσκεστε και πόσες ώρες; </a:t>
            </a:r>
            <a:endParaRPr lang="el-GR" sz="4400" b="0" strike="noStrike" spc="-1">
              <a:solidFill>
                <a:srgbClr val="000000"/>
              </a:solidFill>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PlaceHolder 2"/>
          <p:cNvSpPr>
            <a:spLocks noGrp="1"/>
          </p:cNvSpPr>
          <p:nvPr>
            <p:ph type="title"/>
          </p:nvPr>
        </p:nvSpPr>
        <p:spPr>
          <a:xfrm>
            <a:off x="162000" y="388800"/>
            <a:ext cx="9359640" cy="899640"/>
          </a:xfrm>
          <a:prstGeom prst="rect">
            <a:avLst/>
          </a:prstGeom>
          <a:noFill/>
          <a:ln w="0">
            <a:noFill/>
          </a:ln>
        </p:spPr>
        <p:txBody>
          <a:bodyPr lIns="0" tIns="0" rIns="0" bIns="0" anchor="b">
            <a:noAutofit/>
          </a:bodyPr>
          <a:lstStyle/>
          <a:p>
            <a:pPr indent="0" algn="ctr">
              <a:lnSpc>
                <a:spcPct val="90000"/>
              </a:lnSpc>
              <a:buNone/>
            </a:pPr>
            <a:r>
              <a:rPr lang="el-GR" sz="4400" b="0" strike="noStrike" spc="-1">
                <a:solidFill>
                  <a:srgbClr val="FFFFFF"/>
                </a:solidFill>
                <a:latin typeface="Arial"/>
                <a:ea typeface="DejaVu Sans"/>
              </a:rPr>
              <a:t>ΓΕΛ  Α’ ΤΑΞΗ ΠΡΟΓΡΑΜΜΑ </a:t>
            </a:r>
            <a:endParaRPr lang="el-GR" sz="4400" b="0" strike="noStrike" spc="-1">
              <a:solidFill>
                <a:srgbClr val="000000"/>
              </a:solidFill>
              <a:latin typeface="Arial"/>
            </a:endParaRPr>
          </a:p>
        </p:txBody>
      </p:sp>
      <p:graphicFrame>
        <p:nvGraphicFramePr>
          <p:cNvPr id="235" name="Πίνακας 6"/>
          <p:cNvGraphicFramePr/>
          <p:nvPr>
            <p:extLst>
              <p:ext uri="{D42A27DB-BD31-4B8C-83A1-F6EECF244321}">
                <p14:modId xmlns:p14="http://schemas.microsoft.com/office/powerpoint/2010/main" xmlns="" val="284930576"/>
              </p:ext>
            </p:extLst>
          </p:nvPr>
        </p:nvGraphicFramePr>
        <p:xfrm>
          <a:off x="161998" y="1603947"/>
          <a:ext cx="9641568" cy="5111648"/>
        </p:xfrm>
        <a:graphic>
          <a:graphicData uri="http://schemas.openxmlformats.org/drawingml/2006/table">
            <a:tbl>
              <a:tblPr/>
              <a:tblGrid>
                <a:gridCol w="4820784">
                  <a:extLst>
                    <a:ext uri="{9D8B030D-6E8A-4147-A177-3AD203B41FA5}">
                      <a16:colId xmlns:a16="http://schemas.microsoft.com/office/drawing/2014/main" xmlns="" val="20000"/>
                    </a:ext>
                  </a:extLst>
                </a:gridCol>
                <a:gridCol w="4820784">
                  <a:extLst>
                    <a:ext uri="{9D8B030D-6E8A-4147-A177-3AD203B41FA5}">
                      <a16:colId xmlns:a16="http://schemas.microsoft.com/office/drawing/2014/main" xmlns="" val="20001"/>
                    </a:ext>
                  </a:extLst>
                </a:gridCol>
              </a:tblGrid>
              <a:tr h="296314">
                <a:tc>
                  <a:txBody>
                    <a:bodyPr/>
                    <a:lstStyle/>
                    <a:p>
                      <a:pPr>
                        <a:lnSpc>
                          <a:spcPct val="100000"/>
                        </a:lnSpc>
                        <a:spcAft>
                          <a:spcPts val="709"/>
                        </a:spcAft>
                      </a:pPr>
                      <a:r>
                        <a:rPr lang="el-GR" sz="1300" b="0" strike="noStrike" spc="-1" dirty="0">
                          <a:solidFill>
                            <a:srgbClr val="000000"/>
                          </a:solidFill>
                          <a:latin typeface="Arial"/>
                          <a:ea typeface="NSimSun"/>
                        </a:rPr>
                        <a:t>Αρχαία Ελληνική Γλώσσα και Γραμματεία</a:t>
                      </a:r>
                      <a:endParaRPr lang="el-GR" sz="1300" b="0" strike="noStrike" spc="-1" dirty="0">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5</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00"/>
                  </a:ext>
                </a:extLst>
              </a:tr>
              <a:tr h="325592">
                <a:tc>
                  <a:txBody>
                    <a:bodyPr/>
                    <a:lstStyle/>
                    <a:p>
                      <a:pPr>
                        <a:lnSpc>
                          <a:spcPct val="100000"/>
                        </a:lnSpc>
                        <a:spcAft>
                          <a:spcPts val="709"/>
                        </a:spcAft>
                      </a:pPr>
                      <a:r>
                        <a:rPr lang="el-GR" sz="1300" b="0" strike="noStrike" spc="-1">
                          <a:solidFill>
                            <a:srgbClr val="000000"/>
                          </a:solidFill>
                          <a:latin typeface="Arial"/>
                          <a:ea typeface="NSimSun"/>
                        </a:rPr>
                        <a:t>Νέα Ελληνική Γλώσσα και Λογοτεχνία</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4</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01"/>
                  </a:ext>
                </a:extLst>
              </a:tr>
              <a:tr h="325592">
                <a:tc>
                  <a:txBody>
                    <a:bodyPr/>
                    <a:lstStyle/>
                    <a:p>
                      <a:pPr>
                        <a:lnSpc>
                          <a:spcPct val="100000"/>
                        </a:lnSpc>
                        <a:spcAft>
                          <a:spcPts val="709"/>
                        </a:spcAft>
                      </a:pPr>
                      <a:r>
                        <a:rPr lang="el-GR" sz="1300" b="0" strike="noStrike" spc="-1">
                          <a:solidFill>
                            <a:srgbClr val="000000"/>
                          </a:solidFill>
                          <a:latin typeface="Arial"/>
                          <a:ea typeface="NSimSun"/>
                        </a:rPr>
                        <a:t>Θρησκευτικά</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2</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02"/>
                  </a:ext>
                </a:extLst>
              </a:tr>
              <a:tr h="325592">
                <a:tc>
                  <a:txBody>
                    <a:bodyPr/>
                    <a:lstStyle/>
                    <a:p>
                      <a:pPr>
                        <a:lnSpc>
                          <a:spcPct val="100000"/>
                        </a:lnSpc>
                        <a:spcAft>
                          <a:spcPts val="709"/>
                        </a:spcAft>
                      </a:pPr>
                      <a:r>
                        <a:rPr lang="el-GR" sz="1300" b="0" strike="noStrike" spc="-1">
                          <a:solidFill>
                            <a:srgbClr val="000000"/>
                          </a:solidFill>
                          <a:latin typeface="Arial"/>
                          <a:ea typeface="NSimSun"/>
                        </a:rPr>
                        <a:t>Ιστορία</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2</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03"/>
                  </a:ext>
                </a:extLst>
              </a:tr>
              <a:tr h="325592">
                <a:tc>
                  <a:txBody>
                    <a:bodyPr/>
                    <a:lstStyle/>
                    <a:p>
                      <a:pPr>
                        <a:lnSpc>
                          <a:spcPct val="100000"/>
                        </a:lnSpc>
                        <a:spcAft>
                          <a:spcPts val="709"/>
                        </a:spcAft>
                      </a:pPr>
                      <a:r>
                        <a:rPr lang="el-GR" sz="1300" b="0" strike="noStrike" spc="-1">
                          <a:solidFill>
                            <a:srgbClr val="000000"/>
                          </a:solidFill>
                          <a:latin typeface="Arial"/>
                          <a:ea typeface="NSimSun"/>
                        </a:rPr>
                        <a:t>Άλγεβρα</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3</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04"/>
                  </a:ext>
                </a:extLst>
              </a:tr>
              <a:tr h="325592">
                <a:tc>
                  <a:txBody>
                    <a:bodyPr/>
                    <a:lstStyle/>
                    <a:p>
                      <a:pPr>
                        <a:lnSpc>
                          <a:spcPct val="100000"/>
                        </a:lnSpc>
                        <a:spcAft>
                          <a:spcPts val="709"/>
                        </a:spcAft>
                      </a:pPr>
                      <a:r>
                        <a:rPr lang="el-GR" sz="1300" b="0" strike="noStrike" spc="-1">
                          <a:solidFill>
                            <a:srgbClr val="000000"/>
                          </a:solidFill>
                          <a:latin typeface="Arial"/>
                          <a:ea typeface="NSimSun"/>
                        </a:rPr>
                        <a:t>Γεωμετρία</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2</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05"/>
                  </a:ext>
                </a:extLst>
              </a:tr>
              <a:tr h="325592">
                <a:tc>
                  <a:txBody>
                    <a:bodyPr/>
                    <a:lstStyle/>
                    <a:p>
                      <a:pPr>
                        <a:lnSpc>
                          <a:spcPct val="100000"/>
                        </a:lnSpc>
                        <a:spcAft>
                          <a:spcPts val="709"/>
                        </a:spcAft>
                      </a:pPr>
                      <a:r>
                        <a:rPr lang="el-GR" sz="1300" b="0" strike="noStrike" spc="-1">
                          <a:solidFill>
                            <a:srgbClr val="000000"/>
                          </a:solidFill>
                          <a:latin typeface="Arial"/>
                          <a:ea typeface="NSimSun"/>
                        </a:rPr>
                        <a:t>Αγγλικά</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3</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06"/>
                  </a:ext>
                </a:extLst>
              </a:tr>
              <a:tr h="325592">
                <a:tc>
                  <a:txBody>
                    <a:bodyPr/>
                    <a:lstStyle/>
                    <a:p>
                      <a:pPr>
                        <a:lnSpc>
                          <a:spcPct val="100000"/>
                        </a:lnSpc>
                        <a:spcAft>
                          <a:spcPts val="709"/>
                        </a:spcAft>
                      </a:pPr>
                      <a:r>
                        <a:rPr lang="el-GR" sz="1300" b="0" strike="noStrike" spc="-1">
                          <a:solidFill>
                            <a:srgbClr val="000000"/>
                          </a:solidFill>
                          <a:latin typeface="Arial"/>
                          <a:ea typeface="NSimSun"/>
                        </a:rPr>
                        <a:t>2η Ξένη Γλώσσα (Γαλλικά ή Γερμανικά)</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2</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07"/>
                  </a:ext>
                </a:extLst>
              </a:tr>
              <a:tr h="325592">
                <a:tc>
                  <a:txBody>
                    <a:bodyPr/>
                    <a:lstStyle/>
                    <a:p>
                      <a:pPr>
                        <a:lnSpc>
                          <a:spcPct val="100000"/>
                        </a:lnSpc>
                        <a:spcAft>
                          <a:spcPts val="709"/>
                        </a:spcAft>
                      </a:pPr>
                      <a:r>
                        <a:rPr lang="el-GR" sz="1300" b="0" strike="noStrike" spc="-1">
                          <a:solidFill>
                            <a:srgbClr val="000000"/>
                          </a:solidFill>
                          <a:latin typeface="Arial"/>
                          <a:ea typeface="NSimSun"/>
                        </a:rPr>
                        <a:t>Φυσική</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2</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08"/>
                  </a:ext>
                </a:extLst>
              </a:tr>
              <a:tr h="325592">
                <a:tc>
                  <a:txBody>
                    <a:bodyPr/>
                    <a:lstStyle/>
                    <a:p>
                      <a:pPr>
                        <a:lnSpc>
                          <a:spcPct val="100000"/>
                        </a:lnSpc>
                        <a:spcAft>
                          <a:spcPts val="709"/>
                        </a:spcAft>
                      </a:pPr>
                      <a:r>
                        <a:rPr lang="el-GR" sz="1300" b="0" strike="noStrike" spc="-1">
                          <a:solidFill>
                            <a:srgbClr val="000000"/>
                          </a:solidFill>
                          <a:latin typeface="Arial"/>
                          <a:ea typeface="NSimSun"/>
                        </a:rPr>
                        <a:t>Χημεία</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2</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09"/>
                  </a:ext>
                </a:extLst>
              </a:tr>
              <a:tr h="325592">
                <a:tc>
                  <a:txBody>
                    <a:bodyPr/>
                    <a:lstStyle/>
                    <a:p>
                      <a:pPr>
                        <a:lnSpc>
                          <a:spcPct val="100000"/>
                        </a:lnSpc>
                        <a:spcAft>
                          <a:spcPts val="709"/>
                        </a:spcAft>
                      </a:pPr>
                      <a:r>
                        <a:rPr lang="el-GR" sz="1300" b="0" strike="noStrike" spc="-1">
                          <a:solidFill>
                            <a:srgbClr val="000000"/>
                          </a:solidFill>
                          <a:latin typeface="Arial"/>
                          <a:ea typeface="NSimSun"/>
                        </a:rPr>
                        <a:t>Βιολογία</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dirty="0">
                          <a:solidFill>
                            <a:srgbClr val="000000"/>
                          </a:solidFill>
                          <a:latin typeface="Arial"/>
                          <a:ea typeface="NSimSun"/>
                        </a:rPr>
                        <a:t>2</a:t>
                      </a:r>
                      <a:endParaRPr lang="el-GR" sz="1300" b="0" strike="noStrike" spc="-1" dirty="0">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10"/>
                  </a:ext>
                </a:extLst>
              </a:tr>
              <a:tr h="325592">
                <a:tc>
                  <a:txBody>
                    <a:bodyPr/>
                    <a:lstStyle/>
                    <a:p>
                      <a:pPr>
                        <a:lnSpc>
                          <a:spcPct val="100000"/>
                        </a:lnSpc>
                        <a:spcAft>
                          <a:spcPts val="709"/>
                        </a:spcAft>
                      </a:pPr>
                      <a:r>
                        <a:rPr lang="el-GR" sz="1300" b="0" strike="noStrike" spc="-1">
                          <a:solidFill>
                            <a:srgbClr val="000000"/>
                          </a:solidFill>
                          <a:latin typeface="Arial"/>
                          <a:ea typeface="NSimSun"/>
                        </a:rPr>
                        <a:t>Φυσική Αγωγή</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2</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11"/>
                  </a:ext>
                </a:extLst>
              </a:tr>
              <a:tr h="582638">
                <a:tc>
                  <a:txBody>
                    <a:bodyPr/>
                    <a:lstStyle/>
                    <a:p>
                      <a:pPr>
                        <a:lnSpc>
                          <a:spcPct val="100000"/>
                        </a:lnSpc>
                        <a:spcAft>
                          <a:spcPts val="709"/>
                        </a:spcAft>
                      </a:pPr>
                      <a:r>
                        <a:rPr lang="el-GR" sz="1300" b="0" strike="noStrike" spc="-1">
                          <a:solidFill>
                            <a:srgbClr val="000000"/>
                          </a:solidFill>
                          <a:latin typeface="Arial"/>
                          <a:ea typeface="NSimSun"/>
                        </a:rPr>
                        <a:t> Πολιτική Παιδεία (Οικονομία, Πολιτικοί Θεσμοί και Αρχές Δικαίου και Κοινωνιολογία)</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2</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12"/>
                  </a:ext>
                </a:extLst>
              </a:tr>
              <a:tr h="325592">
                <a:tc>
                  <a:txBody>
                    <a:bodyPr/>
                    <a:lstStyle/>
                    <a:p>
                      <a:pPr>
                        <a:lnSpc>
                          <a:spcPct val="100000"/>
                        </a:lnSpc>
                        <a:spcAft>
                          <a:spcPts val="709"/>
                        </a:spcAft>
                      </a:pPr>
                      <a:r>
                        <a:rPr lang="el-GR" sz="1300" b="0" strike="noStrike" spc="-1">
                          <a:solidFill>
                            <a:srgbClr val="000000"/>
                          </a:solidFill>
                          <a:latin typeface="Arial"/>
                          <a:ea typeface="NSimSun"/>
                        </a:rPr>
                        <a:t>Εφαρμογές Πληροφορικής</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0" strike="noStrike" spc="-1">
                          <a:solidFill>
                            <a:srgbClr val="000000"/>
                          </a:solidFill>
                          <a:latin typeface="Arial"/>
                          <a:ea typeface="NSimSun"/>
                        </a:rPr>
                        <a:t> 2</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13"/>
                  </a:ext>
                </a:extLst>
              </a:tr>
              <a:tr h="325592">
                <a:tc>
                  <a:txBody>
                    <a:bodyPr/>
                    <a:lstStyle/>
                    <a:p>
                      <a:pPr>
                        <a:lnSpc>
                          <a:spcPct val="100000"/>
                        </a:lnSpc>
                        <a:spcAft>
                          <a:spcPts val="709"/>
                        </a:spcAft>
                      </a:pPr>
                      <a:r>
                        <a:rPr lang="el-GR" sz="1300" b="1" strike="noStrike" spc="-1">
                          <a:solidFill>
                            <a:srgbClr val="000000"/>
                          </a:solidFill>
                          <a:latin typeface="Arial"/>
                          <a:ea typeface="NSimSun"/>
                        </a:rPr>
                        <a:t>Γενικό Σύνολο Προγράμματος</a:t>
                      </a:r>
                      <a:endParaRPr lang="el-GR" sz="1300" b="0" strike="noStrike" spc="-1">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spcAft>
                          <a:spcPts val="709"/>
                        </a:spcAft>
                      </a:pPr>
                      <a:r>
                        <a:rPr lang="el-GR" sz="1300" b="1" strike="noStrike" spc="-1" dirty="0">
                          <a:solidFill>
                            <a:srgbClr val="000000"/>
                          </a:solidFill>
                          <a:latin typeface="Arial"/>
                          <a:ea typeface="NSimSun"/>
                        </a:rPr>
                        <a:t>35</a:t>
                      </a:r>
                      <a:endParaRPr lang="el-GR" sz="1300" b="0" strike="noStrike" spc="-1" dirty="0">
                        <a:solidFill>
                          <a:srgbClr val="000000"/>
                        </a:solidFill>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xmlns="" val="1001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p:cNvSpPr>
          <p:nvPr>
            <p:ph/>
          </p:nvPr>
        </p:nvSpPr>
        <p:spPr>
          <a:xfrm>
            <a:off x="312840" y="1631880"/>
            <a:ext cx="9486000" cy="5042880"/>
          </a:xfrm>
          <a:prstGeom prst="rect">
            <a:avLst/>
          </a:prstGeom>
          <a:noFill/>
          <a:ln w="0">
            <a:noFill/>
          </a:ln>
        </p:spPr>
        <p:txBody>
          <a:bodyPr lIns="0" tIns="0" rIns="0" bIns="0" anchor="t">
            <a:normAutofit fontScale="92500" lnSpcReduction="20000"/>
          </a:bodyPr>
          <a:lstStyle/>
          <a:p>
            <a:pPr marL="194040" indent="-194040" algn="just">
              <a:lnSpc>
                <a:spcPct val="90000"/>
              </a:lnSpc>
              <a:spcBef>
                <a:spcPts val="1134"/>
              </a:spcBef>
              <a:buClr>
                <a:srgbClr val="000000"/>
              </a:buClr>
              <a:buFont typeface="Arial"/>
              <a:buChar char="•"/>
            </a:pPr>
            <a:r>
              <a:rPr lang="el-GR" sz="2200" b="0" strike="noStrike" spc="-1">
                <a:solidFill>
                  <a:srgbClr val="000000"/>
                </a:solidFill>
                <a:latin typeface="Arial"/>
                <a:ea typeface="DejaVu Sans"/>
              </a:rPr>
              <a:t>Στη Β΄ Τάξη Ημερησίου Γενικού Λυκείου εφαρμόζεται πρόγραμμα μαθημάτων που περιλαμβάνει μαθήματα γενικής παιδείας τριάντα (30) συνολικά διδακτικών ωρών εβδομαδιαίως και δύο (2) Ομάδες Μαθημάτων Προσανατολισμού, Ανθρωπιστικών και Θετικών Σπουδών, πέντε (5) συνολικά διδακτικών ωρών εβδομαδιαίως για κάθε ομάδα.</a:t>
            </a:r>
            <a:endParaRPr lang="el-GR" sz="2200" b="0" strike="noStrike" spc="-1">
              <a:solidFill>
                <a:srgbClr val="000000"/>
              </a:solidFill>
              <a:latin typeface="Arial"/>
            </a:endParaRPr>
          </a:p>
          <a:p>
            <a:pPr indent="0" algn="just">
              <a:lnSpc>
                <a:spcPct val="90000"/>
              </a:lnSpc>
              <a:spcBef>
                <a:spcPts val="1134"/>
              </a:spcBef>
              <a:buNone/>
            </a:pPr>
            <a:endParaRPr lang="el-GR" sz="2200" b="0" strike="noStrike" spc="-1">
              <a:solidFill>
                <a:srgbClr val="000000"/>
              </a:solidFill>
              <a:latin typeface="Arial"/>
            </a:endParaRPr>
          </a:p>
          <a:p>
            <a:pPr marL="194040" indent="-194040" algn="just">
              <a:lnSpc>
                <a:spcPct val="90000"/>
              </a:lnSpc>
              <a:spcBef>
                <a:spcPts val="1134"/>
              </a:spcBef>
              <a:buClr>
                <a:srgbClr val="000000"/>
              </a:buClr>
              <a:buFont typeface="Arial"/>
              <a:buChar char="•"/>
            </a:pPr>
            <a:r>
              <a:rPr lang="el-GR" sz="2200" b="0" u="sng" strike="noStrike" spc="-1">
                <a:solidFill>
                  <a:srgbClr val="000000"/>
                </a:solidFill>
                <a:uFillTx/>
                <a:latin typeface="Arial"/>
                <a:ea typeface="DejaVu Sans"/>
              </a:rPr>
              <a:t>ΜΑΘΗΜΑΤΑ ΟΜΑΔΩΝ ΠΡΟΣΑΝΑΤΟΛΙΣΜΟΥ</a:t>
            </a:r>
            <a:r>
              <a:rPr lang="en-US" sz="2200" b="0" u="sng" strike="noStrike" spc="-1">
                <a:solidFill>
                  <a:srgbClr val="000000"/>
                </a:solidFill>
                <a:uFillTx/>
                <a:latin typeface="Arial"/>
                <a:ea typeface="DejaVu Sans"/>
              </a:rPr>
              <a:t>: </a:t>
            </a:r>
            <a:r>
              <a:rPr lang="el-GR" sz="2200" b="0" u="sng" strike="noStrike" spc="-1">
                <a:solidFill>
                  <a:srgbClr val="000000"/>
                </a:solidFill>
                <a:uFillTx/>
                <a:latin typeface="Arial"/>
                <a:ea typeface="DejaVu Sans"/>
              </a:rPr>
              <a:t>ΩΡΕΣ</a:t>
            </a:r>
            <a:endParaRPr lang="el-GR" sz="2200" b="0" strike="noStrike" spc="-1">
              <a:solidFill>
                <a:srgbClr val="000000"/>
              </a:solidFill>
              <a:latin typeface="Arial"/>
            </a:endParaRPr>
          </a:p>
          <a:p>
            <a:pPr indent="0" algn="just">
              <a:lnSpc>
                <a:spcPct val="90000"/>
              </a:lnSpc>
              <a:spcBef>
                <a:spcPts val="1134"/>
              </a:spcBef>
              <a:buNone/>
            </a:pPr>
            <a:endParaRPr lang="el-GR" sz="2200" b="0" strike="noStrike" spc="-1">
              <a:solidFill>
                <a:srgbClr val="000000"/>
              </a:solidFill>
              <a:latin typeface="Arial"/>
            </a:endParaRPr>
          </a:p>
          <a:p>
            <a:pPr marL="194040" indent="-194040" algn="just">
              <a:lnSpc>
                <a:spcPct val="90000"/>
              </a:lnSpc>
              <a:spcBef>
                <a:spcPts val="1134"/>
              </a:spcBef>
              <a:buClr>
                <a:srgbClr val="000000"/>
              </a:buClr>
              <a:buFont typeface="Arial"/>
              <a:buChar char="•"/>
            </a:pPr>
            <a:r>
              <a:rPr lang="el-GR" sz="2200" b="1" strike="noStrike" spc="-1">
                <a:solidFill>
                  <a:srgbClr val="000000"/>
                </a:solidFill>
                <a:latin typeface="Arial"/>
                <a:ea typeface="DejaVu Sans"/>
              </a:rPr>
              <a:t>Ομάδα Προσανατολισμού Ανθρωπιστικών Σπουδών	</a:t>
            </a:r>
            <a:endParaRPr lang="el-GR" sz="2200" b="0" strike="noStrike" spc="-1">
              <a:solidFill>
                <a:srgbClr val="000000"/>
              </a:solidFill>
              <a:latin typeface="Arial"/>
            </a:endParaRPr>
          </a:p>
          <a:p>
            <a:pPr marL="194040" indent="-194040" algn="just">
              <a:lnSpc>
                <a:spcPct val="90000"/>
              </a:lnSpc>
              <a:spcBef>
                <a:spcPts val="1134"/>
              </a:spcBef>
              <a:buClr>
                <a:srgbClr val="000000"/>
              </a:buClr>
              <a:buFont typeface="Arial"/>
              <a:buChar char="•"/>
            </a:pPr>
            <a:r>
              <a:rPr lang="el-GR" sz="2200" b="0" strike="noStrike" spc="-1">
                <a:solidFill>
                  <a:srgbClr val="000000"/>
                </a:solidFill>
                <a:latin typeface="Arial"/>
                <a:ea typeface="DejaVu Sans"/>
              </a:rPr>
              <a:t>Αρχαία Ελληνική Γλώσσα και Γραμματεία	 3</a:t>
            </a:r>
            <a:endParaRPr lang="el-GR" sz="2200" b="0" strike="noStrike" spc="-1">
              <a:solidFill>
                <a:srgbClr val="000000"/>
              </a:solidFill>
              <a:latin typeface="Arial"/>
            </a:endParaRPr>
          </a:p>
          <a:p>
            <a:pPr marL="194040" indent="-194040" algn="just">
              <a:lnSpc>
                <a:spcPct val="90000"/>
              </a:lnSpc>
              <a:spcBef>
                <a:spcPts val="1134"/>
              </a:spcBef>
              <a:buClr>
                <a:srgbClr val="000000"/>
              </a:buClr>
              <a:buFont typeface="Arial"/>
              <a:buChar char="•"/>
            </a:pPr>
            <a:r>
              <a:rPr lang="el-GR" sz="2200" b="0" strike="noStrike" spc="-1">
                <a:solidFill>
                  <a:srgbClr val="000000"/>
                </a:solidFill>
                <a:latin typeface="Arial"/>
                <a:ea typeface="DejaVu Sans"/>
              </a:rPr>
              <a:t>Λατινικά	 2</a:t>
            </a:r>
            <a:endParaRPr lang="el-GR" sz="2200" b="0" strike="noStrike" spc="-1">
              <a:solidFill>
                <a:srgbClr val="000000"/>
              </a:solidFill>
              <a:latin typeface="Arial"/>
            </a:endParaRPr>
          </a:p>
          <a:p>
            <a:pPr indent="0" algn="just">
              <a:lnSpc>
                <a:spcPct val="90000"/>
              </a:lnSpc>
              <a:spcBef>
                <a:spcPts val="1134"/>
              </a:spcBef>
              <a:buNone/>
            </a:pPr>
            <a:endParaRPr lang="el-GR" sz="2200" b="0" strike="noStrike" spc="-1">
              <a:solidFill>
                <a:srgbClr val="000000"/>
              </a:solidFill>
              <a:latin typeface="Arial"/>
            </a:endParaRPr>
          </a:p>
          <a:p>
            <a:pPr marL="194040" indent="-194040" algn="just">
              <a:lnSpc>
                <a:spcPct val="90000"/>
              </a:lnSpc>
              <a:spcBef>
                <a:spcPts val="1134"/>
              </a:spcBef>
              <a:buClr>
                <a:srgbClr val="000000"/>
              </a:buClr>
              <a:buFont typeface="Arial"/>
              <a:buChar char="•"/>
            </a:pPr>
            <a:r>
              <a:rPr lang="el-GR" sz="2200" b="1" strike="noStrike" spc="-1">
                <a:solidFill>
                  <a:srgbClr val="000000"/>
                </a:solidFill>
                <a:latin typeface="Arial"/>
                <a:ea typeface="DejaVu Sans"/>
              </a:rPr>
              <a:t>Ομάδα Προσανατολισμού Θετικών Σπουδών	</a:t>
            </a:r>
            <a:endParaRPr lang="el-GR" sz="2200" b="0" strike="noStrike" spc="-1">
              <a:solidFill>
                <a:srgbClr val="000000"/>
              </a:solidFill>
              <a:latin typeface="Arial"/>
            </a:endParaRPr>
          </a:p>
          <a:p>
            <a:pPr marL="194040" indent="-194040" algn="just">
              <a:lnSpc>
                <a:spcPct val="90000"/>
              </a:lnSpc>
              <a:spcBef>
                <a:spcPts val="1134"/>
              </a:spcBef>
              <a:buClr>
                <a:srgbClr val="000000"/>
              </a:buClr>
              <a:buFont typeface="Arial"/>
              <a:buChar char="•"/>
            </a:pPr>
            <a:r>
              <a:rPr lang="el-GR" sz="2200" b="0" strike="noStrike" spc="-1">
                <a:solidFill>
                  <a:srgbClr val="000000"/>
                </a:solidFill>
                <a:latin typeface="Arial"/>
                <a:ea typeface="DejaVu Sans"/>
              </a:rPr>
              <a:t>Φυσική 	2</a:t>
            </a:r>
            <a:endParaRPr lang="el-GR" sz="2200" b="0" strike="noStrike" spc="-1">
              <a:solidFill>
                <a:srgbClr val="000000"/>
              </a:solidFill>
              <a:latin typeface="Arial"/>
            </a:endParaRPr>
          </a:p>
          <a:p>
            <a:pPr marL="194040" indent="-194040" algn="just">
              <a:lnSpc>
                <a:spcPct val="90000"/>
              </a:lnSpc>
              <a:spcBef>
                <a:spcPts val="1134"/>
              </a:spcBef>
              <a:buClr>
                <a:srgbClr val="000000"/>
              </a:buClr>
              <a:buFont typeface="Arial"/>
              <a:buChar char="•"/>
            </a:pPr>
            <a:r>
              <a:rPr lang="el-GR" sz="2200" b="0" strike="noStrike" spc="-1">
                <a:solidFill>
                  <a:srgbClr val="000000"/>
                </a:solidFill>
                <a:latin typeface="Arial"/>
                <a:ea typeface="DejaVu Sans"/>
              </a:rPr>
              <a:t>Μαθηματικά	3</a:t>
            </a:r>
            <a:endParaRPr lang="el-GR" sz="2200" b="0" strike="noStrike" spc="-1">
              <a:solidFill>
                <a:srgbClr val="000000"/>
              </a:solidFill>
              <a:latin typeface="Arial"/>
            </a:endParaRPr>
          </a:p>
        </p:txBody>
      </p:sp>
      <p:sp>
        <p:nvSpPr>
          <p:cNvPr id="237" name="PlaceHolder 2"/>
          <p:cNvSpPr>
            <a:spLocks noGrp="1"/>
          </p:cNvSpPr>
          <p:nvPr>
            <p:ph type="title"/>
          </p:nvPr>
        </p:nvSpPr>
        <p:spPr>
          <a:xfrm>
            <a:off x="162000" y="388800"/>
            <a:ext cx="9359640" cy="899640"/>
          </a:xfrm>
          <a:prstGeom prst="rect">
            <a:avLst/>
          </a:prstGeom>
          <a:noFill/>
          <a:ln w="0">
            <a:noFill/>
          </a:ln>
        </p:spPr>
        <p:txBody>
          <a:bodyPr lIns="0" tIns="0" rIns="0" bIns="0" anchor="b">
            <a:noAutofit/>
          </a:bodyPr>
          <a:lstStyle/>
          <a:p>
            <a:pPr indent="0" algn="ctr">
              <a:lnSpc>
                <a:spcPct val="90000"/>
              </a:lnSpc>
              <a:buNone/>
            </a:pPr>
            <a:r>
              <a:rPr lang="el-GR" sz="4400" b="0" strike="noStrike" spc="-1">
                <a:solidFill>
                  <a:srgbClr val="FFFFFF"/>
                </a:solidFill>
                <a:latin typeface="Arial"/>
                <a:ea typeface="DejaVu Sans"/>
              </a:rPr>
              <a:t>ΓΕΛ  Β’ ΤΑΞΗ ΠΡΟΓΡΑΜΜΑ </a:t>
            </a:r>
            <a:endParaRPr lang="el-GR" sz="4400" b="0" strike="noStrike" spc="-1">
              <a:solidFill>
                <a:srgbClr val="000000"/>
              </a:solidFill>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PlaceHolder 1"/>
          <p:cNvSpPr>
            <a:spLocks noGrp="1"/>
          </p:cNvSpPr>
          <p:nvPr>
            <p:ph/>
          </p:nvPr>
        </p:nvSpPr>
        <p:spPr>
          <a:xfrm>
            <a:off x="312840" y="1585080"/>
            <a:ext cx="9617040" cy="5168520"/>
          </a:xfrm>
          <a:prstGeom prst="rect">
            <a:avLst/>
          </a:prstGeom>
          <a:solidFill>
            <a:srgbClr val="FFFFFF"/>
          </a:solidFill>
          <a:ln w="0">
            <a:noFill/>
          </a:ln>
        </p:spPr>
        <p:txBody>
          <a:bodyPr lIns="0" tIns="0" rIns="0" bIns="0" numCol="2" anchor="t">
            <a:noAutofit/>
          </a:bodyPr>
          <a:lstStyle/>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Στη Γ΄ Τάξη Γενικού Λυκείου εφαρμόζεται πρόγραμμα μαθημάτων που περιλαμβάνει μαθήματα γενικής παιδείας και προσανατολισμού τριάντα δύο (32) συνολικά διδακτικών ωρών εβδομαδιαίως. Τα μαθήματα προσανατολισμού χωρίζονται σε τρεις (3) Ομάδες Μαθημάτων Προσανατολισμού, ως εξής: Ανθρωπιστικών Σπουδών. Θετικών Σπουδών και Σπουδών Υγείας. Σπουδών Οικονομίας και Πληροφορικής.</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Οι μαθητές που επιλέγουν την Ομάδα Προσανατολισμού Θετικών Σπουδών και Σπουδών Υγείας, επιλέγουν και παρακολουθούν υποχρεωτικά είτε το μάθημα των Μαθηματικών είτε το μάθημα της Βιολογίας.</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u="sng" strike="noStrike" spc="-1" dirty="0">
                <a:solidFill>
                  <a:srgbClr val="000000"/>
                </a:solidFill>
                <a:uFillTx/>
                <a:latin typeface="Arial"/>
                <a:ea typeface="DejaVu Sans"/>
              </a:rPr>
              <a:t>ΜΑΘΗΜΑΤΑ ΟΜΑΔΩΝ ΠΡΟΣΑΝΑΤΟΛΙΣΜΟΥ</a:t>
            </a:r>
            <a:r>
              <a:rPr lang="en-US" sz="1400" b="0" u="sng" strike="noStrike" spc="-1" dirty="0">
                <a:solidFill>
                  <a:srgbClr val="000000"/>
                </a:solidFill>
                <a:uFillTx/>
                <a:latin typeface="Arial"/>
                <a:ea typeface="DejaVu Sans"/>
              </a:rPr>
              <a:t>: </a:t>
            </a:r>
            <a:r>
              <a:rPr lang="el-GR" sz="1400" b="0" u="sng" strike="noStrike" spc="-1" dirty="0">
                <a:solidFill>
                  <a:srgbClr val="000000"/>
                </a:solidFill>
                <a:uFillTx/>
                <a:latin typeface="Arial"/>
                <a:ea typeface="DejaVu Sans"/>
              </a:rPr>
              <a:t>ΏΡΕΣ  </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1" strike="noStrike" spc="-1" dirty="0">
                <a:solidFill>
                  <a:srgbClr val="000000"/>
                </a:solidFill>
                <a:latin typeface="Arial"/>
                <a:ea typeface="DejaVu Sans"/>
              </a:rPr>
              <a:t>Ομάδα Προσανατολισμού Ανθρωπιστικών Σπουδών	 </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Αρχαία Ελληνικά	6</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Ιστορία	6</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Λατινικά	6</a:t>
            </a:r>
            <a:endParaRPr lang="el-GR" sz="1400" b="1" strike="noStrike" spc="-1" dirty="0">
              <a:solidFill>
                <a:srgbClr val="000000"/>
              </a:solidFill>
              <a:latin typeface="Arial"/>
              <a:ea typeface="DejaVu Sans"/>
            </a:endParaRPr>
          </a:p>
          <a:p>
            <a:pPr marL="0" indent="0" algn="just">
              <a:lnSpc>
                <a:spcPct val="100000"/>
              </a:lnSpc>
              <a:buClr>
                <a:srgbClr val="000000"/>
              </a:buClr>
              <a:buNone/>
            </a:pPr>
            <a:endParaRPr lang="el-GR" sz="1400" b="1" spc="-1" dirty="0">
              <a:solidFill>
                <a:srgbClr val="000000"/>
              </a:solidFill>
              <a:latin typeface="Arial"/>
              <a:ea typeface="DejaVu Sans"/>
            </a:endParaRPr>
          </a:p>
          <a:p>
            <a:pPr marL="228600" indent="-228600" algn="just">
              <a:lnSpc>
                <a:spcPct val="100000"/>
              </a:lnSpc>
              <a:buClr>
                <a:srgbClr val="000000"/>
              </a:buClr>
              <a:buFont typeface="Arial"/>
              <a:buChar char="•"/>
            </a:pPr>
            <a:r>
              <a:rPr lang="el-GR" sz="1400" b="1" strike="noStrike" spc="-1" dirty="0">
                <a:solidFill>
                  <a:srgbClr val="000000"/>
                </a:solidFill>
                <a:latin typeface="Arial"/>
                <a:ea typeface="DejaVu Sans"/>
              </a:rPr>
              <a:t>Ομάδα Προσανατολισμού Θετικών Σπουδών και Σπουδών Υγείας	 </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Μαθηματικά (για τους/τις μαθητές/μαθήτριες που επιλέγουν το δεύτερο Επιστημονικό Πεδίο)</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ή Βιολογία (για τους/τις μαθητές/μαθήτριες που επιλέγουν το τρίτο Επιστημονικό Πεδίο)	6</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Φυσική	6</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Χημεία	6</a:t>
            </a:r>
            <a:endParaRPr lang="el-GR" sz="1400" b="0" strike="noStrike" spc="-1" dirty="0">
              <a:solidFill>
                <a:srgbClr val="000000"/>
              </a:solidFill>
              <a:latin typeface="Arial"/>
            </a:endParaRPr>
          </a:p>
          <a:p>
            <a:pPr indent="0" algn="just">
              <a:lnSpc>
                <a:spcPct val="100000"/>
              </a:lnSpc>
              <a:buNone/>
            </a:pP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1" strike="noStrike" spc="-1" dirty="0">
                <a:solidFill>
                  <a:srgbClr val="000000"/>
                </a:solidFill>
                <a:latin typeface="Arial"/>
                <a:ea typeface="DejaVu Sans"/>
              </a:rPr>
              <a:t>Ομάδα Προσανατολισμού Σπουδών Οικονομίας και Πληροφορικής	 </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Μαθηματικά	6</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Πληροφορική	6</a:t>
            </a:r>
            <a:endParaRPr lang="el-GR" sz="1400" b="0" strike="noStrike" spc="-1" dirty="0">
              <a:solidFill>
                <a:srgbClr val="000000"/>
              </a:solidFill>
              <a:latin typeface="Arial"/>
            </a:endParaRPr>
          </a:p>
          <a:p>
            <a:pPr marL="228600" indent="-228600" algn="just">
              <a:lnSpc>
                <a:spcPct val="100000"/>
              </a:lnSpc>
              <a:buClr>
                <a:srgbClr val="000000"/>
              </a:buClr>
              <a:buFont typeface="Arial"/>
              <a:buChar char="•"/>
            </a:pPr>
            <a:r>
              <a:rPr lang="el-GR" sz="1400" b="0" strike="noStrike" spc="-1" dirty="0">
                <a:solidFill>
                  <a:srgbClr val="000000"/>
                </a:solidFill>
                <a:latin typeface="Arial"/>
                <a:ea typeface="DejaVu Sans"/>
              </a:rPr>
              <a:t>Οικονομία 	6</a:t>
            </a:r>
            <a:endParaRPr lang="el-GR" sz="1400" b="0" strike="noStrike" spc="-1" dirty="0">
              <a:solidFill>
                <a:srgbClr val="000000"/>
              </a:solidFill>
              <a:latin typeface="Arial"/>
            </a:endParaRPr>
          </a:p>
        </p:txBody>
      </p:sp>
      <p:sp>
        <p:nvSpPr>
          <p:cNvPr id="239" name="PlaceHolder 2"/>
          <p:cNvSpPr>
            <a:spLocks noGrp="1"/>
          </p:cNvSpPr>
          <p:nvPr>
            <p:ph type="title"/>
          </p:nvPr>
        </p:nvSpPr>
        <p:spPr>
          <a:xfrm>
            <a:off x="162000" y="388800"/>
            <a:ext cx="9359640" cy="899640"/>
          </a:xfrm>
          <a:prstGeom prst="rect">
            <a:avLst/>
          </a:prstGeom>
          <a:noFill/>
          <a:ln w="0">
            <a:noFill/>
          </a:ln>
        </p:spPr>
        <p:txBody>
          <a:bodyPr lIns="0" tIns="0" rIns="0" bIns="0" anchor="b">
            <a:noAutofit/>
          </a:bodyPr>
          <a:lstStyle/>
          <a:p>
            <a:pPr indent="0" algn="ctr">
              <a:lnSpc>
                <a:spcPct val="90000"/>
              </a:lnSpc>
              <a:buNone/>
            </a:pPr>
            <a:r>
              <a:rPr lang="el-GR" sz="4400" b="0" strike="noStrike" spc="-1">
                <a:solidFill>
                  <a:srgbClr val="FFFFFF"/>
                </a:solidFill>
                <a:latin typeface="Arial"/>
                <a:ea typeface="DejaVu Sans"/>
              </a:rPr>
              <a:t>ΓΕΛ  Γ’ ΤΑΞΗ ΠΡΟΓΡΑΜΜΑ </a:t>
            </a:r>
            <a:endParaRPr lang="el-GR" sz="4400" b="0" strike="noStrike" spc="-1">
              <a:solidFill>
                <a:srgbClr val="000000"/>
              </a:solidFill>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PlaceHolder 1"/>
          <p:cNvSpPr>
            <a:spLocks noGrp="1"/>
          </p:cNvSpPr>
          <p:nvPr>
            <p:ph/>
          </p:nvPr>
        </p:nvSpPr>
        <p:spPr>
          <a:xfrm>
            <a:off x="162000" y="1493640"/>
            <a:ext cx="9591480" cy="5191973"/>
          </a:xfrm>
          <a:prstGeom prst="rect">
            <a:avLst/>
          </a:prstGeom>
          <a:solidFill>
            <a:srgbClr val="FFFFFF"/>
          </a:solidFill>
          <a:ln w="0">
            <a:noFill/>
          </a:ln>
        </p:spPr>
        <p:txBody>
          <a:bodyPr lIns="0" tIns="0" rIns="0" bIns="0" anchor="t">
            <a:noAutofit/>
          </a:bodyPr>
          <a:lstStyle/>
          <a:p>
            <a:pPr marL="228600" indent="-228600" algn="just">
              <a:lnSpc>
                <a:spcPct val="100000"/>
              </a:lnSpc>
              <a:spcBef>
                <a:spcPts val="567"/>
              </a:spcBef>
              <a:buClr>
                <a:srgbClr val="000000"/>
              </a:buClr>
              <a:buFont typeface="Arial"/>
              <a:buChar char="•"/>
            </a:pPr>
            <a:r>
              <a:rPr lang="el-GR" sz="1700" b="0" strike="noStrike" spc="-100" dirty="0">
                <a:solidFill>
                  <a:srgbClr val="000000"/>
                </a:solidFill>
                <a:latin typeface="Arial"/>
                <a:ea typeface="NSimSun"/>
              </a:rPr>
              <a:t>Τα μαθήματα των ομάδων προσανατολισμού συνδέονται με την εισαγωγή στα ΑΕΙ. Συγκεκριμένα, τα τμήματα των ΑΕΙ κατατάσσονται σε 4 επιστημονικά πεδία</a:t>
            </a:r>
            <a:r>
              <a:rPr lang="en-US" sz="1700" b="0" strike="noStrike" spc="-100" dirty="0">
                <a:solidFill>
                  <a:srgbClr val="000000"/>
                </a:solidFill>
                <a:latin typeface="Arial"/>
                <a:ea typeface="NSimSun"/>
              </a:rPr>
              <a:t>:</a:t>
            </a:r>
            <a:endParaRPr lang="el-GR" sz="1700" b="0" strike="noStrike" spc="-1" dirty="0">
              <a:solidFill>
                <a:srgbClr val="000000"/>
              </a:solidFill>
              <a:latin typeface="Arial"/>
            </a:endParaRPr>
          </a:p>
          <a:p>
            <a:pPr marL="228600" indent="-228600" algn="just">
              <a:lnSpc>
                <a:spcPct val="100000"/>
              </a:lnSpc>
              <a:spcBef>
                <a:spcPts val="567"/>
              </a:spcBef>
              <a:buClr>
                <a:srgbClr val="000000"/>
              </a:buClr>
              <a:buFont typeface="Arial"/>
              <a:buChar char="•"/>
            </a:pPr>
            <a:r>
              <a:rPr lang="el-GR" sz="1700" b="0" strike="noStrike" spc="-100" dirty="0">
                <a:solidFill>
                  <a:srgbClr val="000000"/>
                </a:solidFill>
                <a:latin typeface="Arial"/>
                <a:ea typeface="NSimSun"/>
              </a:rPr>
              <a:t>1ο επιστημονικό πεδίο: Ανθρωπιστικές, Νομικές και Κοινωνικές Επιστήμες</a:t>
            </a:r>
            <a:endParaRPr lang="el-GR" sz="1700" b="0" strike="noStrike" spc="-1" dirty="0">
              <a:solidFill>
                <a:srgbClr val="000000"/>
              </a:solidFill>
              <a:latin typeface="Arial"/>
            </a:endParaRPr>
          </a:p>
          <a:p>
            <a:pPr marL="228600" indent="-228600" algn="just">
              <a:lnSpc>
                <a:spcPct val="100000"/>
              </a:lnSpc>
              <a:spcBef>
                <a:spcPts val="567"/>
              </a:spcBef>
              <a:buClr>
                <a:srgbClr val="000000"/>
              </a:buClr>
              <a:buFont typeface="Arial"/>
              <a:buChar char="•"/>
            </a:pPr>
            <a:r>
              <a:rPr lang="el-GR" sz="1700" b="0" strike="noStrike" spc="-100" dirty="0">
                <a:solidFill>
                  <a:srgbClr val="000000"/>
                </a:solidFill>
                <a:latin typeface="Arial"/>
                <a:ea typeface="NSimSun"/>
              </a:rPr>
              <a:t>2ο επιστημονικό πεδίο: Θετικές και Τεχνολογικές Επιστήμες</a:t>
            </a:r>
            <a:endParaRPr lang="el-GR" sz="1700" b="0" strike="noStrike" spc="-1" dirty="0">
              <a:solidFill>
                <a:srgbClr val="000000"/>
              </a:solidFill>
              <a:latin typeface="Arial"/>
            </a:endParaRPr>
          </a:p>
          <a:p>
            <a:pPr marL="228600" indent="-228600" algn="just">
              <a:lnSpc>
                <a:spcPct val="100000"/>
              </a:lnSpc>
              <a:spcBef>
                <a:spcPts val="567"/>
              </a:spcBef>
              <a:buClr>
                <a:srgbClr val="000000"/>
              </a:buClr>
              <a:buFont typeface="Arial"/>
              <a:buChar char="•"/>
            </a:pPr>
            <a:r>
              <a:rPr lang="el-GR" sz="1700" b="0" strike="noStrike" spc="-100" dirty="0">
                <a:solidFill>
                  <a:srgbClr val="000000"/>
                </a:solidFill>
                <a:latin typeface="Arial"/>
                <a:ea typeface="NSimSun"/>
              </a:rPr>
              <a:t>3ο επιστημονικό πεδίο: Επιστήμες Υγείας και Ζωής</a:t>
            </a:r>
            <a:endParaRPr lang="el-GR" sz="1700" b="0" strike="noStrike" spc="-1" dirty="0">
              <a:solidFill>
                <a:srgbClr val="000000"/>
              </a:solidFill>
              <a:latin typeface="Arial"/>
            </a:endParaRPr>
          </a:p>
          <a:p>
            <a:pPr marL="228600" indent="-228600" algn="just">
              <a:lnSpc>
                <a:spcPct val="100000"/>
              </a:lnSpc>
              <a:spcBef>
                <a:spcPts val="567"/>
              </a:spcBef>
              <a:buClr>
                <a:srgbClr val="000000"/>
              </a:buClr>
              <a:buFont typeface="Arial"/>
              <a:buChar char="•"/>
            </a:pPr>
            <a:r>
              <a:rPr lang="el-GR" sz="1700" b="0" strike="noStrike" spc="-100" dirty="0">
                <a:solidFill>
                  <a:srgbClr val="000000"/>
                </a:solidFill>
                <a:latin typeface="Arial"/>
                <a:ea typeface="NSimSun"/>
              </a:rPr>
              <a:t>4ο επιστημονικό πεδίο: Επιστήμες Οικονομίας και Πληροφορικής.</a:t>
            </a:r>
            <a:endParaRPr lang="el-GR" sz="1700" b="0" strike="noStrike" spc="-1" dirty="0">
              <a:solidFill>
                <a:srgbClr val="000000"/>
              </a:solidFill>
              <a:latin typeface="Arial"/>
            </a:endParaRPr>
          </a:p>
          <a:p>
            <a:pPr marL="228600" indent="-228600" algn="just">
              <a:lnSpc>
                <a:spcPct val="100000"/>
              </a:lnSpc>
              <a:spcBef>
                <a:spcPts val="567"/>
              </a:spcBef>
              <a:buClr>
                <a:srgbClr val="000000"/>
              </a:buClr>
              <a:buFont typeface="Arial"/>
              <a:buChar char="•"/>
            </a:pPr>
            <a:r>
              <a:rPr lang="el-GR" sz="1700" b="0" strike="noStrike" spc="-100" dirty="0">
                <a:solidFill>
                  <a:srgbClr val="000000"/>
                </a:solidFill>
                <a:latin typeface="Arial"/>
                <a:ea typeface="NSimSun"/>
              </a:rPr>
              <a:t>Η πρόσβαση σε συγκεκριμένο επιστημονικό πεδίο γίνεται ανάλογα με την Ομάδα Προσανατολισμού. Οι υποψήφιοι της Ομάδας Προσανατολισμού Ανθρωπιστικών Σπουδών έχουν πρόσβαση στις Σχολές και στα Τμήματα του πρώτου Επιστημονικού Πεδίου και τα μαθήματα, στα οποία εξετάζονται υποχρεωτικά, είναι η Νεοελληνική Γλώσσα και Λογοτεχνία, τα Αρχαία Ελληνικά, η Ιστορία και τα Λατινικά.</a:t>
            </a:r>
            <a:endParaRPr lang="el-GR" sz="1700" b="0" strike="noStrike" spc="-1" dirty="0">
              <a:solidFill>
                <a:srgbClr val="000000"/>
              </a:solidFill>
              <a:latin typeface="Arial"/>
            </a:endParaRPr>
          </a:p>
          <a:p>
            <a:pPr marL="228600" indent="-228600" algn="just">
              <a:lnSpc>
                <a:spcPct val="100000"/>
              </a:lnSpc>
              <a:spcBef>
                <a:spcPts val="567"/>
              </a:spcBef>
              <a:buClr>
                <a:srgbClr val="000000"/>
              </a:buClr>
              <a:buFont typeface="Arial"/>
              <a:buChar char="•"/>
            </a:pPr>
            <a:r>
              <a:rPr lang="el-GR" sz="1700" b="0" strike="noStrike" spc="-100" dirty="0">
                <a:solidFill>
                  <a:srgbClr val="000000"/>
                </a:solidFill>
                <a:latin typeface="Arial"/>
                <a:ea typeface="NSimSun"/>
              </a:rPr>
              <a:t>Οι υποψήφιοι της Ομάδας Προσανατολισμού Θετικών Σπουδών και Σπουδών Υγείας έχουν πρόσβαση στις Σχολές και στα Τμήματα είτε του δεύτερου είτε του τρίτου Επιστημονικού Πεδίου, ανάλογα με το </a:t>
            </a:r>
            <a:r>
              <a:rPr lang="el-GR" sz="1700" b="0" strike="noStrike" spc="-100" dirty="0" err="1">
                <a:solidFill>
                  <a:srgbClr val="000000"/>
                </a:solidFill>
                <a:latin typeface="Arial"/>
                <a:ea typeface="NSimSun"/>
              </a:rPr>
              <a:t>ποιό</a:t>
            </a:r>
            <a:r>
              <a:rPr lang="el-GR" sz="1700" b="0" strike="noStrike" spc="-100" dirty="0">
                <a:solidFill>
                  <a:srgbClr val="000000"/>
                </a:solidFill>
                <a:latin typeface="Arial"/>
                <a:ea typeface="NSimSun"/>
              </a:rPr>
              <a:t> από τα δύο αυτά Επιστημονικά Πεδία έχουν επιλέξει, ως εξής:</a:t>
            </a:r>
            <a:endParaRPr lang="el-GR" sz="1700" b="0" strike="noStrike" spc="-1" dirty="0">
              <a:solidFill>
                <a:srgbClr val="000000"/>
              </a:solidFill>
              <a:latin typeface="Arial"/>
            </a:endParaRPr>
          </a:p>
          <a:p>
            <a:pPr marL="343080" indent="-343080" algn="just">
              <a:lnSpc>
                <a:spcPct val="100000"/>
              </a:lnSpc>
              <a:spcBef>
                <a:spcPts val="567"/>
              </a:spcBef>
              <a:buClr>
                <a:srgbClr val="000000"/>
              </a:buClr>
              <a:buFont typeface="Arial"/>
              <a:buAutoNum type="arabicPeriod"/>
            </a:pPr>
            <a:r>
              <a:rPr lang="el-GR" sz="1700" b="0" strike="noStrike" spc="-100" dirty="0">
                <a:solidFill>
                  <a:srgbClr val="000000"/>
                </a:solidFill>
                <a:latin typeface="Arial"/>
                <a:ea typeface="NSimSun"/>
              </a:rPr>
              <a:t>οι υποψήφιοι που έχουν επιλέξει το δεύτερο Επιστημονικό Πεδίο εξετάζονται υποχρεωτικά στα μαθήματα της Νεοελληνικής Γλώσσας και Λογοτεχνίας, της Φυσικής, της Χημείας και των Μαθηματικών και</a:t>
            </a:r>
            <a:endParaRPr lang="el-GR" sz="1700" b="0" strike="noStrike" spc="-1" dirty="0">
              <a:solidFill>
                <a:srgbClr val="000000"/>
              </a:solidFill>
              <a:latin typeface="Arial"/>
            </a:endParaRPr>
          </a:p>
          <a:p>
            <a:pPr marL="343080" indent="-343080" algn="just">
              <a:lnSpc>
                <a:spcPct val="100000"/>
              </a:lnSpc>
              <a:spcBef>
                <a:spcPts val="567"/>
              </a:spcBef>
              <a:buClr>
                <a:srgbClr val="000000"/>
              </a:buClr>
              <a:buFont typeface="Arial"/>
              <a:buAutoNum type="arabicPeriod"/>
            </a:pPr>
            <a:r>
              <a:rPr lang="el-GR" sz="1700" b="0" strike="noStrike" spc="-100" dirty="0">
                <a:solidFill>
                  <a:srgbClr val="000000"/>
                </a:solidFill>
                <a:latin typeface="Arial"/>
                <a:ea typeface="NSimSun"/>
              </a:rPr>
              <a:t>οι υποψήφιοι που έχουν επιλέξει το τρίτο Επιστημονικό Πεδίο εξετάζονται υποχρεωτικά στα μαθήματα της Νεοελληνικής Γλώσσας και Λογοτεχνίας, της Φυσικής, της Χημείας και της Βιολογίας.</a:t>
            </a:r>
            <a:endParaRPr lang="el-GR" sz="1700" b="0" strike="noStrike" spc="-1" dirty="0">
              <a:solidFill>
                <a:srgbClr val="000000"/>
              </a:solidFill>
              <a:latin typeface="Arial"/>
            </a:endParaRPr>
          </a:p>
          <a:p>
            <a:pPr indent="0" algn="just">
              <a:lnSpc>
                <a:spcPct val="90000"/>
              </a:lnSpc>
              <a:spcBef>
                <a:spcPts val="567"/>
              </a:spcBef>
              <a:buNone/>
            </a:pPr>
            <a:endParaRPr lang="el-GR" sz="1600" b="0" strike="noStrike" spc="-1" dirty="0">
              <a:solidFill>
                <a:srgbClr val="000000"/>
              </a:solidFill>
              <a:latin typeface="Arial"/>
            </a:endParaRPr>
          </a:p>
        </p:txBody>
      </p:sp>
      <p:sp>
        <p:nvSpPr>
          <p:cNvPr id="241" name="PlaceHolder 2"/>
          <p:cNvSpPr>
            <a:spLocks noGrp="1"/>
          </p:cNvSpPr>
          <p:nvPr>
            <p:ph type="title"/>
          </p:nvPr>
        </p:nvSpPr>
        <p:spPr>
          <a:xfrm>
            <a:off x="162000" y="388800"/>
            <a:ext cx="9359640" cy="899640"/>
          </a:xfrm>
          <a:prstGeom prst="rect">
            <a:avLst/>
          </a:prstGeom>
          <a:noFill/>
          <a:ln w="0">
            <a:noFill/>
          </a:ln>
        </p:spPr>
        <p:txBody>
          <a:bodyPr lIns="0" tIns="0" rIns="0" bIns="0" anchor="b">
            <a:noAutofit/>
          </a:bodyPr>
          <a:lstStyle/>
          <a:p>
            <a:pPr indent="0" algn="ctr">
              <a:lnSpc>
                <a:spcPct val="90000"/>
              </a:lnSpc>
              <a:buNone/>
            </a:pPr>
            <a:r>
              <a:rPr lang="el-GR" sz="3600" b="0" strike="noStrike" spc="-1">
                <a:solidFill>
                  <a:srgbClr val="FFFFFF"/>
                </a:solidFill>
                <a:latin typeface="Arial"/>
                <a:ea typeface="DejaVu Sans"/>
              </a:rPr>
              <a:t>ΓΕΛ</a:t>
            </a:r>
            <a:r>
              <a:rPr lang="en-US" sz="3600" b="0" strike="noStrike" spc="-1">
                <a:solidFill>
                  <a:srgbClr val="FFFFFF"/>
                </a:solidFill>
                <a:latin typeface="Arial"/>
                <a:ea typeface="DejaVu Sans"/>
              </a:rPr>
              <a:t>: </a:t>
            </a:r>
            <a:r>
              <a:rPr lang="el-GR" sz="3600" b="0" strike="noStrike" spc="-1">
                <a:solidFill>
                  <a:srgbClr val="FFFFFF"/>
                </a:solidFill>
                <a:latin typeface="Arial"/>
                <a:ea typeface="DejaVu Sans"/>
              </a:rPr>
              <a:t>ΠΡΟΣΒΑΣΗ ΣΕ ΠΑΝΕΠΙΣΤΗΜΙΑΚΕΣ ΣΧΟΛΕΣ</a:t>
            </a:r>
            <a:endParaRPr lang="el-GR" sz="3600" b="0" strike="noStrike" spc="-1">
              <a:solidFill>
                <a:srgbClr val="000000"/>
              </a:solidFill>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p:cNvSpPr>
          <p:nvPr>
            <p:ph/>
          </p:nvPr>
        </p:nvSpPr>
        <p:spPr>
          <a:xfrm>
            <a:off x="162000" y="1493640"/>
            <a:ext cx="9655560" cy="5186160"/>
          </a:xfrm>
          <a:prstGeom prst="rect">
            <a:avLst/>
          </a:prstGeom>
          <a:solidFill>
            <a:srgbClr val="FFFFFF"/>
          </a:solidFill>
          <a:ln w="0">
            <a:noFill/>
          </a:ln>
        </p:spPr>
        <p:txBody>
          <a:bodyPr lIns="0" tIns="0" rIns="0" bIns="0" anchor="t">
            <a:noAutofit/>
          </a:bodyPr>
          <a:lstStyle/>
          <a:p>
            <a:pPr marL="228600" indent="-228600" algn="ctr">
              <a:lnSpc>
                <a:spcPct val="150000"/>
              </a:lnSpc>
              <a:spcBef>
                <a:spcPts val="567"/>
              </a:spcBef>
              <a:buClr>
                <a:srgbClr val="000000"/>
              </a:buClr>
              <a:buFont typeface="Arial"/>
              <a:buChar char="•"/>
            </a:pPr>
            <a:r>
              <a:rPr lang="el-GR" sz="1700" b="1" u="sng" strike="noStrike" spc="-1">
                <a:solidFill>
                  <a:srgbClr val="000000"/>
                </a:solidFill>
                <a:uFillTx/>
                <a:latin typeface="Arial"/>
                <a:ea typeface="NSimSun"/>
              </a:rPr>
              <a:t>Α Τάξη</a:t>
            </a:r>
            <a:r>
              <a:rPr lang="el-GR" sz="1700" b="1" strike="noStrike" spc="-1">
                <a:solidFill>
                  <a:srgbClr val="000000"/>
                </a:solidFill>
                <a:latin typeface="Arial"/>
                <a:ea typeface="NSimSun"/>
              </a:rPr>
              <a:t> </a:t>
            </a:r>
            <a:endParaRPr lang="el-GR" sz="1700" b="0" strike="noStrike" spc="-1">
              <a:solidFill>
                <a:srgbClr val="000000"/>
              </a:solidFill>
              <a:latin typeface="Arial"/>
            </a:endParaRPr>
          </a:p>
          <a:p>
            <a:pPr marL="343080" indent="-343080">
              <a:lnSpc>
                <a:spcPct val="150000"/>
              </a:lnSpc>
              <a:spcBef>
                <a:spcPts val="567"/>
              </a:spcBef>
              <a:buClr>
                <a:srgbClr val="000000"/>
              </a:buClr>
              <a:buFont typeface="Arial"/>
              <a:buChar char="•"/>
              <a:tabLst>
                <a:tab pos="457200" algn="l"/>
              </a:tabLst>
            </a:pPr>
            <a:r>
              <a:rPr lang="el-GR" sz="1700" b="0" strike="noStrike" spc="-1">
                <a:solidFill>
                  <a:srgbClr val="000000"/>
                </a:solidFill>
                <a:latin typeface="Arial"/>
                <a:ea typeface="NSimSun"/>
              </a:rPr>
              <a:t>Μαθήματα Γενικής Παιδείας – 22 Ώρες</a:t>
            </a:r>
            <a:endParaRPr lang="el-GR" sz="1700" b="0" strike="noStrike" spc="-1">
              <a:solidFill>
                <a:srgbClr val="000000"/>
              </a:solidFill>
              <a:latin typeface="Arial"/>
            </a:endParaRPr>
          </a:p>
          <a:p>
            <a:pPr marL="343080" indent="-343080">
              <a:lnSpc>
                <a:spcPct val="150000"/>
              </a:lnSpc>
              <a:spcBef>
                <a:spcPts val="567"/>
              </a:spcBef>
              <a:buClr>
                <a:srgbClr val="000000"/>
              </a:buClr>
              <a:buFont typeface="Arial"/>
              <a:buChar char="•"/>
              <a:tabLst>
                <a:tab pos="457200" algn="l"/>
              </a:tabLst>
            </a:pPr>
            <a:r>
              <a:rPr lang="el-GR" sz="1700" b="0" strike="noStrike" spc="-1">
                <a:solidFill>
                  <a:srgbClr val="000000"/>
                </a:solidFill>
                <a:latin typeface="Arial"/>
                <a:ea typeface="NSimSun"/>
              </a:rPr>
              <a:t>Μαθήματα Προσανατολισμού – 7 Ώρες </a:t>
            </a:r>
            <a:endParaRPr lang="el-GR" sz="1700" b="0" strike="noStrike" spc="-1">
              <a:solidFill>
                <a:srgbClr val="000000"/>
              </a:solidFill>
              <a:latin typeface="Arial"/>
            </a:endParaRPr>
          </a:p>
          <a:p>
            <a:pPr marL="343080" indent="-343080">
              <a:lnSpc>
                <a:spcPct val="150000"/>
              </a:lnSpc>
              <a:spcBef>
                <a:spcPts val="567"/>
              </a:spcBef>
              <a:buClr>
                <a:srgbClr val="000000"/>
              </a:buClr>
              <a:buFont typeface="Arial"/>
              <a:buChar char="•"/>
              <a:tabLst>
                <a:tab pos="457200" algn="l"/>
              </a:tabLst>
            </a:pPr>
            <a:r>
              <a:rPr lang="el-GR" sz="1700" b="0" strike="noStrike" spc="-1">
                <a:solidFill>
                  <a:srgbClr val="000000"/>
                </a:solidFill>
                <a:latin typeface="Arial"/>
                <a:ea typeface="NSimSun"/>
              </a:rPr>
              <a:t>Μαθήματα Επιλογής – 6 Ώρες </a:t>
            </a:r>
            <a:endParaRPr lang="el-GR" sz="1700" b="0" strike="noStrike" spc="-1">
              <a:solidFill>
                <a:srgbClr val="000000"/>
              </a:solidFill>
              <a:latin typeface="Arial"/>
            </a:endParaRPr>
          </a:p>
          <a:p>
            <a:pPr marL="228600" indent="-228600" algn="ctr">
              <a:lnSpc>
                <a:spcPct val="150000"/>
              </a:lnSpc>
              <a:spcBef>
                <a:spcPts val="567"/>
              </a:spcBef>
              <a:buClr>
                <a:srgbClr val="000000"/>
              </a:buClr>
              <a:buFont typeface="Arial"/>
              <a:buChar char="•"/>
              <a:tabLst>
                <a:tab pos="457200" algn="l"/>
              </a:tabLst>
            </a:pPr>
            <a:r>
              <a:rPr lang="el-GR" sz="1700" b="1" u="sng" strike="noStrike" spc="-1">
                <a:solidFill>
                  <a:srgbClr val="000000"/>
                </a:solidFill>
                <a:uFillTx/>
                <a:latin typeface="Arial"/>
                <a:ea typeface="NSimSun"/>
              </a:rPr>
              <a:t>Β’ Τάξη</a:t>
            </a:r>
            <a:endParaRPr lang="el-GR" sz="1700" b="0" strike="noStrike" spc="-1">
              <a:solidFill>
                <a:srgbClr val="000000"/>
              </a:solidFill>
              <a:latin typeface="Arial"/>
            </a:endParaRPr>
          </a:p>
          <a:p>
            <a:pPr marL="343080" indent="-343080">
              <a:lnSpc>
                <a:spcPct val="150000"/>
              </a:lnSpc>
              <a:spcBef>
                <a:spcPts val="567"/>
              </a:spcBef>
              <a:buClr>
                <a:srgbClr val="000000"/>
              </a:buClr>
              <a:buFont typeface="Arial"/>
              <a:buChar char="•"/>
              <a:tabLst>
                <a:tab pos="457200" algn="l"/>
              </a:tabLst>
            </a:pPr>
            <a:r>
              <a:rPr lang="el-GR" sz="1700" b="0" strike="noStrike" spc="-1">
                <a:solidFill>
                  <a:srgbClr val="000000"/>
                </a:solidFill>
                <a:latin typeface="Arial"/>
                <a:ea typeface="NSimSun"/>
              </a:rPr>
              <a:t>Μαθήματα Γενικής Παιδείας – 12 Ώρες</a:t>
            </a:r>
            <a:endParaRPr lang="el-GR" sz="1700" b="0" strike="noStrike" spc="-1">
              <a:solidFill>
                <a:srgbClr val="000000"/>
              </a:solidFill>
              <a:latin typeface="Arial"/>
            </a:endParaRPr>
          </a:p>
          <a:p>
            <a:pPr marL="343080" indent="-343080">
              <a:lnSpc>
                <a:spcPct val="150000"/>
              </a:lnSpc>
              <a:spcBef>
                <a:spcPts val="567"/>
              </a:spcBef>
              <a:buClr>
                <a:srgbClr val="000000"/>
              </a:buClr>
              <a:buFont typeface="Arial"/>
              <a:buChar char="•"/>
              <a:tabLst>
                <a:tab pos="457200" algn="l"/>
              </a:tabLst>
            </a:pPr>
            <a:r>
              <a:rPr lang="el-GR" sz="1700" b="0" strike="noStrike" spc="-1">
                <a:solidFill>
                  <a:srgbClr val="000000"/>
                </a:solidFill>
                <a:latin typeface="Arial"/>
                <a:ea typeface="NSimSun"/>
              </a:rPr>
              <a:t>Μαθήματα Ειδικότητας – 23 Ώρες</a:t>
            </a:r>
            <a:endParaRPr lang="el-GR" sz="1700" b="0" strike="noStrike" spc="-1">
              <a:solidFill>
                <a:srgbClr val="000000"/>
              </a:solidFill>
              <a:latin typeface="Arial"/>
            </a:endParaRPr>
          </a:p>
          <a:p>
            <a:pPr marL="228600" indent="-228600" algn="ctr">
              <a:lnSpc>
                <a:spcPct val="150000"/>
              </a:lnSpc>
              <a:spcBef>
                <a:spcPts val="567"/>
              </a:spcBef>
              <a:buClr>
                <a:srgbClr val="000000"/>
              </a:buClr>
              <a:buFont typeface="Arial"/>
              <a:buChar char="•"/>
              <a:tabLst>
                <a:tab pos="457200" algn="l"/>
              </a:tabLst>
            </a:pPr>
            <a:r>
              <a:rPr lang="el-GR" sz="1700" b="1" u="sng" strike="noStrike" spc="-1">
                <a:solidFill>
                  <a:srgbClr val="000000"/>
                </a:solidFill>
                <a:uFillTx/>
                <a:latin typeface="Arial"/>
                <a:ea typeface="NSimSun"/>
              </a:rPr>
              <a:t>Γ’ Τάξη</a:t>
            </a:r>
            <a:endParaRPr lang="el-GR" sz="1700" b="0" strike="noStrike" spc="-1">
              <a:solidFill>
                <a:srgbClr val="000000"/>
              </a:solidFill>
              <a:latin typeface="Arial"/>
            </a:endParaRPr>
          </a:p>
          <a:p>
            <a:pPr marL="343080" indent="-343080">
              <a:lnSpc>
                <a:spcPct val="150000"/>
              </a:lnSpc>
              <a:spcBef>
                <a:spcPts val="567"/>
              </a:spcBef>
              <a:buClr>
                <a:srgbClr val="000000"/>
              </a:buClr>
              <a:buFont typeface="Arial"/>
              <a:buChar char="•"/>
              <a:tabLst>
                <a:tab pos="457200" algn="l"/>
              </a:tabLst>
            </a:pPr>
            <a:r>
              <a:rPr lang="el-GR" sz="1700" b="0" strike="noStrike" spc="-1">
                <a:solidFill>
                  <a:srgbClr val="000000"/>
                </a:solidFill>
                <a:latin typeface="Arial"/>
                <a:ea typeface="NSimSun"/>
              </a:rPr>
              <a:t>Μαθήματα Γενικής Παιδείας – 12 Ώρες</a:t>
            </a:r>
            <a:endParaRPr lang="el-GR" sz="1700" b="0" strike="noStrike" spc="-1">
              <a:solidFill>
                <a:srgbClr val="000000"/>
              </a:solidFill>
              <a:latin typeface="Arial"/>
            </a:endParaRPr>
          </a:p>
          <a:p>
            <a:pPr marL="343080" indent="-343080">
              <a:lnSpc>
                <a:spcPct val="150000"/>
              </a:lnSpc>
              <a:spcBef>
                <a:spcPts val="567"/>
              </a:spcBef>
              <a:buClr>
                <a:srgbClr val="000000"/>
              </a:buClr>
              <a:buFont typeface="Arial"/>
              <a:buChar char="•"/>
              <a:tabLst>
                <a:tab pos="457200" algn="l"/>
              </a:tabLst>
            </a:pPr>
            <a:r>
              <a:rPr lang="el-GR" sz="1700" b="0" strike="noStrike" spc="-1">
                <a:solidFill>
                  <a:srgbClr val="000000"/>
                </a:solidFill>
                <a:latin typeface="Arial"/>
                <a:ea typeface="NSimSun"/>
              </a:rPr>
              <a:t>Μαθήματα Ειδικότητας – 23 Ώρες</a:t>
            </a:r>
            <a:endParaRPr lang="el-GR" sz="1700" b="0" strike="noStrike" spc="-1">
              <a:solidFill>
                <a:srgbClr val="000000"/>
              </a:solidFill>
              <a:latin typeface="Arial"/>
            </a:endParaRPr>
          </a:p>
          <a:p>
            <a:pPr marL="228600" indent="-228600">
              <a:lnSpc>
                <a:spcPct val="150000"/>
              </a:lnSpc>
              <a:spcBef>
                <a:spcPts val="567"/>
              </a:spcBef>
              <a:buClr>
                <a:srgbClr val="0563C1"/>
              </a:buClr>
              <a:buFont typeface="Arial"/>
              <a:buChar char="•"/>
              <a:tabLst>
                <a:tab pos="457200" algn="l"/>
              </a:tabLst>
            </a:pPr>
            <a:r>
              <a:rPr lang="el-GR" sz="1700" b="0" u="sng" strike="noStrike" spc="-1">
                <a:solidFill>
                  <a:srgbClr val="0000FF"/>
                </a:solidFill>
                <a:uFillTx/>
                <a:latin typeface="Arial"/>
                <a:ea typeface="NSimSun"/>
                <a:hlinkClick r:id="rId3"/>
              </a:rPr>
              <a:t>Αναλυτικά για την κατανομή των ωρών διδασκαλίας σε κάθε ειδικότητα εδώ </a:t>
            </a:r>
            <a:endParaRPr lang="el-GR" sz="1700" b="0" strike="noStrike" spc="-1">
              <a:solidFill>
                <a:srgbClr val="000000"/>
              </a:solidFill>
              <a:latin typeface="Arial"/>
            </a:endParaRPr>
          </a:p>
          <a:p>
            <a:pPr indent="0" algn="just">
              <a:lnSpc>
                <a:spcPct val="90000"/>
              </a:lnSpc>
              <a:spcBef>
                <a:spcPts val="567"/>
              </a:spcBef>
              <a:buNone/>
              <a:tabLst>
                <a:tab pos="457200" algn="l"/>
              </a:tabLst>
            </a:pPr>
            <a:endParaRPr lang="el-GR" sz="1600" b="0" strike="noStrike" spc="-1">
              <a:solidFill>
                <a:srgbClr val="000000"/>
              </a:solidFill>
              <a:latin typeface="Arial"/>
            </a:endParaRPr>
          </a:p>
        </p:txBody>
      </p:sp>
      <p:sp>
        <p:nvSpPr>
          <p:cNvPr id="243" name="PlaceHolder 2"/>
          <p:cNvSpPr>
            <a:spLocks noGrp="1"/>
          </p:cNvSpPr>
          <p:nvPr>
            <p:ph type="title"/>
          </p:nvPr>
        </p:nvSpPr>
        <p:spPr>
          <a:xfrm>
            <a:off x="162000" y="388800"/>
            <a:ext cx="9359640" cy="899640"/>
          </a:xfrm>
          <a:prstGeom prst="rect">
            <a:avLst/>
          </a:prstGeom>
          <a:noFill/>
          <a:ln w="0">
            <a:noFill/>
          </a:ln>
        </p:spPr>
        <p:txBody>
          <a:bodyPr lIns="0" tIns="0" rIns="0" bIns="0" anchor="ctr">
            <a:noAutofit/>
          </a:bodyPr>
          <a:lstStyle/>
          <a:p>
            <a:pPr indent="0" algn="ctr">
              <a:lnSpc>
                <a:spcPct val="90000"/>
              </a:lnSpc>
              <a:buNone/>
            </a:pPr>
            <a:r>
              <a:rPr lang="el-GR" sz="3600" b="1" strike="noStrike" spc="-1">
                <a:solidFill>
                  <a:srgbClr val="FFFFFF"/>
                </a:solidFill>
                <a:latin typeface="Arial"/>
                <a:ea typeface="NSimSun"/>
              </a:rPr>
              <a:t>ΕΠΑΛ Ωρολόγιο Πρόγραμμα</a:t>
            </a:r>
            <a:r>
              <a:rPr lang="el-GR" sz="3600" b="0" strike="noStrike" spc="-1">
                <a:solidFill>
                  <a:srgbClr val="FFFFFF"/>
                </a:solidFill>
                <a:latin typeface="Arial"/>
                <a:ea typeface="NSimSun"/>
              </a:rPr>
              <a:t> </a:t>
            </a:r>
            <a:r>
              <a:rPr sz="3600"/>
              <a:t/>
            </a:r>
            <a:br>
              <a:rPr sz="3600"/>
            </a:br>
            <a:endParaRPr lang="el-GR" sz="3600" b="0" strike="noStrike" spc="-1">
              <a:solidFill>
                <a:srgbClr val="000000"/>
              </a:solidFill>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PlaceHolder 1"/>
          <p:cNvSpPr>
            <a:spLocks noGrp="1"/>
          </p:cNvSpPr>
          <p:nvPr>
            <p:ph/>
          </p:nvPr>
        </p:nvSpPr>
        <p:spPr>
          <a:xfrm>
            <a:off x="162000" y="1493640"/>
            <a:ext cx="9807120" cy="5186160"/>
          </a:xfrm>
          <a:prstGeom prst="rect">
            <a:avLst/>
          </a:prstGeom>
          <a:solidFill>
            <a:srgbClr val="FFFFFF"/>
          </a:solidFill>
          <a:ln w="0">
            <a:noFill/>
          </a:ln>
        </p:spPr>
        <p:txBody>
          <a:bodyPr lIns="0" tIns="0" rIns="0" bIns="0" anchor="t">
            <a:noAutofit/>
          </a:bodyPr>
          <a:lstStyle/>
          <a:p>
            <a:pPr marL="228600" indent="-228600">
              <a:lnSpc>
                <a:spcPct val="100000"/>
              </a:lnSpc>
              <a:spcBef>
                <a:spcPts val="567"/>
              </a:spcBef>
              <a:buClr>
                <a:srgbClr val="000000"/>
              </a:buClr>
              <a:buFont typeface="Arial"/>
              <a:buChar char="•"/>
            </a:pPr>
            <a:r>
              <a:rPr lang="el-GR" sz="1500" b="1" u="sng" strike="noStrike" spc="-1">
                <a:solidFill>
                  <a:srgbClr val="000000"/>
                </a:solidFill>
                <a:uFillTx/>
                <a:latin typeface="Arial"/>
                <a:ea typeface="NSimSun"/>
              </a:rPr>
              <a:t>1. Μαθητεία</a:t>
            </a:r>
            <a:endParaRPr lang="el-GR" sz="1500" b="0" strike="noStrike" spc="-1">
              <a:solidFill>
                <a:srgbClr val="000000"/>
              </a:solidFill>
              <a:latin typeface="Arial"/>
            </a:endParaRPr>
          </a:p>
          <a:p>
            <a:pPr marL="228600" indent="-228600">
              <a:lnSpc>
                <a:spcPct val="100000"/>
              </a:lnSpc>
              <a:spcBef>
                <a:spcPts val="567"/>
              </a:spcBef>
              <a:buClr>
                <a:srgbClr val="000000"/>
              </a:buClr>
              <a:buFont typeface="Arial"/>
              <a:buChar char="•"/>
            </a:pPr>
            <a:r>
              <a:rPr lang="el-GR" sz="1500" b="0" strike="noStrike" spc="-1">
                <a:solidFill>
                  <a:srgbClr val="000000"/>
                </a:solidFill>
                <a:latin typeface="Arial"/>
                <a:ea typeface="NSimSun"/>
              </a:rPr>
              <a:t>To μεταλυκειακό έτος-τάξη Μαθητείας των ΕΠΑ.Λ αποτελεί μεταδευτεροβάθμιο κύκλο σπουδών, η φοίτηση είναι προαιρετική και ανήκει στο μη τυπικό εκπαιδευτικό σύστημα. Σε αυτήν εγγράφονται οι κάτοχοι Απολυτηρίου και Πτυχίου του δευτεροβάθμιου κύκλου σπουδών του ΕΠΑΛ.</a:t>
            </a:r>
            <a:endParaRPr lang="el-GR" sz="1500" b="0" strike="noStrike" spc="-1">
              <a:solidFill>
                <a:srgbClr val="000000"/>
              </a:solidFill>
              <a:latin typeface="Arial"/>
            </a:endParaRPr>
          </a:p>
          <a:p>
            <a:pPr marL="228600" indent="-228600">
              <a:lnSpc>
                <a:spcPct val="100000"/>
              </a:lnSpc>
              <a:spcBef>
                <a:spcPts val="567"/>
              </a:spcBef>
              <a:buClr>
                <a:srgbClr val="000000"/>
              </a:buClr>
              <a:buFont typeface="Arial"/>
              <a:buChar char="•"/>
            </a:pPr>
            <a:r>
              <a:rPr lang="el-GR" sz="1500" b="0" strike="noStrike" spc="-1">
                <a:solidFill>
                  <a:srgbClr val="000000"/>
                </a:solidFill>
                <a:latin typeface="Arial"/>
                <a:ea typeface="NSimSun"/>
              </a:rPr>
              <a:t>Στο μεταλυκειακό έτος – τάξη Μαθητείας εφαρμόζεται:</a:t>
            </a:r>
            <a:endParaRPr lang="el-GR" sz="1500" b="0" strike="noStrike" spc="-1">
              <a:solidFill>
                <a:srgbClr val="000000"/>
              </a:solidFill>
              <a:latin typeface="Arial"/>
            </a:endParaRPr>
          </a:p>
          <a:p>
            <a:pPr marL="343080" indent="-343080">
              <a:lnSpc>
                <a:spcPct val="100000"/>
              </a:lnSpc>
              <a:spcBef>
                <a:spcPts val="567"/>
              </a:spcBef>
              <a:buClr>
                <a:srgbClr val="000000"/>
              </a:buClr>
              <a:buFont typeface="Symbol"/>
              <a:buChar char=""/>
              <a:tabLst>
                <a:tab pos="457200" algn="l"/>
              </a:tabLst>
            </a:pPr>
            <a:r>
              <a:rPr lang="el-GR" sz="1500" b="0" strike="noStrike" spc="-1">
                <a:solidFill>
                  <a:srgbClr val="000000"/>
                </a:solidFill>
                <a:latin typeface="Arial"/>
                <a:ea typeface="NSimSun"/>
              </a:rPr>
              <a:t>Πρόγραμμα εργαστηριακών μαθημάτων της ειδικότητας επτά (7) συνολικά ωρών</a:t>
            </a:r>
            <a:endParaRPr lang="el-GR" sz="1500" b="0" strike="noStrike" spc="-1">
              <a:solidFill>
                <a:srgbClr val="000000"/>
              </a:solidFill>
              <a:latin typeface="Arial"/>
            </a:endParaRPr>
          </a:p>
          <a:p>
            <a:pPr marL="343080" indent="-343080">
              <a:lnSpc>
                <a:spcPct val="100000"/>
              </a:lnSpc>
              <a:spcBef>
                <a:spcPts val="567"/>
              </a:spcBef>
              <a:buClr>
                <a:srgbClr val="000000"/>
              </a:buClr>
              <a:buFont typeface="Symbol"/>
              <a:buChar char=""/>
              <a:tabLst>
                <a:tab pos="457200" algn="l"/>
              </a:tabLst>
            </a:pPr>
            <a:r>
              <a:rPr lang="el-GR" sz="1500" b="0" strike="noStrike" spc="-1">
                <a:solidFill>
                  <a:srgbClr val="000000"/>
                </a:solidFill>
                <a:latin typeface="Arial"/>
                <a:ea typeface="NSimSun"/>
              </a:rPr>
              <a:t>Πρόγραμμα εκπαίδευσης στο χώρο εργασίας – Μαθητεία σε εργασιακό χώρο είκοσι οκτώ (28) ωρών εβδομαδιαίως, επιμερισμένο τουλάχιστον σε τέσσερις (4) ημέρες για ένα σχολικό έτος. Η συνολική διάρκεια του προγράμματος μαθητείας είναι εννέα (9) μήνες. Η αμοιβή του μαθητευομένου για το διάστημα της μαθητείας ορίζεται ίση με το </a:t>
            </a:r>
            <a:r>
              <a:rPr lang="el-GR" sz="1500" b="1" strike="noStrike" spc="-1">
                <a:solidFill>
                  <a:srgbClr val="000000"/>
                </a:solidFill>
                <a:latin typeface="Arial"/>
                <a:ea typeface="NSimSun"/>
              </a:rPr>
              <a:t>95%</a:t>
            </a:r>
            <a:r>
              <a:rPr lang="el-GR" sz="1500" b="0" strike="noStrike" spc="-1">
                <a:solidFill>
                  <a:srgbClr val="000000"/>
                </a:solidFill>
                <a:latin typeface="Arial"/>
                <a:ea typeface="NSimSun"/>
              </a:rPr>
              <a:t> επί του κατώτατου ημερομισθίου του ανειδίκευτου εργάτη</a:t>
            </a:r>
            <a:endParaRPr lang="el-GR" sz="1500" b="0" strike="noStrike" spc="-1">
              <a:solidFill>
                <a:srgbClr val="000000"/>
              </a:solidFill>
              <a:latin typeface="Arial"/>
            </a:endParaRPr>
          </a:p>
          <a:p>
            <a:pPr marL="343080" indent="-343080">
              <a:lnSpc>
                <a:spcPct val="100000"/>
              </a:lnSpc>
              <a:spcBef>
                <a:spcPts val="567"/>
              </a:spcBef>
              <a:buClr>
                <a:srgbClr val="000000"/>
              </a:buClr>
              <a:buFont typeface="Symbol"/>
              <a:buChar char=""/>
              <a:tabLst>
                <a:tab pos="457200" algn="l"/>
              </a:tabLst>
            </a:pPr>
            <a:r>
              <a:rPr lang="el-GR" sz="1500" b="0" strike="noStrike" spc="-1">
                <a:solidFill>
                  <a:srgbClr val="000000"/>
                </a:solidFill>
                <a:latin typeface="Arial"/>
                <a:ea typeface="NSimSun"/>
              </a:rPr>
              <a:t>Το πρόγραμμα του Μεταλυκειακού έτους - Τάξης Μαθητείας έχει συνολική διάρκεια έντεκα (11) μήνες, αρχίζει από την 1η Σεπτεμβρίου κάθε έτους και ολοκληρώνεται την 31η Ιουλίου του επομένου έτους. </a:t>
            </a:r>
            <a:endParaRPr lang="el-GR" sz="1500" b="0" strike="noStrike" spc="-1">
              <a:solidFill>
                <a:srgbClr val="000000"/>
              </a:solidFill>
              <a:latin typeface="Arial"/>
            </a:endParaRPr>
          </a:p>
          <a:p>
            <a:pPr marL="228600" indent="-228600">
              <a:lnSpc>
                <a:spcPct val="100000"/>
              </a:lnSpc>
              <a:spcBef>
                <a:spcPts val="567"/>
              </a:spcBef>
              <a:buClr>
                <a:srgbClr val="000000"/>
              </a:buClr>
              <a:buFont typeface="Arial"/>
              <a:buChar char="•"/>
              <a:tabLst>
                <a:tab pos="457200" algn="l"/>
              </a:tabLst>
            </a:pPr>
            <a:r>
              <a:rPr lang="el-GR" sz="1500" b="0" strike="noStrike" spc="-1">
                <a:solidFill>
                  <a:srgbClr val="000000"/>
                </a:solidFill>
                <a:latin typeface="Arial"/>
                <a:ea typeface="NSimSun"/>
              </a:rPr>
              <a:t> </a:t>
            </a:r>
            <a:r>
              <a:rPr lang="el-GR" sz="1500" b="0" u="sng" strike="noStrike" spc="-1">
                <a:solidFill>
                  <a:srgbClr val="0000FF"/>
                </a:solidFill>
                <a:uFillTx/>
                <a:latin typeface="Arial"/>
                <a:ea typeface="NSimSun"/>
                <a:hlinkClick r:id="rId2"/>
              </a:rPr>
              <a:t>Πληροφορίες στην ιστοσελίδα του ΥΠΠΕΘ: Επαγγελματική Εκπαίδευση – Μαθητεία:</a:t>
            </a:r>
            <a:endParaRPr lang="el-GR" sz="1500" b="0" strike="noStrike" spc="-1">
              <a:solidFill>
                <a:srgbClr val="000000"/>
              </a:solidFill>
              <a:latin typeface="Arial"/>
            </a:endParaRPr>
          </a:p>
          <a:p>
            <a:pPr marL="228600" indent="-228600">
              <a:lnSpc>
                <a:spcPct val="100000"/>
              </a:lnSpc>
              <a:spcBef>
                <a:spcPts val="567"/>
              </a:spcBef>
              <a:buClr>
                <a:srgbClr val="000000"/>
              </a:buClr>
              <a:buFont typeface="Arial"/>
              <a:buChar char="•"/>
              <a:tabLst>
                <a:tab pos="457200" algn="l"/>
              </a:tabLst>
            </a:pPr>
            <a:r>
              <a:rPr lang="el-GR" sz="1500" b="1" strike="noStrike" spc="-1">
                <a:solidFill>
                  <a:srgbClr val="000000"/>
                </a:solidFill>
                <a:latin typeface="Arial"/>
                <a:ea typeface="NSimSun"/>
              </a:rPr>
              <a:t>2. </a:t>
            </a:r>
            <a:r>
              <a:rPr lang="el-GR" sz="1500" b="1" u="sng" strike="noStrike" spc="-1">
                <a:solidFill>
                  <a:srgbClr val="000000"/>
                </a:solidFill>
                <a:uFillTx/>
                <a:latin typeface="Arial"/>
                <a:ea typeface="NSimSun"/>
              </a:rPr>
              <a:t>Πρόσβαση στην Τριτοβάθμια (Πανεπιστημιακή) εκπαίδευση</a:t>
            </a:r>
            <a:r>
              <a:rPr lang="el-GR" sz="1500" b="1" strike="noStrike" spc="-1">
                <a:solidFill>
                  <a:srgbClr val="000000"/>
                </a:solidFill>
                <a:latin typeface="Arial"/>
                <a:ea typeface="NSimSun"/>
              </a:rPr>
              <a:t> </a:t>
            </a:r>
            <a:endParaRPr lang="el-GR" sz="1500" b="0" strike="noStrike" spc="-1">
              <a:solidFill>
                <a:srgbClr val="000000"/>
              </a:solidFill>
              <a:latin typeface="Arial"/>
            </a:endParaRPr>
          </a:p>
          <a:p>
            <a:pPr marL="228600" indent="-228600">
              <a:lnSpc>
                <a:spcPct val="100000"/>
              </a:lnSpc>
              <a:spcBef>
                <a:spcPts val="567"/>
              </a:spcBef>
              <a:buClr>
                <a:srgbClr val="000000"/>
              </a:buClr>
              <a:buFont typeface="Arial"/>
              <a:buChar char="•"/>
              <a:tabLst>
                <a:tab pos="457200" algn="l"/>
              </a:tabLst>
            </a:pPr>
            <a:r>
              <a:rPr lang="el-GR" sz="1500" b="0" strike="noStrike" spc="-1">
                <a:solidFill>
                  <a:srgbClr val="000000"/>
                </a:solidFill>
                <a:latin typeface="Arial"/>
                <a:ea typeface="NSimSun"/>
              </a:rPr>
              <a:t>Η πρόσβαση στην Τριτοβάθμια εκπαίδευση πραγματοποιείται σε τμήματα σχολών σχετικά με την ειδικότητα που έχετε επιλέξει. </a:t>
            </a:r>
            <a:r>
              <a:rPr lang="el-GR" sz="1500" b="0" u="sng" strike="noStrike" spc="-1">
                <a:solidFill>
                  <a:srgbClr val="0000FF"/>
                </a:solidFill>
                <a:uFillTx/>
                <a:latin typeface="Arial"/>
                <a:ea typeface="NSimSun"/>
                <a:hlinkClick r:id="rId3"/>
              </a:rPr>
              <a:t>(Δείτε αναλυτικά εδώ)</a:t>
            </a:r>
            <a:r>
              <a:rPr lang="el-GR" sz="1500" b="0" strike="noStrike" spc="-1">
                <a:solidFill>
                  <a:srgbClr val="000000"/>
                </a:solidFill>
                <a:latin typeface="Arial"/>
                <a:ea typeface="NSimSun"/>
              </a:rPr>
              <a:t> μέσω πανελλαδικών εξετάσεων σε</a:t>
            </a:r>
            <a:r>
              <a:rPr lang="el-GR" sz="1500" b="1" strike="noStrike" spc="-1">
                <a:solidFill>
                  <a:srgbClr val="000000"/>
                </a:solidFill>
                <a:latin typeface="Arial"/>
                <a:ea typeface="NSimSun"/>
              </a:rPr>
              <a:t> 2 Μαθήματα Γενικής Παιδείας</a:t>
            </a:r>
            <a:r>
              <a:rPr lang="el-GR" sz="1500" b="0" strike="noStrike" spc="-1">
                <a:solidFill>
                  <a:srgbClr val="000000"/>
                </a:solidFill>
                <a:latin typeface="Arial"/>
                <a:ea typeface="NSimSun"/>
              </a:rPr>
              <a:t> (Μαθηματικά &amp; Νέα Ελληνικά) &amp; σ</a:t>
            </a:r>
            <a:r>
              <a:rPr lang="el-GR" sz="1500" b="1" strike="noStrike" spc="-1">
                <a:solidFill>
                  <a:srgbClr val="000000"/>
                </a:solidFill>
                <a:latin typeface="Arial"/>
                <a:ea typeface="NSimSun"/>
              </a:rPr>
              <a:t>ε 2 μαθήματα της ειδικότητας</a:t>
            </a:r>
            <a:r>
              <a:rPr lang="el-GR" sz="1500" b="0" strike="noStrike" spc="-1">
                <a:solidFill>
                  <a:srgbClr val="000000"/>
                </a:solidFill>
                <a:latin typeface="Arial"/>
                <a:ea typeface="NSimSun"/>
              </a:rPr>
              <a:t> που έχετε επιλέξει. Δείτε αναλυτικά τα πανελλαδικά εξεταζόμενα μαθήματα ανά ειδικότητα </a:t>
            </a:r>
            <a:r>
              <a:rPr lang="el-GR" sz="1500" b="0" u="sng" strike="noStrike" spc="-1">
                <a:solidFill>
                  <a:srgbClr val="0000FF"/>
                </a:solidFill>
                <a:uFillTx/>
                <a:latin typeface="Arial"/>
                <a:ea typeface="NSimSun"/>
                <a:hlinkClick r:id="rId4"/>
              </a:rPr>
              <a:t>εδώ</a:t>
            </a:r>
            <a:r>
              <a:rPr lang="el-GR" sz="1500" b="0" strike="noStrike" spc="-1">
                <a:solidFill>
                  <a:srgbClr val="000000"/>
                </a:solidFill>
                <a:latin typeface="Arial"/>
                <a:ea typeface="NSimSun"/>
              </a:rPr>
              <a:t> </a:t>
            </a:r>
            <a:endParaRPr lang="el-GR" sz="1500" b="0" strike="noStrike" spc="-1">
              <a:solidFill>
                <a:srgbClr val="000000"/>
              </a:solidFill>
              <a:latin typeface="Arial"/>
            </a:endParaRPr>
          </a:p>
          <a:p>
            <a:pPr marL="228600" indent="-228600">
              <a:lnSpc>
                <a:spcPct val="100000"/>
              </a:lnSpc>
              <a:spcBef>
                <a:spcPts val="567"/>
              </a:spcBef>
              <a:buClr>
                <a:srgbClr val="000000"/>
              </a:buClr>
              <a:buFont typeface="Arial"/>
              <a:buChar char="•"/>
              <a:tabLst>
                <a:tab pos="457200" algn="l"/>
              </a:tabLst>
            </a:pPr>
            <a:r>
              <a:rPr lang="el-GR" sz="1500" b="1" u="sng" strike="noStrike" spc="-1">
                <a:solidFill>
                  <a:srgbClr val="000000"/>
                </a:solidFill>
                <a:uFillTx/>
                <a:latin typeface="Arial"/>
                <a:ea typeface="NSimSun"/>
              </a:rPr>
              <a:t>3. Δομές επαγγελματικής εκπαίδευσης- Ινστιτούτα Επαγγελματικής Κατάρτισης (Ι.Ε.Κ.)</a:t>
            </a:r>
            <a:endParaRPr lang="el-GR" sz="1500" b="0" strike="noStrike" spc="-1">
              <a:solidFill>
                <a:srgbClr val="000000"/>
              </a:solidFill>
              <a:latin typeface="Arial"/>
            </a:endParaRPr>
          </a:p>
          <a:p>
            <a:pPr indent="0" algn="just">
              <a:lnSpc>
                <a:spcPct val="90000"/>
              </a:lnSpc>
              <a:spcBef>
                <a:spcPts val="567"/>
              </a:spcBef>
              <a:buNone/>
              <a:tabLst>
                <a:tab pos="457200" algn="l"/>
              </a:tabLst>
            </a:pPr>
            <a:endParaRPr lang="el-GR" sz="1600" b="0" strike="noStrike" spc="-1">
              <a:solidFill>
                <a:srgbClr val="000000"/>
              </a:solidFill>
              <a:latin typeface="Arial"/>
            </a:endParaRPr>
          </a:p>
        </p:txBody>
      </p:sp>
      <p:sp>
        <p:nvSpPr>
          <p:cNvPr id="245" name="PlaceHolder 2"/>
          <p:cNvSpPr>
            <a:spLocks noGrp="1"/>
          </p:cNvSpPr>
          <p:nvPr>
            <p:ph type="title"/>
          </p:nvPr>
        </p:nvSpPr>
        <p:spPr>
          <a:xfrm>
            <a:off x="162000" y="388800"/>
            <a:ext cx="9359640" cy="899640"/>
          </a:xfrm>
          <a:prstGeom prst="rect">
            <a:avLst/>
          </a:prstGeom>
          <a:noFill/>
          <a:ln w="0">
            <a:noFill/>
          </a:ln>
        </p:spPr>
        <p:txBody>
          <a:bodyPr lIns="0" tIns="0" rIns="0" bIns="0" anchor="ctr">
            <a:noAutofit/>
          </a:bodyPr>
          <a:lstStyle/>
          <a:p>
            <a:pPr indent="0" algn="ctr">
              <a:lnSpc>
                <a:spcPct val="90000"/>
              </a:lnSpc>
              <a:buNone/>
            </a:pPr>
            <a:r>
              <a:rPr lang="el-GR" sz="3600" b="0" strike="noStrike" spc="-1">
                <a:solidFill>
                  <a:srgbClr val="FFFFFF"/>
                </a:solidFill>
                <a:latin typeface="Arial"/>
                <a:ea typeface="DejaVu Sans"/>
              </a:rPr>
              <a:t>Εκπαιδευτικές Επιλογές μετά την ολοκλήρωση των τριών τάξεων του ΕΠΑΛ</a:t>
            </a:r>
            <a:endParaRPr lang="el-GR" sz="3600" b="0" strike="noStrike" spc="-1">
              <a:solidFill>
                <a:srgbClr val="000000"/>
              </a:solidFill>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PlaceHolder 1"/>
          <p:cNvSpPr>
            <a:spLocks noGrp="1"/>
          </p:cNvSpPr>
          <p:nvPr>
            <p:ph type="title"/>
          </p:nvPr>
        </p:nvSpPr>
        <p:spPr>
          <a:xfrm>
            <a:off x="360000" y="360000"/>
            <a:ext cx="9359640" cy="899640"/>
          </a:xfrm>
          <a:prstGeom prst="rect">
            <a:avLst/>
          </a:prstGeom>
          <a:noFill/>
          <a:ln w="0">
            <a:noFill/>
          </a:ln>
        </p:spPr>
        <p:txBody>
          <a:bodyPr lIns="0" tIns="0" rIns="0" bIns="0" anchor="ctr">
            <a:normAutofit fontScale="97000"/>
          </a:bodyPr>
          <a:lstStyle/>
          <a:p>
            <a:pPr indent="0" algn="ctr">
              <a:lnSpc>
                <a:spcPct val="90000"/>
              </a:lnSpc>
              <a:buNone/>
            </a:pPr>
            <a:r>
              <a:rPr lang="el-GR" sz="3200" b="0" strike="noStrike" spc="-1">
                <a:solidFill>
                  <a:srgbClr val="FFFFFF"/>
                </a:solidFill>
                <a:latin typeface="Arial"/>
                <a:ea typeface="DejaVu Sans"/>
              </a:rPr>
              <a:t> Επαγγελματικά δικαιώματα απόφοιτων ΕΠΑΛ</a:t>
            </a:r>
            <a:r>
              <a:rPr sz="3200"/>
              <a:t/>
            </a:r>
            <a:br>
              <a:rPr sz="3200"/>
            </a:br>
            <a:endParaRPr lang="el-GR" sz="3200" b="0" strike="noStrike" spc="-1">
              <a:solidFill>
                <a:srgbClr val="000000"/>
              </a:solidFill>
              <a:latin typeface="Arial"/>
            </a:endParaRPr>
          </a:p>
        </p:txBody>
      </p:sp>
      <p:graphicFrame>
        <p:nvGraphicFramePr>
          <p:cNvPr id="2" name="Diagram1"/>
          <p:cNvGraphicFramePr/>
          <p:nvPr>
            <p:extLst>
              <p:ext uri="{D42A27DB-BD31-4B8C-83A1-F6EECF244321}">
                <p14:modId xmlns:p14="http://schemas.microsoft.com/office/powerpoint/2010/main" xmlns="" val="4226503786"/>
              </p:ext>
            </p:extLst>
          </p:nvPr>
        </p:nvGraphicFramePr>
        <p:xfrm>
          <a:off x="360000" y="1450440"/>
          <a:ext cx="9359640" cy="5431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PlaceHolder 1"/>
          <p:cNvSpPr>
            <a:spLocks noGrp="1"/>
          </p:cNvSpPr>
          <p:nvPr>
            <p:ph/>
          </p:nvPr>
        </p:nvSpPr>
        <p:spPr>
          <a:xfrm>
            <a:off x="162000" y="1493640"/>
            <a:ext cx="9807120" cy="5186160"/>
          </a:xfrm>
          <a:prstGeom prst="rect">
            <a:avLst/>
          </a:prstGeom>
          <a:solidFill>
            <a:srgbClr val="FFFFFF"/>
          </a:solidFill>
          <a:ln w="0">
            <a:noFill/>
          </a:ln>
        </p:spPr>
        <p:txBody>
          <a:bodyPr lIns="0" tIns="0" rIns="0" bIns="0" anchor="t">
            <a:noAutofit/>
          </a:bodyPr>
          <a:lstStyle/>
          <a:p>
            <a:pPr marL="228600" indent="-228600">
              <a:lnSpc>
                <a:spcPct val="150000"/>
              </a:lnSpc>
              <a:spcBef>
                <a:spcPts val="850"/>
              </a:spcBef>
              <a:buClr>
                <a:srgbClr val="000000"/>
              </a:buClr>
              <a:buFont typeface="Arial"/>
              <a:buChar char="•"/>
            </a:pPr>
            <a:r>
              <a:rPr lang="el-GR" sz="1600" b="0" strike="noStrike" spc="-1">
                <a:solidFill>
                  <a:srgbClr val="000000"/>
                </a:solidFill>
                <a:latin typeface="Arial"/>
                <a:ea typeface="NSimSun"/>
              </a:rPr>
              <a:t>Η Δημόσια υπηρεσία απασχόλησης (Δ.ΥΠ.Α.) διατηρεί 50 Επαγγελματικές Σχολές (ΕΠΑΣ) Μαθητείας.</a:t>
            </a:r>
            <a:endParaRPr lang="el-GR" sz="1600" b="0" strike="noStrike" spc="-1">
              <a:solidFill>
                <a:srgbClr val="000000"/>
              </a:solidFill>
              <a:latin typeface="Arial"/>
            </a:endParaRPr>
          </a:p>
          <a:p>
            <a:pPr marL="228600" indent="-228600">
              <a:lnSpc>
                <a:spcPct val="150000"/>
              </a:lnSpc>
              <a:spcBef>
                <a:spcPts val="850"/>
              </a:spcBef>
              <a:buClr>
                <a:srgbClr val="000000"/>
              </a:buClr>
              <a:buFont typeface="Arial"/>
              <a:buChar char="•"/>
            </a:pPr>
            <a:r>
              <a:rPr lang="el-GR" sz="1600" b="0" strike="noStrike" spc="-1">
                <a:solidFill>
                  <a:srgbClr val="000000"/>
                </a:solidFill>
                <a:latin typeface="Arial"/>
                <a:ea typeface="NSimSun"/>
              </a:rPr>
              <a:t>Οι ΕΠΑΣ της Δ.ΥΠ.Α  λειτουργούν εφαρμόζοντας με επιτυχία τον θεσμό της Μαθητείας, το εκπαιδευτικό σύστημα που συνδυάζει τη θεωρητική και εργαστηριακή εκπαίδευση στην τάξη, με την</a:t>
            </a:r>
            <a:r>
              <a:rPr lang="el-GR" sz="1600" b="1" strike="noStrike" spc="-1">
                <a:solidFill>
                  <a:srgbClr val="000000"/>
                </a:solidFill>
                <a:latin typeface="Arial"/>
                <a:ea typeface="NSimSun"/>
              </a:rPr>
              <a:t> αμειβόμενη Μαθητεία </a:t>
            </a:r>
            <a:r>
              <a:rPr lang="el-GR" sz="1600" b="0" strike="noStrike" spc="-1">
                <a:solidFill>
                  <a:srgbClr val="000000"/>
                </a:solidFill>
                <a:latin typeface="Arial"/>
                <a:ea typeface="NSimSun"/>
              </a:rPr>
              <a:t>σε επιχειρήσεις του ιδιωτικού και του δημόσιου τομέα. </a:t>
            </a:r>
            <a:endParaRPr lang="el-GR" sz="1600" b="0" strike="noStrike" spc="-1">
              <a:solidFill>
                <a:srgbClr val="000000"/>
              </a:solidFill>
              <a:latin typeface="Arial"/>
            </a:endParaRPr>
          </a:p>
          <a:p>
            <a:pPr marL="228600" indent="-228600">
              <a:lnSpc>
                <a:spcPct val="150000"/>
              </a:lnSpc>
              <a:spcBef>
                <a:spcPts val="850"/>
              </a:spcBef>
              <a:buClr>
                <a:srgbClr val="000000"/>
              </a:buClr>
              <a:buFont typeface="Arial"/>
              <a:buChar char="•"/>
            </a:pPr>
            <a:r>
              <a:rPr lang="el-GR" sz="1600" b="1" strike="noStrike" spc="-1">
                <a:solidFill>
                  <a:srgbClr val="000000"/>
                </a:solidFill>
                <a:latin typeface="Arial"/>
                <a:ea typeface="NSimSun"/>
              </a:rPr>
              <a:t>Η διάρκεια φοίτησης είναι 2 έτη (4 εξάμηνα).  Καθ όλη τη διάρκεια φοίτησης ο μαθητής παρακολουθεί το απόγευμα τα μαθήματά του στην τάξη, ενώ το πρωί απασχολείται ως ασκούμενος σε κάποια επιχείρηση.</a:t>
            </a:r>
            <a:endParaRPr lang="el-GR" sz="1600" b="0" strike="noStrike" spc="-1">
              <a:solidFill>
                <a:srgbClr val="000000"/>
              </a:solidFill>
              <a:latin typeface="Arial"/>
            </a:endParaRPr>
          </a:p>
          <a:p>
            <a:pPr marL="228600" indent="-228600">
              <a:lnSpc>
                <a:spcPct val="150000"/>
              </a:lnSpc>
              <a:spcBef>
                <a:spcPts val="850"/>
              </a:spcBef>
              <a:buClr>
                <a:srgbClr val="000000"/>
              </a:buClr>
              <a:buFont typeface="Arial"/>
              <a:buChar char="•"/>
            </a:pPr>
            <a:r>
              <a:rPr lang="el-GR" sz="1600" b="0" strike="noStrike" spc="-1">
                <a:solidFill>
                  <a:srgbClr val="000000"/>
                </a:solidFill>
                <a:latin typeface="Arial"/>
                <a:ea typeface="NSimSun"/>
              </a:rPr>
              <a:t>Στόχος είναι οι μαθητές ολοκληρώνοντας τη φοίτησή τους, να έχουν αποκτήσει επαγγελματική εμπειρία σε πραγματικές συνθήκες εργασίας. Οι πρακτικά ασκούμενοι μαθητές αμείβονται, σε όλα τα εξάμηνα σπουδών, με ποσοστό 80% επί του κατωτάτου ημερομισθίου του ανειδίκευτου εργάτη. Από 1/9/2023 η  αποζημίωση των μαθητευομένων ορίζεται στα  27.87€ (34,84€ * 80% = 27,87€) ανά ημέρα πρακτικής άσκησης. Επίσης δίνεται και Επίδομα Στέγασης &amp; Σίτισης σε όσους-όσες πληρούν τις προϋποθέσεις.</a:t>
            </a:r>
            <a:endParaRPr lang="el-GR" sz="1600" b="0" strike="noStrike" spc="-1">
              <a:solidFill>
                <a:srgbClr val="000000"/>
              </a:solidFill>
              <a:latin typeface="Arial"/>
            </a:endParaRPr>
          </a:p>
          <a:p>
            <a:pPr marL="228600" indent="-228600">
              <a:lnSpc>
                <a:spcPct val="150000"/>
              </a:lnSpc>
              <a:spcBef>
                <a:spcPts val="850"/>
              </a:spcBef>
              <a:buClr>
                <a:srgbClr val="0070C0"/>
              </a:buClr>
              <a:buFont typeface="Arial"/>
              <a:buChar char="•"/>
            </a:pPr>
            <a:r>
              <a:rPr lang="el-GR" sz="1600" b="0" u="sng" strike="noStrike" spc="-1">
                <a:solidFill>
                  <a:srgbClr val="0000FF"/>
                </a:solidFill>
                <a:uFillTx/>
                <a:latin typeface="Arial"/>
                <a:ea typeface="NSimSun"/>
                <a:hlinkClick r:id="rId2"/>
              </a:rPr>
              <a:t>Δείτε αναλυτικά εδώ. </a:t>
            </a:r>
            <a:endParaRPr lang="el-GR" sz="1600" b="0" strike="noStrike" spc="-1">
              <a:solidFill>
                <a:srgbClr val="000000"/>
              </a:solidFill>
              <a:latin typeface="Arial"/>
            </a:endParaRPr>
          </a:p>
          <a:p>
            <a:pPr indent="0" algn="just">
              <a:lnSpc>
                <a:spcPct val="90000"/>
              </a:lnSpc>
              <a:spcBef>
                <a:spcPts val="850"/>
              </a:spcBef>
              <a:buNone/>
            </a:pPr>
            <a:endParaRPr lang="el-GR" sz="1600" b="0" strike="noStrike" spc="-1">
              <a:solidFill>
                <a:srgbClr val="000000"/>
              </a:solidFill>
              <a:latin typeface="Arial"/>
            </a:endParaRPr>
          </a:p>
        </p:txBody>
      </p:sp>
      <p:sp>
        <p:nvSpPr>
          <p:cNvPr id="248" name="PlaceHolder 2"/>
          <p:cNvSpPr>
            <a:spLocks noGrp="1"/>
          </p:cNvSpPr>
          <p:nvPr>
            <p:ph type="title"/>
          </p:nvPr>
        </p:nvSpPr>
        <p:spPr>
          <a:xfrm>
            <a:off x="162000" y="388800"/>
            <a:ext cx="9359640" cy="899640"/>
          </a:xfrm>
          <a:prstGeom prst="rect">
            <a:avLst/>
          </a:prstGeom>
          <a:noFill/>
          <a:ln w="0">
            <a:noFill/>
          </a:ln>
        </p:spPr>
        <p:txBody>
          <a:bodyPr lIns="0" tIns="0" rIns="0" bIns="0" anchor="ctr">
            <a:noAutofit/>
          </a:bodyPr>
          <a:lstStyle/>
          <a:p>
            <a:pPr indent="0" algn="ctr">
              <a:lnSpc>
                <a:spcPct val="90000"/>
              </a:lnSpc>
              <a:buNone/>
            </a:pPr>
            <a:r>
              <a:rPr lang="el-GR" sz="3600" b="0" strike="noStrike" spc="-1">
                <a:solidFill>
                  <a:srgbClr val="FFFFFF"/>
                </a:solidFill>
                <a:latin typeface="Arial"/>
                <a:ea typeface="DejaVu Sans"/>
              </a:rPr>
              <a:t>	ΕΠΑΣ Μαθητείας της Δ.ΥΠ.Α. </a:t>
            </a:r>
            <a:endParaRPr lang="el-GR" sz="3600" b="0" strike="noStrike" spc="-1">
              <a:solidFill>
                <a:srgbClr val="000000"/>
              </a:solidFill>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PlaceHolder 1"/>
          <p:cNvSpPr>
            <a:spLocks noGrp="1"/>
          </p:cNvSpPr>
          <p:nvPr>
            <p:ph type="title"/>
          </p:nvPr>
        </p:nvSpPr>
        <p:spPr>
          <a:xfrm>
            <a:off x="390600" y="1615320"/>
            <a:ext cx="9359640" cy="4922280"/>
          </a:xfrm>
          <a:prstGeom prst="rect">
            <a:avLst/>
          </a:prstGeom>
          <a:noFill/>
          <a:ln w="0">
            <a:noFill/>
          </a:ln>
        </p:spPr>
        <p:txBody>
          <a:bodyPr lIns="0" tIns="0" rIns="0" bIns="0" anchor="b">
            <a:noAutofit/>
          </a:bodyPr>
          <a:lstStyle/>
          <a:p>
            <a:pPr indent="0" algn="ctr">
              <a:lnSpc>
                <a:spcPct val="90000"/>
              </a:lnSpc>
              <a:buNone/>
            </a:pPr>
            <a:r>
              <a:rPr sz="4000"/>
              <a:t/>
            </a:r>
            <a:br>
              <a:rPr sz="4000"/>
            </a:br>
            <a:r>
              <a:rPr lang="el-GR" sz="4000" b="0" strike="noStrike" spc="-1">
                <a:solidFill>
                  <a:srgbClr val="000000"/>
                </a:solidFill>
                <a:latin typeface="Arial"/>
                <a:ea typeface="DejaVu Sans"/>
              </a:rPr>
              <a:t>Για ποιο λόγο να επιλέξει ένας/μια μαθητής-τρια μια από τις παρακάτω εκπαιδευτικές δομές: Γενικό Λύκειο, Επαγγελματικό Λύκειο, ΕΠΑΣ Μαθητείας Δ.ΥΠ.Α.;</a:t>
            </a:r>
            <a:r>
              <a:rPr sz="4000"/>
              <a:t/>
            </a:r>
            <a:br>
              <a:rPr sz="4000"/>
            </a:br>
            <a:r>
              <a:rPr sz="4000"/>
              <a:t/>
            </a:r>
            <a:br>
              <a:rPr sz="4000"/>
            </a:br>
            <a:r>
              <a:rPr lang="el-GR" sz="4000" b="0" strike="noStrike" spc="-1">
                <a:solidFill>
                  <a:srgbClr val="000000"/>
                </a:solidFill>
                <a:latin typeface="Arial"/>
                <a:ea typeface="DejaVu Sans"/>
              </a:rPr>
              <a:t>Ποια τα πλεονεκτήματα της κάθε επιλογής;</a:t>
            </a:r>
            <a:endParaRPr lang="el-GR" sz="4000" b="0" strike="noStrike" spc="-1">
              <a:solidFill>
                <a:srgbClr val="000000"/>
              </a:solid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TextShape 1"/>
          <p:cNvSpPr/>
          <p:nvPr/>
        </p:nvSpPr>
        <p:spPr>
          <a:xfrm>
            <a:off x="360000" y="360000"/>
            <a:ext cx="9359640" cy="8996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gn="ctr">
              <a:lnSpc>
                <a:spcPct val="100000"/>
              </a:lnSpc>
            </a:pPr>
            <a:r>
              <a:rPr lang="el-GR" sz="4400" b="1" strike="noStrike" spc="-1">
                <a:solidFill>
                  <a:srgbClr val="FFFFFF"/>
                </a:solidFill>
                <a:latin typeface="Source Sans Pro Black"/>
                <a:ea typeface="DejaVu Sans"/>
              </a:rPr>
              <a:t>Σκοπός </a:t>
            </a:r>
            <a:endParaRPr lang="el-GR" sz="4400" b="0" strike="noStrike" spc="-1">
              <a:solidFill>
                <a:srgbClr val="000000"/>
              </a:solidFill>
              <a:latin typeface="Arial"/>
            </a:endParaRPr>
          </a:p>
        </p:txBody>
      </p:sp>
      <p:sp>
        <p:nvSpPr>
          <p:cNvPr id="215" name="TextShape 2"/>
          <p:cNvSpPr/>
          <p:nvPr/>
        </p:nvSpPr>
        <p:spPr>
          <a:xfrm>
            <a:off x="411370" y="2178122"/>
            <a:ext cx="9359640" cy="2644100"/>
          </a:xfrm>
          <a:prstGeom prst="rect">
            <a:avLst/>
          </a:prstGeom>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lIns="0" tIns="0" rIns="0" bIns="0" anchor="t">
            <a:normAutofit/>
          </a:bodyPr>
          <a:lstStyle/>
          <a:p>
            <a:pPr algn="just">
              <a:lnSpc>
                <a:spcPct val="100000"/>
              </a:lnSpc>
              <a:spcAft>
                <a:spcPts val="1250"/>
              </a:spcAft>
            </a:pPr>
            <a:r>
              <a:rPr lang="el-GR" sz="2400" b="0" strike="noStrike" spc="-1" dirty="0">
                <a:solidFill>
                  <a:srgbClr val="000000"/>
                </a:solidFill>
                <a:latin typeface="Arial"/>
                <a:ea typeface="Lucida Sans"/>
              </a:rPr>
              <a:t>Μετά το τέλος του σεναρίου οι μαθητές-</a:t>
            </a:r>
            <a:r>
              <a:rPr lang="el-GR" sz="2400" b="0" strike="noStrike" spc="-1" dirty="0" err="1">
                <a:solidFill>
                  <a:srgbClr val="000000"/>
                </a:solidFill>
                <a:latin typeface="Arial"/>
                <a:ea typeface="Lucida Sans"/>
              </a:rPr>
              <a:t>τριες</a:t>
            </a:r>
            <a:r>
              <a:rPr lang="el-GR" sz="2400" b="0" strike="noStrike" spc="-1" dirty="0">
                <a:solidFill>
                  <a:srgbClr val="000000"/>
                </a:solidFill>
                <a:latin typeface="Arial"/>
                <a:ea typeface="Lucida Sans"/>
              </a:rPr>
              <a:t> να έχουν αναπτύξει δεξιότητες και γνώσεις αναφορικά με τις εκπαιδευτικές επιλογές του μετά το Γυμνάσιο και να μπορούν να λάβουν την επιλογή τους εφαρμόζοντας συγκεκριμένα κριτήρια αξιολόγησης σε σχέση με τις επιθυμίες τους και τα ενδιαφέροντας τους (επαγγελματικές δυνατότητες, περιεχόμενο σπουδών και αντικείμενο, διάρκεια, </a:t>
            </a:r>
            <a:r>
              <a:rPr lang="el-GR" sz="2400" b="0" strike="noStrike" spc="-1" dirty="0" err="1">
                <a:solidFill>
                  <a:srgbClr val="000000"/>
                </a:solidFill>
                <a:latin typeface="Arial"/>
                <a:ea typeface="Lucida Sans"/>
              </a:rPr>
              <a:t>μεταλυκειακές</a:t>
            </a:r>
            <a:r>
              <a:rPr lang="el-GR" sz="2400" b="0" strike="noStrike" spc="-1" dirty="0">
                <a:solidFill>
                  <a:srgbClr val="000000"/>
                </a:solidFill>
                <a:latin typeface="Arial"/>
                <a:ea typeface="Lucida Sans"/>
              </a:rPr>
              <a:t> σπουδές)</a:t>
            </a:r>
            <a:endParaRPr lang="el-GR" sz="2400" b="0" strike="noStrike" spc="-1" dirty="0">
              <a:solidFill>
                <a:srgbClr val="000000"/>
              </a:solidFill>
              <a:latin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PlaceHolder 1"/>
          <p:cNvSpPr>
            <a:spLocks noGrp="1"/>
          </p:cNvSpPr>
          <p:nvPr>
            <p:ph type="title"/>
          </p:nvPr>
        </p:nvSpPr>
        <p:spPr>
          <a:xfrm>
            <a:off x="169560" y="1463040"/>
            <a:ext cx="9359640" cy="899640"/>
          </a:xfrm>
          <a:prstGeom prst="rect">
            <a:avLst/>
          </a:prstGeom>
          <a:noFill/>
          <a:ln w="0">
            <a:noFill/>
          </a:ln>
        </p:spPr>
        <p:txBody>
          <a:bodyPr lIns="0" tIns="0" rIns="0" bIns="0" anchor="b">
            <a:noAutofit/>
          </a:bodyPr>
          <a:lstStyle/>
          <a:p>
            <a:pPr indent="0" algn="ctr">
              <a:lnSpc>
                <a:spcPct val="90000"/>
              </a:lnSpc>
              <a:buNone/>
            </a:pPr>
            <a:r>
              <a:rPr lang="el-GR" sz="4400" b="0" strike="noStrike" spc="-1">
                <a:solidFill>
                  <a:srgbClr val="000000"/>
                </a:solidFill>
                <a:latin typeface="Arial"/>
                <a:ea typeface="DejaVu Sans"/>
              </a:rPr>
              <a:t>Δραστηριότητα </a:t>
            </a:r>
            <a:endParaRPr lang="el-GR" sz="4400" b="0" strike="noStrike" spc="-1">
              <a:solidFill>
                <a:srgbClr val="000000"/>
              </a:solidFill>
              <a:latin typeface="Arial"/>
            </a:endParaRPr>
          </a:p>
        </p:txBody>
      </p:sp>
      <p:sp>
        <p:nvSpPr>
          <p:cNvPr id="251" name="PlaceHolder 2"/>
          <p:cNvSpPr>
            <a:spLocks noGrp="1"/>
          </p:cNvSpPr>
          <p:nvPr>
            <p:ph/>
          </p:nvPr>
        </p:nvSpPr>
        <p:spPr>
          <a:xfrm>
            <a:off x="349560" y="2363040"/>
            <a:ext cx="9179640" cy="3859560"/>
          </a:xfrm>
          <a:prstGeom prst="rect">
            <a:avLst/>
          </a:prstGeom>
          <a:noFill/>
          <a:ln w="0">
            <a:noFill/>
          </a:ln>
        </p:spPr>
        <p:txBody>
          <a:bodyPr lIns="0" tIns="0" rIns="0" bIns="0" anchor="t">
            <a:normAutofit/>
          </a:bodyPr>
          <a:lstStyle/>
          <a:p>
            <a:pPr marL="294840" indent="-294840">
              <a:lnSpc>
                <a:spcPct val="90000"/>
              </a:lnSpc>
              <a:spcBef>
                <a:spcPts val="1001"/>
              </a:spcBef>
              <a:buClr>
                <a:srgbClr val="000000"/>
              </a:buClr>
              <a:buFont typeface="Arial"/>
              <a:buChar char="•"/>
            </a:pPr>
            <a:r>
              <a:rPr lang="el-GR" sz="2800" b="0" strike="noStrike" spc="-1" dirty="0">
                <a:solidFill>
                  <a:srgbClr val="000000"/>
                </a:solidFill>
                <a:latin typeface="Arial"/>
                <a:ea typeface="DejaVu Sans"/>
              </a:rPr>
              <a:t>Αναζητήστε στο διαδίκτυο πληροφορίες για σχολικές και εκπαιδευτικές μονάδες στην περιοχή σας και απαντήστε τουλάχιστον σε ένα από τα παρακάτω ερωτήματα. </a:t>
            </a:r>
            <a:endParaRPr lang="el-GR" sz="2800" b="0" strike="noStrike" spc="-1" dirty="0">
              <a:solidFill>
                <a:srgbClr val="000000"/>
              </a:solidFill>
              <a:latin typeface="Arial"/>
            </a:endParaRPr>
          </a:p>
          <a:p>
            <a:pPr marL="294840" indent="-294840">
              <a:lnSpc>
                <a:spcPct val="90000"/>
              </a:lnSpc>
              <a:spcBef>
                <a:spcPts val="1001"/>
              </a:spcBef>
              <a:buClr>
                <a:srgbClr val="000000"/>
              </a:buClr>
              <a:buFont typeface="Arial"/>
              <a:buChar char="•"/>
            </a:pPr>
            <a:r>
              <a:rPr lang="el-GR" sz="2800" b="0" strike="noStrike" spc="-1" dirty="0">
                <a:solidFill>
                  <a:srgbClr val="000000"/>
                </a:solidFill>
                <a:latin typeface="Arial"/>
                <a:ea typeface="DejaVu Sans"/>
              </a:rPr>
              <a:t>(i) Που βρίσκονται τα κοντινότερο ΓΕΛ σε εσάς; </a:t>
            </a:r>
            <a:endParaRPr lang="el-GR" sz="2800" b="0" strike="noStrike" spc="-1" dirty="0">
              <a:solidFill>
                <a:srgbClr val="000000"/>
              </a:solidFill>
              <a:latin typeface="Arial"/>
            </a:endParaRPr>
          </a:p>
          <a:p>
            <a:pPr marL="294840" indent="-294840">
              <a:lnSpc>
                <a:spcPct val="90000"/>
              </a:lnSpc>
              <a:spcBef>
                <a:spcPts val="1001"/>
              </a:spcBef>
              <a:buClr>
                <a:srgbClr val="000000"/>
              </a:buClr>
              <a:buFont typeface="Arial"/>
              <a:buChar char="•"/>
            </a:pPr>
            <a:r>
              <a:rPr lang="el-GR" sz="2800" b="0" strike="noStrike" spc="-1" dirty="0">
                <a:solidFill>
                  <a:srgbClr val="000000"/>
                </a:solidFill>
                <a:latin typeface="Arial"/>
                <a:ea typeface="DejaVu Sans"/>
              </a:rPr>
              <a:t>(ii) Που τα κοντινότερα ΕΠΑΛ και με ποιες ειδικότητες;</a:t>
            </a:r>
            <a:endParaRPr lang="el-GR" sz="2800" b="0" strike="noStrike" spc="-1" dirty="0">
              <a:solidFill>
                <a:srgbClr val="000000"/>
              </a:solidFill>
              <a:latin typeface="Arial"/>
            </a:endParaRPr>
          </a:p>
          <a:p>
            <a:pPr marL="294840" indent="-294840">
              <a:lnSpc>
                <a:spcPct val="90000"/>
              </a:lnSpc>
              <a:spcBef>
                <a:spcPts val="1001"/>
              </a:spcBef>
              <a:buClr>
                <a:srgbClr val="000000"/>
              </a:buClr>
              <a:buFont typeface="Arial"/>
              <a:buChar char="•"/>
            </a:pPr>
            <a:r>
              <a:rPr lang="el-GR" sz="2800" b="0" strike="noStrike" spc="-1" dirty="0">
                <a:solidFill>
                  <a:srgbClr val="000000"/>
                </a:solidFill>
                <a:latin typeface="Arial"/>
                <a:ea typeface="DejaVu Sans"/>
              </a:rPr>
              <a:t>(iii) Έχετε σχολές μαθητείας της Δ.ΥΠΑ </a:t>
            </a:r>
            <a:r>
              <a:rPr lang="el-GR" sz="2800" b="0" strike="noStrike" spc="-1" dirty="0" smtClean="0">
                <a:solidFill>
                  <a:srgbClr val="000000"/>
                </a:solidFill>
                <a:latin typeface="Arial"/>
                <a:ea typeface="DejaVu Sans"/>
              </a:rPr>
              <a:t>κοντά στην περιοχή σας; </a:t>
            </a:r>
            <a:r>
              <a:rPr lang="el-GR" sz="2800" b="0" strike="noStrike" spc="-1" dirty="0">
                <a:solidFill>
                  <a:srgbClr val="000000"/>
                </a:solidFill>
                <a:latin typeface="Arial"/>
                <a:ea typeface="DejaVu Sans"/>
              </a:rPr>
              <a:t>Με ποιες </a:t>
            </a:r>
            <a:r>
              <a:rPr lang="el-GR" sz="2800" b="0" strike="noStrike" spc="-1" dirty="0" smtClean="0">
                <a:solidFill>
                  <a:srgbClr val="000000"/>
                </a:solidFill>
                <a:latin typeface="Arial"/>
                <a:ea typeface="DejaVu Sans"/>
              </a:rPr>
              <a:t>ειδικότητες</a:t>
            </a:r>
            <a:r>
              <a:rPr lang="en-US" sz="2800" b="0" strike="noStrike" spc="-1" smtClean="0">
                <a:solidFill>
                  <a:srgbClr val="000000"/>
                </a:solidFill>
                <a:latin typeface="Arial"/>
                <a:ea typeface="DejaVu Sans"/>
              </a:rPr>
              <a:t>;</a:t>
            </a:r>
            <a:r>
              <a:rPr lang="el-GR" sz="2800" b="0" strike="noStrike" spc="-1" smtClean="0">
                <a:solidFill>
                  <a:srgbClr val="000000"/>
                </a:solidFill>
                <a:latin typeface="Arial"/>
                <a:ea typeface="DejaVu Sans"/>
              </a:rPr>
              <a:t> </a:t>
            </a:r>
            <a:endParaRPr lang="el-GR" sz="2800" b="0" strike="noStrike" spc="-1" dirty="0">
              <a:solidFill>
                <a:srgbClr val="000000"/>
              </a:solid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TextShape 1"/>
          <p:cNvSpPr/>
          <p:nvPr/>
        </p:nvSpPr>
        <p:spPr>
          <a:xfrm>
            <a:off x="360000" y="360000"/>
            <a:ext cx="9359640" cy="8996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gn="ctr">
              <a:lnSpc>
                <a:spcPct val="100000"/>
              </a:lnSpc>
            </a:pPr>
            <a:r>
              <a:rPr lang="el-GR" sz="3600" b="1" strike="noStrike" spc="-1">
                <a:solidFill>
                  <a:srgbClr val="FFFFFF"/>
                </a:solidFill>
                <a:latin typeface="Arial"/>
                <a:ea typeface="DejaVu Sans"/>
              </a:rPr>
              <a:t>Διδακτικοί Στόχοι </a:t>
            </a:r>
            <a:endParaRPr lang="el-GR" sz="3600" b="0" strike="noStrike" spc="-1">
              <a:solidFill>
                <a:srgbClr val="000000"/>
              </a:solidFill>
              <a:latin typeface="Arial"/>
            </a:endParaRPr>
          </a:p>
        </p:txBody>
      </p:sp>
      <p:sp>
        <p:nvSpPr>
          <p:cNvPr id="217" name="TextShape 2"/>
          <p:cNvSpPr/>
          <p:nvPr/>
        </p:nvSpPr>
        <p:spPr>
          <a:xfrm>
            <a:off x="360000" y="1980000"/>
            <a:ext cx="9179640" cy="4679640"/>
          </a:xfrm>
          <a:prstGeom prst="rect">
            <a:avLst/>
          </a:prstGeom>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lIns="0" tIns="0" rIns="0" bIns="0" anchor="t">
            <a:normAutofit/>
          </a:bodyPr>
          <a:lstStyle/>
          <a:p>
            <a:pPr algn="just">
              <a:lnSpc>
                <a:spcPct val="100000"/>
              </a:lnSpc>
              <a:spcAft>
                <a:spcPts val="1250"/>
              </a:spcAft>
            </a:pPr>
            <a:endParaRPr lang="el-GR" sz="1800" b="0" strike="noStrike" spc="-1" dirty="0">
              <a:solidFill>
                <a:srgbClr val="000000"/>
              </a:solidFill>
              <a:latin typeface="Arial"/>
            </a:endParaRPr>
          </a:p>
          <a:p>
            <a:pPr marL="499680" indent="-228600" algn="just">
              <a:lnSpc>
                <a:spcPct val="100000"/>
              </a:lnSpc>
              <a:spcAft>
                <a:spcPts val="1250"/>
              </a:spcAft>
              <a:buClr>
                <a:srgbClr val="000000"/>
              </a:buClr>
              <a:buSzPct val="45000"/>
              <a:buFont typeface="Wingdings" charset="2"/>
              <a:buChar char=""/>
            </a:pPr>
            <a:r>
              <a:rPr lang="el-GR" sz="1800" b="0" strike="noStrike" spc="-1" dirty="0">
                <a:solidFill>
                  <a:srgbClr val="000000"/>
                </a:solidFill>
                <a:latin typeface="Arial"/>
                <a:ea typeface="DejaVu Sans"/>
              </a:rPr>
              <a:t>Να διακρίνουμε τις εκπαιδευτικές μας επιλογές μετά το Γυμνάσιο (ΓΕΛ, ΕΠΑΛ, ΕΠΑΣ Μαθητείας Δ.ΥΠ.Α.)</a:t>
            </a:r>
            <a:endParaRPr lang="el-GR" sz="1800" b="0" strike="noStrike" spc="-1" dirty="0">
              <a:solidFill>
                <a:srgbClr val="000000"/>
              </a:solidFill>
              <a:latin typeface="Arial"/>
            </a:endParaRPr>
          </a:p>
          <a:p>
            <a:pPr marL="499680" indent="-228600" algn="just">
              <a:lnSpc>
                <a:spcPct val="100000"/>
              </a:lnSpc>
              <a:spcAft>
                <a:spcPts val="1250"/>
              </a:spcAft>
              <a:buClr>
                <a:srgbClr val="000000"/>
              </a:buClr>
              <a:buSzPct val="45000"/>
              <a:buFont typeface="Wingdings" charset="2"/>
              <a:buChar char=""/>
            </a:pPr>
            <a:r>
              <a:rPr lang="el-GR" sz="1800" b="0" strike="noStrike" spc="-1" dirty="0">
                <a:solidFill>
                  <a:srgbClr val="000000"/>
                </a:solidFill>
                <a:latin typeface="Arial"/>
                <a:ea typeface="DejaVu Sans"/>
              </a:rPr>
              <a:t>Να προσδιορίζουμε το περιεχόμενο, τις δυνατότητες και τις προϋποθέσεις της κάθε επιλογής (ΓΕΛ, ΕΠΑΛ, ΕΠΑΣ Μαθητείας Δ.ΥΠ.Α.)</a:t>
            </a:r>
            <a:endParaRPr lang="el-GR" sz="1800" b="0" strike="noStrike" spc="-1" dirty="0">
              <a:solidFill>
                <a:srgbClr val="000000"/>
              </a:solidFill>
              <a:latin typeface="Arial"/>
            </a:endParaRPr>
          </a:p>
          <a:p>
            <a:pPr marL="499680" indent="-228600" algn="just">
              <a:lnSpc>
                <a:spcPct val="100000"/>
              </a:lnSpc>
              <a:spcAft>
                <a:spcPts val="1250"/>
              </a:spcAft>
              <a:buClr>
                <a:srgbClr val="000000"/>
              </a:buClr>
              <a:buSzPct val="45000"/>
              <a:buFont typeface="Wingdings" charset="2"/>
              <a:buChar char=""/>
            </a:pPr>
            <a:r>
              <a:rPr lang="el-GR" sz="1800" b="0" strike="noStrike" spc="-1" dirty="0">
                <a:solidFill>
                  <a:srgbClr val="000000"/>
                </a:solidFill>
                <a:latin typeface="Arial"/>
                <a:ea typeface="DejaVu Sans"/>
              </a:rPr>
              <a:t>Να αξιολογούμε την κάθε επιλογή βάσει των εκπαιδευτικών και επαγγελματικών μας ενδιαφερόντων</a:t>
            </a:r>
            <a:endParaRPr lang="el-GR" sz="1800" b="0" strike="noStrike" spc="-1" dirty="0">
              <a:solidFill>
                <a:srgbClr val="000000"/>
              </a:solidFill>
              <a:latin typeface="Arial"/>
            </a:endParaRPr>
          </a:p>
          <a:p>
            <a:pPr marL="499680" indent="-228600" algn="just">
              <a:lnSpc>
                <a:spcPct val="100000"/>
              </a:lnSpc>
              <a:spcAft>
                <a:spcPts val="1250"/>
              </a:spcAft>
              <a:buClr>
                <a:srgbClr val="000000"/>
              </a:buClr>
              <a:buSzPct val="45000"/>
              <a:buFont typeface="Wingdings" charset="2"/>
              <a:buChar char=""/>
            </a:pPr>
            <a:r>
              <a:rPr lang="el-GR" sz="1800" b="0" strike="noStrike" spc="-1" dirty="0">
                <a:solidFill>
                  <a:srgbClr val="000000"/>
                </a:solidFill>
                <a:latin typeface="Arial"/>
                <a:ea typeface="DejaVu Sans"/>
              </a:rPr>
              <a:t>Να καλλιεργηθεί το ενδιαφέρον μας για τη σύνδεση εκπαίδευσης – μελλοντικής εργασίας. </a:t>
            </a:r>
            <a:endParaRPr lang="el-GR" sz="1800" b="0" strike="noStrike" spc="-1" dirty="0">
              <a:solidFill>
                <a:srgbClr val="000000"/>
              </a:solidFill>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TextShape 1"/>
          <p:cNvSpPr/>
          <p:nvPr/>
        </p:nvSpPr>
        <p:spPr>
          <a:xfrm>
            <a:off x="360000" y="3201120"/>
            <a:ext cx="9359640" cy="8996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gn="ctr">
              <a:lnSpc>
                <a:spcPct val="100000"/>
              </a:lnSpc>
            </a:pPr>
            <a:r>
              <a:rPr lang="el-GR" sz="3200" b="0" strike="noStrike" spc="-1">
                <a:solidFill>
                  <a:srgbClr val="FFFFFF"/>
                </a:solidFill>
                <a:latin typeface="Arial"/>
                <a:ea typeface="DejaVu Sans"/>
              </a:rPr>
              <a:t>Γενικό Λύκειο, ΕΠΑΛ, ΕΠΑΣ Μαθητείας Δ.ΥΠ.Α.</a:t>
            </a:r>
            <a:endParaRPr lang="el-GR" sz="3200" b="0" strike="noStrike" spc="-1">
              <a:solidFill>
                <a:srgbClr val="000000"/>
              </a:solidFill>
              <a:latin typeface="Arial"/>
            </a:endParaRPr>
          </a:p>
          <a:p>
            <a:pPr algn="ctr">
              <a:lnSpc>
                <a:spcPct val="100000"/>
              </a:lnSpc>
            </a:pPr>
            <a:endParaRPr lang="el-GR" sz="1800" b="0" strike="noStrike" spc="-1">
              <a:solidFill>
                <a:srgbClr val="000000"/>
              </a:solidFill>
              <a:latin typeface="Arial"/>
            </a:endParaRPr>
          </a:p>
        </p:txBody>
      </p:sp>
      <p:sp>
        <p:nvSpPr>
          <p:cNvPr id="219" name="TextShape 2"/>
          <p:cNvSpPr/>
          <p:nvPr/>
        </p:nvSpPr>
        <p:spPr>
          <a:xfrm>
            <a:off x="540000" y="4680000"/>
            <a:ext cx="9179640" cy="10893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gn="ctr">
              <a:lnSpc>
                <a:spcPct val="100000"/>
              </a:lnSpc>
            </a:pPr>
            <a:r>
              <a:rPr lang="el-GR" sz="2800" b="0" strike="noStrike" spc="-1">
                <a:solidFill>
                  <a:srgbClr val="000000"/>
                </a:solidFill>
                <a:latin typeface="Arial"/>
                <a:ea typeface="DejaVu Sans"/>
              </a:rPr>
              <a:t>Τι γνωρίζετε για καθεμία από τις τρεις επιλογές;</a:t>
            </a:r>
            <a:endParaRPr lang="el-GR" sz="2800" b="0" strike="noStrike" spc="-1">
              <a:solidFill>
                <a:srgbClr val="000000"/>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PlaceHolder 1"/>
          <p:cNvSpPr>
            <a:spLocks noGrp="1"/>
          </p:cNvSpPr>
          <p:nvPr>
            <p:ph type="title"/>
          </p:nvPr>
        </p:nvSpPr>
        <p:spPr>
          <a:xfrm>
            <a:off x="167400" y="231840"/>
            <a:ext cx="9516960" cy="1055880"/>
          </a:xfrm>
          <a:prstGeom prst="rect">
            <a:avLst/>
          </a:prstGeom>
          <a:noFill/>
          <a:ln w="0">
            <a:noFill/>
          </a:ln>
        </p:spPr>
        <p:txBody>
          <a:bodyPr lIns="0" tIns="0" rIns="0" bIns="0" anchor="b">
            <a:noAutofit/>
          </a:bodyPr>
          <a:lstStyle/>
          <a:p>
            <a:pPr indent="0" algn="just">
              <a:lnSpc>
                <a:spcPct val="150000"/>
              </a:lnSpc>
              <a:buNone/>
            </a:pPr>
            <a:r>
              <a:rPr lang="el-GR" sz="2400" b="0" strike="noStrike" spc="-1">
                <a:solidFill>
                  <a:srgbClr val="FFFFFF"/>
                </a:solidFill>
                <a:latin typeface="Arial"/>
                <a:ea typeface="DejaVu Sans"/>
              </a:rPr>
              <a:t>Σ</a:t>
            </a:r>
            <a:r>
              <a:rPr lang="el-GR" sz="2400" b="1" strike="noStrike" spc="-1">
                <a:solidFill>
                  <a:srgbClr val="FFFFFF"/>
                </a:solidFill>
                <a:latin typeface="Arial"/>
                <a:ea typeface="DejaVu Sans"/>
              </a:rPr>
              <a:t>κοπός της γενικής μη-υποχρεωτικής εκπαίδευσης</a:t>
            </a:r>
            <a:r>
              <a:rPr lang="el-GR" sz="2400" b="0" strike="noStrike" spc="-1">
                <a:solidFill>
                  <a:srgbClr val="FFFFFF"/>
                </a:solidFill>
                <a:latin typeface="Arial"/>
                <a:ea typeface="DejaVu Sans"/>
              </a:rPr>
              <a:t> που παρέχεται στο </a:t>
            </a:r>
            <a:r>
              <a:rPr lang="el-GR" sz="2400" b="1" strike="noStrike" spc="-1">
                <a:solidFill>
                  <a:srgbClr val="FFFFFF"/>
                </a:solidFill>
                <a:latin typeface="Arial"/>
                <a:ea typeface="DejaVu Sans"/>
              </a:rPr>
              <a:t>Γενικό Λύκειο</a:t>
            </a:r>
            <a:r>
              <a:rPr lang="el-GR" sz="2400" b="0" strike="noStrike" spc="-1">
                <a:solidFill>
                  <a:srgbClr val="FFFFFF"/>
                </a:solidFill>
                <a:latin typeface="Arial"/>
                <a:ea typeface="DejaVu Sans"/>
              </a:rPr>
              <a:t> (ΓΕΛ) (ημερήσιο και εσπερινό)</a:t>
            </a:r>
            <a:endParaRPr lang="el-GR" sz="2400" b="0" strike="noStrike" spc="-1">
              <a:solidFill>
                <a:srgbClr val="000000"/>
              </a:solidFill>
              <a:latin typeface="Arial"/>
            </a:endParaRPr>
          </a:p>
        </p:txBody>
      </p:sp>
      <p:sp>
        <p:nvSpPr>
          <p:cNvPr id="221" name="PlaceHolder 2"/>
          <p:cNvSpPr>
            <a:spLocks noGrp="1"/>
          </p:cNvSpPr>
          <p:nvPr>
            <p:ph/>
          </p:nvPr>
        </p:nvSpPr>
        <p:spPr>
          <a:xfrm>
            <a:off x="167400" y="1545480"/>
            <a:ext cx="9707760" cy="5143680"/>
          </a:xfrm>
          <a:prstGeom prst="rect">
            <a:avLst/>
          </a:prstGeom>
          <a:noFill/>
          <a:ln w="0">
            <a:noFill/>
          </a:ln>
        </p:spPr>
        <p:txBody>
          <a:bodyPr lIns="0" tIns="0" rIns="0" bIns="0" anchor="t">
            <a:noAutofit/>
          </a:bodyPr>
          <a:lstStyle/>
          <a:p>
            <a:pPr marL="228600" indent="-228600" algn="just">
              <a:lnSpc>
                <a:spcPct val="150000"/>
              </a:lnSpc>
              <a:spcBef>
                <a:spcPts val="283"/>
              </a:spcBef>
              <a:buClr>
                <a:srgbClr val="000000"/>
              </a:buClr>
              <a:buFont typeface="Arial"/>
              <a:buAutoNum type="arabicPeriod"/>
            </a:pPr>
            <a:r>
              <a:rPr lang="el-GR" sz="1300" b="0" strike="noStrike" spc="-1">
                <a:solidFill>
                  <a:srgbClr val="000000"/>
                </a:solidFill>
                <a:latin typeface="Arial"/>
                <a:ea typeface="DejaVu Sans"/>
              </a:rPr>
              <a:t>Η παροχή γενικής παιδείας υψηλού επιπέδου, που συμβάλλει στην ισόρροπη γνωστική, συναισθηματική, πνευματική και σωματική ανάπτυξη όλων των μαθητών</a:t>
            </a:r>
            <a:endParaRPr lang="el-GR" sz="1300" b="0" strike="noStrike" spc="-1">
              <a:solidFill>
                <a:srgbClr val="000000"/>
              </a:solidFill>
              <a:latin typeface="Arial"/>
            </a:endParaRPr>
          </a:p>
          <a:p>
            <a:pPr marL="228600" indent="-228600" algn="just">
              <a:lnSpc>
                <a:spcPct val="150000"/>
              </a:lnSpc>
              <a:spcBef>
                <a:spcPts val="283"/>
              </a:spcBef>
              <a:buClr>
                <a:srgbClr val="000000"/>
              </a:buClr>
              <a:buFont typeface="Arial"/>
              <a:buAutoNum type="arabicPeriod"/>
            </a:pPr>
            <a:r>
              <a:rPr lang="el-GR" sz="1300" b="0" strike="noStrike" spc="-1">
                <a:solidFill>
                  <a:srgbClr val="000000"/>
                </a:solidFill>
                <a:latin typeface="Arial"/>
                <a:ea typeface="DejaVu Sans"/>
              </a:rPr>
              <a:t>Η προαγωγή της κριτικής σκέψης, της πρωτοβουλίας, της δημιουργικότητας και των ικανοτήτων των μαθητών</a:t>
            </a:r>
            <a:endParaRPr lang="el-GR" sz="1300" b="0" strike="noStrike" spc="-1">
              <a:solidFill>
                <a:srgbClr val="000000"/>
              </a:solidFill>
              <a:latin typeface="Arial"/>
            </a:endParaRPr>
          </a:p>
          <a:p>
            <a:pPr marL="228600" indent="-228600" algn="just">
              <a:lnSpc>
                <a:spcPct val="150000"/>
              </a:lnSpc>
              <a:spcBef>
                <a:spcPts val="283"/>
              </a:spcBef>
              <a:buClr>
                <a:srgbClr val="000000"/>
              </a:buClr>
              <a:buFont typeface="Arial"/>
              <a:buAutoNum type="arabicPeriod"/>
            </a:pPr>
            <a:r>
              <a:rPr lang="el-GR" sz="1300" b="0" strike="noStrike" spc="-1">
                <a:solidFill>
                  <a:srgbClr val="000000"/>
                </a:solidFill>
                <a:latin typeface="Arial"/>
                <a:ea typeface="DejaVu Sans"/>
              </a:rPr>
              <a:t>Η ανάπτυξη δεξιοτήτων εφαρμογής της γνώσης και επίλυσης προβλημάτων</a:t>
            </a:r>
            <a:endParaRPr lang="el-GR" sz="1300" b="0" strike="noStrike" spc="-1">
              <a:solidFill>
                <a:srgbClr val="000000"/>
              </a:solidFill>
              <a:latin typeface="Arial"/>
            </a:endParaRPr>
          </a:p>
          <a:p>
            <a:pPr marL="228600" indent="-228600" algn="just">
              <a:lnSpc>
                <a:spcPct val="150000"/>
              </a:lnSpc>
              <a:spcBef>
                <a:spcPts val="283"/>
              </a:spcBef>
              <a:buClr>
                <a:srgbClr val="000000"/>
              </a:buClr>
              <a:buFont typeface="Arial"/>
              <a:buAutoNum type="arabicPeriod"/>
            </a:pPr>
            <a:r>
              <a:rPr lang="el-GR" sz="1300" b="0" strike="noStrike" spc="-1">
                <a:solidFill>
                  <a:srgbClr val="000000"/>
                </a:solidFill>
                <a:latin typeface="Arial"/>
                <a:ea typeface="DejaVu Sans"/>
              </a:rPr>
              <a:t>Η καλλιέργεια της εθνικής, θρησκευτικής και πολιτισμικής μας κληρονομιάς αλλά και η προετοιμασία των νέων για την κοινωνία των ευρωπαίων πολιτών</a:t>
            </a:r>
            <a:endParaRPr lang="el-GR" sz="1300" b="0" strike="noStrike" spc="-1">
              <a:solidFill>
                <a:srgbClr val="000000"/>
              </a:solidFill>
              <a:latin typeface="Arial"/>
            </a:endParaRPr>
          </a:p>
          <a:p>
            <a:pPr marL="228600" indent="-228600" algn="just">
              <a:lnSpc>
                <a:spcPct val="150000"/>
              </a:lnSpc>
              <a:spcBef>
                <a:spcPts val="283"/>
              </a:spcBef>
              <a:buClr>
                <a:srgbClr val="000000"/>
              </a:buClr>
              <a:buFont typeface="Arial"/>
              <a:buAutoNum type="arabicPeriod"/>
            </a:pPr>
            <a:r>
              <a:rPr lang="el-GR" sz="1300" b="0" strike="noStrike" spc="-1">
                <a:solidFill>
                  <a:srgbClr val="000000"/>
                </a:solidFill>
                <a:latin typeface="Arial"/>
                <a:ea typeface="DejaVu Sans"/>
              </a:rPr>
              <a:t>Ο σεβασμός των ανθρωπίνων δικαιωμάτων, της διαφορετικότητας και της πολιτισμικής ετερότητας στο πλαίσιο μιας πολυπολιτισμικής κοινωνίας</a:t>
            </a:r>
            <a:endParaRPr lang="el-GR" sz="1300" b="0" strike="noStrike" spc="-1">
              <a:solidFill>
                <a:srgbClr val="000000"/>
              </a:solidFill>
              <a:latin typeface="Arial"/>
            </a:endParaRPr>
          </a:p>
          <a:p>
            <a:pPr marL="228600" indent="-228600" algn="just">
              <a:lnSpc>
                <a:spcPct val="150000"/>
              </a:lnSpc>
              <a:spcBef>
                <a:spcPts val="283"/>
              </a:spcBef>
              <a:buClr>
                <a:srgbClr val="000000"/>
              </a:buClr>
              <a:buFont typeface="Arial"/>
              <a:buAutoNum type="arabicPeriod"/>
            </a:pPr>
            <a:r>
              <a:rPr lang="el-GR" sz="1300" b="0" strike="noStrike" spc="-1">
                <a:solidFill>
                  <a:srgbClr val="000000"/>
                </a:solidFill>
                <a:latin typeface="Arial"/>
                <a:ea typeface="DejaVu Sans"/>
              </a:rPr>
              <a:t>Η ενδυνάμωση των αξιών της ελευθερίας, της δημοκρατίας, της συλλογικότητας και της αλληλεγγύης και η διαμόρφωση συνείδησης ενεργού πολίτη</a:t>
            </a:r>
            <a:endParaRPr lang="el-GR" sz="1300" b="0" strike="noStrike" spc="-1">
              <a:solidFill>
                <a:srgbClr val="000000"/>
              </a:solidFill>
              <a:latin typeface="Arial"/>
            </a:endParaRPr>
          </a:p>
          <a:p>
            <a:pPr marL="228600" indent="-228600" algn="just">
              <a:lnSpc>
                <a:spcPct val="150000"/>
              </a:lnSpc>
              <a:spcBef>
                <a:spcPts val="283"/>
              </a:spcBef>
              <a:buClr>
                <a:srgbClr val="000000"/>
              </a:buClr>
              <a:buFont typeface="Arial"/>
              <a:buAutoNum type="arabicPeriod"/>
            </a:pPr>
            <a:r>
              <a:rPr lang="el-GR" sz="1300" b="0" strike="noStrike" spc="-1">
                <a:solidFill>
                  <a:srgbClr val="000000"/>
                </a:solidFill>
                <a:latin typeface="Arial"/>
                <a:ea typeface="DejaVu Sans"/>
              </a:rPr>
              <a:t>Η καλλιέργεια δεξιοτήτων που θα διευκολύνουν την πρόσβαση των μαθητών στην αγορά εργασίας. </a:t>
            </a:r>
            <a:endParaRPr lang="el-GR" sz="1300" b="0" strike="noStrike" spc="-1">
              <a:solidFill>
                <a:srgbClr val="000000"/>
              </a:solidFill>
              <a:latin typeface="Arial"/>
            </a:endParaRPr>
          </a:p>
          <a:p>
            <a:pPr marL="228600" indent="-228600" algn="just">
              <a:lnSpc>
                <a:spcPct val="150000"/>
              </a:lnSpc>
              <a:spcBef>
                <a:spcPts val="283"/>
              </a:spcBef>
              <a:buClr>
                <a:srgbClr val="000000"/>
              </a:buClr>
              <a:buFont typeface="Arial"/>
              <a:buAutoNum type="arabicPeriod"/>
            </a:pPr>
            <a:r>
              <a:rPr lang="el-GR" sz="1300" b="0" strike="noStrike" spc="-1">
                <a:solidFill>
                  <a:srgbClr val="000000"/>
                </a:solidFill>
                <a:latin typeface="Arial"/>
                <a:ea typeface="DejaVu Sans"/>
              </a:rPr>
              <a:t>Η διασφάλιση της ισορροπίας στη σχολική ζωή ούτως ώστε οι μαθητές να έχουν τη δυνατότητα να συνδυάζουν τη γνώση, τον ελεύθερο χρόνο, τη δημιουργία και τη δυνατότητα να συμμετέχουν στην παραγωγή κοινών έργων στο πλαίσιο της εκπαιδευτικής κοινότητας στην οποία μετέχουν.</a:t>
            </a:r>
            <a:endParaRPr lang="el-GR" sz="1300" b="0" strike="noStrike" spc="-1">
              <a:solidFill>
                <a:srgbClr val="000000"/>
              </a:solidFill>
              <a:latin typeface="Arial"/>
            </a:endParaRPr>
          </a:p>
          <a:p>
            <a:pPr marL="228600" indent="-228600" algn="just">
              <a:lnSpc>
                <a:spcPct val="150000"/>
              </a:lnSpc>
              <a:spcBef>
                <a:spcPts val="283"/>
              </a:spcBef>
              <a:buClr>
                <a:srgbClr val="000000"/>
              </a:buClr>
              <a:buFont typeface="Arial"/>
              <a:buAutoNum type="arabicPeriod"/>
            </a:pPr>
            <a:r>
              <a:rPr lang="el-GR" sz="1300" b="0" strike="noStrike" spc="-1">
                <a:solidFill>
                  <a:srgbClr val="000000"/>
                </a:solidFill>
                <a:latin typeface="Arial"/>
                <a:ea typeface="DejaVu Sans"/>
              </a:rPr>
              <a:t>Η καλλιέργεια της ικανότητας κάθε ατόμου για κριτική προσέγγιση και η ανάπτυξη δεξιοτήτων αξιοποίησης των νέων τεχνολογιών πληροφορίας και επικοινωνιών.</a:t>
            </a:r>
            <a:endParaRPr lang="el-GR" sz="1300" b="0" strike="noStrike" spc="-1">
              <a:solidFill>
                <a:srgbClr val="000000"/>
              </a:solidFill>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PlaceHolder 1"/>
          <p:cNvSpPr>
            <a:spLocks noGrp="1"/>
          </p:cNvSpPr>
          <p:nvPr>
            <p:ph type="title"/>
          </p:nvPr>
        </p:nvSpPr>
        <p:spPr>
          <a:xfrm>
            <a:off x="167400" y="231840"/>
            <a:ext cx="9516960" cy="1055880"/>
          </a:xfrm>
          <a:prstGeom prst="rect">
            <a:avLst/>
          </a:prstGeom>
          <a:noFill/>
          <a:ln w="0">
            <a:noFill/>
          </a:ln>
        </p:spPr>
        <p:txBody>
          <a:bodyPr lIns="0" tIns="0" rIns="0" bIns="0" anchor="b">
            <a:noAutofit/>
          </a:bodyPr>
          <a:lstStyle/>
          <a:p>
            <a:pPr indent="0" algn="just">
              <a:lnSpc>
                <a:spcPct val="150000"/>
              </a:lnSpc>
              <a:buNone/>
            </a:pPr>
            <a:r>
              <a:rPr lang="el-GR" sz="2400" b="1" strike="noStrike" spc="-1">
                <a:solidFill>
                  <a:srgbClr val="FFFFFF"/>
                </a:solidFill>
                <a:latin typeface="Arial"/>
                <a:ea typeface="DejaVu Sans"/>
              </a:rPr>
              <a:t>Οι σκοποί Επαγγελματικού Λυκείου (ΕΠΑΛ) (ημερήσιο και εσπερινό):</a:t>
            </a:r>
            <a:endParaRPr lang="el-GR" sz="2400" b="0" strike="noStrike" spc="-1">
              <a:solidFill>
                <a:srgbClr val="000000"/>
              </a:solidFill>
              <a:latin typeface="Arial"/>
            </a:endParaRPr>
          </a:p>
        </p:txBody>
      </p:sp>
      <p:sp>
        <p:nvSpPr>
          <p:cNvPr id="223" name="PlaceHolder 2"/>
          <p:cNvSpPr>
            <a:spLocks noGrp="1"/>
          </p:cNvSpPr>
          <p:nvPr>
            <p:ph/>
          </p:nvPr>
        </p:nvSpPr>
        <p:spPr>
          <a:xfrm>
            <a:off x="225000" y="1497240"/>
            <a:ext cx="9516960" cy="5022360"/>
          </a:xfrm>
          <a:prstGeom prst="rect">
            <a:avLst/>
          </a:prstGeom>
          <a:noFill/>
          <a:ln w="0">
            <a:noFill/>
          </a:ln>
        </p:spPr>
        <p:txBody>
          <a:bodyPr lIns="0" tIns="0" rIns="0" bIns="0" anchor="ctr">
            <a:normAutofit fontScale="94000"/>
          </a:bodyPr>
          <a:lstStyle/>
          <a:p>
            <a:pPr marL="214560" indent="-214560">
              <a:lnSpc>
                <a:spcPct val="150000"/>
              </a:lnSpc>
              <a:spcBef>
                <a:spcPts val="1134"/>
              </a:spcBef>
              <a:buClr>
                <a:srgbClr val="000000"/>
              </a:buClr>
              <a:buFont typeface="Arial"/>
              <a:buChar char="•"/>
            </a:pPr>
            <a:r>
              <a:rPr lang="el-GR" sz="1700" b="0" strike="noStrike" spc="-1">
                <a:solidFill>
                  <a:srgbClr val="000000"/>
                </a:solidFill>
                <a:latin typeface="Arial"/>
                <a:ea typeface="DejaVu Sans"/>
              </a:rPr>
              <a:t>1. Η παροχή γενικής παιδείας υψηλού επιπέδου.</a:t>
            </a:r>
            <a:endParaRPr lang="el-GR" sz="1700" b="0" strike="noStrike" spc="-1">
              <a:solidFill>
                <a:srgbClr val="000000"/>
              </a:solidFill>
              <a:latin typeface="Arial"/>
            </a:endParaRPr>
          </a:p>
          <a:p>
            <a:pPr marL="214560" indent="-214560" algn="just">
              <a:lnSpc>
                <a:spcPct val="150000"/>
              </a:lnSpc>
              <a:spcBef>
                <a:spcPts val="1134"/>
              </a:spcBef>
              <a:buClr>
                <a:srgbClr val="000000"/>
              </a:buClr>
              <a:buFont typeface="Arial"/>
              <a:buChar char="•"/>
            </a:pPr>
            <a:r>
              <a:rPr lang="el-GR" sz="1700" b="0" strike="noStrike" spc="-1">
                <a:solidFill>
                  <a:srgbClr val="000000"/>
                </a:solidFill>
                <a:latin typeface="Arial"/>
                <a:ea typeface="DejaVu Sans"/>
              </a:rPr>
              <a:t>    2. Η προετοιμασία των νέων για την κοινωνία των ευρωπαίων πολιτών.</a:t>
            </a:r>
            <a:endParaRPr lang="el-GR" sz="1700" b="0" strike="noStrike" spc="-1">
              <a:solidFill>
                <a:srgbClr val="000000"/>
              </a:solidFill>
              <a:latin typeface="Arial"/>
            </a:endParaRPr>
          </a:p>
          <a:p>
            <a:pPr marL="214560" indent="-214560" algn="just">
              <a:lnSpc>
                <a:spcPct val="150000"/>
              </a:lnSpc>
              <a:spcBef>
                <a:spcPts val="1134"/>
              </a:spcBef>
              <a:buClr>
                <a:srgbClr val="000000"/>
              </a:buClr>
              <a:buFont typeface="Arial"/>
              <a:buChar char="•"/>
            </a:pPr>
            <a:r>
              <a:rPr lang="el-GR" sz="1700" b="0" strike="noStrike" spc="-1">
                <a:solidFill>
                  <a:srgbClr val="000000"/>
                </a:solidFill>
                <a:latin typeface="Arial"/>
                <a:ea typeface="DejaVu Sans"/>
              </a:rPr>
              <a:t>    3. Η ενδυνάμωση των αξιών της ελευθερίας, της δημοκρατίας, της συλλογικότητας και της αλληλεγγύης και η διαμόρφωση συνείδησης ενεργού πολίτη.</a:t>
            </a:r>
            <a:endParaRPr lang="el-GR" sz="1700" b="0" strike="noStrike" spc="-1">
              <a:solidFill>
                <a:srgbClr val="000000"/>
              </a:solidFill>
              <a:latin typeface="Arial"/>
            </a:endParaRPr>
          </a:p>
          <a:p>
            <a:pPr marL="214560" indent="-214560" algn="just">
              <a:lnSpc>
                <a:spcPct val="150000"/>
              </a:lnSpc>
              <a:spcBef>
                <a:spcPts val="1134"/>
              </a:spcBef>
              <a:buClr>
                <a:srgbClr val="000000"/>
              </a:buClr>
              <a:buFont typeface="Arial"/>
              <a:buChar char="•"/>
            </a:pPr>
            <a:r>
              <a:rPr lang="el-GR" sz="1700" b="0" strike="noStrike" spc="-1">
                <a:solidFill>
                  <a:srgbClr val="000000"/>
                </a:solidFill>
                <a:latin typeface="Arial"/>
                <a:ea typeface="DejaVu Sans"/>
              </a:rPr>
              <a:t>    4. Η παροχή ολοκληρωμένων επαγγελματικών γνώσεων και δεξιοτήτων για την πρόσβαση στην αγορά εργασίας.</a:t>
            </a:r>
            <a:endParaRPr lang="el-GR" sz="1700" b="0" strike="noStrike" spc="-1">
              <a:solidFill>
                <a:srgbClr val="000000"/>
              </a:solidFill>
              <a:latin typeface="Arial"/>
            </a:endParaRPr>
          </a:p>
          <a:p>
            <a:pPr marL="214560" indent="-214560" algn="just">
              <a:lnSpc>
                <a:spcPct val="150000"/>
              </a:lnSpc>
              <a:spcBef>
                <a:spcPts val="1134"/>
              </a:spcBef>
              <a:buClr>
                <a:srgbClr val="000000"/>
              </a:buClr>
              <a:buFont typeface="Arial"/>
              <a:buChar char="•"/>
            </a:pPr>
            <a:r>
              <a:rPr lang="el-GR" sz="1700" b="0" strike="noStrike" spc="-1">
                <a:solidFill>
                  <a:srgbClr val="000000"/>
                </a:solidFill>
                <a:latin typeface="Arial"/>
                <a:ea typeface="DejaVu Sans"/>
              </a:rPr>
              <a:t>    5. Η ενδυνάμωση της δυνατότητας παρακολούθησης των εργασιακών εξελίξεων.</a:t>
            </a:r>
            <a:endParaRPr lang="el-GR" sz="1700" b="0" strike="noStrike" spc="-1">
              <a:solidFill>
                <a:srgbClr val="000000"/>
              </a:solidFill>
              <a:latin typeface="Arial"/>
            </a:endParaRPr>
          </a:p>
          <a:p>
            <a:pPr marL="214560" indent="-214560" algn="just">
              <a:lnSpc>
                <a:spcPct val="150000"/>
              </a:lnSpc>
              <a:spcBef>
                <a:spcPts val="1134"/>
              </a:spcBef>
              <a:buClr>
                <a:srgbClr val="000000"/>
              </a:buClr>
              <a:buFont typeface="Arial"/>
              <a:buChar char="•"/>
            </a:pPr>
            <a:r>
              <a:rPr lang="el-GR" sz="1700" b="0" strike="noStrike" spc="-1">
                <a:solidFill>
                  <a:srgbClr val="000000"/>
                </a:solidFill>
                <a:latin typeface="Arial"/>
                <a:ea typeface="DejaVu Sans"/>
              </a:rPr>
              <a:t>    6. Η πρόσληψη και αφομοίωση των νέων τεχνολογικών και επαγγελματικών γνώσεων, δεξιοτήτων και ικανοτήτων στο πλαίσιο της δια βίου μάθησης.</a:t>
            </a:r>
            <a:endParaRPr lang="el-GR" sz="1700" b="0" strike="noStrike" spc="-1">
              <a:solidFill>
                <a:srgbClr val="000000"/>
              </a:solidFill>
              <a:latin typeface="Arial"/>
            </a:endParaRPr>
          </a:p>
          <a:p>
            <a:pPr marL="214560" indent="-214560" algn="just">
              <a:lnSpc>
                <a:spcPct val="150000"/>
              </a:lnSpc>
              <a:spcBef>
                <a:spcPts val="1134"/>
              </a:spcBef>
              <a:buClr>
                <a:srgbClr val="000000"/>
              </a:buClr>
              <a:buFont typeface="Arial"/>
              <a:buChar char="•"/>
            </a:pPr>
            <a:r>
              <a:rPr lang="el-GR" sz="1700" b="0" strike="noStrike" spc="-1">
                <a:solidFill>
                  <a:srgbClr val="000000"/>
                </a:solidFill>
                <a:latin typeface="Arial"/>
                <a:ea typeface="DejaVu Sans"/>
              </a:rPr>
              <a:t>    7. Η δυνατότητα επαγγελματικής ανέλιξης μέσω σπουδών σε ανώτερη εκπαιδευτική βαθμίδα.</a:t>
            </a:r>
            <a:endParaRPr lang="el-GR" sz="1700" b="0" strike="noStrike" spc="-1">
              <a:solidFill>
                <a:srgbClr val="000000"/>
              </a:solidFill>
              <a:latin typeface="Arial"/>
            </a:endParaRPr>
          </a:p>
          <a:p>
            <a:pPr marL="214560" indent="-214560" algn="just">
              <a:lnSpc>
                <a:spcPct val="150000"/>
              </a:lnSpc>
              <a:spcBef>
                <a:spcPts val="1134"/>
              </a:spcBef>
              <a:buClr>
                <a:srgbClr val="000000"/>
              </a:buClr>
              <a:buFont typeface="Arial"/>
              <a:buChar char="•"/>
            </a:pPr>
            <a:r>
              <a:rPr lang="el-GR" sz="1700" b="0" strike="noStrike" spc="-1">
                <a:solidFill>
                  <a:srgbClr val="000000"/>
                </a:solidFill>
                <a:latin typeface="Arial"/>
                <a:ea typeface="DejaVu Sans"/>
              </a:rPr>
              <a:t>    8. Η ανάπτυξη δράσεων που διασφαλίζουν την ποιότητα της τεχνικής-επαγγελματικής εκπαίδευσης.</a:t>
            </a:r>
            <a:endParaRPr lang="el-GR" sz="1700" b="0" strike="noStrike" spc="-1">
              <a:solidFill>
                <a:srgbClr val="000000"/>
              </a:solidFill>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PlaceHolder 1"/>
          <p:cNvSpPr>
            <a:spLocks noGrp="1"/>
          </p:cNvSpPr>
          <p:nvPr>
            <p:ph type="title"/>
          </p:nvPr>
        </p:nvSpPr>
        <p:spPr>
          <a:xfrm>
            <a:off x="167400" y="231840"/>
            <a:ext cx="9516960" cy="1055880"/>
          </a:xfrm>
          <a:prstGeom prst="rect">
            <a:avLst/>
          </a:prstGeom>
          <a:noFill/>
          <a:ln w="0">
            <a:noFill/>
          </a:ln>
        </p:spPr>
        <p:txBody>
          <a:bodyPr lIns="0" tIns="0" rIns="0" bIns="0" anchor="b">
            <a:noAutofit/>
          </a:bodyPr>
          <a:lstStyle/>
          <a:p>
            <a:pPr indent="0" algn="ctr">
              <a:lnSpc>
                <a:spcPct val="150000"/>
              </a:lnSpc>
              <a:buNone/>
            </a:pPr>
            <a:r>
              <a:rPr lang="el-GR" sz="3500" b="0" strike="noStrike" spc="-1">
                <a:solidFill>
                  <a:srgbClr val="FFFFFF"/>
                </a:solidFill>
                <a:latin typeface="Arial"/>
                <a:ea typeface="DejaVu Sans"/>
              </a:rPr>
              <a:t>Τύποι σχολείων ΓΕΛ</a:t>
            </a:r>
            <a:endParaRPr lang="el-GR" sz="3500" b="0" strike="noStrike" spc="-1">
              <a:solidFill>
                <a:srgbClr val="000000"/>
              </a:solidFill>
              <a:latin typeface="Arial"/>
            </a:endParaRPr>
          </a:p>
        </p:txBody>
      </p:sp>
      <p:sp>
        <p:nvSpPr>
          <p:cNvPr id="225" name="PlaceHolder 2"/>
          <p:cNvSpPr>
            <a:spLocks noGrp="1"/>
          </p:cNvSpPr>
          <p:nvPr>
            <p:ph/>
          </p:nvPr>
        </p:nvSpPr>
        <p:spPr>
          <a:xfrm>
            <a:off x="450000" y="1493640"/>
            <a:ext cx="8845920" cy="5311894"/>
          </a:xfrm>
          <a:prstGeom prst="rect">
            <a:avLst/>
          </a:prstGeom>
          <a:noFill/>
          <a:ln w="0">
            <a:noFill/>
          </a:ln>
        </p:spPr>
        <p:txBody>
          <a:bodyPr lIns="0" tIns="0" rIns="0" bIns="0" anchor="t">
            <a:normAutofit fontScale="90000" lnSpcReduction="20000"/>
          </a:bodyPr>
          <a:lstStyle/>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Ημερήσια γενικά λύκεια</a:t>
            </a:r>
            <a:endParaRPr lang="el-GR" sz="3000" b="0" strike="noStrike" spc="-1" dirty="0">
              <a:solidFill>
                <a:srgbClr val="000000"/>
              </a:solidFill>
              <a:latin typeface="Arial"/>
            </a:endParaRPr>
          </a:p>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Εσπερινά γενικά λύκεια</a:t>
            </a:r>
            <a:endParaRPr lang="el-GR" sz="3000" b="0" strike="noStrike" spc="-1" dirty="0">
              <a:solidFill>
                <a:srgbClr val="000000"/>
              </a:solidFill>
              <a:latin typeface="Arial"/>
            </a:endParaRPr>
          </a:p>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Πρότυπα και πειραματικά λύκεια</a:t>
            </a:r>
            <a:endParaRPr lang="el-GR" sz="3000" b="0" strike="noStrike" spc="-1" dirty="0">
              <a:solidFill>
                <a:srgbClr val="000000"/>
              </a:solidFill>
              <a:latin typeface="Arial"/>
            </a:endParaRPr>
          </a:p>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Μουσικά σχολεία</a:t>
            </a:r>
            <a:endParaRPr lang="el-GR" sz="3000" b="0" strike="noStrike" spc="-1" dirty="0">
              <a:solidFill>
                <a:srgbClr val="000000"/>
              </a:solidFill>
              <a:latin typeface="Arial"/>
            </a:endParaRPr>
          </a:p>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Καλλιτεχνικά σχολεία</a:t>
            </a:r>
            <a:endParaRPr lang="el-GR" sz="3000" b="0" strike="noStrike" spc="-1" dirty="0">
              <a:solidFill>
                <a:srgbClr val="000000"/>
              </a:solidFill>
              <a:latin typeface="Arial"/>
            </a:endParaRPr>
          </a:p>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Γενικά εκκλησιαστικά λύκεια</a:t>
            </a:r>
            <a:endParaRPr lang="el-GR" sz="3000" b="0" strike="noStrike" spc="-1" dirty="0">
              <a:solidFill>
                <a:srgbClr val="000000"/>
              </a:solidFill>
              <a:latin typeface="Arial"/>
            </a:endParaRPr>
          </a:p>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Λύκεια ειδικής αγωγής και εκπαίδευσης (ΕΑΕ)</a:t>
            </a:r>
            <a:endParaRPr lang="el-GR" sz="3000" b="0" strike="noStrike" spc="-1" dirty="0">
              <a:solidFill>
                <a:srgbClr val="000000"/>
              </a:solidFill>
              <a:latin typeface="Arial"/>
            </a:endParaRPr>
          </a:p>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Μειονοτικά λύκεια</a:t>
            </a:r>
            <a:endParaRPr lang="el-GR" sz="3000" b="0" strike="noStrike" spc="-1" dirty="0">
              <a:solidFill>
                <a:srgbClr val="000000"/>
              </a:solidFill>
              <a:latin typeface="Arial"/>
            </a:endParaRPr>
          </a:p>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Ιεροσπουδαστήρια</a:t>
            </a:r>
            <a:endParaRPr lang="el-GR" sz="3000" b="0" strike="noStrike" spc="-1" dirty="0">
              <a:solidFill>
                <a:srgbClr val="000000"/>
              </a:solidFill>
              <a:latin typeface="Arial"/>
            </a:endParaRPr>
          </a:p>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Διαπολιτισμικά λύκεια</a:t>
            </a:r>
            <a:endParaRPr lang="el-GR" sz="3000" b="0" strike="noStrike" spc="-1" dirty="0">
              <a:solidFill>
                <a:srgbClr val="000000"/>
              </a:solidFill>
              <a:latin typeface="Arial"/>
            </a:endParaRPr>
          </a:p>
          <a:p>
            <a:pPr marL="176760" indent="-176760">
              <a:lnSpc>
                <a:spcPct val="100000"/>
              </a:lnSpc>
              <a:spcBef>
                <a:spcPts val="1134"/>
              </a:spcBef>
              <a:buClr>
                <a:srgbClr val="000000"/>
              </a:buClr>
              <a:buFont typeface="Arial"/>
              <a:buChar char="•"/>
            </a:pPr>
            <a:r>
              <a:rPr lang="el-GR" sz="3000" b="0" strike="noStrike" spc="-1" dirty="0">
                <a:solidFill>
                  <a:srgbClr val="000000"/>
                </a:solidFill>
                <a:latin typeface="Arial"/>
                <a:ea typeface="DejaVu Sans"/>
              </a:rPr>
              <a:t>Σχολείο ευρωπαϊκής παιδείας (ΣΕΠ)</a:t>
            </a:r>
            <a:endParaRPr lang="el-GR" sz="3000" b="0" strike="noStrike" spc="-1" dirty="0">
              <a:solidFill>
                <a:srgbClr val="000000"/>
              </a:solidFill>
              <a:latin typeface="Arial"/>
            </a:endParaRPr>
          </a:p>
          <a:p>
            <a:pPr indent="0">
              <a:lnSpc>
                <a:spcPct val="150000"/>
              </a:lnSpc>
              <a:spcBef>
                <a:spcPts val="1134"/>
              </a:spcBef>
              <a:buNone/>
            </a:pPr>
            <a:endParaRPr lang="el-GR" sz="3000" b="0" strike="noStrike" spc="-1" dirty="0">
              <a:solidFill>
                <a:srgbClr val="000000"/>
              </a:solidFill>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PlaceHolder 1"/>
          <p:cNvSpPr>
            <a:spLocks noGrp="1"/>
          </p:cNvSpPr>
          <p:nvPr>
            <p:ph type="title"/>
          </p:nvPr>
        </p:nvSpPr>
        <p:spPr>
          <a:xfrm>
            <a:off x="167400" y="231840"/>
            <a:ext cx="9516960" cy="1055880"/>
          </a:xfrm>
          <a:prstGeom prst="rect">
            <a:avLst/>
          </a:prstGeom>
          <a:noFill/>
          <a:ln w="0">
            <a:noFill/>
          </a:ln>
        </p:spPr>
        <p:txBody>
          <a:bodyPr lIns="0" tIns="0" rIns="0" bIns="0" anchor="b">
            <a:noAutofit/>
          </a:bodyPr>
          <a:lstStyle/>
          <a:p>
            <a:pPr indent="0" algn="ctr">
              <a:lnSpc>
                <a:spcPct val="150000"/>
              </a:lnSpc>
              <a:buNone/>
            </a:pPr>
            <a:r>
              <a:rPr lang="el-GR" sz="3500" b="0" strike="noStrike" spc="-1">
                <a:solidFill>
                  <a:srgbClr val="FFFFFF"/>
                </a:solidFill>
                <a:latin typeface="Arial"/>
                <a:ea typeface="DejaVu Sans"/>
              </a:rPr>
              <a:t>Κατευθύνσεις &amp; Ειδικότητες ΕΠΑΛ </a:t>
            </a:r>
            <a:endParaRPr lang="el-GR" sz="3500" b="0" strike="noStrike" spc="-1">
              <a:solidFill>
                <a:srgbClr val="000000"/>
              </a:solidFill>
              <a:latin typeface="Arial"/>
            </a:endParaRPr>
          </a:p>
        </p:txBody>
      </p:sp>
      <p:sp>
        <p:nvSpPr>
          <p:cNvPr id="227" name="PlaceHolder 2"/>
          <p:cNvSpPr>
            <a:spLocks noGrp="1"/>
          </p:cNvSpPr>
          <p:nvPr>
            <p:ph/>
          </p:nvPr>
        </p:nvSpPr>
        <p:spPr>
          <a:xfrm>
            <a:off x="308880" y="1463040"/>
            <a:ext cx="9234720" cy="5364000"/>
          </a:xfrm>
          <a:prstGeom prst="rect">
            <a:avLst/>
          </a:prstGeom>
          <a:noFill/>
          <a:ln w="0">
            <a:noFill/>
          </a:ln>
        </p:spPr>
        <p:txBody>
          <a:bodyPr lIns="0" tIns="0" rIns="0" bIns="0" anchor="t">
            <a:normAutofit fontScale="92500" lnSpcReduction="20000"/>
          </a:bodyPr>
          <a:lstStyle/>
          <a:p>
            <a:pPr marL="194040" indent="-194040">
              <a:lnSpc>
                <a:spcPct val="150000"/>
              </a:lnSpc>
              <a:spcBef>
                <a:spcPts val="1001"/>
              </a:spcBef>
              <a:buClr>
                <a:srgbClr val="000000"/>
              </a:buClr>
              <a:buFont typeface="Arial"/>
              <a:buChar char="•"/>
            </a:pPr>
            <a:r>
              <a:rPr lang="el-GR" sz="2600" b="0" strike="noStrike" spc="-1" dirty="0">
                <a:solidFill>
                  <a:srgbClr val="000000"/>
                </a:solidFill>
                <a:latin typeface="Arial"/>
                <a:ea typeface="DejaVu Sans"/>
              </a:rPr>
              <a:t>Τομέας Διοίκησης Και Οικονομίας</a:t>
            </a:r>
            <a:endParaRPr lang="el-GR" sz="2600" b="0" strike="noStrike" spc="-1" dirty="0">
              <a:solidFill>
                <a:srgbClr val="000000"/>
              </a:solidFill>
              <a:latin typeface="Arial"/>
            </a:endParaRPr>
          </a:p>
          <a:p>
            <a:pPr marL="194040" indent="-194040">
              <a:lnSpc>
                <a:spcPct val="150000"/>
              </a:lnSpc>
              <a:spcBef>
                <a:spcPts val="1001"/>
              </a:spcBef>
              <a:buClr>
                <a:srgbClr val="000000"/>
              </a:buClr>
              <a:buFont typeface="Arial"/>
              <a:buChar char="•"/>
            </a:pPr>
            <a:r>
              <a:rPr lang="el-GR" sz="2600" b="0" strike="noStrike" spc="-1" dirty="0">
                <a:solidFill>
                  <a:srgbClr val="000000"/>
                </a:solidFill>
                <a:latin typeface="Arial"/>
                <a:ea typeface="DejaVu Sans"/>
              </a:rPr>
              <a:t>Τομέας Ηλεκτρολογίας, Ηλεκτρονικής Και Αυτοματισμοί</a:t>
            </a:r>
            <a:endParaRPr lang="el-GR" sz="2600" b="0" strike="noStrike" spc="-1" dirty="0">
              <a:solidFill>
                <a:srgbClr val="000000"/>
              </a:solidFill>
              <a:latin typeface="Arial"/>
            </a:endParaRPr>
          </a:p>
          <a:p>
            <a:pPr marL="194040" indent="-194040">
              <a:lnSpc>
                <a:spcPct val="150000"/>
              </a:lnSpc>
              <a:spcBef>
                <a:spcPts val="1001"/>
              </a:spcBef>
              <a:buClr>
                <a:srgbClr val="000000"/>
              </a:buClr>
              <a:buFont typeface="Arial"/>
              <a:buChar char="•"/>
            </a:pPr>
            <a:r>
              <a:rPr lang="el-GR" sz="2600" b="0" strike="noStrike" spc="-1" dirty="0">
                <a:solidFill>
                  <a:srgbClr val="000000"/>
                </a:solidFill>
                <a:latin typeface="Arial"/>
                <a:ea typeface="DejaVu Sans"/>
              </a:rPr>
              <a:t>Τομέας Πληροφορικής</a:t>
            </a:r>
            <a:endParaRPr lang="el-GR" sz="2600" b="0" strike="noStrike" spc="-1" dirty="0">
              <a:solidFill>
                <a:srgbClr val="000000"/>
              </a:solidFill>
              <a:latin typeface="Arial"/>
            </a:endParaRPr>
          </a:p>
          <a:p>
            <a:pPr marL="194040" indent="-194040">
              <a:lnSpc>
                <a:spcPct val="150000"/>
              </a:lnSpc>
              <a:spcBef>
                <a:spcPts val="1001"/>
              </a:spcBef>
              <a:buClr>
                <a:srgbClr val="000000"/>
              </a:buClr>
              <a:buFont typeface="Arial"/>
              <a:buChar char="•"/>
            </a:pPr>
            <a:r>
              <a:rPr lang="el-GR" sz="2600" b="0" strike="noStrike" spc="-1" dirty="0">
                <a:solidFill>
                  <a:srgbClr val="000000"/>
                </a:solidFill>
                <a:latin typeface="Arial"/>
                <a:ea typeface="DejaVu Sans"/>
              </a:rPr>
              <a:t>Τομέας Υγείας – Πρόνοιας – Ευεξίας</a:t>
            </a:r>
            <a:endParaRPr lang="el-GR" sz="2600" b="0" strike="noStrike" spc="-1" dirty="0">
              <a:solidFill>
                <a:srgbClr val="000000"/>
              </a:solidFill>
              <a:latin typeface="Arial"/>
            </a:endParaRPr>
          </a:p>
          <a:p>
            <a:pPr marL="194040" indent="-194040">
              <a:lnSpc>
                <a:spcPct val="150000"/>
              </a:lnSpc>
              <a:spcBef>
                <a:spcPts val="1001"/>
              </a:spcBef>
              <a:buClr>
                <a:srgbClr val="000000"/>
              </a:buClr>
              <a:buFont typeface="Arial"/>
              <a:buChar char="•"/>
            </a:pPr>
            <a:r>
              <a:rPr lang="el-GR" sz="2600" b="0" strike="noStrike" spc="-1" dirty="0">
                <a:solidFill>
                  <a:srgbClr val="000000"/>
                </a:solidFill>
                <a:latin typeface="Arial"/>
                <a:ea typeface="DejaVu Sans"/>
              </a:rPr>
              <a:t>Τομέας Μηχανολογίας Δομικών Έργων, Δομημένου Περιβάλλοντος Και Αρχιτεκτονικοί Σχεδιασμοί</a:t>
            </a:r>
            <a:endParaRPr lang="el-GR" sz="2600" b="0" strike="noStrike" spc="-1" dirty="0">
              <a:solidFill>
                <a:srgbClr val="000000"/>
              </a:solidFill>
              <a:latin typeface="Arial"/>
            </a:endParaRPr>
          </a:p>
          <a:p>
            <a:pPr marL="194040" indent="-194040">
              <a:lnSpc>
                <a:spcPct val="150000"/>
              </a:lnSpc>
              <a:spcBef>
                <a:spcPts val="1001"/>
              </a:spcBef>
              <a:buClr>
                <a:srgbClr val="000000"/>
              </a:buClr>
              <a:buFont typeface="Arial"/>
              <a:buChar char="•"/>
            </a:pPr>
            <a:r>
              <a:rPr lang="el-GR" sz="2600" b="0" strike="noStrike" spc="-1" dirty="0">
                <a:solidFill>
                  <a:srgbClr val="000000"/>
                </a:solidFill>
                <a:latin typeface="Arial"/>
                <a:ea typeface="DejaVu Sans"/>
              </a:rPr>
              <a:t>Τομέας Εφαρμοσμένων Τεχνών</a:t>
            </a:r>
            <a:endParaRPr lang="el-GR" sz="2600" b="0" strike="noStrike" spc="-1" dirty="0">
              <a:solidFill>
                <a:srgbClr val="000000"/>
              </a:solidFill>
              <a:latin typeface="Arial"/>
            </a:endParaRPr>
          </a:p>
          <a:p>
            <a:pPr marL="194040" indent="-194040">
              <a:lnSpc>
                <a:spcPct val="150000"/>
              </a:lnSpc>
              <a:spcBef>
                <a:spcPts val="1001"/>
              </a:spcBef>
              <a:buClr>
                <a:srgbClr val="000000"/>
              </a:buClr>
              <a:buFont typeface="Arial"/>
              <a:buChar char="•"/>
            </a:pPr>
            <a:r>
              <a:rPr lang="el-GR" sz="2600" b="0" strike="noStrike" spc="-1" dirty="0">
                <a:solidFill>
                  <a:srgbClr val="000000"/>
                </a:solidFill>
                <a:latin typeface="Arial"/>
                <a:ea typeface="DejaVu Sans"/>
              </a:rPr>
              <a:t>Τομέας Γεωπονίας, Τροφίμων Και Περιβάλλοντος</a:t>
            </a:r>
            <a:endParaRPr lang="el-GR" sz="2600" b="0" strike="noStrike" spc="-1" dirty="0">
              <a:solidFill>
                <a:srgbClr val="000000"/>
              </a:solidFill>
              <a:latin typeface="Arial"/>
            </a:endParaRPr>
          </a:p>
          <a:p>
            <a:pPr marL="194040" indent="-194040">
              <a:lnSpc>
                <a:spcPct val="150000"/>
              </a:lnSpc>
              <a:spcBef>
                <a:spcPts val="1001"/>
              </a:spcBef>
              <a:buClr>
                <a:srgbClr val="000000"/>
              </a:buClr>
              <a:buFont typeface="Arial"/>
              <a:buChar char="•"/>
            </a:pPr>
            <a:r>
              <a:rPr lang="el-GR" sz="2600" b="0" strike="noStrike" spc="-1" dirty="0">
                <a:solidFill>
                  <a:srgbClr val="000000"/>
                </a:solidFill>
                <a:latin typeface="Arial"/>
                <a:ea typeface="DejaVu Sans"/>
              </a:rPr>
              <a:t>Τομέας Ναυτιλιακών Επαγγελμάτων</a:t>
            </a:r>
            <a:endParaRPr lang="el-GR" sz="2600" b="0" strike="noStrike" spc="-1" dirty="0">
              <a:solidFill>
                <a:srgbClr val="000000"/>
              </a:solidFill>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p:nvPr>
        </p:nvSpPr>
        <p:spPr>
          <a:xfrm>
            <a:off x="540000" y="1599119"/>
            <a:ext cx="4479120" cy="5071503"/>
          </a:xfrm>
          <a:prstGeom prst="rect">
            <a:avLst/>
          </a:prstGeom>
          <a:noFill/>
          <a:ln w="0">
            <a:noFill/>
          </a:ln>
        </p:spPr>
        <p:txBody>
          <a:bodyPr lIns="0" tIns="0" rIns="0" bIns="0" anchor="t">
            <a:normAutofit fontScale="98500"/>
          </a:bodyPr>
          <a:lstStyle/>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Αισθητικής Τέχνης</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Αργυροχρυσοχοΐας</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Αρτοποιίας – Ζαχαροπλαστικής</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Βοηθών Γενικής </a:t>
            </a:r>
            <a:r>
              <a:rPr lang="el-GR" sz="1500" b="0" strike="noStrike" spc="-1" dirty="0" err="1">
                <a:solidFill>
                  <a:srgbClr val="000000"/>
                </a:solidFill>
                <a:latin typeface="Arial"/>
                <a:ea typeface="DejaVu Sans"/>
              </a:rPr>
              <a:t>Βρεφονηπιοκομίας</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Βοηθών Γενικής Νοσηλείας</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Βοηθών Φαρμακείου</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Γαλακτοκομίας – Τυροκομίας</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Γραφικών Τεχνών – Ηλεκτρονικής Σχεδίασης Εντύπου</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Εγκαταστατών Ψυκτικών &amp; Κλιματιστικών Έργων</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Επεξεργασία Γούνας</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Κομμωτικής Τέχνης</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Μαγειρικής Τέχνης</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a:t>
            </a:r>
            <a:r>
              <a:rPr lang="el-GR" sz="1500" b="0" strike="noStrike" spc="-1" dirty="0" err="1">
                <a:solidFill>
                  <a:srgbClr val="000000"/>
                </a:solidFill>
                <a:latin typeface="Arial"/>
                <a:ea typeface="DejaVu Sans"/>
              </a:rPr>
              <a:t>Μηχανοσυνθετών</a:t>
            </a:r>
            <a:r>
              <a:rPr lang="el-GR" sz="1500" b="0" strike="noStrike" spc="-1" dirty="0">
                <a:solidFill>
                  <a:srgbClr val="000000"/>
                </a:solidFill>
                <a:latin typeface="Arial"/>
                <a:ea typeface="DejaVu Sans"/>
              </a:rPr>
              <a:t> Αεροσκαφών</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Ξενοδοχειακών Επιχειρήσεων</a:t>
            </a:r>
            <a:endParaRPr lang="el-GR" sz="1500" b="0" strike="noStrike" spc="-1" dirty="0">
              <a:solidFill>
                <a:srgbClr val="000000"/>
              </a:solidFill>
              <a:latin typeface="Arial"/>
            </a:endParaRPr>
          </a:p>
          <a:p>
            <a:pPr marL="173520" indent="-173520">
              <a:lnSpc>
                <a:spcPct val="90000"/>
              </a:lnSpc>
              <a:spcBef>
                <a:spcPts val="1001"/>
              </a:spcBef>
              <a:buClr>
                <a:srgbClr val="000000"/>
              </a:buClr>
              <a:buFont typeface="Arial"/>
              <a:buChar char="•"/>
            </a:pPr>
            <a:r>
              <a:rPr lang="el-GR" sz="1500" b="0" strike="noStrike" spc="-1" dirty="0">
                <a:solidFill>
                  <a:srgbClr val="000000"/>
                </a:solidFill>
                <a:latin typeface="Arial"/>
                <a:ea typeface="DejaVu Sans"/>
              </a:rPr>
              <a:t> Ξυλουργών – Επιπλοποιών</a:t>
            </a:r>
            <a:endParaRPr lang="el-GR" sz="1500" b="0" strike="noStrike" spc="-1" dirty="0">
              <a:solidFill>
                <a:srgbClr val="000000"/>
              </a:solidFill>
              <a:latin typeface="Arial"/>
            </a:endParaRPr>
          </a:p>
        </p:txBody>
      </p:sp>
      <p:sp>
        <p:nvSpPr>
          <p:cNvPr id="229" name="PlaceHolder 2"/>
          <p:cNvSpPr>
            <a:spLocks noGrp="1"/>
          </p:cNvSpPr>
          <p:nvPr>
            <p:ph/>
          </p:nvPr>
        </p:nvSpPr>
        <p:spPr>
          <a:xfrm>
            <a:off x="5213160" y="1599120"/>
            <a:ext cx="4479120" cy="5240880"/>
          </a:xfrm>
          <a:prstGeom prst="rect">
            <a:avLst/>
          </a:prstGeom>
          <a:noFill/>
          <a:ln w="0">
            <a:noFill/>
          </a:ln>
        </p:spPr>
        <p:txBody>
          <a:bodyPr lIns="0" tIns="0" rIns="0" bIns="0" anchor="t">
            <a:noAutofit/>
          </a:bodyPr>
          <a:lstStyle/>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Τεχνιτών Υποστήριξης Συστημάτων Η/Υ</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Τεχνιτών Αερίων Καυσίμων</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Τεχνιτών Αμαξωμάτων</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Τεχνιτών Εργαλειομηχανών</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Τεχνιτών Ηλεκτρολογικών Εργασιών</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Τεχνιτών Ηλεκτρολογικών Συστημάτων Αυτοκινήτου</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Τεχνιτών Ηλεκτρονικών Συσκευών, Εγκαταστάσεων &amp; Υπολογιστικών Μονάδων</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Τεχνιτών Θερμικών και Υδραυλικών Εγκαταστάσεων</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Τεχνιτών Μεταλλικών Κατασκευών</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Τεχνιτών Μηχανών και Συστημάτων Αυτοκινήτου</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Τεχνιτών </a:t>
            </a:r>
            <a:r>
              <a:rPr lang="el-GR" sz="1500" b="0" strike="noStrike" spc="-1" dirty="0" err="1">
                <a:solidFill>
                  <a:srgbClr val="000000"/>
                </a:solidFill>
                <a:latin typeface="Arial"/>
                <a:ea typeface="DejaVu Sans"/>
              </a:rPr>
              <a:t>Ναυπηγικής</a:t>
            </a:r>
            <a:r>
              <a:rPr lang="el-GR" sz="1500" b="0" strike="noStrike" spc="-1" dirty="0">
                <a:solidFill>
                  <a:srgbClr val="000000"/>
                </a:solidFill>
                <a:latin typeface="Arial"/>
                <a:ea typeface="DejaVu Sans"/>
              </a:rPr>
              <a:t> Βιομηχανίας</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Υπαλλήλων Διοικητικών Καθηκόντων</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Υπαλλήλων Οικονομικών Καθηκόντων</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Υφάσματος – Ένδυσης</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a:t>
            </a:r>
            <a:r>
              <a:rPr lang="el-GR" sz="1500" b="0" strike="noStrike" spc="-1" dirty="0" err="1">
                <a:solidFill>
                  <a:srgbClr val="000000"/>
                </a:solidFill>
                <a:latin typeface="Arial"/>
                <a:ea typeface="DejaVu Sans"/>
              </a:rPr>
              <a:t>Φυτοτεχνικών</a:t>
            </a:r>
            <a:r>
              <a:rPr lang="el-GR" sz="1500" b="0" strike="noStrike" spc="-1" dirty="0">
                <a:solidFill>
                  <a:srgbClr val="000000"/>
                </a:solidFill>
                <a:latin typeface="Arial"/>
                <a:ea typeface="DejaVu Sans"/>
              </a:rPr>
              <a:t> Επιχειρήσεων – Αρχιτεκτονικής Τοπίου</a:t>
            </a:r>
            <a:endParaRPr lang="el-GR" sz="1500" b="0" strike="noStrike" spc="-1" dirty="0">
              <a:solidFill>
                <a:srgbClr val="000000"/>
              </a:solidFill>
              <a:latin typeface="Arial"/>
            </a:endParaRPr>
          </a:p>
          <a:p>
            <a:pPr marL="228600" indent="-228600">
              <a:lnSpc>
                <a:spcPct val="100000"/>
              </a:lnSpc>
              <a:spcBef>
                <a:spcPts val="283"/>
              </a:spcBef>
              <a:buClr>
                <a:srgbClr val="000000"/>
              </a:buClr>
              <a:buFont typeface="Arial"/>
              <a:buChar char="•"/>
            </a:pPr>
            <a:r>
              <a:rPr lang="el-GR" sz="1500" b="0" strike="noStrike" spc="-1" dirty="0">
                <a:solidFill>
                  <a:srgbClr val="000000"/>
                </a:solidFill>
                <a:latin typeface="Arial"/>
                <a:ea typeface="DejaVu Sans"/>
              </a:rPr>
              <a:t> Ωρολογοποιία</a:t>
            </a:r>
            <a:endParaRPr lang="el-GR" sz="1500" b="0" strike="noStrike" spc="-1" dirty="0">
              <a:solidFill>
                <a:srgbClr val="000000"/>
              </a:solidFill>
              <a:latin typeface="Arial"/>
            </a:endParaRPr>
          </a:p>
        </p:txBody>
      </p:sp>
      <p:sp>
        <p:nvSpPr>
          <p:cNvPr id="230" name="PlaceHolder 3"/>
          <p:cNvSpPr>
            <a:spLocks noGrp="1"/>
          </p:cNvSpPr>
          <p:nvPr>
            <p:ph type="title"/>
          </p:nvPr>
        </p:nvSpPr>
        <p:spPr>
          <a:xfrm>
            <a:off x="332640" y="351360"/>
            <a:ext cx="9359640" cy="899640"/>
          </a:xfrm>
          <a:prstGeom prst="rect">
            <a:avLst/>
          </a:prstGeom>
          <a:noFill/>
          <a:ln w="0">
            <a:noFill/>
          </a:ln>
        </p:spPr>
        <p:txBody>
          <a:bodyPr lIns="0" tIns="0" rIns="0" bIns="0" anchor="b">
            <a:noAutofit/>
          </a:bodyPr>
          <a:lstStyle/>
          <a:p>
            <a:pPr indent="0" algn="ctr">
              <a:lnSpc>
                <a:spcPct val="150000"/>
              </a:lnSpc>
              <a:buNone/>
            </a:pPr>
            <a:r>
              <a:rPr lang="el-GR" sz="3500" b="0" strike="noStrike" spc="-1">
                <a:solidFill>
                  <a:srgbClr val="FFFFFF"/>
                </a:solidFill>
                <a:latin typeface="Arial"/>
                <a:ea typeface="DejaVu Sans"/>
              </a:rPr>
              <a:t>Ειδικότητες Επαγγελματικές Σχολές Δ.ΥΠ.Α. </a:t>
            </a:r>
            <a:endParaRPr lang="el-GR" sz="3500" b="0" strike="noStrike" spc="-1">
              <a:solidFill>
                <a:srgbClr val="000000"/>
              </a:solidFill>
              <a:latin typeface="Arial"/>
            </a:endParaRPr>
          </a:p>
        </p:txBody>
      </p:sp>
      <p:sp>
        <p:nvSpPr>
          <p:cNvPr id="231" name="Ορθογώνιο 8"/>
          <p:cNvSpPr/>
          <p:nvPr/>
        </p:nvSpPr>
        <p:spPr>
          <a:xfrm>
            <a:off x="987120" y="6878880"/>
            <a:ext cx="6297120" cy="546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50000"/>
              </a:lnSpc>
              <a:spcAft>
                <a:spcPts val="709"/>
              </a:spcAft>
            </a:pPr>
            <a:r>
              <a:rPr lang="el-GR" sz="2000" b="0" u="sng" strike="noStrike" spc="-1">
                <a:solidFill>
                  <a:srgbClr val="0000FF"/>
                </a:solidFill>
                <a:uFillTx/>
                <a:latin typeface="Arial"/>
                <a:ea typeface="NSimSun"/>
                <a:hlinkClick r:id="rId2"/>
              </a:rPr>
              <a:t>Δες περισσότερα εδώ </a:t>
            </a:r>
            <a:endParaRPr lang="el-GR" sz="2000" b="0" strike="noStrike" spc="-1">
              <a:solidFill>
                <a:srgbClr val="000000"/>
              </a:solidFill>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Κλασικό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TotalTime>
  <Words>1562</Words>
  <Application>Microsoft Office PowerPoint</Application>
  <PresentationFormat>Προσαρμογή</PresentationFormat>
  <Paragraphs>200</Paragraphs>
  <Slides>20</Slides>
  <Notes>2</Notes>
  <HiddenSlides>0</HiddenSlides>
  <MMClips>0</MMClips>
  <ScaleCrop>false</ScaleCrop>
  <HeadingPairs>
    <vt:vector size="4" baseType="variant">
      <vt:variant>
        <vt:lpstr>Θέμα</vt:lpstr>
      </vt:variant>
      <vt:variant>
        <vt:i4>5</vt:i4>
      </vt:variant>
      <vt:variant>
        <vt:lpstr>Τίτλοι διαφανειών</vt:lpstr>
      </vt:variant>
      <vt:variant>
        <vt:i4>20</vt:i4>
      </vt:variant>
    </vt:vector>
  </HeadingPairs>
  <TitlesOfParts>
    <vt:vector size="25" baseType="lpstr">
      <vt:lpstr>Office Theme</vt:lpstr>
      <vt:lpstr>Office Theme</vt:lpstr>
      <vt:lpstr>Office Theme</vt:lpstr>
      <vt:lpstr>Office Theme</vt:lpstr>
      <vt:lpstr>Office Theme</vt:lpstr>
      <vt:lpstr>Διαφάνεια 1</vt:lpstr>
      <vt:lpstr>Διαφάνεια 2</vt:lpstr>
      <vt:lpstr>Διαφάνεια 3</vt:lpstr>
      <vt:lpstr>Διαφάνεια 4</vt:lpstr>
      <vt:lpstr>Σκοπός της γενικής μη-υποχρεωτικής εκπαίδευσης που παρέχεται στο Γενικό Λύκειο (ΓΕΛ) (ημερήσιο και εσπερινό)</vt:lpstr>
      <vt:lpstr>Οι σκοποί Επαγγελματικού Λυκείου (ΕΠΑΛ) (ημερήσιο και εσπερινό):</vt:lpstr>
      <vt:lpstr>Τύποι σχολείων ΓΕΛ</vt:lpstr>
      <vt:lpstr>Κατευθύνσεις &amp; Ειδικότητες ΕΠΑΛ </vt:lpstr>
      <vt:lpstr>Ειδικότητες Επαγγελματικές Σχολές Δ.ΥΠ.Α. </vt:lpstr>
      <vt:lpstr>Πως είναι οργανωμένο το πρόγραμμα σπουδών σε κάθε σχολείο;           Τι διδάσκεστε και πόσες ώρες; </vt:lpstr>
      <vt:lpstr>ΓΕΛ  Α’ ΤΑΞΗ ΠΡΟΓΡΑΜΜΑ </vt:lpstr>
      <vt:lpstr>ΓΕΛ  Β’ ΤΑΞΗ ΠΡΟΓΡΑΜΜΑ </vt:lpstr>
      <vt:lpstr>ΓΕΛ  Γ’ ΤΑΞΗ ΠΡΟΓΡΑΜΜΑ </vt:lpstr>
      <vt:lpstr>ΓΕΛ: ΠΡΟΣΒΑΣΗ ΣΕ ΠΑΝΕΠΙΣΤΗΜΙΑΚΕΣ ΣΧΟΛΕΣ</vt:lpstr>
      <vt:lpstr>ΕΠΑΛ Ωρολόγιο Πρόγραμμα  </vt:lpstr>
      <vt:lpstr>Εκπαιδευτικές Επιλογές μετά την ολοκλήρωση των τριών τάξεων του ΕΠΑΛ</vt:lpstr>
      <vt:lpstr> Επαγγελματικά δικαιώματα απόφοιτων ΕΠΑΛ </vt:lpstr>
      <vt:lpstr> ΕΠΑΣ Μαθητείας της Δ.ΥΠ.Α. </vt:lpstr>
      <vt:lpstr> Για ποιο λόγο να επιλέξει ένας/μια μαθητής-τρια μια από τις παρακάτω εκπαιδευτικές δομές: Γενικό Λύκειο, Επαγγελματικό Λύκειο, ΕΠΑΣ Μαθητείας Δ.ΥΠ.Α.;  Ποια τα πλεονεκτήματα της κάθε επιλογής;</vt:lpstr>
      <vt:lpstr>Δραστηριότητα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Alizarin</dc:title>
  <dc:subject/>
  <dc:creator/>
  <dc:description/>
  <cp:lastModifiedBy>User</cp:lastModifiedBy>
  <cp:revision>16</cp:revision>
  <dcterms:created xsi:type="dcterms:W3CDTF">2024-03-15T12:17:12Z</dcterms:created>
  <dcterms:modified xsi:type="dcterms:W3CDTF">2025-01-31T09:09:09Z</dcterms:modified>
  <dc:language>el-GR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vt:i4>
  </property>
  <property fmtid="{D5CDD505-2E9C-101B-9397-08002B2CF9AE}" pid="3" name="PresentationFormat">
    <vt:lpwstr>Προσαρμογή</vt:lpwstr>
  </property>
  <property fmtid="{D5CDD505-2E9C-101B-9397-08002B2CF9AE}" pid="4" name="Slides">
    <vt:i4>20</vt:i4>
  </property>
</Properties>
</file>