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8" r:id="rId4"/>
    <p:sldId id="257" r:id="rId5"/>
    <p:sldId id="258" r:id="rId6"/>
    <p:sldId id="259" r:id="rId7"/>
    <p:sldId id="261" r:id="rId8"/>
    <p:sldId id="266" r:id="rId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E215-1246-4763-9C97-300634E04049}" type="datetimeFigureOut">
              <a:rPr lang="el-GR" smtClean="0"/>
              <a:t>1/3/2021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9201-37DC-4751-BA7A-4F7969F91D16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E215-1246-4763-9C97-300634E04049}" type="datetimeFigureOut">
              <a:rPr lang="el-GR" smtClean="0"/>
              <a:t>1/3/2021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9201-37DC-4751-BA7A-4F7969F91D16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E215-1246-4763-9C97-300634E04049}" type="datetimeFigureOut">
              <a:rPr lang="el-GR" smtClean="0"/>
              <a:t>1/3/2021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9201-37DC-4751-BA7A-4F7969F91D16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E215-1246-4763-9C97-300634E04049}" type="datetimeFigureOut">
              <a:rPr lang="el-GR" smtClean="0"/>
              <a:t>1/3/2021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9201-37DC-4751-BA7A-4F7969F91D16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E215-1246-4763-9C97-300634E04049}" type="datetimeFigureOut">
              <a:rPr lang="el-GR" smtClean="0"/>
              <a:t>1/3/2021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9201-37DC-4751-BA7A-4F7969F91D16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E215-1246-4763-9C97-300634E04049}" type="datetimeFigureOut">
              <a:rPr lang="el-GR" smtClean="0"/>
              <a:t>1/3/2021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9201-37DC-4751-BA7A-4F7969F91D16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E215-1246-4763-9C97-300634E04049}" type="datetimeFigureOut">
              <a:rPr lang="el-GR" smtClean="0"/>
              <a:t>1/3/2021</a:t>
            </a:fld>
            <a:endParaRPr lang="el-GR" dirty="0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9201-37DC-4751-BA7A-4F7969F91D16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E215-1246-4763-9C97-300634E04049}" type="datetimeFigureOut">
              <a:rPr lang="el-GR" smtClean="0"/>
              <a:t>1/3/2021</a:t>
            </a:fld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9201-37DC-4751-BA7A-4F7969F91D16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E215-1246-4763-9C97-300634E04049}" type="datetimeFigureOut">
              <a:rPr lang="el-GR" smtClean="0"/>
              <a:t>1/3/2021</a:t>
            </a:fld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9201-37DC-4751-BA7A-4F7969F91D16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E215-1246-4763-9C97-300634E04049}" type="datetimeFigureOut">
              <a:rPr lang="el-GR" smtClean="0"/>
              <a:t>1/3/2021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9201-37DC-4751-BA7A-4F7969F91D16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E215-1246-4763-9C97-300634E04049}" type="datetimeFigureOut">
              <a:rPr lang="el-GR" smtClean="0"/>
              <a:t>1/3/2021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9201-37DC-4751-BA7A-4F7969F91D16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CE215-1246-4763-9C97-300634E04049}" type="datetimeFigureOut">
              <a:rPr lang="el-GR" smtClean="0"/>
              <a:t>1/3/2021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B9201-37DC-4751-BA7A-4F7969F91D16}" type="slidenum">
              <a:rPr lang="el-GR" smtClean="0"/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images (1).jp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9296"/>
            <a:ext cx="9144000" cy="7036593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714348" y="142873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l-GR" sz="2800" dirty="0" smtClean="0"/>
              <a:t>ΕΛΙΣΑΒΕΤ ΜΟΥΤΖΑΝ - ΜΑΡΤΙΝΕΓΚΟΥ </a:t>
            </a:r>
            <a:br>
              <a:rPr lang="el-GR" sz="2800" dirty="0" smtClean="0"/>
            </a:br>
            <a:r>
              <a:rPr lang="el-GR" sz="2800" dirty="0" smtClean="0"/>
              <a:t/>
            </a:r>
            <a:br>
              <a:rPr lang="el-GR" sz="2800" dirty="0" smtClean="0"/>
            </a:br>
            <a:r>
              <a:rPr lang="el-GR" sz="2800" dirty="0" smtClean="0"/>
              <a:t> </a:t>
            </a:r>
            <a:br>
              <a:rPr lang="el-GR" sz="2800" dirty="0" smtClean="0"/>
            </a:br>
            <a:r>
              <a:rPr lang="el-GR" sz="2800" dirty="0" smtClean="0"/>
              <a:t> ΕΛΕΝΗ ΜΠΟΥΚΟΥΡΑ - ΑΛΤΑΜΟΥΡΑ</a:t>
            </a:r>
            <a:endParaRPr lang="el-GR" sz="2800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tx1"/>
                </a:solidFill>
              </a:rPr>
              <a:t>ΕΠΙΣΤΟΛΕΣ</a:t>
            </a:r>
            <a:endParaRPr lang="el-GR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images (3).jp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rmAutofit/>
          </a:bodyPr>
          <a:lstStyle/>
          <a:p>
            <a:pPr algn="just"/>
            <a:r>
              <a:rPr lang="el-GR" sz="2400" b="1" dirty="0" smtClean="0"/>
              <a:t>ΕΡΓΑΣΙΑ: </a:t>
            </a:r>
            <a:r>
              <a:rPr lang="el-GR" sz="2400" dirty="0" smtClean="0"/>
              <a:t>Η </a:t>
            </a:r>
            <a:r>
              <a:rPr lang="el-GR" sz="2400" dirty="0"/>
              <a:t>Ε</a:t>
            </a:r>
            <a:r>
              <a:rPr lang="el-GR" sz="2400" dirty="0" smtClean="0"/>
              <a:t>λισάβετ Μαρτινέγκου και η Ελένη Μπούκουρα έζησαν στο α’ μισό του 19</a:t>
            </a:r>
            <a:r>
              <a:rPr lang="el-GR" sz="2400" baseline="30000" dirty="0" smtClean="0"/>
              <a:t>ου</a:t>
            </a:r>
            <a:r>
              <a:rPr lang="el-GR" sz="2400" dirty="0" smtClean="0"/>
              <a:t> αιώνα. Φανταστείτε πως αυτές οι δύο γυναίκες αλληλογραφούσαν. Να γράψετε δύο επιστολές, τις οποίες  θα μπορούσαν υποθετικά να έχουν ανταλλάξει.</a:t>
            </a:r>
            <a:endParaRPr lang="el-GR" sz="24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2285992"/>
            <a:ext cx="8229600" cy="384017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l-GR" sz="2400" i="1" dirty="0" smtClean="0"/>
              <a:t>     Έχετε στη διάθεσή σας το υλικό των δύο κειμένων του σχολικού βιβλίου (Ρ. Γαλανάκη: «Η μεταμφίεση» και Ε.Μαρτινέγκου: «Αυτογραφία»). Βασισμένοι στο περιεχόμενο τους καθώς και τα βιογραφικά  στοιχεία των ηρωίδων, να βρείτε τους κοινούς τόπους πάνω στους οποίους θα μπορούσαν να συνομιλήσουν αυτές οι γυναίκες.</a:t>
            </a:r>
          </a:p>
          <a:p>
            <a:pPr algn="just">
              <a:buNone/>
            </a:pPr>
            <a:r>
              <a:rPr lang="el-GR" sz="2400" i="1" dirty="0" smtClean="0"/>
              <a:t>Για παράδειγμα, θα μπορούσατε να επιλέξετε το στοιχείο της ανδρικής ενδυμασίας∙ η Ελισάβετ θα ήθελε να ντυθεί άντρας για να πάει στον πόλεμο και η Ελένη ντύθηκε άντρας για να πάει να σπουδάσει.</a:t>
            </a:r>
            <a:endParaRPr lang="el-GR" sz="2400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images (4).jp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>
            <a:normAutofit/>
          </a:bodyPr>
          <a:lstStyle/>
          <a:p>
            <a:pPr algn="l"/>
            <a:r>
              <a:rPr lang="el-GR" sz="2400" dirty="0" smtClean="0"/>
              <a:t>Στις επόμενες διαφάνειες μπορείτε να πάρετε μια ιδέα σχετικά με το περιεχόμενο και το ύφος των κειμένων σας (των επιστολών σας) από το βιβλίο της Αννίτας Παναρέτου:  «Η παρηγορία των επιστολών σου…». </a:t>
            </a:r>
            <a:br>
              <a:rPr lang="el-GR" sz="2400" dirty="0" smtClean="0"/>
            </a:br>
            <a:r>
              <a:rPr lang="el-GR" sz="2400" dirty="0" smtClean="0"/>
              <a:t>Να διαβάσετε το βιβλιογραφικό σημείωμα από το οπισθόφυλλο του βιβλίου καθώς και την αρχή των δύο φανταστικών επιστολών που υποτίθεται πως αντάλλαξαν η Ε. Μαρτινέγκου και η Ευανθία Καΐρη σ’ αυτήν την περίπτωση.</a:t>
            </a:r>
            <a:br>
              <a:rPr lang="el-GR" sz="2400" dirty="0" smtClean="0"/>
            </a:br>
            <a:r>
              <a:rPr lang="el-GR" sz="2400" dirty="0" smtClean="0"/>
              <a:t>Κατά τον ίδιο τρόπο να βάλετε σε διάλογο τις δύο γυναίκες στην εργασία σας.</a:t>
            </a:r>
            <a:br>
              <a:rPr lang="el-GR" sz="2400" dirty="0" smtClean="0"/>
            </a:br>
            <a:r>
              <a:rPr lang="el-GR" sz="2400" dirty="0" smtClean="0"/>
              <a:t/>
            </a:r>
            <a:br>
              <a:rPr lang="el-GR" sz="2400" dirty="0" smtClean="0"/>
            </a:br>
            <a:endParaRPr lang="el-GR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174</Words>
  <Application>Microsoft Office PowerPoint</Application>
  <PresentationFormat>Προβολή στην οθόνη (4:3)</PresentationFormat>
  <Paragraphs>6</Paragraphs>
  <Slides>8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9" baseType="lpstr">
      <vt:lpstr>Θέμα του Office</vt:lpstr>
      <vt:lpstr>ΕΛΙΣΑΒΕΤ ΜΟΥΤΖΑΝ - ΜΑΡΤΙΝΕΓΚΟΥ      ΕΛΕΝΗ ΜΠΟΥΚΟΥΡΑ - ΑΛΤΑΜΟΥΡΑ</vt:lpstr>
      <vt:lpstr>ΕΡΓΑΣΙΑ: Η Ελισάβετ Μαρτινέγκου και η Ελένη Μπούκουρα έζησαν στο α’ μισό του 19ου αιώνα. Φανταστείτε πως αυτές οι δύο γυναίκες αλληλογραφούσαν. Να γράψετε δύο επιστολές, τις οποίες  θα μπορούσαν υποθετικά να έχουν ανταλλάξει.</vt:lpstr>
      <vt:lpstr>Στις επόμενες διαφάνειες μπορείτε να πάρετε μια ιδέα σχετικά με το περιεχόμενο και το ύφος των κειμένων σας (των επιστολών σας) από το βιβλίο της Αννίτας Παναρέτου:  «Η παρηγορία των επιστολών σου…».  Να διαβάσετε το βιβλιογραφικό σημείωμα από το οπισθόφυλλο του βιβλίου καθώς και την αρχή των δύο φανταστικών επιστολών που υποτίθεται πως αντάλλαξαν η Ε. Μαρτινέγκου και η Ευανθία Καΐρη σ’ αυτήν την περίπτωση. Κατά τον ίδιο τρόπο να βάλετε σε διάλογο τις δύο γυναίκες στην εργασία σας.  </vt:lpstr>
      <vt:lpstr>Διαφάνεια 4</vt:lpstr>
      <vt:lpstr>Διαφάνεια 5</vt:lpstr>
      <vt:lpstr>Διαφάνεια 6</vt:lpstr>
      <vt:lpstr>Διαφάνεια 7</vt:lpstr>
      <vt:lpstr>Διαφάνεια 8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16</cp:revision>
  <dcterms:created xsi:type="dcterms:W3CDTF">2021-03-01T15:16:19Z</dcterms:created>
  <dcterms:modified xsi:type="dcterms:W3CDTF">2021-03-01T19:55:09Z</dcterms:modified>
</cp:coreProperties>
</file>