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56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39:21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1146 24575,'2'-2'0,"0"1"0,0-1 0,0 0 0,-1 0 0,1 0 0,0 0 0,-1 0 0,0 0 0,1 0 0,-1 0 0,0-1 0,0 1 0,0 0 0,0-1 0,-1 1 0,2-3 0,0-3 0,43-134 0,-27 77 0,47-189 0,-43 161 0,-9 44 0,-2 0 0,-3-1 0,4-63 0,-12 75 0,0 11 0,0 1 0,2-1 0,1 0 0,11-43 0,-12 61 0,0 1 0,0 1 0,1-1 0,-1 1 0,5-9 0,-6 15 0,-1 0 0,0 1 0,1-1 0,-1 0 0,1 0 0,-1 0 0,1 1 0,0-1 0,-1 0 0,1 1 0,0-1 0,-1 0 0,1 1 0,0-1 0,0 1 0,-1-1 0,1 1 0,0 0 0,0-1 0,0 1 0,0 0 0,0-1 0,0 1 0,-1 0 0,1 0 0,0 0 0,0 0 0,0 0 0,0 0 0,0 0 0,0 0 0,0 0 0,0 0 0,0 1 0,0-1 0,-1 0 0,1 1 0,0-1 0,0 1 0,0-1 0,0 0 0,-1 1 0,2 0 0,8 10 0,1-1 0,-2 1 0,0 1 0,0 0 0,-1 0 0,-1 1 0,12 26 0,-3-8 0,4 10 0,-1 1 0,-3 0 0,19 76 0,15 139 0,-11-42 0,-18-114 0,19 78 0,-31-147 0,2-1 0,0 0 0,23 41 0,-19-50-1365,-3-10-5461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39:27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0 135 24575,'41'-3'0,"-1"-1"0,-1-2 0,1-1 0,-1-2 0,-1-2 0,59-25 0,-87 32 0,0 0 0,-1 0 0,0-1 0,16-12 0,-24 17 0,-1 0 0,1 0 0,-1 0 0,1 0 0,-1-1 0,0 1 0,1 0 0,-1 0 0,0-1 0,1 1 0,-1 0 0,0-1 0,1 1 0,-1 0 0,0-1 0,0 1 0,1 0 0,-1-1 0,0 1 0,0-1 0,1 1 0,-1 0 0,0-1 0,0 1 0,0-1 0,0 1 0,0-1 0,0 1 0,0 0 0,0-1 0,0 1 0,0-1 0,0 1 0,0-1 0,0 1 0,0-1 0,0 1 0,-1 0 0,1-1 0,0 1 0,0-1 0,0 1 0,-1 0 0,1-1 0,0 1 0,0 0 0,-1-1 0,1 1 0,0 0 0,-1-1 0,1 1 0,0 0 0,-1 0 0,1-1 0,-1 1 0,1 0 0,-1 0 0,-26-5 0,23 5 0,1 1 0,-1 0 0,0 0 0,0 0 0,0 1 0,1-1 0,-1 1 0,1 0 0,-1 0 0,1 0 0,0 0 0,0 1 0,0-1 0,0 1 0,0 0 0,0 0 0,1 0 0,-1 0 0,1 0 0,0 1 0,0-1 0,0 1 0,1-1 0,-3 8 0,-2 4 0,2 0 0,0 0 0,0 0 0,1 1 0,0 16 0,2-22 8,1 0-1,1 0 1,0 0-1,0 0 1,1-1-1,0 1 1,1 0-1,0 0 1,0-1-1,1 0 1,0 0-1,1 0 1,0 0-1,1-1 1,7 10-1,0-3-219,0 0 0,2-1 0,0 0-1,0-1 1,1-1 0,28 16 0,1-4-6614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4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24575,'-3'0'0,"0"1"0,-1-1 0,1 1 0,0-1 0,0 1 0,0 0 0,0 0 0,0 0 0,0 1 0,0-1 0,0 1 0,0 0 0,0 0 0,1 0 0,-1 0 0,1 0 0,-1 0 0,1 1 0,0-1 0,0 1 0,0 0 0,0-1 0,1 1 0,-1 0 0,-1 6 0,-3 5 0,1 1 0,1 0 0,0 1 0,-1 16 0,4-27 0,-2 16 0,1 0 0,0 0 0,2 1 0,0-1 0,2 0 0,5 31 0,-5-46 0,-1 1 0,1-1 0,1 1 0,-1-1 0,1 0 0,0 0 0,1 0 0,-1-1 0,1 1 0,8 8 0,-8-11 0,-1 0 0,1 0 0,-1-1 0,1 1 0,0-1 0,0 0 0,0 0 0,0-1 0,1 1 0,-1-1 0,0 0 0,1 0 0,-1 0 0,0-1 0,1 1 0,-1-1 0,9-1 0,-9 1 0,0-1 0,-1 1 0,1-1 0,0 0 0,-1 0 0,1 0 0,-1-1 0,1 1 0,-1-1 0,0 0 0,0 0 0,1 0 0,-2 0 0,1-1 0,0 1 0,3-4 0,-1 0 0,-1 0 0,0 0 0,0 0 0,-1-1 0,0 1 0,0-1 0,4-13 0,-2-1 0,-1 1 0,-1-1 0,0 0 0,-2-38 0,-1 50 0,0 0 0,-1 0 0,0 1 0,-1-1 0,0 0 0,0 1 0,0-1 0,-1 1 0,-1 0 0,1 0 0,-8-11 0,7 14 0,0 0 0,0 0 0,-1 1 0,0 0 0,0-1 0,0 2 0,0-1 0,0 1 0,-1 0 0,1 0 0,-1 0 0,0 1 0,0-1 0,0 2 0,0-1 0,-10-1 0,4 1 15,1 0 0,-1 1 0,1 1 0,-1 0 0,1 0 0,-1 1 0,-16 3 0,24-3-86,-1 1 1,1-1-1,0 1 0,-1-1 0,1 1 1,0 1-1,0-1 0,0 0 1,0 1-1,1 0 0,-1 0 0,1 0 1,0 1-1,-1-1 0,2 1 1,-1-1-1,0 1 0,1 0 0,-1 0 1,-2 8-1,-8 29-6755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5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24575,'0'4'0,"0"7"0,0 14 0,9 13 0,3 5 0,9-6 0,0 0 0,2-5 0,6-9 0,7-9 0,-3-6-8191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5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24575,'0'-1'0,"0"-1"0,0 1 0,0 0 0,0 0 0,0 0 0,1-1 0,-1 1 0,0 0 0,0 0 0,1 0 0,-1 0 0,1 0 0,-1 0 0,1-1 0,0 1 0,-1 0 0,1 1 0,0-1 0,0 0 0,0 0 0,0 0 0,0 0 0,0 1 0,1-2 0,0 1 0,0 0 0,0 1 0,0-1 0,0 1 0,1-1 0,-1 1 0,0 0 0,0 0 0,0 0 0,1 0 0,-1 0 0,4 1 0,-2 0 0,1 0 0,0 0 0,-1 1 0,0-1 0,1 1 0,-1 0 0,0 0 0,0 1 0,0-1 0,0 1 0,0 0 0,6 6 0,2 10 0,0 1 0,16 37 0,-19-36 0,1 0 0,19 27 0,-28-45 0,0-1 0,0 0 0,1 0 0,-1 0 0,1 0 0,0-1 0,0 1 0,0 0 0,-1-1 0,1 1 0,1-1 0,-1 0 0,0 1 0,0-1 0,0 0 0,1 0 0,-1-1 0,0 1 0,1 0 0,-1-1 0,4 1 0,-3-2 0,0 1 0,-1-1 0,1 0 0,-1 0 0,1 0 0,-1 0 0,0 0 0,1-1 0,-1 1 0,0-1 0,0 1 0,0-1 0,0 0 0,0 0 0,-1 0 0,4-3 0,4-9 0,0 0 0,-1 0 0,-1-1 0,0 0 0,4-17 0,13-55 118,-11 33-1601,-3 22-5343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5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 24575,'-2'1'0,"1"-1"0,-1 1 0,1-1 0,0 1 0,-1-1 0,1 1 0,-1 0 0,1 0 0,0 0 0,0-1 0,-1 1 0,1 1 0,0-1 0,0 0 0,0 0 0,0 0 0,0 0 0,-1 3 0,-14 25 0,15-28 0,-2 5 0,0-1 0,1 1 0,-1 0 0,1 0 0,1 0 0,-1 0 0,1 0 0,0 1 0,0-1 0,1 0 0,0 1 0,0-1 0,0 0 0,1 0 0,0 1 0,0-1 0,1 0 0,-1 0 0,1 0 0,1 0 0,-1 0 0,1-1 0,0 1 0,0-1 0,1 1 0,0-1 0,0 0 0,0-1 0,0 1 0,1-1 0,-1 0 0,1 0 0,0 0 0,9 5 0,0-3 0,-1-1 0,1 0 0,0 0 0,0-1 0,0-1 0,1-1 0,-1 0 0,1-1 0,0 0 0,-1-1 0,1-1 0,0 0 0,-1-1 0,1 0 0,-1-2 0,0 1 0,0-2 0,0 0 0,-1 0 0,1-2 0,-1 1 0,-1-2 0,1 0 0,-1 0 0,11-11 0,-19 15 0,0 0 0,1-1 0,-2 0 0,1 0 0,0 0 0,-1-1 0,0 1 0,-1-1 0,1 1 0,-1-1 0,0 0 0,0 0 0,-1 0 0,2-9 0,-3 11 0,1 0 0,-1 1 0,0-1 0,-1 1 0,1-1 0,0 0 0,-1 1 0,0-1 0,0 1 0,0 0 0,0-1 0,-1 1 0,1 0 0,-1-1 0,0 1 0,0 0 0,0 0 0,0 1 0,0-1 0,-1 0 0,0 1 0,1-1 0,-1 1 0,0 0 0,0 0 0,-5-3 0,-8-1 0,0 1 0,0 0 0,-1 1 0,0 1 0,1 1 0,-1 0 0,0 1 0,0 1 0,0 0 0,-24 5 0,34-4 0,1 0 0,-1 1 0,1-1 0,-1 2 0,1-1 0,0 1 0,0 0 0,0 0 0,0 1 0,0-1 0,1 1 0,-1 1 0,1-1 0,-7 9 0,9-9 0,-1 0 0,1 0 0,0 1 0,0-1 0,1 1 0,0 0 0,-1 0 0,2 0 0,-1 0 0,0 0 0,1 0 0,0 1 0,0-1 0,1 0 0,0 1 0,0-1 0,0 0 0,1 10 0,0-11 4,1-1 1,-1 0-1,0 0 0,1 0 0,-1 0 1,1-1-1,0 1 0,0 0 0,0-1 0,0 1 1,0-1-1,1 0 0,-1 1 0,1-1 0,-1 0 1,1-1-1,0 1 0,0 0 0,0-1 0,0 0 1,0 1-1,0-1 0,0 0 0,0-1 1,7 2-1,6 1-373,1-1 0,0-1 1,26-1-1,19-4-6457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5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24575,'-5'0'0,"-1"9"0,0 12 0,11 3 0,3 10 0,11 1 0,2 7 0,1-3 0,-2 0 0,4-5 0,8 0 0,-3-6-8191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58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1 603 24575,'7'-1'0,"1"-1"0,0 0 0,-1 0 0,0-1 0,0 0 0,0 0 0,0-1 0,0 1 0,0-2 0,9-7 0,-2 3 0,8-6 0,-1-1 0,-1-1 0,0 0 0,-2-2 0,0 0 0,-1-1 0,0-1 0,13-23 0,-20 26 0,0 1 0,-1-2 0,-1 1 0,-1-1 0,0 0 0,-2-1 0,0 0 0,-1 0 0,-1 0 0,-1 0 0,0-22 0,-2 37 0,0 0 0,-1-1 0,1 1 0,-1 0 0,0 0 0,-1-1 0,1 1 0,-1 0 0,0 0 0,0 0 0,-1 1 0,1-1 0,-1 1 0,0-1 0,0 1 0,-5-5 0,5 6 0,-1 0 0,0 1 0,1-1 0,-1 1 0,0 0 0,0 0 0,0 0 0,-1 1 0,1 0 0,0-1 0,-1 1 0,1 1 0,0-1 0,-1 1 0,1-1 0,-1 1 0,1 1 0,-1-1 0,-5 2 0,6-2 0,-1 1 0,1 0 0,0 0 0,0 1 0,0-1 0,0 1 0,0 0 0,1 0 0,-1 0 0,0 1 0,1-1 0,0 1 0,-1 0 0,1 0 0,-4 4 0,3 0 0,0-1 0,0 0 0,0 1 0,1 0 0,0 0 0,0 0 0,1 0 0,-2 9 0,-1 11 0,1 1 0,2-1 0,2 48 0,0-72 0,0 31 0,2-1 0,1 1 0,1-1 0,19 65 0,-21-89 0,1-1 0,0 1 0,1-1 0,0 0 0,0 0 0,1 0 0,0 0 0,1-1 0,-1 1 0,1-2 0,1 1 0,-1-1 0,1 0 0,0 0 0,1 0 0,-1-1 0,1 0 0,0-1 0,0 0 0,1 0 0,-1-1 0,1 0 0,10 2 0,-14-4 0,0 0 0,0 0 0,1 0 0,-1-1 0,0 0 0,1 0 0,-1 0 0,1-1 0,-1 1 0,0-1 0,0-1 0,1 1 0,-1-1 0,0 0 0,0 0 0,8-5 0,-9 4 0,0-1 0,0 1 0,-1-1 0,1 0 0,-1 0 0,0 0 0,0-1 0,0 1 0,-1-1 0,1 0 0,-1 1 0,0-1 0,-1 0 0,1 0 0,-1-1 0,1-9 0,0 3 0,0 0 0,-1 0 0,-1 0 0,0 0 0,-1 0 0,-3-21 0,3 30 0,0-1 0,0 1 0,0 0 0,0 0 0,0 0 0,-1 0 0,1 0 0,-1 1 0,0-1 0,0 0 0,0 1 0,0-1 0,-1 1 0,1 0 0,0 0 0,-1 0 0,0 0 0,1 0 0,-1 0 0,0 1 0,0-1 0,0 1 0,0 0 0,0 0 0,0 0 0,-1 0 0,1 1 0,0-1 0,-7 1 0,-29 4-1365,1 6-5461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5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 24575,'0'31'0,"-1"-17"0,1 0 0,0 0 0,1 0 0,1 0 0,3 18 0,-3-28 0,-1 0 0,1 0 0,0 0 0,0 0 0,0 0 0,1 0 0,-1-1 0,1 1 0,0-1 0,0 1 0,0-1 0,1 0 0,-1 0 0,1-1 0,-1 1 0,1-1 0,0 1 0,0-1 0,0-1 0,8 4 0,-1-2 0,-1 0 0,0-1 0,1 0 0,-1-1 0,1 0 0,0-1 0,-1 0 0,1-1 0,-1 0 0,1 0 0,-1-1 0,1 0 0,-1-1 0,0-1 0,10-3 0,-15 4 0,0 1 0,-1 0 0,1-1 0,-1 0 0,1 0 0,-1-1 0,0 1 0,0-1 0,-1 0 0,1 0 0,-1 0 0,0 0 0,0-1 0,0 1 0,0-1 0,-1 0 0,0 1 0,0-1 0,0-1 0,-1 1 0,1 0 0,-1 0 0,-1 0 0,1-1 0,-1 1 0,1 0 0,-2-1 0,1 1 0,0 0 0,-1 0 0,-3-9 0,2 7 0,0 1 0,0 0 0,-1 0 0,0 0 0,0 0 0,-1 1 0,1-1 0,-1 1 0,-1 0 0,1 0 0,-1 0 0,0 1 0,0 0 0,0 0 0,-11-7 0,9 7 0,0 0 0,-1 0 0,0 1 0,1 0 0,-2 0 0,1 0 0,0 1 0,0 1 0,-1-1 0,1 1 0,-15 1 0,20 0 0,1 0 0,-1 1 0,0 0 0,1-1 0,-1 1 0,1 0 0,-1 0 0,1 0 0,0 1 0,-1-1 0,1 0 0,0 1 0,0 0 0,0-1 0,0 1 0,0 0 0,0 0 0,1 0 0,-1 0 0,0 0 0,1 1 0,0-1 0,0 0 0,-1 1 0,1-1 0,1 1 0,-2 2 0,-1 8 0,0 0 0,1 0 0,0 0 0,1 16 0,0-20 0,-1 29 0,2-1 0,1 0 0,2 0 0,1 0 0,2 0 0,2 0 0,19 53 0,18 58 0,-32-102 0,3-5-1365,0-9-5461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5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44 24575,'-5'-5'0,"-1"0"0,0 1 0,0 0 0,-1 0 0,1 1 0,-1 0 0,1 0 0,-1 0 0,0 1 0,0 0 0,0 0 0,0 1 0,-1 0 0,1 0 0,0 1 0,-1 0 0,1 0 0,-13 2 0,15-1 0,-1 0 0,0 0 0,1 0 0,0 1 0,-1 0 0,1 0 0,0 0 0,0 0 0,0 1 0,0 0 0,1 0 0,-1 1 0,1-1 0,0 1 0,0 0 0,0 0 0,0 0 0,0 0 0,1 1 0,0-1 0,0 1 0,1 0 0,-1 0 0,-3 10 0,5-13 0,1 1 0,-1-1 0,1 1 0,0-1 0,-1 1 0,1-1 0,0 1 0,0-1 0,1 1 0,-1-1 0,0 1 0,1-1 0,0 0 0,-1 1 0,1-1 0,0 0 0,0 1 0,0-1 0,1 0 0,-1 0 0,0 0 0,1 0 0,2 3 0,2 0 0,1 1 0,0-1 0,0 0 0,1 0 0,10 4 0,15 11 0,-32-20 0,-1 0 0,0 0 0,0 1 0,0-1 0,0 0 0,1 0 0,-1 1 0,0-1 0,0 0 0,0 1 0,0-1 0,0 0 0,0 1 0,0-1 0,0 0 0,0 1 0,0-1 0,0 0 0,0 1 0,0-1 0,0 0 0,0 0 0,0 1 0,0-1 0,0 0 0,-1 1 0,1-1 0,0 0 0,0 0 0,0 1 0,0-1 0,-1 0 0,1 0 0,0 1 0,0-1 0,-1 0 0,1 0 0,-1 1 0,-12 11 0,7-7 0,2-1 0,0 0 0,1 0 0,-1 1 0,1 0 0,-1-1 0,1 1 0,1 1 0,-1-1 0,1 0 0,0 1 0,0-1 0,1 1 0,-2 8 0,3-10 0,0-1 0,0 1 0,0-1 0,0 1 0,1-1 0,0 1 0,0-1 0,0 0 0,0 1 0,0-1 0,0 0 0,1 0 0,0 0 0,0 0 0,0 0 0,0 0 0,0 0 0,0-1 0,1 1 0,-1-1 0,1 0 0,0 1 0,0-1 0,3 2 0,5 1 12,-1 1 0,1-1 0,1-1 0,-1 0 0,0-1 0,1 0 0,0-1 0,-1 0 0,20 0 0,-1-1-507,1-2 0,46-6 0,-34 0-6331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00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24575,'0'9'0,"0"16"0,0 10 0,0 12 0,9 11 0,3 2 0,9-11 0,0-13-8191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0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24575,'0'14'0,"0"4"-8191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0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24575,'116'2'0,"131"-4"0,-238 1 0,0 1 0,1-1 0,-1-1 0,16-4 0,-25 6 0,0 0 0,1 0 0,-1 0 0,0 0 0,0 0 0,0 0 0,0 0 0,1 0 0,-1 0 0,0 0 0,0 0 0,0 0 0,0 0 0,1 0 0,-1 0 0,0 0 0,0 0 0,0 0 0,0 0 0,1 0 0,-1 0 0,0-1 0,0 1 0,0 0 0,0 0 0,0 0 0,0 0 0,1 0 0,-1 0 0,0 0 0,0-1 0,0 1 0,0 0 0,0 0 0,0 0 0,0 0 0,0 0 0,0-1 0,0 1 0,0 0 0,0 0 0,0 0 0,0 0 0,0-1 0,0 1 0,0 0 0,0 0 0,0 0 0,0 0 0,0-1 0,0 1 0,0 0 0,0 0 0,0 0 0,0 0 0,0 0 0,0-1 0,0 1 0,0 0 0,0 0 0,-1 0 0,1 0 0,0-1 0,-11-1 0,7 2 0,1 1 0,-1-1 0,0 1 0,1 0 0,-1 0 0,0 0 0,1 0 0,-1 1 0,1-1 0,0 1 0,0 0 0,-1 0 0,1 0 0,-4 5 0,2-2 0,0 0 0,1 0 0,0 1 0,0-1 0,0 1 0,1 0 0,-5 10 0,2 1 0,1-1 0,0 1 0,1 1 0,1-1 0,-1 25 0,3-23 30,0-1 0,2 1 0,2 19 0,-2-33-129,0 0 0,0 1 0,0-1 0,1 0 0,0 0 0,0 0 0,0 0 0,1 0 0,-1 0 0,1 0 0,0-1 0,1 1 0,-1-1 0,6 5 0,20 10-6727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4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 24575,'-1'57'0,"1"59"0,1-105 0,0-1 0,1 1 0,0 0 0,1-1 0,0 1 0,1-1 0,0 0 0,6 10 0,-7-14 0,1-1 0,0 0 0,0 0 0,0 0 0,1 0 0,0-1 0,0 0 0,0 0 0,0 0 0,1-1 0,-1 1 0,1-1 0,0-1 0,0 1 0,0-1 0,0 0 0,0 0 0,1-1 0,-1 0 0,1 0 0,-1 0 0,1-1 0,-1 0 0,0 0 0,1-1 0,-1 0 0,1 0 0,-1 0 0,0-1 0,1 0 0,-1 0 0,0-1 0,0 1 0,-1-1 0,1-1 0,-1 1 0,1-1 0,-1 0 0,0 0 0,0 0 0,-1-1 0,1 0 0,6-9 0,-5 2 0,0 0 0,0-1 0,-1 0 0,-1 0 0,0 0 0,-1 0 0,0-1 0,1-21 0,-3 26 0,0-1 0,-1 1 0,0 0 0,-1 0 0,0-1 0,0 1 0,-1 0 0,0 0 0,-1 0 0,0 0 0,0 1 0,-1-1 0,-7-12 0,-15-4-1365,-1 9-5461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0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3 24575,'-35'-1'0,"12"0"0,1 1 0,0 1 0,0 0 0,-41 10 0,58-10 0,1 0 0,-1 1 0,1-1 0,-1 1 0,1 0 0,0 1 0,0-1 0,0 1 0,0 0 0,0 0 0,1 0 0,-1 0 0,1 1 0,0-1 0,0 1 0,0 0 0,1 0 0,-1 0 0,1 0 0,0 0 0,0 0 0,0 1 0,1-1 0,-1 1 0,1 0 0,0-1 0,0 1 0,1 6 0,-1-8 0,1 0 0,0 1 0,1-1 0,-1 0 0,0 1 0,1-1 0,0 0 0,0 0 0,0 0 0,0 1 0,1-1 0,-1 0 0,1-1 0,-1 1 0,1 0 0,0 0 0,0-1 0,1 1 0,-1-1 0,0 0 0,1 1 0,-1-1 0,5 2 0,-1 0 0,1 0 0,-1-1 0,1 0 0,0-1 0,0 1 0,0-1 0,0-1 0,0 1 0,10 0 0,-44 14 0,23-13 0,0 0 0,0 1 0,1-1 0,-1 1 0,1 0 0,0 0 0,0 0 0,0 1 0,0-1 0,1 1 0,0-1 0,0 1 0,0 0 0,-1 6 0,-1 2 0,1 0 0,1 1 0,0-1 0,0 16 0,2-25 0,0-1 0,0 0 0,1 1 0,-1-1 0,1 0 0,0 1 0,0-1 0,0 0 0,0 0 0,0 0 0,1 0 0,0 0 0,-1 0 0,1 0 0,0-1 0,0 1 0,1-1 0,-1 1 0,0-1 0,1 0 0,0 0 0,-1 0 0,1 0 0,0 0 0,0-1 0,0 1 0,0-1 0,0 0 0,0 0 0,1 0 0,2 1 0,12 2 0,0-1 0,1-1 0,-1 0 0,25-2 0,-39 0 0,7 0-227,0 0-1,0-1 1,-1-1-1,1 0 1,19-5-1,0-6-6598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0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24575,'14'0'0,"14"0"0,6 0 0,7 0 0,6 0 0,-1-9 0,6-3 0,7 0 0,-1 3 0,-11-2 0,-13 1-8191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0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24575,'0'4'0,"0"16"0,0 13 0,0 6 0,0 15 0,0 2 0,0 1 0,0 5 0,5 1 0,1-6 0,10-12 0,1-14-8191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0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24575,'0'5'0,"0"10"0,0 17 0,0 12 0,0 8 0,0 8 0,0 4 0,0-5 0,0-12-8191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0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0 24575,'-18'1'0,"0"0"0,0 1 0,0 1 0,0 0 0,0 1 0,-27 12 0,35-12 0,-1 0 0,1 1 0,1 1 0,-1-1 0,1 2 0,0-1 0,0 1 0,1 1 0,0-1 0,0 1 0,-12 18 0,19-25 0,0 0 0,0 1 0,0-1 0,1 1 0,-1-1 0,0 1 0,1-1 0,-1 1 0,1-1 0,0 1 0,-1 0 0,1-1 0,0 1 0,0-1 0,0 1 0,0 0 0,0-1 0,0 1 0,1 0 0,-1-1 0,0 1 0,1-1 0,-1 1 0,1-1 0,0 1 0,-1-1 0,1 1 0,0-1 0,0 1 0,0-1 0,0 0 0,0 0 0,0 0 0,2 2 0,4 2 0,1 1 0,0-1 0,-1-1 0,2 1 0,8 3 0,-7-4 0,25 12 0,-11-6 0,0 1 0,23 15 0,-41-23 0,-1 0 0,0 1 0,0 0 0,-1 0 0,1 0 0,-1 1 0,0-1 0,0 1 0,0 0 0,-1 0 0,0 1 0,0-1 0,0 0 0,2 8 0,-4-10 5,0 0-1,-1 1 1,1-1-1,-1 0 1,0 0 0,0 1-1,0-1 1,0 0-1,-1 0 1,1 1-1,-1-1 1,0 0 0,0 0-1,0 0 1,0 0-1,0 0 1,-1 0-1,1 0 1,-1 0-1,0-1 1,0 1 0,0-1-1,0 1 1,-1-1-1,-2 3 1,-2 1-191,-1 0 1,0-1-1,0 0 1,0 0-1,-1-1 1,0 0-1,-13 4 1,-25 5-6641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0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53 250 24575,'0'38'0,"1"0"0,12 72 0,-11-101 0,0 0 0,0 1 0,1-1 0,0 0 0,1-1 0,0 1 0,0-1 0,1 1 0,0-1 0,0-1 0,1 1 0,0-1 0,0 0 0,1 0 0,0-1 0,0 1 0,10 5 0,-13-9 0,1-1 0,-1 1 0,1-1 0,0 0 0,-1 0 0,1-1 0,0 1 0,0-1 0,0 0 0,0-1 0,0 1 0,0-1 0,1 0 0,-1 0 0,0 0 0,0-1 0,0 0 0,0 0 0,0 0 0,0-1 0,0 1 0,-1-1 0,1 0 0,0-1 0,-1 1 0,0-1 0,1 0 0,-1 0 0,0 0 0,-1-1 0,1 1 0,0-1 0,-1 0 0,0 0 0,0 0 0,0 0 0,-1-1 0,1 1 0,2-8 0,1-8 0,-1 0 0,-1 0 0,0 0 0,-2-1 0,0-21 0,-6-103 0,2 128 0,1 0 0,-2 0 0,0 0 0,-11-30 0,12 40 0,-1 1 0,0 0 0,-1 0 0,1 0 0,-1 0 0,-1 0 0,1 1 0,-1-1 0,0 1 0,0 0 0,0 1 0,-1-1 0,1 1 0,-10-5 0,1 2 0,0 1 0,-1 0 0,1 1 0,-1 1 0,0 0 0,0 1 0,-18-1 0,26 3 0,0 1 0,0 0 0,0 1 0,1-1 0,-1 1 0,0 1 0,0-1 0,-7 4 0,10-4 0,1 1 0,0-1 0,0 1 0,0 0 0,0 0 0,0 0 0,0 1 0,0-1 0,1 1 0,-1-1 0,1 1 0,0 0 0,0 0 0,0 0 0,0 0 0,-2 5 0,2-4 0,1 0 0,0 0 0,-1 0 0,1 0 0,1 0 0,-1 0 0,0 0 0,1 1 0,0-1 0,0 0 0,0 0 0,1 0 0,0 1 0,-1-1 0,1 0 0,2 4 0,0-2 0,-1-1 0,1 1 0,1-1 0,-1 0 0,1 0 0,-1-1 0,1 1 0,1-1 0,-1 1 0,7 3 0,1 1 0,1-1 0,0 0 0,0-1 0,1-1 0,0 0 0,0-1 0,0 0 0,20 3 0,-13-5-227,1-1-1,0-1 1,-1-1-1,1-1 1,35-6-1,-11 0-6598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0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 24575,'-27'0'0,"11"-1"0,0 0 0,1 2 0,-1 0 0,0 0 0,0 2 0,1 0 0,-1 0 0,-23 10 0,37-12 0,0-1 0,0 1 0,0 0 0,0 0 0,0 1 0,0-1 0,0 0 0,0 1 0,1-1 0,-1 1 0,1-1 0,-1 1 0,1 0 0,-1 0 0,1 0 0,0 0 0,0 0 0,0 0 0,0 0 0,0 0 0,0 0 0,1 0 0,-1 0 0,1 1 0,-1-1 0,1 0 0,0 1 0,0-1 0,0 0 0,0 0 0,0 1 0,1-1 0,-1 0 0,2 3 0,0-1 0,0 0 0,0 0 0,0 0 0,1 0 0,-1-1 0,1 1 0,0-1 0,0 0 0,0 0 0,0 0 0,1 0 0,-1-1 0,1 1 0,0-1 0,0 0 0,0 0 0,5 2 0,92 18 0,-100-21 0,-1-1 0,0 0 0,1 0 0,-1 1 0,0-1 0,0 0 0,1 1 0,-1-1 0,0 0 0,0 1 0,0-1 0,0 0 0,1 1 0,-1-1 0,0 0 0,0 1 0,0-1 0,0 1 0,0-1 0,0 0 0,0 1 0,0-1 0,0 0 0,0 1 0,0-1 0,0 1 0,0-1 0,0 0 0,0 1 0,0-1 0,-1 0 0,1 1 0,0-1 0,0 0 0,0 1 0,-1-1 0,1 0 0,0 1 0,0-1 0,-1 0 0,1 1 0,0-1 0,0 0 0,-1 0 0,1 0 0,0 1 0,-1-1 0,1 0 0,-1 0 0,-21 21 0,17-17 0,-6 7 0,0 0 0,1 1 0,0 0 0,1 1 0,-10 19 0,16-28 0,0 1 0,0 0 0,1 0 0,0 0 0,0 1 0,0-1 0,1 0 0,0 1 0,0-1 0,0 1 0,0-1 0,1 1 0,0 0 0,0-1 0,1 1 0,0-1 0,0 1 0,2 6 0,-2-9 7,1 0 0,0 0 0,0 0 0,1 0 0,-1 0 0,1 0 0,-1 0 0,1-1 0,0 0 0,0 1 0,0-1 0,0 0 0,0 0 0,1-1 0,-1 1 0,7 1 0,1 1-378,1-1 0,0-1 0,21 2 0,2-1-6455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0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24575,'0'14'0,"0"13"0,0 8 0,0-3-8191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0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27 134 24575,'-1'0'0,"0"1"0,0-1 0,0 1 0,0-1 0,0 1 0,0-1 0,1 1 0,-1-1 0,0 1 0,0 0 0,1 0 0,-1-1 0,0 1 0,1 0 0,-1 0 0,1 0 0,-1 0 0,1 0 0,0-1 0,-1 1 0,1 0 0,0 0 0,-1 0 0,1 0 0,0 0 0,0 1 0,-5 33 0,5-31 0,-3 18 0,1 1 0,2 0 0,0-1 0,2 1 0,4 24 0,-6-42 0,1 1 0,1-1 0,-1 0 0,1 0 0,-1 0 0,1-1 0,1 1 0,-1 0 0,1-1 0,0 1 0,0-1 0,0 0 0,0 0 0,1 0 0,0-1 0,0 1 0,0-1 0,0 0 0,0 0 0,0 0 0,1 0 0,0-1 0,-1 0 0,1 0 0,0 0 0,0-1 0,0 1 0,8 0 0,-9-1 0,0-1 0,1 1 0,-1-1 0,1 0 0,-1 0 0,0 0 0,1-1 0,-1 0 0,0 0 0,1 0 0,-1 0 0,0 0 0,0-1 0,0 0 0,0 0 0,0 0 0,-1 0 0,1-1 0,0 1 0,-1-1 0,0 0 0,0 0 0,0 0 0,0-1 0,0 1 0,-1-1 0,1 1 0,-1-1 0,0 0 0,0 0 0,0 0 0,1-6 0,0-1 0,0 1 0,-1-1 0,-1 0 0,0 0 0,0 0 0,-1 0 0,-1 0 0,1 0 0,-2 0 0,0 0 0,-5-19 0,2 18 0,0 1 0,-1 0 0,0 1 0,0-1 0,-1 1 0,-1 0 0,0 1 0,-12-12 0,1 0 0,18 20 0,-1-1 0,1 1 0,-1-1 0,1 0 0,0 1 0,0-1 0,0 0 0,0 0 0,0 0 0,0 0 0,0 0 0,1 0 0,-1 0 0,1 0 0,-1 0 0,1 0 0,0-3 0,0 3 0,1 0 0,0 1 0,0-1 0,0 0 0,0 0 0,0 1 0,0-1 0,0 0 0,0 1 0,1-1 0,-1 1 0,1 0 0,-1-1 0,1 1 0,0 0 0,-1 0 0,1 0 0,2-1 0,9-5 17,0 1 0,1 0 1,-1 1-1,2 0 0,-1 1 0,24-4 0,-12 5-512,0 1 0,50 2 0,-20 4-6331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0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 24575,'-29'0'0,"14"-1"0,-1 0 0,1 2 0,0 0 0,-24 4 0,36-4 0,0 0 0,0 0 0,0 0 0,1 0 0,-1 0 0,0 0 0,0 1 0,1-1 0,-1 1 0,1 0 0,-1 0 0,1 0 0,0 0 0,0 0 0,0 1 0,0-1 0,0 1 0,0-1 0,0 1 0,1-1 0,0 1 0,-1 0 0,1 0 0,0 0 0,0 0 0,1 0 0,-2 6 0,2-7 0,0 1 0,0-1 0,0 1 0,0-1 0,0 1 0,1-1 0,-1 1 0,1-1 0,-1 1 0,1-1 0,0 1 0,0-1 0,0 0 0,0 1 0,1-1 0,-1 0 0,3 3 0,1 0 0,0 1 0,1-1 0,0-1 0,9 7 0,2 1 0,-16-11 0,0 0 0,0 0 0,-1-1 0,1 1 0,-1 0 0,1 0 0,0 0 0,-1 0 0,0 0 0,1 0 0,-1 0 0,1 0 0,-1 0 0,0 0 0,0 0 0,0 0 0,1 0 0,-1 0 0,0 0 0,0 0 0,-1 0 0,1 0 0,0 0 0,0 0 0,0 0 0,-1 0 0,1 0 0,0 0 0,-1 0 0,1 0 0,-2 1 0,-23 35 0,11-18 0,9-10 0,0 0 0,1 0 0,0 0 0,1 1 0,0-1 0,1 1 0,-2 10 0,3-17 0,1 1 0,-1-1 0,1 0 0,0 1 0,0-1 0,1 0 0,-1 1 0,0-1 0,1 0 0,0 0 0,0 0 0,0 1 0,0-1 0,1 0 0,-1 0 0,1 0 0,-1-1 0,1 1 0,0 0 0,0-1 0,1 1 0,-1-1 0,0 0 0,5 4 0,0-2 12,0-1 0,1 1 0,-1-1 0,1 0 0,0-1 0,0 0 0,0 0 0,0-1 0,16 1 0,0-2-507,1 0 0,24-5 0,-5-1-6331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4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164 133 24575,'-4'1'0,"0"0"0,0 0 0,0 0 0,0 0 0,0 0 0,0 1 0,0 0 0,1 0 0,-1 0 0,1 0 0,0 1 0,-1-1 0,1 1 0,0 0 0,0 0 0,1 0 0,-1 0 0,-3 5 0,-6 10 0,1-1 0,-12 25 0,20-36 0,-5 10 0,1 0 0,0 1 0,2-1 0,0 2 0,-6 33 0,10-40 0,0 1 0,1 0 0,0 0 0,0-1 0,1 1 0,1 0 0,0-1 0,1 1 0,7 19 0,-9-27 0,1 0 0,0 0 0,1-1 0,-1 1 0,1-1 0,-1 1 0,1-1 0,0 0 0,0 0 0,0 0 0,1 0 0,-1-1 0,1 1 0,0-1 0,-1 0 0,1 0 0,0 0 0,0-1 0,0 1 0,0-1 0,1 0 0,-1 0 0,0 0 0,0-1 0,1 0 0,-1 0 0,0 0 0,1 0 0,-1 0 0,8-3 0,-1 1 0,-1 0 0,1-1 0,-1 0 0,0-1 0,0 0 0,-1-1 0,1 0 0,-1-1 0,0 0 0,0 0 0,11-10 0,-14 9 0,0 1 0,-1-1 0,1 0 0,-1 0 0,0 0 0,-1-1 0,0 0 0,0 0 0,-1 0 0,0 0 0,0 0 0,-1-1 0,0 0 0,0 1 0,0-18 0,-2 14 0,-1 0 0,0 0 0,-1 0 0,0 0 0,-1 0 0,-1 0 0,0 1 0,0 0 0,-1 0 0,0 0 0,-7-11 0,-4 1 0,-11-22 0,26 42 0,0-1 0,0 0 0,0 0 0,1 0 0,-1 0 0,1 0 0,-1 0 0,1 0 0,0 0 0,-1 0 0,1 0 0,0 0 0,0 0 0,1 0 0,-1 0 0,0 0 0,1 0 0,-1 0 0,2-3 0,1 0 0,1 0 0,0 0 0,0 1 0,0-1 0,1 1 0,0-1 0,-1 1 0,1 1 0,1-1 0,-1 1 0,8-4 0,66-26 0,-78 33 0,16-7-106,12-3 226,32-8-1,-53 16-268,0 0-1,-1 1 0,1 0 0,0 1 0,0 0 0,0 0 1,-1 0-1,1 1 0,11 3 0,8 6-6676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1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24575,'0'5'0,"0"10"0,0 12 0,0 11 0,0 3 0,0 4 0,5-5 0,1-10-8191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1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24 24575,'-1'-2'0,"1"1"0,-1 0 0,1 0 0,-1 0 0,1 0 0,-1 0 0,1 0 0,-1 0 0,0 0 0,0 0 0,0 1 0,0-1 0,1 0 0,-1 0 0,0 1 0,0-1 0,0 0 0,0 1 0,-1-1 0,1 1 0,0-1 0,0 1 0,0 0 0,0-1 0,0 1 0,-1 0 0,-1 0 0,-36-3 0,34 4 0,0-1 0,-1 1 0,1 1 0,0-1 0,0 1 0,0 0 0,0 0 0,0 0 0,0 1 0,1 0 0,-1 0 0,1 0 0,0 0 0,0 1 0,0-1 0,0 1 0,1 0 0,-6 8 0,7-8 0,-1-1 0,1 1 0,0-1 0,1 1 0,-1 0 0,1 0 0,0 0 0,0 0 0,0 0 0,0 0 0,1 0 0,-1 0 0,1 0 0,0 1 0,0-1 0,1 0 0,-1 0 0,1 0 0,0 0 0,0 0 0,0 0 0,1 0 0,-1 0 0,5 6 0,4 4 0,1 1 0,1-1 0,17 16 0,-14-15 0,23 29 0,-34-38 0,0 0 0,-1-1 0,1 2 0,-1-1 0,-1 0 0,1 1 0,-1-1 0,0 1 0,1 10 0,-2-15 5,-1 1-1,0 0 0,0 0 1,0-1-1,0 1 0,-1 0 1,1 0-1,-1-1 0,1 1 1,-1 0-1,0-1 0,0 1 1,0-1-1,0 1 0,-1-1 1,1 1-1,0-1 0,-1 0 1,0 0-1,0 0 0,0 0 1,0 0-1,0 0 0,0 0 1,0-1-1,-5 3 0,-2 1-215,0-1-1,0-1 0,0 0 0,0 0 0,-1-1 1,-11 2-1,-24 2-6614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1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24575,'4'0'0,"12"0"0,16 0 0,2-5 0,10-1 0,2 0 0,-16 2 0,-14 9 0,-9 15 0,-5 16 0,-4 12 0,-2 2 0,1 2 0,0 6 0,1-2 0,1-2 0,5-10 0,2-12-8191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1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41 24575,'-1'20'0,"-7"37"0,-2 21 0,10-72 0,0 0 0,1 0 0,-1-1 0,1 1 0,0 0 0,0 0 0,1-1 0,0 1 0,0-1 0,5 10 0,-6-13 0,1 0 0,0 1 0,0-1 0,0 0 0,0 0 0,0 0 0,0 0 0,1 0 0,-1 0 0,1-1 0,-1 1 0,1-1 0,0 1 0,0-1 0,-1 0 0,1 0 0,0-1 0,0 1 0,0 0 0,0-1 0,0 0 0,0 0 0,0 0 0,0 0 0,0 0 0,0-1 0,0 1 0,-1-1 0,1 1 0,0-1 0,0 0 0,0-1 0,4-1 0,1-1 0,1 0 0,-1-1 0,0 0 0,0 0 0,-1-1 0,1 0 0,-1-1 0,0 1 0,9-13 0,-10 11 0,0-1 0,-1 0 0,0 0 0,-1-1 0,0 1 0,0-1 0,-1 0 0,0 0 0,0 0 0,-2-1 0,1 1 0,0-11 0,-3 21 0,1 0 0,0 0 0,0 1 0,0-1 0,0 0 0,0 0 0,0 0 0,-1 0 0,1 1 0,0-1 0,0 0 0,0 0 0,0 0 0,-1 0 0,1 0 0,0 0 0,0 0 0,0 0 0,-1 1 0,1-1 0,0 0 0,0 0 0,0 0 0,-1 0 0,1 0 0,0 0 0,0 0 0,-1 0 0,1 0 0,0 0 0,0 0 0,0-1 0,-1 1 0,1 0 0,0 0 0,0 0 0,0 0 0,-1 0 0,1 0 0,0 0 0,0 0 0,0-1 0,0 1 0,-1 0 0,1 0 0,0 0 0,0 0 0,0-1 0,0 1 0,0 0 0,0 0 0,0 0 0,-1-1 0,1 1 0,0 0 0,0-1 0,-9 22 0,8-18 0,1 1 0,-1-1 0,1 1 0,0-1 0,0 1 0,0-1 0,1 1 0,-1-1 0,1 1 0,0-1 0,0 1 0,0-1 0,0 0 0,1 0 0,-1 1 0,1-1 0,0 0 0,0 0 0,4 4 0,-2-2 0,1-1 0,-1 0 0,1-1 0,0 1 0,0-1 0,0 0 0,1 0 0,-1 0 0,1-1 0,-1 0 0,9 2 0,-7-2 0,0-1 0,0 0 0,0 0 0,1 0 0,-1-1 0,0 0 0,1-1 0,-1 1 0,11-4 0,-14 3 0,0 0 0,0 0 0,0-1 0,0 0 0,0 1 0,0-2 0,-1 1 0,1 0 0,-1-1 0,1 1 0,-1-1 0,0 0 0,0 0 0,0-1 0,0 1 0,2-5 0,-2 4 9,-1-1-1,0 0 1,0 0-1,-1 0 1,1 0 0,-1 0-1,0 0 1,0 0-1,-1-1 1,1 1-1,-1 0 1,0 0-1,-1-6 1,-1-1-306,-1 0 0,0 1 0,0-1 0,-8-16 0,0 4-6529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1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24575,'4'0'0,"2"5"0,0 10 0,-1 17 0,7 17 0,3 4 0,-2 2 0,6-7 0,4-18 0,-1-17 0,4-21 0,-1-23 0,3-19 0,-3-11 0,4-4 0,-3-1 0,-7 12-8191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1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 24575,'-12'38'0,"-7"48"0,15-61 0,-1 0 0,-1-1 0,-1 1 0,-2-1 0,-16 33 0,9-29 0,-32 41 0,41-60 0,0 0 0,0-1 0,-1 0 0,0-1 0,-1 0 0,0 0 0,0-1 0,-11 7 0,18-12 0,1-1 0,-1 1 0,1 0 0,-1 0 0,0-1 0,1 1 0,-1-1 0,0 1 0,0-1 0,1 0 0,-1 0 0,0 0 0,0 0 0,1 0 0,-1 0 0,0 0 0,0 0 0,1-1 0,-1 1 0,0-1 0,0 1 0,1-1 0,-1 0 0,1 1 0,-1-1 0,1 0 0,-1 0 0,1 0 0,-1-1 0,1 1 0,0 0 0,0 0 0,-1-1 0,1 1 0,0 0 0,0-1 0,1 0 0,-1 1 0,0-1 0,-1-2 0,0-2 0,0 0 0,1 0 0,0 0 0,0 0 0,0 0 0,1 0 0,0 0 0,0 0 0,0-1 0,3-9 0,-1 9 0,0-1 0,1 1 0,0-1 0,0 1 0,1 0 0,0 0 0,0 1 0,0-1 0,1 1 0,0 0 0,1 0 0,5-5 0,-7 8 0,0-1 0,0 1 0,0 0 0,0 0 0,1 1 0,-1-1 0,1 1 0,0 0 0,-1 0 0,1 1 0,0-1 0,0 1 0,0 0 0,0 0 0,0 1 0,1 0 0,-1 0 0,0 0 0,7 1 0,-8 0 0,0 1 0,0-1 0,0 1 0,0 0 0,0 0 0,-1 1 0,1-1 0,-1 1 0,0-1 0,0 1 0,0 0 0,0 0 0,0 1 0,-1-1 0,1 0 0,2 7 0,5 8 0,-2-1 0,9 25 0,-10-23 0,62 158-1365,-57-148-5461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2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24575,'0'9'0,"0"17"0,0 13 0,0 10 0,0 0 0,0 2 0,0-4 0,0 4 0,0 3 0,9-8 0,3-12-8191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2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24575,'0'8'0,"-1"0"0,-1 0 0,1 0 0,-1 0 0,-1 0 0,1 0 0,-1-1 0,-1 1 0,1-1 0,-1 0 0,-9 12 0,-7 7 0,-37 38 0,34-40 0,-25 21 0,44-42 0,0 0 0,0 0 0,0 0 0,-1-1 0,1 1 0,-1-1 0,0-1 0,0 1 0,-9 2 0,-1-7 0,14-7 0,2 8 0,0 0 0,1 0 0,-1 0 0,1 1 0,-1-1 0,1 0 0,-1 0 0,1 1 0,0-1 0,0 1 0,2-2 0,1 0 0,1 0 0,0 1 0,0-1 0,0 1 0,1 0 0,-1 1 0,0 0 0,1 0 0,-1 0 0,1 1 0,-1 0 0,1 0 0,-1 0 0,1 1 0,-1 0 0,1 0 0,-1 1 0,0 0 0,0 0 0,0 0 0,0 1 0,0 0 0,0 0 0,-1 0 0,1 1 0,6 5 0,-2 0 0,1 0 0,-1 1 0,-1 0 0,0 1 0,0-1 0,-1 2 0,-1-1 0,1 1 0,-2 0 0,0 1 0,8 22 0,-1 16-60,-9-33-157,1 0-1,1 0 0,0-1 1,1 1-1,14 22 1,-2-14-6609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2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61 139 24575,'-2'0'0,"0"1"0,0-1 0,0 1 0,0-1 0,0 1 0,1 0 0,-1 0 0,0 0 0,0 0 0,0 0 0,1 0 0,-1 0 0,0 1 0,1-1 0,-1 1 0,1-1 0,0 1 0,-1-1 0,1 1 0,0 0 0,0 0 0,0-1 0,0 1 0,1 0 0,-1 0 0,0 0 0,1 0 0,-1 0 0,1 3 0,-2 4 0,0 1 0,1-1 0,0 1 0,0-1 0,2 12 0,-1-17 0,0 0 0,0 0 0,1 0 0,0 0 0,-1 1 0,1-1 0,1-1 0,-1 1 0,1 0 0,-1 0 0,1 0 0,0-1 0,1 1 0,-1-1 0,1 1 0,-1-1 0,1 0 0,0 0 0,0 0 0,0-1 0,1 1 0,-1-1 0,0 0 0,1 0 0,0 0 0,-1 0 0,1 0 0,0-1 0,0 0 0,0 0 0,0 0 0,0 0 0,0 0 0,1-1 0,-1 0 0,0 0 0,0 0 0,6-1 0,0 0 0,-1-1 0,0 0 0,0 0 0,0-1 0,0 0 0,0-1 0,-1 0 0,1 0 0,-1-1 0,0 0 0,0 0 0,-1-1 0,0 0 0,0 0 0,12-14 0,-14 14 0,0 0 0,-1-1 0,-1 1 0,1-1 0,-1 0 0,0 0 0,0 0 0,-1-1 0,0 1 0,0 0 0,-1-1 0,0 1 0,0-1 0,-1 0 0,0 1 0,0-1 0,-1 1 0,0-1 0,0 0 0,-3-7 0,2 9 0,0 0 0,0 0 0,-1 0 0,0 1 0,0-1 0,0 1 0,-1 0 0,0 0 0,0 0 0,0 1 0,-1-1 0,1 1 0,-1 0 0,0 0 0,0 1 0,-1-1 0,1 1 0,-1 0 0,-5-2 0,3 2 0,-1 0 0,1 1 0,-1 0 0,0 0 0,0 1 0,0 0 0,0 0 0,1 1 0,-1 0 0,0 1 0,0 0 0,-16 4 0,20-4 0,1 1 0,0 0 0,0 0 0,0 1 0,0-1 0,0 1 0,0 0 0,0 0 0,1 0 0,0 0 0,-1 1 0,1-1 0,1 1 0,-1 0 0,0 0 0,1 0 0,0 0 0,0 0 0,0 1 0,0-1 0,1 1 0,-2 6 0,-1 11 0,0 0 0,1 0 0,1 31 0,2-50 0,-1 34 0,3 0 0,1-1 0,10 47 0,34 104 0,-12-60 0,-28-89-1365,-1-4-5461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2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 24575,'-4'3'0,"0"0"0,0 0 0,1 0 0,-1 1 0,1 0 0,0-1 0,0 1 0,1 0 0,-1 0 0,-3 8 0,2-3 0,-4 6 0,1 0 0,0 1 0,1-1 0,1 2 0,1-1 0,-4 25 0,6-32 0,1 0 0,0 0 0,1 1 0,0-1 0,1 0 0,0 0 0,0 0 0,1 0 0,0 0 0,1 0 0,-1 0 0,2-1 0,6 14 0,-8-19 0,0 0 0,0 0 0,0 0 0,0 0 0,1 0 0,-1-1 0,1 1 0,0-1 0,0 0 0,0 0 0,0 0 0,0 0 0,0 0 0,0-1 0,1 1 0,-1-1 0,1 0 0,-1 0 0,1 0 0,-1-1 0,1 1 0,-1-1 0,1 0 0,0 0 0,-1 0 0,1 0 0,-1-1 0,1 1 0,0-1 0,-1 0 0,1 0 0,-1 0 0,7-4 0,-2 1 0,1-1 0,-1 0 0,0 0 0,0-1 0,0 0 0,-1 0 0,0-1 0,0 0 0,-1 0 0,1-1 0,7-13 0,-8 10 0,1-1 0,-2-1 0,0 1 0,0-1 0,-1 1 0,0-2 0,-2 1 0,1 0 0,0-27 0,-3 35 0,0 0 0,0 0 0,-1-1 0,1 1 0,-2 0 0,1 0 0,0 0 0,-1 0 0,0 0 0,0 0 0,0 0 0,-1 1 0,0-1 0,1 1 0,-2 0 0,1-1 0,0 1 0,-1 1 0,0-1 0,0 0 0,0 1 0,0 0 0,0 0 0,-1 0 0,0 1 0,1 0 0,-10-4 0,9 4-57,0 1 0,0-1 1,0 1-1,-1 0 0,1 0 0,0 1 0,-1-1 0,1 1 0,0 1 0,-1-1 0,1 1 1,0-1-1,0 2 0,-1-1 0,1 0 0,0 1 0,0 0 0,0 0 0,0 1 1,1-1-1,-1 1 0,1 0 0,-5 4 0,-22 24-6769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4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24575,'0'4'0,"0"16"0,0 8 0,0 10 0,0 6 0,0 1 0,0 3 0,5-8 0,2-6 0,8-8 0,2 0 0,11-5 0,2-5-8191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2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24575,'84'1'0,"98"-2"0,-129-8 0,-59 16 0,0-1 0,0 1 0,0 0 0,1 0 0,-7 11 0,4 2 11,1-1 0,1 1 0,1 0 0,1 0 0,1 0-1,-2 26 1,4 129-574,2-123-315,0-7-5948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2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9 24575,'-4'0'0,"1"0"0,0 0 0,0 0 0,0 0 0,0 1 0,0-1 0,0 1 0,0 0 0,0 0 0,0 0 0,1 1 0,-1-1 0,0 1 0,1-1 0,-4 3 0,2 0 0,0 1 0,0 0 0,0 0 0,0 1 0,1-1 0,-4 10 0,-1 0 0,0 1 0,2 0 0,0 0 0,1 1 0,0-1 0,-2 25 0,6-36 0,1 1 0,0 0 0,0 0 0,0-1 0,1 1 0,0 0 0,0-1 0,0 1 0,1-1 0,2 7 0,-2-9 0,0 1 0,0-1 0,0 0 0,1 0 0,-1 0 0,1 0 0,-1 0 0,1-1 0,0 1 0,0-1 0,1 1 0,-1-1 0,0 0 0,1-1 0,-1 1 0,6 2 0,0-2 0,-1 0 0,1 0 0,-1-1 0,1 0 0,0 0 0,0-1 0,-1 0 0,1-1 0,0 0 0,-1 0 0,1-1 0,-1 0 0,1 0 0,-1-1 0,0 0 0,0-1 0,0 0 0,0 0 0,-1-1 0,1 1 0,10-11 0,-10 9 0,0-1 0,-1 0 0,0-1 0,0 1 0,-1-1 0,0-1 0,0 1 0,-1-1 0,0 0 0,0 0 0,-1 0 0,-1-1 0,1 0 0,-1 0 0,-1 1 0,0-1 0,-1-1 0,1-13 0,-2 20 0,0 1 0,0-1 0,-1 1 0,0-1 0,1 1 0,-1-1 0,-1 1 0,1 0 0,0-1 0,-1 1 0,0 0 0,0 0 0,0 0 0,0 0 0,0 0 0,-4-3 0,2 2 0,-1 0 0,1 1 0,-1 0 0,0 0 0,0 0 0,0 1 0,-1-1 0,1 1 0,-10-2 0,5 2 0,-1 0 0,1 0 0,-1 1 0,0 0 0,1 1 0,-1 1 0,0 0 0,1 0 0,-1 1 0,-17 5 0,21-5 5,2 1 0,-1 0 0,0 0-1,0 0 1,1 1 0,0 0 0,0 0 0,0 0-1,0 0 1,1 1 0,-1 0 0,1 0 0,1 0-1,-1 1 1,1-1 0,-1 1 0,2 0-1,-1 0 1,1 0 0,0 0 0,0 0 0,0 0-1,1 1 1,-1 6 0,1-6-76,1 0 1,0 1-1,0-1 0,1 0 0,-1 1 1,2-1-1,-1 0 0,1 0 1,0 0-1,0 0 0,1 0 0,0-1 1,0 1-1,1-1 0,0 1 1,0-1-1,0 0 0,1-1 0,-1 1 1,11 8-1,30 16-6755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2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24575,'0'4'0,"0"16"0,0 18 0,4 11 0,3 12 0,3-4 0,1-4 0,8-6 0,0-10-8191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2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24575,'-5'0'0,"-1"5"0,0 6 0,2 19 0,0 14 0,2 4 0,1-6-8191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2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24575,'101'2'0,"-40"0"0,123-11 0,-158 3 0,-26 6 0,0 0 0,0 0 0,0 0 0,0 0 0,0 0 0,0 0 0,0 0 0,1 0 0,-1 0 0,0 0 0,0 0 0,0 0 0,0 0 0,0 0 0,0 0 0,0 0 0,0 0 0,1 0 0,-1 0 0,0 0 0,0 0 0,0 0 0,0 0 0,0 0 0,0 0 0,0-1 0,0 1 0,0 0 0,0 0 0,1 0 0,-1 0 0,0 0 0,0 0 0,0 0 0,0 0 0,0 0 0,0-1 0,0 1 0,0 0 0,0 0 0,0 0 0,0 0 0,0 0 0,0 0 0,0 0 0,0-1 0,0 1 0,0 0 0,0 0 0,0 0 0,0 0 0,0 0 0,0 0 0,0 0 0,0 0 0,-1-1 0,1 1 0,0 0 0,0 0 0,0 0 0,0 0 0,0 0 0,0 0 0,0 0 0,0 0 0,0 0 0,-12-4 0,-16 0 0,24 5 0,0-1 0,0 1 0,1 0 0,-1 1 0,0-1 0,0 1 0,1-1 0,-1 1 0,1 0 0,-1 1 0,1-1 0,0 0 0,0 1 0,0 0 0,0 0 0,0 0 0,1 0 0,-1 0 0,1 0 0,0 1 0,0-1 0,0 1 0,0 0 0,1-1 0,0 1 0,-2 7 0,-2 8 0,1 1 0,0-1 0,2 1 0,0 23 0,1-29-136,1 0-1,1 0 1,1 0-1,0 0 1,0 0-1,2 0 1,-1 0-1,2-1 0,9 20 1,10 12-6690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2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 24575,'-1'-6'0,"-1"9"0,-5 19 0,-4 38 0,8-40 0,2 0 0,0 0 0,1 0 0,1 0 0,7 33 0,-8-48 0,2 0 0,-1 0 0,0-1 0,1 1 0,0-1 0,0 1 0,0-1 0,1 0 0,-1 0 0,1 0 0,0 0 0,0 0 0,1-1 0,-1 1 0,1-1 0,0 0 0,0 0 0,0 0 0,0-1 0,0 1 0,0-1 0,1 0 0,-1 0 0,1 0 0,-1-1 0,1 0 0,0 0 0,0 0 0,5 0 0,-4-1 0,0 0 0,-1 0 0,1-1 0,-1 1 0,1-1 0,-1-1 0,0 1 0,1-1 0,-1 0 0,0 0 0,0 0 0,0-1 0,-1 0 0,1 0 0,0 0 0,-1 0 0,0-1 0,0 0 0,0 0 0,0 0 0,-1 0 0,1-1 0,2-5 0,1 0 0,-1-1 0,-1 0 0,0 0 0,0 0 0,-1-1 0,0 1 0,-1-1 0,-1 0 0,2-17 0,-5 17 0,-3 20 0,-5 25 0,8-22 0,0-1 0,1 1 0,1-1 0,-1 1 0,2 0 0,-1-1 0,2 0 0,-1 1 0,1-1 0,1 0 0,0 0 0,0-1 0,1 1 0,7 9 0,-8-13 0,0 0 0,1-1 0,-1 1 0,1-1 0,1-1 0,-1 1 0,1-1 0,-1 0 0,1 0 0,0 0 0,1-1 0,-1 0 0,1 0 0,-1-1 0,1 0 0,0 0 0,0 0 0,0-1 0,0 0 0,0-1 0,0 1 0,11-2 0,-14 1 4,0-1 0,0 1-1,1-1 1,-1 0 0,0-1 0,0 1-1,0 0 1,-1-1 0,1 0 0,0 0-1,-1 0 1,1-1 0,-1 1 0,1-1-1,-1 0 1,0 0 0,0 0 0,-1 0-1,1 0 1,-1-1 0,1 1 0,-1-1-1,0 1 1,0-1 0,-1 0 0,1 0-1,-1 0 1,0 0 0,0 0 0,0 0-1,0-5 1,1-8-216,0-1 0,-2 1 0,0-1-1,-1 1 1,0 0 0,-5-19 0,-2-2-6614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2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24575,'0'0'0,"0"0"0,0 0 0,1 0 0,-1 0 0,0 0 0,0 0 0,0 0 0,0 0 0,0 0 0,1 0 0,-1 0 0,0 0 0,0 0 0,0 0 0,0 0 0,0 0 0,1 0 0,-1 0 0,0 0 0,0 0 0,0 0 0,0 0 0,0 0 0,1 0 0,-1 0 0,0 0 0,0 0 0,0 0 0,0 0 0,0 0 0,0 0 0,0 0 0,1-1 0,-1 1 0,0 0 0,0 0 0,0 0 0,0 0 0,0 0 0,0 0 0,0-1 0,0 1 0,0 0 0,0 0 0,0 0 0,0 0 0,0 0 0,0-1 0,0 1 0,0 0 0,0 0 0,0 0 0,0 0 0,0-1 0,13 24 0,11 35 0,-9-14 0,-8-23 0,0-1 0,1 0 0,11 19 0,-18-38 0,-1 0 0,0 0 0,1 0 0,0 0 0,-1 0 0,1 0 0,-1 0 0,1 0 0,0 0 0,0 0 0,0 0 0,-1 0 0,1-1 0,0 1 0,0 0 0,0-1 0,0 1 0,0-1 0,0 1 0,0-1 0,0 1 0,1-1 0,-1 0 0,0 1 0,0-1 0,0 0 0,0 0 0,0 0 0,1 0 0,-1 0 0,0 0 0,0 0 0,0-1 0,0 1 0,1 0 0,-1 0 0,0-1 0,0 1 0,0-1 0,0 1 0,0-1 0,0 0 0,0 1 0,0-1 0,0 0 0,-1 0 0,1 1 0,0-1 0,0 0 0,-1 0 0,2-1 0,4-6 0,-1 0 0,0 1 0,0-2 0,-1 1 0,5-11 0,1-11-7,0 0-1,6-44 0,-5 22-1334,-3 19-5484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3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58 101 24575,'0'-9'0,"0"-12"0,0-12 0,-10 4 0,-2 21 0,0 16 0,3 17 0,2 8 0,3 7 0,1 7 0,3 4 0,4-6 0,3-2 0,4-8 0,1-10-8191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3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24575,'-1'17'0,"0"0"0,-1-1 0,0 1 0,-2-1 0,0 1 0,-1-1 0,0 0 0,-16 30 0,10-26 0,-1 0 0,-2 0 0,0-1 0,-1-1 0,-30 29 0,6-17 0,37-29 0,0 0 0,0 0 0,0 0 0,0 0 0,1 0 0,-1-1 0,-1 1 0,1-1 0,0 1 0,0-1 0,0 0 0,0 1 0,0-1 0,0 0 0,0 0 0,0-1 0,0 1 0,-1 0 0,1-1 0,-2 0 0,3 1 0,1-1 0,0 1 0,-1 0 0,1 0 0,0 0 0,-1 0 0,1 0 0,0-1 0,0 1 0,-1 0 0,1 0 0,0-1 0,0 1 0,0 0 0,-1 0 0,1-1 0,0 1 0,0 0 0,0-1 0,0 1 0,-1 0 0,1-1 0,0 1 0,0 0 0,0-1 0,0 1 0,0 0 0,0-1 0,0 1 0,0 0 0,0-1 0,0 1 0,0 0 0,0-1 0,0 1 0,11-12 0,17-3 0,-17 11 0,1 0 0,0 0 0,0 2 0,0-1 0,0 2 0,0-1 0,0 2 0,24 1 0,-28 0 0,-1 0 0,1 1 0,0 0 0,0 0 0,-1 1 0,1 0 0,-1 0 0,0 1 0,0 0 0,0 0 0,0 1 0,-1 0 0,0 0 0,8 8 0,16 24-1365,-7-2-5461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3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36 166 24575,'-1'0'0,"-1"0"0,1 0 0,0 1 0,0-1 0,0 1 0,0-1 0,0 0 0,0 1 0,0 0 0,0-1 0,0 1 0,0-1 0,0 1 0,0 0 0,1 0 0,-1 0 0,0-1 0,0 1 0,1 0 0,-1 0 0,0 0 0,1 0 0,-1 0 0,1 2 0,-10 26 0,9-25 0,0 1 0,0-1 0,1 0 0,-1 0 0,1 0 0,0 1 0,1-1 0,-1 0 0,0 0 0,1 1 0,0-1 0,0 0 0,1 0 0,-1 0 0,1 0 0,-1 0 0,1-1 0,5 8 0,-3-7 0,0 0 0,0 0 0,1 0 0,-1 0 0,1-1 0,0 0 0,0 0 0,0 0 0,0 0 0,1-1 0,-1 0 0,9 2 0,-3-1 0,1 0 0,-1-2 0,1 1 0,-1-1 0,1-1 0,0 0 0,0-1 0,-1 0 0,1-1 0,-1 0 0,1-1 0,-1 0 0,15-6 0,-20 6 0,0-1 0,-1 1 0,1-1 0,-1 0 0,0-1 0,0 1 0,0-1 0,0 0 0,-1 0 0,0 0 0,0-1 0,-1 0 0,1 0 0,-1 0 0,0 0 0,-1 0 0,1 0 0,-1-1 0,-1 1 0,1-1 0,0-10 0,-1 11 0,-1 1 0,0-1 0,-1 1 0,1-1 0,-1 1 0,0 0 0,0-1 0,-1 1 0,0 0 0,0 0 0,0 0 0,0 0 0,-1 0 0,0 0 0,0 1 0,0-1 0,0 1 0,-1 0 0,0 0 0,0 0 0,0 1 0,0-1 0,0 1 0,-1 0 0,1 0 0,-11-4 0,4 2 0,-1 0 0,0 1 0,0 1 0,0 0 0,0 1 0,-1 0 0,-15-1 0,24 3 0,0 0 0,1 0 0,-1 0 0,0 0 0,0 1 0,0 0 0,0 0 0,0 0 0,1 0 0,-1 0 0,0 1 0,1-1 0,-1 1 0,1 0 0,0 0 0,0 1 0,-1-1 0,1 0 0,1 1 0,-1 0 0,0 0 0,1 0 0,-1 0 0,1 0 0,0 1 0,0-1 0,-2 5 0,1-1 0,0 1 0,1 0 0,0 1 0,0-1 0,1 0 0,0 0 0,0 1 0,1-1 0,0 1 0,0-1 0,1 0 0,3 15 0,-2-17 0,0-1 0,0 1 0,1-1 0,-1 0 0,1 0 0,0 0 0,1 0 0,-1 0 0,1-1 0,0 0 0,0 1 0,0-1 0,1-1 0,-1 1 0,1-1 0,0 0 0,0 0 0,0 0 0,8 3 0,-4-3 0,-1 0 0,1 0 0,0 0 0,1-1 0,-1-1 0,0 0 0,0 0 0,1-1 0,-1 0 0,0 0 0,1-1 0,-1 0 0,17-5 0,-19 4 0,0-1 0,-1 0 0,1 0 0,-1 0 0,1-1 0,-1 0 0,0 0 0,-1-1 0,1 0 0,-1 0 0,0 0 0,0 0 0,0-1 0,-1 0 0,0 0 0,0 0 0,0-1 0,3-7 0,-1-2 0,-1 0 0,0 0 0,-1-1 0,-1 1 0,-1-1 0,0 0 0,-1 0 0,-1 0 0,0 0 0,-5-25 0,0 23 0,4 19 0,1 0 0,0 0 0,0 0 0,0 0 0,0 0 0,0 0 0,0 0 0,0 0 0,-1-1 0,1 1 0,0 0 0,0 0 0,0 0 0,0 0 0,0 0 0,-1 0 0,1 0 0,0 0 0,0 0 0,0 0 0,0 0 0,-1 0 0,1 0 0,0 0 0,0 0 0,0 0 0,0 0 0,0 0 0,-1 0 0,1 1 0,0-1 0,0 0 0,0 0 0,0 0 0,0 0 0,0 0 0,-1 0 0,1 0 0,0 0 0,0 0 0,0 1 0,0-1 0,0 0 0,0 0 0,0 0 0,0 0 0,0 0 0,0 1 0,0-1 0,-1 0 0,-8 33 0,7-18 0,0 1 0,1-1 0,1 1 0,1-1 0,0 1 0,5 23 0,-5-33 0,0-1 0,1 1 0,0-1 0,0 1 0,1-1 0,-1 0 0,1 0 0,1 0 0,-1 0 0,0 0 0,1-1 0,0 1 0,0-1 0,1 0 0,-1-1 0,1 1 0,-1-1 0,1 0 0,0 0 0,10 4 0,3-2 0,0 0 0,0-2 0,0 0 0,0-1 0,1-1 0,-1 0 0,0-2 0,1 0 0,-1-1 0,0 0 0,33-11 0,-46 12 0,0-1 0,0-1 0,0 1 0,0-1 0,-1 1 0,1-1 0,-1-1 0,0 1 0,1-1 0,-2 0 0,1 1 0,0-2 0,-1 1 0,0 0 0,0-1 0,0 0 0,0 1 0,-1-1 0,1 0 0,-2 0 0,1 0 0,1-8 0,1-1 0,-2 0 0,1 1 0,-2-1 0,0 0 0,-1-1 0,0 1 0,-4-19 0,-1 16 0,5 17 0,0 0 0,0 0 0,-1 0 0,1 0 0,0 0 0,0 0 0,0 0 0,0 0 0,-1 0 0,1 0 0,0 0 0,0 0 0,0 0 0,0 0 0,-1 0 0,1 0 0,0 0 0,0 0 0,0 0 0,0 0 0,-1 0 0,1 0 0,0 0 0,0 0 0,0 0 0,0 0 0,-1 1 0,1-1 0,0 0 0,0 0 0,0 0 0,0 0 0,0 0 0,0 1 0,0-1 0,0 0 0,-1 0 0,1 0 0,0 0 0,0 1 0,0-1 0,0 0 0,0 0 0,-8 30 0,3 5 0,2 1 0,3 53 0,1-69 0,1 0 0,1 0 0,0-1 0,2 1 0,0-1 0,9 21 0,2-13-1365,2-7-5461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4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24575,'-1'18'0,"-2"1"0,0-1 0,-1 1 0,-9 25 0,7-23 0,0-1 0,1 1 0,-2 28 0,6-42 0,1-1 0,0 0 0,1 1 0,-1-1 0,1 0 0,1 1 0,-1-1 0,1 0 0,0 0 0,0 0 0,1 0 0,0 0 0,0-1 0,0 1 0,6 6 0,-2-5 0,-1-1 0,1 0 0,0 0 0,0 0 0,1-1 0,0 0 0,0-1 0,0 0 0,0 0 0,1-1 0,-1 0 0,1 0 0,15 2 0,-13-3 0,-1-1 0,1 1 0,-1-2 0,1 0 0,-1 0 0,1-1 0,0 0 0,-1-1 0,0 0 0,1 0 0,14-7 0,-19 6 0,-1 0 0,0 0 0,0-1 0,0 0 0,-1 0 0,1 0 0,-1 0 0,0-1 0,0 1 0,0-1 0,-1 0 0,0 0 0,0-1 0,0 1 0,-1-1 0,1 1 0,-1-1 0,-1 0 0,2-7 0,0 0 0,-1-1 0,0 1 0,-1-1 0,-1 0 0,0 1 0,-1-1 0,-3-19 0,3 29 0,0 0 0,0-1 0,-1 1 0,1 0 0,-1 0 0,0 0 0,0 0 0,0 0 0,-1 0 0,1 1 0,-1-1 0,0 1 0,0 0 0,0 0 0,0 0 0,-1 0 0,1 0 0,-1 1 0,0-1 0,0 1 0,0 0 0,0 0 0,0 1 0,0-1 0,0 1 0,0 0 0,-1 0 0,1 0 0,-1 0 0,1 1 0,0 0 0,-1 0 0,-7 1 0,3 0 0,-1 0 0,1 0 0,0 1 0,0 0 0,-1 1 0,1 0 0,1 0 0,-1 1 0,0 0 0,1 1 0,0 0 0,0 0 0,0 1 0,-13 12 0,14-9 0,1-1 0,0 1 0,0 0 0,1 1 0,0-1 0,0 1 0,1 0 0,0 0 0,1 1 0,0-1 0,1 1 0,0-1 0,0 12 0,2-16 0,-1 0 0,1 0 0,1 0 0,-1-1 0,1 1 0,0 0 0,0-1 0,1 1 0,-1-1 0,1 1 0,1-1 0,-1 0 0,1 0 0,0 0 0,0 0 0,0 0 0,1 0 0,-1-1 0,1 0 0,0 0 0,1 0 0,-1 0 0,1-1 0,-1 1 0,10 3 0,28 9-1365,-4-8-5461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3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24575,'161'2'0,"179"-5"0,-271-5 0,-63 7 0,0-1 0,1 1 0,-1-1 0,0 0 0,0-1 0,0 0 0,10-6 0,-15 9 0,-1 0 0,0 0 0,0 0 0,0-1 0,1 1 0,-1 0 0,0 0 0,0 0 0,0 0 0,1 0 0,-1 0 0,0-1 0,0 1 0,0 0 0,0 0 0,0 0 0,1-1 0,-1 1 0,0 0 0,0 0 0,0 0 0,0-1 0,0 1 0,0 0 0,0 0 0,0-1 0,0 1 0,0 0 0,0 0 0,0 0 0,0-1 0,0 1 0,0 0 0,0 0 0,0-1 0,0 1 0,0 0 0,0 0 0,0 0 0,-1-1 0,1 1 0,0 0 0,0 0 0,0 0 0,0-1 0,-14-5 0,-16 1 0,24 4 0,-10-1 0,1 1 0,-1 1 0,1 0 0,0 1 0,-17 3 0,28-3 0,1-1 0,-1 1 0,1 1 0,0-1 0,-1 0 0,1 1 0,0 0 0,0-1 0,0 1 0,0 1 0,0-1 0,0 0 0,0 1 0,1-1 0,-1 1 0,1 0 0,0 0 0,0 0 0,0 0 0,0 0 0,1 0 0,-1 0 0,1 1 0,0-1 0,0 1 0,0-1 0,-1 6 0,1 14 0,1-1 0,0 1 0,2-1 0,0 1 0,2-1 0,12 42 0,1 14 0,-13-56-195,0 1 0,2-1 0,0 0 0,1 0 0,2 0 0,14 27 0,-1-17-6631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3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89 24575,'-5'6'0,"0"0"0,1 0 0,0 1 0,0-1 0,0 1 0,1 0 0,-1 0 0,2 0 0,-1 1 0,1-1 0,0 1 0,1-1 0,-1 1 0,2 0 0,-1-1 0,1 1 0,1 11 0,-1-12 0,1-1 0,0 0 0,0 0 0,0 0 0,1-1 0,0 1 0,0 0 0,0 0 0,1-1 0,0 0 0,0 1 0,0-1 0,1 0 0,0-1 0,0 1 0,0-1 0,0 1 0,1-1 0,0 0 0,-1-1 0,1 1 0,6 2 0,-2-2 0,0 0 0,1-1 0,-1-1 0,0 1 0,1-1 0,0-1 0,-1 0 0,1 0 0,0-1 0,-1 0 0,11-2 0,-15 1 0,1 0 0,-1 0 0,0 0 0,0-1 0,-1 1 0,1-1 0,0 0 0,-1-1 0,1 1 0,-1-1 0,1 0 0,-1 0 0,0-1 0,0 1 0,-1-1 0,1 0 0,-1 1 0,0-2 0,0 1 0,0 0 0,0-1 0,1-4 0,1-3 0,0-1 0,-1 0 0,0 0 0,-1 0 0,-1 0 0,0 0 0,-1-1 0,0 1 0,-2-25 0,0 32 0,0 0 0,0 0 0,-1-1 0,1 1 0,-1 1 0,0-1 0,-1 0 0,0 0 0,0 1 0,0 0 0,0-1 0,-1 1 0,0 0 0,0 1 0,0-1 0,-1 1 0,1 0 0,-1 0 0,0 0 0,0 0 0,0 1 0,-1 0 0,-5-2 0,1 1 0,1 0 0,-1 1 0,0 0 0,0 1 0,0 0 0,0 1 0,0 0 0,0 0 0,-1 1 0,1 0 0,-16 3 0,21-2 0,0 1 0,0-1 0,0 1 0,0 0 0,0 0 0,0 1 0,0-1 0,0 1 0,1 0 0,0 0 0,-1 1 0,1-1 0,0 1 0,1 0 0,-1 0 0,1 0 0,-1 1 0,1-1 0,1 1 0,-1-1 0,1 1 0,0 0 0,-3 7 0,2-1 0,0-1 0,1 1 0,0 0 0,0 0 0,1 0 0,1 0 0,0 1 0,2 12 0,-2-20 0,1 1 0,0 0 0,0 0 0,0-1 0,1 1 0,0-1 0,0 1 0,0-1 0,0 0 0,0 1 0,1-1 0,0 0 0,0-1 0,0 1 0,1-1 0,-1 1 0,1-1 0,-1 0 0,1 0 0,0 0 0,6 2 0,2 0-124,-1-1 0,1-1 0,0 0 0,0 0 0,0-1 0,1-1-1,-1 0 1,0-1 0,1 0 0,14-3 0,16-3-6702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3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24575,'0'-9'0,"0"1"0,0 16 0,0 11 0,9 12 0,4 5 0,7 6 0,2 4 0,6 4 0,7-6 0,7-2 0,1-8 0,-7-10-8191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3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22 24575,'0'-1'0,"0"1"0,0-1 0,0 0 0,1 0 0,-1 0 0,0 0 0,0 0 0,-1 0 0,1 1 0,0-1 0,0 0 0,0 0 0,-1 0 0,1 1 0,0-1 0,-1 0 0,1 0 0,0 0 0,-1 1 0,1-1 0,-1 0 0,0 1 0,1-1 0,-1 0 0,1 1 0,-1-1 0,-1 0 0,1 1 0,0 0 0,0 0 0,0 0 0,0 1 0,-1-1 0,1 0 0,0 0 0,0 1 0,0-1 0,0 1 0,0-1 0,0 1 0,0-1 0,0 1 0,0-1 0,0 1 0,-1 1 0,-5 4 0,0 1 0,1 0 0,-11 14 0,-27 43 0,-67 89 0,97-137 0,0 0 0,-2-2 0,0 1 0,0-2 0,-1 0 0,-33 18 0,44-28 0,0 0 0,0 0 0,0 0 0,-1-1 0,1 0 0,-1-1 0,1 1 0,-1-1 0,0 0 0,1-1 0,-1 0 0,0 0 0,-8-1 0,12 0 0,-1 0 0,0 0 0,0-1 0,1 1 0,-1-1 0,1 0 0,0 0 0,-1 0 0,1-1 0,0 1 0,0-1 0,0 1 0,1-1 0,-1 0 0,1 0 0,-1-1 0,1 1 0,0 0 0,0-1 0,1 1 0,-1-1 0,1 1 0,-2-8 0,0 0 0,1 1 0,1 0 0,0 0 0,0-1 0,1 1 0,1 0 0,-1-1 0,2 1 0,-1 0 0,1 0 0,1 0 0,4-12 0,-5 15 0,1 0 0,0 0 0,0 1 0,0-1 0,1 1 0,0 0 0,0 0 0,1 0 0,0 0 0,0 1 0,0 0 0,0 0 0,1 0 0,0 0 0,0 1 0,0 0 0,1 1 0,6-4 0,-8 6 0,-1 0 0,0 0 0,1 0 0,-1 1 0,1 0 0,-1 0 0,0 0 0,1 0 0,-1 1 0,1-1 0,-1 1 0,0 0 0,1 1 0,-1-1 0,0 1 0,0 0 0,0 0 0,0 0 0,-1 0 0,1 1 0,0-1 0,-1 1 0,0 0 0,1 0 0,-1 0 0,3 5 0,8 10 0,0 1 0,-1 0 0,19 37 0,-23-39 0,-5-10-52,12 25-277,2-1 1,2 0 0,37 44 0,-13-31-6498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3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24575,'0'9'0,"0"17"0,0 9 0,0 7 0,0 2 0,0 2 0,0 7 0,10-6 0,2-5 0,0-11-8191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3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 24575,'-1'0'0,"-1"0"0,1 1 0,0-1 0,0 1 0,0-1 0,0 1 0,0-1 0,0 1 0,0 0 0,0 0 0,0-1 0,0 1 0,1 0 0,-1 0 0,0 0 0,0 0 0,0 2 0,-15 24 0,10-16 0,-17 21 0,-1-2 0,-1 0 0,-2-1 0,0-2 0,-2-1 0,-59 41 0,85-65 0,0-1 0,0 1 0,0 0 0,-1-1 0,1 1 0,-1-1 0,1 0 0,-1 0 0,1 0 0,-8 0 0,11-1 0,-1 0 0,1 0 0,-1 0 0,1 0 0,-1 0 0,1 0 0,-1 0 0,1 0 0,0 0 0,-1-1 0,1 1 0,-1 0 0,1 0 0,-1 0 0,1-1 0,0 1 0,-1 0 0,1-1 0,-1 1 0,1 0 0,0-1 0,0 1 0,-1 0 0,1-1 0,0 1 0,-1-1 0,1 1 0,0-1 0,0 1 0,0-2 0,0 0 0,0 1 0,0-1 0,0 1 0,0-1 0,1 1 0,-1-1 0,0 1 0,1-1 0,0 1 0,-1 0 0,1-1 0,0 1 0,1-2 0,0-1 0,0 1 0,0-1 0,1 1 0,0 0 0,-1 0 0,1 0 0,1 0 0,-1 0 0,0 1 0,0-1 0,1 1 0,0 0 0,-1 0 0,1 0 0,0 0 0,0 1 0,0 0 0,0 0 0,0 0 0,0 0 0,0 0 0,1 1 0,-1 0 0,0 0 0,0 0 0,0 0 0,0 1 0,1-1 0,3 2 0,0 1 0,0-1 0,0 1 0,0 0 0,0 1 0,-1 0 0,1 0 0,-1 1 0,0 0 0,-1 0 0,1 0 0,-1 1 0,0 0 0,8 11 0,63 104-1365,-53-89-5461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3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24575,'-5'0'0,"-1"0"0,1 0 0,0 1 0,0 0 0,0 0 0,0 1 0,0-1 0,0 1 0,0 0 0,0 0 0,0 1 0,1-1 0,-1 1 0,1 0 0,0 0 0,0 1 0,0-1 0,0 1 0,1 0 0,-1 0 0,-3 6 0,2-2 0,1 0 0,0 0 0,1 0 0,0 0 0,0 0 0,1 0 0,0 1 0,0-1 0,1 1 0,0 0 0,1-1 0,0 12 0,1-15 0,-1-1 0,1 0 0,0 0 0,0 0 0,1 0 0,-1 0 0,1 0 0,0 0 0,0 0 0,1-1 0,-1 1 0,1-1 0,-1 0 0,1 1 0,0-1 0,0 0 0,1-1 0,-1 1 0,0 0 0,1-1 0,0 0 0,-1 0 0,1 0 0,0 0 0,0-1 0,0 0 0,7 2 0,1 0 0,-1-1 0,1 0 0,0 0 0,0-1 0,0-1 0,0 0 0,0 0 0,19-4 0,-22 1 0,0 1 0,0-2 0,-1 1 0,1-1 0,-1 0 0,0-1 0,0 0 0,0 0 0,-1-1 0,0 0 0,0 0 0,0-1 0,-1 0 0,7-9 0,-10 13 0,-1-1 0,0 1 0,1-1 0,-1 0 0,-1 0 0,1 1 0,0-1 0,-1 0 0,0-1 0,0 1 0,0 0 0,0 0 0,-1 0 0,0-1 0,0 1 0,0 0 0,0 0 0,-1-1 0,1 1 0,-1 0 0,0 0 0,0 0 0,-1 0 0,1 0 0,-1 0 0,0 0 0,0 1 0,0-1 0,-1 0 0,1 1 0,-1 0 0,-5-6 0,1 3-65,0 1 0,0 0 0,0 0 0,0 1 0,-1 0 0,1 0 0,-1 1 0,0 0 0,0 0 0,-1 1 0,1 0 0,0 0 0,-1 1 0,1 0 0,-1 1 0,0-1 0,1 2 0,-1-1 0,1 1 0,-13 3 0,-24 7-6761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3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24575,'0'9'0,"5"13"0,1 2-8191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3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24575,'0'-2'0,"1"0"0,-1 0 0,1 0 0,-1 0 0,1 1 0,0-1 0,-1 0 0,1 1 0,0-1 0,0 1 0,1-1 0,-1 1 0,0-1 0,0 1 0,1-1 0,-1 1 0,0 0 0,1 0 0,0 0 0,-1 0 0,1 0 0,0 0 0,-1 0 0,1 1 0,0-1 0,0 1 0,1-1 0,9-2 0,0 0 0,22-2 0,-32 4 0,145-4 0,-100 6 0,68-9 0,-93 2 0,-22 6 0,-1-1 0,1 1 0,0-1 0,0 1 0,-1 0 0,1-1 0,0 1 0,0 0 0,-1 0 0,1-1 0,0 1 0,-1 0 0,1 0 0,-1-1 0,1 1 0,0 0 0,-1 0 0,1 0 0,-1-1 0,1 1 0,0 0 0,-1 0 0,1 0 0,-1 0 0,1 0 0,0 0 0,-1 0 0,-47-5 0,40 5 0,1 0 0,0 1 0,-1 0 0,1 0 0,0 1 0,0 0 0,0 0 0,0 1 0,0-1 0,0 2 0,0-1 0,1 1 0,0 0 0,0 0 0,0 0 0,0 1 0,1 0 0,-1 1 0,1-1 0,1 1 0,-1 0 0,1 0 0,0 0 0,0 0 0,1 1 0,0 0 0,0-1 0,0 1 0,-1 9 0,1-2 0,0-1 0,1 0 0,1 1 0,0-1 0,1 1 0,0 0 0,1-1 0,1 0 0,0 1 0,1-1 0,0 0 0,1 0 0,1 0 0,0 0 0,1-1 0,0 0 0,0 0 0,1-1 0,1 1 0,0-2 0,1 1 0,0-1 0,18 16 0,31 19-1365,-5-13-5461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3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1 24575,'-2'7'0,"1"0"0,-1 0 0,0-1 0,-1 1 0,0 0 0,0-1 0,0 1 0,-1-1 0,-5 8 0,-3 5 0,-78 120 0,75-119 0,-2 0 0,-1-1 0,0 0 0,-29 22 0,40-36 0,0 0 0,0-1 0,-1 0 0,0 0 0,1-1 0,-1 0 0,-1 0 0,1 0 0,0-1 0,-12 1 0,17-3 0,0 0 0,0 0 0,0 0 0,0 0 0,0 0 0,0-1 0,0 1 0,0-1 0,1 0 0,-1 0 0,0 0 0,0 0 0,0 0 0,1-1 0,-1 1 0,1-1 0,-1 0 0,1 1 0,-1-1 0,1 0 0,0-1 0,0 1 0,0 0 0,0-1 0,1 1 0,-1-1 0,1 1 0,-1-1 0,1 0 0,0 0 0,0 1 0,-1-5 0,0 1 0,1 0 0,0 0 0,0 0 0,0 1 0,1-1 0,-1 0 0,2 0 0,-1 0 0,0 0 0,1 0 0,0 0 0,1 0 0,-1 1 0,1-1 0,0 1 0,1-1 0,-1 1 0,1 0 0,0-1 0,1 1 0,-1 1 0,1-1 0,0 1 0,0-1 0,0 1 0,0 0 0,1 0 0,0 1 0,0 0 0,0-1 0,0 2 0,0-1 0,1 0 0,-1 1 0,1 0 0,0 1 0,-1-1 0,1 1 0,0 0 0,9 0 0,-8 0 0,0 1 0,-1-1 0,1 2 0,0-1 0,-1 1 0,1 0 0,-1 0 0,1 0 0,-1 1 0,1 0 0,-1 1 0,8 3 0,-7-1 0,-1 0 0,1 0 0,-1 0 0,1 1 0,-2 0 0,1 0 0,-1 1 0,0-1 0,5 9 0,2 5-120,-5-8-36,0-1 1,1 0-1,0 0 1,1 0-1,0-1 0,0 0 1,21 16-1,-5-12-6670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4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24575,'0'-9'0,"0"1"0,0 16 0,0 12 0,0 11 0,0 5 0,5 5 0,10 10 0,13-4 0,0 0 0,1-9 0,-5-11-8191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3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24575,'54'1'0,"-25"0"0,0 0 0,1-2 0,-1-1 0,1-2 0,52-13 0,-61 6 0,-18 9 0,-11 8 0,1 0 0,0 0 0,1 0 0,0 1 0,0 0 0,0 0 0,1 0 0,0 1 0,1-1 0,-1 1 0,2 0 0,-1 1 0,1-1 0,0 1 0,1-1 0,-2 12 0,-1 12 0,2 0 0,1 62 0,6-38-1365,2-10-5461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4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1 24575,'-1'5'0,"0"0"0,0 1 0,-1-1 0,0 0 0,0 0 0,0 0 0,-1 0 0,-5 7 0,-1 3 0,-10 19 0,-1-1 0,-2-1 0,-1-1 0,-2 0 0,-1-2 0,-1-1 0,-2-2 0,-36 28 0,57-49 0,0 1 0,0-1 0,0 0 0,-1 0 0,0-1 0,-17 5 0,24-8 0,0 0 0,0-1 0,0 0 0,0 1 0,0-1 0,-1 0 0,1 0 0,0 0 0,0-1 0,0 1 0,0 0 0,-1-1 0,1 0 0,0 1 0,0-1 0,0 0 0,0 0 0,0 0 0,1 0 0,-1 0 0,0-1 0,0 1 0,1 0 0,-1-1 0,1 0 0,-1 1 0,1-1 0,0 0 0,-1 1 0,1-1 0,0 0 0,0 0 0,0 0 0,1 0 0,-2-3 0,1 1 0,-1-1 0,1 0 0,0 0 0,1 1 0,-1-1 0,1 0 0,0 0 0,0 0 0,0 0 0,1 0 0,0 0 0,0 0 0,0 1 0,0-1 0,1 0 0,0 1 0,0-1 0,0 1 0,0 0 0,1-1 0,0 1 0,0 0 0,0 1 0,0-1 0,0 0 0,1 1 0,0 0 0,0 0 0,0 0 0,0 0 0,0 1 0,0-1 0,1 1 0,-1 0 0,1 1 0,-1-1 0,1 1 0,0 0 0,0 0 0,0 0 0,0 0 0,-1 1 0,1 0 0,0 0 0,10 2 0,-11-1 0,-1 0 0,1 0 0,0 1 0,-1-1 0,1 1 0,-1 0 0,1 0 0,-1 0 0,0 0 0,0 1 0,0-1 0,0 1 0,-1 0 0,1 0 0,2 3 0,4 8 0,0-1 0,9 21 0,-6-12 0,-8-14-65,44 69-1235,-23-45-5526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4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24575,'137'2'0,"148"-4"0,-279 1 0,-1 1 0,0 0 0,1 0 0,-1-1 0,0 0 0,0 0 0,1 0 0,8-4 0,-14 5 0,0 0 0,0 0 0,0 0 0,0 0 0,0 0 0,-1 0 0,1 0 0,0 0 0,0 0 0,0 0 0,0 0 0,0 0 0,-1 0 0,1 0 0,0 0 0,0 0 0,0 0 0,0-1 0,0 1 0,0 0 0,-1 0 0,1 0 0,0 0 0,0 0 0,0 0 0,0 0 0,0 0 0,0-1 0,0 1 0,0 0 0,0 0 0,-1 0 0,1 0 0,0 0 0,0 0 0,0-1 0,0 1 0,0 0 0,0 0 0,0 0 0,0 0 0,0-1 0,0 1 0,0 0 0,0 0 0,0 0 0,0 0 0,0 0 0,0-1 0,0 1 0,0 0 0,1 0 0,-1 0 0,0 0 0,0 0 0,0 0 0,0-1 0,0 1 0,0 0 0,0 0 0,0 0 0,0 0 0,1 0 0,-1 0 0,0 0 0,0 0 0,0 0 0,0-1 0,1 1 0,-14-2 0,10 3 0,-1 0 0,0 0 0,1 0 0,0 1 0,-1-1 0,1 1 0,0 0 0,-1 0 0,1 0 0,0 0 0,1 0 0,-1 1 0,0-1 0,1 1 0,-1 0 0,1 0 0,0 0 0,0 0 0,-2 4 0,-6 9 0,2 0 0,-11 26 0,13-27 0,1 0 0,0 0 0,1 1 0,1-1 0,1 1 0,0 0 0,0 20 0,2-26 0,1 1 0,1 0 0,-1-1 0,2 1 0,-1-1 0,1 1 0,1-1 0,0 0 0,1 0 0,-1-1 0,11 15 0,-8-13-76,0-1 1,1 0-1,1 0 0,0-1 0,0 0 0,0 0 0,1-1 0,1 0 1,-1-1-1,1 0 0,0-1 0,1 0 0,-1-1 0,1 0 1,0-1-1,1 0 0,19 3 0,13-2-6750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4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24575,'2'0'0,"-1"1"0,1-1 0,-1 1 0,0 0 0,1-1 0,-1 1 0,0 0 0,0 0 0,1-1 0,-1 1 0,0 0 0,0 0 0,0 1 0,0-1 0,0 0 0,0 0 0,0 0 0,-1 1 0,2 1 0,14 30 0,-14-27 0,14 42 0,-15-40 0,1-1 0,0 1 0,1-1 0,-1 0 0,1 0 0,1 0 0,-1 0 0,1 0 0,0-1 0,1 1 0,7 7 0,-11-13 0,0 0 0,-1-1 0,1 1 0,0 0 0,0-1 0,0 1 0,0-1 0,-1 0 0,1 1 0,0-1 0,0 1 0,0-1 0,0 0 0,0 0 0,0 0 0,0 0 0,0 0 0,0 0 0,0 0 0,0 0 0,0 0 0,0 0 0,0 0 0,0 0 0,0-1 0,0 1 0,0-1 0,0 1 0,-1 0 0,1-1 0,0 1 0,0-1 0,0 0 0,0 1 0,-1-1 0,1 0 0,0 1 0,-1-1 0,1 0 0,-1 0 0,2-1 0,2-5 0,0 0 0,0 0 0,0-1 0,2-9 0,-1 5 0,15-39 0,-10 22 0,28-53 0,-35 76 0,1 0 0,0 0 0,0 0 0,0 1 0,1-1 0,0 1 0,0 0 0,0 0 0,1 1 0,-1 0 0,1 0 0,0 0 0,12-5 0,-16 8 0,1 0 0,-1 0 0,1 1 0,-1-1 0,1 0 0,-1 1 0,1 0 0,-1 0 0,1 0 0,-1 0 0,1 0 0,-1 0 0,1 1 0,-1-1 0,1 1 0,-1 0 0,0 0 0,1-1 0,-1 1 0,0 1 0,3 1 0,-1 0 0,-1 0 0,1 0 0,-1 1 0,0-1 0,0 1 0,0 0 0,-1 0 0,1 0 0,-1 0 0,3 8 0,1 6 0,0 0 0,-2 1 0,0 0 0,2 29 0,-4-22-195,0 0 0,2-1 0,0 0 0,2 1 0,1-1 0,14 34 0,0-23-6631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4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76 24575,'-1'-2'0,"0"0"0,0 0 0,0 1 0,0-1 0,0 0 0,-1 1 0,1-1 0,0 1 0,-1 0 0,1 0 0,-1-1 0,0 1 0,1 0 0,-1 0 0,0 0 0,0 1 0,-2-2 0,-7-4 0,1 0 0,-1 0 0,0 0 0,-1 1 0,1 1 0,-1 0 0,0 1 0,-16-3 0,20 4 0,0 1 0,0 0 0,0 1 0,0-1 0,0 2 0,0-1 0,0 1 0,0 0 0,0 1 0,0 0 0,0 0 0,-9 4 0,15-4 0,-1-1 0,0 1 0,1-1 0,-1 1 0,1 0 0,-1 0 0,1 0 0,0 0 0,0 1 0,0-1 0,0 0 0,0 1 0,1 0 0,-1-1 0,1 1 0,0 0 0,0 0 0,-1-1 0,2 1 0,-1 0 0,0 0 0,1 0 0,-1 0 0,1 0 0,0 1 0,0-1 0,0 0 0,0 0 0,1 0 0,-1 0 0,1 0 0,1 4 0,1 0 0,0 1 0,0 0 0,1-1 0,0 1 0,0-1 0,0 0 0,1 0 0,1-1 0,-1 1 0,11 8 0,51 36 0,-42-33 0,31 28 0,-54-44 0,-1-1 0,1 1 0,0 0 0,-1-1 0,0 1 0,1 0 0,-1 0 0,0 0 0,0-1 0,0 1 0,0 1 0,0-1 0,0 0 0,-1 0 0,1 0 0,0 4 0,-2-5 0,1 0 0,0 1 0,0-1 0,-1 0 0,1 1 0,-1-1 0,1 0 0,-1 0 0,1 1 0,-1-1 0,0 0 0,0 0 0,0 0 0,0 0 0,1 0 0,-1 0 0,-1 0 0,1 0 0,-2 1 0,-5 3 0,-1-1 0,0 0 0,0 0 0,0-1 0,-17 4 0,25-7 0,-54 15-1365,3 1-5461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4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24 24575,'-1'-1'0,"1"1"0,0-1 0,-1 0 0,1 0 0,-1 0 0,1 0 0,-1 1 0,1-1 0,-1 0 0,0 1 0,1-1 0,-1 0 0,0 1 0,0-1 0,1 1 0,-1-1 0,0 1 0,0-1 0,0 1 0,0 0 0,0-1 0,0 1 0,1 0 0,-1 0 0,-2-1 0,-28-4 0,27 4 0,-6 0 0,0 0 0,0 0 0,0 1 0,0 1 0,-17 2 0,22-2 0,0 0 0,0 1 0,0 0 0,0 0 0,0 1 0,0-1 0,1 1 0,0 0 0,-1 0 0,1 0 0,0 1 0,-6 7 0,3-4 0,0 1 0,1 0 0,1 1 0,-1-1 0,1 1 0,1 0 0,0 1 0,0-1 0,1 1 0,0-1 0,0 1 0,1 0 0,1 0 0,-1 0 0,1 20 0,3-11 0,0 0 0,1-1 0,1 1 0,1-1 0,1 0 0,0 0 0,15 28 0,7 11 0,-8-19 0,-2 0 0,-1 0 0,-2 2 0,10 44 0,-24-79 0,0 1 0,0 0 0,0 0 0,-1 0 0,0 1 0,0-1 0,0 0 0,-1 0 0,0 0 0,0 0 0,0-1 0,-1 1 0,0 0 0,0 0 0,-1-1 0,1 1 0,-1-1 0,-1 0 0,1 0 0,-1 0 0,1 0 0,-1-1 0,-1 1 0,1-1 0,-1 0 0,1 0 0,-1-1 0,0 0 0,0 1 0,-1-1 0,1-1 0,-8 4 0,6-4-91,1 1 0,-1-1 0,1 0 0,-1-1 0,1 0 0,-1 0 0,0 0 0,0-1 0,1 0 0,-1 0 0,0 0 0,0-1 0,1 0 0,-13-4 0,-3-6-6735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4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24575,'4'0'0,"7"0"0,10 0 0,7 0 0,6 0 0,13 0 0,2 0 0,2 0 0,-7 0-8191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4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24575,'-5'0'0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4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24 521 24575,'-1'0'0,"0"0"0,-1 0 0,1 0 0,0-1 0,-1 1 0,1 0 0,-1 0 0,1-1 0,0 1 0,0-1 0,-1 1 0,1-1 0,-2 0 0,3 0 0,-1 1 0,1-1 0,0 1 0,-1 0 0,1-1 0,0 1 0,0-1 0,-1 1 0,1 0 0,0-1 0,0 1 0,0-1 0,-1 1 0,1-1 0,0 1 0,0-1 0,0 1 0,0-1 0,0 1 0,0-1 0,0 1 0,0-1 0,0 1 0,1-2 0,0 0 0,0-1 0,0 1 0,1-1 0,-1 1 0,1 0 0,-1 0 0,1 0 0,0 0 0,0 0 0,0 0 0,3-3 0,69-41 0,-54 35 0,-1 0 0,0-1 0,16-16 0,-15 11 0,-2-2 0,0 0 0,-1-1 0,27-42 0,-38 53 0,-1 0 0,0 0 0,-1-1 0,0 1 0,-1-1 0,0 0 0,0 0 0,-1-1 0,0 1 0,-1 0 0,0-1 0,-1 1 0,0-1 0,-1 1 0,-2-12 0,2 19 0,0 0 0,0 0 0,0-1 0,-1 1 0,0 0 0,1 1 0,-1-1 0,0 0 0,-1 0 0,1 1 0,0 0 0,-1-1 0,1 1 0,-1 0 0,0 0 0,0 0 0,1 0 0,-1 1 0,0-1 0,-1 1 0,1 0 0,0 0 0,0 0 0,-1 0 0,1 0 0,0 1 0,-1 0 0,-3-1 0,0 1 0,0-1 0,0 1 0,0 1 0,0-1 0,0 1 0,0 0 0,0 1 0,0 0 0,0 0 0,1 0 0,-1 1 0,-10 5 0,8 0 0,0 0 0,0 0 0,1 1 0,-1 0 0,2 0 0,0 1 0,0 0 0,1 0 0,0 1 0,0 0 0,1 0 0,1 0 0,0 1 0,0-1 0,1 1 0,-1 13 0,-2 19 0,1 0 0,3 88 0,3-120 0,0 1 0,1 0 0,0-1 0,0 0 0,2 1 0,0-1 0,0 0 0,1 0 0,0-1 0,1 0 0,0 0 0,1 0 0,14 17 0,-16-22 0,0-1 0,0 0 0,1 0 0,-1-1 0,1 1 0,0-1 0,0 0 0,1-1 0,-1 0 0,1 0 0,0 0 0,0-1 0,0 0 0,0 0 0,0 0 0,0-1 0,0 0 0,1-1 0,-1 0 0,0 0 0,0 0 0,1-1 0,-1 0 0,14-4 0,-7 0 0,0 0 0,0 0 0,-1-2 0,0 0 0,0 0 0,0-1 0,-1-1 0,22-19 0,-30 24 0,0 0 0,0 0 0,-1-1 0,1 0 0,-1 0 0,0 0 0,-1 0 0,1 0 0,-1-1 0,0 1 0,2-7 0,-4 8 0,1-1 0,-1 1 0,0 0 0,0 0 0,0 0 0,0-1 0,-1 1 0,0 0 0,0 0 0,0 0 0,0 0 0,-1 0 0,0 0 0,1 0 0,-1 0 0,-5-6 0,3 5 7,0 1 0,0-1 0,-1 1 0,1 0 0,-1 0 0,0 1 0,0-1 0,-1 1 0,1 0 0,0 1 0,-1-1 0,0 1 0,1 0 0,-1 1 0,-10-3 0,-8 1-414,-1 0 0,-34 1 0,52 2 151,-40 0-6570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4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24575,'0'-2'0,"0"0"0,0 1 0,1-1 0,-1 1 0,0-1 0,1 0 0,-1 1 0,1-1 0,0 1 0,0-1 0,-1 1 0,1 0 0,0-1 0,0 1 0,0 0 0,1-1 0,-1 1 0,0 0 0,0 0 0,1 0 0,-1 0 0,0 0 0,1 1 0,-1-1 0,1 0 0,-1 1 0,1-1 0,0 1 0,-1-1 0,1 1 0,-1 0 0,3-1 0,3 0 0,1 0 0,-1 1 0,0 0 0,1 0 0,-1 1 0,8 1 0,-3 0 0,-1 2 0,1 0 0,-1 0 0,0 1 0,0 0 0,-1 1 0,1 0 0,-1 1 0,0 0 0,-1 0 0,0 1 0,0 1 0,-1-1 0,0 1 0,0 1 0,-1-1 0,6 12 0,9 15 0,-2 2 0,-2 1 0,20 58 0,43 159 0,-75-237 0,-1 0 0,0 1 0,-2-1 0,0 1 0,0 27 0,-3-36 0,-1-1 0,0 0 0,-1 0 0,0 1 0,-1-1 0,0-1 0,0 1 0,-1 0 0,0-1 0,-1 0 0,-11 18 0,-2-3-136,-2 0-1,0-1 1,-2-1-1,-1-1 1,0-1-1,-1-1 1,-1-2-1,-1 0 0,-49 23 1,30-19-6690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4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24575,'5'10'0,"1"11"0,9 12 0,2 5 0,7 5 0,0-4-8191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5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28 165 24575,'0'69'0,"2"7"0,-4 0 0,-14 92 0,13-160 0,1-9 0,-1-23 0,-1-39 0,8-25 0,30-174 0,-19 168 0,-11 97 0,3 14 0,6 19 0,-4-3 0,-2 0 0,2-1 0,1-1 0,2 0 0,1 0 0,20 35 0,50 58 0,-70-108 0,0-1 0,0 0 0,2-1 0,0-1 0,25 18 0,-35-28 0,0 0 0,0-1 0,0 0 0,0 0 0,0 0 0,1 0 0,-1-1 0,1 0 0,-1 0 0,1 0 0,-1-1 0,12 0 0,-13-1 0,0 1 0,0-1 0,0 0 0,-1 0 0,1 0 0,0 0 0,-1 0 0,1-1 0,0 0 0,-1 0 0,0 0 0,0 0 0,1 0 0,-1-1 0,0 1 0,-1-1 0,1 0 0,0 0 0,3-5 0,-1-2 0,0-1 0,-1 1 0,0-1 0,0 0 0,-1 0 0,-1 0 0,0 0 0,1-13 0,-1-96 0,-2 92 0,-5-217-1365,4 199-5461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5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205 426 24575,'-2'-2'0,"1"-1"0,-1 1 0,1 0 0,-1 0 0,0 0 0,0 0 0,0 0 0,0 0 0,0 1 0,-1-1 0,1 0 0,0 1 0,-1 0 0,1 0 0,-1 0 0,0 0 0,1 0 0,-1 0 0,0 1 0,1-1 0,-1 1 0,0 0 0,0 0 0,1 0 0,-1 0 0,0 0 0,0 0 0,1 1 0,-1-1 0,-3 2 0,-2 0 0,0 1 0,1 0 0,-1 0 0,1 0 0,0 1 0,0 0 0,0 1 0,1-1 0,-9 9 0,10-8 0,0 0 0,1 1 0,-1 0 0,2 0 0,-1 0 0,0 1 0,1-1 0,1 1 0,-1 0 0,1 0 0,0 0 0,0 0 0,1 0 0,0 0 0,0 0 0,1 1 0,0-1 0,0 0 0,2 9 0,-2-10 0,2 1 0,-1-1 0,1 0 0,-1 1 0,2-1 0,-1 0 0,1 0 0,0 0 0,0 0 0,0-1 0,1 1 0,0-1 0,0 0 0,1 0 0,-1 0 0,1-1 0,0 0 0,0 0 0,1 0 0,-1 0 0,9 4 0,-6-5 0,0 1 0,1-2 0,-1 1 0,1-1 0,0 0 0,-1-1 0,1 0 0,0 0 0,0-1 0,0 0 0,17-3 0,-21 2 0,0 0 0,0 0 0,-1-1 0,1 0 0,0 0 0,0 0 0,-1-1 0,0 1 0,1-1 0,-1 0 0,0-1 0,0 1 0,-1 0 0,1-1 0,-1 0 0,1 0 0,-1 0 0,-1 0 0,1-1 0,0 1 0,2-9 0,-1 2 0,0 0 0,-1-1 0,-1 1 0,0 0 0,-1-1 0,0 1 0,0-1 0,-1 0 0,-1 1 0,0-1 0,-1 1 0,0-1 0,-4-12 0,0 6 0,0 0 0,-2 1 0,0 0 0,-1 0 0,0 1 0,-2 0 0,-16-20 0,-86-108 0,110 140 0,-1-1 0,1 0 0,1 1 0,-1-1 0,0-1 0,1 1 0,0 0 0,1-1 0,-1 1 0,1-1 0,0 1 0,0-1 0,0-9 0,2 11 0,-1 1 0,1-1 0,0 1 0,1-1 0,-1 1 0,1-1 0,-1 1 0,1 0 0,0 0 0,0 0 0,0 0 0,1 0 0,-1 0 0,1 0 0,-1 1 0,1-1 0,0 1 0,0 0 0,0 0 0,0 0 0,7-3 0,-2 1-105,0 1 0,1-1 0,-1 1 0,1 1 0,0 0 0,0 0 0,-1 1 0,1 0 0,0 0 0,0 1 0,0 0 0,13 2 0,22 7-6721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7:5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24575,'-5'0'0,"0"0"0,0 1 0,0 0 0,0 0 0,1 0 0,-1 1 0,0-1 0,0 1 0,1 0 0,-1 1 0,1-1 0,0 1 0,0 0 0,0 0 0,0 0 0,0 0 0,1 1 0,-1-1 0,1 1 0,0 0 0,0 0 0,0 0 0,1 1 0,0-1 0,0 1 0,0-1 0,-3 10 0,2-3 0,0 0 0,1 0 0,0 0 0,0 0 0,1 0 0,1 0 0,0 0 0,0 1 0,1-1 0,1 0 0,4 18 0,-3-21 0,1 1 0,-1-1 0,2 0 0,-1 0 0,1 0 0,0-1 0,0 0 0,1 0 0,0 0 0,0-1 0,1 1 0,0-2 0,0 1 0,0-1 0,1 0 0,0 0 0,0-1 0,0 0 0,17 5 0,-14-5 0,0-1 0,1-1 0,-1 0 0,0 0 0,1-1 0,-1-1 0,1 0 0,-1 0 0,1-1 0,-1 0 0,0-1 0,1-1 0,-1 0 0,0 0 0,16-8 0,-22 9 0,0-1 0,0 0 0,0 0 0,-1-1 0,1 1 0,-1-1 0,1 0 0,-1 0 0,-1 0 0,1-1 0,0 1 0,-1-1 0,0 0 0,0 0 0,-1 0 0,1-1 0,1-5 0,-2 4 0,0-1 0,-1 0 0,0 1 0,0-1 0,-1 0 0,0 0 0,0 1 0,-1-1 0,0 0 0,0 1 0,-5-14 0,3 12 0,0 0 0,0 0 0,-1 1 0,0 0 0,0-1 0,-1 2 0,0-1 0,-1 0 0,0 1 0,0 0 0,0 0 0,-1 1 0,0 0 0,0 0 0,-1 1 0,0 0 0,0 0 0,0 0 0,0 1 0,-1 0 0,-16-4 0,-16 3-1365,3 3-5461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0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50 24575,'0'-2'0,"0"0"0,0 0 0,-1 0 0,0 0 0,1 0 0,-1 0 0,0 0 0,0 0 0,0 0 0,0 0 0,0 0 0,0 1 0,0-1 0,-1 0 0,1 1 0,-1-1 0,1 1 0,-1-1 0,1 1 0,-1 0 0,0 0 0,0 0 0,0 0 0,0 0 0,0 0 0,0 0 0,0 1 0,0-1 0,0 1 0,-4-1 0,-5-1 0,0 1 0,0 0 0,0 0 0,-16 2 0,21-1 0,-1 0 0,1 1 0,0 0 0,0 0 0,-1 0 0,1 0 0,0 1 0,0 0 0,0 1 0,1-1 0,-1 1 0,1 0 0,-1 1 0,1-1 0,0 1 0,0 0 0,0 0 0,1 1 0,0-1 0,-1 1 0,2 0 0,-1 0 0,0 0 0,1 1 0,0-1 0,1 1 0,-1 0 0,1 0 0,0 0 0,0 0 0,1 0 0,-2 11 0,-5 53 0,3-1 0,8 136 0,1-73 0,-2-58 0,0-13 0,-7 67 0,4-116 0,-1 0 0,-1 0 0,0-1 0,0 1 0,-1-1 0,-1 0 0,0 0 0,0 0 0,-1 0 0,-14 18 0,16-24 0,0 0 0,-1-1 0,1 1 0,-1-1 0,0 0 0,0 0 0,0 0 0,-1-1 0,0 0 0,1 0 0,-1 0 0,0-1 0,0 0 0,0 0 0,0-1 0,-1 1 0,1-1 0,0-1 0,-1 1 0,1-1 0,-12-1 0,13 0-114,-1 0 1,1 0-1,-1-1 0,1 1 0,0-1 1,0-1-1,0 1 0,0-1 0,0 0 1,1 0-1,-9-7 0,-10-13-6712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0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24575,'0'-9'0,"4"-4"0,7 2 0,11-3 0,9 1 0,6 3 0,5 4 0,4 1 0,9 3 0,4 2 0,-9 0-8191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0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24575,'-4'0'0,"-12"0"0,-2 5 0,-3 1 0,2 4 0,4 15 0,6 16 0,3 11 0,3 10 0,6 8 0,8-3 0,16-13 0,12-16 0,4-14 0,-5-11-8191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0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24575,'4'4'0,"11"16"0,3 9 0,8-1 0,-2 9 0,6-2 0,-3-2 0,3-7 0,-3 2 0,-2-5 0,-6 4 0,5-3 0,-3-6-8191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0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 24575,'-10'0'0,"-2"9"0,-5 3 0,2 4 0,-7 0 0,1 10 0,-5 1 0,2 10 0,0-2 0,4 3 0,-4-5 0,3 1 0,0-6 0,3 2 0,6-4-8191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0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24575,'9'14'0,"4"13"0,12 12 0,3 4 0,5 3 0,-2 3 0,2-1 0,-4-1 0,-7 2 0,-8-4 0,-6 0 0,-8 7 0,-15 3 0,-12 1 0,-3 1 0,4-15 0,6-13-8191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1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24575,'15'2'0,"-1"1"0,0 0 0,-1 1 0,1 0 0,-1 1 0,1 1 0,21 13 0,-28-15 0,182 109 0,-138-85 0,83 61 0,-133-88 0,1-1 0,-1 1 0,1 1 0,-1-1 0,1 0 0,-1 0 0,0 0 0,0 1 0,1-1 0,-1 1 0,0-1 0,0 1 0,-1-1 0,1 1 0,0 0 0,0-1 0,-1 1 0,1 0 0,-1 0 0,1-1 0,-1 1 0,0 0 0,0 0 0,0 0 0,0-1 0,0 1 0,0 0 0,0 0 0,-1 0 0,1-1 0,-1 1 0,1 0 0,-1 0 0,0-1 0,0 1 0,1 0 0,-1-1 0,0 1 0,0-1 0,-1 0 0,1 1 0,-2 1 0,-7 7 0,0-1 0,-1 0 0,0-1 0,-21 12 0,9-4 0,-61 36 0,61-40 0,0 1 0,2 2 0,-37 31 0,43-33 45,0-1-1,-20 12 1,-18 15-1544,30-18-5327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4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24575,'10'-6'0,"0"1"0,1 0 0,-1 1 0,1 0 0,0 1 0,18-4 0,69-6 0,-81 12 0,32-2 0,-25 3 0,0-2 0,33-6 0,-52 7 0,0 0 0,0 0 0,0-1 0,0 1 0,0-2 0,-1 1 0,1 0 0,0-1 0,-1 0 0,0 0 0,0 0 0,0 0 0,0-1 0,0 1 0,-1-1 0,5-6 0,-8 10 0,1-1 0,0 0 0,-1 1 0,1-1 0,-1 1 0,1-1 0,-1 0 0,0 1 0,1-1 0,-1 0 0,1 0 0,-1 1 0,0-1 0,0 0 0,0 0 0,1 0 0,-1 1 0,0-1 0,0 0 0,0 0 0,0 0 0,0 1 0,0-1 0,-1 0 0,1 0 0,0 0 0,0 1 0,-1-1 0,1 0 0,0 0 0,-1 1 0,1-1 0,0 0 0,-1 1 0,1-1 0,-1 0 0,0 1 0,1-1 0,-1 1 0,1-1 0,-2 0 0,0 0 0,1 1 0,-1 0 0,1 0 0,0 0 0,-1-1 0,1 1 0,-1 1 0,1-1 0,-1 0 0,1 0 0,-1 1 0,1-1 0,0 0 0,-1 1 0,1-1 0,-1 1 0,1 0 0,0 0 0,0-1 0,-1 1 0,1 0 0,-2 2 0,-1 2 0,-1 0 0,1 0 0,0 1 0,1-1 0,-1 1 0,1 0 0,0 0 0,1 0 0,0 0 0,-1 1 0,2-1 0,-1 1 0,1-1 0,0 1 0,0-1 0,1 1 0,0 0 0,0-1 0,3 13 0,1 7 0,1-1 0,2 1 0,16 40 0,71 155 0,-52-130 0,51 161 0,-89-238 0,10 47 0,-14-58 0,1 0 0,-1 1 0,1-1 0,-1 1 0,0-1 0,-1 0 0,1 1 0,-1-1 0,1 1 0,-1-1 0,0 0 0,0 0 0,0 1 0,-2 2 0,2-5 0,0 0 0,0-1 0,0 1 0,-1 0 0,1 0 0,0-1 0,0 1 0,0-1 0,0 1 0,-1-1 0,1 0 0,0 1 0,0-1 0,-1 0 0,1 0 0,0 0 0,0 0 0,-1 0 0,1 0 0,0 0 0,-1 0 0,1-1 0,0 1 0,0 0 0,-1-1 0,1 1 0,0-1 0,0 1 0,0-1 0,-2-1 0,-36-23 0,38 24 0,-13-10-227,0-2-1,1 1 1,0-2-1,1 0 1,-18-27-1,9 6-6598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1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24575,'4'0'0,"7"0"0,11 0 0,5 0 0,13 5 0,12 1 0,3-1 0,6 0 0,5-2 0,2-1 0,-2 0 0,-3-2 0,-8 0 0,-12 0-8191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1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24575,'4'0'0,"12"0"0,11 0 0,11 0 0,8 0 0,5 0 0,-1 0 0,0 0 0,5 0 0,-2 0 0,-1 0 0,-9 0-8191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1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79 24575,'-1'5'0,"1"0"0,-1 0 0,0 0 0,0 0 0,0 0 0,-1 0 0,0-1 0,0 1 0,0 0 0,-4 5 0,-34 44 0,12-19 0,9-8 0,-8 10 0,22-29 0,12-16 0,35-48 0,60-108 0,-94 149 0,-6 11 0,0-1 0,0 1 0,0 0 0,0 0 0,1 0 0,0 0 0,0 0 0,0 1 0,0-1 0,0 1 0,1-1 0,-1 1 0,5-2 0,-7 5 0,-1 0 0,1-1 0,-1 1 0,1 0 0,-1 0 0,1 0 0,-1 0 0,1 0 0,-1 1 0,0-1 0,1 0 0,-1 0 0,1 0 0,-1 0 0,1 0 0,-1 1 0,0-1 0,1 0 0,-1 0 0,1 1 0,-1-1 0,0 0 0,1 0 0,-1 1 0,0-1 0,1 1 0,-1-1 0,0 0 0,0 1 0,1-1 0,-1 0 0,0 1 0,0-1 0,0 1 0,0-1 0,0 1 0,1 0 0,2 13 0,1 1 0,-2 0 0,0 0 0,0-1 0,-2 1 0,0 0 0,-2 18 0,1 6 0,-7 376 0,9-392 0,2 0 0,0 1 0,2-2 0,7 27 0,-4-22 0,-2 0 0,4 31 0,-10-54 0,0 0 0,1-1 0,-1 1 0,0-1 0,-1 1 0,1 0 0,-1-1 0,1 1 0,-1-1 0,0 1 0,0-1 0,-1 0 0,1 1 0,-1-1 0,1 0 0,-1 0 0,0 0 0,-5 5 0,3-5 0,0 0 0,0 0 0,0 0 0,0-1 0,-1 0 0,1 0 0,-1 0 0,1-1 0,-1 1 0,0-1 0,0 0 0,1-1 0,-10 1 0,6 0 0,-6 0 0,0 0 0,1 0 0,-1-1 0,0-1 0,-17-3 0,29 1 0,8-1 0,10-2 0,36-3 0,0 2 0,1 3 0,82 3 0,-69 2 0,43-1-1365,-64 0-5461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1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24575,'0'4'0,"4"2"0,2 5 0,0 14 0,-1 16 0,-2 16 0,-1 2 0,-10-9 0,-4-13-8191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1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24575,'34'63'0,"58"79"0,2 4 0,-78-118 0,-2 1 0,0 0 0,12 43 0,-19-50 0,-1-6 0,-2-1 0,0 1 0,0-1 0,1 23 0,-5-35 0,0 0 0,0 0 0,0 0 0,0 0 0,0-1 0,-1 1 0,1 0 0,-1 0 0,0-1 0,1 1 0,-1 0 0,-1-1 0,1 1 0,0-1 0,-1 1 0,1-1 0,-1 0 0,0 1 0,1-1 0,-1 0 0,0 0 0,0 0 0,-1-1 0,1 1 0,0 0 0,-1-1 0,1 0 0,-1 1 0,1-1 0,-1 0 0,-2 1 0,1-1 0,0 0 0,0 0 0,0 0 0,0-1 0,0 1 0,0-1 0,0 0 0,0 0 0,0 0 0,0-1 0,0 0 0,0 1 0,0-1 0,1-1 0,-1 1 0,0 0 0,0-1 0,1 0 0,-1 0 0,1 0 0,0 0 0,-1-1 0,1 1 0,0-1 0,0 0 0,1 0 0,-5-5 0,3 2 0,1 1 0,0-1 0,0 0 0,0 0 0,1 0 0,0-1 0,0 1 0,0 0 0,1-1 0,0 0 0,0 1 0,1-1 0,0 1 0,0-1 0,1 0 0,2-11 0,1 2-7,0 0 0,2 0-1,0 0 1,1 1 0,0 0 0,1 0-1,19-25 1,7-3 103,45-42 0,-55 61-346,0 0 0,-2-2 0,-1-1 1,0-1-1,29-55 0,-35 47-6576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1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24575,'0'10'0,"0"16"0,9 18 0,3 6 0,0 3 0,-3-6-8191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1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24575,'0'23'0,"0"9"0,6 51 0,-5-75 0,0 0 0,1 0 0,0 0 0,0 0 0,1 0 0,0 0 0,1-1 0,-1 0 0,2 0 0,-1 0 0,8 9 0,-7-11 0,0-1 0,0 0 0,1 0 0,0-1 0,-1 0 0,1 0 0,1 0 0,-1-1 0,0 0 0,0 0 0,1 0 0,-1-1 0,10 1 0,-8-1 0,0 0 0,1-1 0,-1 0 0,1 0 0,-1-1 0,0 0 0,0 0 0,1-1 0,-1 0 0,9-4 0,-13 4 0,0-1 0,0 0 0,0 1 0,0-2 0,0 1 0,0 0 0,-1-1 0,1 0 0,-1 1 0,0-1 0,-1-1 0,1 1 0,-1 0 0,1-1 0,-1 1 0,0-1 0,-1 0 0,1 1 0,-1-1 0,0 0 0,0 0 0,0-8 0,-1 5 0,0 0 0,0-1 0,0 1 0,-1-1 0,-1 1 0,1 0 0,-1 0 0,-1-1 0,1 2 0,-2-1 0,1 0 0,-7-11 0,4 10 0,-1-1 0,-1 1 0,1 0 0,-1 1 0,-1 0 0,0 0 0,0 0 0,-12-7 0,15 12 0,0 0 0,0-1 0,0 2 0,-1-1 0,1 1 0,-1 0 0,0 0 0,1 1 0,-1 0 0,0 0 0,0 1 0,0 0 0,0 0 0,1 0 0,-10 2 0,13-1 4,1 0 1,-1 0-1,1 0 0,-1 0 0,1 0 1,0 1-1,-1-1 0,1 1 0,0-1 1,0 1-1,0 0 0,0 0 0,0 0 1,1 0-1,-1 0 0,0 0 0,1 0 1,0 1-1,-1-1 0,1 1 0,0-1 1,0 1-1,-1 4 0,0 5-284,-1 0 0,1 0 0,0 22 0,2-28-67,-2 39-6479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1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24575,'0'5'0,"0"6"0,0 10 0,0 16 0,9 1 0,3 3 0,14-4 0,1-1 0,7-6 0,6 2 0,10-5 0,10-8 0,-5-6-8191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1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24575,'0'13'0,"0"10"0,0 10 0,0 8 0,4 7 0,2 4 0,0-6-8191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1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24575,'-1'7'0,"-1"0"0,0 0 0,0 0 0,0-1 0,-1 1 0,0 0 0,0-1 0,-1 0 0,0 0 0,0 0 0,-6 6 0,2-1 0,-4 7 0,6-8 0,0-1 0,0 0 0,-1-1 0,0 0 0,0 0 0,-1 0 0,0-1 0,-10 8 0,5-12 0,9-9 0,4 5 0,1 0 0,-1 0 0,0 0 0,0 0 0,1-1 0,-1 1 0,1 0 0,-1 0 0,1 0 0,0 0 0,-1 0 0,1 0 0,0 0 0,0 0 0,0 0 0,-1 1 0,3-2 0,0-1 0,0 1 0,1-1 0,0 1 0,-1 0 0,1 0 0,0 0 0,0 0 0,0 1 0,0 0 0,0 0 0,1 0 0,-1 0 0,0 1 0,1-1 0,-1 1 0,0 0 0,0 0 0,1 1 0,-1-1 0,0 1 0,0 0 0,1 0 0,-1 1 0,0-1 0,0 1 0,0 0 0,-1 0 0,1 0 0,0 0 0,-1 1 0,1 0 0,-1-1 0,4 6 0,9 7 0,-2 2 0,0 0 0,-1 1 0,0 0 0,10 22 0,-3-11-1365,-1-6-5461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4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21 24575,'-3'-2'0,"0"0"0,0 0 0,0 0 0,0 0 0,0 0 0,0 1 0,-1-1 0,1 1 0,-1 0 0,1 0 0,-1 0 0,0 1 0,1-1 0,-1 1 0,0 0 0,1 0 0,-1 0 0,-5 1 0,3 0 0,0 0 0,-1 0 0,1 1 0,0 0 0,0 0 0,-1 1 0,2-1 0,-1 1 0,-7 5 0,9-5 0,0 0 0,0 0 0,0 0 0,0 1 0,1-1 0,0 1 0,0 0 0,0 0 0,0 0 0,0 0 0,1 1 0,0-1 0,0 1 0,0 0 0,0-1 0,1 1 0,-1 0 0,2 0 0,-1 0 0,0 0 0,1 0 0,0 10 0,1-9 0,1 0 0,-1-1 0,1 1 0,0 0 0,0-1 0,1 1 0,0-1 0,0 1 0,0-1 0,1 0 0,-1-1 0,1 1 0,0-1 0,1 1 0,-1-1 0,1 0 0,0-1 0,0 1 0,5 2 0,7 1 0,-1 0 0,1-2 0,0 0 0,19 4 0,-13-3 0,-29-4 0,1 0 0,-1 0 0,1 0 0,-1 1 0,1 0 0,0 0 0,0 0 0,0 1 0,1-1 0,-1 1 0,1 0 0,0 1 0,0-1 0,0 1 0,1 0 0,-1-1 0,1 2 0,1-1 0,-5 8 0,4-6 0,0 1 0,1-1 0,0 0 0,0 1 0,0-1 0,1 1 0,0-1 0,0 1 0,1 0 0,0-1 0,1 1 0,-1 0 0,2-1 0,2 14 0,0-12 0,0 0 0,0-1 0,1 0 0,0 0 0,0 0 0,1 0 0,0-1 0,0 0 0,1 0 0,0-1 0,0 0 0,1 0 0,0-1 0,-1 0 0,2 0 0,-1 0 0,1-1 0,-1-1 0,1 1 0,18 3 0,-12-4 0,0 0 0,1-1 0,-1 0 0,0-1 0,1-1 0,-1-1 0,0 0 0,1-1 0,-1 0 0,0-2 0,0 0 0,17-7 0,5-10-1365,-11-3-5461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1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24575,'0'12'0,"-1"6"0,2 0 0,0-1 0,5 28 0,-5-39 0,1-1 0,0 1 0,0 0 0,1-1 0,-1 0 0,1 1 0,0-1 0,1 0 0,-1 0 0,1-1 0,0 1 0,0-1 0,1 0 0,6 5 0,-3-4 0,0 0 0,1 0 0,0-1 0,0-1 0,0 0 0,0 0 0,0 0 0,1-1 0,-1-1 0,1 1 0,0-2 0,-1 1 0,1-1 0,16-3 0,-21 3 0,0 0 0,0-1 0,0 0 0,0 0 0,0-1 0,-1 1 0,1-1 0,0 0 0,-1 0 0,1-1 0,-1 1 0,0-1 0,0 0 0,0 0 0,0-1 0,0 1 0,-1-1 0,0 1 0,1-1 0,-1 0 0,-1-1 0,1 1 0,0 0 0,-1-1 0,0 1 0,0-1 0,-1 0 0,1 0 0,-1 0 0,1-5 0,-2 5 0,0-1 0,0 1 0,0-1 0,-1 1 0,0-1 0,0 1 0,0 0 0,-1-1 0,0 1 0,0 0 0,0 0 0,-1 0 0,1 0 0,-4-4 0,0 2 0,1-1 0,-1 1 0,-1 0 0,1 1 0,-1 0 0,0 0 0,-1 0 0,-11-6 0,13 8 0,-1 1 0,0-1 0,0 1 0,0 1 0,0-1 0,0 2 0,-1-1 0,1 1 0,-1 0 0,-10-1 0,14 3 0,-1-1 0,0 0 0,1 1 0,-1 0 0,1 0 0,-1 0 0,1 1 0,0 0 0,-1 0 0,1 0 0,0 0 0,0 0 0,0 1 0,1 0 0,-1-1 0,1 2 0,-6 4 0,4-2 8,1 0 0,-1 0 0,1 0 0,0 1 0,1 0 0,-1 0 0,1 0 0,1 0 0,-1 0 0,1 0 0,1 1 0,-1-1 0,1 1 0,0 11 0,1-15-67,0 1-1,1 0 1,-1-1-1,1 1 1,0-1 0,1 1-1,-1-1 1,1 1-1,0-1 1,0 0 0,0 0-1,0 0 1,1 0-1,-1 0 1,1-1 0,0 1-1,0-1 1,1 1-1,-1-1 1,1 0 0,0-1-1,-1 1 1,1 0-1,7 2 1,32 12-6767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1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24575,'0'-9'0,"0"-13"0,0 7 0,0 20 0,0 14 0,0 17 0,9 2 0,3 5 0,9-1 0,0-8-8191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1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24575,'0'9'0,"9"12"0,4 7 0,8 9 0,0-3-8191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2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210 435 24575,'-2'2'0,"-1"1"0,0-1 0,1 1 0,0 0 0,-1-1 0,1 1 0,0 0 0,0 0 0,1 1 0,-1-1 0,1 0 0,-1 0 0,1 1 0,0-1 0,0 1 0,1-1 0,-1 5 0,-1-2 0,-1 11 0,0 1 0,1 0 0,0 0 0,2 0 0,0 0 0,1 0 0,6 32 0,-5-42 0,0-1 0,0 0 0,0 0 0,1 0 0,0 0 0,1-1 0,-1 1 0,1-1 0,8 10 0,-8-13 0,-1 0 0,0 0 0,1 0 0,0 0 0,-1-1 0,1 1 0,0-1 0,0 0 0,0 0 0,1-1 0,-1 1 0,0-1 0,1 0 0,-1 0 0,1 0 0,-1-1 0,6 1 0,-6-1 0,0 0 0,1 0 0,-1-1 0,0 0 0,0 1 0,1-1 0,-1-1 0,0 1 0,0 0 0,0-1 0,0 0 0,0 0 0,-1 0 0,1-1 0,-1 1 0,7-6 0,-5 2 0,0 1 0,-1-1 0,1-1 0,-1 1 0,-1 0 0,1-1 0,-1 0 0,5-14 0,-1-6 0,-1-1 0,-1-1 0,-1 1 0,-1-29 0,0 12 0,-2-1 0,-2 1 0,-2 0 0,-12-64 0,11 95 0,0-1 0,-1 1 0,0 0 0,-1 1 0,-1-1 0,0 1 0,-13-18 0,13 23 0,0 0 0,0 0 0,-1 1 0,0 0 0,-1 0 0,1 0 0,-1 1 0,0 1 0,-1 0 0,1 0 0,-17-5 0,16 6 0,-1 1 0,0 0 0,0 0 0,1 1 0,-1 1 0,0 0 0,-1 1 0,-15 1 0,21-1 0,1 1 0,0 0 0,-1 1 0,1 0 0,0-1 0,0 2 0,0-1 0,0 0 0,0 1 0,1 0 0,-1 0 0,1 1 0,0-1 0,0 1 0,0 0 0,0 0 0,1 0 0,-1 0 0,-2 7 0,1-4 0,1 1 0,0 0 0,0 0 0,1 1 0,0-1 0,1 1 0,0 0 0,0 0 0,1-1 0,0 1 0,0 13 0,1-17 0,1 0 0,-1-1 0,1 1 0,0 0 0,0-1 0,1 1 0,-1-1 0,1 1 0,0-1 0,0 0 0,0 1 0,1-1 0,0-1 0,-1 1 0,1 0 0,1 0 0,-1-1 0,0 0 0,1 0 0,0 0 0,0 0 0,7 4 0,3-1 16,1 0-1,-1-1 1,1 0-1,0-1 1,1-1-1,30 3 1,94-5-1157,-128-2 808,37-1-6493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2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18 24575,'0'-1'0,"0"0"0,-1 0 0,1 1 0,0-1 0,0 0 0,-1 0 0,1 0 0,0 1 0,-1-1 0,1 0 0,-1 1 0,1-1 0,-1 0 0,1 1 0,-1-1 0,0 0 0,1 1 0,-1-1 0,0 1 0,1-1 0,-1 1 0,0 0 0,0-1 0,1 1 0,-1 0 0,0-1 0,0 1 0,0 0 0,1 0 0,-1 0 0,0 0 0,0 0 0,0 0 0,0 0 0,1 0 0,-1 0 0,0 0 0,-1 0 0,-2 1 0,1-1 0,-1 1 0,1-1 0,-1 1 0,1 0 0,-1 0 0,-5 4 0,6-4 0,1 1 0,-1-1 0,1 1 0,-1 0 0,1 0 0,0 0 0,0 0 0,0 1 0,0-1 0,0 0 0,0 1 0,1 0 0,-3 3 0,4-4 0,-1 0 0,1 0 0,-1 0 0,1 0 0,0 0 0,0 1 0,0-1 0,0 0 0,0 0 0,0 0 0,1 0 0,-1 0 0,1 0 0,-1 0 0,2 2 0,3 5 0,0 0 0,1-1 0,0 0 0,0 0 0,1 0 0,11 9 0,2 3 0,-19-18 0,1-1 0,-1 1 0,0-1 0,0 1 0,1 0 0,-1-1 0,0 1 0,-1 0 0,1 0 0,0 0 0,0 0 0,-1 0 0,1 0 0,-1 0 0,0 0 0,1 0 0,-1 0 0,0 0 0,0 0 0,0 0 0,-1 0 0,1 0 0,-1 2 0,-1 2 0,-1 0 0,0-1 0,0 0 0,0 0 0,-1 0 0,-5 6 0,-14 22 0,19-24 0,0 0 0,1 1 0,-1-1 0,2 1 0,-1-1 0,2 1 0,-1 0 0,1 13 0,0-20 0,1 0 0,0 1 0,1-1 0,-1 0 0,1 1 0,0-1 0,-1 0 0,1 1 0,1-1 0,-1 0 0,0 0 0,1 0 0,-1 0 0,1 0 0,0-1 0,0 1 0,0 0 0,1-1 0,-1 1 0,0-1 0,1 0 0,0 0 0,-1 0 0,1 0 0,0 0 0,0-1 0,5 3 0,8 0 14,0 1-1,0-2 1,0 0 0,31 1-1,70-5-476,-77 0-507,9-1-5856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2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24575,'5'5'0,"10"10"0,12 13 0,10 14 0,9 14 0,1 8 0,1-9 0,-7-8 0,-1-12 0,-8-12-8191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2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 24575,'-4'5'0,"-12"10"0,-11 17 0,-10 11 0,-4 13 0,5 6 0,-1-7 0,7-9 0,-1-12 0,4-3 0,7-7-8191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2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44 24575,'-1'-2'0,"1"1"0,-1-1 0,1 0 0,-1 1 0,1-1 0,-1 0 0,0 1 0,0-1 0,0 0 0,0 1 0,0 0 0,0-1 0,0 1 0,-1 0 0,1-1 0,0 1 0,-1 0 0,1 0 0,-1 0 0,1 0 0,-1 0 0,1 1 0,-1-1 0,0 0 0,0 1 0,-2-1 0,-3-2 0,-1 1 0,1 1 0,-1 0 0,1 0 0,-10 0 0,12 0 0,0 1 0,0 0 0,0 0 0,0 1 0,0 0 0,0-1 0,0 2 0,0-1 0,0 0 0,0 1 0,1 0 0,-1 0 0,1 1 0,-1-1 0,1 1 0,0 0 0,0 0 0,0 0 0,0 1 0,1 0 0,-1-1 0,1 1 0,0 0 0,0 1 0,0-1 0,1 0 0,-1 1 0,1-1 0,0 1 0,1 0 0,-1 0 0,1 0 0,-1 6 0,-1 4 0,0 1 0,2-1 0,-1 0 0,2 0 0,2 24 0,-1-34 0,-1 0 0,1-1 0,0 1 0,1-1 0,-1 1 0,1-1 0,0 0 0,0 1 0,0-1 0,1 0 0,-1 0 0,1 0 0,0-1 0,0 1 0,0-1 0,1 0 0,-1 0 0,1 0 0,-1 0 0,1 0 0,0-1 0,6 3 0,2 0 8,-1-2 0,1 1 0,0-2 0,0 1-1,1-2 1,16 1 0,79-5-336,-62 0-764,-6 1-5734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2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24575,'9'0'0,"13"0"0,6 0 0,9 0 0,-3 0-8191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2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3 24575,'-49'-2'0,"-40"2"0,80 0 0,0 1 0,0 0 0,0 1 0,0 0 0,0 1 0,0 0 0,-9 4 0,14-4 0,0 0 0,0 0 0,0 0 0,0 1 0,0-1 0,1 1 0,-1 0 0,1 0 0,0 1 0,0-1 0,1 0 0,-1 1 0,1 0 0,0 0 0,0-1 0,1 1 0,-1 0 0,1 0 0,-1 9 0,0 11 0,0 0 0,3 46 0,0-46 0,6 685 0,-7-701 0,0-1 0,1 1 0,0 0 0,0-1 0,5 16 0,-5-21 0,0 0 0,1 0 0,-1-1 0,1 1 0,-1 0 0,1-1 0,0 1 0,0-1 0,0 1 0,0-1 0,1 0 0,-1 0 0,1 0 0,-1 0 0,1 0 0,0-1 0,-1 1 0,1-1 0,4 2 0,13 1-49,0 0-1,-1-1 1,1-2-1,1 0 1,-1 0-1,32-5 1,-19 2-970,6 0-5807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4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24575,'0'-9'0,"0"6"0,0 17 0,0 16 0,0 11 0,0 4 0,0 4 0,0 2 0,9 1 0,12 2 0,13-8 0,3-13 0,11-11 0,1-10 0,2-11 0,-9-7-8191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2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24575,'4'0'0,"7"0"0,11 0 0,5 0 0,8 0 0,7 0 0,1 0 0,2-10 0,-6-2-8191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3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126 211 24575,'-5'0'0,"0"0"0,-1 0 0,1-1 0,0 0 0,0 0 0,0 0 0,0-1 0,0 1 0,0-1 0,0 0 0,0-1 0,1 1 0,-1-1 0,1 0 0,-1 0 0,1 0 0,0-1 0,1 1 0,-1-1 0,0 0 0,1 0 0,0-1 0,0 1 0,0-1 0,1 1 0,0-1 0,-1 0 0,2 0 0,-1 0 0,0 0 0,1 0 0,0 0 0,0 0 0,1 0 0,-1-1 0,1 1 0,1 0 0,-1-1 0,2-6 0,-2 9 0,1-1 0,1 1 0,-1-1 0,0 1 0,1 0 0,0-1 0,-1 1 0,1 0 0,1 0 0,-1 0 0,0 0 0,1 1 0,-1-1 0,1 1 0,0-1 0,0 1 0,0 0 0,0 0 0,0 0 0,1 1 0,-1-1 0,0 1 0,1 0 0,-1 0 0,1 0 0,-1 0 0,1 0 0,0 1 0,-1 0 0,5 0 0,-1-1 0,0 1 0,0 1 0,0-1 0,0 1 0,0 1 0,0-1 0,0 1 0,-1 0 0,1 0 0,-1 1 0,1 0 0,-1 0 0,0 1 0,0 0 0,6 5 0,-6-2 0,1 0 0,-1 1 0,0 0 0,-1 1 0,0-1 0,0 1 0,-1 0 0,0 0 0,0 0 0,-1 1 0,0-1 0,2 16 0,-2 0 0,0 0 0,-1 1 0,-4 45 0,0-57 0,0-1 0,0 0 0,-1 0 0,-1 0 0,0 0 0,-1-1 0,0 0 0,-1 0 0,0 0 0,-1 0 0,-1-1 0,0 0 0,0-1 0,-1 0 0,0 0 0,0-1 0,-1 0 0,-1 0 0,-19 11 0,27-19 0,0 1 0,0-1 0,0-1 0,0 1 0,0 0 0,-1-1 0,1 1 0,0-1 0,0 0 0,-1 0 0,1-1 0,-4 0 0,7 1 0,-1 0 0,1 0 0,-1 0 0,1 0 0,-1 0 0,1 0 0,-1-1 0,1 1 0,-1 0 0,1 0 0,0 0 0,-1-1 0,1 1 0,-1 0 0,1-1 0,0 1 0,-1 0 0,1-1 0,0 1 0,-1-1 0,1 1 0,0 0 0,0-1 0,0 1 0,-1-1 0,1 1 0,0-1 0,0-1 0,0 1 0,1 0 0,-1 0 0,1 0 0,-1 0 0,1 0 0,-1 0 0,1 0 0,-1 0 0,1 1 0,0-1 0,0 0 0,-1 0 0,1 0 0,0 1 0,0-1 0,0 0 0,1 0 0,4-3 6,1-1 0,-1 1-1,1 0 1,0 1 0,0 0-1,0 0 1,1 0 0,-1 1 0,1 0-1,-1 1 1,1 0 0,-1 0-1,1 0 1,0 1 0,0 0-1,-1 1 1,1 0 0,0 0 0,-1 0-1,16 6 1,-11-3-130,1 2 0,0 0 1,-1 0-1,0 1 0,-1 1 0,0 0 1,0 1-1,-1 0 0,1 0 0,-2 1 1,10 12-1,-1 2-6702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3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24575,'0'9'0,"0"8"0,0 10 0,-4 9 0,-2 0-8191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3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24575,'-1'-13'0,"2"0"0,-1 1 0,2-1 0,-1 1 0,2-1 0,0 1 0,6-18 0,-7 25 0,1 1 0,-1-1 0,1 1 0,0 0 0,0 0 0,1 0 0,-1 0 0,1 1 0,0-1 0,-1 1 0,2 0 0,-1 0 0,0 0 0,0 1 0,1-1 0,0 1 0,-1 0 0,1 1 0,0-1 0,0 1 0,6-1 0,-8 1 0,0 1 0,1-1 0,-1 1 0,0 0 0,1 0 0,-1 0 0,0 0 0,1 1 0,-1-1 0,0 1 0,0 0 0,1 0 0,-1 0 0,0 1 0,0-1 0,0 1 0,0-1 0,3 3 0,-2 0 0,1 0 0,-1 1 0,0-1 0,-1 1 0,1 0 0,-1 0 0,0 0 0,0 0 0,4 9 0,0 6 0,-1 1 0,0 0 0,-2 1 0,4 32 0,0 70 0,-8-110 0,-1 1 0,0 0 0,-1-1 0,-1 1 0,0-1 0,-6 18 0,7-27 0,-1-1 0,1 0 0,-1-1 0,0 1 0,0 0 0,0-1 0,0 1 0,-1-1 0,1 0 0,-1 0 0,0-1 0,1 1 0,-1-1 0,-1 0 0,1 0 0,0 0 0,-1 0 0,1-1 0,0 1 0,-1-1 0,0-1 0,1 1 0,-1 0 0,0-1 0,1 0 0,-1 0 0,0-1 0,1 1 0,-6-2 0,9 2 0,0 0 0,1-1 0,-1 1 0,0 0 0,0 0 0,0-1 0,0 1 0,0-1 0,0 1 0,0-1 0,1 1 0,-1-1 0,0 1 0,0-1 0,1 0 0,-1 1 0,0-1 0,1 0 0,-1 0 0,0-1 0,1 1 0,0 1 0,0-1 0,0 1 0,0-1 0,0 1 0,1-1 0,-1 0 0,0 1 0,0-1 0,1 1 0,-1-1 0,0 1 0,1-1 0,-1 1 0,0-1 0,1 1 0,-1-1 0,1 1 0,-1 0 0,1-1 0,-1 1 0,1 0 0,-1-1 0,1 1 0,2-2 0,0 0 0,1 1 0,-1-1 0,0 1 0,1 0 0,-1 0 0,1 0 0,-1 1 0,1-1 0,5 1 0,11 3 11,0 1 1,0 1-1,-1 1 0,30 13 0,9 2-1432,-8-5-5405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8:3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31 24575,'9'0'0,"0"-1"0,0 0 0,0-1 0,-1 0 0,1 0 0,9-4 0,29-8 0,-44 14 0,1-1 0,-1 0 0,0 1 0,0 0 0,0 0 0,0 0 0,1 0 0,-1 1 0,0-1 0,0 1 0,0-1 0,0 1 0,0 0 0,0 1 0,0-1 0,0 0 0,0 1 0,-1-1 0,1 1 0,-1 0 0,1 0 0,-1 0 0,3 3 0,0 2 0,-1-1 0,1 1 0,-2 0 0,1 0 0,-1 0 0,0 1 0,0-1 0,2 12 0,2 14 0,-1 0 0,-1 0 0,0 38 0,-7 104 0,-1-92 0,1 527 0,2-407 0,0-197 0,0 1 0,0-1 0,-1 1 0,0-1 0,0 0 0,0 1 0,-1-1 0,0 0 0,-6 11 0,6-13 0,0 0 0,-1-1 0,0 0 0,0 1 0,0-1 0,0 0 0,-1-1 0,1 1 0,-1 0 0,1-1 0,-1 0 0,0 0 0,0 0 0,0 0 0,-7 1 0,-13 2-58,0-1 0,0-1 0,0-1 0,-1-1-1,-46-5 1,34 2-958,-7 0-5810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9:3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270 247 24575,'-3'0'0,"1"1"0,0 0 0,-1 0 0,1 0 0,0 0 0,0 1 0,0-1 0,0 1 0,0-1 0,0 1 0,0-1 0,1 1 0,-1 0 0,0 0 0,1 0 0,-1 0 0,-1 3 0,1-1 0,-11 15 0,2 0 0,0 0 0,1 1 0,1 1 0,1 0 0,-6 23 0,-25 137 0,23-93 0,11-67 0,-14 75 0,-37 108 0,45-182 0,11-22 0,0 0 0,0 0 0,-1 0 0,1 0 0,0 0 0,0 0 0,0 0 0,0 0 0,-1 0 0,1 0 0,0 0 0,0 0 0,0 0 0,0 0 0,-1 0 0,1 0 0,0 0 0,0 0 0,0 0 0,-1 0 0,1 0 0,0 0 0,0 0 0,0 0 0,0 0 0,0-1 0,-1 1 0,1 0 0,0 0 0,0 0 0,0 0 0,0 0 0,0 0 0,0-1 0,-1 1 0,1 0 0,0 0 0,0 0 0,0 0 0,0-1 0,0 1 0,0 0 0,0 0 0,0 0 0,0 0 0,0-1 0,0 1 0,0 0 0,0 0 0,0 0 0,0-1 0,-1-5 0,0 0 0,1-1 0,0 1 0,1-12 0,5-10 0,1-1 0,1 2 0,2-1 0,0 1 0,18-32 0,-14 30 0,105-213 0,44-101 0,-90 168 0,-73 174 0,0 0 0,1-1 0,-1 1 0,1 0 0,0 0 0,-1 0 0,1 0 0,0 0 0,-1 0 0,1 0 0,0 0 0,0 0 0,0 0 0,0 0 0,0 1 0,0-1 0,0 0 0,0 0 0,2 0 0,-3 1 0,1 0 0,0 1 0,-1-1 0,1 0 0,-1 0 0,1 1 0,0-1 0,-1 0 0,1 1 0,-1-1 0,1 1 0,-1-1 0,1 0 0,-1 1 0,1-1 0,-1 1 0,1 0 0,-1-1 0,0 1 0,1-1 0,-1 1 0,0 0 0,0-1 0,1 2 0,2 7 0,0 0 0,-1 0 0,2 16 0,34 189 0,73 232 0,-86-361 0,15 55 0,-39-135-73,14 45 275,-14-48-289,0 0-1,0 1 0,0-1 0,1 0 0,-1 0 0,1 0 0,-1 0 0,1 0 0,0 0 0,0 0 0,-1 0 1,1-1-1,1 1 0,-1-1 0,0 1 0,5 1 0,9-1-6738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9:3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24575,'9'0'0,"12"0"0,7 0 0,8 0 0,8 0 0,0 0 0,2-10 0,7-2 0,-1 1 0,-9 1-8191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9:3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24575,'0'4'0,"5"2"0,10 14 0,12 12 0,1 1-8191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9:3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14 24575,'-1'0'0,"1"-1"0,0 0 0,0 1 0,0-1 0,-1 0 0,1 1 0,0-1 0,-1 1 0,1-1 0,-1 1 0,1-1 0,-1 1 0,1-1 0,-1 1 0,1-1 0,-1 1 0,1 0 0,-1-1 0,1 1 0,-1 0 0,0-1 0,1 1 0,-1 0 0,0 0 0,1 0 0,-1-1 0,0 1 0,0 0 0,-22-2 0,16 4 0,-1-1 0,1 1 0,0 0 0,0 1 0,0 0 0,0 0 0,0 1 0,0-1 0,1 1 0,0 1 0,0-1 0,0 1 0,0 0 0,1 1 0,0-1 0,-7 10 0,0 0 0,1 1 0,1 0 0,1 0 0,0 1 0,-11 29 0,14-31 0,2 0 0,0 0 0,1 1 0,0-1 0,1 1 0,0 18 0,2-29 0,1 1 0,-1 0 0,1 0 0,0-1 0,0 1 0,0 0 0,1-1 0,0 1 0,0-1 0,0 0 0,1 0 0,0 0 0,0 0 0,0 0 0,1 0 0,-1-1 0,1 0 0,0 1 0,8 5 0,0-3 0,0 0 0,1-1 0,-1 0 0,1-1 0,0 0 0,1-1 0,-1-1 0,1 0 0,27 2 0,-22-4 0,1 0 0,-1-2 0,0 0 0,0-1 0,0-1 0,32-8 0,-48 10 0,1 0 0,-1 0 0,0 0 0,0 0 0,0-1 0,0 1 0,-1-1 0,1 0 0,0 0 0,-1 0 0,1 0 0,-1 0 0,1-1 0,-1 1 0,0-1 0,0 1 0,0-1 0,-1 0 0,1 0 0,-1 1 0,1-1 0,-1 0 0,0-1 0,0 1 0,0 0 0,-1 0 0,1 0 0,-1-1 0,0 1 0,0-5 0,0 3 0,-1 1 0,0-1 0,0 1 0,-1 0 0,1 0 0,-1-1 0,0 1 0,0 0 0,0 1 0,-1-1 0,1 0 0,-1 1 0,0-1 0,0 1 0,0 0 0,0 0 0,-1 0 0,0 0 0,1 1 0,-1-1 0,-6-2 0,-3-1-124,0 2 0,0 0 0,-1 0 0,1 1 0,-1 1 0,1 0-1,-1 1 1,0 0 0,0 1 0,-25 3 0,7 3-6702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9:3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24575,'0'10'0,"0"11"0,0 8 0,0 7 0,0 7 0,0 1 0,9 2 0,3 12 0,9-4 0,1-3 0,-4 1 0,-4-10-8191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39:28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35 24575,'-3'0'0,"0"0"0,-1 1 0,1-1 0,0 1 0,-1 0 0,1 0 0,0 0 0,0 0 0,-1 0 0,1 1 0,0-1 0,1 1 0,-1 0 0,0 0 0,0 0 0,-3 3 0,2 0 0,0 0 0,0 0 0,1 0 0,0 0 0,0 0 0,0 0 0,0 1 0,-2 9 0,1-1 0,1 0 0,0 0 0,1 0 0,1 0 0,0 0 0,1 0 0,2 20 0,-1-27 0,0 0 0,1 0 0,0 0 0,0 0 0,1 0 0,0-1 0,0 1 0,0-1 0,1 1 0,0-1 0,0 0 0,1-1 0,0 1 0,0-1 0,0 0 0,0 0 0,1 0 0,0-1 0,0 0 0,0 0 0,0 0 0,1-1 0,-1 0 0,1 0 0,0-1 0,0 0 0,10 2 0,-6-2 0,1 0 0,-1-1 0,0 0 0,1-1 0,-1 0 0,1-1 0,-1 0 0,0-1 0,1 0 0,-1-1 0,0 0 0,0-1 0,-1 0 0,1 0 0,-1-1 0,19-13 0,-23 13 0,-1 0 0,0-1 0,0 0 0,0 1 0,-1-2 0,0 1 0,0 0 0,-1-1 0,0 0 0,0 0 0,0 0 0,-1 0 0,0 0 0,0 0 0,-1-1 0,1-13 0,-1 9 0,-1 1 0,0-1 0,0 0 0,-1 1 0,-1-1 0,0 1 0,0 0 0,-1-1 0,-1 1 0,-5-12 0,5 17 0,0 0 0,0 0 0,0 1 0,-1-1 0,0 1 0,0 0 0,0 0 0,0 1 0,-1 0 0,0 0 0,0 0 0,0 1 0,0-1 0,0 2 0,-1-1 0,0 1 0,1 0 0,-13-3 0,5 3 0,1 0 0,-1 1 0,1 1 0,-1 0 0,0 0 0,1 2 0,-1-1 0,-23 8 0,30-7 0,0 1 0,1 0 0,0 0 0,-1 1 0,1 0 0,0 0 0,1 0 0,-1 1 0,1 0 0,0 0 0,0 0 0,0 1 0,1 0 0,0 0 0,0 0 0,1 0 0,-1 0 0,1 1 0,1 0 0,-1-1 0,1 1 0,0 0 0,-1 14 0,1-10 0,0 0 0,1 0 0,1-1 0,0 1 0,0 0 0,1 0 0,1 0 0,0 0 0,0 0 0,1-1 0,0 1 0,1-1 0,0 0 0,11 18 0,-9-20 0,0 0 0,1-1 0,0 0 0,0 0 0,1-1 0,0 0 0,0 0 0,1 0 0,-1-1 0,1-1 0,0 1 0,0-2 0,1 1 0,-1-1 0,18 3 0,-11-3 0,0-1 0,0-1 0,0 0 0,0-1 0,-1-1 0,1-1 0,0 0 0,0 0 0,18-7 0,-28 6 0,0 0 0,0 0 0,0 0 0,0-1 0,-1 0 0,1 0 0,-1 0 0,0 0 0,0-1 0,-1 0 0,0 0 0,0-1 0,0 1 0,0-1 0,-1 0 0,0 0 0,0 0 0,0 0 0,-1 0 0,0-1 0,1-6 0,4-16 0,-1-1 0,-2 1 0,1-38 0,-5 63 0,1-126 0,-5 177 0,2 1 0,7 79 0,-4-118 5,1 1 1,0-1-1,0-1 0,1 1 0,0 0 0,1-1 1,0 1-1,0-1 0,1 0 0,0-1 1,0 1-1,1-1 0,0 0 0,0 0 0,1-1 1,0 1-1,0-2 0,0 1 0,1-1 0,-1 0 1,2 0-1,11 4 0,4 1-191,0-1 1,0-2-1,0-1 0,1 0 1,0-2-1,0-1 1,26 0-1,7-2-6640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5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76 218 24575,'-2'1'0,"0"1"0,0-1 0,0 0 0,1 0 0,-1 1 0,1-1 0,-1 1 0,1-1 0,-1 1 0,1 0 0,0-1 0,0 1 0,0 0 0,-1 3 0,-2 1 0,-3 5 0,1 1 0,0-1 0,0 1 0,2 0 0,-1 1 0,1-1 0,1 1 0,0-1 0,1 1 0,1 0 0,0 0 0,0 0 0,1 0 0,3 19 0,-2-24 0,1 1 0,0-1 0,1 0 0,0 0 0,0 0 0,0 0 0,1 0 0,0-1 0,1 1 0,0-1 0,0 0 0,0 0 0,1-1 0,0 0 0,0 0 0,1 0 0,0-1 0,0 0 0,0 0 0,0-1 0,1 0 0,11 5 0,-13-7 0,1 1 0,-1-1 0,0-1 0,1 1 0,-1-1 0,1 0 0,0-1 0,-1 1 0,1-1 0,0-1 0,-1 1 0,1-1 0,0 0 0,-1-1 0,12-3 0,-10 1 0,0 0 0,-1 0 0,0-1 0,0 1 0,0-2 0,0 1 0,-1-1 0,1 0 0,-1 0 0,-1-1 0,7-8 0,-5 4 0,0 0 0,-1 0 0,0-1 0,-1 0 0,0 0 0,-1 0 0,0 0 0,-1-1 0,-1 0 0,0 1 0,0-1 0,-1 0 0,-1 0 0,0 0 0,-1 0 0,-3-18 0,-3 7 0,-2 0 0,-22-45 0,0 2 0,30 64 0,0 1 0,0-1 0,0 0 0,0 1 0,0-1 0,1 0 0,-1 0 0,1 0 0,-1 1 0,1-1 0,0 0 0,0 0 0,1 0 0,-1 0 0,1 1 0,-1-1 0,1 0 0,0 0 0,0 1 0,2-6 0,0 5 0,0-1 0,1 1 0,-1 0 0,1 0 0,-1 0 0,1 1 0,0-1 0,0 1 0,0 0 0,1 0 0,6-2 0,13-4-273,1 1 0,-1 2 0,1 0 0,51-3 0,-37 6-6553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9:3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24575,'-135'250'0,"108"-216"0,26-34 0,1 1 0,-1 0 0,1-1 0,-1 1 0,1-1 0,-1 1 0,1-1 0,-1 1 0,0-1 0,1 1 0,-1-1 0,0 1 0,0-1 0,1 0 0,-1 1 0,0-1 0,0 0 0,1 0 0,-1 0 0,0 0 0,0 1 0,0-1 0,1 0 0,-1 0 0,0-1 0,0 1 0,0 0 0,1 0 0,-1 0 0,0 0 0,0-1 0,0 1 0,1 0 0,-1-1 0,0 1 0,1-1 0,-1 1 0,0 0 0,1-1 0,-1 0 0,1 1 0,-1-1 0,0 1 0,1-1 0,-1 0 0,1 1 0,0-1 0,-1-1 0,-1-3 0,1 0 0,-1-1 0,1 1 0,1 0 0,-1-1 0,1 1 0,0-1 0,0 1 0,0-1 0,1 1 0,0-1 0,0 1 0,0 0 0,1 0 0,3-9 0,-2 7 0,-1 1 0,1-1 0,0 1 0,1 0 0,0 0 0,0 0 0,0 1 0,0-1 0,1 1 0,0 0 0,0 0 0,8-5 0,-9 8 0,0 0 0,0 0 0,0 0 0,0 1 0,1 0 0,-1 0 0,0 0 0,1 0 0,-1 1 0,1-1 0,-1 1 0,0 0 0,1 1 0,-1-1 0,1 1 0,-1 0 0,0 0 0,1 0 0,-1 0 0,0 1 0,0 0 0,0 0 0,0 0 0,5 4 0,8 6 0,-2 1 0,0 0 0,0 1 0,14 17 0,-15-16 0,36 39-1365,-4-5-5461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9:3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24575,'4'60'0,"2"-1"0,19 79 0,-12-67 0,-13-70 0,0 0 0,0-1 0,0 1 0,0 0 0,0 0 0,1-1 0,-1 1 0,0 0 0,0-1 0,0 1 0,1 0 0,-1-1 0,0 1 0,1-1 0,-1 1 0,0 0 0,1-1 0,-1 1 0,1-1 0,-1 1 0,1-1 0,-1 1 0,1-1 0,1 1 0,-2-1 0,1 0 0,0-1 0,-1 1 0,1 0 0,-1-1 0,1 1 0,0 0 0,-1-1 0,1 1 0,-1-1 0,1 1 0,-1-1 0,1 1 0,-1-1 0,1 0 0,-1 1 0,0-1 0,1 1 0,-1-2 0,20-43 0,-18 40 0,19-45 0,2 1 0,1 1 0,36-50 0,-51 86 0,-1 1 0,2 0 0,11-11 0,-17 18 0,0 1 0,0 0 0,0 0 0,0 0 0,0 0 0,1 0 0,-1 1 0,1 0 0,0 0 0,0 0 0,9-1 0,-13 3 0,1 0 0,0 0 0,0 0 0,-1 1 0,1-1 0,0 0 0,-1 1 0,1-1 0,0 1 0,-1 0 0,1 0 0,-1-1 0,1 1 0,-1 0 0,1 0 0,-1 1 0,0-1 0,0 0 0,1 0 0,-1 1 0,0-1 0,0 0 0,0 1 0,0-1 0,1 4 0,3 5 0,-1 0 0,0 1 0,3 11 0,-2-4 0,10 30 53,8 56 0,-14-62-789,26 82 1,-19-86-6091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9:3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24575,'-7'-1'0,"0"1"0,1 0 0,-1 1 0,0 0 0,1 0 0,-1 0 0,0 0 0,1 1 0,0 0 0,-1 1 0,1 0 0,0 0 0,0 0 0,1 0 0,-1 1 0,1 0 0,-1 0 0,1 1 0,1-1 0,-1 1 0,1 0 0,-7 10 0,3-2 0,1 1 0,0 0 0,1 1 0,1-1 0,0 1 0,1 0 0,-3 21 0,4-14 0,1 1 0,1 0 0,1-1 0,3 33 0,-2-48 0,1 1 0,-1 0 0,1-1 0,0 1 0,1-1 0,0 0 0,0 0 0,0 0 0,1 0 0,0-1 0,0 1 0,1-1 0,0 0 0,0 0 0,7 6 0,-5-7 0,1 1 0,0-1 0,1 0 0,-1 0 0,1-1 0,0 0 0,0-1 0,0 0 0,1-1 0,-1 1 0,16 0 0,-5-1 0,-1 0 0,1-2 0,0 0 0,0-1 0,33-7 0,-47 7 0,0-1 0,1 0 0,-1 0 0,0-1 0,-1 0 0,1 0 0,0 0 0,-1 0 0,8-8 0,-10 9 0,0-1 0,-1 0 0,0 0 0,0 0 0,1 0 0,-2 0 0,1 0 0,0-1 0,-1 1 0,1-1 0,-1 1 0,0-1 0,0 0 0,-1 1 0,1-1 0,-1 0 0,0-6 0,0 5 5,-1 1-1,0-1 1,0 1 0,0-1-1,0 1 1,-1 0-1,0 0 1,0 0 0,0 0-1,0 0 1,-1 0 0,1 0-1,-1 0 1,0 1-1,0 0 1,0-1 0,-1 1-1,1 0 1,-1 1-1,0-1 1,1 1 0,-1-1-1,0 1 1,-1 1-1,-7-4 1,5 2-98,0 1 0,0 0 1,0 0-1,0 1 0,-1 0 0,1 0 0,0 1 0,-1 0 1,1 0-1,0 0 0,0 1 0,-1 0 0,1 1 1,0 0-1,-11 4 0,-19 16-6733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9:3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24575,'0'27'0,"1"0"0,11 53 0,-9-67 0,0 0 0,1 0 0,1 0 0,0 0 0,1-1 0,0 0 0,12 17 0,-17-28 0,-1 0 0,1 0 0,0 0 0,-1 0 0,1 0 0,0 0 0,0-1 0,0 1 0,0 0 0,-1-1 0,1 1 0,0 0 0,0-1 0,0 1 0,0-1 0,0 0 0,0 1 0,1-1 0,-1 0 0,0 1 0,0-1 0,0 0 0,0 0 0,0 0 0,2 0 0,-1-1 0,-1 0 0,1 1 0,0-1 0,-1 0 0,1 0 0,0 0 0,-1 0 0,1 0 0,-1-1 0,1 1 0,-1 0 0,0-1 0,2-1 0,3-6 0,-1 1 0,0-1 0,0 0 0,4-14 0,0-1 0,4-11 0,27-53 0,-35 80 0,-1 0 0,1 0 0,1 0 0,0 1 0,0 0 0,0 0 0,1 0 0,0 1 0,0 0 0,1 0 0,12-7 0,-18 12 0,0 0 0,0 0 0,0 1 0,0-1 0,0 0 0,0 1 0,0-1 0,0 1 0,0 0 0,0 0 0,0 0 0,0 0 0,1 0 0,-1 0 0,0 1 0,0-1 0,0 1 0,0-1 0,0 1 0,0 0 0,0-1 0,-1 1 0,1 0 0,0 1 0,0-1 0,0 0 0,-1 0 0,1 1 0,-1-1 0,1 1 0,-1-1 0,0 1 0,1 0 0,-1-1 0,0 1 0,0 0 0,0 0 0,1 3 0,4 10 0,0 0 0,-1 0 0,0 1 0,2 17 0,-2-10 0,28 82-1365,-13-56-5461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9:3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159 236 24575,'-8'0'0,"-3"1"0,-1-1 0,1-1 0,-1 0 0,1-1 0,-14-3 0,21 4 0,0-1 0,1 1 0,-1-1 0,1 0 0,-1 0 0,1-1 0,0 1 0,0 0 0,0-1 0,0 0 0,1 0 0,-1 0 0,1 0 0,0 0 0,-1-1 0,1 1 0,1 0 0,-4-8 0,3 7 0,0-1 0,1 1 0,-1-1 0,1 0 0,0 1 0,0-1 0,0 0 0,1 0 0,-1 1 0,1-1 0,1 0 0,-1 0 0,0 0 0,1 1 0,0-1 0,0 0 0,1 1 0,-1-1 0,1 1 0,0-1 0,0 1 0,1 0 0,-1 0 0,1 0 0,0 0 0,0 0 0,0 0 0,1 1 0,-1 0 0,1 0 0,0 0 0,0 0 0,0 0 0,5-2 0,-2 1 0,0 1 0,1 0 0,-1 0 0,1 1 0,0 0 0,0 0 0,0 0 0,0 1 0,0 1 0,0-1 0,0 1 0,0 1 0,0-1 0,0 1 0,0 1 0,0 0 0,0 0 0,-1 0 0,14 7 0,-13-5 0,0 1 0,-1 0 0,0 0 0,0 1 0,0 0 0,-1 0 0,0 0 0,0 1 0,0 0 0,-1 0 0,5 9 0,-3-3 0,-1 1 0,0 0 0,-1 0 0,-1 0 0,0 0 0,2 17 0,-2 1 0,-1 0 0,-2 1 0,-1-1 0,-2 1 0,-8 44 0,7-56 0,-2-1 0,0 1 0,-2-1 0,0-1 0,-1 1 0,-11 19 0,13-28 0,-1-1 0,0 1 0,-1-1 0,0-1 0,-1 1 0,0-1 0,-1-1 0,1 0 0,-1 0 0,-1-1 0,-11 6 0,19-11 0,-1 0 0,1 0 0,-1-1 0,0 0 0,0 1 0,0-1 0,1-1 0,-1 1 0,0 0 0,0-1 0,0 0 0,0 0 0,0 0 0,-8-2 0,11 2 0,-1-1 0,0 0 0,0 0 0,1 0 0,-1 0 0,1 0 0,-1 0 0,1 0 0,-1 0 0,1-1 0,-1 1 0,1-1 0,0 1 0,0-1 0,0 1 0,0-1 0,0 0 0,0 1 0,0-1 0,1 0 0,-1 0 0,1 1 0,-1-1 0,1 0 0,0 0 0,-1 0 0,1 0 0,0 0 0,0 0 0,1 0 0,-1 1 0,1-4 0,-1 0 0,1 0 0,-1 0 0,1 0 0,1 0 0,-1 0 0,1 0 0,0 0 0,0 0 0,0 1 0,1-1 0,-1 1 0,1 0 0,0-1 0,1 1 0,-1 0 0,1 1 0,-1-1 0,1 1 0,0 0 0,1 0 0,-1 0 0,0 0 0,1 1 0,-1-1 0,1 1 0,0 0 0,0 1 0,0-1 0,0 1 0,8-1 0,4 0 0,-1 0 0,0 2 0,0 0 0,1 1 0,-1 0 0,0 1 0,0 1 0,28 9 0,-7 2 2,0 3 0,-1 0 0,63 43 0,-17-9-1375,-44-29-5453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9:5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9:5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0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261 205 24575,'0'1'0,"0"-1"0,0 0 0,0 0 0,0 0 0,0 0 0,0 0 0,-1 0 0,1 0 0,0 0 0,0 0 0,0 0 0,0 1 0,0-1 0,0 0 0,0 0 0,0 0 0,0 0 0,0 0 0,0 0 0,-1 0 0,1 0 0,0 0 0,0 0 0,0 0 0,0 0 0,0 0 0,0 0 0,0 0 0,0 0 0,-1 0 0,1 0 0,0 0 0,0 0 0,0 0 0,0 0 0,0 0 0,0 0 0,0 0 0,0 0 0,-1 0 0,1 0 0,0 0 0,0 0 0,0 0 0,0 0 0,0-1 0,0 1 0,0 0 0,0 0 0,0 0 0,0 0 0,0 0 0,0 0 0,0 0 0,-1 0 0,1 0 0,0 0 0,0-1 0,0 1 0,-11 16 0,-13 29 0,22-41 0,-59 122 0,-14 28 0,15-21 0,48-116 0,12-17 0,0 0 0,0 1 0,-1-1 0,1 0 0,0 0 0,0 0 0,0 0 0,0 0 0,0 0 0,-1 0 0,1 1 0,0-1 0,0 0 0,0 0 0,-1 0 0,1 0 0,0 0 0,0 0 0,0 0 0,0 0 0,-1 0 0,1 0 0,0 0 0,0 0 0,0 0 0,-1 0 0,1 0 0,0 0 0,0 0 0,0 0 0,0 0 0,-1 0 0,1-1 0,0 1 0,0 0 0,0 0 0,0 0 0,-1 0 0,1 0 0,0 0 0,0 0 0,0-1 0,-1-1 0,0 0 0,1-1 0,-1 1 0,1 0 0,0-1 0,0 1 0,-1-1 0,2 1 0,-1 0 0,0-1 0,1-3 0,7-27 0,1 0 0,2 1 0,1 0 0,1 1 0,20-32 0,-13 23 0,-1-1 0,16-50 0,-26 60 0,5-20 0,37-87 0,-48 132 0,0 0 0,0 0 0,1 0 0,0 0 0,5-4 0,-9 9 0,1 0 0,0 0 0,0 0 0,-1 0 0,1 1 0,0-1 0,0 0 0,0 1 0,0-1 0,0 0 0,0 1 0,0-1 0,0 1 0,0 0 0,0-1 0,0 1 0,0 0 0,1 0 0,-1 0 0,0-1 0,0 1 0,0 0 0,0 1 0,0-1 0,0 0 0,0 0 0,1 0 0,-1 1 0,0-1 0,0 0 0,0 1 0,0-1 0,0 1 0,0-1 0,0 1 0,0 0 0,1 0 0,2 4 0,0-1 0,-1 1 0,1 0 0,-1 0 0,0 0 0,0 0 0,-1 1 0,1-1 0,-1 1 0,2 9 0,13 66 0,-14-65 0,10 98 0,-11-76 0,3-1 0,12 50 0,-6-38 0,5 56 0,-10-57 0,15 56 0,-5-41 0,-16-63 0,0 1 0,0-1 0,0 1 0,0-1 0,0 0 0,0 1 0,0-1 0,0 1 0,0-1 0,0 0 0,0 1 0,0-1 0,0 1 0,0-1 0,0 0 0,-1 1 0,1-1 0,0 0 0,0 1 0,0-1 0,0 0 0,-1 1 0,1-1 0,0 0 0,0 1 0,-1-1 0,1 0 0,0 0 0,-1 1 0,1-1 0,0 0 0,-1 0 0,1 1 0,0-1 0,-1 0 0,1 0 0,-1 0 0,1 0 0,0 0 0,-1 0 0,1 0 0,-1 0 0,-19-3 0,12 2 0,-66-11 0,26 5 0,-69-18 0,74 13-1365,3 2-5461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0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24575,'0'9'0,"0"13"0,4 1 0,3 12 0,-2 4 0,0 5 0,-2-5-8191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0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5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17 24575,'0'-4'0,"-4"-2"0,-12 0 0,-2 11 0,-12 4 0,-1 14 0,-9 13 0,3 4 0,7 10 0,8 1 0,9-9-8191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0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24575,'0'5'0,"9"15"0,3 17 0,9 13 0,1 2 0,1-8 0,-3-21 0,3-14 0,-1-22 0,-5-19 0,-5-17 0,5 0 0,-1-1 0,-3 3 0,-4 9-8191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0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44 24575,'0'-2'0,"-1"0"0,1 0 0,0 1 0,-1-1 0,1 0 0,-1 0 0,1 0 0,-1 1 0,0-1 0,0 0 0,0 1 0,0-1 0,0 1 0,0-1 0,0 1 0,-1-1 0,1 1 0,0 0 0,-1 0 0,1 0 0,-1 0 0,1 0 0,-1 0 0,0 0 0,1 0 0,-1 0 0,0 1 0,0-1 0,0 1 0,1-1 0,-1 1 0,-2 0 0,0-1 0,0 0 0,-1 1 0,1 0 0,0 0 0,0 0 0,0 1 0,0-1 0,0 1 0,0 0 0,0 0 0,0 0 0,0 1 0,-6 3 0,5-2 0,1 0 0,0 1 0,0 0 0,1 0 0,-1 0 0,1 1 0,0-1 0,0 1 0,0 0 0,1 0 0,0 0 0,0 0 0,0 0 0,-1 8 0,0-2 0,1 1 0,0 0 0,1 0 0,0-1 0,1 19 0,0-26 0,1-1 0,-1 1 0,1-1 0,0 0 0,-1 0 0,1 1 0,1-1 0,-1 0 0,0 0 0,1 0 0,0 0 0,0 0 0,0 0 0,0 0 0,3 2 0,0 0 0,1-1 0,0 0 0,0 0 0,0 0 0,9 3 0,6 4 0,-21-11 0,0 0 0,1 1 0,-1-1 0,1 1 0,-1-1 0,0 1 0,1-1 0,-1 1 0,0-1 0,0 1 0,1-1 0,-1 1 0,0-1 0,0 1 0,0 0 0,0-1 0,0 1 0,1-1 0,-1 1 0,0-1 0,-1 1 0,1 0 0,0-1 0,0 1 0,0-1 0,0 1 0,0-1 0,0 1 0,-1 0 0,1-1 0,0 1 0,0-1 0,-1 1 0,-13 23 0,9-17 0,0 2 0,0 0 0,1 1 0,0-1 0,1 1 0,0 0 0,0 0 0,1 0 0,0 0 0,0 14 0,2-20 0,0 0 0,0 0 0,1 0 0,0 0 0,0 0 0,0 0 0,0 0 0,0 0 0,1 0 0,0 0 0,0-1 0,0 1 0,0-1 0,0 1 0,1-1 0,0 0 0,-1 0 0,1 0 0,1 0 0,-1 0 0,0-1 0,0 0 0,1 1 0,-1-1 0,9 3 0,4 0-114,0 0 1,0-1-1,0 0 0,1-2 0,0 0 1,-1-1-1,1 0 0,0-2 0,0 0 1,-1 0-1,17-5 0,0-2-6712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0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24575,'65'2'0,"47"-1"0,-100-2 0,-1 0 0,0-1 0,0 0 0,0 0 0,0-1 0,0-1 0,12-5 0,-22 9 0,-1-1 0,1 1 0,0 0 0,0-1 0,-1 1 0,1-1 0,-1 1 0,1-1 0,0 1 0,-1-1 0,1 1 0,-1-1 0,1 1 0,-1-1 0,1 0 0,-1 1 0,1-1 0,-1 0 0,0 1 0,1-1 0,-1 0 0,0 0 0,0 1 0,0-1 0,0 0 0,1-1 0,-2 2 0,1-1 0,0 1 0,-1 0 0,1-1 0,0 1 0,-1-1 0,1 1 0,-1 0 0,1-1 0,-1 1 0,1 0 0,-1-1 0,1 1 0,-1 0 0,1 0 0,-1 0 0,1 0 0,-1-1 0,1 1 0,-1 0 0,1 0 0,-1 0 0,1 0 0,-1 0 0,0 0 0,1 0 0,-1 0 0,1 0 0,-1 1 0,1-1 0,-1 0 0,1 0 0,-1 0 0,1 1 0,-1-1 0,0 1 0,-4 1 0,0 0 0,0 1 0,0 0 0,0 0 0,1 0 0,-1 1 0,1 0 0,0 0 0,0 0 0,0 0 0,0 0 0,1 1 0,0-1 0,0 1 0,0 0 0,1 0 0,-4 8 0,1 1 0,0 1 0,1-1 0,0 1 0,1 0 0,-1 23 0,4-23 17,0 1 0,1-1 1,0 1-1,1-1 0,1 1 0,5 14 0,-5-19-166,1-1 1,-1-1-1,2 1 1,0 0-1,0-1 1,0 0-1,1 0 1,0-1-1,12 13 1,9 1-6678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0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24575,'-1'14'0,"0"1"0,-1-1 0,-1 0 0,-1 0 0,0 0 0,0 0 0,-1 0 0,-1-1 0,-1 0 0,0 0 0,0 0 0,-1-1 0,-1-1 0,-10 12 0,9-11 0,0-1 0,-1-1 0,0 0 0,-1 0 0,0-1 0,0-1 0,-1 0 0,0-1 0,-1 0 0,0-1 0,0 0 0,0-1 0,-21 4 0,33-8 0,0-1 0,-1 1 0,1-1 0,-1 0 0,1 0 0,0 0 0,-1 0 0,1 0 0,0 0 0,-1-1 0,1 1 0,0-1 0,-1 0 0,1 1 0,0-1 0,0 0 0,0 0 0,-4-3 0,5 2 0,-1 1 0,1-1 0,0 1 0,0-1 0,0 0 0,0 0 0,0 0 0,0 1 0,0-1 0,1 0 0,-1 0 0,1 0 0,-1 0 0,1 0 0,0 0 0,0 0 0,0-3 0,0-3 0,1 1 0,0-1 0,1 1 0,0 0 0,0 0 0,0 0 0,1 0 0,0 0 0,1 0 0,6-9 0,-2 4 0,1 1 0,0-1 0,1 2 0,0-1 0,1 2 0,15-12 0,-24 19 0,1 0 0,0 0 0,0 0 0,0 1 0,1-1 0,-1 1 0,0 0 0,1 0 0,-1 0 0,0 0 0,1 0 0,-1 1 0,1 0 0,-1 0 0,1 0 0,-1 0 0,1 0 0,-1 1 0,1-1 0,-1 1 0,1 0 0,-1 0 0,0 0 0,1 1 0,-1-1 0,0 1 0,0-1 0,0 1 0,0 0 0,-1 0 0,4 3 0,4 7 0,1 0 0,-2 1 0,0 0 0,0 1 0,-1 0 0,-1 0 0,9 24 0,21 38 0,-15-38-1365,-3-5-5461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0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24575,'0'9'0,"0"8"0,0 19 0,10 13 0,2 7 0,8 3 0,2 1 0,1-9 0,-4-15-8191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0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24575,'4'1'0,"-1"-1"0,0 1 0,1 0 0,-1 0 0,0 0 0,0 1 0,0-1 0,0 1 0,0 0 0,0 0 0,0 0 0,0 0 0,-1 0 0,1 0 0,-1 1 0,1-1 0,-1 1 0,0 0 0,2 4 0,6 7 0,-1 2 0,9 22 0,-10-20 0,-2 1 0,5 21 0,6 17 0,-17-56 0,1 0 0,-1 0 0,0 0 0,1-1 0,-1 1 0,0 0 0,1 0 0,-1-1 0,1 1 0,-1 0 0,1 0 0,0-1 0,-1 1 0,1-1 0,0 1 0,-1-1 0,1 1 0,1 0 0,-1-1 0,-1 0 0,1 0 0,-1 0 0,1 0 0,-1 0 0,1 0 0,-1 0 0,1 0 0,-1 0 0,1-1 0,-1 1 0,1 0 0,-1 0 0,1 0 0,-1-1 0,0 1 0,1 0 0,-1-1 0,1 1 0,-1 0 0,0-1 0,1 0 0,19-31 0,-17 25 0,17-30 0,49-83 0,-60 110 0,0 0 0,0 1 0,2 1 0,-1-1 0,1 1 0,0 1 0,0 0 0,17-7 0,-26 13 0,1-1 0,0 1 0,0 0 0,0-1 0,0 1 0,0 0 0,0 1 0,0-1 0,0 1 0,1-1 0,-1 1 0,0 0 0,0 0 0,0 0 0,1 1 0,4 0 0,-5 0 0,-1 1 0,0-1 0,1 0 0,-1 1 0,0-1 0,0 1 0,0-1 0,0 1 0,0 0 0,-1 0 0,1 0 0,-1 0 0,1 0 0,-1 1 0,0-1 0,2 3 0,1 8 0,0 0 0,-1 0 0,0 0 0,-1 0 0,0 0 0,-1 18 0,-2 172 0,0-5 0,4-157-1365,3-11-5461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0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61 24575,'0'-3'0,"1"1"0,-1 0 0,0 0 0,-1-1 0,1 1 0,0 0 0,-1-1 0,1 1 0,-1 0 0,1 0 0,-1 0 0,0 0 0,0 0 0,0 0 0,0 0 0,-1 0 0,1 0 0,0 0 0,-1 0 0,1 1 0,-1-1 0,0 0 0,1 1 0,-1 0 0,0-1 0,0 1 0,0 0 0,0 0 0,0 0 0,0 0 0,-1 0 0,1 1 0,0-1 0,0 1 0,0-1 0,-1 1 0,1 0 0,0 0 0,-1 0 0,1 0 0,0 0 0,0 0 0,-1 1 0,1-1 0,-2 2 0,-3-1 0,1 1 0,0-1 0,0 2 0,0-1 0,0 0 0,1 1 0,-1 0 0,1 1 0,0-1 0,0 1 0,0 0 0,0 0 0,0 1 0,1 0 0,0-1 0,-4 7 0,2 2 0,0 0 0,1 1 0,1 0 0,0 0 0,1 0 0,1 0 0,0 0 0,0 21 0,1 5 0,10 74 0,17 47 0,74 249 0,-87-364 0,13 83 0,-24-112 0,0 1 0,-2-1 0,0 1 0,0-1 0,-2 1 0,0-1 0,-1 1 0,-6 16 0,8-30 5,-1-1 0,0 0 0,1 0-1,-1 0 1,-1 0 0,1 0 0,0 0 0,-1 0-1,1-1 1,-1 1 0,0-1 0,0 0 0,0 0-1,0 0 1,0 0 0,-1 0 0,1-1-1,-1 0 1,1 1 0,-1-1 0,1 0 0,-1-1-1,1 1 1,-7 0 0,-1-1-191,0 1 1,0-1-1,0-1 0,0 0 1,0 0-1,0-1 1,-10-4-1,-16-7-6640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0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24575,'14'0'0,"14"0"0,6 0 0,7 0 0,5 0 0,-4 0-8191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0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24575,'-9'0'0,"-7"0"0,-11 0 0,-1 4 0,-4 12 0,3 6 0,2 1 0,5 9 0,7 14 0,6 8 0,4 8 0,8 8 0,3-4 0,5-13 0,10-6 0,11-12 0,9-11 0,-3-9-8191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0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24575,'10'5'0,"11"10"0,8 17 0,-2 7 0,9 7 0,7 8 0,5 10 0,-5-2 0,0-12 0,-9-4 0,-9-11-8191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5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24575,'38'0'0,"43"1"0,155-19 0,-217 13 0,-19 5 0,0 0 0,0 0 0,0 0 0,0 0 0,0 0 0,0-1 0,0 1 0,0 0 0,0 0 0,0 0 0,0 0 0,0 0 0,0 0 0,0 0 0,0-1 0,0 1 0,0 0 0,0 0 0,0 0 0,0 0 0,0 0 0,-1 0 0,1 0 0,0 0 0,0-1 0,0 1 0,0 0 0,0 0 0,0 0 0,0 0 0,0 0 0,0 0 0,0 0 0,-1 0 0,1 0 0,0 0 0,0 0 0,0 0 0,0 0 0,0-1 0,0 1 0,0 0 0,0 0 0,-1 0 0,1 0 0,0 0 0,0 0 0,0 0 0,0 0 0,0 0 0,0 0 0,0 1 0,-1-1 0,1 0 0,0 0 0,0 0 0,0 0 0,0 0 0,0 0 0,-3 0 0,0-1 0,0 1 0,0 0 0,0 1 0,1-1 0,-1 0 0,0 1 0,0 0 0,-4 1 0,1 2 0,0 0 0,0 1 0,0-1 0,1 1 0,-1 0 0,1 1 0,0-1 0,1 1 0,-1 0 0,1 0 0,1 1 0,-1-1 0,1 1 0,0 0 0,0 0 0,1 0 0,0 0 0,-2 10 0,-1 15 0,0 0 0,0 57 0,4-64 0,0-2 0,0 1 0,2-1 0,1 1 0,5 27 0,-6-45 0,1 0 0,0 0 0,0-1 0,0 1 0,0 0 0,1-1 0,0 0 0,1 0 0,-1 0 0,1 0 0,0 0 0,0-1 0,0 1 0,0-1 0,1 0 0,0-1 0,0 1 0,0-1 0,0 0 0,1 0 0,6 2 0,1 0-273,0-1 0,0-1 0,0 0 0,17 0 0,10 0-6553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1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0 24575,'-10'0'0,"-7"0"0,-1 5 0,-6 11 0,0 6 0,-4 1 0,2 9 0,1 14 0,5 7 0,-4 10 0,3 2 0,-4-10 0,1-9 0,-3-13 0,2-2 0,1-7 0,4-7-8191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1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24575,'27'-8'0,"-5"0"0,-17 7 0,-1 0 0,1 1 0,-1-1 0,1 1 0,0 0 0,-1 0 0,1 1 0,-1-1 0,1 1 0,0 0 0,-1 1 0,0-1 0,1 1 0,-1-1 0,5 4 0,-3-1 0,-1 0 0,0 0 0,0 0 0,0 0 0,-1 1 0,1 0 0,-1 0 0,0 1 0,5 9 0,3 9 0,-1 1 0,-2 0 0,0 1 0,6 33 0,-10-39 0,0 1 0,12 44 0,11 88 0,-26-133 0,0 1 0,-2-1 0,0 1 0,-2-1 0,0 1 0,-1-1 0,-1 0 0,-11 34 0,11-44-273,-1 0 0,0-1 0,0 0 0,-12 15 0,0-3-6553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1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24575,'5'0'0,"10"0"0,12 0 0,15 0 0,10 0 0,10 0 0,3 0 0,-5 0 0,-12 0-8191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1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24575,'9'0'0,"17"0"0,18 0 0,15 0 0,6 0 0,3 0 0,-3 0 0,-2 0 0,-12 0-8191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2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24575,'20'-1'0,"0"-1"0,31-8 0,24-2 0,-39 10 0,0 0 0,0-1 0,63-14 0,-48 5 0,0 3 0,99-5 0,110 14 0,-126 3 0,741-3 0,-652 13 0,-31 0 0,450-11 0,-335-3 0,-279 1-455,-1 1 0,40 8 0,-18 2-6371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2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155 165 24575,'-1'0'0,"0"-1"0,-1 1 0,1-1 0,0 0 0,0 1 0,0-1 0,0 0 0,0 0 0,0 1 0,0-1 0,0 0 0,0 0 0,1 0 0,-1 0 0,0 0 0,1 0 0,-1 0 0,0 0 0,1-1 0,-1 1 0,1 0 0,0 0 0,-1 0 0,1-1 0,0 1 0,0 0 0,0 0 0,0-2 0,-3-37 0,4 35 0,0 1 0,0-1 0,1 1 0,0-1 0,-1 1 0,1-1 0,1 1 0,-1 0 0,1 0 0,-1 0 0,1 0 0,1 1 0,-1-1 0,0 1 0,1 0 0,-1 0 0,1 0 0,0 0 0,0 1 0,0-1 0,1 1 0,-1 0 0,0 0 0,1 1 0,7-3 0,-8 3 0,-1 0 0,1 0 0,0 0 0,-1 0 0,1 1 0,0 0 0,0 0 0,0 0 0,0 0 0,-1 0 0,1 1 0,0-1 0,0 1 0,-1 0 0,1 0 0,0 1 0,-1-1 0,0 1 0,1-1 0,-1 1 0,0 0 0,1 1 0,-1-1 0,-1 0 0,1 1 0,0 0 0,0 0 0,-1 0 0,0 0 0,0 0 0,0 0 0,3 6 0,1 11 0,0 0 0,-2 0 0,-1 1 0,0-1 0,-2 1 0,0 0 0,-1-1 0,-5 35 0,3-42 0,-2 1 0,1-1 0,-2 0 0,0 0 0,0-1 0,-1 1 0,-1-1 0,0 0 0,0-1 0,-1 0 0,-15 16 0,-3 0 0,-1-1 0,-60 43 0,82-65 0,-7 5 0,0-1 0,-21 11 0,32-18 0,-1 0 0,0 0 0,0 0 0,0 0 0,1 0 0,-1-1 0,0 1 0,0-1 0,0 1 0,0-1 0,0 0 0,0 1 0,0-1 0,0 0 0,0-1 0,0 1 0,0 0 0,0 0 0,0-1 0,0 1 0,0-1 0,0 0 0,0 0 0,0 1 0,1-1 0,-1 0 0,-2-2 0,3 2 0,0 0 0,0 0 0,1-1 0,-1 1 0,0 0 0,0 0 0,1 0 0,-1-1 0,1 1 0,-1 0 0,1-1 0,0 1 0,-1-1 0,1 1 0,0 0 0,0-1 0,0 1 0,0-1 0,0 1 0,0 0 0,1-3 0,0 1 0,0 0 0,1-1 0,-1 1 0,1 0 0,0 0 0,-1 0 0,1 1 0,4-6 0,0 2 0,0 0 0,0 0 0,1 1 0,0 0 0,0 0 0,12-6 0,-12 8 0,0 1 0,-1 0 0,2 0 0,-1 1 0,0 0 0,0 0 0,0 0 0,1 1 0,-1 0 0,0 1 0,0-1 0,0 2 0,1-1 0,-1 1 0,8 3 0,10 4 0,0 2 0,40 24 0,-45-24 0,37 26-1365,-31-21-5461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2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24575,'5'0'0,"2"9"0,12 4 0,4 7 0,12 2 0,0 1 0,2-3 0,-4 4 0,1-2 0,-5 4 0,2-2 0,-5 0 0,-1-5 0,-6-5-8191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2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0 24575,'-10'5'0,"-11"10"0,-17 17 0,-11 7 0,-1 7 0,-2 4 0,-1 3 0,8-3 0,13-10-8191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2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24575,'5'0'0,"10"9"0,17 17 0,3 13 0,4 0 0,-4 3 0,5-6 0,-3 4 0,0-4 0,-5-3 0,-4 1 0,-7 4 0,-6-4-8191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2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0 24575,'0'5'0,"-9"10"0,-12 17 0,-12 12 0,-1 8 0,-7 4 0,-7 6 0,5-2 0,5-12 0,10-5 0,9-10-8191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5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67 113 24575,'-3'0'0,"1"0"0,0 0 0,-1 0 0,1 1 0,0-1 0,0 1 0,0-1 0,-1 1 0,1 0 0,0 0 0,0 0 0,0 0 0,0 1 0,0-1 0,1 0 0,-1 1 0,0-1 0,1 1 0,-4 3 0,3-1 0,-1 0 0,1 0 0,0 1 0,0-1 0,0 1 0,0-1 0,1 1 0,0 0 0,-1 5 0,0-1 0,2 1 0,-1-1 0,1 1 0,0-1 0,1 0 0,0 1 0,1-1 0,-1 0 0,6 15 0,-4-18 0,1 0 0,0 0 0,0 0 0,0-1 0,0 1 0,1-1 0,0 0 0,0 0 0,0-1 0,1 0 0,-1 0 0,1 0 0,0 0 0,0-1 0,1 0 0,-1 0 0,10 2 0,-2-1 0,-1 0 0,2-1 0,-1-1 0,0 0 0,0-1 0,1-1 0,20-2 0,-27 1 0,0-1 0,0 0 0,0 0 0,-1-1 0,0 0 0,1-1 0,-1 1 0,0-2 0,-1 1 0,1-1 0,-1 1 0,0-2 0,0 1 0,0-1 0,-1 0 0,0 0 0,0 0 0,0-1 0,-1 0 0,0 0 0,0 0 0,4-13 0,-5 12 0,0 1 0,0-1 0,-1 1 0,0-1 0,-1 0 0,1 0 0,-2 0 0,1 0 0,-1 0 0,0 1 0,-1-1 0,0 0 0,0 0 0,0 0 0,-1 0 0,-1 1 0,1-1 0,-1 1 0,0-1 0,-1 1 0,0 0 0,-9-12 0,6 11 10,-1 1 0,-1 0 0,1 0 0,-1 0 0,-1 1 0,1 1 0,-1 0 0,0 0 0,0 1 0,0 0 0,-18-4 0,21 6-81,1 0 1,0 1-1,-1 0 0,1 0 0,-1 1 1,0 0-1,1 0 0,-1 0 1,1 1-1,-1 0 0,1 0 0,0 1 1,-1 0-1,1 0 0,0 0 1,0 1-1,0 0 0,0 0 0,1 0 1,-8 6-1,-13 21-6755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2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72 134 24575,'-2'0'0,"0"0"0,-1-1 0,1 1 0,0-1 0,1 1 0,-1-1 0,0 0 0,0 0 0,0 0 0,0 0 0,1 0 0,-1 0 0,0 0 0,1-1 0,-1 1 0,1-1 0,-1 1 0,1-1 0,0 1 0,0-1 0,0 0 0,0 0 0,0 0 0,0 1 0,0-1 0,0 0 0,1 0 0,-1 0 0,1 0 0,-1 0 0,1 0 0,0-1 0,0-1 0,0 0 0,-1 1 0,1 0 0,0 0 0,0 0 0,1 0 0,-1 0 0,1-1 0,-1 1 0,1 0 0,0 0 0,0 0 0,0 0 0,1 1 0,-1-1 0,1 0 0,-1 0 0,1 1 0,0-1 0,0 1 0,0-1 0,5-3 0,-3 4 0,0 0 0,0 0 0,0 0 0,0 0 0,0 1 0,0-1 0,0 1 0,1 0 0,-1 0 0,0 1 0,1-1 0,-1 1 0,0 0 0,1 1 0,-1-1 0,0 1 0,1-1 0,-1 1 0,0 0 0,1 1 0,-1-1 0,0 1 0,0 0 0,0 0 0,-1 0 0,1 0 0,0 1 0,-1 0 0,0-1 0,1 1 0,-1 1 0,0-1 0,2 4 0,2 2 0,0 0 0,-1 0 0,0 0 0,-1 1 0,0 0 0,0 0 0,-1 1 0,-1-1 0,0 1 0,0 0 0,-1 0 0,1 13 0,-3-16 0,0 0 0,0-1 0,-1 1 0,0 0 0,-1-1 0,0 1 0,0-1 0,0 0 0,-1 0 0,0 0 0,0 0 0,-1 0 0,0 0 0,0-1 0,-1 0 0,1 0 0,-8 7 0,1-3 0,-1 1 0,0-2 0,0 0 0,-1 0 0,0-1 0,-1-1 0,-22 9 0,14-5 0,18-8 0,-1-1 0,1 0 0,0 0 0,-1 0 0,0 0 0,0-1 0,1 0 0,-1 0 0,-7 1 0,55-14 0,-23 10-136,-1 2-1,1 1 1,0 0-1,-1 2 1,0 0-1,1 1 1,-1 1-1,0 0 0,29 14 1,-11 0-6690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2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24575,'4'0'0,"12"0"0,11 0 0,11 0 0,3 0 0,4 0 0,4 0 0,-7-9 0,-2-3 0,-6 1-8191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2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24575,'0'9'0,"0"17"0,0 13 0,0 14 0,0 11 0,-9-4 0,-3-4 0,0-2 0,-2-11 0,1-7 0,3-1 0,4-7-8191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3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67 24575,'-6'7'0,"0"1"0,0 0 0,1 0 0,0 0 0,-4 11 0,-11 16 0,11-26 0,5-12 0,5-18 0,6 2 0,1-1 0,0 1 0,1 1 0,1 0 0,13-18 0,-22 35 0,-1 0 0,0 0 0,1 1 0,0-1 0,-1 0 0,1 0 0,0 0 0,-1 0 0,1 1 0,0-1 0,0 0 0,-1 1 0,1-1 0,0 1 0,0-1 0,0 1 0,0-1 0,0 1 0,0-1 0,2 1 0,-3 0 0,1 0 0,0 1 0,-1-1 0,1 0 0,-1 1 0,1-1 0,-1 1 0,1-1 0,-1 0 0,1 1 0,-1-1 0,1 1 0,-1 0 0,0-1 0,1 1 0,-1-1 0,0 1 0,1 0 0,-1-1 0,0 1 0,0 0 0,0-1 0,1 2 0,5 49 0,-6-49 0,0 256 0,-2-156 0,2-92 0,0-1 0,-1 1 0,0 0 0,0-1 0,-6 18 0,5-23 0,1-1 0,-1 1 0,0-1 0,0 0 0,0 1 0,0-1 0,-1 0 0,1 0 0,-1 0 0,0-1 0,0 1 0,0-1 0,0 1 0,-1-1 0,1 0 0,-5 2 0,-5 4 0,14-5 0,23-5 0,-11 1 0,8 0-195,0 0 0,-1 1 0,1 2 0,-1 0 0,0 1 0,24 6 0,-8 2-6631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3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3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24575,'2'0'0,"0"0"0,0 1 0,0 0 0,0-1 0,0 1 0,-1 0 0,1 0 0,0 0 0,-1 0 0,1 0 0,0 0 0,-1 1 0,1-1 0,-1 0 0,0 1 0,0-1 0,1 1 0,-1 0 0,0-1 0,0 1 0,0 0 0,-1 0 0,1-1 0,0 1 0,-1 0 0,1 0 0,0 4 0,2 9 0,0 0 0,2 24 0,-4-28 0,2 58 0,-3 1 0,-11 82 0,1-15 0,6 94 0,6-339 0,5 0 0,32-161 0,-24 182 0,5-110 0,-19 175 0,2 3 0,3 14 0,-4 5 0,0 2 0,-1-1 0,1 0 0,-1 0 0,1 0 0,-1 1 0,1-1 0,-1 1 0,0-1 0,0 1 0,0-1 0,2 5 0,68 113 0,87 202 0,-144-292 0,-10-18 0,2 0 0,0-1 0,0 0 0,13 15 0,-17-22 0,-1-1 0,1 0 0,0 0 0,0 0 0,0 0 0,1 0 0,-1-1 0,0 1 0,1-1 0,-1 1 0,1-1 0,-1 0 0,1 0 0,0 0 0,-1 0 0,1-1 0,0 1 0,0-1 0,-1 1 0,1-1 0,0 0 0,0 0 0,0 0 0,5-2 0,-6 1 0,0 0 0,1 0 0,-1 0 0,0 0 0,0-1 0,0 1 0,0-1 0,0 0 0,-1 1 0,1-1 0,0 0 0,-1 0 0,0 0 0,1 0 0,-1 0 0,0-1 0,0 1 0,0 0 0,0 0 0,0-3 0,11-52 0,-11 49 0,4-50 0,-6-112 0,2-17 0,6 144-1365,5 8-5461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4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93 508 24575,'-4'1'0,"1"-1"0,0 1 0,0 0 0,0 0 0,0 1 0,0-1 0,0 1 0,0-1 0,0 1 0,1 0 0,-1 0 0,1 0 0,-1 1 0,1-1 0,0 0 0,0 1 0,-3 4 0,-3 4 0,1 0 0,-12 25 0,18-33 0,-1 0 0,1 1 0,1-1 0,-1 0 0,0 1 0,1-1 0,0 1 0,-1 0 0,2-1 0,-1 1 0,0-1 0,1 1 0,-1-1 0,1 0 0,0 1 0,0-1 0,2 5 0,-2-7 0,0 1 0,0 0 0,0-1 0,0 1 0,0-1 0,0 0 0,1 1 0,-1-1 0,0 0 0,1 0 0,-1 1 0,1-1 0,-1 0 0,1-1 0,-1 1 0,1 0 0,0 0 0,0-1 0,-1 1 0,1-1 0,0 1 0,0-1 0,0 0 0,-1 0 0,1 0 0,0 0 0,0 0 0,0 0 0,-1 0 0,1-1 0,0 1 0,0-1 0,0 1 0,-1-1 0,3-1 0,0 0 0,-1 0 0,1 0 0,-1-1 0,0 1 0,0-1 0,0 0 0,0 0 0,-1 0 0,1 0 0,-1 0 0,0 0 0,0-1 0,0 1 0,0-1 0,0 0 0,-1 0 0,0 1 0,0-1 0,0 0 0,1-5 0,1-12 0,0 1 0,0-33 0,-3 44 0,-1-21 0,-2 0 0,-1 0 0,-1 0 0,-11-36 0,8 38 0,1 1 0,2-1 0,1-1 0,1 1 0,1-34 0,2 57-44,1-1 0,0 1 0,0 0 0,0 0 0,0-1 0,1 1 0,0 0 0,0 0 0,0 0 0,1 1 0,0-1 0,0 0 0,0 1 0,0 0 0,1 0 0,-1 0 0,1 0 0,0 1-1,1-1 1,-1 1 0,0 0 0,1 0 0,0 0 0,-1 1 0,1 0 0,0 0 0,1 0 0,-1 0 0,0 1 0,8-1 0,33-3-6782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4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52 24575,'-2'0'0,"0"0"0,1 1 0,-1-1 0,0 1 0,1 0 0,-1-1 0,1 1 0,-1 0 0,1 0 0,0 0 0,-1 0 0,1 0 0,0 0 0,-1 0 0,1 1 0,0-1 0,0 0 0,0 1 0,0-1 0,0 1 0,1-1 0,-1 1 0,0-1 0,0 4 0,-12 41 0,10-34 0,2 0 0,-1 0 0,1 1 0,1-1 0,1 0 0,-1 0 0,4 14 0,-4-23 0,1 0 0,0 0 0,0 0 0,0 0 0,0 0 0,0 0 0,1 0 0,-1-1 0,1 1 0,0 0 0,0-1 0,0 1 0,0-1 0,0 0 0,1 0 0,-1 0 0,1 0 0,-1 0 0,1 0 0,0 0 0,-1-1 0,1 0 0,0 1 0,0-1 0,0 0 0,0 0 0,0-1 0,0 1 0,1-1 0,-1 0 0,0 1 0,5-2 0,-4 1 0,0 0 0,0-1 0,0 1 0,0-1 0,0 0 0,0 0 0,0 0 0,-1-1 0,1 0 0,-1 1 0,1-1 0,-1 0 0,1-1 0,-1 1 0,0-1 0,3-3 0,-1 1 0,-1 0 0,0 0 0,0-1 0,-1 1 0,0-1 0,0 0 0,0 0 0,-1 0 0,3-9 0,-3 5 0,1 0 0,-2 1 0,0-1 0,0 0 0,0 0 0,-1 0 0,-1 0 0,0 0 0,0 0 0,-1 0 0,0 1 0,-1-1 0,-4-12 0,5 18-45,-1 0-1,1 1 1,-1-1-1,0 0 1,0 1-1,0 0 1,-1 0-1,1 0 1,-1 0-1,1 0 1,-1 1-1,0-1 1,0 1-1,0 0 1,0 0-1,0 1 1,-1-1-1,1 1 1,-1 0-1,1 0 1,-1 1-1,1-1 1,-1 1-1,1 0 1,-1 0-1,1 0 0,-1 1 1,1 0-1,-9 2 1,-14 7-6781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4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24575,'1'-4'0,"0"0"0,-1 0 0,2 0 0,-1 0 0,0 0 0,1 1 0,0-1 0,0 0 0,0 1 0,0-1 0,0 1 0,1 0 0,-1 0 0,5-4 0,2-3 0,1 1 0,22-16 0,-29 23 0,0 1 0,0-1 0,0 0 0,0 1 0,0-1 0,0 1 0,0 0 0,0 0 0,1 0 0,-1 1 0,0-1 0,1 1 0,-1 0 0,0 0 0,5 0 0,-6 0 0,1 1 0,-1 0 0,0 0 0,1 0 0,-1 0 0,0 0 0,0 0 0,0 0 0,0 1 0,0-1 0,0 1 0,0 0 0,-1-1 0,1 1 0,0 0 0,-1 0 0,0 0 0,1 0 0,-1 0 0,0 1 0,0-1 0,1 3 0,0 2 0,0-1 0,0 1 0,-1 0 0,2 13 0,5 25 0,-7-45 0,-1 0 0,0 1 0,0-1 0,0 0 0,0 1 0,1-1 0,-1 0 0,0 0 0,0 1 0,1-1 0,-1 0 0,0 0 0,0 1 0,1-1 0,-1 0 0,0 0 0,1 0 0,-1 1 0,0-1 0,1 0 0,-1 0 0,0 0 0,1 0 0,-1 0 0,1 0 0,-1 0 0,0 0 0,1 0 0,-1 0 0,0 0 0,1 0 0,-1 0 0,0 0 0,1 0 0,-1 0 0,1 0 0,-1 0 0,0-1 0,1 1 0,-1 0 0,0 0 0,0 0 0,1 0 0,-1-1 0,0 1 0,1 0 0,-1-1 0,0 1 0,0 0 0,1 0 0,-1-1 0,0 1 0,0 0 0,0-1 0,0 1 0,1 0 0,-1-1 0,0 1 0,0-1 0,17-27 0,-15 24 0,23-39 0,1 1 0,2 2 0,2 0 0,37-36 0,-62 71 0,0 0 0,0 0 0,1 0 0,-1 1 0,1 0 0,0 0 0,0 0 0,1 1 0,12-5 0,-16 8 0,0-1 0,0 1 0,0-1 0,0 1 0,0 0 0,0 0 0,0 0 0,1 1 0,-1-1 0,0 1 0,0-1 0,0 1 0,0 0 0,0 0 0,-1 1 0,1-1 0,0 1 0,0-1 0,-1 1 0,1 0 0,-1 0 0,1 0 0,-1 0 0,2 3 0,5 5 0,-1 1 0,0 0 0,-1 0 0,-1 1 0,1 0 0,-2 0 0,0 0 0,0 1 0,4 20 0,0 10 0,7 69 0,-13-34 23,-3-56-370,1 1 0,1-1 0,8 39 0,1-28-6479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4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24575,'-9'-1'0,"-1"2"0,0-1 0,1 1 0,-1 1 0,1-1 0,-1 2 0,1-1 0,0 1 0,0 1 0,-16 8 0,18-8 0,1 1 0,0 1 0,0-1 0,0 1 0,0 0 0,1 0 0,0 0 0,0 1 0,1 0 0,0 0 0,0 0 0,1 0 0,-4 10 0,0 5 0,0 0 0,2 1 0,0 0 0,2 0 0,0 0 0,2 38 0,17 144 0,-9-144 0,0-20 0,17 62 0,-13-65 0,-2 0 0,7 63 0,-15-90 0,-1-1 0,0 1 0,-1 0 0,0-1 0,0 1 0,-1-1 0,0 0 0,-1 1 0,0-1 0,-1 0 0,0-1 0,-1 1 0,0-1 0,-7 11 0,9-16-91,0 0 0,1-1 0,-2 0 0,1 1 0,0-1 0,-1 0 0,1 0 0,-1-1 0,0 1 0,0-1 0,0 0 0,0 0 0,0 0 0,-8 2 0,-15-2-6735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5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24575,'3'0'0,"0"-1"0,-1 1 0,1-1 0,0 0 0,0 0 0,-1 0 0,1 0 0,-1-1 0,5-2 0,11-5 0,-1 2 0,1 2 0,0 0 0,-1 1 0,2 1 0,-1 0 0,0 1 0,25 1 0,-32 2 0,1 0 0,-1 1 0,0 0 0,0 0 0,0 2 0,0-1 0,0 1 0,0 1 0,-1 0 0,0 0 0,0 1 0,17 13 0,12 18 26,-2 1 0,-2 2-1,-1 1 1,34 56 0,-25-36-773,50 56 0,-62-85-6079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4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24575,'0'-4'0,"9"-11"0,13-3 0,6 1 0,9-5 0,10 1 0,8 4 0,3 5 0,-8 4-8191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4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24575,'0'4'0,"0"11"0,0 13 0,0 14 0,0 10 0,0 5 0,0 2 0,0-14 0,0-23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4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24575,'0'-7'0,"0"1"0,0-1 0,0 0 0,1 0 0,0 1 0,4-14 0,-3 18 0,-1-1 0,1 1 0,-1 0 0,1-1 0,0 1 0,-1 0 0,1 0 0,0 0 0,1 0 0,-1 1 0,0-1 0,0 0 0,1 1 0,-1 0 0,1-1 0,-1 1 0,1 0 0,0 0 0,4 0 0,21-5 0,1 1 0,0 1 0,0 2 0,1 1 0,30 3 0,-55-2 0,0 0 0,-1 0 0,1 1 0,0-1 0,0 1 0,-1 0 0,1 0 0,-1 1 0,1-1 0,-1 1 0,1 0 0,-1 0 0,0 1 0,0-1 0,0 1 0,0 0 0,0 0 0,-1 0 0,1 1 0,-1-1 0,0 1 0,0 0 0,0 0 0,-1 0 0,1 0 0,-1 0 0,0 0 0,0 1 0,-1-1 0,1 1 0,-1 0 0,0-1 0,0 1 0,0 0 0,-1-1 0,0 6 0,2 40 15,-3-1 0,-8 54-1,-1 54-29,11-136-217,0 1 0,1 0-1,1 0 1,1-1-1,8 26 1,-2-20-6594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4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138 187 24575,'-2'0'0,"1"1"0,-1-1 0,1 0 0,-1 0 0,1 1 0,-1-1 0,0 0 0,1 1 0,-1 0 0,1-1 0,0 1 0,-1 0 0,1 0 0,-1 0 0,1 0 0,0 0 0,0 0 0,0 0 0,0 0 0,-2 2 0,1 1 0,0-1 0,0 1 0,0-1 0,1 1 0,0 0 0,-1 0 0,1-1 0,0 6 0,-1 1 0,1-1 0,1 1 0,0-1 0,0 1 0,1-1 0,3 14 0,-4-20 0,1 0 0,1 1 0,-1-1 0,0 0 0,1-1 0,0 1 0,-1 0 0,1 0 0,0-1 0,0 1 0,1-1 0,-1 0 0,0 1 0,1-1 0,0 0 0,-1-1 0,1 1 0,0 0 0,0-1 0,0 1 0,0-1 0,0 0 0,0 0 0,0 0 0,0-1 0,1 1 0,-1-1 0,0 1 0,0-1 0,6-1 0,-1 1 0,0-1 0,0 0 0,0 0 0,-1-1 0,1 1 0,-1-2 0,1 1 0,-1-1 0,0-1 0,0 1 0,11-8 0,-9 4 0,-1 0 0,0-1 0,0 0 0,-1 0 0,0 0 0,-1-1 0,0 0 0,0-1 0,-1 1 0,0-1 0,0 0 0,3-13 0,-6 17 0,-1 0 0,1 1 0,-1-1 0,-1 0 0,1 0 0,-1 0 0,0-1 0,0 1 0,-1 0 0,0 0 0,0 0 0,0 1 0,-1-1 0,1 0 0,-1 0 0,-1 1 0,1-1 0,-1 1 0,0 0 0,0 0 0,-1 0 0,0 0 0,-7-7 0,2 4 0,0 0 0,-1 1 0,0 0 0,0 1 0,-1 0 0,0 0 0,0 1 0,0 1 0,-1 0 0,1 0 0,-1 1 0,0 1 0,-20-2 0,27 3 0,-1 1 0,0 0 0,1 0 0,-1 0 0,0 1 0,1 0 0,-1 0 0,0 0 0,1 1 0,0 0 0,-1 0 0,1 0 0,0 0 0,0 1 0,0 0 0,0 0 0,1 1 0,-1-1 0,1 1 0,0 0 0,0 0 0,0 0 0,1 1 0,-1-1 0,1 1 0,0 0 0,0 0 0,1 0 0,-1 0 0,-2 11 0,1 1 0,0 0 0,1 0 0,1 0 0,1 0 0,0 0 0,2 19 0,0-25 0,0-1 0,0 0 0,1 0 0,1-1 0,-1 1 0,1 0 0,1-1 0,0 1 0,0-1 0,1 0 0,10 14 0,-11-19 0,0 0 0,-1 0 0,2-1 0,-1 1 0,0-1 0,1 0 0,-1 0 0,1-1 0,0 1 0,0-1 0,0 0 0,0 0 0,0-1 0,1 1 0,-1-1 0,0-1 0,1 1 0,-1-1 0,0 0 0,1 0 0,10-1 0,-10 0 0,0-1 0,0 1 0,0-1 0,0 0 0,0-1 0,-1 1 0,1-1 0,-1 0 0,1-1 0,-1 1 0,0-1 0,-1 0 0,1 0 0,-1-1 0,1 1 0,-1-1 0,-1 0 0,7-10 0,-4 2 0,0-1 0,-1 1 0,0-1 0,-2 0 0,1 0 0,1-23 0,1-84 0,-6 105 0,1 22 0,4 18 0,13 42-111,-11-39 170,0 0 1,2 0 0,14 28-1,-19-47-165,1 1-1,0-1 1,0-1-1,1 1 0,0-1 1,0 0-1,1 0 1,0-1-1,0 1 0,0-2 1,1 1-1,0-1 1,13 6-1,14 4-6719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48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61 24575,'-2'0'0,"0"0"0,0 1 0,0-1 0,0 1 0,0 0 0,0 0 0,0 0 0,0 0 0,0 0 0,1 0 0,-1 0 0,0 0 0,1 1 0,-1-1 0,1 1 0,-1-1 0,1 1 0,0 0 0,-1-1 0,1 1 0,0 0 0,0 0 0,0 0 0,1 0 0,-1 0 0,0 0 0,0 3 0,0 0 0,-1 1 0,1-1 0,0 0 0,1 1 0,-1-1 0,1 1 0,0-1 0,0 0 0,1 1 0,1 5 0,0-5 0,0 0 0,1-1 0,0 1 0,0-1 0,0 0 0,1 0 0,0 0 0,0 0 0,0 0 0,0-1 0,1 0 0,-1 0 0,1 0 0,0-1 0,1 1 0,-1-1 0,1 0 0,-1-1 0,1 1 0,0-1 0,0-1 0,0 1 0,0-1 0,11 2 0,-4-2 0,0 1 0,-1-2 0,1 0 0,0 0 0,0-1 0,-1-1 0,1 0 0,-1-1 0,1 0 0,-1-1 0,16-7 0,-23 8 0,0 0 0,0 0 0,-1-1 0,1 1 0,-1-1 0,1 0 0,-1-1 0,0 1 0,-1-1 0,1 0 0,-1 0 0,0 0 0,0 0 0,-1 0 0,1-1 0,-1 1 0,0-1 0,-1 1 0,1-1 0,-1 0 0,0-6 0,0 7 0,-1 1 0,0-1 0,0 0 0,-1 1 0,1-1 0,-1 1 0,0-1 0,0 1 0,0-1 0,-1 1 0,1-1 0,-1 1 0,0 0 0,-1 0 0,1 0 0,-1 0 0,1 1 0,-1-1 0,0 0 0,0 1 0,-1 0 0,1 0 0,-1 0 0,0 0 0,0 1 0,0-1 0,-5-1 0,1 0 0,0 1 0,-1 0 0,1 0 0,-1 1 0,0 0 0,0 1 0,0 0 0,0 0 0,-10 1 0,15 1 0,-1-1 0,1 1 0,0-1 0,0 1 0,0 0 0,0 1 0,1-1 0,-1 1 0,0-1 0,0 1 0,1 0 0,-1 1 0,1-1 0,0 1 0,0-1 0,0 1 0,0 0 0,0 0 0,0 0 0,1 0 0,-4 6 0,0 3 0,1 1 0,0-1 0,1 1 0,1 0 0,0 0 0,0 0 0,1 1 0,0 14 0,5 113 0,0-85 0,-1 114 0,2 55 0,-4-217-124,1-1 0,0 1 0,1 0 0,0-1 0,0 1 0,0-1-1,1 0 1,0 0 0,1 0 0,5 9 0,14 12-6702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4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24575,'-1'62'0,"-1"-36"0,2 0 0,0 0 0,2 0 0,0 0 0,2 0 0,8 28 0,-10-49 0,-1-1 0,1 0 0,0 1 0,0-1 0,1 0 0,-1 0 0,1 0 0,0 0 0,0-1 0,0 1 0,0-1 0,1 1 0,-1-1 0,1 0 0,0-1 0,0 1 0,0-1 0,0 0 0,1 0 0,-1 0 0,0 0 0,1-1 0,0 1 0,-1-1 0,1-1 0,0 1 0,-1 0 0,1-1 0,0 0 0,0 0 0,-1-1 0,1 1 0,0-1 0,-1 0 0,1 0 0,-1-1 0,1 1 0,-1-1 0,1 0 0,-1 0 0,0-1 0,0 1 0,0-1 0,0 0 0,-1 0 0,1 0 0,-1-1 0,0 1 0,0-1 0,0 1 0,0-1 0,0 0 0,1-5 0,1 0 8,-1 0 0,0-1 0,0 0 0,-1 0 0,0 0 0,-1 0 0,0 0 0,-1-1 0,0 1 0,-1-1 0,0 1 0,0 0 0,-1-1 0,-2-10 0,2 16-54,0 0-1,0 0 1,0 1-1,-1-1 1,0 1 0,1-1-1,-2 1 1,1-1-1,0 1 1,-1 0 0,0 0-1,0 0 1,0 1-1,0-1 1,-1 1-1,1-1 1,-1 1 0,0 0-1,0 1 1,0-1-1,0 1 1,-1-1 0,1 1-1,-1 1 1,1-1-1,-1 1 1,0-1 0,1 1-1,-1 1 1,0-1-1,-6 0 1,-20 3-6780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5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24575,'0'28'0,"1"0"0,1 0 0,11 46 0,-12-66 0,1-1 0,0 1 0,1-1 0,0 0 0,0 0 0,0 0 0,1 0 0,0-1 0,0 1 0,1-1 0,0 0 0,0 0 0,0-1 0,1 1 0,-1-1 0,1-1 0,1 1 0,8 4 0,-10-7 0,0 0 0,1-1 0,-1 1 0,1-1 0,-1-1 0,1 1 0,0-1 0,-1 0 0,1 0 0,0-1 0,-1 1 0,1-1 0,-1 0 0,1-1 0,-1 0 0,0 0 0,1 0 0,-1 0 0,0-1 0,0 1 0,-1-1 0,1-1 0,4-3 0,-1 1 0,0 0 0,-1-1 0,0 0 0,0-1 0,-1 1 0,0-1 0,0 0 0,-1-1 0,0 1 0,0-1 0,-1 0 0,5-15 0,-5 6-455,-1-1 0,1-28 0,-3 10-6371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5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3 195 24575,'-1'49'0,"0"-21"0,1 0 0,1 0 0,1 0 0,8 37 0,-8-58 0,0-1 0,0 1 0,0 0 0,1 0 0,0-1 0,1 0 0,-1 0 0,1 0 0,0 0 0,1 0 0,0-1 0,-1 1 0,2-1 0,-1-1 0,1 1 0,-1-1 0,1 0 0,0 0 0,0-1 0,1 1 0,12 3 0,-15-5 0,1-1 0,-1 1 0,0-1 0,1-1 0,-1 1 0,1-1 0,-1 1 0,1-1 0,-1 0 0,1-1 0,-1 1 0,1-1 0,6-2 0,-8 2 0,0-1 0,0 1 0,0-1 0,0 0 0,0 0 0,-1 0 0,1 0 0,0 0 0,-1-1 0,0 1 0,1-1 0,-1 0 0,0 0 0,0 0 0,-1 1 0,1-2 0,-1 1 0,2-5 0,2-6 0,-1 1 0,-1-1 0,0 0 0,-1-1 0,-1 1 0,0 0 0,-1 0 0,-2-16 0,1 20 0,0-1 0,-1 1 0,0-1 0,-1 1 0,0 0 0,-1 0 0,0 0 0,0 0 0,-1 1 0,0 0 0,-10-13 0,6 12 0,0-1 0,1-1 0,1 1 0,-8-16 0,14 24 0,-1 1 0,1-1 0,0 0 0,0 0 0,0 0 0,0 0 0,1 0 0,-1 0 0,1 0 0,0 0 0,0 0 0,0 0 0,0 0 0,0 0 0,1 0 0,-1 0 0,1 0 0,0 0 0,0 1 0,0-1 0,0 0 0,1 0 0,-1 1 0,1-1 0,2-3 0,2 0 10,0 1 0,1 0 0,-1 0 0,1 0 0,0 1 0,0 0-1,1 1 1,-1 0 0,1 0 0,-1 0 0,12-1 0,12-3-742,46-3 1,-77 10 710,53-4-6805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5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24575,'0'9'0,"0"13"0,0 11 0,0 9 0,10 12 0,2 5 0,9-6 0,0-4 0,2-10 0,-3-12-8191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5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0 24575,'-1'11'0,"-1"-1"0,-1 1 0,0-1 0,0 0 0,-1 0 0,0 0 0,-1-1 0,0 1 0,-1-1 0,-10 13 0,4-3 0,-8 14 0,-2-2 0,-33 37 0,46-58 0,0 0 0,-1-1 0,-1 0 0,1-1 0,-1 0 0,-1-1 0,1 0 0,-1 0 0,0-2 0,-15 6 0,24-10 0,-1 0 0,0 0 0,1 0 0,-1-1 0,0 1 0,1-1 0,-1 0 0,0 0 0,1 0 0,-1-1 0,0 1 0,0-1 0,1 0 0,-1 0 0,1 0 0,-1 0 0,1-1 0,-1 1 0,1-1 0,0 0 0,0 0 0,-4-3 0,3 0 0,0 1 0,0-1 0,1 1 0,-1-1 0,1 0 0,0-1 0,0 1 0,1 0 0,-1-1 0,1 1 0,1-1 0,-1 0 0,-1-9 0,2 2 0,-1-1 0,2 0 0,0 0 0,0 0 0,1 0 0,1 1 0,5-23 0,-5 30 0,-1 1 0,1-1 0,0 0 0,0 0 0,1 1 0,0 0 0,0-1 0,0 1 0,0 0 0,1 0 0,0 1 0,0-1 0,0 1 0,1 0 0,0 0 0,-1 0 0,1 1 0,0-1 0,9-3 0,-11 6 0,0 0 0,1 1 0,-1-1 0,0 1 0,0 0 0,0 0 0,0 0 0,1 0 0,-1 0 0,0 1 0,0 0 0,0-1 0,0 1 0,0 0 0,0 1 0,0-1 0,0 0 0,0 1 0,-1-1 0,1 1 0,-1 0 0,1 0 0,-1 0 0,1 1 0,-1-1 0,0 0 0,2 4 0,6 7 0,0 0 0,-1 2 0,13 24 0,6 21-1365,-6-2-5461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5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0 24575,'-4'0'0,"-2"9"0,-14 17 0,-3 9 0,-12 7 0,1 6 0,-9 4 0,4-2 0,-5-1 0,-1 5 0,8-1 0,1-11 0,7-2 0,13-9 0,13-9 0,8-9-8191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5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24575,'0'5'0,"0"10"0,0 12 0,5 15 0,1 1-8191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5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24575,'78'1'0,"-24"1"0,0-2 0,0-3 0,104-18 0,-146 17 0,23-5 0,-35 8 0,1 1 0,0 0 0,-1 0 0,1 0 0,-1 0 0,1 0 0,0 0 0,-1 0 0,1 0 0,0 0 0,-1 0 0,1 0 0,-1 0 0,1 0 0,0 1 0,-1-1 0,1 0 0,-1 0 0,1 1 0,-1-1 0,1 0 0,0 1 0,-1-1 0,0 1 0,1-1 0,-1 0 0,1 1 0,-1-1 0,1 1 0,-1-1 0,0 1 0,1 0 0,-1-1 0,0 1 0,0-1 0,1 1 0,-1-1 0,0 1 0,0 0 0,0-1 0,0 2 0,-1 32 0,-1 0 0,-8 35 0,-3 52 0,14-58 0,13 107 0,26 61 0,-31-184 0,18 61 0,-16-70 0,-2 0 0,6 58 0,-14-93 0,-1 1 0,0 0 0,0 0 0,0-1 0,-1 1 0,1 0 0,-1-1 0,0 1 0,0 0 0,0-1 0,-1 1 0,1-1 0,-1 1 0,0-1 0,0 0 0,0 0 0,0 0 0,-4 4 0,4-6 0,0 1 0,-1 0 0,1-1 0,-1 1 0,1-1 0,-1 0 0,0 0 0,1 0 0,-1 0 0,0 0 0,0-1 0,1 1 0,-1-1 0,0 0 0,0 0 0,0 0 0,0 0 0,0 0 0,1-1 0,-1 1 0,0-1 0,0 0 0,1 0 0,-1 0 0,-2-1 0,-1-1 0,0 0 0,0 0 0,1-1 0,-1 1 0,1-1 0,0-1 0,0 1 0,1 0 0,-1-1 0,1 0 0,0 0 0,0-1 0,1 1 0,0-1 0,0 0 0,0 1 0,0-1 0,1-1 0,-3-10 0,3 7 0,0 1 0,1 0 0,0-1 0,0 1 0,1-1 0,1 1 0,-1-1 0,2 1 0,-1-1 0,1 1 0,0 0 0,1 0 0,4-9 0,4-2 0,0 0 0,1 1 0,1 0 0,1 1 0,0 1 0,2 0 0,27-24 0,-6 11 0,2 1 0,65-37 0,-60 39-1365,-10 4-5461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5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23 24575,'-1'-1'0,"1"0"0,0-1 0,-1 1 0,1 0 0,-1 0 0,0 0 0,1 0 0,-1 0 0,0 0 0,0 1 0,1-1 0,-1 0 0,0 0 0,0 0 0,0 1 0,0-1 0,0 0 0,0 1 0,0-1 0,0 1 0,-1-1 0,1 1 0,0 0 0,0 0 0,0-1 0,0 1 0,-3 0 0,-33-3 0,35 3 0,-1 0 0,1 1 0,-1-1 0,1 1 0,-1-1 0,1 1 0,-1 0 0,1 0 0,-1 0 0,1 0 0,0 1 0,0-1 0,0 0 0,0 1 0,0 0 0,0-1 0,0 1 0,0 0 0,0 0 0,1 0 0,-1 0 0,1 0 0,0 1 0,-1-1 0,1 0 0,0 1 0,0-1 0,0 3 0,0-1 0,0 0 0,1 0 0,-1 0 0,1 0 0,0 0 0,1 0 0,-1 0 0,0 0 0,1 0 0,0 0 0,0 0 0,0 0 0,1 0 0,-1 0 0,1-1 0,0 1 0,2 3 0,11 12 0,-12-16 0,0 0 0,-1 0 0,1 1 0,-1-1 0,0 0 0,0 1 0,0 0 0,0-1 0,-1 1 0,1 0 0,-1 0 0,0 0 0,0 0 0,-1 0 0,1 0 0,-1 0 0,0 5 0,-13 50 0,9-46 0,1 0 0,0 0 0,-2 25 0,4-34 0,1-1 0,1 1 0,-1 0 0,0-1 0,1 1 0,0-1 0,0 1 0,0-1 0,0 1 0,1-1 0,-1 0 0,1 1 0,0-1 0,0 0 0,0 0 0,0 0 0,0-1 0,6 6 0,-1-2 8,1-1-1,0 0 1,0 0-1,0-1 1,1 0-1,-1 0 1,1-1-1,0 0 1,0 0-1,0-1 1,1 0-1,-1-1 1,0 0-1,1-1 1,14 0-1,0-2-304,1-1 0,-1-1 0,1-2 0,39-13 0,-33 9-6529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5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24575,'0'9'0,"0"12"0,0 17 0,0 15 0,0 8 0,0 3 0,0-5 0,9-13 0,8-14 0,1-12-8191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5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24575,'-1'61'0,"-1"-38"0,1 0 0,1-1 0,1 1 0,2 0 0,8 41 0,-8-59 0,-1 1 0,1 0 0,0-1 0,0 1 0,1-1 0,-1 0 0,1 0 0,1 0 0,-1-1 0,0 1 0,1-1 0,0 0 0,0-1 0,0 1 0,10 4 0,-12-6 0,0-1 0,1 1 0,-1-1 0,1 0 0,0 0 0,-1 0 0,1 0 0,0 0 0,0-1 0,-1 0 0,1 0 0,0 0 0,0 0 0,0 0 0,-1-1 0,1 0 0,0 0 0,-1 0 0,1 0 0,0 0 0,-1-1 0,1 0 0,-1 0 0,0 0 0,0 0 0,5-4 0,0-2 0,0 0 0,-1 0 0,-1 0 0,1-1 0,-1-1 0,-1 1 0,1-1 0,-2 1 0,6-16 0,-4 7 0,-2 0 0,0-1 0,-1 1 0,1-27 0,-1 29 0,2 15 0,6 23 0,-6-11 0,8 15 40,2 0 0,26 36 0,-32-51-226,0 0 1,0 0-1,1-1 0,1-1 1,0 1-1,0-1 1,17 9-1,2-3-6640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5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24575,'-2'1'0,"0"-1"0,0 0 0,0 1 0,1 0 0,-1-1 0,0 1 0,0 0 0,1 0 0,-1 0 0,1 0 0,-1 0 0,1 0 0,-1 0 0,1 0 0,-1 1 0,1-1 0,0 1 0,0-1 0,0 1 0,0-1 0,0 1 0,0-1 0,0 1 0,1 0 0,-2 3 0,-1 5 0,0 0 0,0 0 0,-1 14 0,0 14 0,1 0 0,5 65 0,16 76 0,-15-159 0,24 144 0,-13-93 0,7 123 0,-20-130-1,-2-27-681,6 47 0,0-53-6144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5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29 24575,'-1'-2'0,"0"0"0,0 0 0,0 1 0,0-1 0,0 0 0,-1 1 0,1-1 0,0 1 0,-1-1 0,1 1 0,-1 0 0,1 0 0,-1 0 0,0 0 0,0 0 0,1 0 0,-1 0 0,0 0 0,0 1 0,0-1 0,-3 0 0,2 1 0,0 0 0,0 0 0,0 0 0,0 1 0,0-1 0,-1 1 0,1-1 0,0 1 0,1 0 0,-1 1 0,0-1 0,-5 3 0,4-1 0,0-1 0,0 1 0,1-1 0,-1 1 0,1 0 0,-1 1 0,1-1 0,0 0 0,0 1 0,1 0 0,-1 0 0,1 0 0,0 0 0,0 0 0,0 0 0,0 0 0,1 1 0,-2 8 0,3-8 0,0 0 0,1 0 0,0 0 0,0 0 0,0 0 0,0 0 0,1-1 0,0 1 0,0 0 0,0-1 0,1 1 0,-1-1 0,1 0 0,0 0 0,0 0 0,4 4 0,-1-2 0,0-1 0,0 0 0,1 0 0,-1 0 0,1-1 0,0 0 0,0-1 0,16 6 0,-22-8 0,1-1 0,-1 0 0,0 1 0,0-1 0,1 1 0,-1-1 0,0 1 0,0-1 0,0 1 0,1 0 0,-1 0 0,0 0 0,0 0 0,0 0 0,0 0 0,0 0 0,-1 0 0,2 1 0,-2 0 0,0-1 0,0 0 0,0 1 0,0-1 0,0 1 0,0-1 0,0 1 0,-1-1 0,1 0 0,-1 1 0,1-1 0,-1 1 0,1-1 0,-1 0 0,0 0 0,-1 2 0,-16 28 0,9-19 0,1 2 0,1-1 0,-8 21 0,13-30 0,1 0 0,0 1 0,0-1 0,0 1 0,1 0 0,-1-1 0,1 1 0,0-1 0,0 1 0,1 0 0,-1-1 0,1 1 0,0-1 0,1 1 0,2 7 0,-2-9 6,1 1-1,0 0 1,-1-1-1,2 1 0,-1-1 1,0 0-1,0 0 1,1 0-1,0-1 1,-1 1-1,1-1 1,0 0-1,0 0 0,1 0 1,-1 0-1,0-1 1,0 0-1,1 0 1,-1 0-1,1 0 1,7 0-1,-1 0-191,1-1 1,0 0-1,0 0 0,-1-1 1,1-1-1,0 0 1,12-4-1,22-12-6640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0:5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24575,'13'0'0,"5"9"0,0 3-8191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1:0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24575,'2'10'0,"0"0"0,1 1 0,0-1 0,0 0 0,1-1 0,0 1 0,1-1 0,0 0 0,12 16 0,-10-12 0,35 53 0,59 103 0,-88-142 0,0 0 0,-2 0 0,-1 1 0,10 46 0,-18-66 0,-1 0 0,0 0 0,-1 0 0,0 0 0,0 0 0,0 0 0,-1 0 0,-1 0 0,-3 15 0,4-21 0,0 1 0,0-1 0,0 1 0,-1-1 0,1 0 0,0 0 0,-1 0 0,0 0 0,1 0 0,-1 0 0,0 0 0,0 0 0,0-1 0,0 1 0,0-1 0,0 0 0,-1 1 0,1-1 0,0 0 0,-1 0 0,1 0 0,-1-1 0,1 1 0,-1-1 0,0 1 0,1-1 0,-1 0 0,1 0 0,-1 0 0,1 0 0,-1 0 0,0-1 0,1 1 0,-4-2 0,3 1 0,0 0 0,1 0 0,-1-1 0,1 1 0,-1-1 0,1 0 0,0 1 0,-1-1 0,1 0 0,0 0 0,0 0 0,1-1 0,-1 1 0,0 0 0,1-1 0,-1 1 0,1-1 0,0 0 0,0 1 0,0-1 0,0 0 0,0 0 0,1 1 0,-1-5 0,-2-7 0,1-1 0,1 1 0,0-23 0,3 17-1,0 0 0,1 0 0,0 0 0,2 1 0,1-1 0,0 1 0,13-26 0,10-12 37,37-54-1,25-49-1463,-78 129-5398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1:0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24575,'0'5'0,"0"5"0,9 2 0,4 13 0,-2 19 0,-2 8 0,7 4 0,1 7 0,6 5 0,0-3 0,0-14 0,-4-14-8191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5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 24575,'-5'12'0,"1"1"0,0-1 0,1 1 0,1 0 0,0 0 0,1 1 0,0-1 0,1 0 0,1 0 0,2 17 0,-2-24 0,1 0 0,0 0 0,1-1 0,-1 1 0,1-1 0,0 1 0,1-1 0,-1 0 0,1 0 0,0-1 0,0 1 0,0-1 0,1 0 0,0 0 0,0 0 0,0 0 0,0-1 0,0 0 0,1 0 0,-1-1 0,1 1 0,0-1 0,7 1 0,-8-1 0,0 0 0,-1-1 0,1 0 0,0 0 0,0-1 0,0 1 0,0-1 0,1 0 0,-1 0 0,0-1 0,0 1 0,0-1 0,0-1 0,-1 1 0,1 0 0,0-1 0,0 0 0,-1 0 0,1-1 0,-1 1 0,0-1 0,0 0 0,0 0 0,0 0 0,0-1 0,0 1 0,-1-1 0,5-6 0,-4 3 0,-1 0 0,1 0 0,-1 0 0,0-1 0,-1 1 0,0-1 0,0 1 0,-1-1 0,0 0 0,0 0 0,-1 1 0,1-1 0,-3-14 0,1 17 0,0 1 0,0-1 0,0 0 0,-1 1 0,0-1 0,0 0 0,0 1 0,0 0 0,-1 0 0,1 0 0,-1 0 0,0 0 0,-1 0 0,1 1 0,-1-1 0,1 1 0,-1 0 0,0 0 0,0 0 0,0 1 0,-1-1 0,-7-2 0,4 2-80,0 0 0,0 1-1,0 0 1,0 1 0,0 0-1,0 0 1,-1 0 0,1 1-1,0 1 1,0-1 0,0 1 0,0 1-1,-1-1 1,1 1 0,1 1-1,-10 3 1,-4 7-6746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1:0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39 24575,'0'-2'0,"1"1"0,-2-1 0,1 1 0,0-1 0,0 1 0,0-1 0,-1 1 0,1-1 0,-1 1 0,1-1 0,-1 1 0,1 0 0,-1-1 0,0 1 0,0 0 0,0-1 0,0 1 0,0 0 0,0 0 0,0 0 0,0 0 0,0 0 0,0 0 0,-1 0 0,1 0 0,0 1 0,-1-1 0,1 0 0,-1 1 0,1-1 0,-1 1 0,1-1 0,-1 1 0,1 0 0,-1 0 0,1 0 0,-1 0 0,1 0 0,-1 0 0,-2 0 0,0 1 0,1-1 0,-1 1 0,0 0 0,1 0 0,-1 0 0,1 0 0,-1 1 0,1-1 0,-1 1 0,1 0 0,0 0 0,0 0 0,0 0 0,0 1 0,0-1 0,-2 4 0,-5 10 0,2 1 0,0-1 0,1 1 0,1 1 0,0-1 0,1 1 0,1 0 0,1 0 0,0 0 0,2 1 0,0 30 0,2-43 0,-1 0 0,1 0 0,1-1 0,-1 1 0,1 0 0,0 0 0,0-1 0,1 1 0,0-1 0,0 0 0,0 1 0,0-2 0,1 1 0,0 0 0,0-1 0,0 1 0,0-1 0,1 0 0,0-1 0,0 1 0,0-1 0,0 0 0,0 0 0,1 0 0,7 2 0,-1-1 0,0 0 0,0-1 0,1 0 0,0 0 0,-1-2 0,1 1 0,0-2 0,0 0 0,0 0 0,23-4 0,-33 3 0,0 1 0,0-1 0,0 0 0,0 0 0,1 0 0,-1 0 0,-1-1 0,1 1 0,0-1 0,0 0 0,0 0 0,-1 0 0,1 0 0,-1 0 0,0 0 0,0-1 0,1 1 0,-1-1 0,-1 1 0,1-1 0,0 0 0,-1 0 0,1 0 0,-1 0 0,0 0 0,0 0 0,0 0 0,-1 0 0,1-1 0,-1 1 0,1 0 0,-1-5 0,-1 3 0,1 1 0,-1-1 0,0 1 0,0-1 0,0 1 0,-1 0 0,0-1 0,1 1 0,-1 0 0,-1 0 0,1 0 0,-1 0 0,1 1 0,-1-1 0,0 1 0,-1-1 0,1 1 0,0 0 0,-1 1 0,0-1 0,1 0 0,-9-3 0,2 2-273,0 1 0,-1 0 0,1 0 0,-21-2 0,-2 2-6553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1:0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24575,'71'1'0,"75"-2"0,-130 0 0,0-1 0,-1 0 0,1-2 0,-1 0 0,0 0 0,26-12 0,-41 16 0,1 0 0,-1-1 0,1 1 0,-1 0 0,1 0 0,-1 0 0,0 0 0,1 0 0,-1-1 0,1 1 0,-1 0 0,1 0 0,-1-1 0,0 1 0,1 0 0,-1-1 0,0 1 0,1 0 0,-1-1 0,0 1 0,0 0 0,1-1 0,-1 1 0,0-1 0,0 1 0,0 0 0,0-1 0,1 1 0,-1-1 0,0 1 0,0-1 0,0 1 0,0-1 0,0 1 0,0-1 0,0 1 0,0 0 0,0-2 0,-1 2 0,1 0 0,-1-1 0,0 1 0,1 0 0,-1-1 0,1 1 0,-1 0 0,1 0 0,-1 0 0,0 0 0,1-1 0,-1 1 0,1 0 0,-1 0 0,0 0 0,1 0 0,-1 0 0,1 0 0,-1 1 0,0-1 0,1 0 0,-1 0 0,1 0 0,-1 1 0,-1-1 0,0 2 0,-1 0 0,1 0 0,-1 0 0,1 0 0,0 0 0,0 0 0,0 1 0,0-1 0,0 1 0,0 0 0,1-1 0,-1 1 0,1 0 0,0 0 0,-1 0 0,1 0 0,0 4 0,-10 59 0,11-59 0,-3 19 0,1 0 0,2 1 0,0-1 0,2 0 0,1 1 0,1-1 0,1-1 0,14 40 0,-2-34-1365,3-10-5461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1:0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83 24575,'-3'1'0,"1"-1"0,-1 1 0,0 0 0,0 0 0,1-1 0,-1 2 0,0-1 0,1 0 0,-1 1 0,1-1 0,0 1 0,-1-1 0,1 1 0,0 0 0,0 0 0,0 0 0,0 0 0,1 1 0,-1-1 0,0 0 0,1 1 0,0-1 0,-2 6 0,-2 1 0,2 0 0,0 1 0,0 0 0,0-1 0,-1 15 0,3-20 0,1 1 0,0-1 0,0 1 0,0 0 0,0-1 0,0 1 0,1-1 0,0 1 0,0-1 0,0 1 0,1-1 0,-1 0 0,1 0 0,0 1 0,0-1 0,1-1 0,-1 1 0,1 0 0,4 5 0,-1-5 0,-1 0 0,0 0 0,1 0 0,0 0 0,0-1 0,0 0 0,1-1 0,-1 1 0,0-1 0,1 0 0,0-1 0,9 2 0,-4-1 0,0 0 0,1-1 0,-1-1 0,0 0 0,0 0 0,0-1 0,0-1 0,18-4 0,-25 4 0,-1 1 0,1-1 0,-1-1 0,1 1 0,-1-1 0,0 1 0,0-1 0,0 0 0,-1-1 0,1 1 0,-1-1 0,1 0 0,-1 1 0,0-1 0,-1-1 0,1 1 0,-1 0 0,0-1 0,0 1 0,0-1 0,0 1 0,-1-1 0,1-7 0,0 3 0,0-1 0,-1 1 0,-1-1 0,0 1 0,0 0 0,-1-1 0,0 1 0,0-1 0,-1 1 0,-1 0 0,1 0 0,-9-17 0,9 20 0,-2 0 0,1 0 0,-1 0 0,0 1 0,0 0 0,0-1 0,-1 1 0,0 1 0,0-1 0,0 1 0,0 0 0,-1 0 0,1 0 0,-1 1 0,0 0 0,0 0 0,-1 1 0,-10-4 0,9 4-97,0 0-1,0 1 1,0 0-1,0 0 1,0 1-1,0 0 1,0 0-1,0 1 1,0 0-1,0 0 1,0 1-1,0 0 0,-15 7 1,-7 9-6729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1:0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24575,'49'45'0,"4"6"0,-30-25 0,-2 2 0,-1 0 0,-1 0 0,-1 2 0,13 32 0,-23-43 0,-1 0 0,0 0 0,-1 1 0,-2 0 0,0 0 0,-1 0 0,-1 1 0,-1-1 0,-2 37 0,0-49 0,-1 0 0,0 0 0,0 0 0,-1-1 0,0 1 0,0-1 0,-1 0 0,0 0 0,0 0 0,-1-1 0,0 1 0,0-1 0,0 0 0,-1 0 0,0-1 0,-12 9 0,15-11 0,-1 0 0,0-1 0,1 0 0,-1 0 0,0 0 0,0 0 0,0-1 0,-1 0 0,1 1 0,0-1 0,0-1 0,-1 1 0,1-1 0,0 0 0,-1 1 0,1-2 0,-1 1 0,1-1 0,0 1 0,0-1 0,-1 0 0,1-1 0,0 1 0,0-1 0,0 0 0,0 0 0,0 0 0,1 0 0,-1-1 0,1 1 0,-1-1 0,-2-3 0,-1-1 0,1 0 0,1 0 0,-1 0 0,1-1 0,0 1 0,1-1 0,0 0 0,0-1 0,1 1 0,-5-18 0,7 21 0,0-1 0,0 1 0,1 0 0,0-1 0,0 1 0,0-1 0,0 1 0,1-1 0,0 1 0,0 0 0,0-1 0,1 1 0,0 0 0,0 0 0,0 0 0,1 0 0,-1 0 0,1 1 0,6-8 0,12-9 0,1 0 0,2 2 0,0 0 0,27-15 0,27-22 0,-56 39-101,93-82 335,-104 88-448,0-1 0,0-1 0,-1 0 0,0 0 0,-2-1 0,15-29 0,-10 7-6612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1:0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24575,'0'5'0,"0"10"0,0 17 0,0 17 0,9 4 0,3 2 0,0 2 0,1-10 0,0-12-8191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1:0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32 24575,'-4'2'0,"0"1"0,1 0 0,-1 0 0,1 0 0,-1 0 0,1 0 0,0 1 0,1-1 0,-1 1 0,-3 6 0,-21 44 0,22-44 0,1 0 0,-1 1 0,1-1 0,1 1 0,0 0 0,1 1 0,0-1 0,0 0 0,1 0 0,1 1 0,0-1 0,1 1 0,1 11 0,0-17 0,-1 0 0,1 0 0,0 0 0,0 0 0,1 0 0,-1-1 0,1 1 0,1-1 0,-1 0 0,1 0 0,0 0 0,0-1 0,0 1 0,1-1 0,-1 0 0,1 0 0,0-1 0,1 1 0,-1-1 0,0 0 0,1 0 0,0-1 0,10 4 0,-10-4 0,0-1 0,1 1 0,-1-1 0,0-1 0,1 1 0,-1-1 0,0 0 0,1 0 0,-1-1 0,0 0 0,1 0 0,-1 0 0,0-1 0,0 0 0,0 0 0,0-1 0,0 1 0,-1-1 0,1 0 0,-1-1 0,9-7 0,-6 4 0,0-1 0,-1 0 0,0 0 0,0-1 0,-1 0 0,0 0 0,-1-1 0,0 1 0,0-1 0,-1 0 0,-1 0 0,4-15 0,-4 15 0,-1 0 0,-1-1 0,0 1 0,0 0 0,-1 0 0,0-1 0,-1 1 0,0 0 0,0 0 0,-1-1 0,-1 1 0,0 0 0,-4-10 0,4 14 0,0 0 0,-1 0 0,1 1 0,-1-1 0,-1 1 0,1 0 0,-1 0 0,1 0 0,-1 1 0,-1 0 0,1 0 0,-1 0 0,1 0 0,-1 1 0,0 0 0,0 0 0,-1 1 0,1 0 0,0 0 0,-1 0 0,-10-1 0,13 3 7,-1-1 0,1 1 0,-1 0 0,0 0 0,1 0 0,0 1 0,-1-1 0,1 1 0,-1 0 0,1 0 0,0 1 0,-1 0-1,1-1 1,0 1 0,0 1 0,-6 3 0,4-1-155,1 0 0,0-1-1,1 2 1,-1-1 0,1 0-1,0 1 1,0 0 0,1 0-1,-6 12 1,-8 27-6678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1:0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24575,'0'9'0,"0"12"0,0 17 0,9 10 0,3 12 0,5 4 0,-2 0 0,7-10 0,8-5 0,18-11 0,5-12 0,-7-11-8191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1:07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24575,'4'9'0,"11"17"0,12 13 0,11 10 0,8 5 0,0 2 0,3-7 0,-8-8 0,-2-11 0,-2-11 0,1-8 0,-6-6-8191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1:0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0 24575,'-9'1'0,"0"0"0,0 0 0,0 1 0,0 1 0,0-1 0,1 1 0,-1 1 0,1-1 0,0 1 0,0 1 0,1 0 0,-1 0 0,1 0 0,0 1 0,0 0 0,1 1 0,-11 12 0,-6 10 0,1 1 0,-33 63 0,42-69 0,-9 13 0,2 2 0,1 0 0,-14 46 0,28-59-1365,4-6-5461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1:0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24575,'10'0'0,"16"0"0,13 0 0,9-9 0,6-3 0,-2 0 0,-10 3-8191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5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50 24575,'0'-2'0,"-1"0"0,0 0 0,1 0 0,-1 0 0,0 0 0,0 0 0,0 0 0,-1 1 0,1-1 0,0 0 0,-1 1 0,1-1 0,-1 0 0,1 1 0,-1 0 0,0-1 0,1 1 0,-1 0 0,0 0 0,0 0 0,0 0 0,0 0 0,0 1 0,0-1 0,0 1 0,-1-1 0,-2 0 0,-9-2 0,-1 1 0,-21-2 0,13 2 0,1 2 0,0 1 0,-24 3 0,39-3 0,0 0 0,1 0 0,-1 1 0,0 0 0,1 0 0,-1 1 0,1-1 0,0 2 0,0-1 0,0 1 0,0-1 0,0 2 0,-9 8 0,6-1 0,-1 1 0,2 0 0,0 0 0,1 1 0,0 0 0,1 1 0,0-1 0,1 1 0,1 0 0,-4 27 0,6-31 0,1 0 0,1 0 0,-1-1 0,2 1 0,0 0 0,0 0 0,1 0 0,0 0 0,1-1 0,0 1 0,0-1 0,1 0 0,1 0 0,0 0 0,12 18 0,-8-18 0,0 1 0,0-1 0,2-1 0,-1 1 0,1-2 0,0 0 0,1 0 0,0-1 0,0 0 0,1-1 0,-1 0 0,1-1 0,1-1 0,20 5 0,-11-5 0,1-1 0,-1-1 0,1-2 0,-1 0 0,1-1 0,-1-1 0,43-10 0,-59 11-136,-1-1-1,1 0 1,-1 0-1,0 0 1,0-1-1,0 0 1,0 0-1,-1-1 0,11-7 1,5-12-6690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1:0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24575,'14'0'0,"18"0"0,13 0 0,8 0 0,4 0 0,-8 0-8191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1:0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113 189 24575,'-3'1'0,"-1"0"0,1 0 0,-1 0 0,1 0 0,-1 0 0,1 1 0,-1-1 0,1 1 0,0 0 0,0 0 0,0 0 0,0 0 0,0 1 0,-2 2 0,-34 39 0,24-24 0,7-10 0,23-27 0,21-30 0,42-72 0,-29 42 0,-29 51 0,-20 26 0,0 0 0,1-1 0,-1 1 0,0 0 0,0 0 0,0 0 0,0-1 0,0 1 0,1 0 0,-1 0 0,0 0 0,0 0 0,0-1 0,1 1 0,-1 0 0,0 0 0,0 0 0,1 0 0,-1 0 0,0 0 0,0 0 0,1 0 0,-1 0 0,0 0 0,0-1 0,1 1 0,-1 0 0,0 1 0,0-1 0,1 0 0,-1 0 0,0 0 0,0 0 0,1 0 0,-1 0 0,0 0 0,0 0 0,1 0 0,-1 0 0,0 1 0,0-1 0,0 0 0,1 0 0,-1 0 0,0 0 0,0 1 0,0-1 0,0 0 0,1 0 0,-1 0 0,0 1 0,0-1 0,0 0 0,0 0 0,0 1 0,0-1 0,0 0 0,1 1 0,0 17 0,-1-17 0,-9 190 0,0 0 0,10 46-1365,-1-200-5461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1:1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24575,'-9'0'0,"6"0"0,8 0 0,13 0 0,12 0 0,5 0 0,7 0 0,0 0 0,2 0 0,8 0 0,4 0 0,2 0 0,-9-4 0,-4-2 0,-10 0-8191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1:1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1:1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24575,'-5'9'0,"-6"12"0,-1 3-8191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1:1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24575,'0'4'0,"0"11"0,0 8 0,0 9 0,0 3 0,-5-4 0,-1 2 0,0 5 0,-3-5 0,-1-2 0,-7 1 0,-10-4 0,-1 3 0,1-4 0,4-7-8191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2:3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186 395 24575,'-5'11'0,"1"0"0,0 1 0,-4 21 0,-1 8 0,-20 57 0,3-7 0,-58 139 0,83-229 0,1 0 0,0-1 0,0 1 0,0 0 0,-1 0 0,1 0 0,-1 0 0,1-1 0,0 1 0,-1 0 0,1 0 0,-1-1 0,0 1 0,1 0 0,-1-1 0,1 1 0,-1-1 0,0 1 0,0-1 0,1 1 0,-1-1 0,-1 1 0,-2-17 0,8-35 0,11-35 0,43-138 0,-7 36 0,-30 59 0,-16 88 0,1 0 0,19-58 0,-23 93 0,0 0 0,1 0 0,-1 0 0,2 0 0,-1 1 0,0 0 0,8-9 0,-10 13 0,0 0 0,-1 1 0,1-1 0,0 1 0,0-1 0,-1 0 0,1 1 0,0-1 0,0 1 0,0 0 0,0-1 0,0 1 0,0 0 0,0-1 0,0 1 0,0 0 0,0 0 0,0 0 0,0 0 0,0 0 0,1 0 0,0 1 0,-1 0 0,1-1 0,-1 1 0,0 0 0,1 0 0,-1 0 0,0 0 0,0 1 0,0-1 0,1 0 0,-1 0 0,-1 1 0,1-1 0,0 0 0,0 1 0,0-1 0,0 4 0,13 30 0,-2 1 0,-2 0 0,9 54 0,-8-33 0,34 198 0,-15-79 0,-2 30 0,-11-62 0,-15-135-112,-2-4 39,0-1-1,0 1 0,1 0 0,0-1 1,0 1-1,0-1 0,1 1 0,-1-1 1,1 0-1,0 1 0,0-1 1,1 0-1,-1 0 0,1-1 0,0 1 1,5 5-1,5-4-6752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2:3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24575,'9'-4'0,"17"-2"0,9 0 0,7-8 0,6-2 0,0 2 0,0 4 0,1-7 0,-7 1-8191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2:3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24575,'0'-5'0,"0"13"0,5 14 0,10 2 0,3-1-8191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2:3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0 24575,'-21'0'0,"-1"1"0,1 1 0,-32 7 0,42-7 0,1 2 0,-1-1 0,1 1 0,0 1 0,0 0 0,1 0 0,0 1 0,-15 12 0,7-4 0,0 2 0,2 0 0,-1 2 0,2-1 0,0 2 0,1-1 0,-13 27 0,21-35 0,1 1 0,0-1 0,1 0 0,0 1 0,0 0 0,1 0 0,-1 16 0,3-20 0,0 0 0,0 0 0,1 0 0,0 1 0,1-1 0,-1 0 0,1 0 0,1-1 0,-1 1 0,1 0 0,0-1 0,6 9 0,-2-6 0,0 1 0,0-2 0,1 1 0,0-1 0,0-1 0,1 1 0,0-1 0,1-1 0,-1 0 0,1 0 0,1-1 0,-1 0 0,1-1 0,-1 0 0,14 3 0,-11-4 0,0-1 0,1 0 0,-1-1 0,0 0 0,1-1 0,-1-1 0,0 0 0,0-1 0,0 0 0,0-1 0,0 0 0,24-10 0,-33 11 0,1-1 0,0 0 0,-1 0 0,1 0 0,-1 0 0,0 0 0,0-1 0,0 0 0,0 0 0,-1 0 0,0 0 0,1-1 0,-2 1 0,4-7 0,-5 9 0,0 0 0,0-1 0,0 1 0,0-1 0,-1 1 0,1-1 0,-1 1 0,0-1 0,0 0 0,0 1 0,0-1 0,0 1 0,0-1 0,-1 1 0,1-1 0,-1 1 0,0-1 0,0 1 0,0-1 0,0 1 0,0 0 0,0-1 0,0 1 0,-1 0 0,1 0 0,-1 0 0,0 0 0,0 0 0,0 0 0,0 1 0,-2-2 0,-3-2 10,0 0 0,-1 1 0,0 1-1,0-1 1,0 1 0,0 0 0,0 1 0,-1 0-1,-16-2 1,-8 2-466,-40 1 0,57 1-95,-31 0-6275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5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24575,'0'-9'0,"18"-3"0,20 0 0,17 3 0,14 2 0,-6 3-8191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2:3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24575,'0'9'0,"0"8"0,0 10 0,0 9 0,0 4 0,0 4 0,0 4 0,0-2 0,9 0 0,4 2 0,8-2 0,0-10-8191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2:3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 24575,'0'18'0,"-1"0"0,-1 0 0,-1-1 0,-1 1 0,0 0 0,-1-1 0,-1 0 0,-1 0 0,0-1 0,-1 0 0,-1 0 0,0 0 0,-1-2 0,-1 1 0,0-1 0,-1-1 0,-18 17 0,13-15 0,-40 33 0,54-46 0,-1 1 0,1-1 0,-1 0 0,0 0 0,0-1 0,1 1 0,-1-1 0,0 0 0,0 0 0,-1 0 0,1 0 0,0-1 0,0 1 0,-5-1 0,8 0 0,0 0 0,0 0 0,0-1 0,0 1 0,0 0 0,0 0 0,0 0 0,0-1 0,1 1 0,-1 0 0,0-1 0,0 1 0,0-1 0,0 1 0,1-1 0,-1 1 0,0-1 0,1 0 0,-1 1 0,0-1 0,1 0 0,-1 1 0,1-1 0,-1 0 0,1 0 0,-1-1 0,1 0 0,-1 1 0,1-1 0,0 0 0,1 1 0,-1-1 0,0 1 0,0-1 0,1 1 0,-1-1 0,1 0 0,-1 1 0,1 0 0,-1-1 0,2-1 0,1-2 0,1-1 0,-1 1 0,1 0 0,0 1 0,1-1 0,-1 1 0,6-5 0,-1 4 6,-1 0 0,1 0-1,0 1 1,0 1 0,0 0-1,0 0 1,1 1 0,-1 0 0,1 0-1,-1 1 1,1 0 0,0 1-1,-1 0 1,1 1 0,0 0-1,-1 0 1,1 1 0,-1 0 0,1 1-1,15 6 1,-2 1-218,0 1 0,-1 1 0,-1 1-1,0 1 1,-1 1 0,33 31 0,-4 2-6614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2:3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24575,'1'1'0,"-1"-1"0,1 1 0,0-1 0,0 1 0,0-1 0,0 1 0,0 0 0,0 0 0,-1-1 0,1 1 0,0 0 0,-1 0 0,1 0 0,0 0 0,-1 0 0,1 0 0,-1 0 0,1 1 0,11 26 0,-8-17 0,7 16 0,-1 1 0,-2 0 0,0 0 0,-2 1 0,-2 0 0,2 43 0,-4-87 0,0 0 0,1 0 0,1 0 0,0 1 0,1-1 0,0 1 0,1 0 0,16-26 0,-10 19 0,0 1 0,2 0 0,0 0 0,1 2 0,1-1 0,21-17 0,-32 32 0,0 1 0,0-1 0,0 1 0,1 0 0,-1 0 0,1 0 0,-1 1 0,1 0 0,0 0 0,0 0 0,0 1 0,0 0 0,0 0 0,0 1 0,10 0 0,-12 0 0,0 1 0,0 0 0,1 0 0,-1 0 0,0 0 0,0 1 0,0 0 0,0 0 0,0 0 0,-1 0 0,1 0 0,0 1 0,-1 0 0,0 0 0,0 0 0,0 0 0,0 0 0,0 1 0,-1-1 0,1 1 0,-1-1 0,2 6 0,11 24 0,-2 1 0,-2 0 0,-1 1 0,7 51 0,15 51 0,-15-99-1365,4-9-5461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2:3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24575,'-11'0'0,"-1"0"0,1 1 0,0 0 0,-1 1 0,1 0 0,0 1 0,-15 6 0,20-6 0,0 0 0,1 0 0,-1 0 0,1 1 0,0 0 0,0 0 0,1 0 0,-1 0 0,1 1 0,0 0 0,0 0 0,0 0 0,1 1 0,-5 8 0,0 5 0,1 0 0,0 1 0,1-1 0,1 1 0,1 1 0,1-1 0,1 0 0,1 1 0,0-1 0,2 1 0,0-1 0,2 1 0,0-1 0,1 0 0,8 25 0,-10-39 0,1-1 0,-1 0 0,1 0 0,0-1 0,0 1 0,1-1 0,-1 1 0,1-1 0,0 0 0,0 0 0,0-1 0,1 1 0,-1-1 0,1 0 0,0 0 0,0 0 0,0-1 0,0 0 0,10 3 0,-11-4 0,0 0 0,1 0 0,-1 0 0,0-1 0,0 0 0,0 0 0,1 0 0,-1 0 0,0-1 0,0 1 0,0-1 0,0 0 0,0-1 0,0 1 0,0-1 0,0 1 0,0-1 0,0 0 0,-1-1 0,1 1 0,-1-1 0,0 1 0,0-1 0,0 0 0,0 0 0,4-6 0,-3 3 0,0 0 0,-1 0 0,1-1 0,-2 0 0,1 1 0,-1-1 0,0 0 0,0 0 0,0-1 0,-1 1 0,-1 0 0,1 0 0,-1-1 0,-1-11 0,1 16 0,-1 0 0,0 0 0,1 0 0,-1 0 0,0 0 0,0 0 0,-1 0 0,1 0 0,-1 0 0,1 0 0,-1 1 0,0-1 0,0 1 0,0-1 0,0 1 0,-1 0 0,1 0 0,-1 0 0,1 0 0,-1 0 0,0 0 0,1 1 0,-1-1 0,0 1 0,0 0 0,0 0 0,0 0 0,0 0 0,-1 1 0,1-1 0,0 1 0,0-1 0,0 1 0,-1 0 0,-2 1 0,-1 0-195,1-1 0,-1 1 0,0 1 0,1-1 0,0 1 0,-13 5 0,-4 5-6631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2:3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24575,'2'0'0,"0"0"0,-1 0 0,1 1 0,0-1 0,0 1 0,-1 0 0,1-1 0,0 1 0,-1 0 0,1 0 0,0 0 0,-1 0 0,0 0 0,1 0 0,-1 0 0,1 1 0,-1-1 0,0 1 0,2 2 0,18 35 0,-16-28 0,9 21 0,0 0 0,-2 2 0,-2-1 0,-1 2 0,-2-1 0,-1 1 0,2 46 0,-7-97 0,1 1 0,1 0 0,0-1 0,1 1 0,0 0 0,2 1 0,12-27 0,-10 24 0,2-1 0,0 1 0,1 1 0,0 0 0,1 0 0,1 1 0,16-14 0,-27 27 0,-1 1 0,1-1 0,0 1 0,0 0 0,0-1 0,0 1 0,0 0 0,0 1 0,1-1 0,-1 0 0,0 0 0,0 1 0,1-1 0,-1 1 0,0 0 0,0 0 0,1 0 0,-1 0 0,3 0 0,-1 1 0,-1 0 0,1 1 0,-1-1 0,0 1 0,1-1 0,-1 1 0,0 0 0,0 0 0,0 0 0,-1 1 0,4 2 0,5 7 0,-1 1 0,-1-1 0,0 1 0,10 22 0,-2 1 0,-1 2 0,-2-1 0,16 75 0,-27-98-227,1-1-1,1 1 1,0-1-1,1 0 1,13 21-1,6 0-6598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2:3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20 132 24575,'-1'-1'0,"0"1"0,0 0 0,0 0 0,0-1 0,1 1 0,-1 0 0,0-1 0,0 1 0,0-1 0,1 1 0,-1-1 0,0 0 0,1 1 0,-1-1 0,0 0 0,1 1 0,-1-1 0,1 0 0,-1 0 0,1 1 0,-1-1 0,1 0 0,0 0 0,0 0 0,-1 0 0,1 0 0,0 1 0,0-3 0,-3-25 0,4 25 0,0 0 0,0-1 0,0 1 0,0 0 0,1 0 0,-1 0 0,1 0 0,0 0 0,0 0 0,0 0 0,0 1 0,0-1 0,1 1 0,-1-1 0,1 1 0,0 0 0,0 0 0,-1 0 0,1 0 0,0 1 0,1-1 0,4-1 0,5-2 0,0 1 0,0 0 0,1 1 0,20-2 0,-20 3 0,0 2 0,0-1 0,0 2 0,0 0 0,0 0 0,0 1 0,-1 1 0,16 5 0,-22-5 0,0-1 0,0 1 0,0 1 0,-1-1 0,1 1 0,-1 0 0,0 1 0,0-1 0,-1 1 0,1 0 0,-1 1 0,0-1 0,-1 1 0,1 0 0,-1 1 0,0-1 0,3 8 0,-3-5 0,-1 0 0,0 1 0,-1-1 0,0 1 0,0-1 0,-1 1 0,0 0 0,-1 0 0,0-1 0,-1 1 0,1 0 0,-2 0 0,0-1 0,0 1 0,-1-1 0,0 0 0,0 1 0,-1-1 0,0-1 0,-1 1 0,-10 15 0,5-11 0,0-1 0,0 0 0,-1 0 0,0-1 0,-1-1 0,0 0 0,-1 0 0,0-2 0,0 1 0,-1-2 0,0 0 0,-29 10 0,13-10 0,22-8 0,8-3 0,12-4 0,12 0 0,1 1 0,0 0 0,0 2 0,0 1 0,1 2 0,-1 0 0,1 1 0,42 5 0,-58-2 0,0 0 0,0 0 0,0 1 0,0 1 0,0 0 0,-1 0 0,0 1 0,1 0 0,-2 0 0,1 1 0,-1 1 0,0-1 0,0 1 0,0 1 0,-1-1 0,-1 1 0,1 0 0,-1 1 0,9 16 0,-7-10 0,0 1 0,-1-1 0,-1 1 0,-1 1 0,0-1 0,-1 1 0,-1 0 0,0 0 0,-1 0 0,-1 0 0,-2 26 0,0-31 0,-1-1 0,-1 0 0,0 0 0,0 0 0,-1 0 0,-1-1 0,0 1 0,0-1 0,-1 0 0,0-1 0,-1 1 0,0-1 0,-15 15 0,9-12 0,0 0 0,0-2 0,-1 1 0,0-2 0,-1 0 0,0 0 0,-1-2 0,-25 10 0,1-5 60,-83 15 0,104-24-272,-1-1 0,0-1 0,0-1-1,0 0 1,0-2 0,-25-4 0,6-6-6614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2:5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2:5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24575,'-4'0'0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2:5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46 24575,'9'-9'0,"-2"-4"0,-6 2 0,-12 2 0,-5 6 0,5 5 0,4-3 0,0-1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2:5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24575,'-5'0'0,"-1"4"0,-8 2 0,-3 0-8191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5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49 302 24575,'2'84'0,"-1"-26"0,-6 65 0,4-113 0,-1 1 0,0-1 0,0 0 0,-1-1 0,-1 1 0,0 0 0,-9 17 0,4-19 0,4-14 0,3-19 0,14-86 0,30-121 0,-26 127 0,-13 76 0,1 0 0,1 1 0,17-53 0,-21 80 0,-1-1 0,1 1 0,-1-1 0,1 1 0,0-1 0,0 1 0,-1-1 0,1 1 0,0 0 0,0 0 0,0-1 0,1 1 0,-1 0 0,0 0 0,0 0 0,1 0 0,-1 0 0,0 0 0,3-1 0,-2 2 0,-1 0 0,0 0 0,0 0 0,0 1 0,1-1 0,-1 0 0,0 0 0,0 1 0,0-1 0,1 0 0,-1 1 0,0-1 0,0 1 0,0 0 0,0-1 0,0 1 0,0 0 0,0-1 0,1 3 0,6 5 0,-1 1 0,0 0 0,-1 1 0,8 14 0,-11-18 0,49 93 0,-6 3 0,-3 2 0,40 154 0,-76-235 0,0-1 0,1 1 0,1-2 0,1 1 0,18 28 0,-17-38-1365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2:5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24575,'-9'0'0,"-7"0"0,-2 5 0,3-4 0,-6-1 0,-3-1 0,2 4 0,14 2 0,13-1 0,5 5 0,2 0-8191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2:5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0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48 24575,'0'-1'0,"0"-1"0,0 1 0,0-1 0,-1 1 0,1-1 0,-1 1 0,1-1 0,-1 1 0,1-1 0,-1 1 0,0 0 0,1-1 0,-1 1 0,0 0 0,0-1 0,0 1 0,0 0 0,0 0 0,0 0 0,-2-1 0,0 0 0,-1 0 0,1 0 0,-1 0 0,1 1 0,-1-1 0,0 1 0,-6-1 0,-4-1 0,0 2 0,0 0 0,-21 1 0,25 1 0,-1 0 0,1 1 0,-1 0 0,1 0 0,-1 1 0,1 0 0,0 1 0,-13 7 0,19-9 0,-1 1 0,0 0 0,1 1 0,-1-1 0,1 1 0,0 0 0,0 0 0,1 0 0,-1 0 0,1 1 0,0-1 0,0 1 0,0 0 0,1 0 0,-1 0 0,1 0 0,-2 11 0,1-4 0,1 0 0,0 1 0,1 0 0,0-1 0,1 1 0,1 0 0,2 12 0,-2-19 0,0 0 0,1 0 0,0 0 0,0 0 0,0 0 0,1 0 0,0-1 0,0 1 0,0-1 0,1 0 0,0 0 0,0 0 0,0 0 0,0-1 0,1 0 0,6 5 0,53 28 0,-64-37 0,0 0 0,1 0 0,-1 0 0,0 0 0,1 0 0,-1 0 0,1 0 0,-1 1 0,0-1 0,0 0 0,1 0 0,-1 0 0,0 1 0,1-1 0,-1 0 0,0 0 0,0 1 0,1-1 0,-1 0 0,0 1 0,0-1 0,0 0 0,0 1 0,1-1 0,-1 0 0,0 1 0,0-1 0,0 0 0,0 1 0,0-1 0,0 0 0,0 1 0,0-1 0,0 0 0,0 1 0,0-1 0,0 1 0,0-1 0,0 0 0,0 1 0,0-1 0,-1 0 0,1 1 0,0-1 0,0 0 0,0 0 0,0 1 0,-1-1 0,1 0 0,0 1 0,0-1 0,-1 0 0,1 0 0,0 1 0,-1-1 0,1 0 0,0 0 0,0 0 0,-1 1 0,-26 8 0,19-6 0,-18 5 0,1 2 0,0 2 0,0 0 0,1 1 0,1 1 0,0 2 0,1 0 0,-28 27 0,37-31 0,1 1 0,0 1 0,1-1 0,1 2 0,0 0 0,1 0 0,0 1 0,1 0 0,1 0 0,1 1 0,0 0 0,1 0 0,1 0 0,-2 19 0,5-28 0,1 0 0,0 1 0,0-1 0,1 0 0,0 0 0,1 0 0,-1 0 0,1 0 0,1 0 0,0-1 0,0 1 0,5 8 0,-2-5 0,2-1 0,-1 1 0,1-1 0,1 0 0,0-1 0,0 0 0,12 8 0,5 2 0,1-2 0,0-1 0,2 0 0,0-3 0,43 15 0,-39-17 0,0-1 0,1-2 0,0-2 0,0-1 0,0-1 0,57-2 0,-70-3 0,0-1 0,-1-1 0,1 0 0,-1-2 0,0 0 0,0-1 0,0-1 0,-1-1 0,0-1 0,0-1 0,-1 0 0,19-15 0,-32 21-97,1 0-1,-1-1 1,-1 0-1,1 0 1,0-1-1,-1 1 1,0-1-1,-1 0 1,1 0-1,-1 0 1,0 0-1,-1-1 0,3-8 1,2-13-6729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0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24575,'4'9'0,"2"8"0,5 10 0,9 1 0,1-5-8191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0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24575,'-6'1'0,"0"-1"0,0 1 0,0 1 0,0-1 0,0 1 0,1 0 0,-1 0 0,1 1 0,0-1 0,-1 1 0,1 0 0,0 1 0,1-1 0,-1 1 0,1 0 0,-1 0 0,1 1 0,0-1 0,1 1 0,-1 0 0,-2 6 0,-3 4 0,0 0 0,2 1 0,0 0 0,0 0 0,-7 33 0,12-37 0,-1 0 0,2 0 0,-1 0 0,2 0 0,0 1 0,2 22 0,-1-30 0,0 0 0,0-1 0,0 1 0,1-1 0,-1 1 0,1-1 0,0 0 0,0 1 0,1-1 0,-1 0 0,1-1 0,0 1 0,0 0 0,0-1 0,1 0 0,-1 1 0,1-1 0,0-1 0,0 1 0,0 0 0,5 1 0,2 1 0,1-1 0,-1 0 0,1-1 0,0-1 0,0 0 0,0 0 0,1-1 0,17-1 0,-25 0 0,-1 0 0,1 0 0,0-1 0,0 1 0,0-1 0,-1 0 0,1-1 0,0 1 0,-1-1 0,1 0 0,-1 0 0,0-1 0,1 1 0,-1-1 0,0 0 0,-1 0 0,1 0 0,0 0 0,-1-1 0,0 0 0,0 1 0,0-1 0,4-8 0,-6 9 0,0 0 0,0 0 0,0 0 0,-1 0 0,1 0 0,-1 0 0,0 0 0,0 0 0,0-1 0,0 1 0,-1 0 0,1 0 0,-1 0 0,0 0 0,0 0 0,0 0 0,0 0 0,0 0 0,-1 0 0,1 1 0,-1-1 0,0 0 0,1 1 0,-1 0 0,-1-1 0,1 1 0,0 0 0,-1 0 0,-2-2 0,-2-2 0,-1 0 0,0 1 0,0 0 0,0 1 0,-1 0 0,1 0 0,-1 1 0,-12-3 0,-20 0-1365,6 7-5461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0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24575,'50'0'0,"-14"2"0,0-2 0,0-2 0,0-1 0,69-16 0,-77 8 0,-21 2 0,-16 8 0,5 3 0,0 0 0,0 1 0,0-1 0,1 1 0,-1-1 0,1 1 0,-1 1 0,1-1 0,0 0 0,0 1 0,0-1 0,1 1 0,0 0 0,-1 0 0,1 0 0,0 0 0,1 0 0,-1 0 0,0 6 0,-4 11 0,1-1 0,-3 37 0,3-20 60,2 60 0,4-83-246,0 0 1,1 0-1,0 0 0,1 0 1,1-1-1,0 0 1,9 20-1,11 9-6640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0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2 171 24575,'0'36'0,"-1"-7"0,1 0 0,8 48 0,-7-70 0,0 0 0,0 0 0,1 0 0,1-1 0,-1 1 0,1-1 0,0 0 0,0 0 0,1 0 0,-1 0 0,2 0 0,-1-1 0,0 1 0,1-1 0,0 0 0,9 6 0,-10-9 0,0 1 0,1-1 0,-1-1 0,1 1 0,-1 0 0,1-1 0,0 0 0,0 0 0,-1-1 0,1 1 0,0-1 0,0 0 0,0 0 0,0-1 0,0 1 0,-1-1 0,1 0 0,0 0 0,0-1 0,-1 1 0,1-1 0,-1 0 0,8-5 0,-4 2 0,-1 0 0,0 0 0,0 0 0,0-1 0,0 0 0,-1 0 0,0-1 0,-1 0 0,1 0 0,-1 0 0,-1 0 0,6-12 0,1-12 0,5-13 0,-15 43 0,-1 1 0,1-1 0,-1 1 0,1-1 0,0 1 0,-1-1 0,1 1 0,0 0 0,-1-1 0,1 1 0,0 0 0,-1 0 0,1-1 0,0 1 0,0 0 0,-1 0 0,1 0 0,0 0 0,-1 0 0,1 0 0,0 0 0,0 0 0,-1 0 0,1 0 0,0 1 0,-1-1 0,1 0 0,0 0 0,0 1 0,-1-1 0,1 0 0,-1 1 0,1-1 0,0 1 0,-1-1 0,2 2 0,27 22 0,-21-16 0,3 0 0,-1 0 0,1-1 0,1-1 0,-1 0 0,1 0 0,0-1 0,0 0 0,1-1 0,25 4 0,-33-7 0,0 0 0,1-1 0,-1 1 0,1-1 0,-1 0 0,1-1 0,-1 0 0,0 0 0,1 0 0,-1 0 0,0-1 0,0 0 0,0 0 0,0 0 0,0 0 0,0-1 0,-1 0 0,1 0 0,-1 0 0,0-1 0,0 0 0,0 1 0,0-1 0,-1-1 0,0 1 0,5-8 0,-2 1 12,0-2 0,-1 1 0,0 0 0,-1-1 0,0 0 0,-1 0 0,-1 0 0,0-1 0,1-18 0,-3 23-111,0 0 0,-1 0 0,0 0 0,0-1 0,-1 1 0,0 0 0,0 1 0,-1-1 0,0 0 0,-1 1 0,0 0 0,0-1 0,-1 2 0,-8-12 0,-16-11-6727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0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 24575,'-22'-1'0,"6"1"0,0 0 0,-32 5 0,43-4 0,0 0 0,1 0 0,-1 1 0,1-1 0,-1 1 0,1 0 0,0 1 0,0-1 0,0 1 0,0 0 0,0 0 0,1 0 0,-1 0 0,-4 6 0,1 2 0,0-1 0,1 1 0,0 1 0,1-1 0,1 1 0,0 0 0,0 0 0,1 0 0,1 0 0,0 1 0,0-1 0,1 19 0,1-7 0,1 1 0,1-1 0,2 0 0,0 1 0,11 33 0,1-15 0,2-1 0,31 53 0,-29-60 0,-2 1 0,-1 1 0,18 59 0,-27-62 0,-1 0 0,5 68 0,-12-84 0,0 0 0,0 0 0,-2 0 0,0 0 0,-2-1 0,0 1 0,-9 25 0,11-39 5,0 1 0,0-1 0,-1 1 0,1-1 0,-1 0 0,0 0 0,-1 0 0,1 0 0,-1-1 0,1 1 0,-1-1 0,0 0 0,-1 0 0,1 0 0,0-1 0,-1 0 0,1 1 0,-1-2 0,0 1 0,0 0 0,1-1 0,-1 0 0,-10 1 0,9-2-88,-1 1 1,0-1-1,1-1 1,-1 1-1,0-1 1,1-1-1,-1 1 1,1-1-1,0 0 1,-1 0-1,1-1 1,0 0-1,0 0 1,1-1-1,-1 1 1,1-1-1,-8-7 1,-8-12-6744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0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24575,'9'0'0,"17"0"0,13 0 0,5 0 0,8 0 0,5 0 0,7 0 0,0 0 0,-9 0-8191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0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39:31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268 76 24575,'0'-3'0,"-1"0"0,1-1 0,0 1 0,-1 0 0,0 0 0,1 0 0,-1 0 0,0 0 0,-1 0 0,1 0 0,-1 1 0,1-1 0,-1 0 0,0 1 0,0-1 0,0 1 0,0 0 0,0-1 0,0 1 0,-1 0 0,1 0 0,-1 1 0,0-1 0,1 0 0,-1 1 0,0 0 0,0-1 0,0 1 0,0 0 0,0 1 0,0-1 0,0 0 0,-4 1 0,-3-2 0,0 2 0,-1-1 0,1 1 0,0 1 0,-1 0 0,1 0 0,0 1 0,0 0 0,-11 4 0,14-3 0,-1 0 0,1 1 0,-1 0 0,1 0 0,0 0 0,1 1 0,-11 9 0,15-12 0,0-1 0,1 1 0,0-1 0,-1 1 0,1-1 0,0 1 0,0 0 0,0 0 0,0 0 0,0 0 0,0-1 0,0 1 0,1 0 0,-1 0 0,1 0 0,-1 1 0,1-1 0,0 0 0,0 0 0,0 0 0,0 0 0,0 0 0,0 0 0,1 0 0,-1 0 0,1 0 0,-1 0 0,1 0 0,0 0 0,0 0 0,0 0 0,0 0 0,0 0 0,2 2 0,4 4 0,0-1 0,0 0 0,1 0 0,0-1 0,0 0 0,0 0 0,16 7 0,74 29 0,-20-9 0,-61-24 0,1 1 0,-1 0 0,-1 1 0,21 18 0,-28-20 0,-1 0 0,0 0 0,0 0 0,-1 1 0,0 0 0,-1 0 0,0 1 0,5 14 0,-8-17 0,0 1 0,0 0 0,-1-1 0,0 1 0,-1 0 0,0 0 0,0 0 0,-1 1 0,-1-1 0,1 0 0,-4 16 0,1-12 0,-1-1 0,0 0 0,-1 0 0,0 0 0,-1-1 0,0 1 0,-14 18 0,8-15 0,0-1 0,-1 0 0,0-1 0,-1 0 0,-1-1 0,0-1 0,0-1 0,-1 0 0,0 0 0,-1-2 0,-28 11 0,37-17 0,1 0 0,-1 0 0,0-1 0,0 0 0,0 0 0,-16-1 0,23 0 0,-1 0 0,0 0 0,0-1 0,1 1 0,-1 0 0,0-1 0,1 1 0,-1-1 0,0 1 0,1-1 0,-1 0 0,1 1 0,-1-1 0,1 0 0,-1 0 0,1 0 0,-1 0 0,1-1 0,0 1 0,0 0 0,0-1 0,0 1 0,0 0 0,0-1 0,0 1 0,0-1 0,0 0 0,1 1 0,-1-1 0,1 1 0,-1-1 0,1 0 0,-1 0 0,1 1 0,0-1 0,0-2 0,0 2 0,1 0 0,-1 0 0,1 0 0,0 0 0,0 0 0,0 0 0,0 0 0,0 1 0,0-1 0,0 0 0,1 0 0,-1 1 0,0-1 0,1 1 0,0-1 0,-1 1 0,1 0 0,0-1 0,-1 1 0,1 0 0,0 0 0,4-1 0,54-19 0,-38 14 0,5-2 30,-1 0 0,1 2 0,54-6 0,-71 12-129,0 0 0,1 1 0,-1 0 0,0 1 0,0 0 0,0 1 0,0 0 0,0 1 0,-1 0 0,1 0 0,-1 1 0,1 0 0,-1 1 0,9 6 0,9 10-6727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5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24575,'-4'0'0,"2"0"0,16 0 0,10 0 0,15 0 0,10 0 0,1 0 0,-8 0-8191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0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0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24575,'0'14'0,"0"13"0,0 7 0,0 7 0,0 1 0,0 7 0,0 5 0,0-3 0,0 0 0,4 0 0,2 0 0,0 1 0,8-8 0,1-12-8191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0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24575,'0'5'0,"0"15"0,0 9 0,0 8 0,0 8 0,0 9 0,4 10 0,2 8 0,0-5 0,-1-3 0,-2-9 0,4-13 0,0 0 0,-1 1 0,8-5 0,1-10-8191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1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24575,'1'-4'0,"0"-1"0,0 1 0,0-1 0,0 1 0,1 0 0,-1 0 0,1 0 0,0 0 0,1 0 0,-1 0 0,0 0 0,1 1 0,0-1 0,3-2 0,3-4 0,1 1 0,0 0 0,18-12 0,-10 10 0,0 1 0,1 0 0,0 1 0,1 2 0,21-7 0,-28 10 0,0 1 0,0 1 0,0 0 0,1 1 0,-1 0 0,0 1 0,1 1 0,-1 0 0,14 3 0,-21-3 0,0 1 0,0 1 0,0-1 0,-1 1 0,1 0 0,-1 1 0,0-1 0,0 1 0,0 0 0,0 0 0,-1 1 0,1-1 0,-1 1 0,0 0 0,-1 0 0,1 0 0,-1 1 0,0-1 0,-1 1 0,1 0 0,-1 0 0,2 8 0,2 8 0,0 0 0,-2 1 0,-1-1 0,1 41 0,-4-53 0,-1 1 0,1 0 0,-2 0 0,1-1 0,-2 1 0,1 0 0,-1-1 0,-1 0 0,0 0 0,0 0 0,-11 17 0,4-12 0,0-1 0,0 0 0,-2-1 0,1-1 0,-2 1 0,-20 14 0,26-21 0,-18 12 0,-46 28 0,67-43 0,-2 0 0,1 0 0,0 0 0,0-1 0,-1 0 0,0 0 0,1 0 0,-1-1 0,0 0 0,0 0 0,0-1 0,1 0 0,-1 0 0,-8-2 0,14 2 0,0 0 0,1 0 0,-1 0 0,0 0 0,1 0 0,-1 0 0,0-1 0,1 1 0,-1 0 0,1-1 0,-1 1 0,1 0 0,-1-1 0,0 1 0,1 0 0,-1-1 0,1 1 0,-1-1 0,1 1 0,0-1 0,-1 1 0,1-1 0,0 1 0,-1-1 0,1 0 0,0 1 0,-1-1 0,1 0 0,0 1 0,0-1 0,0-1 0,0 1 0,0-1 0,1 1 0,-1-1 0,1 1 0,0 0 0,-1-1 0,1 1 0,0 0 0,0-1 0,0 1 0,0 0 0,0 0 0,1-2 0,4-2 0,-1 0 0,1 0 0,0 1 0,13-8 0,-5 6 0,1 1 0,-1 0 0,1 1 0,1 0 0,-1 1 0,0 1 0,1 1 0,0 0 0,-1 1 0,1 0 0,-1 2 0,1-1 0,-1 2 0,1 0 0,26 10 0,-21-5 0,-1 0 0,0 1 0,-1 2 0,0 0 0,-1 0 0,0 2 0,-1 0 0,0 1 0,-1 1 0,25 30 0,-22-22-1365,-1-3-5461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1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24575,'9'0'0,"8"0"0,14 0 0,17 0 0,13 0 0,14 0 0,9 0 0,4 0 0,-9 0 0,-8 0 0,-12 0 0,-16-9 0,-15-13 0,-21-2 0,-13-1 0,-4 2-8191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1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24575,'-9'0'0,"1"0"0,7 5 0,18 1 0,5 9 0,9 2 0,3-2 0,-4 1 0,-7 7 0,-8 14 0,-6 4 0,-4 5 0,-13-5 0,-5-6 0,-9 2 0,-1 2 0,4-4-8191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1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24575,'0'4'0,"0"11"0,0 13 0,0 9 0,0 14 0,0 11 0,0 4 0,0 5 0,9-1 0,4-7 0,-2-5 0,-1 1 0,-4-5 0,-2-2 0,-2-10-8191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1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24575,'0'4'0,"0"7"0,0 14 0,0 18 0,0 10 0,0 10 0,0 8 0,4 2 0,2-8 0,0-6 0,-1-8 0,7-12 0,2 0 0,-1 4 0,-3-7-8191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1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24575,'5'-8'0,"0"0"0,0 1 0,1-1 0,0 2 0,0-1 0,1 1 0,0-1 0,0 2 0,0-1 0,1 1 0,0 0 0,0 1 0,0 0 0,0 0 0,1 1 0,0 0 0,-1 0 0,1 1 0,10-1 0,18-3 0,-1 3 0,1 1 0,50 4 0,-74-1 0,-3-1 0,10 0 0,-1 1 0,0 2 0,22 4 0,-36-6 0,0 0 0,-1 1 0,1-1 0,0 1 0,-1 0 0,0 1 0,1-1 0,-1 1 0,0 0 0,0 0 0,-1 0 0,1 0 0,0 1 0,-1 0 0,0-1 0,0 1 0,3 6 0,0 0 0,-2 1 0,1 0 0,-2-1 0,1 1 0,-1 1 0,-1-1 0,0 0 0,-1 1 0,0-1 0,-1 1 0,0-1 0,0 1 0,-2-1 0,1 0 0,-1 1 0,-4 11 0,1-8 0,-1 1 0,-1-1 0,0 0 0,-1 0 0,0-1 0,-1 0 0,-1-1 0,0 0 0,-1 0 0,-19 17 0,16-17 0,-5 5 0,-37 27 0,51-42 0,1 0 0,0-1 0,-1 1 0,1-1 0,-1 0 0,0 0 0,1 0 0,-1-1 0,0 1 0,0-1 0,0 0 0,0-1 0,-1 1 0,1-1 0,-8-1 0,13 1 0,-1 0 0,0 0 0,0 0 0,1 0 0,-1-1 0,0 1 0,0 0 0,1 0 0,-1-1 0,0 1 0,1 0 0,-1-1 0,0 1 0,1-1 0,-1 1 0,1-1 0,-1 1 0,1-1 0,-1 0 0,1 1 0,-1-1 0,1 0 0,-1 1 0,1-1 0,0 0 0,-1 1 0,1-1 0,0 0 0,0 0 0,0 1 0,-1-1 0,1 0 0,0 0 0,0 1 0,0-1 0,0 0 0,0 0 0,1 1 0,-1-1 0,0 0 0,0 0 0,0 1 0,1-1 0,-1 0 0,0 0 0,1 1 0,-1-1 0,0 0 0,1 1 0,-1-1 0,1 1 0,0-2 0,3-3 0,-1 1 0,0 0 0,1 0 0,0 0 0,0 0 0,7-5 0,4 0 0,0 1 0,1 0 0,0 1 0,1 1 0,-1 0 0,1 1 0,0 1 0,0 1 0,34-3 0,-36 5 0,1 1 0,-1 1 0,0 0 0,0 0 0,0 2 0,0 0 0,0 0 0,0 2 0,-1 0 0,0 0 0,24 14 0,-22-9 15,-2 1 0,1 1 0,-2 1 0,0 0 0,0 0 0,-1 1 0,17 26 0,-13-15-312,-2 1 0,0 0 0,-2 1 0,9 29 0,-7-9-6529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1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24575,'0'4'0,"-1"13"0,2-1 0,0 1 0,1 0 0,4 21 0,-5-34 0,1 0 0,-1 0 0,0-1 0,1 1 0,0 0 0,0-1 0,0 1 0,0-1 0,0 0 0,1 1 0,-1-1 0,1 0 0,0-1 0,0 1 0,0 0 0,1-1 0,-1 0 0,0 0 0,1 0 0,0 0 0,-1 0 0,1-1 0,6 2 0,-1-1 0,0-1 0,0-1 0,0 1 0,0-2 0,0 1 0,0-1 0,0 0 0,0-1 0,0 0 0,0-1 0,0 1 0,-1-2 0,1 1 0,-1-1 0,0-1 0,0 1 0,7-7 0,-6 5 0,0-1 0,0 0 0,-1 0 0,0-1 0,0-1 0,-1 1 0,0-1 0,0 0 0,-1 0 0,0-1 0,-1 0 0,0 0 0,5-17 0,-5 0 0,-5 22 0,1 0 0,0 0 0,0-1 0,1 1 0,3-9 0,-5 14 0,0 0 0,0 0 0,0-1 0,1 1 0,-1 0 0,0 0 0,0 0 0,0 0 0,1 0 0,-1 0 0,0 0 0,0-1 0,1 1 0,-1 0 0,0 0 0,0 0 0,1 0 0,-1 0 0,0 0 0,0 0 0,0 0 0,1 0 0,-1 0 0,0 0 0,0 1 0,1-1 0,-1 0 0,0 0 0,0 0 0,1 0 0,-1 0 0,0 0 0,0 0 0,0 1 0,0-1 0,1 0 0,-1 0 0,0 0 0,0 0 0,0 1 0,0-1 0,1 0 0,-1 0 0,0 0 0,0 1 0,0-1 0,0 0 0,0 0 0,0 1 0,0-1 0,0 0 0,0 1 0,13 18 0,-1 2 0,9 23 0,7 12 0,5 5-1365,-5-7-5461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0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24575,'-6'1'0,"1"0"0,-1 0 0,1 0 0,0 0 0,-1 1 0,1 0 0,0 0 0,0 1 0,0-1 0,0 1 0,0 0 0,1 0 0,-1 1 0,1-1 0,0 1 0,0 0 0,-5 7 0,-6 8 0,0 1 0,-19 36 0,24-36 0,1 0 0,1 0 0,0 1 0,2 1 0,0-1 0,1 1 0,-2 35 0,3 15 0,5 72 0,0-119 0,-1-20 0,0 1 0,0-1 0,1 1 0,0-1 0,0 1 0,1-1 0,-1 0 0,1 1 0,0-1 0,1 0 0,4 7 0,-4-8 0,0-1 0,0 1 0,0-1 0,1 0 0,-1 0 0,1-1 0,0 1 0,0-1 0,0 0 0,0 1 0,0-2 0,0 1 0,1-1 0,7 3 0,38 3-1365,-1-3-5461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1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24575,'0'9'0,"0"13"0,0 11 0,0 14 0,0 12 0,10 7 0,2 4 0,0 5 0,-3-6 0,-2-5 0,-3 0 0,-1-7 0,-2-3 0,3-11 0,2-13-8191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1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24575,'0'18'0,"0"20"0,0 13 0,9 11 0,4 5 0,12-10 0,12-14 0,-1-14-8191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1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85 24575,'-2'1'0,"1"-1"0,-1 0 0,1 1 0,-1-1 0,1 1 0,-1-1 0,1 1 0,0 0 0,-1 0 0,1 0 0,0-1 0,-1 1 0,1 0 0,0 1 0,0-1 0,0 0 0,0 0 0,0 0 0,0 1 0,0-1 0,1 0 0,-1 1 0,0-1 0,1 1 0,-1 1 0,-10 40 0,11-43 0,-1 7 0,0-1 0,0 1 0,1-1 0,0 1 0,0-1 0,1 1 0,0-1 0,0 1 0,1-1 0,-1 0 0,1 1 0,1-1 0,4 9 0,-6-12 0,1-1 0,0 1 0,0-1 0,0 0 0,0 0 0,0 0 0,0 0 0,0 0 0,1 0 0,-1-1 0,1 1 0,-1-1 0,1 1 0,0-1 0,-1 0 0,1 0 0,0-1 0,0 1 0,0 0 0,0-1 0,0 0 0,-1 1 0,1-1 0,0 0 0,0-1 0,0 1 0,0 0 0,0-1 0,0 0 0,0 0 0,4-1 0,1-1 0,0-1 0,0 0 0,0 0 0,0-1 0,0 1 0,-1-2 0,0 1 0,0-1 0,-1 0 0,1 0 0,-1-1 0,-1 0 0,9-12 0,-11 13 0,1 0 0,-1 1 0,0-1 0,-1 0 0,0-1 0,0 1 0,0 0 0,0-1 0,-1 1 0,0-1 0,-1 0 0,1 1 0,-1-1 0,0 1 0,-1-1 0,0 0 0,0 1 0,-4-13 0,3 15 0,0 0 0,0 0 0,-1 0 0,1 0 0,-1 1 0,0-1 0,0 1 0,-1 0 0,1 0 0,0 0 0,-1 0 0,0 0 0,0 1 0,0 0 0,0 0 0,0 0 0,0 0 0,0 1 0,-1-1 0,1 1 0,0 0 0,-1 0 0,1 1 0,-10-1 0,10 1 0,-1 0 0,1 0 0,0 0 0,-1 1 0,1-1 0,0 1 0,0 0 0,-1 0 0,1 1 0,0-1 0,0 1 0,0 0 0,0 0 0,1 0 0,-1 0 0,0 1 0,1-1 0,0 1 0,-1 0 0,1 0 0,0 1 0,1-1 0,-1 0 0,1 1 0,-5 7 0,4-3 0,0 0 0,1 0 0,0 0 0,0 0 0,1 1 0,0-1 0,0 0 0,1 13 0,0-17 0,1 0 0,-1 0 0,1 0 0,0 0 0,0 0 0,1 0 0,-1 0 0,1 0 0,0 0 0,0-1 0,0 1 0,0-1 0,1 1 0,0-1 0,-1 0 0,1 0 0,0 0 0,0-1 0,4 3 0,33 16-1365,0-8-5461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1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24575,'0'-9'0,"0"2"0,0 10 0,0 15 0,0 13 0,0 6 0,0 6 0,9 10 0,13-1 0,11-8 0,9-12 0,3-11 0,2-10 0,-7-6-8191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1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 24575,'-30'-1'0,"18"0"0,-1 1 0,1 0 0,0 1 0,-15 3 0,23-3 0,1 0 0,-1 0 0,1 0 0,-1 1 0,1-1 0,0 1 0,0 0 0,0 0 0,0 0 0,0 0 0,0 1 0,1-1 0,-1 1 0,1 0 0,-1-1 0,1 1 0,0 0 0,-3 6 0,1 0 0,0 1 0,0-1 0,1 1 0,0 0 0,1 1 0,0-1 0,0 0 0,1 1 0,1-1 0,0 1 0,0-1 0,1 0 0,4 21 0,-3-23 0,0-1 0,0 0 0,1 0 0,0 0 0,0 0 0,1 0 0,-1 0 0,2-1 0,-1 0 0,1 0 0,0 0 0,0 0 0,0-1 0,1 0 0,0 0 0,0 0 0,0-1 0,1 0 0,12 6 0,-10-6 0,1-1 0,0 0 0,-1 0 0,1-1 0,0 0 0,0-1 0,0 0 0,20-1 0,-26 0 0,-1-1 0,1 1 0,0-1 0,-1 0 0,1 0 0,-1 0 0,1 0 0,-1 0 0,1-1 0,-1 0 0,0 0 0,0 0 0,0 0 0,0 0 0,0 0 0,0-1 0,0 0 0,-1 1 0,0-1 0,1 0 0,-1 0 0,0 0 0,0-1 0,-1 1 0,1 0 0,-1-1 0,2-4 0,-2 5 5,1-1 1,-1 0-1,-1 0 0,1 0 0,-1 0 0,1 0 1,-1 0-1,0 0 0,0 0 0,-1 0 1,1 0-1,-1 0 0,0 0 0,0 1 0,0-1 1,-1 0-1,1 0 0,-1 1 0,0-1 0,0 1 1,0-1-1,-5-5 0,2 5-111,0 0 0,0 0 0,0 1 0,0-1 0,-1 1 0,1 0-1,-1 0 1,0 1 0,0 0 0,0 0 0,0 0 0,0 1 0,-10-1 0,-17-2-6720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1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24575,'-1'19'0,"-1"0"0,-6 29 0,-2 14 0,8-39 0,0 0 0,2 0 0,1 0 0,1 0 0,6 31 0,-6-47 0,0-1 0,0 1 0,0 0 0,1-1 0,0 0 0,1 1 0,-1-1 0,1-1 0,7 9 0,-8-10 0,1-1 0,-1 0 0,1 0 0,0 0 0,0-1 0,0 0 0,0 1 0,1-1 0,-1-1 0,0 1 0,1 0 0,-1-1 0,1 0 0,0 0 0,7 0 0,-7-1 0,1 1 0,-1-1 0,0 0 0,1-1 0,-1 1 0,1-1 0,-1 0 0,0-1 0,1 1 0,-1-1 0,0 0 0,0 0 0,0 0 0,-1-1 0,1 0 0,0 0 0,-1 0 0,0-1 0,0 1 0,0-1 0,4-5 0,-2 1 0,-1 0 0,-1 0 0,1 0 0,-1-1 0,-1 1 0,0-1 0,0 0 0,-1 0 0,0 0 0,0 0 0,0-15 0,-1 5 0,4-37 0,-5 54 0,0 0 0,1 0 0,-1 0 0,1 0 0,-1 0 0,1 1 0,0-1 0,0 0 0,0 0 0,0 1 0,0-1 0,0 0 0,0 1 0,0-1 0,1 1 0,-1-1 0,1 1 0,-1 0 0,1 0 0,-1-1 0,1 1 0,2-1 0,-2 2 0,-1 0 0,1 0 0,-1 0 0,1 0 0,0 0 0,-1 0 0,1 1 0,-1-1 0,1 0 0,-1 1 0,1-1 0,-1 1 0,1 0 0,-1 0 0,1-1 0,-1 1 0,0 0 0,1 0 0,-1 0 0,0 0 0,2 2 0,26 30 0,-22-24 0,28 37 0,-19-24 0,26 28 0,-40-48 0,0 0 0,0 0 0,0 0 0,0 0 0,1 0 0,-1 0 0,1-1 0,-1 1 0,1-1 0,0 0 0,-1 0 0,1 0 0,0 0 0,0 0 0,5 0 0,-6-1 0,0-1 0,0 1 0,0 0 0,0-1 0,0 0 0,0 0 0,0 1 0,0-1 0,0 0 0,0 0 0,0-1 0,-1 1 0,1 0 0,0-1 0,-1 1 0,1-1 0,-1 1 0,0-1 0,1 0 0,-1 1 0,2-5 0,4-7 10,-1-1-1,0-1 1,-1 1 0,-1-1-1,0 0 1,-1 0-1,3-30 1,6-32-1452,1 31-5384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2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24575,'-26'26'0,"1"2"0,2 0 0,-23 36 0,40-55 0,1 1 0,0-1 0,0 1 0,1 0 0,0 0 0,0 0 0,1 1 0,1-1 0,0 1 0,0 0 0,1 0 0,0 0 0,1-1 0,2 22 0,-1-27 0,0-1 0,1 1 0,-1-1 0,1 0 0,0 1 0,0-1 0,0 0 0,0 0 0,1 0 0,0 0 0,0-1 0,0 1 0,0-1 0,0 1 0,1-1 0,0 0 0,6 3 0,-4-2 0,1-1 0,0 0 0,-1 0 0,2-1 0,-1 0 0,0 0 0,0 0 0,0-1 0,1 0 0,11-1 0,-9 0 0,0-1 0,0 0 0,0 0 0,-1-1 0,1-1 0,-1 1 0,18-9 0,-21 8 0,0 1 0,-1-2 0,0 1 0,0 0 0,0-1 0,0 0 0,0 0 0,-1-1 0,0 1 0,0-1 0,0 0 0,4-8 0,-6 10 0,0-1 0,0 0 0,0 0 0,-1 0 0,0 0 0,0-1 0,0 1 0,0 0 0,-1 0 0,1-1 0,-1 1 0,0 0 0,-1 0 0,1-1 0,-1 1 0,0 0 0,0 0 0,0 0 0,0 0 0,-1 0 0,1 0 0,-1 0 0,0 0 0,-1 0 0,1 1 0,-1-1 0,1 1 0,-1 0 0,0 0 0,0 0 0,-6-5 0,3 4 0,0-1 0,0 1 0,-1 0 0,1 1 0,-1 0 0,0 0 0,0 0 0,0 1 0,0 0 0,0 0 0,-1 1 0,1 0 0,-1 0 0,1 1 0,0 0 0,-1 0 0,-12 2 0,15-1-65,0 1 0,0-1 0,-1 1 0,1 0 0,1 0 0,-1 1 0,0 0 0,0 0 0,1 0 0,0 0 0,0 0 0,0 1 0,0 0 0,0 0 0,1 0 0,-1 0 0,1 1 0,0-1 0,0 1 0,-1 5 0,-12 27-6761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2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24575,'0'10'0,"0"11"0,0 8 0,0 7 0,0 7 0,0 1 0,9-7 0,4 4 0,3-5 0,0-9-8191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2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24575,'0'5'0,"0"6"0,0 10 0,0 11 0,0 0-8191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2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35 122 24575,'0'6'0,"0"2"0,0 0 0,0 0 0,1 0 0,0 0 0,2 8 0,-2-14 0,1 1 0,-1 0 0,0 0 0,1-1 0,-1 1 0,1-1 0,0 1 0,0-1 0,0 0 0,0 0 0,0 0 0,1 0 0,-1 0 0,0 0 0,1 0 0,4 1 0,3 2 0,0 0 0,0-1 0,0-1 0,1 0 0,0 0 0,-1-1 0,1 0 0,0-1 0,0 0 0,0-1 0,-1 0 0,12-2 0,-18 1 0,0 1 0,0-1 0,0 0 0,0 0 0,0-1 0,-1 1 0,1-1 0,-1 1 0,1-1 0,-1-1 0,1 1 0,-1 0 0,0-1 0,0 1 0,0-1 0,-1 0 0,1 0 0,0 0 0,-1 0 0,0-1 0,0 1 0,0-1 0,0 1 0,-1-1 0,1 0 0,-1 1 0,0-1 0,0 0 0,0 0 0,-1 0 0,1 0 0,-1 0 0,0 0 0,0 0 0,-1-5 0,0 0 0,0 1 0,0-1 0,-1 1 0,0-1 0,-1 1 0,0 0 0,0 0 0,-1 0 0,0 1 0,0-1 0,-1 1 0,-6-8 0,9 12 0,0 1 0,0-1 0,-1 1 0,0-1 0,1 1 0,-1 0 0,0 0 0,0 0 0,0 0 0,0 0 0,0 1 0,0 0 0,-1-1 0,1 1 0,0 0 0,-1 1 0,1-1 0,-1 0 0,1 1 0,-1 0 0,1 0 0,-1 0 0,1 0 0,-1 1 0,1-1 0,-1 1 0,1 0 0,-1 0 0,1 0 0,0 0 0,-5 3 0,-1 2 0,-1 0 0,1 1 0,1 0 0,-1 1 0,1 0 0,0 0 0,1 0 0,0 1 0,0 0 0,1 1 0,0-1 0,-6 16 0,3-6 0,1 2 0,0-1 0,2 1 0,1 0 0,-5 33 0,7-18 0,1 0 0,5 65 0,-1-78 0,1-1 0,2 1 0,0 0 0,1-1 0,13 31 0,-17-49-105,0-1 0,1 1 0,-1 0 0,1 0 0,0-1 0,0 1 0,0-1 0,0 0 0,0 0 0,1 0 0,-1-1 0,7 4 0,18 8-6721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0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 24575,'-3'2'0,"-1"1"0,2-1 0,-1 0 0,0 1 0,0 0 0,1-1 0,-1 1 0,1 0 0,0 0 0,0 1 0,0-1 0,0 0 0,1 1 0,-1-1 0,1 1 0,0-1 0,-1 8 0,-1 4 0,1 0 0,0 0 0,1 16 0,1-23 0,0 0 0,0 0 0,1 0 0,1-1 0,-1 1 0,1 0 0,0-1 0,1 1 0,0-1 0,0 0 0,1 0 0,0 0 0,0-1 0,0 1 0,1-1 0,0 0 0,0 0 0,0 0 0,1-1 0,10 8 0,-8-8 0,1 0 0,-1 0 0,1-1 0,0 0 0,0-1 0,0 0 0,0 0 0,0-1 0,1 0 0,-1-1 0,1 0 0,-1 0 0,1-1 0,-1-1 0,1 1 0,16-4 0,-22 3 0,0-1 0,0 1 0,0-1 0,0 0 0,0 1 0,0-2 0,0 1 0,-1 0 0,1-1 0,-1 0 0,0 0 0,0 0 0,0 0 0,0 0 0,0 0 0,-1-1 0,1 0 0,-1 1 0,0-1 0,0 0 0,-1 0 0,1 0 0,-1 0 0,0 0 0,0-1 0,1-7 0,0-2 0,-1 1 0,0-1 0,-1 0 0,-1 1 0,0-1 0,-1 1 0,-5-19 0,6 26 0,-1 0 0,0 0 0,0 0 0,-1 1 0,1-1 0,-1 0 0,-1 1 0,1 0 0,-1 0 0,0 0 0,0 0 0,0 0 0,-1 1 0,1 0 0,-1 0 0,0 0 0,0 0 0,-1 1 0,1 0 0,-1 0 0,0 1 0,1-1 0,-1 1 0,0 0 0,0 1 0,-1 0 0,1-1 0,0 2 0,0-1 0,-1 1 0,1 0 0,0 1 0,0-1 0,-1 1 0,1 0 0,-7 3 0,6-2-170,-1 0-1,1 1 0,0 0 1,0 1-1,0-1 0,1 1 1,-12 9-1,-7 11-6655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2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24575,'214'0'0,"-218"3"0,-1 0 0,2 1 0,-1-1 0,0 1 0,1 0 0,-1 0 0,1 0 0,0 0 0,-4 8 0,5-9 0,-7 12 0,0 2 0,1-1 0,0 1 0,2 0 0,-9 35 0,12-39 0,0-1 0,2 1 0,-1-1 0,2 1 0,0 0 0,0 0 0,1-1 0,0 1 0,6 18 0,-5-26 0,0 0 0,0-1 0,1 1 0,0-1 0,-1 0 0,2 0 0,-1 0 0,0 0 0,1 0 0,0-1 0,0 1 0,0-1 0,0 0 0,0-1 0,1 1 0,-1-1 0,1 1 0,0-1 0,0-1 0,-1 1 0,1-1 0,7 1 0,6 2 0,0-1 0,1-1 0,0-1 0,34-2 0,-43 0 0,0 0 0,0 0 0,0-1 0,-1 0 0,1-1 0,0 0 0,10-5 0,-14 4 0,0 1 0,0-1 0,-1 0 0,1-1 0,-1 1 0,0-1 0,0 0 0,0 0 0,-1-1 0,0 1 0,4-8 0,-2 1 0,0 0 0,0 0 0,-2-1 0,1 0 0,2-16 0,11-32 0,-18 70 0,0-1 0,1 0 0,0 0 0,0 0 0,4 16 0,-2-19 0,-1 0 0,1 0 0,0 0 0,0-1 0,0 1 0,1-1 0,-1 0 0,1 0 0,0 0 0,0 0 0,1 0 0,-1-1 0,1 0 0,-1 0 0,1 0 0,0-1 0,0 0 0,1 1 0,-1-2 0,10 3 0,-11-3 0,1 0 0,-1 0 0,1 0 0,-1-1 0,1 0 0,-1 0 0,1 0 0,-1 0 0,1-1 0,-1 0 0,0 1 0,1-2 0,-1 1 0,0-1 0,1 1 0,-1-1 0,0 0 0,0 0 0,-1-1 0,1 1 0,0-1 0,-1 0 0,0 0 0,1 0 0,-1-1 0,4-4 0,0-7 0,0 0 0,0 0 0,-1-1 0,-1 1 0,4-24 0,-4 23 0,-1 8 0,-1 22 0,-2 45 0,0-25 0,-1-24-91,1 1 0,0-1 0,1 1 0,0-1 0,1 1 0,0-1 0,0 0 0,1 0 0,0-1 0,1 1 0,0-1 0,1 0 0,0 0 0,13 14 0,5-2-6735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2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26 24575,'0'-1'0,"0"0"0,0-1 0,-1 1 0,1 0 0,0 0 0,-1 0 0,1 0 0,-1 0 0,1 0 0,-1 0 0,1 0 0,-1 0 0,0 0 0,1 0 0,-1 0 0,0 0 0,0 0 0,0 0 0,0 1 0,0-1 0,0 0 0,0 1 0,0-1 0,0 0 0,0 1 0,0 0 0,0-1 0,0 1 0,-1 0 0,1-1 0,0 1 0,0 0 0,0 0 0,-1 0 0,1 0 0,0 0 0,-2 1 0,-2-1 0,-1 0 0,1 1 0,-1-1 0,0 1 0,1 1 0,-9 2 0,3 2 0,0-1 0,1 2 0,0-1 0,0 1 0,0 1 0,1 0 0,0 0 0,1 1 0,0 0 0,0 0 0,1 1 0,-10 17 0,13-20 0,-1 1 0,2 0 0,-1 0 0,1 0 0,0 0 0,1 0 0,0 1 0,0-1 0,1 1 0,0-1 0,1 1 0,0 0 0,0-1 0,1 1 0,0 0 0,0-1 0,1 1 0,4 11 0,-1-9 0,0 0 0,1-1 0,1 0 0,-1 0 0,2-1 0,-1 1 0,1-2 0,1 1 0,0-1 0,0 0 0,0-1 0,13 7 0,-14-9 0,0 0 0,0-1 0,1 0 0,-1 0 0,1-1 0,0 0 0,0 0 0,0-1 0,1-1 0,-1 1 0,0-2 0,1 1 0,-1-1 0,1-1 0,17-2 0,-24 3 0,0-1 0,-1 0 0,1 0 0,0 1 0,-1-1 0,1-1 0,0 1 0,-1 0 0,0-1 0,1 1 0,-1-1 0,0 0 0,0 0 0,0 0 0,0 0 0,0 0 0,0 0 0,0 0 0,-1-1 0,1 1 0,-1 0 0,0-1 0,0 0 0,0 1 0,0-1 0,0 0 0,0 1 0,-1-1 0,1 0 0,-1 0 0,0-5 0,0 3 0,-1 1 0,0-1 0,0 1 0,0-1 0,0 1 0,-1-1 0,0 1 0,0 0 0,0 0 0,0 0 0,-1 0 0,0 0 0,0 1 0,0-1 0,0 1 0,0-1 0,-1 1 0,-6-4 0,2 2-114,-1 0 1,0 1-1,0 0 0,-1 0 0,1 1 1,-1 1-1,1 0 0,-1 0 0,0 1 1,0 0-1,-18 1 0,-16 2-6712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2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24575,'3'1'0,"0"0"0,0-1 0,0 1 0,0 0 0,0 0 0,-1 0 0,1 1 0,0-1 0,-1 1 0,1-1 0,-1 1 0,1 0 0,-1 0 0,0 0 0,0 0 0,0 1 0,0-1 0,0 0 0,2 5 0,3 4 0,-1-1 0,0 1 0,6 18 0,3 23 0,-12-38 0,1 0 0,1 0 0,0-1 0,8 16 0,-13-29 0,0 0 0,0 1 0,0-1 0,1 0 0,-1 0 0,0 0 0,0 0 0,0 1 0,1-1 0,-1 0 0,0 0 0,0 0 0,1 0 0,-1 0 0,0 0 0,0 0 0,1 0 0,-1 0 0,0 0 0,0 0 0,1 0 0,-1 0 0,0 0 0,0 0 0,1 0 0,-1 0 0,0 0 0,0 0 0,1 0 0,-1-1 0,0 1 0,0 0 0,1 0 0,-1 0 0,0 0 0,0 0 0,0-1 0,0 1 0,1 0 0,-1 0 0,0 0 0,0-1 0,0 1 0,0 0 0,1-1 0,7-10 0,89-161 0,-95 169 0,0 0 0,0 0 0,0 0 0,1 1 0,-1-1 0,1 0 0,0 1 0,0-1 0,0 1 0,0 0 0,0 0 0,0 0 0,0 1 0,1-1 0,5-1 0,-6 2 0,-1 1 0,0 0 0,0 0 0,1 0 0,-1 0 0,0 0 0,0 1 0,0-1 0,0 1 0,1-1 0,-1 1 0,0 0 0,0 0 0,0 0 0,0 0 0,0 0 0,-1 0 0,1 1 0,0-1 0,0 0 0,-1 1 0,1 0 0,-1-1 0,1 1 0,-1 0 0,0 0 0,2 3 0,11 21 0,-2 0 0,-1 1 0,-1 0 0,-1 1 0,-1 0 0,5 44 0,16 52 0,-2-64-1365,-14-34-5461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2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99 24575,'1'-4'0,"-1"0"0,-1 0 0,1 0 0,0 0 0,-1 0 0,0 0 0,0 1 0,0-1 0,0 0 0,-1 0 0,0 1 0,1-1 0,-1 1 0,-1-1 0,1 1 0,0 0 0,-1 0 0,1 0 0,-1 0 0,0 0 0,0 0 0,0 1 0,-1 0 0,1-1 0,-1 1 0,1 0 0,-1 1 0,1-1 0,-1 1 0,0-1 0,0 1 0,0 1 0,0-1 0,0 0 0,0 1 0,0 0 0,0 0 0,0 0 0,0 0 0,-7 2 0,6-1 0,0 1 0,0 0 0,1 0 0,-1 0 0,0 1 0,1 0 0,0 0 0,-1 0 0,1 0 0,1 0 0,-1 1 0,0 0 0,1 0 0,0 0 0,0 0 0,0 0 0,0 1 0,0-1 0,1 1 0,0 0 0,0 0 0,-2 8 0,-2 8 0,1 0 0,1 0 0,1 1 0,-1 24 0,4 227 0,3-132 0,0-101 0,1 0 0,15 62 0,-11-66 0,-1 0 0,-2 0 0,1 50 0,-6-80 13,-1-1 1,1 1-1,-1 0 0,0-1 0,0 1 1,-1 0-1,0-1 0,-3 8 0,4-11-75,0 0 1,0 0-1,-1 0 0,1-1 0,0 1 0,-1 0 0,0-1 0,1 1 1,-1-1-1,0 0 0,0 1 0,1-1 0,-1 0 0,0 0 1,0 0-1,0 0 0,0-1 0,-1 1 0,1 0 0,0-1 0,0 0 1,0 1-1,-4-1 0,-28-4-6764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2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24575,'9'0'0,"12"0"0,8 0 0,7 0 0,-2 0-8191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2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24575,'0'4'0,"0"11"0,0 13 0,0 19 0,-5 11 0,-1 0 0,-4-9 0,-1-5 0,-8-9 0,0-1 0,-1-7 0,2-8-8191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2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24575,'0'-2'0,"0"1"0,1-1 0,-1 0 0,1 0 0,-1 0 0,1 0 0,0 0 0,0 1 0,0-1 0,0 0 0,0 1 0,0-1 0,0 1 0,1-1 0,-1 1 0,0 0 0,1-1 0,-1 1 0,1 0 0,-1 0 0,1 0 0,0 0 0,0 0 0,-1 0 0,1 1 0,0-1 0,0 0 0,0 1 0,2-1 0,-1 0 0,0 1 0,0-1 0,0 1 0,0 0 0,0-1 0,0 1 0,0 1 0,0-1 0,0 0 0,0 1 0,0-1 0,0 1 0,0 0 0,0 0 0,0 0 0,0 1 0,-1-1 0,4 3 0,-1 1 0,0 1 0,0-1 0,-1 1 0,0 1 0,0-1 0,0 1 0,-1-1 0,0 1 0,0 0 0,-1 0 0,3 14 0,1 10 0,3 42 0,-8-62 0,4 23 0,-5-34 0,0 1 0,0-1 0,0 1 0,0-1 0,0 0 0,0 1 0,0-1 0,0 1 0,0-1 0,0 0 0,1 1 0,-1-1 0,0 0 0,0 1 0,0-1 0,1 0 0,-1 1 0,0-1 0,0 0 0,1 1 0,-1-1 0,0 0 0,1 0 0,-1 0 0,0 1 0,1-1 0,-1 0 0,0 0 0,1 0 0,-1 0 0,0 1 0,1-1 0,-1 0 0,0 0 0,1 0 0,-1 0 0,1 0 0,-1 0 0,0 0 0,1 0 0,-1 0 0,1 0 0,-1 0 0,0 0 0,1-1 0,-1 1 0,1 0 0,-1 0 0,0 0 0,1-1 0,16-15 0,-16 15 0,57-81 0,13-15 0,-63 88 0,0 1 0,0-1 0,0 2 0,1-1 0,0 1 0,1 0 0,17-8 0,-25 13 0,1 1 0,0 0 0,-1 0 0,1 0 0,0 0 0,0 1 0,0-1 0,0 1 0,0-1 0,0 1 0,0 0 0,-1 0 0,1 1 0,0-1 0,0 1 0,0-1 0,0 1 0,0 0 0,3 1 0,-2 0 0,-1 1 0,1-1 0,-1 1 0,1 0 0,-1 0 0,0 0 0,0 1 0,0-1 0,0 1 0,-1-1 0,4 7 0,2 7 0,-1 0 0,0 1 0,-1 0 0,6 34 0,-7-20 21,1 44 0,-5-55-222,0 0 0,1 0 0,2 0 0,0-1 0,1 1 0,7 20 0,4-8-6625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2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24575,'-4'0'0,"1"1"0,-1-1 0,0 1 0,1 0 0,-1 0 0,1 1 0,-1-1 0,1 0 0,0 1 0,0 0 0,0 0 0,0 0 0,0 0 0,0 1 0,-5 4 0,4-2 0,0-1 0,0 1 0,0 0 0,1 1 0,-1-1 0,1 0 0,1 1 0,-4 9 0,2-3 0,0 1 0,1 0 0,1 0 0,0 0 0,1 1 0,1-1 0,-1 0 0,2 1 0,3 21 0,-3-30 0,1 0 0,-1-1 0,1 1 0,-1-1 0,1 1 0,1-1 0,-1 0 0,1 0 0,-1 0 0,1 0 0,0 0 0,0-1 0,1 1 0,-1-1 0,1 0 0,0 0 0,0 0 0,0 0 0,0-1 0,0 0 0,1 0 0,-1 0 0,0 0 0,1-1 0,0 1 0,-1-1 0,1 0 0,0-1 0,8 1 0,-7-1 0,-1 0 0,0 0 0,0-1 0,0 1 0,0-1 0,0 0 0,0-1 0,0 0 0,0 1 0,0-1 0,0-1 0,-1 1 0,1-1 0,5-4 0,-3 1 0,-1 1 0,1-1 0,-1-1 0,-1 1 0,1-1 0,-1 0 0,-1 0 0,7-12 0,-7 10 0,0 1 0,-1-1 0,0 0 0,0 0 0,-1 0 0,0 0 0,0-18 0,-2 21 0,0 1 0,0-1 0,0 1 0,-1-1 0,0 1 0,-1-1 0,1 1 0,-1 0 0,0-1 0,0 1 0,0 0 0,-1 0 0,-3-5 0,1 5-80,1 0 0,-1 0-1,0 0 1,0 1 0,0 0-1,-1 0 1,0 0 0,0 0-1,0 1 1,0 0 0,0 0 0,-1 1-1,1 0 1,-1 0 0,1 0-1,-11 0 1,-13 1-6746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3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24575,'0'234'0,"2"-249"0,0 1 0,0 0 0,2 0 0,5-17 0,6-23 0,-13 38 0,2 1 0,0-1 0,1 1 0,0 0 0,1 1 0,9-16 0,-12 26 0,0-1 0,0 1 0,0 0 0,1 0 0,0 0 0,0 0 0,0 1 0,0-1 0,1 1 0,0 0 0,-1 1 0,1-1 0,0 1 0,0 0 0,0 0 0,0 0 0,1 1 0,-1-1 0,0 2 0,1-1 0,6 0 0,-8 1 0,-1 0 0,1 0 0,0 0 0,-1 0 0,1 1 0,-1 0 0,1-1 0,-1 1 0,0 0 0,1 1 0,-1-1 0,0 1 0,1-1 0,-1 1 0,0 0 0,0 0 0,-1 1 0,1-1 0,0 0 0,-1 1 0,1 0 0,-1-1 0,0 1 0,0 0 0,0 0 0,0 1 0,-1-1 0,1 0 0,-1 0 0,0 1 0,0-1 0,1 6 0,2 12 0,-1-1 0,-1 0 0,-1 1 0,-2 31 0,1-35 0,-4 90 0,0-38 0,6 86 0,6-113-1365,4-8-5461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3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24575,'-3'0'0,"0"0"0,0 1 0,0-1 0,0 1 0,0 0 0,0 0 0,0 0 0,0 0 0,1 0 0,-1 1 0,0-1 0,1 1 0,-1 0 0,1-1 0,0 1 0,-1 0 0,1 1 0,0-1 0,0 0 0,0 1 0,1-1 0,-1 1 0,1-1 0,-1 1 0,1 0 0,0 0 0,0-1 0,0 1 0,-1 5 0,-2 8 0,1 0 0,1 1 0,0-1 0,1 18 0,1-33 0,0 8 0,0 0 0,0 0 0,2 1 0,-1-1 0,1 0 0,0 0 0,1-1 0,0 1 0,0 0 0,7 11 0,-8-16 0,0-1 0,0 0 0,1 1 0,-1-1 0,1 0 0,-1-1 0,1 1 0,0 0 0,0-1 0,0 0 0,1 1 0,-1-1 0,0 0 0,1-1 0,0 1 0,-1-1 0,1 1 0,0-1 0,0 0 0,-1-1 0,1 1 0,0-1 0,0 1 0,0-1 0,0 0 0,8-2 0,-7 1 0,0-1 0,0 0 0,0 0 0,0 0 0,-1-1 0,1 0 0,-1 0 0,1 0 0,-1 0 0,0-1 0,0 0 0,0 0 0,-1 0 0,0 0 0,1 0 0,-1-1 0,-1 1 0,1-1 0,-1 0 0,0 0 0,0 0 0,0 0 0,2-10 0,-3 10 0,0 1 0,1 0 0,-2 0 0,1-1 0,-1 1 0,1 0 0,-1-1 0,0 1 0,-1 0 0,1-1 0,-1 1 0,0 0 0,0-1 0,0 1 0,0 0 0,-1 0 0,0 0 0,0 0 0,0 0 0,0 1 0,-1-1 0,1 0 0,-1 1 0,0 0 0,0 0 0,0 0 0,0 0 0,-1 0 0,-6-4 0,-26-3-1365,-1 8-5461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0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24575,'0'-6'0,"1"0"0,0 0 0,1 1 0,-1-1 0,1 1 0,0-1 0,1 1 0,-1 0 0,1 0 0,0 0 0,0 0 0,1 0 0,-1 1 0,7-7 0,-8 8 0,2 0 0,-1 0 0,0 0 0,1 0 0,-1 0 0,1 1 0,0-1 0,-1 1 0,1 0 0,1 0 0,-1 1 0,0-1 0,0 1 0,1 0 0,-1 0 0,0 0 0,1 1 0,-1-1 0,6 1 0,-3 2 0,0 0 0,-1 0 0,1 1 0,-1 0 0,0 0 0,0 0 0,0 1 0,0 0 0,0 0 0,-1 1 0,0 0 0,0-1 0,0 2 0,-1-1 0,1 0 0,-1 1 0,3 7 0,7 10 0,-1 0 0,-2 1 0,11 31 0,-7-16 0,-2 0 0,-2 1 0,-1 1 0,-2 0 0,3 58 0,-11-97 0,0 34 0,-1-25 0,-3-18 0,-3-17 0,4 9 0,-1 0 0,0 0 0,-1 1 0,-1 0 0,-1 0 0,1 0 0,-2 1 0,-10-15 0,16 26 0,1 1 0,0-1 0,0 1 0,-1-1 0,1 1 0,0 0 0,-1 0 0,1 0 0,-1 0 0,0 0 0,1 0 0,-1 0 0,0 0 0,0 1 0,1-1 0,-1 1 0,0-1 0,0 1 0,0 0 0,0 0 0,0 0 0,-3 0 0,2 1 0,1 0 0,-1 0 0,0 0 0,1 0 0,-1 1 0,1-1 0,0 1 0,-1-1 0,1 1 0,0 0 0,0 0 0,0 0 0,-3 4 0,-4 8 0,0-1 0,1 2 0,1-1 0,-7 18 0,14-31 0,-26 69-138,-21 93-1,33-109-949,4-18-5738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3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24575,'0'5'0,"0"14"0,0 19 0,0 7 0,0 5 0,0-6-8191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3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24575,'0'-10'0,"0"7"0,4 22 0,2 17 0,9 11 0,2-1-8191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3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41 116 24575,'-1'1'0,"-1"-1"0,1 1 0,0 0 0,0 0 0,-1 0 0,1-1 0,0 1 0,0 0 0,0 0 0,0 0 0,0 1 0,0-1 0,0 0 0,1 0 0,-1 0 0,0 1 0,1-1 0,-1 0 0,0 2 0,-13 32 0,13-32 0,0 0 0,0 0 0,0 0 0,0 0 0,1 0 0,-1 1 0,1-1 0,0 0 0,0 0 0,0 0 0,0 1 0,0-1 0,1 0 0,-1 0 0,1 0 0,0 0 0,0 0 0,0 0 0,0 0 0,3 5 0,-1-4 0,1 0 0,-1 0 0,0-1 0,1 1 0,0-1 0,0 0 0,0 0 0,0 0 0,0-1 0,1 1 0,7 2 0,-1-1 0,-1 0 0,1-1 0,0 0 0,0-1 0,0-1 0,0 0 0,0 0 0,0-1 0,1 0 0,-1-1 0,12-2 0,-18 1 0,1 0 0,0 0 0,0-1 0,-1 0 0,1 0 0,-1-1 0,0 1 0,0-1 0,-1 0 0,1 0 0,-1-1 0,1 1 0,-1-1 0,-1 0 0,1 0 0,-1 0 0,0-1 0,0 1 0,0-1 0,1-6 0,-1 4 0,0-1 0,0 1 0,-1-1 0,0 0 0,-1 0 0,0 1 0,-1-1 0,1 0 0,-2 0 0,1 0 0,-1 0 0,-1 1 0,-3-15 0,3 19 0,0 0 0,0 0 0,0 0 0,0 0 0,-1 0 0,0 1 0,0-1 0,0 1 0,0-1 0,0 1 0,-1 0 0,0 0 0,1 1 0,-1-1 0,0 1 0,0 0 0,0 0 0,-1 0 0,1 1 0,0-1 0,-1 1 0,-6-1 0,0 0 0,1 1 0,-1 0 0,0 1 0,1 0 0,-1 1 0,0 0 0,1 0 0,-18 5 0,25-4 6,-1-1 1,0 0-1,1 1 0,0 0 0,-1 0 0,1 0 0,0 0 1,0 0-1,0 1 0,0-1 0,0 1 0,1 0 0,-1 0 1,1 0-1,0 0 0,0 0 0,0 1 0,-3 5 0,1 3-302,1-1-1,0 1 1,0-1-1,-2 20 1,1 13-6530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3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24575,'0'4'0,"0"12"0,0 15 0,0 13 0,0 3 0,0 8 0,0 3 0,0 1 0,5-9 0,15-5 0,18-9 0,11-11 0,-1-10-8191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3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24575,'0'5'0,"0"10"0,0 13 0,0 5 0,0 7 0,0 10 0,0 1 0,0-8-8191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3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24575,'0'-2'0,"1"0"0,0-1 0,0 1 0,-1 0 0,1 0 0,1-1 0,-1 1 0,0 0 0,0 0 0,1 0 0,-1 0 0,1 1 0,0-1 0,0 0 0,-1 1 0,1-1 0,0 1 0,0 0 0,0-1 0,1 1 0,3-1 0,55-23 0,-52 22 0,-1 0 0,1 0 0,-1 1 0,0 0 0,1 1 0,-1-1 0,0 2 0,1-1 0,0 1 0,11 2 0,-15-1 0,0 0 0,-1 0 0,1 1 0,0 0 0,-1 0 0,1 0 0,-1 1 0,1-1 0,-1 1 0,0 0 0,0 0 0,0 0 0,-1 1 0,1 0 0,-1-1 0,0 1 0,3 5 0,1 2 0,-1 0 0,0 0 0,-1 0 0,0 0 0,-1 1 0,-1 0 0,5 21 0,-3 5 0,0 45 0,-4-51 0,2 1 0,9 47 0,-10-71-79,2 9-105,0 0 1,1 0-1,1 0 0,1-1 0,1 0 1,10 17-1,1-10-6642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3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85 24575,'-1'2'0,"1"0"0,-1 1 0,0-1 0,1 0 0,-1 0 0,0-1 0,0 1 0,-1 0 0,1 0 0,-2 2 0,-6 10 0,5-5 0,0 1 0,1-1 0,0 1 0,1 0 0,0 0 0,0 0 0,1 0 0,0 0 0,1 0 0,2 18 0,-1-24 0,-1 0 0,1 0 0,0 0 0,0-1 0,1 1 0,-1 0 0,1-1 0,0 1 0,0-1 0,0 0 0,0 1 0,1-1 0,-1 0 0,1 0 0,0-1 0,0 1 0,0-1 0,0 1 0,0-1 0,1 0 0,-1 0 0,0 0 0,1-1 0,0 1 0,-1-1 0,1 0 0,0 0 0,0 0 0,0 0 0,6-1 0,-2 1 0,-1-1 0,0 0 0,0-1 0,0 0 0,0 0 0,0 0 0,0-1 0,0 0 0,0-1 0,-1 1 0,1-1 0,-1-1 0,0 1 0,0-1 0,0 0 0,0 0 0,-1-1 0,1 0 0,-1 0 0,0 0 0,-1 0 0,1-1 0,-1 0 0,0 0 0,-1 0 0,1 0 0,-1-1 0,-1 1 0,1-1 0,-1 0 0,0 0 0,0 0 0,-1 0 0,1-11 0,-1 4 0,0 0 0,0 1 0,-2-1 0,-3-24 0,4 34 0,-1 0 0,0 0 0,0 0 0,-1 1 0,1-1 0,-1 1 0,0-1 0,1 1 0,-2-1 0,1 1 0,0 0 0,-1 0 0,1 0 0,-1 1 0,0-1 0,0 0 0,0 1 0,0 0 0,-1 0 0,1 0 0,-7-3 0,4 3 0,0 0 0,0 0 0,-1 1 0,1 0 0,0 0 0,0 0 0,-1 1 0,1 0 0,0 0 0,-1 1 0,1 0 0,0 0 0,0 0 0,0 1 0,0 0 0,0 0 0,0 0 0,0 1 0,1 0 0,-1 0 0,1 0 0,0 1 0,0 0 0,0 0 0,0 0 0,1 1 0,-1-1 0,1 1 0,0 0 0,1 0 0,-1 1 0,1-1 0,0 1 0,1 0 0,-1-1 0,1 1 0,0 0 0,1 0 0,-1 1 0,1-1 0,0 10 0,0-12-65,1 0 0,0-1 0,0 1 0,1 0 0,-1-1 0,1 1 0,0-1 0,0 1 0,0-1 0,0 0 0,1 1 0,-1-1 0,1 0 0,0 0 0,0 0 0,0 0 0,0 0 0,0 0 0,1 0 0,3 2 0,25 18-6761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3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24575,'0'5'0,"0"15"0,0 18 0,0 12 0,10 6 0,16-6 0,8-2 0,9-10 0,-5-11-8191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3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60 24575,'-1'0'0,"-1"0"0,1 1 0,0-1 0,-1 0 0,1 1 0,-1-1 0,1 1 0,0 0 0,0-1 0,-1 1 0,1 0 0,0 0 0,0 0 0,0 0 0,0 0 0,0 0 0,0 0 0,0 0 0,0 0 0,0 0 0,1 0 0,-1 1 0,0-1 0,1 0 0,-1 2 0,-11 39 0,11-36 0,-1 1 0,1 0 0,0 0 0,0 1 0,1-1 0,0 0 0,0 1 0,1-1 0,0 0 0,0 1 0,1-1 0,0 0 0,0 0 0,5 10 0,-5-13 0,1 0 0,0 0 0,-1 0 0,1 0 0,1-1 0,-1 1 0,0-1 0,1 0 0,0 0 0,0 0 0,-1-1 0,2 1 0,-1-1 0,0 0 0,0 0 0,1 0 0,-1-1 0,1 1 0,-1-1 0,1 0 0,9 0 0,-4 0 0,-1-1 0,1 0 0,-1-1 0,1 0 0,-1 0 0,1-1 0,-1 0 0,0-1 0,1 0 0,-1 0 0,-1-1 0,1 0 0,-1-1 0,1 0 0,12-10 0,-16 10 0,0 1 0,-1 0 0,0-1 0,0 0 0,0 0 0,0 0 0,-1 0 0,0-1 0,0 0 0,0 1 0,-1-1 0,0 0 0,0 0 0,-1 0 0,1 0 0,-1 0 0,-1-1 0,1 1 0,-1 0 0,0-1 0,0 1 0,-1 0 0,0 0 0,-3-12 0,2 13 0,0 0 0,0-1 0,-1 1 0,0 0 0,0 1 0,0-1 0,-1 0 0,1 1 0,-1 0 0,0 0 0,-1 0 0,1 0 0,-1 1 0,1-1 0,-1 1 0,0 0 0,0 1 0,0-1 0,-1 1 0,1 0 0,-10-2 0,2 1 0,0 0 0,0 0 0,0 1 0,0 1 0,-1 1 0,1 0 0,0 0 0,-18 3 0,28-2 0,-1 1 0,0-1 0,1 0 0,-1 1 0,1 0 0,0 0 0,-1 0 0,1 0 0,0 0 0,0 1 0,0-1 0,1 1 0,-1 0 0,1 0 0,-1 0 0,1 0 0,0 0 0,0 0 0,0 1 0,1-1 0,-1 1 0,1-1 0,0 1 0,0 0 0,0 0 0,-1 6 0,-1 11 0,1 0 0,1 0 0,2 34 0,0-41 0,17 169 0,-1-10 0,-16-160-88,-1 8-95,1 1 1,1-1-1,1 1 1,1-1 0,1 0-1,8 23 1,4-11-6644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3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78 24575,'-2'1'0,"1"-1"0,0 1 0,0 0 0,0-1 0,-1 1 0,1 0 0,0 0 0,0 0 0,0 0 0,0 0 0,0 0 0,1 0 0,-1 0 0,0 0 0,0 0 0,1 1 0,-1-1 0,0 0 0,1 0 0,0 1 0,-1-1 0,1 0 0,0 1 0,-1-1 0,1 0 0,0 1 0,0 1 0,-4 41 0,4-38 0,0-1 0,1 1 0,-1 0 0,1-1 0,0 1 0,0-1 0,1 1 0,0-1 0,0 0 0,0 1 0,0-1 0,1 0 0,0-1 0,0 1 0,0 0 0,1-1 0,-1 0 0,1 1 0,0-2 0,1 1 0,-1 0 0,1-1 0,-1 0 0,1 0 0,0 0 0,0 0 0,0-1 0,0 0 0,1 0 0,-1-1 0,1 1 0,-1-1 0,1 0 0,-1 0 0,1-1 0,0 0 0,-1 0 0,1 0 0,10-3 0,-8 2 0,-1 0 0,0-1 0,0 0 0,0 0 0,0-1 0,-1 1 0,1-2 0,-1 1 0,0-1 0,0 0 0,0 0 0,0 0 0,0-1 0,-1 0 0,0 0 0,0-1 0,-1 1 0,1-1 0,-1 0 0,0 0 0,-1 0 0,1-1 0,-1 0 0,-1 1 0,1-1 0,-1 0 0,0 0 0,-1 0 0,0 0 0,0-1 0,0 1 0,-1 0 0,0 0 0,-1-1 0,1 1 0,-1 0 0,-1 0 0,1 0 0,-6-13 0,6 16 0,-1 0 0,1 1 0,-1-1 0,0 1 0,0 0 0,0 0 0,-1-1 0,1 1 0,-1 1 0,0-1 0,1 0 0,-1 1 0,-1-1 0,1 1 0,0 0 0,0 0 0,-1 0 0,1 1 0,-1-1 0,0 1 0,1 0 0,-1 0 0,0 0 0,0 0 0,0 1 0,1-1 0,-1 1 0,0 0 0,-8 1 0,4 0 0,1 1 0,-1 0 0,0 0 0,0 1 0,1 0 0,-1 0 0,1 1 0,0 0 0,0 0 0,0 0 0,1 1 0,-1 0 0,-6 8 0,-16 23-1365,8 0-5461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0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24575,'0'5'0,"0"10"0,0 8 0,0 9 0,4-2 0,3 9 0,-2 2 0,9-6 0,2 1 0,-2-7-8191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3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24575,'0'25'0,"0"-1"0,2 1 0,0-1 0,11 42 0,-11-60 0,-1-1 0,1 0 0,0 0 0,0 0 0,1 0 0,-1 0 0,1 0 0,0 0 0,1-1 0,-1 1 0,1-1 0,0 0 0,0 0 0,0-1 0,0 1 0,1-1 0,-1 0 0,1 0 0,0 0 0,0-1 0,0 1 0,0-1 0,0-1 0,1 1 0,-1-1 0,1 0 0,5 1 0,-6-2 0,0 0 0,0 0 0,0 0 0,0 0 0,0-1 0,0 0 0,-1 0 0,1 0 0,0-1 0,0 0 0,-1 0 0,1 0 0,7-5 0,-5 1 0,0 1 0,0-1 0,-1 0 0,0 0 0,-1 0 0,1-1 0,6-11 0,-3 2 0,0-1 0,-1 0 0,-1 0 0,-1 0 0,0-1 0,5-34 0,-8 35 40,-2-1 0,0-27 0,-1 40-146,0 0 0,0 0 0,-1 1 0,0-1 0,0 0 0,0 1-1,0-1 1,-1 0 0,0 1 0,0 0 0,0-1 0,0 1 0,-7-7 0,-2 3-6720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4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24575,'-5'0'0,"-1"0"0,0 0 0,1 1 0,-1 0 0,0 0 0,1 0 0,-1 1 0,1 0 0,0 0 0,0 0 0,-1 1 0,2-1 0,-1 1 0,0 0 0,0 1 0,1-1 0,-8 9 0,6-4 0,0 0 0,0 0 0,1 1 0,0 0 0,0 1 0,1-1 0,1 1 0,0-1 0,-3 13 0,3-8 0,0-1 0,1 1 0,1-1 0,0 1 0,1 0 0,0-1 0,1 1 0,1-1 0,0 1 0,5 15 0,-5-22 0,0 0 0,1 0 0,0 0 0,0 0 0,1-1 0,0 1 0,0-1 0,0 0 0,1 0 0,0-1 0,0 1 0,1-1 0,-1 0 0,1 0 0,0-1 0,0 0 0,1 0 0,-1 0 0,1-1 0,8 3 0,-8-4 0,-1 0 0,1 0 0,0-1 0,-1 0 0,1 0 0,0 0 0,0-1 0,-1 0 0,1-1 0,0 1 0,0-1 0,-1-1 0,1 1 0,0-1 0,-1 0 0,12-6 0,-14 5 0,0 1 0,0-1 0,-1 1 0,1-1 0,-1 0 0,0 0 0,0-1 0,0 1 0,0-1 0,-1 1 0,1-1 0,-1 0 0,0 0 0,0 0 0,-1 0 0,1 0 0,-1-1 0,0 1 0,0 0 0,0-1 0,0 1 0,-1-1 0,0 1 0,0-1 0,0 1 0,-2-8 0,1 7 4,0 0 0,0 1 0,0-1 0,-1 1 0,0-1 0,0 1 0,0 0 0,-1 0 0,1 0 0,-1 0 0,0 0 0,0 1 0,0-1 0,0 1 0,-1 0 0,0 0 0,1 0 0,-1 0 0,0 1 0,0-1 0,-1 1 0,1 0 0,0 0 0,-1 1 0,1-1 0,-1 1 0,0 0 0,1 0 0,-7 0 0,6 0-63,-1 1-1,0 0 1,0-1-1,1 2 1,-1-1 0,0 1-1,1 0 1,-1 0-1,1 0 1,-1 1 0,1 0-1,0 0 1,0 0-1,-1 1 1,1-1 0,1 1-1,-1 1 1,0-1-1,1 1 1,0-1 0,0 1-1,0 1 1,0-1-1,-3 5 1,-6 18-6767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4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24575,'0'9'0,"0"17"0,0 9 0,0 7 0,0 2 0,0 2 0,0 2 0,0 3 0,5-8 0,1-2 0,0-7-8191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4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24575,'-1'16'0,"-1"1"0,0-1 0,-1 0 0,-1 0 0,-11 30 0,-1-7 0,-23 40 0,31-64 0,0 0 0,-2-1 0,1 0 0,-19 19 0,25-29 0,-1 0 0,0-1 0,0 0 0,0 1 0,0-2 0,0 1 0,-1 0 0,1-1 0,-1 0 0,0 0 0,0 0 0,0 0 0,0-1 0,0 0 0,0 0 0,0 0 0,0-1 0,-9 0 0,11 0 0,1 0 0,0-1 0,-1 1 0,1-1 0,0 0 0,0 1 0,0-1 0,0 0 0,0 0 0,0 0 0,0-1 0,0 1 0,0 0 0,0-1 0,0 1 0,1-1 0,-1 0 0,1 0 0,-3-2 0,2 0 0,0 0 0,0 0 0,0 0 0,1-1 0,-1 1 0,1-1 0,0 1 0,0-1 0,0-6 0,1 2 0,-1 0 0,2 0 0,-1 1 0,1-1 0,1 0 0,0 0 0,0 0 0,0 1 0,8-16 0,-9 22 0,3-7 0,1 1 0,0 0 0,1 0 0,6-7 0,-11 13 0,0 1 0,0 0 0,0 0 0,0 0 0,0 0 0,0 0 0,0 0 0,0 0 0,1 1 0,-1-1 0,0 0 0,0 1 0,1-1 0,-1 1 0,1-1 0,-1 1 0,0-1 0,1 1 0,-1 0 0,1 0 0,-1 0 0,1 0 0,-1 0 0,1 0 0,-1 0 0,0 0 0,1 1 0,-1-1 0,1 1 0,-1-1 0,0 1 0,1-1 0,-1 1 0,2 1 0,4 4 0,-1 0 0,1 0 0,-2 1 0,1 0 0,-1 0 0,0 0 0,8 16 0,24 63 0,-25-56 0,13 33-1365,-5-7-5461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4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24575,'0'4'0,"0"16"0,0 13 0,0 2-8191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4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24575,'65'-2'0,"104"-17"0,-147 19 0,-21 1 0,0-1 0,-1 1 0,1 0 0,-1 0 0,1 0 0,-1 0 0,0-1 0,1 1 0,-1 0 0,0 0 0,0 0 0,1 0 0,-1 0 0,0 0 0,0 0 0,0 0 0,0 0 0,0 0 0,0 0 0,-1 1 0,-6 103 0,0 67 0,7-138 0,2 0 0,2-1 0,8 40 0,20 46 0,-17-72 0,-3 0 0,-1 1 0,6 86 0,-16-129 0,-2 1 0,1-1 0,0 1 0,-1-1 0,0 1 0,0-1 0,-1 0 0,0 0 0,1 1 0,-2-1 0,1 0 0,-1-1 0,1 1 0,-1 0 0,-1-1 0,1 0 0,0 1 0,-1-1 0,0-1 0,0 1 0,0 0 0,-1-1 0,1 0 0,-1 0 0,0 0 0,0-1 0,0 0 0,-9 4 0,6-4 0,0 0 0,0 0 0,0-1 0,0 0 0,0-1 0,0 1 0,0-1 0,0-1 0,0 0 0,0 0 0,0 0 0,0-1 0,0 0 0,1-1 0,-1 0 0,1 0 0,0 0 0,-1-1 0,-7-6 0,12 8 0,1 0 0,-1 0 0,0 0 0,0-1 0,1 1 0,0-1 0,-1 0 0,1 0 0,0 1 0,0-1 0,1-1 0,-1 1 0,1 0 0,-1 0 0,1-1 0,0 1 0,0 0 0,1-1 0,-2-4 0,3 2 0,-1 1 0,1 0 0,0 0 0,0 0 0,0 0 0,0 0 0,1 0 0,0 1 0,0-1 0,0 0 0,1 1 0,3-5 0,5-5 0,0 0 0,1 0 0,0 2 0,1-1 0,1 2 0,24-17 0,11-3-1365,-4 4-5461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4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24575,'-8'0'0,"0"0"0,0 1 0,0 0 0,1 0 0,-1 1 0,0-1 0,0 2 0,-12 5 0,17-7 0,0 1 0,0 0 0,0 0 0,1 0 0,-1 0 0,1 0 0,0 1 0,-1-1 0,1 1 0,0-1 0,0 1 0,1 0 0,-1 0 0,0 0 0,1 0 0,0 0 0,0 0 0,0 0 0,0 0 0,0 0 0,1 1 0,-1-1 0,1 6 0,0-7 0,0 0 0,0 1 0,0-1 0,0 0 0,1 0 0,-1 0 0,1 0 0,0 1 0,-1-1 0,1 0 0,0 0 0,0 0 0,0 0 0,0 0 0,1-1 0,-1 1 0,3 2 0,30 20 0,-30-22 0,0 0 0,-1 0 0,1 0 0,0 1 0,-1-1 0,0 1 0,1 0 0,-1 0 0,0 0 0,4 7 0,-6-7 0,0 0 0,-1 0 0,0 0 0,0 0 0,0 0 0,0 0 0,0 0 0,-1 0 0,1 0 0,-1 0 0,0 0 0,0 0 0,0 0 0,0 0 0,0-1 0,-2 4 0,-4 11 0,6-13 0,-5 16 0,0-1 0,2 1 0,0 0 0,0 23 0,3-39 0,1 0 0,0 0 0,0-1 0,0 1 0,0 0 0,1 0 0,0 0 0,0 0 0,0 0 0,0-1 0,0 1 0,1 0 0,0-1 0,-1 1 0,1-1 0,1 0 0,-1 0 0,0 0 0,1 0 0,0 0 0,-1 0 0,1 0 0,0-1 0,1 0 0,-1 1 0,0-1 0,1 0 0,5 2 0,-2-2-85,0 0 0,0 0-1,1-1 1,-1 0 0,0-1-1,1 1 1,-1-1 0,0-1-1,1 1 1,-1-1 0,0-1-1,0 1 1,0-1 0,0 0-1,8-4 1,15-11-6741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4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24575,'0'4'0,"0"7"0,0 15 0,0 16 0,0 11 0,9 6 0,4 1 0,3-9 0,-1-13-8191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4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24575,'-1'79'0,"3"95"0,-1-167 0,0 0 0,0 0 0,0 0 0,1 0 0,0-1 0,0 1 0,0-1 0,1 1 0,0-1 0,1 0 0,5 8 0,-7-11 0,1 0 0,0 0 0,0 0 0,1 0 0,-1 0 0,1-1 0,-1 0 0,1 1 0,0-1 0,-1-1 0,1 1 0,0-1 0,0 1 0,0-1 0,1 0 0,-1 0 0,0-1 0,0 0 0,7 1 0,-1-2 0,-1 1 0,1-2 0,-1 1 0,1-1 0,-1 0 0,0-1 0,0 0 0,0-1 0,0 0 0,-1 0 0,0-1 0,1 0 0,-2 0 0,1-1 0,0 0 0,-1 0 0,0-1 0,-1 0 0,0 0 0,0 0 0,0-1 0,-1 0 0,0 0 0,0-1 0,-1 1 0,-1-1 0,1 0 0,-1 0 0,2-13 0,1-8 0,-2 0 0,15-48 0,-11 63 0,-1 13 0,7 21 0,-9-9 0,10 12-151,0 0-1,1-1 0,1-1 0,1-1 1,1 0-1,0-1 0,1-1 1,32 20-1,-13-17-6674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4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24575,'-2'0'0,"0"1"0,0-1 0,0 1 0,0-1 0,0 1 0,0 0 0,0 0 0,0 0 0,0 0 0,1 0 0,-1 0 0,0 1 0,1-1 0,-1 0 0,1 1 0,-1 0 0,1-1 0,0 1 0,0 0 0,0-1 0,0 1 0,0 0 0,0 0 0,0 0 0,0 0 0,1 0 0,-1 0 0,0 3 0,-2 9 0,0 0 0,-1 29 0,3-35 0,0 300 0,24 0 0,-19-259 0,2-11-1365,0-10-5461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0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24575,'-2'84'0,"0"-40"0,2 0 0,9 70 0,-9-113 0,0 0 0,0-1 0,0 1 0,0 0 0,0 0 0,1-1 0,-1 1 0,0 0 0,0-1 0,1 1 0,-1 0 0,0-1 0,1 1 0,-1 0 0,1-1 0,-1 1 0,0-1 0,1 1 0,0 0 0,-1-1 0,1 1 0,0-1 0,0 0 0,-1 0 0,1 0 0,-1 0 0,1-1 0,-1 1 0,1 0 0,-1 0 0,1 0 0,-1-1 0,0 1 0,1 0 0,-1 0 0,1-1 0,-1 1 0,1-1 0,-1 1 0,0 0 0,1-1 0,-1 1 0,0-1 0,1 0 0,19-38 0,-16 30 0,22-49 0,-17 35 0,1 1 0,25-41 0,-41 71 0,0 1 0,1-1 0,0 1 0,1 0 0,-1 0 0,2 0 0,-4 11 0,7-17 0,-1 0 0,0 1 0,1-1 0,-1 0 0,1 1 0,0-1 0,0 0 0,1 1 0,-1-1 0,1 1 0,-1-1 0,1 0 0,0 0 0,0 1 0,1-1 0,-1 0 0,1 0 0,-1 0 0,1 0 0,0 0 0,0-1 0,0 1 0,1-1 0,-1 1 0,5 3 0,3 0 0,0 0 0,0-1 0,0 0 0,1 0 0,0-1 0,0-1 0,0 0 0,15 2 0,36 12 0,-21-2-1365,-5-1-5461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47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86 24575,'0'14'0,"-1"5"0,1 0 0,1 0 0,1 0 0,8 32 0,-9-47 0,0 0 0,0 0 0,1 0 0,0 0 0,-1 0 0,1-1 0,1 1 0,-1 0 0,1-1 0,-1 0 0,1 0 0,0 0 0,0 0 0,0 0 0,1 0 0,-1-1 0,1 1 0,-1-1 0,1 0 0,0 0 0,0-1 0,0 1 0,0-1 0,0 0 0,0 0 0,8 1 0,-7-2 0,1 1 0,-1-1 0,0-1 0,0 1 0,0-1 0,1 0 0,-1 0 0,0-1 0,0 1 0,0-1 0,-1 0 0,1-1 0,0 1 0,-1-1 0,1 0 0,-1 0 0,0 0 0,0 0 0,0-1 0,-1 0 0,1 1 0,5-9 0,-7 8 0,1 0 0,-1-1 0,1 1 0,-1 0 0,-1-1 0,1 1 0,0-1 0,-1 0 0,0 0 0,0 1 0,-1-1 0,1 0 0,-1 0 0,0 0 0,-1 0 0,1 1 0,-1-1 0,1 0 0,-2 0 0,1 1 0,0-1 0,-1 0 0,0 1 0,-3-7 0,-2 1-80,0 1 0,-1-1-1,0 1 1,-1 1 0,0 0-1,0 0 1,0 0 0,-1 1-1,0 1 1,-1 0 0,1 0 0,-1 1-1,0 0 1,-1 1 0,1 0-1,-23-4 1,-3 2-6746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4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24575,'0'5'0,"0"5"0,14 2 0,4-1-8191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4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24575,'0'-9'0,"9"-3"0,3 5 0,0 13 0,7 5 0,0 15 0,-3 12 0,0 0 0,-3-3 0,6-6 0,5-9 0,-3-17 0,-4-17 0,4-17 0,-1-16 0,-5-14 0,-5-1 0,-3 9-8191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4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57 24575,'-2'0'0,"0"0"0,1 1 0,-1-1 0,0 1 0,0 0 0,0-1 0,1 1 0,-1 0 0,1 0 0,-1 0 0,0 1 0,1-1 0,0 0 0,-1 0 0,1 1 0,0-1 0,-1 1 0,1-1 0,0 1 0,0 0 0,0-1 0,1 1 0,-1 0 0,0 0 0,1-1 0,-1 4 0,-2 4 0,0 0 0,1 1 0,-1 16 0,2-21 0,1-1 0,1 1 0,-1 0 0,1 0 0,-1-1 0,1 1 0,0 0 0,1-1 0,-1 1 0,1-1 0,0 0 0,0 1 0,1-1 0,-1 0 0,1 0 0,0 0 0,0-1 0,0 1 0,0-1 0,1 1 0,0-1 0,-1 0 0,1-1 0,0 1 0,0-1 0,0 1 0,1-1 0,5 2 0,-1-1 0,1 1 0,-1-2 0,0 1 0,1-1 0,0-1 0,0 0 0,-1 0 0,1-1 0,0 0 0,0 0 0,0-1 0,18-5 0,-24 5 0,1-1 0,-1 0 0,0 0 0,0 0 0,0 0 0,0-1 0,0 1 0,0-1 0,-1 0 0,1 0 0,-1-1 0,0 1 0,0-1 0,0 0 0,0 1 0,-1-1 0,0 0 0,1-1 0,-2 1 0,1 0 0,0-1 0,-1 1 0,0 0 0,0-1 0,0 0 0,0 1 0,-1-1 0,0 0 0,0 1 0,-1-8 0,1 5 0,-1 0 0,0 0 0,0 0 0,-1 1 0,0-1 0,0 0 0,-1 1 0,1 0 0,-1-1 0,-1 1 0,1 1 0,-1-1 0,0 0 0,-1 1 0,1 0 0,-1 0 0,0 0 0,0 0 0,0 1 0,-8-5 0,5 5-114,0 1 1,0 0-1,0 0 0,0 0 0,0 1 1,-1 1-1,1-1 0,-1 1 0,1 1 1,-1-1-1,-12 3 0,-8 2-6712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49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24575,'-6'0'0,"0"1"0,0 0 0,0 1 0,0-1 0,0 1 0,1 0 0,-1 1 0,1-1 0,-1 1 0,1 0 0,0 1 0,0-1 0,0 1 0,0 0 0,1 0 0,-1 0 0,1 1 0,0 0 0,1 0 0,-7 10 0,0 3 0,0 0 0,0 1 0,2 0 0,-12 39 0,18-48 0,-1 0 0,1-1 0,1 1 0,0 0 0,0 0 0,1 0 0,0 0 0,1 0 0,0 0 0,1 0 0,4 16 0,-4-21 0,0 0 0,1 1 0,-1-1 0,1 0 0,0-1 0,0 1 0,1 0 0,0-1 0,-1 0 0,2 1 0,-1-2 0,0 1 0,1 0 0,-1-1 0,1 0 0,0 0 0,0 0 0,0-1 0,1 0 0,-1 0 0,10 3 0,0-2 0,1 1 0,-1-2 0,1 0 0,0-1 0,0 0 0,0-2 0,16-1 0,-28 1 0,0 1 0,1-1 0,-1 0 0,0 0 0,1 0 0,-1-1 0,0 0 0,0 1 0,0-1 0,0-1 0,0 1 0,-1-1 0,1 1 0,-1-1 0,1 0 0,-1 0 0,0-1 0,0 1 0,0-1 0,-1 1 0,1-1 0,-1 0 0,0 0 0,0 0 0,-1 0 0,1 0 0,-1 0 0,2-9 0,-2 8-4,0-1-1,-1 1 0,0 0 0,0 0 1,0 0-1,0 0 0,-1-1 0,0 1 1,0 0-1,0 0 0,-1 0 0,0 1 1,0-1-1,0 0 0,0 0 1,-6-6-1,4 5 21,-1 1 1,1 1 0,-1-1 0,0 1-1,-1 0 1,1 0 0,-1 0-1,1 1 1,-1-1 0,0 2-1,-12-5 1,9 4-100,0 0 1,-1 1-1,0 0 1,1 1-1,-1 0 1,0 0-1,1 1 1,-1 1-1,0-1 1,0 2-1,1-1 1,-1 1-1,1 1 1,0-1-1,-1 2 1,1-1-1,-13 8 1,-8 13-6744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5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24575,'202'-9'0,"-162"5"0,-1-2 0,74-21 0,-85 14 0,-23 8 0,-7 3 0,-9 8 0,6 1 0,-1 0 0,1 1 0,0-1 0,1 1 0,-1 0 0,2 0 0,-1 1 0,1-1 0,0 1 0,-2 13 0,0 5 0,1 0 0,0 32 0,4-48-170,0 1-1,1-1 0,0 1 1,0-1-1,1 0 0,1 0 1,4 14-1,11 12-6655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5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42 130 24575,'-1'0'0,"0"0"0,0 1 0,0-1 0,0 1 0,0-1 0,0 1 0,0-1 0,0 1 0,0-1 0,0 1 0,0 0 0,1 0 0,-1-1 0,0 1 0,0 0 0,1 0 0,-1 0 0,1 0 0,-1 0 0,1 0 0,-1 0 0,1 0 0,0 0 0,-1 0 0,1 0 0,0 0 0,0 0 0,0 1 0,-5 37 0,4-32 0,1-1 0,0 0 0,0-1 0,0 1 0,1 0 0,-1 0 0,1 0 0,1 0 0,-1-1 0,1 1 0,0-1 0,5 10 0,-6-13 0,1 0 0,-1 0 0,1 0 0,-1 0 0,1 0 0,0-1 0,0 1 0,0 0 0,0-1 0,0 0 0,0 1 0,0-1 0,0 0 0,0 0 0,1 0 0,-1-1 0,0 1 0,1 0 0,-1-1 0,1 1 0,-1-1 0,1 0 0,-1 0 0,1 0 0,-1 0 0,0-1 0,1 1 0,-1 0 0,1-1 0,3-1 0,2-1 0,1 0 0,-1-1 0,-1 0 0,1 0 0,0-1 0,-1 0 0,0 0 0,0-1 0,0 1 0,-1-1 0,0-1 0,0 0 0,-1 1 0,0-2 0,0 1 0,0 0 0,-1-1 0,5-11 0,-7 14 0,0-1 0,-1 1 0,1 0 0,-1 0 0,0-1 0,-1 1 0,1-1 0,-1 1 0,0 0 0,0-1 0,-1 1 0,1-1 0,-1 1 0,0 0 0,-1-1 0,0 1 0,1 0 0,-2 0 0,1 0 0,0 0 0,-1 0 0,0 1 0,0-1 0,0 1 0,-1 0 0,0 0 0,0 0 0,0 0 0,0 1 0,-6-4 0,6 3-47,-1 1 0,0 0 0,0 1 0,0-1 0,0 1 0,0 0 0,-1 0 0,1 1 0,-1-1-1,1 1 1,-1 0 0,0 1 0,1 0 0,-1-1 0,0 2 0,1-1 0,-1 1 0,1 0 0,-1 0 0,1 0 0,-1 1 0,1 0-1,0 0 1,-1 0 0,1 1 0,0-1 0,1 1 0,-6 4 0,-14 16-6779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5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20 24575,'-2'1'0,"0"1"0,1-1 0,-1 1 0,0-1 0,1 1 0,-1-1 0,1 1 0,-1 0 0,1 0 0,0 0 0,0 0 0,0 0 0,0 0 0,0 0 0,-1 4 0,-1 0 0,-7 16 0,1 1 0,2 1 0,0 0 0,1 0 0,1 0 0,2 0 0,0 1 0,1 0 0,2-1 0,1 1 0,0 0 0,2-1 0,7 28 0,-9-45 0,1-1 0,0 0 0,0 1 0,1-1 0,0 0 0,0 0 0,0-1 0,1 1 0,0-1 0,0 0 0,0 0 0,1 0 0,0 0 0,10 7 0,-11-9 0,0-1 0,1 0 0,-1 0 0,1 0 0,-1-1 0,1 0 0,0 1 0,0-2 0,-1 1 0,1 0 0,0-1 0,0 0 0,0 0 0,0-1 0,-1 1 0,1-1 0,0 0 0,0 0 0,-1 0 0,1-1 0,4-2 0,-2 1 0,0 0 0,0-1 0,0 0 0,-1 0 0,1 0 0,-1-1 0,0 0 0,-1 0 0,1 0 0,-1-1 0,0 0 0,0 0 0,5-9 0,-5 5 0,0 0 0,-1-1 0,-1 1 0,0-1 0,0 0 0,-1 0 0,0 0 0,0-20 0,-1 8 0,-1 0 0,-2 0 0,0 1 0,-10-43 0,8 50 0,0 1 0,-1 0 0,-1 0 0,-1 0 0,0 1 0,0 0 0,-1 0 0,-15-18 0,20 28 0,0 0 0,0 0 0,0 1 0,0-1 0,0 1 0,-1-1 0,1 1 0,-1 0 0,1 0 0,-1 1 0,0-1 0,0 1 0,-5-2 0,7 3 0,0 0 0,-1 0 0,1-1 0,0 1 0,0 1 0,0-1 0,0 0 0,-1 1 0,1-1 0,0 1 0,0-1 0,0 1 0,0 0 0,0 0 0,0 0 0,0 0 0,1 0 0,-1 0 0,0 1 0,0-1 0,1 1 0,-1-1 0,1 1 0,-1 0 0,1-1 0,-1 3 0,-15 32-1365,5 4-5461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5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24575,'-1'53'0,"-1"-17"0,6 56 0,-3-82 0,1 0 0,0 0 0,0 0 0,1 0 0,1 0 0,0 0 0,0-1 0,0 0 0,12 17 0,-12-21 0,0-1 0,0 0 0,0 0 0,0 0 0,1 0 0,0-1 0,0 0 0,0 0 0,0 0 0,0 0 0,0-1 0,1 0 0,-1 0 0,1-1 0,-1 1 0,1-1 0,0 0 0,0-1 0,-1 1 0,1-1 0,0-1 0,0 1 0,0-1 0,-1 0 0,10-2 0,-6 0 0,0 1 0,-1-1 0,1-1 0,-1 1 0,0-1 0,0-1 0,-1 0 0,1 0 0,-1 0 0,0-1 0,0 0 0,-1 0 0,0-1 0,0 1 0,0-2 0,4-7 0,-1-6 0,-1-1 0,-2 1 0,0-1 0,-1 0 0,2-26 0,0 79-106,2-1 0,1 0 0,1-1 0,1 0 0,25 41 0,-24-44-623,3 5-6097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5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24575,'-2'3'0,"0"0"0,0 0 0,1 1 0,-1-1 0,1 0 0,0 1 0,0-1 0,0 1 0,0 0 0,1-1 0,-1 1 0,1 4 0,-1 2 0,-8 76 0,5 169 0,31 85 0,-26-331 30,0 0 0,1 0 0,4 15 0,-5-21-123,0-1 0,0 1 1,1-1-1,-1 1 0,0-1 0,1 1 0,0-1 0,0 0 1,-1 0-1,1 1 0,1-2 0,-1 1 0,0 0 1,0 0-1,4 1 0,11 3-6733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0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24 24575,'-6'1'0,"1"-1"0,-1 1 0,1 0 0,-1 1 0,1-1 0,0 1 0,0 0 0,0 1 0,0-1 0,0 1 0,1 0 0,-1 0 0,1 0 0,-1 1 0,1 0 0,0 0 0,1 0 0,-1 0 0,1 0 0,0 1 0,0-1 0,0 1 0,-3 8 0,3-8 0,1-1 0,1 0 0,-1 0 0,1 1 0,-1-1 0,1 1 0,0 0 0,1-1 0,-1 1 0,1 0 0,0-1 0,0 1 0,1 0 0,-1-1 0,1 1 0,0 0 0,0-1 0,1 1 0,-1-1 0,1 0 0,0 1 0,0-1 0,1 0 0,-1 0 0,1 0 0,0 0 0,5 4 0,-2-3 0,0 0 0,0-1 0,1 0 0,0 0 0,0-1 0,0 1 0,0-2 0,1 1 0,-1-1 0,1 0 0,-1-1 0,1 1 0,0-1 0,0-1 0,-1 0 0,11-1 0,-12 1 0,-1-1 0,1 1 0,-1-1 0,0-1 0,1 1 0,-1-1 0,0 0 0,0 0 0,0 0 0,0-1 0,-1 0 0,1 0 0,-1 0 0,1 0 0,-1-1 0,0 0 0,0 0 0,-1 0 0,1 0 0,-1-1 0,0 1 0,0-1 0,4-8 0,-5 7 0,1 0 0,-1-1 0,0 1 0,-1-1 0,1 1 0,-2-1 0,1 0 0,0 1 0,-1-1 0,-1 0 0,1 1 0,-1-1 0,0 0 0,0 1 0,-3-7 0,2 8 0,0 0 0,-1 0 0,0 0 0,0 1 0,0 0 0,0-1 0,-1 1 0,1 0 0,-1 1 0,0-1 0,0 1 0,-1-1 0,1 1 0,-1 1 0,1-1 0,-1 1 0,0-1 0,-10-2 0,4 2-76,0 0 1,-1 1-1,0 0 0,1 1 0,-1 1 0,0-1 0,0 2 0,1 0 1,-1 0-1,0 1 0,1 0 0,-1 1 0,1 1 0,0-1 1,0 2-1,0 0 0,-14 8 0,-2 8-6750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5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11 24575,'0'-1'0,"-1"1"0,1-1 0,0 1 0,0-1 0,0 1 0,0-1 0,-1 1 0,1-1 0,0 1 0,-1 0 0,1-1 0,0 1 0,-1-1 0,1 1 0,0 0 0,-1-1 0,1 1 0,0 0 0,-1-1 0,1 1 0,-1 0 0,1 0 0,-1-1 0,1 1 0,-1 0 0,1 0 0,-1 0 0,1 0 0,-1 0 0,1 0 0,-2 0 0,-17-1 0,14 2 0,1 0 0,-1 1 0,1-1 0,-1 1 0,1 0 0,-1 0 0,1 0 0,0 1 0,0-1 0,0 1 0,0 0 0,1 0 0,-1 1 0,1-1 0,0 1 0,0-1 0,0 1 0,0 0 0,1 0 0,0 0 0,-3 6 0,4-7 0,-1 0 0,1-1 0,0 1 0,0 0 0,0 0 0,1 0 0,-1 0 0,1 0 0,0 0 0,-1 0 0,1 0 0,1 0 0,-1 0 0,0 0 0,1 0 0,-1 0 0,1 0 0,0 0 0,0 0 0,0 0 0,1 0 0,-1-1 0,1 1 0,-1-1 0,1 1 0,0-1 0,0 1 0,0-1 0,0 0 0,0 0 0,1 0 0,-1 0 0,5 2 0,7 3 0,8 6 0,-22-12 0,0-1 0,1 1 0,-1-1 0,0 1 0,0 0 0,0-1 0,1 1 0,-1-1 0,0 1 0,0 0 0,0-1 0,0 1 0,0-1 0,0 1 0,0 0 0,0-1 0,0 1 0,-1-1 0,1 1 0,0 0 0,0-1 0,0 1 0,-1-1 0,1 1 0,0-1 0,-1 1 0,1-1 0,0 1 0,-1-1 0,1 1 0,-1-1 0,1 1 0,-1-1 0,1 0 0,-1 1 0,1-1 0,-1 0 0,0 1 0,-23 18 0,18-15 0,1-1 0,0 2 0,0-1 0,0 0 0,0 1 0,1 0 0,0 0 0,0 0 0,0 1 0,0-1 0,-3 9 0,5-9 0,0 1 0,0-1 0,0 1 0,1 0 0,0 0 0,0 0 0,0 0 0,1 0 0,0 0 0,0 0 0,0 0 0,1 0 0,3 11 0,-3-13 0,1 1 0,0 0 0,0-1 0,1 1 0,0-1 0,-1 0 0,1 0 0,1 0 0,-1 0 0,0-1 0,1 1 0,0-1 0,0 0 0,0 0 0,0 0 0,0-1 0,7 4 0,1-1 11,1-1 0,-1 0 0,1 0 0,0-1 0,0-1 0,0 0-1,0-1 1,0 0 0,0-1 0,17-2 0,-22 2-94,0-1 1,1-1-1,-1 1 1,0-1-1,-1-1 1,1 1-1,0-1 1,-1-1-1,1 0 1,-1 0-1,0 0 1,0-1-1,-1 0 1,1 0-1,-1 0 1,0-1-1,7-9 1,7-17-6744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5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24575,'0'4'0,"0"11"0,0 3-8191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5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67 150 24575,'1'8'0,"1"-1"0,-1 0 0,1 0 0,1 0 0,0-1 0,0 1 0,0 0 0,0-1 0,7 8 0,2 7 0,8 16 0,69 141 0,-76-150 0,-2 2 0,-1-1 0,-2 1 0,7 39 0,-14-63 0,0 1 0,0-1 0,-1 1 0,0-1 0,0 1 0,-1-1 0,1 1 0,-1-1 0,-1 0 0,1 1 0,-1-1 0,0 0 0,-5 9 0,4-10 0,0-1 0,-1-1 0,1 1 0,-1 0 0,0-1 0,0 1 0,0-1 0,0 0 0,0-1 0,-1 1 0,1-1 0,-1 0 0,0 0 0,0 0 0,0-1 0,1 1 0,-8 0 0,3 0 0,0 0 0,0-1 0,0 0 0,-1-1 0,1 0 0,0 0 0,-14-3 0,19 3 0,1-1 0,-1-1 0,0 1 0,1 0 0,-1-1 0,1 1 0,0-1 0,-1 0 0,1-1 0,0 1 0,0 0 0,0-1 0,1 1 0,-1-1 0,1 0 0,-1 0 0,1 0 0,0 0 0,0-1 0,0 1 0,-1-4 0,-3-9 0,0-1 0,2 0 0,0 0 0,1 0 0,0 0 0,1-1 0,1 1 0,1-1 0,2-21 0,1 18 0,0-1 0,1 1 0,2 0 0,0 0 0,1 0 0,1 1 0,12-23 0,134-199 0,-137 219 0,-7 8-341,1 0 0,1 1-1,22-22 1,-10 18-6485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5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24575,'0'5'0,"0"10"0,0 17 0,0 17 0,0 4 0,0 7 0,4-7 0,2-2 0,9-6 0,2-11-8191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5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24575,'-4'0'0,"-1"1"0,0 0 0,1 1 0,-1-1 0,1 1 0,0 0 0,0 0 0,-1 0 0,1 1 0,1-1 0,-1 1 0,0 0 0,1 0 0,-1 1 0,1-1 0,-6 8 0,-2 3 0,1 0 0,1 0 0,-11 22 0,15-25 0,0 0 0,0 1 0,2-1 0,-1 1 0,1 0 0,1 1 0,0-1 0,1 0 0,1 0 0,-1 1 0,4 23 0,-2-31 0,0 1 0,0 0 0,1-1 0,-1 1 0,1-1 0,1 0 0,-1 1 0,1-1 0,0 0 0,0 0 0,0-1 0,1 1 0,-1-1 0,1 1 0,1-1 0,-1 0 0,0-1 0,1 1 0,0-1 0,-1 0 0,2 0 0,-1 0 0,0-1 0,0 0 0,1 0 0,10 3 0,-12-5 0,1 1 0,-1-1 0,0 0 0,1 0 0,-1 0 0,0 0 0,1-1 0,-1 0 0,0 1 0,1-2 0,-1 1 0,0 0 0,0-1 0,0 0 0,7-4 0,-9 4 0,0 1 0,0 0 0,-1-1 0,1 1 0,0-1 0,-1 0 0,1 1 0,-1-1 0,0 0 0,1 0 0,-1 0 0,0 0 0,0 0 0,0 0 0,-1 0 0,1 0 0,0-1 0,-1 1 0,0 0 0,1 0 0,-1-1 0,0 1 0,0 0 0,0 0 0,0-1 0,-1 1 0,1 0 0,0 0 0,-1 0 0,0-1 0,0 1 0,-1-2 0,1 0 7,-1 1-1,0 0 0,-1 0 0,1 1 1,0-1-1,-1 0 0,0 1 1,1-1-1,-1 1 0,0 0 0,0 0 1,0 0-1,-1 1 0,1-1 1,0 1-1,-1-1 0,1 1 0,-7-1 1,2 0-193,0 1 1,0 0-1,0 0 0,0 0 1,0 1-1,0 1 1,-11 1-1,-16 7-6640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5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24575,'0'-2'0,"1"0"0,-1 0 0,1 0 0,0 0 0,0 1 0,-1-1 0,1 0 0,0 0 0,1 1 0,-1-1 0,0 1 0,0-1 0,1 1 0,-1-1 0,1 1 0,-1 0 0,1-1 0,0 1 0,-1 0 0,1 0 0,0 0 0,0 1 0,-1-1 0,1 0 0,0 1 0,4-1 0,8-3 0,-1 1 0,23-2 0,-32 4 0,153-4 0,-103 5 0,55-6 0,-81-2 0,-20 4 0,-15 2 0,4 3 0,-1 0 0,0 0 0,0 0 0,1 1 0,-1-1 0,1 1 0,-1 0 0,1 0 0,0 0 0,-1 0 0,1 1 0,0-1 0,0 1 0,1 0 0,-1 0 0,-3 5 0,-1 2 0,0 0 0,1 0 0,0 1 0,-6 13 0,5-5 20,0 0 0,1 0 0,1 1 0,1 0 0,-2 29 0,5-42-103,1 1 1,0-1-1,0 0 1,0 1-1,1-1 1,1 1-1,-1-1 1,1 0-1,0 0 1,1 0-1,-1 0 1,2 0-1,-1-1 1,1 1-1,-1-1 1,2 0-1,8 10 1,16 9-6744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3:5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 24575,'-4'0'0,"0"1"0,0-1 0,0 1 0,0 0 0,0 1 0,0-1 0,0 0 0,0 1 0,1 0 0,-1 0 0,1 0 0,0 1 0,-1-1 0,1 1 0,0-1 0,0 1 0,1 0 0,-1 0 0,0 1 0,1-1 0,0 0 0,0 1 0,-3 6 0,1-2 0,1 0 0,0 0 0,0 0 0,1 1 0,0-1 0,0 1 0,1-1 0,0 1 0,1-1 0,0 11 0,0-17 0,0 1 0,1-1 0,-1 0 0,1 0 0,0 1 0,0-1 0,0 0 0,0 0 0,0 0 0,0 0 0,0 0 0,1 0 0,-1 0 0,1-1 0,-1 1 0,1 0 0,0-1 0,2 3 0,1-2 0,0 1 0,-1 0 0,1-1 0,0 0 0,1 0 0,-1-1 0,9 3 0,3-2 0,0 0 0,1-2 0,33-1 0,-46 1 0,0-1 0,1 0 0,-1 0 0,0 0 0,0 0 0,1-1 0,-1 0 0,0 0 0,0 0 0,-1 0 0,1-1 0,0 0 0,-1 0 0,0 0 0,0-1 0,0 1 0,0-1 0,0 0 0,-1 0 0,1-1 0,-1 1 0,0-1 0,-1 1 0,1-1 0,-1 0 0,0 0 0,0 0 0,0 0 0,-1 0 0,0-1 0,0 1 0,0 0 0,-1-1 0,1 1 0,-1 0 0,-1-1 0,1 1 0,-1 0 0,0-1 0,-3-9 0,3 12 5,0-1 0,-1 1 0,0-1-1,1 1 1,-1-1 0,-1 1 0,1 0 0,0 0-1,-1 0 1,0 0 0,1 0 0,-1 1 0,0-1-1,0 1 1,-1 0 0,1 0 0,0 0-1,-1 0 1,1 1 0,-1-1 0,0 1 0,1 0-1,-1 0 1,-5 0 0,0-1-154,0 1 1,0 0-1,0 1 1,0 0-1,0 0 1,0 1-1,0 0 1,0 1-1,-12 3 1,-10 7-6678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0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24575,'9'0'0,"8"0"0,10 0 0,5 0 0,6 0 0,6 0 0,0 0 0,2 0 0,-12 0 0,-11 0-8191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0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24575,'0'9'0,"0"8"0,0 15 0,0 11 0,0 12 0,0 10 0,4-5 0,2-9 0,5-4 0,13-10 0,4-11-8191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0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64 24575,'-1'0'0,"-1"1"0,1-1 0,-1 1 0,1-1 0,-1 1 0,1 0 0,-1 0 0,1 0 0,0-1 0,-1 1 0,1 0 0,0 1 0,0-1 0,0 0 0,0 0 0,0 0 0,0 1 0,0-1 0,0 0 0,0 1 0,1-1 0,-1 1 0,0 2 0,-11 40 0,11-40 0,0 1 0,1 0 0,0 0 0,0 0 0,0-1 0,0 1 0,1 0 0,0 0 0,0-1 0,0 1 0,1 0 0,-1-1 0,1 1 0,0-1 0,1 0 0,-1 0 0,1 0 0,-1 0 0,5 4 0,-3-3 0,2-1 0,-1 1 0,0-1 0,1 0 0,0 0 0,0-1 0,0 0 0,1 0 0,-1 0 0,1-1 0,-1 0 0,10 2 0,-6-2 0,0-1 0,0 0 0,0 0 0,-1-1 0,1-1 0,0 0 0,0 0 0,18-5 0,-22 4 0,1 0 0,-1 0 0,1-1 0,-1 0 0,0 0 0,0 0 0,0-1 0,-1 0 0,0 0 0,1-1 0,-1 0 0,0 0 0,4-5 0,-7 6 0,1 1 0,0-1 0,-1 0 0,1 0 0,-1 0 0,0 0 0,-1-1 0,1 1 0,-1 0 0,0-1 0,0 1 0,0-1 0,0 1 0,-1-1 0,0 0 0,0 1 0,0-1 0,-1 1 0,1-1 0,-1 0 0,0 1 0,0 0 0,-1-1 0,1 1 0,-1 0 0,0-1 0,0 1 0,-1 0 0,-4-6 0,1 3 0,0 1 0,0 0 0,-1 0 0,1 0 0,-2 1 0,1 0 0,0 0 0,-1 1 0,0 0 0,0 0 0,0 1 0,-1 0 0,1 0 0,-16-2 0,-26-1-1365,3 4-5461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05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24575,'0'9'0,"0"7"0,0 11 0,10 10 0,2-2-8191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0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56 24575,'-1'0'0,"-1"0"0,1 1 0,0 0 0,0-1 0,-1 1 0,1 0 0,0 0 0,0-1 0,0 1 0,0 0 0,0 0 0,0 0 0,0 0 0,1 0 0,-1 1 0,0-1 0,0 2 0,-13 22 0,-30 61 0,35-70 0,31-57 0,-12 21 0,-3 5 0,0 1 0,1-1 0,1 1 0,1 1 0,0-1 0,0 2 0,21-19 0,-30 30 0,0 0 0,0 0 0,0 0 0,0 0 0,1 0 0,-1 0 0,0 1 0,1-1 0,-1 1 0,0-1 0,1 1 0,-1-1 0,1 1 0,-1 0 0,1-1 0,-1 1 0,1 0 0,-1 0 0,1 0 0,-1 1 0,1-1 0,-1 0 0,1 0 0,-1 1 0,3 0 0,-2 1 0,0-1 0,0 1 0,0 0 0,-1-1 0,1 1 0,-1 0 0,1 0 0,-1 0 0,0 1 0,0-1 0,0 0 0,0 0 0,0 1 0,1 2 0,2 11 0,-1-1 0,0 2 0,0 25 0,-3-40 0,-1 193 0,-2-119 0,8 88 0,-3-152 0,1-1 0,0 1 0,0-1 0,1 0 0,0 0 0,10 17 0,4 11 0,-17-38 0,0 0 0,0 1 0,0-1 0,-1 1 0,1-1 0,-1 1 0,1-1 0,-1 1 0,0-1 0,1 1 0,-1 0 0,0-1 0,0 1 0,0-1 0,0 1 0,-1 0 0,1-1 0,0 1 0,-1-1 0,1 1 0,-1-1 0,1 1 0,-1-1 0,0 1 0,1-1 0,-1 1 0,0-1 0,0 0 0,0 1 0,0-1 0,0 0 0,0 0 0,-1 0 0,1 0 0,0 0 0,-1 0 0,1 0 0,0-1 0,-1 1 0,-1 1 0,-8 1 0,1-1 0,-1 0 0,1 0 0,-1-1 0,-13 1 0,-7 0 0,-34 8 0,64-9 0,4 0 0,16 1 0,26 1 0,251-3-1365,-252-1-5461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0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 24575,'-9'0'0,"1"0"0,7 0 0,4-5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0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24575,'0'485'0,"13"-675"0,-2 42 0,-7-55 0,-4 203 0,0-1 0,-1 1 0,1-1 0,0 1 0,0-1 0,0 1 0,0-1 0,0 1 0,0-1 0,0 1 0,0-1 0,0 1 0,0-1 0,0 1 0,0-1 0,0 1 0,1-1 0,-1 1 0,0-1 0,0 1 0,0 0 0,1-1 0,-1 1 0,0-1 0,0 1 0,1 0 0,-1-1 0,0 1 0,1-1 0,-1 1 0,1 0 0,0-1 0,10 14 0,9 31 0,-20-43 0,57 125 0,-46-107 0,0 0 0,1 0 0,1-2 0,18 22 0,-29-37 0,83 83 0,-70-72 0,0 0 0,1-1 0,33 19 0,-46-29 0,1 0 0,-1 0 0,1-1 0,0 0 0,0 0 0,-1 0 0,1 0 0,0 0 0,0-1 0,0 0 0,0 0 0,4 0 0,-5-1 0,-1 1 0,0-1 0,0 1 0,0-1 0,0 0 0,0 0 0,-1 0 0,1 0 0,0 0 0,0 0 0,-1-1 0,1 1 0,0 0 0,-1-1 0,0 0 0,1 1 0,-1-1 0,0 0 0,0 1 0,0-1 0,0 0 0,0 0 0,1-4 0,16-49 0,-4-1 0,-1 0 0,-3-1 0,-3 0 0,-2-1 0,-3-80 0,-2 124-273,-1 0 0,0 0 0,-1 0 0,-4-16 0,0 15-6553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0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24575,'-2'3'0,"-1"1"0,0 0 0,1 0 0,0 0 0,0 0 0,-2 6 0,-3 5 0,-7 11 0,-59 103 0,65-116 0,0-1 0,-2 0 0,1-1 0,-2 0 0,1 0 0,-2-1 0,-15 11 0,26-20 0,0 0 0,0 0 0,0 0 0,0-1 0,0 1 0,0 0 0,0 0 0,0-1 0,0 1 0,0-1 0,-1 1 0,1-1 0,0 0 0,0 0 0,-1 1 0,1-1 0,0 0 0,-1 0 0,1 0 0,0 0 0,0 0 0,-1 0 0,1-1 0,0 1 0,-1 0 0,1-1 0,0 1 0,0-1 0,0 1 0,0-1 0,-1 0 0,1 1 0,0-1 0,0 0 0,0 0 0,0 0 0,0 0 0,1 0 0,-1 0 0,0 0 0,0 0 0,1 0 0,-2-2 0,0-2 0,1 1 0,-1-1 0,1 0 0,0 0 0,0 0 0,1 0 0,-1 0 0,1 0 0,1-10 0,0 8 0,1 0 0,-1 0 0,1 0 0,0 0 0,0 0 0,1 1 0,0-1 0,1 1 0,-1 0 0,1 0 0,0 0 0,0 1 0,1-1 0,9-8 0,-10 11 0,-1 0 0,1 1 0,0-1 0,0 1 0,0 0 0,1 0 0,-1 0 0,0 0 0,1 1 0,-1 0 0,1 0 0,0 0 0,-1 0 0,1 1 0,0 0 0,0 0 0,-1 0 0,1 0 0,0 1 0,-1 0 0,1 0 0,-1 0 0,7 3 0,-3 0 0,0 1 0,-1-1 0,0 2 0,0-1 0,-1 1 0,1 0 0,-1 0 0,0 1 0,-1-1 0,0 1 0,7 13 0,1-3 0,56 93 133,-14-19-1631,-37-66-5328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0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97 210 24575,'1'-14'0,"0"0"0,0 1 0,1-1 0,1 0 0,0 1 0,1 0 0,8-20 0,-10 28 0,0 0 0,1 0 0,0 0 0,0 0 0,0 1 0,0-1 0,1 1 0,0-1 0,0 1 0,0 1 0,0-1 0,1 0 0,-1 1 0,1 0 0,0 0 0,0 0 0,0 1 0,0 0 0,0 0 0,11-3 0,-12 5 0,-1-1 0,0 1 0,1 0 0,-1 0 0,1 0 0,-1 1 0,1-1 0,-1 1 0,1 0 0,-1 0 0,0 0 0,1 0 0,-1 1 0,0-1 0,4 3 0,-2 0 0,0 0 0,0 0 0,-1 0 0,1 1 0,-1-1 0,0 1 0,-1 0 0,4 6 0,3 7 0,0 1 0,-2 1 0,0-1 0,5 25 0,21 106 0,-16-60 0,-6-29 0,-3 1 0,2 63 0,-19-146 0,-1-23 0,6 23 0,0-1 0,-1 1 0,-1 0 0,-1 0 0,-11-25 0,17 44 0,-1 0 0,0 0 0,0 0 0,0 1 0,0-1 0,-1 0 0,1 0 0,0 1 0,-1-1 0,1 1 0,-1-1 0,1 1 0,-1-1 0,0 1 0,0 0 0,0 0 0,0 0 0,0 0 0,-3-1 0,3 2 0,0 0 0,1 0 0,-1 0 0,0 0 0,0 1 0,0-1 0,0 0 0,0 1 0,0-1 0,0 1 0,1 0 0,-1 0 0,0 0 0,0 0 0,1 0 0,-1 0 0,-1 2 0,-5 4 0,1 0 0,0 1 0,0 0 0,0 0 0,1 1 0,-7 13 0,-5 12 0,-11 19 0,-1-1 0,-71 90 0,28-61-1365,50-58-5461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0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24575,'0'10'0,"0"16"0,0 13 0,9 9 0,8 6 0,10-7 0,14-10 0,5-18 0,4-24 0,-7-17 0,-11-18 0,-10-12 0,-9-1 0,-8-1 0,-3 9-8191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0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24575,'0'4'0,"0"7"0,0 15 0,0 12 0,0 0-8191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1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24575,'-10'0'0,"1"0"0,-1 0 0,1 2 0,-1-1 0,1 1 0,-16 5 0,20-4 0,-1-1 0,1 1 0,0 0 0,0 0 0,0 1 0,1 0 0,-1-1 0,1 2 0,0-1 0,0 0 0,-6 10 0,3-3 0,1 0 0,0 1 0,1 0 0,0 0 0,1 0 0,0 1 0,1-1 0,-2 25 0,2-12 0,2 0 0,1 0 0,4 39 0,-2-55 0,0 0 0,0-1 0,0 1 0,1-1 0,1 1 0,0-1 0,0 0 0,0 0 0,10 12 0,-13-18 0,1 0 0,-1 1 0,1-1 0,0 0 0,0 0 0,0 0 0,1 0 0,-1-1 0,0 1 0,1 0 0,-1-1 0,1 0 0,-1 1 0,1-1 0,0 0 0,-1-1 0,1 1 0,0 0 0,0-1 0,0 1 0,-1-1 0,1 0 0,0 0 0,0 0 0,0 0 0,0-1 0,0 1 0,-1-1 0,1 0 0,0 0 0,0 0 0,-1 0 0,5-2 0,-3 0 0,0 0 0,0 0 0,0-1 0,-1 0 0,1 1 0,-1-1 0,0 0 0,0-1 0,0 1 0,0 0 0,-1-1 0,0 0 0,0 1 0,2-9 0,-3 11 0,0-1 0,0 1 0,-1-1 0,1 1 0,-1-1 0,0 1 0,0-1 0,0 0 0,0 1 0,0-1 0,0 1 0,-1-1 0,1 1 0,-1-1 0,1 1 0,-1-1 0,0 1 0,0 0 0,-1-1 0,1 1 0,0 0 0,-1 0 0,1 0 0,-1 0 0,1 0 0,-1 0 0,0 0 0,0 1 0,0-1 0,-4-2 0,-1 1-85,-1 0 0,1 0-1,-1 1 1,0 0 0,1 0-1,-1 1 1,0 0 0,0 1-1,0-1 1,0 1 0,0 1-1,0 0 1,0 0 0,0 0-1,-13 5 1,-22 11-6741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1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23 24575,'-1'-2'0,"1"1"0,-1 0 0,0 0 0,1 0 0,-1-1 0,0 1 0,0 0 0,0 0 0,0 0 0,0 0 0,0 0 0,0 1 0,0-1 0,-1 0 0,1 0 0,0 1 0,0-1 0,-1 1 0,1-1 0,0 1 0,-1 0 0,1-1 0,0 1 0,-1 0 0,1 0 0,-3 0 0,-38-3 0,38 3 0,0 1 0,0 0 0,1 0 0,-1 0 0,0 0 0,0 0 0,1 1 0,-1-1 0,1 1 0,0 0 0,-1 0 0,1 1 0,0-1 0,0 1 0,0-1 0,1 1 0,-1 0 0,0 0 0,1 0 0,0 0 0,0 1 0,0-1 0,0 1 0,-1 4 0,1-3 0,0-1 0,1 1 0,0 0 0,0 0 0,0 0 0,0 0 0,1 0 0,0 0 0,0 0 0,0 0 0,1 0 0,-1 0 0,1 0 0,0 0 0,1 0 0,-1 0 0,1-1 0,3 7 0,19 21 0,-20-27 0,1 0 0,-1 1 0,0 0 0,-1 0 0,5 9 0,-7-13 0,0 1 0,-1-1 0,1 0 0,-1 1 0,0-1 0,1 0 0,-1 1 0,0-1 0,0 1 0,-1-1 0,1 1 0,-1-1 0,1 0 0,-1 1 0,1-1 0,-1 0 0,0 0 0,0 1 0,-1-1 0,0 2 0,-1 1 0,-6 8 0,1 1 0,1 0 0,0 0 0,-7 24 0,12-34 0,1-1 0,1 1 0,-1 0 0,1 0 0,-1 0 0,1 0 0,0 0 0,0 0 0,1-1 0,-1 1 0,1 0 0,0 0 0,0 0 0,0-1 0,1 1 0,-1-1 0,1 1 0,0-1 0,0 1 0,0-1 0,0 0 0,1 0 0,-1 0 0,4 3 0,4 2 9,-1-1 1,1-1-1,1 0 0,-1 0 0,1-1 1,0 0-1,0-1 0,1 0 0,-1-1 0,1 0 1,0-1-1,20 1 0,-10-1-221,-1-1 0,1-2 0,-1 0-1,1-1 1,-1-1 0,26-7 0,-11-2-6614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1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24575,'241'0'0,"-240"-1"0,-1 1 0,1 0 0,0 0 0,0-1 0,0 1 0,0 0 0,-1 0 0,1 0 0,0 0 0,0 0 0,0 0 0,0 0 0,-1 1 0,1-1 0,0 0 0,0 0 0,0 1 0,-1-1 0,1 0 0,0 1 0,-1-1 0,1 1 0,0-1 0,-1 1 0,1-1 0,0 1 0,0 0 0,-15 16 0,11-14 0,-8 9 0,0-1 0,1 2 0,1-1 0,0 2 0,0-1 0,2 1 0,0 0 0,0 0 0,1 1 0,1 0 0,0 0 0,1 1 0,1-1 0,-2 22 0,4-27 0,1 0 0,0 0 0,0-1 0,1 1 0,0 0 0,0-1 0,1 1 0,1-1 0,0 0 0,0 1 0,0-1 0,1 0 0,1-1 0,0 1 0,0-1 0,0 0 0,1 0 0,0-1 0,1 1 0,-1-1 0,2-1 0,-1 1 0,1-1 0,12 7 0,28 10-1365,-3-8-5461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0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24575,'11'0'0,"0"1"0,0 0 0,0 1 0,0 0 0,0 0 0,0 1 0,-1 1 0,0 0 0,1 0 0,-1 1 0,12 8 0,-9-4 0,0 1 0,-1 0 0,0 1 0,-1 1 0,0-1 0,-1 2 0,11 15 0,-5-1 0,-1-1 0,-2 2 0,0 0 0,-2 1 0,-1 0 0,-1 0 0,8 52 0,-13-49 30,0-1 0,-3 1 0,-3 62 0,-1-72-242,0-1 0,-2 1 0,-1-1-1,0-1 1,-1 1 0,-17 31 0,10-26-6614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1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45 24575,'-1'-3'0,"-1"0"0,1 0 0,-1 0 0,0 0 0,0 1 0,0-1 0,-1 1 0,1-1 0,-1 1 0,1 0 0,-1 0 0,0 0 0,0 1 0,0-1 0,0 0 0,0 1 0,0 0 0,0 0 0,0 0 0,0 0 0,-1 0 0,1 1 0,0-1 0,-1 1 0,1 0 0,0 0 0,-1 0 0,1 1 0,-6 0 0,4 0 0,0 1 0,0-1 0,1 1 0,-1 0 0,1 0 0,-1 0 0,1 1 0,0-1 0,-1 1 0,1 0 0,1 0 0,-1 1 0,0-1 0,1 1 0,0 0 0,0-1 0,0 2 0,0-1 0,-3 6 0,4-4 0,-1 0 0,1 0 0,1 0 0,-1 0 0,1 1 0,0-1 0,0 0 0,1 1 0,0-1 0,0 1 0,0-1 0,3 11 0,-2-13 0,0 0 0,1 1 0,-1-1 0,1 0 0,0 0 0,0 0 0,1 0 0,-1-1 0,1 1 0,0 0 0,0-1 0,0 0 0,0 0 0,0 0 0,1 0 0,-1 0 0,1-1 0,5 3 0,-9-5 0,1 0 0,0 0 0,0 1 0,-1-1 0,1 0 0,0 0 0,-1 1 0,1-1 0,0 0 0,-1 1 0,1-1 0,-1 1 0,1-1 0,0 1 0,-1-1 0,1 1 0,-1-1 0,1 1 0,-1 0 0,0-1 0,1 1 0,-1-1 0,0 1 0,1 0 0,-1 0 0,0-1 0,0 1 0,0 0 0,1-1 0,-1 1 0,0 1 0,-19 11 0,6-5 0,5-2 0,-1 0 0,1 1 0,1 0 0,-1 0 0,1 0 0,0 1 0,1 0 0,0 1 0,-6 9 0,10-15 0,1 0 0,-1-1 0,1 1 0,0 0 0,0 0 0,0 0 0,0 0 0,0 0 0,1 0 0,0 0 0,-1 0 0,1 0 0,0 0 0,0 0 0,0 0 0,1 0 0,-1 0 0,1 0 0,0 0 0,0 0 0,0 0 0,0-1 0,0 1 0,1 0 0,-1 0 0,1-1 0,-1 1 0,1-1 0,0 1 0,0-1 0,0 0 0,1 0 0,-1 0 0,0 0 0,5 2 0,2 1 0,0 0 0,0-1 0,1 0 0,0-1 0,-1 0 0,1 0 0,0-1 0,19 2 0,88-2 0,-88-2 0,33-1-1365,-7 0-5461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1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24575,'80'2'0,"-45"0"0,1-1 0,0-2 0,0-2 0,39-7 0,-43-3 0,-20 4 0,-12 8 0,1 1 0,-1 0 0,0 0 0,0-1 0,0 1 0,0 0 0,0-1 0,0 1 0,0 0 0,0-1 0,0 1 0,0 0 0,0 0 0,0-1 0,0 1 0,0 0 0,-1-1 0,1 1 0,0 0 0,0 0 0,0-1 0,0 1 0,0 0 0,-1 0 0,1-1 0,0 1 0,0 0 0,0 0 0,-1 0 0,1-1 0,0 1 0,0 0 0,-1 0 0,1 0 0,0 0 0,0 0 0,-1-1 0,1 1 0,-1 0 0,0 0 0,0-1 0,0 1 0,0-1 0,0 1 0,0 0 0,0-1 0,0 1 0,0 0 0,0 0 0,0 0 0,0 0 0,0 0 0,0 0 0,0 0 0,0 0 0,-1 0 0,1 1 0,0-1 0,0 0 0,0 1 0,0-1 0,0 0 0,-1 2 0,0 0 0,0-1 0,0 1 0,0 0 0,0 0 0,1 0 0,-1 0 0,1 0 0,0 0 0,-3 5 0,0 2 0,1 0 0,0 1 0,0-1 0,-1 14 0,-1 8 0,2 1 0,1-1 0,1 1 0,2 0 0,1-1 0,10 52 0,-10-76-97,0 1-1,0-1 1,1 0-1,0 0 1,0-1-1,0 1 1,1-1-1,0 0 1,1 0-1,-1 0 1,1 0-1,0-1 0,10 9 1,10 2-6729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1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24575,'9'14'0,"3"13"0,0 8 0,-3 6 0,-2 1 0,-3 3 0,7 2 0,2-2 0,8-8 0,0-11-8191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1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48 24575,'-22'-16'0,"2"-1"0,14 15 0,1-1 0,-1 1 0,0 0 0,1 1 0,-1-1 0,0 1 0,0 0 0,0 1 0,0 0 0,0 0 0,-1 0 0,1 0 0,0 1 0,0 0 0,1 0 0,-1 1 0,0 0 0,0 0 0,0 0 0,1 0 0,0 1 0,-1 0 0,1 0 0,0 1 0,0-1 0,1 1 0,-1 0 0,1 1 0,0-1 0,0 1 0,0-1 0,0 1 0,1 1 0,0-1 0,0 0 0,1 1 0,-1-1 0,1 1 0,0 0 0,-1 8 0,2-2 0,0-1 0,1 1 0,0-1 0,1 0 0,1 1 0,0-1 0,0 0 0,1 0 0,0 0 0,1 0 0,0 0 0,1-1 0,0 0 0,1 0 0,9 13 0,11 11 0,2-1 0,55 52 0,-58-61 0,-20-19 0,-1-1 0,1 1 0,-1 0 0,-1 0 0,1 0 0,-1 0 0,0 1 0,0-1 0,0 1 0,-1 0 0,0 0 0,0 0 0,0 0 0,-1 0 0,1 9 0,-2-11 0,0 1 0,-1-1 0,1 0 0,-1 0 0,0 1 0,0-1 0,-1 0 0,1 0 0,-1 0 0,0 0 0,0-1 0,0 1 0,0 0 0,-1-1 0,1 1 0,-1-1 0,0 0 0,0 0 0,0 0 0,-1 0 0,1-1 0,-1 1 0,-4 1 0,-26 13-1365,0-5-5461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16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75 24575,'0'-3'0,"-1"0"0,1 0 0,0-1 0,-1 1 0,0 0 0,1 0 0,-1 0 0,0 0 0,-1 0 0,1 0 0,0 0 0,-1 1 0,0-1 0,0 0 0,0 1 0,0 0 0,0-1 0,0 1 0,0 0 0,-1 0 0,1 0 0,-1 0 0,0 0 0,1 1 0,-1-1 0,0 1 0,0 0 0,0 0 0,0 0 0,0 0 0,0 0 0,0 1 0,-1-1 0,-3 1 0,2 0 0,1-1 0,-1 1 0,1 1 0,-1-1 0,1 1 0,-1-1 0,1 1 0,0 0 0,-1 1 0,1-1 0,0 1 0,0 0 0,0 0 0,0 0 0,0 1 0,0-1 0,1 1 0,-1 0 0,1 0 0,0 0 0,0 0 0,0 1 0,0-1 0,-3 6 0,4-5 0,0 0 0,1-1 0,-1 1 0,1 0 0,0 0 0,0 0 0,0 0 0,0 0 0,1 0 0,-1 0 0,1 1 0,0-1 0,1 0 0,-1 0 0,1 0 0,-1 0 0,1 0 0,3 6 0,-2-4 0,1-1 0,0 0 0,1 0 0,-1 0 0,1 0 0,0-1 0,0 1 0,0-1 0,1 0 0,-1 0 0,7 4 0,-3-3 0,1 0 0,-1 0 0,1-1 0,0 0 0,0 0 0,0-1 0,0 0 0,0-1 0,1 0 0,-1 0 0,1-1 0,16 0 0,-40 2 0,1 0 0,0 1 0,1 1 0,-1 0 0,1 1 0,0 0 0,0 0 0,-17 14 0,24-17 0,1 1 0,0-1 0,-1 1 0,2 0 0,-1 0 0,0 0 0,1 1 0,0-1 0,0 1 0,0 0 0,1-1 0,-1 1 0,1 1 0,0-1 0,1 0 0,-1 0 0,1 1 0,0-1 0,0 1 0,1-1 0,0 1 0,0-1 0,1 10 0,0-11 0,1 1 0,-1-1 0,1 1 0,0-1 0,0 0 0,1 0 0,-1 0 0,1 0 0,0 0 0,0-1 0,0 1 0,1-1 0,-1 0 0,1 0 0,0 0 0,0 0 0,0-1 0,0 1 0,0-1 0,0 0 0,1 0 0,-1-1 0,8 2 0,7 2 0,1 0 0,0-2 0,0 0 0,22 0 0,-12-3-341,0-1 0,-1-2-1,50-10 1,-18 0-6485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1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24575,'256'0'0,"-255"0"0,-1 0 0,1 0 0,0-1 0,-1 1 0,1 0 0,0 0 0,-1 0 0,1 0 0,0 0 0,0 0 0,-1 0 0,1 0 0,0 0 0,-1 0 0,1 1 0,0-1 0,-1 0 0,1 0 0,0 1 0,-1-1 0,1 0 0,-1 1 0,1-1 0,0 0 0,-1 1 0,2 0 0,-16 9 0,-1-1 0,11-6 0,0 0 0,0 1 0,1 0 0,0-1 0,0 1 0,0 1 0,0-1 0,0 0 0,1 1 0,-1-1 0,1 1 0,1-1 0,-1 1 0,1 0 0,-1 0 0,2 0 0,-1 0 0,0 0 0,1 0 0,0 0 0,0 0 0,0 0 0,1 0 0,0 0 0,0 0 0,0 0 0,0 0 0,1 0 0,0 0 0,0-1 0,0 1 0,1-1 0,-1 1 0,1-1 0,0 0 0,0 0 0,1 0 0,-1-1 0,1 1 0,0-1 0,0 0 0,0 0 0,0 0 0,7 3 0,-1-1 0,1-1 0,0 0 0,11 2 0,12 5 0,-33-11 0,-1 0 0,0 1 0,0-1 0,1 0 0,-1 1 0,0-1 0,0 0 0,0 1 0,1-1 0,-1 0 0,0 1 0,0-1 0,0 1 0,0-1 0,0 0 0,0 1 0,0-1 0,0 0 0,0 1 0,0-1 0,0 1 0,0-1 0,0 0 0,0 1 0,0-1 0,0 0 0,-1 1 0,1-1 0,0 1 0,0-1 0,0 0 0,-1 1 0,1-1 0,0 0 0,-1 1 0,-12 21 0,1-2 0,5 1 0,0 0 0,1 1 0,1 0 0,1 0 0,1 0 0,1 1 0,1-1 0,1 0 0,1 1 0,1-1 0,7 32 0,4 2 0,2 0 0,4-1 0,30 65 0,-40-101 0,-1 0 0,-1 1 0,-1-1 0,7 37 0,-12-50 0,-1 0 0,0 0 0,0 0 0,0 0 0,0 0 0,-1 0 0,0 0 0,-1 0 0,1 0 0,-1-1 0,0 1 0,0 0 0,-1-1 0,1 0 0,-1 1 0,-1-1 0,1 0 0,-1-1 0,0 1 0,-8 8 0,2-6 0,1 0 0,-1 0 0,0-1 0,-1 0 0,0 0 0,0-1 0,0-1 0,-14 4 0,18-6 0,1 0 0,-1 0 0,0-1 0,0 0 0,0-1 0,0 1 0,0-1 0,0-1 0,0 1 0,0-1 0,0 0 0,0-1 0,0 0 0,1 0 0,-9-4 0,12 4 0,0 0 0,0 0 0,0-1 0,0 1 0,0-1 0,1 0 0,-1 0 0,1 0 0,0 0 0,0 0 0,0 0 0,0-1 0,0 1 0,1-1 0,-1 1 0,1-1 0,0 1 0,0-1 0,1 0 0,-1 0 0,1 1 0,0-7 0,0 1 0,0 0 0,1-1 0,0 1 0,1 0 0,0 1 0,0-1 0,1 0 0,5-10 0,3-1-124,1 0 0,1 0 0,0 1 0,2 0 0,0 2 0,1 0-1,1 0 1,0 1 0,2 2 0,26-19 0,5 1-6702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1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24575,'0'9'0,"0"17"0,0 9 0,0 7 0,0 2 0,0 6 0,0 9 0,0-1 0,0-10-8191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1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24575,'0'10'0,"0"11"0,0 8 0,0 7 0,0 8 0,0-5-8191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1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24575,'-8'0'0,"0"0"0,0 0 0,1 1 0,-1 1 0,1-1 0,-1 1 0,1 1 0,-1-1 0,1 1 0,0 0 0,0 1 0,1 0 0,-1 0 0,1 0 0,-1 1 0,-7 8 0,7-6 0,1 0 0,0 1 0,1 0 0,0 0 0,0 1 0,1 0 0,0-1 0,0 1 0,1 1 0,0-1 0,0 0 0,-1 18 0,1-5 0,0 0 0,2 1 0,3 39 0,-2-56 0,1-1 0,-1 0 0,1 1 0,0-1 0,1 0 0,-1 0 0,1 1 0,0-1 0,1-1 0,-1 1 0,1 0 0,0 0 0,0-1 0,0 0 0,1 1 0,-1-1 0,1-1 0,0 1 0,0 0 0,0-1 0,8 4 0,-5-3 0,1-1 0,0-1 0,0 1 0,0-1 0,0-1 0,0 1 0,0-1 0,0-1 0,0 0 0,1 0 0,-1 0 0,0-1 0,0 0 0,9-3 0,-12 3 0,-1-1 0,1 1 0,-1-1 0,0 0 0,0 0 0,1-1 0,-1 1 0,0-1 0,-1 0 0,1 0 0,0 0 0,-1 0 0,0-1 0,0 1 0,0-1 0,0 0 0,-1 0 0,1 0 0,-1 0 0,0-1 0,0 1 0,0 0 0,-1-1 0,0 0 0,2-7 0,-3 10 4,0-1-1,1 1 1,-1-1-1,0 0 1,0 1-1,0-1 1,-1 1-1,1-1 1,-1 1-1,1-1 1,-1 1 0,0-1-1,0 1 1,0-1-1,0 1 1,0 0-1,-1 0 1,1-1-1,-1 1 1,1 0-1,-1 0 1,0 1-1,0-1 1,0 0-1,0 0 1,0 1-1,0 0 1,0-1-1,-1 1 1,1 0-1,0 0 1,-1 0-1,-4-1 1,0 0-128,0 1 0,0-1 1,0 2-1,0-1 0,0 1 0,0 0 1,-1 0-1,1 1 0,0 0 0,0 0 1,-8 3-1,-20 10-6702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1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24575,'-2'85'0,"5"93"0,-2-174 0,-1 0 0,1 1 0,0-1 0,0 0 0,0 0 0,1 0 0,-1 0 0,1 0 0,0 0 0,0 0 0,1 0 0,-1-1 0,1 1 0,-1-1 0,1 0 0,0 0 0,1 0 0,-1 0 0,7 4 0,-8-6 0,1 0 0,0 0 0,0 0 0,-1 0 0,1-1 0,0 1 0,0-1 0,0 0 0,-1 0 0,1 0 0,0 0 0,0 0 0,0-1 0,0 1 0,-1-1 0,1 0 0,0 1 0,0-1 0,-1-1 0,1 1 0,-1 0 0,1-1 0,-1 1 0,0-1 0,1 0 0,-1 0 0,0 0 0,0 0 0,0 0 0,-1 0 0,3-4 0,7-8 0,-1-1 0,-1 0 0,-1-1 0,8-19 0,-5 11 0,1 8 0,-11 16 0,-1-1 0,0 1 0,1 0 0,-1 0 0,0 0 0,1 0 0,-1 0 0,0 0 0,1 0 0,-1 0 0,1 0 0,-1 0 0,0 0 0,1 0 0,-1 0 0,0 0 0,1 0 0,-1 0 0,0 0 0,1 1 0,-1-1 0,1 0 0,-1 0 0,0 0 0,0 0 0,1 1 0,0-1 0,1 4 0,1-1 0,-1 0 0,0 1 0,0 0 0,0-1 0,2 7 0,4 5 0,-4-8 0,1 0 0,0-1 0,0 1 0,1-1 0,-1 0 0,1-1 0,1 1 0,-1-1 0,1-1 0,0 1 0,0-1 0,0 0 0,1-1 0,-1 1 0,1-2 0,13 4 0,-11-3 0,1-1 0,0 0 0,0-1 0,-1 0 0,1-1 0,0 0 0,0-1 0,0 0 0,-1-1 0,1 0 0,0 0 0,13-6 0,-17 5 6,-1-1 0,0 0 0,1 0 0,-2 0 0,1-1 0,0 0 0,-1 0 0,0 0 0,0-1 0,-1 0 0,1 0 0,-1 0 0,-1 0 0,1-1 0,-1 1 0,0-1 0,0 0 0,-1 0 0,2-10 0,-1 7-120,-1-1 0,0 0-1,-1 0 1,-1 0 0,1 0 0,-2 0-1,1 0 1,-2 0 0,1 1 0,-2-1-1,1 0 1,-6-14 0,-10-11-6712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0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41 24575,'-2'-1'0,"1"1"0,-1-1 0,1 0 0,0 0 0,-1 1 0,1-1 0,0 0 0,0 0 0,0 0 0,-1-1 0,0-1 0,-8-6 0,6 7 0,0-1 0,0 1 0,0 0 0,-1 0 0,1 1 0,-1-1 0,0 1 0,1 0 0,-1 0 0,0 0 0,1 1 0,-1 0 0,0 0 0,0 0 0,0 0 0,1 1 0,-1 0 0,0 0 0,1 0 0,-1 0 0,1 1 0,-1 0 0,1 0 0,0 0 0,0 0 0,-1 1 0,2 0 0,-1 0 0,-4 3 0,3-2 0,1 1 0,0-1 0,-1 1 0,2 0 0,-1 0 0,0 0 0,1 0 0,0 0 0,0 1 0,1 0 0,-1-1 0,1 1 0,1 0 0,-1 0 0,1 0 0,0 1 0,0-1 0,1 0 0,0 0 0,0 0 0,2 13 0,-1-15 0,0-1 0,1 1 0,0 0 0,-1-1 0,1 0 0,1 1 0,-1-1 0,0 0 0,1 0 0,0 0 0,-1-1 0,1 1 0,0-1 0,1 1 0,-1-1 0,0 0 0,1 0 0,-1 0 0,1-1 0,-1 1 0,1-1 0,0 0 0,0 0 0,7 1 0,3 0 0,1 0 0,0 0 0,-1-2 0,1 0 0,16-2 0,-2-3 0,-23 1 0,-8 1 0,-12 3 0,7 2 0,0 0 0,1 0 0,-1 1 0,1 0 0,-1 0 0,1 1 0,0-1 0,0 1 0,1 1 0,-1-1 0,1 1 0,0 0 0,0 0 0,1 0 0,0 1 0,-1 0 0,2 0 0,-6 11 0,3-6 0,1 0 0,0 0 0,1 1 0,0 0 0,1-1 0,0 1 0,1 1 0,1-1 0,0 0 0,0 16 0,2-23 0,0 1 0,0-1 0,0 1 0,0-1 0,1 0 0,0 0 0,0 0 0,0 0 0,1 0 0,0 0 0,0 0 0,0-1 0,0 0 0,1 1 0,0-1 0,0-1 0,0 1 0,0 0 0,0-1 0,1 0 0,0 0 0,-1 0 0,1-1 0,0 1 0,0-1 0,9 2 0,1 0 0,0 0 0,0-1 0,0-1 0,0 0 0,1-1 0,-1-1 0,0 0 0,22-4 0,-12-1-151,0-1-1,0-1 0,-1-1 0,0-1 1,0-1-1,-1-2 0,-1 0 1,31-22-1,-15 9-6674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2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55 117 24575,'-1'1'0,"0"-1"0,-1 0 0,1 0 0,-1 1 0,1-1 0,-1 1 0,1 0 0,0-1 0,0 1 0,-1 0 0,1-1 0,0 1 0,0 0 0,0 0 0,0 0 0,0 0 0,0 1 0,0-1 0,0 0 0,0 0 0,0 0 0,1 1 0,-1-1 0,0 0 0,1 1 0,-1 1 0,-10 42 0,10-39 0,-5 27 0,-1 36 0,7-59 0,0 0 0,0 0 0,1 0 0,0 0 0,1 0 0,0-1 0,0 1 0,6 12 0,-7-20 0,0 1 0,0 0 0,1 0 0,-1-1 0,1 1 0,-1-1 0,1 1 0,0-1 0,0 0 0,0 0 0,1 0 0,-1 0 0,0 0 0,1 0 0,-1 0 0,1-1 0,0 0 0,0 1 0,-1-1 0,1 0 0,0 0 0,0 0 0,0-1 0,0 1 0,0-1 0,0 0 0,0 1 0,0-1 0,0-1 0,0 1 0,0 0 0,4-2 0,-3 1 0,1-1 0,0 1 0,-1-1 0,0 0 0,1-1 0,-1 1 0,0-1 0,0 0 0,0 0 0,0 0 0,-1-1 0,1 1 0,-1-1 0,0 0 0,0 0 0,-1 0 0,1 0 0,-1 0 0,3-7 0,-3 5 0,0 0 0,0-1 0,0 1 0,-1-1 0,0 1 0,-1-1 0,1 0 0,-1 1 0,-1-1 0,1 0 0,-1 1 0,-2-11 0,-3-2 0,-1-1 0,-16-31 0,16 38 0,0-1 0,1 0 0,1 0 0,0-1 0,1 1 0,-4-30 0,8 41 3,0 1 1,0 0-1,0 0 0,0 0 0,0 0 0,1 0 0,-1-1 0,1 1 1,-1 0-1,1 0 0,0 0 0,0 0 0,0 1 0,0-1 1,0 0-1,1 0 0,-1 1 0,0-1 0,1 0 0,-1 1 0,1-1 1,0 1-1,-1 0 0,1 0 0,0-1 0,0 1 0,0 0 0,0 1 1,0-1-1,0 0 0,3 0 0,6-2-202,0 1-1,0 1 1,0 0-1,20 1 1,-23 0-270,37 0-6357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2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49 24575,'-2'-3'0,"0"1"0,0-1 0,0 1 0,0 0 0,0 0 0,0 0 0,0 0 0,-1 0 0,1 1 0,-1-1 0,1 1 0,-1-1 0,0 1 0,-4-2 0,-44-10 0,49 13 0,-6-2 0,0 1 0,0 0 0,-1 0 0,1 1 0,0 0 0,-1 0 0,1 1 0,0 0 0,0 1 0,-1 0 0,-14 5 0,19-5 0,0 1 0,0-1 0,0 0 0,0 1 0,1 0 0,-1 0 0,1 0 0,0 0 0,-1 1 0,2-1 0,-1 1 0,0 0 0,1 0 0,0 0 0,-1 0 0,2 0 0,-1 0 0,0 0 0,1 1 0,0-1 0,0 1 0,0-1 0,0 7 0,1-8 0,-1 1 0,1-1 0,0 1 0,0-1 0,1 0 0,-1 1 0,1-1 0,-1 1 0,1-1 0,0 0 0,1 1 0,-1-1 0,0 0 0,1 0 0,0 0 0,3 5 0,1-2 0,0 0 0,0-1 0,1 0 0,-1 0 0,10 6 0,2 0 0,-18-11 0,0 1 0,0-1 0,1 1 0,-1-1 0,0 0 0,0 1 0,0-1 0,1 1 0,-1-1 0,0 1 0,0-1 0,0 1 0,0-1 0,0 1 0,0-1 0,0 1 0,0-1 0,0 1 0,0-1 0,0 1 0,0-1 0,-1 1 0,1-1 0,0 1 0,0-1 0,0 1 0,-1-1 0,1 0 0,0 1 0,-1-1 0,1 1 0,0-1 0,-1 1 0,-17 20 0,10-12 0,3-3 0,0 1 0,1-1 0,0 1 0,0 0 0,0 0 0,1 0 0,-5 15 0,8-20 0,-1 0 0,1 1 0,0-1 0,0 1 0,0-1 0,0 1 0,0-1 0,1 1 0,-1-1 0,1 1 0,-1-1 0,1 0 0,0 1 0,0-1 0,0 0 0,0 0 0,0 0 0,1 0 0,-1 0 0,0 0 0,1 0 0,0 0 0,-1 0 0,1 0 0,0-1 0,0 1 0,0-1 0,5 3 0,6 2-151,0 0-1,1-1 0,0-1 0,0 0 1,1-1-1,-1 0 0,1-1 1,16 0-1,14 1-6674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2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24575,'0'13'0,"0"15"0,0 11 0,0 8 0,0 0 0,0 7 0,0 3 0,0-4 0,0-10-8191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2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3 24575,'-47'-1'0,"14"0"0,-35 2 0,60 0 0,0 0 0,1 0 0,-1 0 0,0 1 0,1 0 0,0 1 0,-1 0 0,1 0 0,-13 8 0,17-10 0,1 1 0,0 0 0,-1 0 0,1 0 0,0 0 0,0 0 0,0 0 0,0 0 0,0 1 0,0-1 0,1 1 0,-1 0 0,1-1 0,0 1 0,0 0 0,0 0 0,0-1 0,0 1 0,1 0 0,-1 0 0,1 0 0,0 0 0,0 0 0,0 0 0,0 0 0,0 0 0,1 0 0,-1 0 0,1 0 0,0 0 0,0 0 0,0 0 0,0-1 0,0 1 0,3 3 0,3 6 0,1-1 0,0-1 0,1 1 0,0-1 0,0-1 0,17 13 0,-11-9 0,0 1 0,-1 1 0,17 20 0,-25-26 0,0-1 0,-1 0 0,0 1 0,0 0 0,-1 0 0,0 1 0,-1-1 0,4 15 0,-7-20 5,0 0 1,0 0-1,0 0 0,-1 0 0,1 0 0,-1 0 1,0 0-1,0 0 0,0 0 0,0-1 1,-1 1-1,0 0 0,0-1 0,0 0 0,0 1 1,0-1-1,-1 0 0,1 0 0,-1 0 0,0 0 1,0 0-1,-5 3 0,3-2-140,-2 1 0,1-1 0,0 0 0,-1-1 0,0 1 0,0-1 0,0 0 0,0-1 0,0 0 0,-14 2 0,-5-3-6691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2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24575,'0'4'0,"0"12"0,0 2-8191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2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24575,'0'4'0,"-5"2"0,-10 0 0,2-1 0,7-2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2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0 24575,'-24'82'0,"13"-41"0,-20 48 0,20-64 0,-1 0 0,0-1 0,-2-1 0,-1 0 0,-20 24 0,26-37 0,0-1 0,-1 0 0,1 0 0,-2-1 0,1 0 0,-1-1 0,0 0 0,-1-1 0,0 0 0,0-1 0,0 0 0,-21 4 0,30-7 0,-1-2 0,1 1 0,-1 0 0,1-1 0,-1 0 0,0 1 0,1-1 0,-1-1 0,1 1 0,-1 0 0,0-1 0,1 0 0,-1 0 0,1 0 0,0 0 0,-1-1 0,1 1 0,0-1 0,0 0 0,0 0 0,0 0 0,0 0 0,0-1 0,0 1 0,1-1 0,0 1 0,-1-1 0,1 0 0,0 0 0,0 0 0,0 0 0,1 0 0,-1-1 0,1 1 0,0 0 0,0-1 0,-2-6 0,1 0 0,1 0 0,0 1 0,0-1 0,1 0 0,0 1 0,0-1 0,1 0 0,0 1 0,1-1 0,0 1 0,1-1 0,0 1 0,6-12 0,-7 16 0,0 1 0,1-1 0,0 1 0,0-1 0,0 1 0,1 0 0,-1 0 0,1 1 0,0-1 0,0 1 0,0 0 0,1 0 0,-1 0 0,1 1 0,-1-1 0,1 1 0,0 0 0,0 0 0,0 1 0,0 0 0,8-2 0,-7 3 0,0 0 0,0 0 0,-1 1 0,1 0 0,0 0 0,-1 0 0,1 1 0,0-1 0,-1 1 0,0 1 0,1-1 0,-1 1 0,0 0 0,-1 0 0,1 0 0,0 1 0,-1-1 0,0 1 0,5 5 0,0 2 4,0 0 0,-1 1 0,-1-1 0,0 1 0,0 1 0,9 25 0,18 83-116,-13-42-1169,-7-33-5545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2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24575,'29'34'0,"-1"0"0,-2 2 0,-2 1 0,-1 1 0,19 45 0,-32-61 0,-1 2 0,-1-1 0,-1 1 0,-1 0 0,-2 1 0,0-1 0,1 50 0,-6-9 0,-17 118 0,13-156-273,-2-1 0,0 0 0,-2-1 0,-17 35 0,10-25-6553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2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22 24575,'-1'-1'0,"0"0"0,0-1 0,0 1 0,1 0 0,-1 0 0,0 0 0,0 0 0,0 1 0,-1-1 0,1 0 0,0 0 0,0 1 0,0-1 0,-1 1 0,1-1 0,0 1 0,0-1 0,-1 1 0,1 0 0,0-1 0,-1 1 0,-2 0 0,1 0 0,-6-2 0,1 0 0,-1 1 0,0 0 0,1 1 0,-1 0 0,0 0 0,0 1 0,1 0 0,-14 4 0,18-4 0,-1 1 0,1 0 0,0 0 0,-1 0 0,1 1 0,0-1 0,1 1 0,-1 0 0,0 0 0,1 0 0,0 0 0,-1 1 0,1-1 0,1 1 0,-1 0 0,0 0 0,1 0 0,0 0 0,-3 8 0,0 5 0,0-1 0,2 1 0,-1 0 0,0 33 0,5 74 0,1-78 0,-2-8 0,0 5 0,2 0 0,2 0 0,16 77 0,-10-79 0,-2 0 0,5 72 0,-10 85 0,-3-187 0,-1 1 0,-1-1 0,1 1 0,-2-1 0,0 0 0,-7 20 0,8-27 0,1-1 0,-1 1 0,0 0 0,0-1 0,0 0 0,0 1 0,0-1 0,-1 0 0,1 0 0,-1-1 0,0 1 0,0 0 0,0-1 0,0 0 0,-1 0 0,1 0 0,-1 0 0,1 0 0,-1-1 0,0 1 0,1-1 0,-1 0 0,-5 1 0,6-2-72,-1-1 1,1 1-1,-1-1 0,1 1 0,-1-1 0,1 0 0,0 0 0,0-1 1,-1 1-1,1-1 0,0 1 0,0-1 0,0 0 0,1 0 0,-1 0 1,0-1-1,1 1 0,-5-5 0,-10-14-6754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2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24575,'4'0'0,"2"-9"0,9-3 0,21 0 0,12 3 0,9 2 0,2 3 0,2 2 0,-11 1-8191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39:31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66 24575,'-1'62'0,"0"-22"0,5 66 0,-2-99 0,-1 1 0,1-1 0,0 1 0,0-1 0,1 1 0,0-1 0,1 0 0,-1-1 0,1 1 0,1 0 0,-1-1 0,1 0 0,0 0 0,1-1 0,-1 1 0,1-1 0,0 0 0,0 0 0,1-1 0,-1 0 0,1 0 0,0-1 0,0 0 0,1 0 0,-1 0 0,12 2 0,-10-3 0,-1-1 0,1 0 0,0 0 0,0-1 0,0 0 0,0 0 0,-1-1 0,1 0 0,0-1 0,0 0 0,-1 0 0,1-1 0,-1 0 0,0 0 0,0-1 0,0 0 0,-1-1 0,1 0 0,-1 0 0,0 0 0,0-1 0,11-12 0,-10 7 11,0 0 0,-1-1 0,0 1 0,-1-1 0,0-1 0,-1 1-1,0-1 1,-1 0 0,0-1 0,2-18 0,-2-2-506,-1 0 0,-4-66 0,-2 60-6331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1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33 213 24575,'-4'-3'0,"1"-1"0,0 0 0,0-1 0,0 1 0,1 0 0,0-1 0,-1 1 0,2-1 0,-1 0 0,0 0 0,1 0 0,0 0 0,0 0 0,0 0 0,1 0 0,0 0 0,0 0 0,0 0 0,1 0 0,-1 0 0,1 0 0,0 0 0,3-6 0,-3 6 0,1 0 0,0 0 0,0 0 0,0 0 0,1 0 0,0 0 0,0 1 0,0 0 0,0-1 0,1 1 0,0 0 0,-1 1 0,1-1 0,1 1 0,-1-1 0,1 1 0,-1 1 0,1-1 0,0 1 0,0-1 0,7-1 0,-4 2 0,1 0 0,-1 1 0,0 0 0,1 1 0,-1-1 0,0 2 0,1-1 0,-1 1 0,0 0 0,1 1 0,-1 0 0,0 0 0,8 4 0,-6-1 0,-1 0 0,1 1 0,-1 0 0,0 0 0,0 1 0,-1 1 0,0-1 0,13 16 0,1 8 0,-2 0 0,-1 2 0,-1 0 0,22 59 0,-39-89 0,37 88 0,44 153 0,-80-230 0,2-1 0,-1 0 0,2-1 0,0 1 0,10 18 0,-12-40 0,-2-8 0,-6-18 0,-1 0 0,-2 0 0,-1 1 0,-2 0 0,-1 1 0,-22-43 0,34 76 0,-3-7 0,0 0 0,-1 1 0,1 0 0,-2-1 0,1 1 0,-6-6 0,9 11 0,0 0 0,0 1 0,-1-1 0,1 0 0,0 0 0,0 0 0,-1 1 0,1-1 0,-1 1 0,1-1 0,0 1 0,-1-1 0,1 1 0,-1 0 0,1 0 0,-1 0 0,1 0 0,-1 0 0,1 0 0,-1 0 0,1 0 0,-1 1 0,1-1 0,0 1 0,-1-1 0,1 1 0,-1-1 0,1 1 0,0 0 0,0-1 0,-1 1 0,1 0 0,0 0 0,0 0 0,0 0 0,-2 2 0,-5 5 0,1 1 0,-1-1 0,2 1 0,-1 1 0,1-1 0,1 1 0,-8 16 0,-24 81 0,23-64 0,7-21 0,-20 59 0,-50 105 0,62-160 0,-2-1 0,-1 0 0,-38 41 0,52-60-1365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3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24575,'-9'0'0,"-12"0"0,-12 10 0,-1 16 0,7 8 0,6 9 0,8 5 0,6-1 0,4 1 0,2 2 0,2 1 0,10-8 0,17-2 0,12-9 0,14-8 0,-3-10-8191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3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24575,'10'0'0,"2"14"0,14 4 0,1 13 0,2 1 0,-5 5 0,4-4 0,-4 1 0,3-5 0,-2 2 0,-2-4 0,-4-7-8191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3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 24575,'-4'0'0,"-12"0"0,-11 4 0,-6 11 0,-11 17 0,-8 17 0,-3 13 0,7 6 0,2-9 0,10-1 0,10-9-8191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3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24575,'10'5'0,"16"15"0,4 9 0,10 8 0,-1 8 0,2 0 0,-6 2 0,-10 2 0,-8-2 0,-7-1 0,-6-3 0,-3 0 0,-7 7 0,-10 8 0,-13-5 0,-1-7 0,0-12 0,5-11-8191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3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24575,'13'0'0,"10"0"0,10 0 0,4 0 0,9 0 0,7 0 0,-7 0-8191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3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24575,'10'0'0,"11"0"0,8 0 0,7 0 0,3 0 0,-6-5 0,6-2 0,5 1 0,0 1 0,1 2 0,-6 1-8191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3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24575,'-2'5'0,"1"1"0,-1-1 0,1 0 0,-1 0 0,-1 0 0,1-1 0,-1 1 0,0 0 0,0-1 0,0 0 0,-4 4 0,-4 6 0,-51 82 0,62-96 0,0 0 0,0-1 0,0 1 0,0 0 0,0 0 0,0 0 0,0 0 0,0 0 0,0 0 0,0 0 0,0 0 0,0 0 0,0 0 0,0 0 0,-1 0 0,1 0 0,0 0 0,0 0 0,0 0 0,0 0 0,0 0 0,0 0 0,0-1 0,0 1 0,0 0 0,0 0 0,-1 0 0,1 0 0,0 1 0,0-1 0,0 0 0,0 0 0,0 0 0,0 0 0,0 0 0,0 0 0,0 0 0,0 0 0,-1 0 0,1 0 0,0 0 0,0 0 0,0 0 0,0 0 0,0 0 0,0 0 0,0 0 0,0 0 0,0 0 0,0 1 0,0-1 0,0 0 0,0 0 0,0 0 0,2-14 0,7-17 0,-9 30 0,0 1 0,0 0 0,0 0 0,0 0 0,0-1 0,0 1 0,0 0 0,0 0 0,0-1 0,1 1 0,-1 0 0,0 0 0,0-1 0,0 1 0,0 0 0,0 0 0,0 0 0,0-1 0,1 1 0,-1 0 0,0 0 0,0 0 0,0 0 0,0-1 0,1 1 0,-1 0 0,0 0 0,0 0 0,0 0 0,1 0 0,-1 0 0,0-1 0,0 1 0,1 0 0,-1 0 0,0 0 0,0 0 0,0 0 0,1 0 0,-1 0 0,1 0 0,3 12 0,-1 20 0,24 145 0,-15-119 0,4 75 0,-2 11-1365,-9-113-5461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3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24575,'9'-5'0,"12"-1"0,8 0 0,7 2 0,7 0 0,6 2 0,8 1 0,8 1 0,-3 0 0,-2 0 0,-7 0 0,-12 0-8191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3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1 433 24575,'65'-25'0,"-48"21"0,-1-2 0,21-10 0,-22 9 0,-1-2 0,1 0 0,-1-1 0,-1 0 0,0-1 0,0-1 0,-1 0 0,18-24 0,-22 26 0,-2-1 0,1 0 0,-2 0 0,1 0 0,-2-1 0,1 0 0,-2 0 0,0 0 0,0 0 0,-1-1 0,0 1 0,-1-20 0,-1 27 0,0 1 0,0 0 0,-1-1 0,0 1 0,1 0 0,-2 0 0,1 0 0,0-1 0,-1 1 0,0 1 0,0-1 0,0 0 0,0 0 0,-1 1 0,1-1 0,-1 1 0,0 0 0,-7-6 0,8 7 0,-1 0 0,0 1 0,0-1 0,0 1 0,0 0 0,0 0 0,0 0 0,0 0 0,0 0 0,0 1 0,0-1 0,0 1 0,-1 0 0,1 0 0,0 0 0,0 0 0,0 1 0,-1-1 0,1 1 0,0 0 0,0 0 0,0 0 0,0 0 0,0 1 0,1-1 0,-6 4 0,0 1 0,2 0 0,-1 0 0,0 0 0,1 1 0,0 0 0,1 0 0,0 0 0,0 1 0,0 0 0,1 0 0,0 0 0,1 1 0,0-1 0,-3 14 0,-1 7 0,1 0 0,1 0 0,0 36 0,2-11 0,2 0 0,13 102 0,-10-144 0,1 0 0,0 0 0,1 0 0,0 0 0,1-1 0,11 21 0,-13-27 0,1 1 0,0-1 0,0 0 0,0-1 0,0 1 0,1-1 0,0 1 0,0-1 0,0-1 0,0 1 0,1-1 0,0 0 0,-1 0 0,1 0 0,9 2 0,-3-2 0,1 0 0,0-1 0,-1 0 0,1-1 0,0-1 0,0 0 0,0 0 0,0-1 0,0-1 0,14-4 0,-22 5 0,1-1 0,-1 0 0,0 0 0,0 0 0,0-1 0,0 0 0,0 0 0,-1 0 0,1 0 0,-1-1 0,0 0 0,0 0 0,0 0 0,0 0 0,-1-1 0,1 1 0,-1-1 0,-1 0 0,1 0 0,-1 0 0,1 0 0,-1-1 0,-1 1 0,1 0 0,0-10 0,-1 10-5,0 0 0,-1 0 0,1 0 0,-2 0 0,1 0 0,0 0 0,-1 0 0,0 0 0,0 0 0,0 0 0,-1 0 0,0 1 0,0-1 0,0 0 0,-5-7 0,3 7 25,-1-1 0,0 0 0,0 1 0,0 0 0,-1 0 0,0 1 0,0-1 0,0 1 0,-12-5 0,-4-1-268,0 2 1,-1 1-1,0 0 1,-1 2-1,-36-4 1,-3 3-6579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3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24575,'71'178'0,"-1"-36"0,-29-64 0,43 117 0,-76-169 0,0 0 0,-1 0 0,-2 1 0,-1-1 0,-1 1 0,-1 0 0,-1 0 0,-6 53 0,3-66-273,-1 0 0,-1-1 0,0 1 0,-7 15 0,-7 8-6553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1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129 124 24575,'-3'0'0,"1"0"0,-1 0 0,1 1 0,-1-1 0,1 1 0,-1-1 0,1 1 0,-1 0 0,1 0 0,-1 0 0,1 0 0,0 1 0,0-1 0,-1 0 0,1 1 0,0 0 0,0-1 0,1 1 0,-1 0 0,0 0 0,-1 2 0,-2 5 0,0-1 0,1 1 0,0 0 0,-4 13 0,-4 9 0,4-12 0,0 0 0,2 1 0,-7 28 0,12-40 0,-1 0 0,1 1 0,0-1 0,1 1 0,0-1 0,0 1 0,1-1 0,0 0 0,1 1 0,0-1 0,3 10 0,-4-15 0,1-1 0,-1 1 0,1 0 0,0 0 0,0-1 0,0 1 0,0-1 0,0 1 0,1-1 0,-1 0 0,1 0 0,-1 0 0,1-1 0,0 1 0,-1 0 0,1-1 0,0 0 0,0 0 0,0 0 0,0 0 0,1 0 0,-1 0 0,0-1 0,0 1 0,0-1 0,1 0 0,-1 0 0,0-1 0,0 1 0,5-1 0,3-2 0,0 1 0,-1-1 0,1-1 0,-1 0 0,1 0 0,-1-1 0,16-11 0,-14 7 0,0-1 0,0 0 0,-1-1 0,-1 0 0,0-1 0,0 0 0,-1 0 0,-1-1 0,0-1 0,0 1 0,-2-1 0,0 0 0,8-27 0,-11 30 0,0 1 0,-1 0 0,0-1 0,-1 1 0,0-1 0,0 1 0,-1-1 0,-1 0 0,0 1 0,0-1 0,-1 1 0,0-1 0,-1 1 0,-1 0 0,1 0 0,-1 0 0,-1 1 0,0-1 0,0 1 0,-1 0 0,-7-8 0,11 14 0,0 1 0,0 0 0,0 0 0,0-1 0,0 2 0,-1-1 0,1 0 0,-1 0 0,0 1 0,1-1 0,-1 1 0,0 0 0,0 0 0,0 0 0,0 0 0,0 1 0,0-1 0,0 1 0,0-1 0,0 1 0,0 0 0,0 0 0,0 1 0,0-1 0,0 1 0,0-1 0,0 1 0,0 0 0,0 0 0,0 0 0,0 1 0,-3 1 0,0 1 0,-1 1 0,1 0 0,0 0 0,1 0 0,0 0 0,-1 1 0,2 0 0,-1 0 0,1 1 0,0-1 0,0 1 0,-3 8 0,0 2 20,1 1 0,1-1 0,0 1 0,2 0 0,-3 29 0,5-39-126,1 1 0,0-1 0,0 1 0,1-1 0,0 1 0,0-1-1,1 1 1,0-1 0,1 0 0,0 0 0,0 0 0,0 0 0,9 13 0,13 6-6720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4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85 24575,'1'-2'0,"-1"-1"0,0 1 0,0-1 0,0 1 0,0-1 0,0 0 0,-1 1 0,1-1 0,-1 1 0,1-1 0,-1 1 0,0-1 0,0 1 0,0 0 0,0 0 0,-1-1 0,1 1 0,-1 0 0,1 0 0,-1 0 0,0 0 0,1 0 0,-1 1 0,0-1 0,0 1 0,-1-1 0,1 1 0,0 0 0,0-1 0,-1 1 0,1 0 0,0 0 0,-1 1 0,1-1 0,-3 0 0,-18-4 0,0 1 0,1 1 0,-1 1 0,0 1 0,0 1 0,0 1 0,-29 5 0,46-5 0,0 0 0,0 1 0,1-1 0,-1 1 0,0 1 0,1-1 0,0 1 0,0 0 0,0 0 0,0 0 0,0 1 0,0 0 0,1 0 0,0 0 0,0 0 0,-5 7 0,4-3 0,0 0 0,1 1 0,0 0 0,1-1 0,-1 1 0,2 0 0,-1 1 0,1-1 0,-1 13 0,1 15 0,2-1 0,2 1 0,1 0 0,9 40 0,-12-76 0,35 141 0,-21-98 0,12 82 0,-24-112 0,-1 0 0,0 0 0,-1 0 0,-1 0 0,0 0 0,-1 0 0,-1 0 0,0 0 0,-1-1 0,-6 17 0,5-21 0,0 0 0,0-1 0,-1 1 0,0-1 0,-1 0 0,0 0 0,0-1 0,0 0 0,-1-1 0,0 1 0,-1-1 0,1-1 0,-1 0 0,0 0 0,0 0 0,-1-1 0,1-1 0,-1 0 0,0 0 0,0-1 0,0 0 0,0 0 0,-1-1 0,-13-1 0,-6-7-1365,9-4-5461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4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24575,'14'0'0,"13"-4"0,12-3 0,13 1 0,11 1 0,4 2 0,-9 1-8191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4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24575,'-13'0'0,"-15"4"0,-2 7 0,0 1 0,5 12 0,6 12 0,7 3 0,5 6 0,4-2 0,7 2 0,12 7 0,17 4 0,12-8 0,3-12 0,3-12 0,1-10 0,-7-7-8191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4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24575,'0'14'0,"10"5"0,2 12 0,14 6 0,11 10 0,4 7 0,4-6 0,-6-12-8191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4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0 24575,'-4'0'0,"-3"10"0,-3 2 0,-1 9 0,-7 1 0,-1 5 0,-11-1 0,0 8 0,-5-1 0,4 7 0,-6-3 0,2-3 0,-1-8 0,6 2 0,7-5-8191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4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24575,'9'0'0,"3"5"0,4 10 0,-1 8 0,7 9 0,-1 8 0,-3 6 0,-6 5 0,-4-1 0,-4-1 0,-2 1 0,-2 1 0,-1 1 0,-9-8 0,-12-3 0,-8-8 0,3-10-8191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4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24575,'-5'0'0,"8"0"0,13 0 0,12 0 0,11 0 0,8 0 0,6 0 0,-8 0-8191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4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24575,'4'0'0,"16"0"0,13 0 0,11 0 0,6 0 0,0 0 0,1 0 0,-5 0 0,-9 0-8191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4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124 186 24575,'0'-11'0,"-1"-4"0,2 0 0,-1 0 0,2 0 0,0 0 0,5-20 0,-6 32 0,1-1 0,-1 0 0,1 1 0,0-1 0,0 1 0,0 0 0,0-1 0,1 1 0,-1 0 0,1 1 0,0-1 0,0 0 0,0 1 0,0-1 0,0 1 0,0 0 0,1 0 0,-1 0 0,1 1 0,0-1 0,-1 1 0,1 0 0,0 0 0,0 0 0,6 0 0,-5 0 0,-1 1 0,1 0 0,-1 0 0,1 0 0,-1 1 0,1-1 0,-1 1 0,0 0 0,1 0 0,-1 1 0,0-1 0,0 1 0,0 0 0,5 3 0,-3 0 0,0-1 0,0 1 0,0 0 0,-1 1 0,0-1 0,0 1 0,8 12 0,-4-2 0,-1 0 0,-1 0 0,0 1 0,-1 0 0,-1 0 0,6 28 0,-7-20 0,0 0 0,-2 0 0,-1 32 0,-1-49 0,-1 1 0,0-1 0,0 0 0,-1 1 0,0-1 0,-1 0 0,0 0 0,0 0 0,-1-1 0,0 1 0,0-1 0,0 0 0,-9 11 0,-6 1 0,0 0 0,-1-1 0,0-1 0,-26 16 0,30-22 0,0-2 0,-1 0 0,0-1 0,0-1 0,-1 0 0,-30 7 0,41-13 0,0 0 0,0-1 0,0 1 0,0-2 0,0 1 0,-7-2 0,13 2 0,0 0 0,0 0 0,0 0 0,-1 0 0,1 0 0,0 0 0,0-1 0,0 1 0,0 0 0,0-1 0,0 1 0,0-1 0,0 1 0,1-1 0,-1 1 0,0-1 0,0 0 0,0 1 0,0-1 0,1 0 0,-1 0 0,0 0 0,1 1 0,-1-1 0,1 0 0,-1 0 0,1 0 0,-1 0 0,1 0 0,0 0 0,-1 0 0,1 0 0,0 0 0,0 0 0,0 0 0,0-1 0,0 1 0,0 0 0,0 0 0,0 0 0,0 0 0,0 0 0,1 0 0,-1 0 0,1-2 0,2-2 0,1 1 0,-1-1 0,1 1 0,0 0 0,0 0 0,0 0 0,1 0 0,-1 1 0,1-1 0,0 1 0,9-4 0,6-5 0,-11 6 0,0 1 0,0-1 0,1 2 0,0 0 0,0 0 0,0 0 0,0 1 0,0 1 0,1 0 0,-1 0 0,1 1 0,0 0 0,15 2 0,-8 1 0,1 1 0,-1 1 0,0 0 0,0 2 0,-1 0 0,33 16 0,13 13 44,-41-21-514,1-2 1,30 13-1,-19-14-6356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5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24575,'3'0'0,"-1"1"0,0-1 0,0 1 0,1 0 0,-1 0 0,0 0 0,0 0 0,0 0 0,0 0 0,0 0 0,0 1 0,0-1 0,3 4 0,24 26 0,-19-20 0,8 9 0,24 25 0,48 66 0,-79-96 0,-1 1 0,-1 0 0,0 1 0,-1 0 0,-1 0 0,-1 0 0,0 1 0,5 35 0,-8-37 0,-2-1 0,0 1 0,0 0 0,-2 0 0,0-1 0,-6 29 0,6-40 0,0-1 0,0 1 0,0-1 0,0 1 0,-1-1 0,0 0 0,1 0 0,-1 0 0,0 0 0,0 0 0,-1 0 0,1 0 0,-1-1 0,1 1 0,-1-1 0,0 0 0,0 0 0,0 0 0,0 0 0,0 0 0,-1-1 0,1 1 0,0-1 0,-1 0 0,1 0 0,-1 0 0,1 0 0,-1-1 0,0 0 0,1 1 0,-1-1 0,0-1 0,1 1 0,-1 0 0,-5-2 0,4 1 0,0 0 0,0 0 0,0-1 0,0 1 0,1-1 0,-1 0 0,0-1 0,1 1 0,-1-1 0,1 0 0,0 0 0,0 0 0,0-1 0,0 1 0,1-1 0,-1 0 0,1 0 0,0 0 0,0 0 0,1-1 0,-1 1 0,1-1 0,0 0 0,0 0 0,0 1 0,1-1 0,0 0 0,0 0 0,0-1 0,0-7 0,0-1 0,1 1 0,1-1 0,-1 0 0,2 1 0,0-1 0,1 1 0,0 0 0,1 0 0,1 0 0,9-21 0,14-11 0,2 1 0,2 1 0,2 2 0,47-45 0,-51 56 4,22-25-1373,-36 33-5457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1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24575,'0'9'0,"0"12"0,0 12 0,0 14 0,0 13 0,9 1 0,3-2 0,9-9 0,0-15-8191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5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24575,'5'1'0,"-1"0"0,0 1 0,0-1 0,0 1 0,0 0 0,-1 0 0,1 0 0,0 1 0,-1-1 0,1 1 0,-1 0 0,0 0 0,5 6 0,-2-3 0,13 13 0,-1 1 0,-1 1 0,-1 0 0,-1 1 0,-1 0 0,19 42 0,-19-29 0,-1 0 0,-1 1 0,-2 1 0,5 40 0,-4 31 0,-4 1 0,-10 146 0,0-119 0,2-121-80,-5 106 290,4-106-423,-1-1-1,0 1 0,-2-1 1,1 0-1,-2-1 1,-7 17-1,-9 8-6612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5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78 24575,'0'-4'0,"-1"1"0,1 0 0,-1 0 0,1 0 0,-1 0 0,0-1 0,0 1 0,0 0 0,0 0 0,-1 1 0,1-1 0,-1 0 0,0 0 0,0 1 0,0-1 0,0 1 0,0 0 0,0-1 0,-1 1 0,1 0 0,-1 0 0,1 0 0,-1 1 0,0-1 0,0 1 0,0 0 0,0-1 0,-4 0 0,3 1 0,-1 0 0,1 0 0,-1 0 0,0 0 0,1 1 0,-1 0 0,0 0 0,0 0 0,1 1 0,-1-1 0,0 1 0,1 0 0,-1 1 0,1-1 0,-1 1 0,1 0 0,0 0 0,0 0 0,-5 3 0,3 1 0,0 0 0,0 1 0,0-1 0,1 1 0,0 0 0,0 1 0,1-1 0,0 1 0,0 0 0,1 0 0,0 0 0,1 0 0,-1 1 0,1-1 0,-1 15 0,0 4 0,1 0 0,2 0 0,4 47 0,5-20 0,2 0 0,3 0 0,24 60 0,8 31 0,-38-107 0,-1 0 0,-2 1 0,-2 0 0,-2-1 0,-1 1 0,-7 53 0,5-79 10,0 0 0,-1 0 0,0-1 0,-1 1 0,-1-1 0,0 1 0,0-1 0,-2-1 0,1 1 0,-1-1 0,-16 19 0,19-26-67,0 1 0,-1-1 0,0 1 0,0-1-1,0-1 1,0 1 0,0-1 0,-1 0 0,0 0 0,0 0 0,0-1 0,0 0-1,0 0 1,0 0 0,0-1 0,-1 0 0,1 0 0,0-1 0,-1 0 0,1 0 0,0 0-1,-1-1 1,1 0 0,0 0 0,-12-4 0,-11-7-6769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5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24575,'9'0'0,"13"-9"0,11-3 0,9 0 0,12 3 0,5 2 0,3 3 0,-10 2-8191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5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24575,'-9'0'0,"-12"0"0,-3 10 0,-2 2 0,4 9 0,5 10 0,6 4 0,5 5 0,3 6 0,2 8 0,2 9 0,13 7 0,15 2 0,15-12 0,6-12 0,2-14 0,-6-12-8191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5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24575,'0'5'0,"5"1"0,1 14 0,9 3 0,2 7 0,12-2 0,0 9 0,10-3 0,-1 8 0,-4-5 0,-7-3 0,1-7 0,-4 0 0,-2-4 0,-5-5-8191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5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 24575,'-9'0'0,"-8"9"0,0 12 0,-12 3 0,-1 2 0,-4-4 0,3 4 0,3-3 0,6 0 0,-3-5 0,4 4 0,-5-1 0,3 5 0,4-3-8191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5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24575,'7'1'0,"1"0"0,-1 0 0,1 1 0,-1 0 0,0 0 0,1 0 0,-1 1 0,-1 0 0,1 1 0,0 0 0,8 6 0,7 6 0,34 33 0,-26-19 0,-1 2 0,-2 0 0,-1 2 0,29 48 0,-41-58 0,-1 1 0,-2 0 0,0 0 0,-1 1 0,-2 0 0,0 1 0,6 46 0,-13-62-49,0 0 1,-1 0-1,0 0 0,-1 0 0,0 0 1,-1 0-1,0 0 0,0 0 0,-1-1 1,-1 1-1,0-1 0,0 0 0,-1 0 1,0 0-1,-1-1 0,0 1 0,-1-1 1,1-1-1,-2 1 0,1-1 0,-1-1 1,0 1-1,-1-1 0,0-1 0,0 0 0,0 0 1,-19 8-1,-16 6-6777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5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24575,'9'0'0,"12"0"0,7 0 0,9 0 0,1 0 0,5 0 0,-6 0-8191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5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24575,'5'0'0,"5"0"0,12 0 0,5 0 0,8 0 0,7 0 0,1 0 0,2 0 0,-1 0 0,5 0 0,-6 0-8191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5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24575,'0'-9'0,"4"2"0,7 15 0,1 11 0,13 12 0,1 10 0,11 6 0,-1 1 0,6 1 0,7 6 0,-7 3 0,-4-9 0,-10-8 0,0-10 0,-4-12-8191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1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24575,'0'4'0,"0"11"0,0 8 0,0 8 0,0 5 0,0 4 0,0-4-8191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4:5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 24575,'-9'4'0,"-13"16"0,-2 13 0,-6 6 0,2 6 0,-4 3 0,4 0 0,2-10 0,5 3 0,-2-5 0,2 5 0,0-1 0,4 3 0,5-6-8191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5:0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24575,'0'-5'0,"1"-1"0,1 0 0,-1 1 0,1-1 0,0 1 0,0 0 0,1-1 0,0 1 0,-1 0 0,2 0 0,-1 1 0,1-1 0,-1 1 0,1-1 0,0 1 0,1 1 0,-1-1 0,1 0 0,-1 1 0,1 0 0,0 0 0,8-3 0,-7 3 0,-1 0 0,1 0 0,0 1 0,0 0 0,1 0 0,-1 0 0,0 1 0,1 0 0,-1 0 0,1 0 0,-1 1 0,1 0 0,-1 1 0,0-1 0,1 1 0,-1 0 0,1 1 0,-1-1 0,11 6 0,-13-4 0,0-1 0,0 1 0,-1 1 0,1-1 0,-1 1 0,0-1 0,0 1 0,-1 0 0,1 0 0,-1 0 0,0 0 0,0 0 0,0 1 0,0-1 0,-1 1 0,1-1 0,-1 1 0,-1 0 0,2 8 0,-2 0 0,1-1 0,-2 0 0,0 1 0,0-1 0,-1 0 0,-5 17 0,3-14 0,-2-1 0,0 0 0,0 0 0,-1-1 0,-1 0 0,0 0 0,-19 22 0,9-16 0,-1 0 0,-1-1 0,-32 23 0,51-40 0,-10 6 0,14-8 0,17-8 0,-9 5 0,0 0 0,0 1 0,0 1 0,1 0 0,-1 0 0,1 1 0,0 0 0,-1 1 0,1 1 0,0 0 0,-1 0 0,1 1 0,-1 1 0,0 0 0,1 0 0,-1 1 0,-1 0 0,20 11 0,34 30-1365,-33-21-5461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5:0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24575,'4'0'0,"12"0"0,7 0 0,8 0 0,14 0 0,7 0 0,5-9 0,2-4 0,0 2 0,-1 2 0,-11-3 0,-12 2-8191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5:0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24575,'0'5'0,"0"10"0,0 8 0,0 9 0,0 3 0,5 10 0,1 6 0,0 0 0,-2-1 0,0 6 0,-2 2 0,-1 1 0,-1-1 0,0-6 0,0-11-8191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5:02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92 24575,'-15'22'0,"7"-13"0,-32 51 0,21-31 0,-40 51 0,58-80 0,1-1 0,0 1 0,0 0 0,0 0 0,0 0 0,0 0 0,0 0 0,0 0 0,0 0 0,0 0 0,0 0 0,0 0 0,0 0 0,-1 0 0,1 0 0,0 0 0,0 0 0,0-1 0,0 1 0,0 0 0,0 0 0,0 0 0,0 0 0,-1 0 0,1 0 0,0 0 0,0 0 0,0 0 0,0 0 0,0 0 0,0 1 0,0-1 0,0 0 0,-1 0 0,1 0 0,0 0 0,0 0 0,0 0 0,0 0 0,0 0 0,0 0 0,0 0 0,0 0 0,0 0 0,0 0 0,0 0 0,-1 0 0,1 1 0,6-18 0,12-24 0,-17 41 0,4-12 0,21-43 0,60-96 0,-86 150 0,1 0 0,0 0 0,-1 0 0,1 0 0,0 0 0,-1 0 0,1 1 0,0-1 0,0 0 0,0 0 0,0 0 0,0 1 0,0-1 0,0 1 0,0-1 0,0 0 0,0 1 0,0 0 0,0-1 0,2 1 0,-2 0 0,0 0 0,-1 1 0,1-1 0,0 0 0,-1 1 0,1-1 0,-1 1 0,1-1 0,-1 1 0,1-1 0,-1 1 0,1-1 0,-1 1 0,1 0 0,-1-1 0,0 1 0,1 0 0,-1-1 0,0 1 0,0 0 0,1 0 0,-1-1 0,0 2 0,2 8 0,0 0 0,-1 0 0,0 14 0,-1-22 0,-2 74 0,0-50 0,2 0 0,0-1 0,2 1 0,4 26 0,54 231-1365,-54-249-5461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35:0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24575,'0'-5'0,"14"-2"0,18 1 0,13 1 0,8 2 0,4 1 0,-3 1 0,-1 0 0,-6 1 0,-1 0 0,1 1 0,1-1 0,2 0 0,-7 0-8191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1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24575,'4'4'0,"16"16"0,4 13 0,17 11 0,10 6 0,1 0 0,-8 1 0,2-9 0,-6 2 0,-2-6 0,-6-5 0,-5-8 0,-7-8-8191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1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 24575,'-9'0'0,"-3"4"0,-5 7 0,2 10 0,-12 11 0,0 4 0,-5 6 0,3 5 0,-3 3 0,4-2 0,7 0 0,2-9 0,5-1 0,4 3 0,4-7-8191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1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24575,'0'4'0,"0"12"0,0 6 0,9 10 0,3 8 0,0 2 0,7 7 0,0 10 0,6 3 0,-1 1 0,4-10 0,-2-15-8191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1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24575,'-4'2'0,"1"0"0,-1 1 0,1 0 0,-1-1 0,1 1 0,0 1 0,0-1 0,1 0 0,-1 1 0,1-1 0,-3 6 0,-18 43 0,22-50 0,-11 30 0,3 0 0,-10 52 0,16-65 0,0 1 0,2-1 0,0 0 0,2 1 0,4 35 0,-3-49 0,0 0 0,0 0 0,0 0 0,1 0 0,0 0 0,0 0 0,1-1 0,-1 0 0,1 0 0,0 0 0,1 0 0,-1 0 0,1-1 0,0 0 0,0 0 0,0 0 0,1-1 0,0 1 0,-1-1 0,1-1 0,0 1 0,0-1 0,0 0 0,1 0 0,-1-1 0,11 1 0,-10 0 0,0-1 0,1-1 0,-1 0 0,1 0 0,-1 0 0,1-1 0,-1 0 0,1 0 0,-1-1 0,0 0 0,1 0 0,-1-1 0,0 0 0,-1 0 0,1 0 0,0-1 0,-1 0 0,0-1 0,0 1 0,0-1 0,-1 0 0,10-11 0,-12 12 0,-1 0 0,1-1 0,-1 1 0,1 0 0,-1-1 0,-1 1 0,1-1 0,-1 0 0,1 1 0,-1-1 0,-1 0 0,1 0 0,-1 0 0,0 0 0,0 0 0,0 0 0,-1 0 0,1 1 0,-1-1 0,0 0 0,-1 0 0,1 1 0,-1-1 0,0 1 0,0-1 0,0 1 0,-1 0 0,0-1 0,0 2 0,0-1 0,-6-6 0,4 5 0,0 0 0,-1 0 0,1 1 0,-1 0 0,0 0 0,-1 1 0,1-1 0,0 1 0,-1 1 0,0-1 0,0 1 0,1 0 0,-1 1 0,-1 0 0,1 0 0,0 0 0,0 1 0,0 0 0,0 0 0,0 1 0,-11 2 0,-24 15-1365,7 5-5461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1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24575,'32'0'0,"1"-1"0,0-2 0,64-14 0,-43 4 0,75-22 0,-133 58 0,-1-9 0,-13 33 0,3 0 0,2 1 0,-10 69 0,21-101 0,1 0 0,1 0 0,1 0 0,0 0 0,1 0 0,5 19 0,-4-25 0,0 0 0,1 0 0,0 0 0,1 0 0,0-1 0,0 1 0,1-1 0,0-1 0,1 1 0,10 10 0,62 48-1365,-48-40-5461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1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14 24575,'-7'6'0,"0"1"0,0 0 0,1 0 0,-1 0 0,1 1 0,1 0 0,0 0 0,-8 16 0,8-13 0,0 0 0,1 0 0,0 0 0,0 1 0,1 0 0,1 0 0,0 0 0,0 0 0,1 18 0,1-23 0,0 0 0,1-1 0,0 1 0,0 0 0,1-1 0,-1 1 0,1-1 0,1 0 0,-1 1 0,1-1 0,0 0 0,1-1 0,0 1 0,-1 0 0,2-1 0,-1 0 0,1 0 0,8 7 0,-6-6 0,0-1 0,1 0 0,0-1 0,0 1 0,1-1 0,-1-1 0,1 0 0,0 0 0,-1 0 0,1-1 0,0-1 0,1 0 0,-1 0 0,0 0 0,0-1 0,0-1 0,16-2 0,-15 1 0,0-1 0,0 0 0,0-1 0,0 0 0,-1 0 0,1-1 0,-1-1 0,0 1 0,-1-2 0,1 1 0,-1-1 0,-1 0 0,1-1 0,-1 1 0,8-13 0,-6 7 0,0 0 0,-1-1 0,-1 0 0,0 0 0,-1 0 0,-1-1 0,0 0 0,3-18 0,-7 28 0,0 0 0,0 0 0,-1 1 0,0-1 0,1 0 0,-2 0 0,1 1 0,0-1 0,-1 0 0,0 0 0,0 1 0,0-1 0,-1 1 0,0-1 0,0 1 0,0-1 0,0 1 0,-1 0 0,1 0 0,-1 0 0,0 0 0,0 1 0,-1-1 0,1 1 0,-1 0 0,1 0 0,-1 0 0,0 0 0,0 1 0,-7-4 0,-1 2 0,-1 0 0,0 0 0,0 1 0,-1 0 0,1 2 0,0-1 0,-15 1 0,-93 8 0,99-4-341,0 0 0,0 1-1,-35 13 1,28-6-6485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39:32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24575,'1'0'0,"-1"-1"0,0 0 0,0 1 0,1-1 0,-1 0 0,1 1 0,-1-1 0,0 0 0,1 1 0,-1-1 0,1 1 0,-1-1 0,1 1 0,0-1 0,-1 1 0,1-1 0,-1 1 0,1 0 0,0-1 0,-1 1 0,1 0 0,0-1 0,0 1 0,-1 0 0,1 0 0,0 0 0,0 0 0,-1 0 0,1 0 0,0 0 0,0 0 0,-1 0 0,1 0 0,0 0 0,-1 0 0,3 1 0,28 6 0,-27-4 0,0-1 0,0 1 0,0 0 0,0 0 0,0 0 0,-1 0 0,1 1 0,-1 0 0,0-1 0,0 1 0,0 0 0,3 7 0,2 5 0,-1 1 0,5 19 0,3 5 0,-8-19 0,10 42 0,-15-49 0,2-1 0,-1 0 0,2 0 0,0 0 0,0 0 0,14 22 0,-19-35 0,1 0 0,-1 0 0,1 0 0,-1 0 0,1 0 0,0-1 0,-1 1 0,1 0 0,0 0 0,0-1 0,0 1 0,-1-1 0,1 1 0,0 0 0,0-1 0,0 0 0,0 1 0,0-1 0,0 0 0,0 1 0,0-1 0,0 0 0,0 0 0,0 0 0,0 0 0,0 0 0,1 0 0,-1 0 0,0 0 0,0 0 0,0 0 0,0-1 0,0 1 0,0 0 0,0-1 0,0 1 0,0-1 0,-1 1 0,1-1 0,0 1 0,0-1 0,0 0 0,0 0 0,-1 1 0,1-1 0,0 0 0,-1 0 0,1 0 0,-1 0 0,2-1 0,3-6 0,1 0 0,-1 0 0,-1-1 0,5-12 0,1-8-195,-1-1 0,-2 0 0,-1 0 0,-1 0 0,-2-1 0,-1-39 0,-1 24-6631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1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24575,'0'9'0,"-5"17"0,-1 17 0,0 12 0,2-5-8191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1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24575,'0'10'0,"0"7"0,0 10 0,0 9 0,0 4 0,0 9 0,-4-5 0,-2 0 0,0-7-8191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2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 24575,'-2'0'0,"0"1"0,0-1 0,1 1 0,-1-1 0,0 1 0,1 0 0,-1-1 0,0 1 0,1 0 0,-1 0 0,1 0 0,-1 0 0,1 1 0,0-1 0,-1 0 0,1 1 0,0-1 0,0 1 0,0-1 0,0 1 0,0-1 0,0 1 0,1 0 0,-1-1 0,0 4 0,-11 46 0,7-16 0,0 50 0,5-74 0,0 0 0,1 0 0,0 0 0,1-1 0,1 1 0,-1 0 0,2-1 0,8 20 0,-9-25 0,0-1 0,1 1 0,0-1 0,0 1 0,0-1 0,1-1 0,-1 1 0,1-1 0,0 1 0,0-1 0,0-1 0,0 1 0,0-1 0,1 0 0,-1 0 0,1 0 0,0-1 0,-1 0 0,1 0 0,0 0 0,8-1 0,-4 0 0,-1 0 0,1 0 0,0-1 0,-1 0 0,1-1 0,-1 0 0,0-1 0,0 1 0,0-2 0,0 1 0,0-2 0,11-6 0,-15 7 0,0-1 0,0 0 0,0 0 0,0-1 0,-1 1 0,0-1 0,0 0 0,-1 0 0,0 0 0,0-1 0,0 1 0,-1-1 0,0 0 0,0 1 0,1-12 0,0-5 0,0-1 0,-2 1 0,-2-31 0,1 48 0,-1 1 0,1 0 0,-1 0 0,0-1 0,0 1 0,-1 0 0,1 0 0,-1 0 0,-1 0 0,1 0 0,0 1 0,-1-1 0,0 1 0,0-1 0,-1 1 0,1 0 0,-8-6 0,5 5 0,0 2 0,-1-1 0,1 1 0,0 0 0,-1 0 0,0 0 0,0 1 0,0 0 0,0 1 0,0-1 0,0 2 0,-14-1 0,13 0-85,0 1 0,0 1-1,0 0 1,1 0 0,-1 1-1,0-1 1,0 2 0,1-1-1,-1 1 1,1 0 0,0 1-1,0-1 1,0 2 0,1-1-1,-8 7 1,-11 13-6741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2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24575,'0'5'0,"0"10"0,0 17 0,4 3 0,2 8 0,9-1 0,11-5 0,1-8-8191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2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24575,'115'1'0,"136"-4"0,-238 3 0,-1-2 0,1 1 0,-1-2 0,0 0 0,19-7 0,-24 5 0,-11 2 0,-9 1 0,7 3 0,1 0 0,0 0 0,0 0 0,1 1 0,-1-1 0,0 1 0,0 0 0,1 0 0,-1 1 0,1 0 0,0-1 0,-1 2 0,1-1 0,1 0 0,-1 1 0,0-1 0,1 1 0,0 0 0,-3 5 0,-1 1 0,0 1 0,0 0 0,1 1 0,1-1 0,0 1 0,-5 21 0,5-13 17,1 0 0,1 1 1,1-1-1,0 1 0,2 0 0,4 39 0,-2-47-131,1 0 0,0 0-1,0-1 1,1 0 0,1 1 0,0-1-1,1-1 1,0 1 0,1-1 0,0 0-1,1-1 1,10 12 0,12 6-6712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2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90 148 24575,'-2'1'0,"-1"-1"0,0 1 0,0-1 0,1 1 0,-1 0 0,1 0 0,-1 0 0,1 1 0,-1-1 0,1 1 0,0-1 0,-1 1 0,1 0 0,0 0 0,0 0 0,0 0 0,0 0 0,1 0 0,-1 0 0,1 1 0,-2 3 0,-2 1 0,1 1 0,1 0 0,-1 0 0,2 0 0,-4 13 0,5-16 0,0 0 0,0 0 0,1-1 0,-1 1 0,1 0 0,1 0 0,-1 0 0,1-1 0,-1 1 0,1 0 0,1 0 0,1 4 0,-2-6 0,1 0 0,0 0 0,0 0 0,0 0 0,0 0 0,1-1 0,-1 1 0,1-1 0,-1 1 0,1-1 0,0 0 0,0 0 0,0 0 0,0-1 0,0 1 0,0-1 0,7 2 0,-2 0 0,1 0 0,-1-1 0,1 0 0,0-1 0,-1 0 0,1 0 0,0-1 0,0 0 0,-1 0 0,1-1 0,0-1 0,0 1 0,-1-1 0,16-6 0,-17 5 0,0-1 0,0 0 0,-1-1 0,1 1 0,-1-1 0,0-1 0,-1 1 0,1-1 0,-1 0 0,0 0 0,0 0 0,-1-1 0,0 0 0,0 0 0,0 0 0,-1 0 0,2-8 0,0 2 0,-1 1 0,0-1 0,-1-1 0,-1 1 0,0 0 0,-1-1 0,0-20 0,-1 29 0,-1 1 0,1-1 0,-1 0 0,0 1 0,0-1 0,-1 1 0,0 0 0,1-1 0,-1 1 0,-1 0 0,1 0 0,0 0 0,-1 0 0,0 1 0,0-1 0,0 1 0,-1 0 0,1 0 0,-1 0 0,1 0 0,-1 0 0,0 1 0,0-1 0,0 1 0,-7-2 0,-1 0 0,0 0 0,0 0 0,-1 1 0,1 1 0,-1 0 0,0 1 0,1 0 0,-1 1 0,-17 2 0,24-1 0,1 0 0,-1 0 0,1 0 0,0 0 0,0 1 0,0 0 0,-1 0 0,2 1 0,-1 0 0,0-1 0,1 1 0,-1 1 0,1-1 0,0 1 0,0-1 0,0 1 0,0 1 0,1-1 0,0 0 0,0 1 0,0-1 0,0 1 0,1 0 0,-3 6 0,2-2 0,0 0 0,1 1 0,0-1 0,0 0 0,1 1 0,1-1 0,-1 1 0,1-1 0,1 1 0,0-1 0,0 0 0,1 1 0,4 12 0,-4-16 0,1 1 0,0-1 0,0 0 0,1 0 0,0 0 0,0 0 0,0-1 0,1 0 0,-1 1 0,1-2 0,0 1 0,1 0 0,-1-1 0,1 0 0,0-1 0,0 1 0,0-1 0,13 5 0,-6-4 0,-1-1 0,1 0 0,0-1 0,-1 0 0,1-1 0,0 0 0,0-1 0,17-2 0,-24 2 0,-1-1 0,0 0 0,1 0 0,-1 0 0,0-1 0,0 1 0,0-1 0,0-1 0,0 1 0,0 0 0,-1-1 0,1 0 0,-1 0 0,0-1 0,0 1 0,0-1 0,0 0 0,-1 0 0,1 0 0,-1-1 0,0 1 0,4-8 0,-2-7 0,0-1 0,-1 1 0,-1-1 0,0 0 0,-2 0 0,0 0 0,-4-28 0,2 31 0,-1 19 0,0 28 0,1-15-76,2 0 1,0 0-1,1 0 0,0 0 0,1-1 0,1 1 0,0-1 0,1 1 1,0-1-1,2-1 0,-1 1 0,2-1 0,0 0 0,0-1 1,1 0-1,1 0 0,17 17 0,11 1-6750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2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24575,'2'1'0,"0"0"0,0 0 0,0 1 0,0-1 0,0 1 0,0-1 0,0 1 0,0 0 0,-1-1 0,1 1 0,1 2 0,-1-1 0,11 16 0,0 0 0,-1 0 0,-1 1 0,9 26 0,-13-29 0,1 0 0,0-1 0,1 0 0,1 0 0,1-1 0,20 24 0,-30-37 0,1-1 0,-1 1 0,1 0 0,0-1 0,0 1 0,0-1 0,0 0 0,0 1 0,0-1 0,0 0 0,1 0 0,-1 0 0,0-1 0,1 1 0,-1-1 0,0 1 0,1-1 0,-1 0 0,1 1 0,-1-1 0,0-1 0,1 1 0,-1 0 0,1 0 0,-1-1 0,0 0 0,1 1 0,-1-1 0,0 0 0,0 0 0,0 0 0,1 0 0,-1-1 0,0 1 0,0 0 0,-1-1 0,1 0 0,0 1 0,0-1 0,2-4 0,4-4 0,-1-1 0,0 0 0,0-1 0,-1 1 0,0-1 0,3-13 0,0-1-341,-2 0 0,-1-1-1,5-45 1,-8 31-6485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2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2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24575,'0'5'0,"9"1"0,3-5 0,-5-2 0,-9-2 0,-3 5 0,8 2 0,3-4 0,-3-3 0,-3 5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2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24575,'0'-5'0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39:32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27 24575,'-2'30'0,"-1"1"0,-1 0 0,-11 34 0,8-37 0,1 0 0,2 0 0,-2 49 0,6-70 0,0-1 0,1 0 0,0 0 0,0 0 0,0 0 0,1 0 0,0 0 0,0 0 0,0 0 0,1-1 0,0 1 0,0-1 0,0 0 0,1 0 0,0 0 0,0 0 0,0 0 0,0-1 0,1 0 0,9 7 0,-7-7 0,-1-1 0,1 0 0,0 0 0,0 0 0,1-1 0,-1 0 0,0 0 0,1-1 0,-1 0 0,1 0 0,-1-1 0,1 0 0,-1 0 0,1-1 0,-1 0 0,13-3 0,-10 2 0,-1-2 0,1 1 0,-1-1 0,0 0 0,0-1 0,-1 0 0,1-1 0,-1 0 0,0 0 0,-1 0 0,0-1 0,0 0 0,0-1 0,-1 0 0,0 0 0,0 0 0,-1-1 0,0 1 0,0-1 0,-1 0 0,3-10 0,-3 5 0,0 1 0,-1-1 0,0 0 0,-1 0 0,0 0 0,-1 0 0,-1 0 0,0-1 0,-1 1 0,-1 0 0,0 0 0,-1 0 0,0 1 0,-8-19 0,8 25 0,0-1 0,-1 1 0,0 0 0,-1 0 0,1 0 0,-1 1 0,-1 0 0,1 0 0,-1 0 0,0 1 0,0 0 0,-9-6 0,11 8 0,0 1 0,0 0 0,0 0 0,-1 0 0,1 1 0,-1-1 0,0 1 0,1 0 0,-1 0 0,0 0 0,1 1 0,-1 0 0,0 0 0,0 0 0,1 1 0,-1-1 0,0 1 0,0 0 0,1 0 0,-1 1 0,-7 3 0,2 1 0,0 0 0,1 1 0,0 0 0,0 0 0,1 1 0,0 0 0,0 0 0,1 1 0,0 0 0,0 1 0,1 0 0,1 0 0,-9 19 0,5-8 0,1 1 0,1-1 0,1 2 0,1-1 0,-3 44 0,7-58 0,1 0 0,0 0 0,0 0 0,1 0 0,2 12 0,-2-17 0,0-1 0,0 1 0,0 0 0,0-1 0,0 1 0,1-1 0,-1 1 0,1-1 0,-1 0 0,1 0 0,0 0 0,0 0 0,0 0 0,0 0 0,1 0 0,-1 0 0,0-1 0,6 3 0,33 8-1365,5-6-5461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2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24575,'-5'0'0,"-1"4"0,5 2 0,11 0 0,0-1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3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56 24575,'0'-4'0,"0"0"0,0-1 0,-1 1 0,1 0 0,-1 1 0,0-1 0,0 0 0,-2-6 0,2 9 0,0 0 0,1 0 0,-1 0 0,0 0 0,0 1 0,1-1 0,-1 0 0,0 0 0,0 0 0,0 1 0,0-1 0,0 1 0,0-1 0,0 1 0,0-1 0,0 1 0,-1-1 0,1 1 0,0 0 0,0 0 0,0-1 0,0 1 0,-1 0 0,1 0 0,0 0 0,0 0 0,0 1 0,0-1 0,-1 0 0,1 0 0,0 1 0,0-1 0,0 1 0,-1 0 0,-3 1 0,0 0 0,0 1 0,1 0 0,-1 0 0,1 0 0,0 0 0,0 1 0,0 0 0,1 0 0,-1 0 0,1 0 0,0 0 0,0 1 0,-3 6 0,-7 13 0,-15 42 0,18-40 0,-1 2 0,2 0 0,0 1 0,2 0 0,1 1 0,2-1 0,1 1 0,0 52 0,6-40 0,2 1 0,1-1 0,2 0 0,26 75 0,-25-89 0,63 211 0,-64-206 0,-2 0 0,-2 1 0,0 0 0,-3 0 0,-3 45 0,1-71 11,-1 0 0,0 1 0,0-1 0,-1 0 0,0-1 0,-1 1-1,0 0 1,0-1 0,-1 0 0,-7 10 0,10-14-29,-1 0-1,0 0 1,0-1 0,0 1 0,0 0-1,0-1 1,0 0 0,-1 0 0,1 0-1,-8 2 1,9-3-46,0 0 0,0-1-1,-1 0 1,1 1 0,-1-1 0,1 0 0,0 0-1,-1 0 1,1-1 0,0 1 0,-1-1 0,1 1-1,0-1 1,0 0 0,-1 0 0,1 0 0,0 0-1,0 0 1,-2-2 0,-17-15-6762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3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24575,'9'-9'0,"8"-3"0,10 0 0,10-6 0,3-1 0,4 3 0,8 4 0,0 4 0,1 4 0,-1-3 0,-8 1-8191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3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24575,'-13'0'0,"0"0"0,-1 1 0,1 1 0,0 0 0,0 0 0,-18 7 0,25-7 0,1 1 0,-1 0 0,1 0 0,-1 0 0,1 1 0,0 0 0,1 0 0,-1 0 0,0 0 0,1 1 0,0 0 0,0-1 0,1 2 0,-1-1 0,-4 10 0,-10 24 0,-26 76 0,39-100 0,1-1 0,1 1 0,0 0 0,1 0 0,1 0 0,0 1 0,1-1 0,4 27 0,-3-37 4,0-1 0,1 1-1,0-1 1,0 0 0,0 1 0,0-1-1,1 0 1,-1 0 0,1-1 0,0 1-1,0 0 1,1-1 0,-1 0 0,1 0-1,-1 0 1,1 0 0,0 0 0,0-1-1,1 0 1,-1 0 0,0 0-1,1 0 1,-1-1 0,1 1 0,-1-1-1,7 0 1,13 3-246,-1-2-1,1 0 1,46-4-1,-53 1-253,23-1-6330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3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24575,'5'0'0,"1"9"0,9 12 0,1 8 0,8-2 0,0 9 0,9-2 0,-1 7 0,8-4 0,-2-3 0,0-7 0,4 0 0,-5-8 0,-9-8-8191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3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0 24575,'-9'0'0,"-13"0"0,-2 9 0,-6 13 0,2 11 0,-4 0 0,4 8 0,-2-2 0,3 1 0,2-7 0,5 1 0,-3-5 0,3 0 0,13-3 0,8-7-8191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3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24575,'5'0'0,"1"5"0,13 1 0,4 9 0,7 11 0,-1 10 0,-6 4 0,-7 4 0,3 4 0,-2-2 0,-3 1 0,-5 1 0,-3-2 0,-3-1 0,-2 6 0,-6 0 0,-2-10-8191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3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24575,'1'2'0,"0"0"0,1 1 0,-1-1 0,1 0 0,0 0 0,-1 0 0,1 0 0,0 0 0,0-1 0,0 1 0,4 2 0,38 27 0,-36-25 0,18 11 0,0-1 0,1-1 0,0-1 0,1-2 0,1 0 0,0-2 0,59 12 0,-72-19 0,-1-1 0,0 1 0,29 8 0,-40-9 0,-1-1 0,0 0 0,0 1 0,1 0 0,-1-1 0,0 1 0,0 0 0,-1 1 0,1-1 0,0 0 0,-1 1 0,1 0 0,-1-1 0,0 1 0,0 0 0,0 0 0,0 1 0,1 2 0,-2-3 0,-1-1 0,0 1 0,0 0 0,0-1 0,0 1 0,0-1 0,0 1 0,0-1 0,-1 1 0,0-1 0,1 1 0,-1-1 0,0 1 0,0-1 0,0 0 0,0 0 0,-1 1 0,1-1 0,-1 0 0,1 0 0,-1 0 0,0 0 0,0-1 0,-2 3 0,-9 8 0,-1-1 0,-22 14 0,19-14 0,-240 165-1365,222-150-5461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3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24575,'5'0'0,"10"0"0,17 0 0,8 0 0,5 0 0,1 0 0,1-9 0,6-3 0,8 1 0,-1 1 0,-2 4 0,2-8 0,-8 0-8191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3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63 24575,'0'-2'0,"-1"-1"0,1 1 0,-1-1 0,1 1 0,-1 0 0,0-1 0,0 1 0,0 0 0,0 0 0,0 0 0,0 0 0,-1 0 0,1 0 0,-1 0 0,1 0 0,-1 0 0,0 1 0,0-1 0,0 1 0,0-1 0,0 1 0,0 0 0,-3-2 0,-1 0 0,1 1 0,0 0 0,-1 0 0,0 1 0,1-1 0,-1 1 0,0 0 0,-9 0 0,5 1 0,0 1 0,1 1 0,-1-1 0,1 1 0,-1 1 0,1 0 0,0 0 0,0 0 0,0 2 0,1-1 0,-1 1 0,1 0 0,0 0 0,1 1 0,-1 0 0,1 1 0,0 0 0,1 0 0,-11 14 0,9-9 0,0 0 0,1 0 0,1 1 0,0 0 0,1 0 0,0 1 0,1 0 0,0-1 0,1 2 0,1-1 0,0 0 0,1 0 0,1 15 0,2 5 0,2 0 0,1 0 0,18 60 0,45 95 0,-38-112 0,21 84 0,-45-134 0,0 0 0,-2 0 0,-1 1 0,-1 0 0,-2 0 0,-1-1 0,-4 31 0,4-48 20,-1-1 0,-1 1 0,1-1 0,-1 1 0,-8 15 0,8-21-126,1 1 0,-1-1 0,0 0 0,0 0 0,0 0 0,-1 0-1,0-1 1,1 1 0,-1-1 0,0 0 0,-1 0 0,1-1 0,-5 3 0,-21 7-6720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39:33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24575,'0'5'0,"0"19"0,0 11 0,0 9 0,0 5 0,0-1 0,10-8 0,2 3 0,9-6 0,1-1 0,1-6 0,5-3 0,9-6 0,5-7 0,16-11 0,-4-5-8191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3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24575,'10'0'0,"11"-5"0,8-2 0,7 1 0,3 2 0,4 0 0,3 2 0,3 1 0,3 0 0,-7 1-8191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3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24575,'-10'0'0,"0"0"0,0 1 0,0 0 0,0 0 0,1 1 0,-1 0 0,-14 6 0,20-6 0,0 0 0,0 0 0,0 1 0,0 0 0,0 0 0,1 0 0,-1 0 0,1 0 0,0 1 0,0-1 0,0 1 0,0 0 0,1 0 0,0 0 0,0 0 0,0 1 0,0-1 0,-1 6 0,-2 8 0,1 0 0,1 1 0,0 0 0,0 26 0,7 77 0,-2-109-59,0 0 0,0-1-1,1 1 1,1 0-1,0-1 1,1 0 0,0 0-1,1 0 1,0-1 0,0 1-1,2-2 1,-1 1 0,1-1-1,1 0 1,0 0-1,0-1 1,1-1 0,0 1-1,1-2 1,0 1 0,0-2-1,18 9 1,18 2-6767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3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24575,'9'0'0,"3"10"0,13 2 0,12 18 0,9 13 0,1 3 0,-8 4 0,9-7 0,-5 3 0,0-6 0,-7-6 0,-6-8 0,-7-9-8191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3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0 24575,'-9'0'0,"-12"5"0,-12 15 0,-10 18 0,-1 17 0,-8 12 0,-4-1 0,-1-1 0,8-4 0,4-12 0,9-9 0,11-3 0,15-7 0,8-9-8191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3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46 24575,'-3'0'0,"-1"1"0,1 0 0,-1 1 0,1-1 0,0 0 0,0 1 0,0 0 0,0 0 0,0 0 0,0 0 0,0 0 0,1 1 0,-1-1 0,1 1 0,-4 4 0,0 1 0,0 0 0,0 0 0,1 1 0,-6 12 0,9-19 0,1 1 0,0 0 0,0-1 0,0 1 0,0 0 0,1 0 0,-1-1 0,1 1 0,-1 0 0,1 0 0,0 0 0,0 0 0,1 0 0,-1 0 0,0-1 0,1 1 0,0 0 0,0 0 0,-1-1 0,2 1 0,-1 0 0,0-1 0,3 4 0,-2-3 0,1 0 0,0-1 0,1 1 0,-1-1 0,0 0 0,1 1 0,-1-2 0,1 1 0,0 0 0,0-1 0,0 1 0,0-1 0,0 0 0,0-1 0,0 1 0,4 0 0,2 0 0,1-1 0,-1 0 0,1 0 0,-1-1 0,0 0 0,1-1 0,-1 0 0,0-1 0,0 0 0,0 0 0,-1-1 0,16-8 0,-21 9 0,1 0 0,-1 0 0,0 0 0,0-1 0,0 0 0,0 1 0,-1-1 0,0 0 0,0-1 0,0 1 0,0 0 0,0-1 0,-1 0 0,0 0 0,0 1 0,0-1 0,-1 0 0,1-1 0,-1 1 0,-1 0 0,1 0 0,-1 0 0,0-1 0,0 1 0,0 0 0,0 0 0,-3-7 0,3 9-49,-1 0 1,0-1-1,1 1 0,-2 0 0,1 0 1,0 0-1,-1 0 0,1 0 0,-1 0 1,0 0-1,0 1 0,0-1 0,0 1 1,0-1-1,-1 1 0,1 0 0,-1 0 1,0 0-1,1 0 0,-1 0 0,0 0 1,0 1-1,0 0 0,0-1 0,-1 1 0,1 0 1,-4 0-1,-26-3-6777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4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24575,'18'2'0,"0"0"0,0 1 0,0 1 0,0 1 0,-1 1 0,0 0 0,0 1 0,0 1 0,-1 0 0,20 15 0,-12-5 0,-1 2 0,-1 0 0,-1 2 0,0 0 0,-2 1 0,-1 1 0,-1 1 0,-1 0 0,-1 1 0,-1 1 0,-2 1 0,0-1 0,-2 2 0,-1 0 0,-1 0 0,-2 0 0,5 57 0,-9-68-136,0 0-1,-2 0 1,0 0-1,-1 0 1,0 0-1,-2 0 1,0 0-1,-1-1 0,-8 22 1,-1-15-6690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41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24575,'9'0'0,"3"5"0,0 10 0,-2 12 0,-3 7 0,-3 5 0,-2 2 0,-6-6 0,-2 4 0,-10 5 0,-1-5-8191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4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24575,'10'4'0,"0"0"0,-1 1 0,0 0 0,0 1 0,0 0 0,-1 0 0,0 1 0,13 14 0,4 2 0,24 22 0,-1 3 0,55 72 0,-78-87 0,-1 2 0,-2 0 0,-2 1 0,-1 1 0,15 42 0,-29-65 0,0-1 0,-2 1 0,1 0 0,-2 0 0,0 0 0,0 0 0,-1 0 0,-2 18 0,0-26 0,0 1 0,0-1 0,-1 0 0,0 0 0,0-1 0,0 1 0,-1 0 0,1-1 0,-1 1 0,-1-1 0,1 0 0,-1 0 0,0 0 0,0 0 0,-1-1 0,1 0 0,-1 0 0,0 0 0,0 0 0,0-1 0,-6 3 0,-2 1 0,0-2 0,0 0 0,-1 0 0,0-1 0,0-1 0,0-1 0,-23 2 0,29-3 0,0 0 0,0-1 0,-1-1 0,1 1 0,0-1 0,0-1 0,0 1 0,0-1 0,0-1 0,0 1 0,1-2 0,-1 1 0,1-1 0,-10-6 0,12 6 0,1 0 0,0-1 0,0 0 0,1 0 0,-1 0 0,1 0 0,0 0 0,0-1 0,1 1 0,-1-1 0,1 1 0,1-1 0,-1 0 0,-1-11 0,1-6 0,0 0 0,3-35 0,0 52 0,-1-6 0,2 1 0,0-1 0,0 1 0,1 0 0,0 0 0,1 0 0,1 0 0,-1 1 0,11-16 0,6-5 0,39-46 0,-27 37 0,4-7-116,-5 9-196,-1-1 0,-3-2-1,42-77 1,-57 86-6514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4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24575,'0'5'0,"0"11"0,0 6 0,0 10 0,0 8 0,9-3 0,3 7 0,0 9 0,2-5 0,-2-5 0,-2-10-8191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4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76 131 24575,'-2'0'0,"0"1"0,-1-1 0,1 0 0,-1 1 0,1-1 0,-1 1 0,1 0 0,0 0 0,0 0 0,-1 0 0,1 0 0,0 0 0,0 1 0,0-1 0,0 1 0,0 0 0,-2 2 0,1 0 0,-1 1 0,1-1 0,0 1 0,1-1 0,-1 1 0,1 0 0,0 0 0,-1 6 0,0-4 0,2 1 0,-1-1 0,1 1 0,0 0 0,0 0 0,1 0 0,0 0 0,1-1 0,-1 1 0,2 0 0,2 13 0,-1-17 0,-1 1 0,1 0 0,0-1 0,1 1 0,-1-1 0,1 0 0,0 0 0,0-1 0,0 1 0,0-1 0,1 0 0,-1 0 0,1 0 0,0 0 0,0-1 0,0 0 0,0 0 0,0 0 0,0-1 0,1 0 0,-1 0 0,0 0 0,8 0 0,-2 0 0,0-1 0,1 0 0,-1 0 0,0-1 0,0 0 0,1-1 0,-1-1 0,-1 0 0,1 0 0,15-7 0,-21 7 0,0-1 0,0 0 0,0 0 0,-1 0 0,1-1 0,-1 0 0,0 1 0,0-1 0,-1-1 0,0 1 0,0 0 0,0-1 0,0 0 0,-1 0 0,0 0 0,0 0 0,0 0 0,0-9 0,1 2 0,-2 0 0,0 0 0,0 0 0,-1 0 0,-1 0 0,0 0 0,-6-25 0,5 31 0,0 1 0,-1-1 0,0 1 0,0-1 0,0 1 0,-1 0 0,0 0 0,0 0 0,-1 1 0,1-1 0,-1 1 0,-1 0 0,1 0 0,-1 1 0,1 0 0,-1 0 0,0 0 0,-1 1 0,-9-4 0,11 5 0,0 0 0,-1 0 0,0 1 0,1 0 0,-1 0 0,0 1 0,1-1 0,-1 1 0,0 1 0,0-1 0,1 1 0,-1 0 0,1 0 0,-1 0 0,0 1 0,1 0 0,0 0 0,0 1 0,-1-1 0,1 1 0,1 0 0,-1 0 0,0 1 0,-5 5 0,2 0 0,0 0 0,1 1 0,0 0 0,1 0 0,0 1 0,1 0 0,0 0 0,0 0 0,1 0 0,1 1 0,0-1 0,0 1 0,1 0 0,1 0 0,-1 16 0,2-21 0,1 0 0,-1 0 0,1 0 0,0 0 0,1 0 0,0 0 0,0 0 0,0-1 0,1 1 0,0-1 0,0 1 0,5 5 0,-5-7 0,1-1 0,-1 0 0,1 0 0,0-1 0,1 1 0,-1-1 0,1 0 0,-1 0 0,1 0 0,0-1 0,0 1 0,0-1 0,0 0 0,1-1 0,-1 0 0,0 1 0,8-1 0,27 0-1365,0-4-5461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39:33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24575,'0'5'0,"0"19"0,0 15 0,5 15 0,1 3 0,-1-8-8191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4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24575,'0'-4'0,"0"11"0,0 15 0,9 16 0,8 12 0,10 11 0,10 4 0,12 1 0,-2-12-8191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44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24575,'0'5'0,"0"10"0,0 8 0,10 8 0,2 5 0,-1 4 0,-1 5 0,1-5 0,-1 0 0,-2 2 0,7-6 0,0 0 0,-2-11 0,7-23 0,-2-12-8191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4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40 101 24575,'6'-6'0,"-1"-1"0,0 0 0,0 0 0,6-14 0,-9 16 0,1-1 0,0 1 0,1-1 0,-1 1 0,1 0 0,9-9 0,1 8 0,-8 14 0,-6-6 0,0 0 0,0 1 0,1-1 0,-2 1 0,1-1 0,0 1 0,0-1 0,-1 1 0,-1 2 0,-11 27 0,-1-2 0,-2 0 0,-2-1 0,-38 51 0,55-80 0,1 1 0,0-1 0,0 0 0,-1 0 0,1 0 0,0 1 0,0-1 0,0 0 0,-1 0 0,1 1 0,0-1 0,0 0 0,0 1 0,0-1 0,0 0 0,-1 0 0,1 1 0,0-1 0,0 0 0,0 1 0,0-1 0,0 0 0,0 1 0,0-1 0,0 0 0,0 1 0,0-1 0,0 0 0,0 1 0,1-1 0,-1 0 0,0 0 0,0 1 0,0-1 0,0 0 0,0 1 0,1-1 0,-1 0 0,0 0 0,0 1 0,0-1 0,1 0 0,18 4 0,42-9 0,-39 2 0,-6 2 0,0 0 0,0 1 0,1 1 0,-1 1 0,0 0 0,20 6 0,-28-6 0,0 1 0,0 0 0,0 0 0,-1 1 0,0 0 0,1 1 0,-1-1 0,-1 1 0,1 1 0,-1-1 0,0 1 0,0 0 0,9 13 0,8 13-1365,-2-4-5461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4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24575,'-3'0'0,"0"1"0,0-1 0,0 1 0,1-1 0,-1 1 0,0 0 0,0 0 0,1 1 0,-1-1 0,0 0 0,1 1 0,-1 0 0,1-1 0,0 1 0,0 0 0,-1 0 0,1 0 0,1 1 0,-1-1 0,0 0 0,-1 4 0,-3 4 0,0 1 0,1 0 0,-7 18 0,9-21 0,0 1 0,1 0 0,0-1 0,0 1 0,1 0 0,0 0 0,1-1 0,0 1 0,0 0 0,1 0 0,0 0 0,0 0 0,1 0 0,0-1 0,1 1 0,0-1 0,0 0 0,1 0 0,0 0 0,0 0 0,1 0 0,0-1 0,0 0 0,1 0 0,0 0 0,0-1 0,0 0 0,1 0 0,0-1 0,0 1 0,1-2 0,0 1 0,-1-1 0,14 5 0,-9-4 0,0 0 0,1-1 0,-1-1 0,1 0 0,0-1 0,0 0 0,0-1 0,1 0 0,-1-1 0,0 0 0,0-2 0,0 1 0,0-1 0,0-1 0,0-1 0,-1 0 0,1 0 0,11-7 0,-18 7 0,-1 0 0,0 0 0,0-1 0,0 0 0,0 0 0,-1 0 0,0 0 0,0-1 0,0 0 0,-1 1 0,0-1 0,0-1 0,0 1 0,-1 0 0,0-1 0,0 1 0,-1-1 0,1 0 0,-2 1 0,1-1 0,-1-9 0,1 10 0,-1 0 0,-1 0 0,1 0 0,-1 0 0,0 0 0,0 0 0,0 1 0,-1-1 0,0 0 0,0 1 0,-1 0 0,1-1 0,-1 1 0,0 0 0,-1 0 0,1 0 0,-1 1 0,0-1 0,0 1 0,0 0 0,-1 0 0,0 1 0,1-1 0,-9-4 0,0 3 0,0 1 0,0 0 0,0 1 0,0 1 0,0 0 0,-26-1 0,12 3 0,0 1 0,-39 7 0,61-7 0,0 0 0,0 0 0,1 0 0,-1 0 0,0 1 0,0 0 0,1 0 0,-1 0 0,1 1 0,-1-1 0,1 1 0,0 0 0,0 0 0,0 1 0,1-1 0,-1 1 0,1 0 0,0 0 0,0 0 0,0 0 0,1 0 0,-1 1 0,1-1 0,0 1 0,0 0 0,0-1 0,1 1 0,0 0 0,0 0 0,0 0 0,0 7 0,1-5 7,0 0 0,0 0 0,0 0 0,1 0 0,0 0 1,0 0-1,1 0 0,0 0 0,0-1 0,0 1 0,1-1 0,0 1 0,1-1 0,-1 0 0,1 0 0,6 6 0,-4-5-131,1 0 0,-1-1 1,2 0-1,-1 0 0,1-1 0,0 0 1,0 0-1,0-1 0,1 0 0,-1 0 1,17 4-1,16 1-6702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4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24575,'-4'0'0,"-2"10"0,0 15 0,1 14 0,11 10 0,13 4 0,13-5 0,1-12-8191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4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24575,'-9'0'0,"-4"14"0,2 22 0,15 15 0,17 8 0,4-6-8191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4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227 333 24575,'-10'33'0,"7"-20"0,1 1 0,0-1 0,1 1 0,0 0 0,1 0 0,1-1 0,0 1 0,1 0 0,0-1 0,1 1 0,1-1 0,0 0 0,1 0 0,0 0 0,1-1 0,0 1 0,1-2 0,0 1 0,1-1 0,1 0 0,15 16 0,-21-24 0,0 0 0,0-1 0,1 1 0,-1 0 0,1-1 0,0 0 0,0 0 0,0 0 0,0-1 0,0 1 0,0-1 0,0 0 0,0 0 0,1 0 0,-1-1 0,6 1 0,-7-2 0,0 1 0,-1-1 0,1 0 0,0 0 0,0 0 0,0 0 0,0 0 0,-1-1 0,1 1 0,-1-1 0,1 0 0,-1 1 0,1-1 0,-1 0 0,0-1 0,0 1 0,0 0 0,0-1 0,-1 1 0,1-1 0,-1 1 0,1-1 0,-1 0 0,1-3 0,4-9 0,-2 1 0,0-1 0,-1 0 0,0 0 0,-1 0 0,-1-1 0,-1-24 0,-3-6 0,-10-56 0,9 78 0,-1 0 0,-1 0 0,-1 1 0,-1 0 0,-1 1 0,-1-1 0,-25-39 0,28 52 0,0 0 0,-1 0 0,0 1 0,-1 0 0,0 1 0,0-1 0,-1 2 0,0 0 0,-1 0 0,1 0 0,-1 1 0,-1 1 0,1 0 0,-1 1 0,1 0 0,-1 1 0,-19-4 0,24 6 0,1 1 0,-1-1 0,0 1 0,1 0 0,-1 1 0,0-1 0,1 1 0,-1 1 0,1-1 0,-1 1 0,1 0 0,-8 4 0,10-4 0,-1 1 0,1 0 0,1 0 0,-1 0 0,0 0 0,1 0 0,0 1 0,-1-1 0,1 1 0,1 0 0,-1 0 0,1 0 0,-1 1 0,1-1 0,0 0 0,1 1 0,-3 9 0,2-8 0,1 1 0,0 0 0,0 0 0,1 0 0,0-1 0,0 1 0,0 0 0,1 0 0,0 0 0,1 0 0,-1-1 0,1 1 0,6 12 0,-3-10 0,0 0 0,1 0 0,0 0 0,0-1 0,1 0 0,0-1 0,0 1 0,14 10 0,-6-7 0,0-1 0,1-1 0,0 0 0,1-1 0,0-1 0,0 0 0,0-1 0,1-1 0,0-1 0,25 3 0,46-4-1365,-51-5-5461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4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37 24575,'-1'-2'0,"1"1"0,0-1 0,0 0 0,-1 1 0,1-1 0,-1 1 0,1-1 0,-1 1 0,0-1 0,1 1 0,-1-1 0,0 1 0,0 0 0,0 0 0,0-1 0,0 1 0,-1 0 0,1 0 0,0 0 0,0 0 0,-1 0 0,1 0 0,0 1 0,-1-1 0,1 0 0,-1 1 0,1-1 0,-1 1 0,0-1 0,1 1 0,-1 0 0,-2-1 0,1 1 0,-1 0 0,1-1 0,-1 1 0,1 0 0,-1 0 0,0 1 0,1-1 0,-1 1 0,1 0 0,0 0 0,-1 0 0,1 0 0,-6 4 0,5-2 0,1 0 0,0 0 0,0 0 0,0 0 0,0 1 0,1 0 0,-1-1 0,1 1 0,0 0 0,0 0 0,1 0 0,-1 0 0,1 0 0,0 1 0,0-1 0,0 0 0,0 6 0,0-7 0,1 0 0,0 0 0,0 1 0,0-1 0,0 0 0,1 0 0,-1 1 0,1-1 0,0 0 0,0 0 0,0 0 0,0 0 0,0 0 0,1 0 0,-1 0 0,1 0 0,0-1 0,0 1 0,0-1 0,0 1 0,0-1 0,1 0 0,4 4 0,12 4 0,-15-8 0,0 0 0,-1 0 0,1 0 0,0 0 0,0 1 0,5 5 0,-8-7 0,0 0 0,-1 1 0,1-1 0,0 0 0,0 1 0,-1-1 0,1 0 0,-1 1 0,1-1 0,-1 1 0,0-1 0,0 1 0,0-1 0,1 1 0,-1-1 0,-1 1 0,1-1 0,0 1 0,0-1 0,0 1 0,-1-1 0,1 1 0,-1-1 0,0 3 0,-12 29 0,5-15 0,0 0 0,2 1 0,0 0 0,1 0 0,-2 24 0,7-39 0,-1 1 0,1-1 0,0 1 0,1 0 0,-1-1 0,1 1 0,0-1 0,0 1 0,1-1 0,-1 1 0,1-1 0,0 0 0,0 0 0,0 0 0,1 0 0,-1 0 0,1 0 0,0-1 0,0 1 0,0-1 0,1 0 0,-1 0 0,1 0 0,0 0 0,-1-1 0,1 1 0,8 2 0,5 1-120,1-1-1,-1 0 0,1-1 1,0-1-1,0-1 1,1-1-1,-1 0 1,20-3-1,-32 2-159,41-1-6546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4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24575,'10'0'0,"11"4"0,17 21 0,1 14 0,4 11 0,-6 0 0,0 7 0,-6 2 0,-4-9 0,-6-8 0,2-12 0,-2-1 0,-1-6 0,-4-11 0,-3-8-8191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5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0 24575,'-5'5'0,"-2"5"0,-12 11 0,-4 11 0,-7 5 0,-8 5 0,3 4 0,-6-5 0,3 4 0,-1-6 0,7-4 0,3-9 0,7 0 0,8 2 0,5-6-8191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39:34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67 156 24575,'-3'5'0,"0"0"0,0 0 0,1 1 0,0-1 0,0 1 0,0-1 0,1 1 0,0 0 0,0 0 0,0 0 0,1-1 0,0 10 0,-1 0 0,0-7 0,1 0 0,0-1 0,0 1 0,0 0 0,1 0 0,1 0 0,-1-1 0,1 1 0,1 0 0,-1-1 0,1 0 0,7 12 0,-8-15 0,1 0 0,0 0 0,1 0 0,-1-1 0,1 1 0,-1-1 0,1 0 0,0 0 0,0 0 0,1 0 0,-1-1 0,0 1 0,1-1 0,0 0 0,-1-1 0,1 1 0,0-1 0,0 0 0,0 0 0,0-1 0,7 1 0,-6-1 0,1 0 0,-1 0 0,0-1 0,0 0 0,1 0 0,-1-1 0,0 1 0,0-1 0,0-1 0,0 1 0,-1-1 0,1 0 0,-1 0 0,1-1 0,-1 1 0,6-7 0,-5 4 0,0-1 0,0 0 0,-1 0 0,0 0 0,0-1 0,-1 1 0,0-1 0,0 0 0,-1-1 0,5-15 0,-5 14 0,-1-1 0,0 1 0,-1 0 0,0 0 0,0-1 0,-1 1 0,-1 0 0,0-1 0,0 1 0,-1 0 0,0 0 0,-1 0 0,0 0 0,0 0 0,-1 1 0,-1-1 0,1 1 0,-2 0 0,1 0 0,-11-12 0,10 15 0,0 1 0,0-1 0,0 1 0,-1 0 0,0 1 0,0-1 0,0 2 0,0-1 0,-1 1 0,0 0 0,1 0 0,-1 1 0,-14-3 0,16 5 0,1 0 0,-1 0 0,1 0 0,0 1 0,0 0 0,-1 0 0,1 0 0,0 1 0,0-1 0,0 1 0,0 0 0,0 1 0,0-1 0,1 1 0,-1 0 0,1 0 0,0 1 0,0-1 0,0 1 0,0 0 0,-5 7 0,1 1 0,1 0 0,0 0 0,1 1 0,0-1 0,1 1 0,1 1 0,0-1 0,1 1 0,0-1 0,1 1 0,-1 24 0,2 16 0,10 86 0,-9-137 0,3 27 0,1-1 0,1 0 0,2 0 0,1-1 0,1 0 0,1 0 0,2-1 0,0 0 0,2-1 0,20 27 0,-1 0-1365,-23-38-5461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5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0 24575,'-13'1'0,"0"0"0,0 0 0,0 2 0,0-1 0,1 2 0,-1 0 0,1 0 0,0 1 0,-21 12 0,14-6 0,1 1 0,1 1 0,0 1 0,1 0 0,-17 20 0,26-26 0,1 1 0,-1 0 0,2 0 0,-1 1 0,1 0 0,1 0 0,0 0 0,0 0 0,-3 15 0,4-9 0,0-1 0,1 0 0,1 1 0,1-1 0,0 1 0,2 15 0,-2-27 0,1 1 0,0 0 0,0-1 0,1 1 0,-1-1 0,1 0 0,0 1 0,0-1 0,1 0 0,-1 0 0,1 0 0,0-1 0,0 1 0,5 5 0,-2-4 0,0-1 0,1 1 0,-1-1 0,1 0 0,0-1 0,0 0 0,0 0 0,9 2 0,7 1 0,2-1 0,-1-1 0,0-2 0,40 0 0,-46-2-101,86-4 335,-94 3-401,-1 0 1,1-1 0,-1-1-1,0 1 1,0-1-1,0-1 1,0 1-1,13-9 1,1-6-6660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5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24575,'0'-9'0,"10"-3"0,11 0 0,8 2 0,11 3 0,10 3 0,9 2 0,4 1 0,-9 1-8191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5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26 434 24575,'0'11'0,"-1"0"0,-1-1 0,-3 14 0,-3 18 0,7-28 0,-4 24 0,2 49 0,17-162 0,-3-33 0,38-155 0,-34 186 0,-12 53 0,2 1 0,14-42 0,-19 63 0,1-1 0,0 1 0,0 0 0,0 0 0,0 0 0,0 0 0,0 0 0,0 0 0,1 0 0,-1 0 0,1 0 0,0 1 0,-1-1 0,1 1 0,0-1 0,0 1 0,3-2 0,-3 3 0,-1 0 0,1 0 0,-1 0 0,0 1 0,1-1 0,-1 0 0,1 1 0,-1-1 0,0 1 0,0 0 0,1-1 0,-1 1 0,0 0 0,0 0 0,0 0 0,0 0 0,0 0 0,0 0 0,0 0 0,0 0 0,0 0 0,0 0 0,-1 0 0,1 1 0,0-1 0,-1 0 0,1 1 0,0 1 0,24 54 0,23 73 0,0 2 0,-28-76 42,21 94 0,-32-105-405,3-1 1,2 0 0,35 77 0,-29-86-6464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2:5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24575,'4'0'0,"16"0"0,5-4 0,6-3 0,13 2 0,2 0 0,4 2 0,1 1 0,-7 1-8191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3:24.653"/>
    </inkml:context>
    <inkml:brush xml:id="br0">
      <inkml:brushProperty name="width" value="0.35" units="cm"/>
      <inkml:brushProperty name="height" value="0.35" units="cm"/>
      <inkml:brushProperty name="color" value="#0000FF"/>
    </inkml:brush>
  </inkml:definitions>
  <inkml:trace contextRef="#ctx0" brushRef="#br0">54 0 24575,'0'792'0,"-2"-749"0,-9 53 0,-2 25 0,12-104 0,-1 1 0,-1-1 0,-1 0 0,-9 26 0,12-40 0,0 0 0,1 0 0,-1 0 0,0 0 0,1 0 0,0 0 0,-1 0 0,1 0 0,0 0 0,1 0 0,0 4 0,-1-6 0,0-1 0,1 1 0,-1 0 0,1 0 0,-1 0 0,1-1 0,0 1 0,-1 0 0,1-1 0,0 1 0,-1-1 0,1 1 0,0-1 0,0 1 0,0-1 0,0 1 0,-1-1 0,1 0 0,0 1 0,0-1 0,0 0 0,0 0 0,0 1 0,0-1 0,0 0 0,0 0 0,0 0 0,0 0 0,-1-1 0,1 1 0,0 0 0,0 0 0,0 0 0,0-1 0,0 1 0,0-1 0,0 1 0,1-1 0,20-9 0,-1 0 0,0-2 0,-1 0 0,36-28 0,1-1 0,22-16 0,30-18 0,-42 32 0,-40 25 0,30-16 0,-33 23 0,1 1 0,0 1 0,1 2 0,51-9 0,-75 16 0,136-41 0,-126 39-341,0-1 0,0 0-1,20-8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3:16.16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24575,'1'11'0,"0"0"0,1 0 0,0 0 0,1 0 0,0-1 0,8 16 0,8 33 0,-10 4 0,-3-1 0,-3 1 0,-6 88 0,0-42 0,3 715-1365,0-815-5461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3:17.40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24575,'43'-1'0,"69"10"0,-98-7 0,0 1 0,0 0 0,-1 2 0,1-1 0,-1 2 0,0-1 0,0 2 0,21 14 0,130 114 0,5 2 0,58 38 0,-77-55 0,-82-74-455,2-3 0,140 63 0,-190-97-6371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3:18.81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1 487 24575,'11'0'0,"1"-1"0,-1-1 0,0 0 0,0-1 0,0 0 0,0 0 0,14-8 0,74-41 0,-46 22 0,42-23 0,107-52 0,-126 70 0,21-9 0,51-10 0,-60 24-34,-51 16-299,1 2 1,0 1-1,50-7 0,-55 15-6493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3:28.769"/>
    </inkml:context>
    <inkml:brush xml:id="br0">
      <inkml:brushProperty name="width" value="0.35" units="cm"/>
      <inkml:brushProperty name="height" value="0.35" units="cm"/>
      <inkml:brushProperty name="color" value="#0000FF"/>
    </inkml:brush>
  </inkml:definitions>
  <inkml:trace contextRef="#ctx0" brushRef="#br0">356 82 24575,'0'-1'0,"-1"-1"0,1 1 0,-1-1 0,1 0 0,-1 1 0,1 0 0,-1-1 0,0 1 0,0-1 0,0 1 0,0 0 0,0-1 0,0 1 0,0 0 0,0 0 0,0 0 0,-1 0 0,-2-2 0,4 3 0,0 0 0,0 0 0,-1 0 0,1-1 0,0 1 0,-1 0 0,1 0 0,0 0 0,-1 0 0,1 0 0,0 0 0,-1 0 0,1-1 0,0 1 0,-1 0 0,1 0 0,0 0 0,-1 0 0,1 0 0,0 1 0,-1-1 0,1 0 0,0 0 0,-1 0 0,1 0 0,0 0 0,-1 0 0,1 1 0,0-1 0,-1 1 0,1-1 0,0 1 0,0 0 0,-1 0 0,1 0 0,0 0 0,0-1 0,0 1 0,0 0 0,0 0 0,0 0 0,0 0 0,1-1 0,-1 1 0,0 0 0,0 0 0,1 0 0,0 1 0,3 5 0,0 0 0,1 0 0,0 0 0,0-1 0,0 1 0,1-1 0,0-1 0,1 1 0,-1-1 0,1 0 0,12 7 0,15 12 0,-4-1 0,37 21 0,-37-25 0,44 35 0,36 28 0,-89-67 0,79 64 0,16 11 0,-77-65 0,69 34 0,-65-38 0,-21-10 0,39 14 0,-61-25 0,1 0 0,-1 0 0,1 0 0,-1 0 0,1 0 0,-1 0 0,1 1 0,-1-1 0,1 0 0,-1 0 0,0 0 0,1 0 0,-1 1 0,1-1 0,-1 0 0,1 0 0,-1 1 0,0-1 0,1 0 0,-1 1 0,0-1 0,1 1 0,-1-1 0,0 0 0,1 1 0,-1-1 0,0 1 0,-14 2 0,-36-2 0,43-1 0,-94-2 0,40-1 0,-1 3 0,-97 12 0,135-8 0,-17 3 0,-68 20 0,106-26 0,-1 0 0,1 0 0,-1 0 0,0 0 0,0-1 0,1 1 0,-1-1 0,0 0 0,0 0 0,1 0 0,-1-1 0,0 1 0,-6-3 0,8 2 0,-1 0 0,1-1 0,0 1 0,0-1 0,-1 1 0,1-1 0,0 0 0,0 0 0,1 0 0,-1 0 0,0 0 0,1 0 0,-1-1 0,1 1 0,-1 0 0,1-1 0,0 1 0,0-1 0,-1-4 0,-3-15 0,1 0 0,-2-39 0,5 40 0,-2 0 0,0 1 0,-9-36 0,10 50 0,-1 0 0,1 0 0,-1 1 0,0-1 0,-1 0 0,1 1 0,-1 0 0,0 0 0,0 0 0,-1 0 0,1 1 0,-1 0 0,0 0 0,0 0 0,-1 0 0,-7-3 0,10 5 0,1 1 0,0 0 0,0 0 0,-1 0 0,1 0 0,-1 1 0,1-1 0,0 1 0,-1-1 0,1 1 0,-1 0 0,0 0 0,1 0 0,-1 0 0,1 0 0,-1 1 0,1-1 0,-1 1 0,1-1 0,-4 2 0,4 0 0,0 0 0,-1 0 0,1-1 0,0 1 0,0 1 0,0-1 0,1 0 0,-1 0 0,0 1 0,1-1 0,-1 1 0,1-1 0,0 1 0,0-1 0,0 1 0,0 0 0,0 4 0,-1 1 0,1-2 0,-1 0 0,1 0 0,-1 0 0,0 0 0,-4 7 0,5-13 0,1 1 0,0-1 0,0 0 0,-1 1 0,1-1 0,0 0 0,0 1 0,-1-1 0,1 0 0,0 1 0,-1-1 0,1 0 0,-1 0 0,1 1 0,0-1 0,-1 0 0,1 0 0,-1 0 0,1 0 0,-1 1 0,1-1 0,0 0 0,-1 0 0,1 0 0,-1 0 0,1 0 0,-1 0 0,1 0 0,-1 0 0,0 0 0,0-1 0,-1 0 0,1 0 0,0 0 0,-1-1 0,1 1 0,0 0 0,0 0 0,0-1 0,0 1 0,0 0 0,0-1 0,0 1 0,-1-3 0,-25-49 0,9 18 0,-33-49 0,38 64 0,0-1 0,2 0 0,0 0 0,1-1 0,1-1 0,1 0 0,2 0 0,-6-32 0,9 42 0,0 1 0,-1 0 0,-9-21 0,12 30 0,-1 0 0,1 1 0,-1-1 0,0 0 0,0 1 0,0-1 0,0 1 0,-1 0 0,-2-3 0,4 4 0,0 1 0,-1-1 0,1 0 0,0 1 0,0-1 0,0 1 0,0 0 0,-1-1 0,1 1 0,0 0 0,0 0 0,-1 0 0,1 0 0,0 0 0,0 0 0,-1 0 0,1 0 0,0 0 0,0 1 0,-1-1 0,1 0 0,0 1 0,0-1 0,-1 2 0,-1-1 0,1 1 0,0 0 0,0-1 0,0 1 0,0 0 0,0 0 0,0 1 0,0-1 0,1 0 0,-1 1 0,1-1 0,-1 1 0,1-1 0,0 1 0,0 0 0,0 2 0,-9 49 0,9-48 0,-6 92 0,8 145 0,2-96 0,10 7 0,1-6 0,-16-37 0,0-56 0,7 79 0,-1-114 67,1-1 0,0 0 0,1 0 0,14 28 0,-11-27-633,-1 0-1,11 43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3:29.656"/>
    </inkml:context>
    <inkml:brush xml:id="br0">
      <inkml:brushProperty name="width" value="0.35" units="cm"/>
      <inkml:brushProperty name="height" value="0.35" units="cm"/>
      <inkml:brushProperty name="color" value="#0000FF"/>
    </inkml:brush>
  </inkml:definitions>
  <inkml:trace contextRef="#ctx0" brushRef="#br0">22 0 24575,'0'5'0,"0"6"0,0 14 0,0 18 0,0 6 0,0 3 0,0-2 0,0 4 0,0 2 0,0-4 0,0-1 0,-9-10 0,-3-7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39:35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24575,'117'-1'0,"122"3"0,-238-2 0,-1 0 0,1 0 0,0 0 0,0 0 0,0 0 0,0 0 0,0 0 0,0 0 0,0 0 0,0 0 0,0 0 0,0 1 0,0-1 0,0 0 0,0 1 0,-1-1 0,1 1 0,0-1 0,0 1 0,0-1 0,-1 1 0,1 0 0,0-1 0,-1 1 0,1 0 0,-1 0 0,1-1 0,0 3 0,-1-1 0,0 0 0,0 0 0,-1 0 0,1 0 0,-1 0 0,0-1 0,0 1 0,1 0 0,-1 0 0,-2 3 0,-6 12 0,1 1 0,2 1 0,0 0 0,0 0 0,2 0 0,1 1 0,0 0 0,1 0 0,1-1 0,1 1 0,4 25 0,-3-35 0,0 0 0,1-1 0,1 0 0,0 0 0,0 1 0,0-1 0,1-1 0,1 1 0,-1-1 0,2 0 0,-1 0 0,1 0 0,0 0 0,0-1 0,1 0 0,0-1 0,1 0 0,-1 0 0,1 0 0,0-1 0,0 0 0,18 7 0,-12-6 0,1-2 0,0 0 0,1 0 0,-1-2 0,1 0 0,-1 0 0,1-1 0,0-1 0,-1-1 0,1 0 0,-1-2 0,20-4 0,-9-5-1365,-8-2-5461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3:30.875"/>
    </inkml:context>
    <inkml:brush xml:id="br0">
      <inkml:brushProperty name="width" value="0.35" units="cm"/>
      <inkml:brushProperty name="height" value="0.35" units="cm"/>
      <inkml:brushProperty name="color" value="#0000FF"/>
    </inkml:brush>
  </inkml:definitions>
  <inkml:trace contextRef="#ctx0" brushRef="#br0">0 808 24575,'38'-17'0,"-25"12"0,-1 0 0,0-1 0,17-11 0,270-166 0,-215 136 0,-34 21 0,-34 19 0,0-1 0,-1-1 0,0-1 0,27-21 0,-15 8 0,1 2 0,1 0 0,38-19 0,47-34 0,38-39 0,-30 36 0,-110 69 0,9-2 165,32-14 0,8-2-1860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3:32.875"/>
    </inkml:context>
    <inkml:brush xml:id="br0">
      <inkml:brushProperty name="width" value="0.35" units="cm"/>
      <inkml:brushProperty name="height" value="0.35" units="cm"/>
      <inkml:brushProperty name="color" value="#0000FF"/>
    </inkml:brush>
  </inkml:definitions>
  <inkml:trace contextRef="#ctx0" brushRef="#br0">171 262 24575,'4'0'0,"3"-9"0,-1-13 0,-1-6 0,-2-9 0,-1-1 0,-10 5 0,-13 8 0,-8 8 0,2-1 0,-4 1 0,-2 4 0,5 9 0,7 9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3:35.135"/>
    </inkml:context>
    <inkml:brush xml:id="br0">
      <inkml:brushProperty name="width" value="0.35" units="cm"/>
      <inkml:brushProperty name="height" value="0.35" units="cm"/>
      <inkml:brushProperty name="color" value="#0000FF"/>
    </inkml:brush>
  </inkml:definitions>
  <inkml:trace contextRef="#ctx0" brushRef="#br0">225 0 24575,'-9'0'0,"-13"0"0,-6 9 0,-8 4 0,2 3 0,-3-1 0,6 7 0,3-2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3:4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24575,'10'0'0,"16"-5"0,18-1 0,15 0 0,16 1 0,9 2 0,-1 1 0,0 0 0,-6-7 0,-11-3 0,-7 0 0,-5 3 0,-16 3 0,-28 2 0,-21 2 0,-8 1-8191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3:4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24575,'-7'5'0,"-1"1"0,1 0 0,0 0 0,1 1 0,-1 0 0,1 0 0,1 1 0,-1 0 0,1 0 0,1 0 0,-1 0 0,-3 12 0,0 0 0,2 1 0,1-1 0,0 1 0,1 0 0,-1 36 0,7 112 0,1-85 0,-3-51 30,3 0 0,0 0 0,13 48 0,-12-65-179,0-1 1,2 0-1,0 0 1,0 0-1,2-1 1,0 0-1,0 0 1,1-1-1,14 15 1,-2-7-6678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3:4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24575,'0'13'0,"0"-1"0,1 1 0,0 0 0,1-1 0,4 14 0,-5-21 0,1 0 0,0-1 0,0 1 0,1 0 0,0-1 0,-1 0 0,1 0 0,1 0 0,-1 0 0,1 0 0,-1-1 0,1 1 0,0-1 0,0 0 0,7 4 0,-1-2 0,0 0 0,1 0 0,0-1 0,0 0 0,0-1 0,0 0 0,0-1 0,1 0 0,12 0 0,-20-1 0,1-1 0,-1 0 0,1 0 0,-1-1 0,0 1 0,1-1 0,-1 0 0,0 0 0,0 0 0,0-1 0,0 0 0,0 1 0,0-1 0,0-1 0,0 1 0,-1 0 0,1-1 0,-1 0 0,0 0 0,0 0 0,0 0 0,0 0 0,0-1 0,-1 1 0,1-1 0,2-7 0,-1 2 0,-1 0 0,0 0 0,-1 0 0,0 0 0,-1-1 0,0 1 0,0-1 0,-1 1 0,0-1 0,-1 1 0,0-1 0,0 1 0,-1-1 0,-1 1 0,1 0 0,-1 0 0,-1 0 0,-5-11 0,5 14 0,1 0 0,-1 0 0,0 1 0,0-1 0,-1 1 0,1 0 0,-1 0 0,0 1 0,0 0 0,-1 0 0,0 0 0,1 0 0,-1 1 0,0 0 0,0 0 0,-1 1 0,1-1 0,-1 1 0,1 1 0,-1-1 0,0 1 0,1 1 0,-1-1 0,0 1 0,0 0 0,-8 1 0,11 0-76,-1-1 1,1 1-1,-1 0 0,0 1 0,1-1 0,0 1 0,-1 0 0,1 0 1,0 0-1,0 0 0,0 1 0,1 0 0,-1 0 0,0 0 1,1 0-1,0 0 0,-4 6 0,-6 13-6750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3:4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24575,'4'4'0,"2"7"0,5 1 0,9 17 0,11 12 0,9 10 0,7 4 0,4-3 0,-6 0 0,-1 0 0,0 0 0,-6-4 0,-2-10 0,-6-3 0,-8-11 0,-8-10-8191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3:4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0 24575,'-13'0'0,"-6"5"0,-7 1 0,-1 13 0,-8 4 0,-8 17 0,3 5 0,-5 4 0,5 4 0,0-3 0,7-1 0,0 1 0,5 5 0,-1-7 0,4-6 0,6-2 0,11-7 0,7-10-8191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3:4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85 24575,'-2'0'0,"1"1"0,0 0 0,0 0 0,0 0 0,0 0 0,0 0 0,0 0 0,0 0 0,1 0 0,-1 0 0,0 0 0,0 0 0,1 1 0,-1-1 0,1 0 0,-1 0 0,1 1 0,0-1 0,-1 0 0,1 1 0,0-1 0,0 3 0,-1-1 0,-1 11 0,-1-1 0,2 1 0,0 0 0,0 0 0,1-1 0,1 1 0,1 0 0,4 20 0,-5-30 0,0 1 0,0-1 0,1 0 0,-1 0 0,1 0 0,0 0 0,1 0 0,-1 0 0,1-1 0,-1 1 0,1-1 0,0 0 0,0 1 0,1-1 0,-1-1 0,0 1 0,1 0 0,0-1 0,0 0 0,0 0 0,0 0 0,0 0 0,0-1 0,0 1 0,1-1 0,-1 0 0,0 0 0,1-1 0,7 1 0,-8-1 0,0 0 0,-1 0 0,1-1 0,-1 1 0,1-1 0,-1 0 0,1 0 0,-1 0 0,1 0 0,-1 0 0,0-1 0,0 0 0,1 0 0,-1 0 0,0 0 0,-1 0 0,1 0 0,4-6 0,-3 3 0,0 0 0,0-1 0,-1 0 0,0 1 0,0-1 0,-1 0 0,0-1 0,0 1 0,3-13 0,-3 7 0,-1-1 0,0 0 0,-1 0 0,0 0 0,0 0 0,-2 0 0,0 1 0,0-1 0,-1 0 0,-6-15 0,6 22 9,0 0-1,-1 0 1,0 0-1,0 1 1,0-1 0,-1 1-1,0 0 1,0 1-1,0-1 1,0 1-1,-1 0 1,0 0-1,-10-5 1,13 7-60,0 0 0,-1 1-1,1 0 1,0 0 0,0 0 0,-1 0 0,1 1-1,0-1 1,-1 1 0,1 0 0,0 0 0,-1 0-1,1 0 1,-1 0 0,1 1 0,0 0-1,-1-1 1,1 1 0,0 0 0,0 1 0,0-1-1,0 1 1,0-1 0,0 1 0,0 0 0,0 0-1,1 0 1,-6 5 0,-9 17-6775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3:4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25 24575,'-1'-2'0,"0"1"0,1 0 0,-1 0 0,0-1 0,1 1 0,-1 0 0,0 0 0,0 0 0,0 0 0,0 0 0,0 0 0,0 0 0,0 0 0,0 1 0,0-1 0,-1 0 0,1 1 0,0-1 0,0 1 0,-1-1 0,1 1 0,0 0 0,-1-1 0,1 1 0,-1 0 0,1 0 0,-2 0 0,-41-3 0,36 3 0,1 1 0,0 0 0,0 1 0,-1 0 0,1 0 0,0 0 0,1 1 0,-1 0 0,0 1 0,1-1 0,0 1 0,-11 9 0,8-6 0,1 1 0,1 0 0,0 1 0,0 0 0,0 0 0,1 0 0,0 1 0,-5 11 0,6-9 0,0 0 0,1 0 0,0 0 0,1 1 0,0-1 0,1 1 0,1 0 0,0-1 0,0 1 0,1 0 0,1 0 0,0 0 0,1-1 0,0 1 0,7 20 0,-6-26 6,1 0 0,0 0-1,0-1 1,0 1 0,0-1-1,1 0 1,0-1 0,1 1 0,-1-1-1,1 0 1,0 0 0,0-1-1,1 0 1,-1 0 0,1 0-1,0-1 1,0 0 0,0 0 0,0-1-1,15 4 1,6-2-303,-1 0 0,0-2 0,1-1 0,38-3 0,-26-1-6529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39:22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5 171 24575,'-4'0'0,"11"-10"0,11-2 0,10 0 0,10-2 0,3 1 0,4 3 0,-2 3 0,2 3 0,-7-7 0,-1-2 0,-2 1 0,2 4 0,-5-7 0,-4-1 0,-6 3-8191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39:35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 24575,'4'4'0,"0"-1"0,0 1 0,-1 0 0,1 0 0,-1 0 0,0 0 0,0 0 0,0 1 0,-1 0 0,1-1 0,-1 1 0,2 6 0,5 10 0,3 6 0,-1 1 0,-2 0 0,0 0 0,-2 0 0,4 35 0,-11-63 0,-1 1 0,1-1 0,0 0 0,0 0 0,0 0 0,0 0 0,0 0 0,0 1 0,0-1 0,0 0 0,0 0 0,0 0 0,0 0 0,0 0 0,0 1 0,0-1 0,0 0 0,1 0 0,-1 0 0,0 0 0,0 0 0,0 0 0,0 1 0,0-1 0,0 0 0,0 0 0,0 0 0,0 0 0,0 0 0,1 0 0,-1 0 0,0 0 0,0 1 0,0-1 0,0 0 0,0 0 0,0 0 0,1 0 0,-1 0 0,0 0 0,0 0 0,0 0 0,0 0 0,0 0 0,1 0 0,-1 0 0,0 0 0,0 0 0,0 0 0,0 0 0,0 0 0,1 0 0,5-9 0,7-19 0,-12 25 0,15-38 0,-1 0 0,42-76 0,-50 105 0,0 1 0,1 0 0,0 0 0,1 1 0,0 0 0,0 1 0,1 0 0,1 1 0,-1 0 0,24-13 0,-31 19 0,-1 1 0,1-1 0,0 1 0,0 0 0,0 0 0,1 0 0,-1 0 0,0 1 0,0-1 0,0 1 0,1 0 0,-1 0 0,0 0 0,0 0 0,0 1 0,1-1 0,-1 1 0,4 1 0,-3 0 0,-1 0 0,1 0 0,-1 1 0,1-1 0,-1 1 0,0 0 0,0 0 0,0 0 0,0 0 0,0 0 0,-1 1 0,3 4 0,5 10 0,-2 0 0,0 1 0,-1 0 0,7 32 0,-12-41 0,15 52-80,28 124-1205,-39-142-5541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3:4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24575,'4'0'0,"12"-9"0,6-4 0,10 2 0,8 2 0,2 2 0,3 3 0,-1 2 0,-9 1-8191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3:4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84 336 24575,'-1'0'0,"0"1"0,1-1 0,-1 1 0,0 0 0,0-1 0,1 1 0,-1 0 0,1-1 0,-1 1 0,1 0 0,-1 0 0,1 0 0,-1-1 0,1 1 0,-1 0 0,1 0 0,0 0 0,0 0 0,-1 0 0,1 0 0,0-1 0,0 3 0,-5 26 0,5-24 0,-34 155 0,6-40 0,26-113 0,1-10 0,-1-26 0,2-46 0,28-259 0,-26 306 0,1-4 0,7-41 0,-9 66 0,1 0 0,-1 0 0,2 0 0,-1 0 0,1 0 0,0 1 0,0 0 0,1-1 0,0 1 0,0 0 0,8-8 0,-11 13 0,1-1 0,-1 1 0,1 0 0,-1 0 0,1 0 0,0 0 0,-1 0 0,1 0 0,0 0 0,0 0 0,-1 1 0,1-1 0,0 1 0,0-1 0,0 1 0,0 0 0,0 0 0,0 0 0,0 0 0,0 0 0,4 1 0,-3 0 0,0 0 0,1 0 0,-1 1 0,0 0 0,0 0 0,0-1 0,0 2 0,0-1 0,0 0 0,-1 1 0,4 2 0,2 5 0,0 1 0,-1-1 0,0 1 0,-1 1 0,9 19 0,58 198 0,-42-123 0,31 132-922,-58-223 479,6 29-6383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3:4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24575,'9'0'0,"17"0"0,13-9 0,9-3 0,1 0 0,2 3 0,-8 3-8191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3:5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87 247 24575,'-2'-3'0,"-1"-1"0,1 0 0,0 0 0,0 1 0,0-1 0,1 0 0,-1-1 0,1 1 0,0 0 0,0 0 0,0-8 0,-2-47 0,4 53 0,-1 0 0,1 0 0,0 0 0,1 0 0,-1 0 0,1 0 0,0 1 0,0-1 0,1 0 0,0 1 0,0 0 0,0-1 0,1 1 0,0 1 0,-1-1 0,2 0 0,-1 1 0,0 0 0,1 0 0,8-5 0,-8 6 0,0 1 0,0 0 0,0 0 0,0 0 0,0 0 0,1 1 0,-1 0 0,0 0 0,1 0 0,-1 1 0,1 0 0,0 0 0,-1 0 0,1 0 0,-1 1 0,0 0 0,1 1 0,-1-1 0,0 1 0,1 0 0,-1 0 0,9 6 0,-5-3 0,0 1 0,-1 1 0,0 0 0,0 0 0,-1 0 0,0 1 0,0 0 0,-1 0 0,0 1 0,0 0 0,4 10 0,5 15 0,21 63 0,-19-49 0,-4-3 0,-2 1 0,-1 1 0,-3 0 0,-2 0 0,-2 0 0,-2 0 0,-5 50 0,7-162 0,-4 0 0,-2 0 0,-18-97 0,20 156 0,-14-53 0,13 55 0,1-1 0,-1 1 0,0-1 0,-1 1 0,1 0 0,-1 0 0,0 0 0,1 1 0,-2-1 0,-3-4 0,6 8 0,0-1 0,0 1 0,0-1 0,1 1 0,-1-1 0,0 1 0,0 0 0,0-1 0,0 1 0,0 0 0,0 0 0,0 0 0,0 0 0,0 0 0,0 0 0,0 0 0,0 0 0,0 0 0,1 0 0,-1 0 0,0 1 0,0-1 0,0 0 0,0 1 0,0-1 0,0 1 0,0-1 0,1 1 0,-1-1 0,0 1 0,0 0 0,1-1 0,-1 1 0,0 1 0,-23 29 0,20-26 0,-80 141 0,-16 24 0,70-122 0,-12 15 0,38-57 0,0 0 0,-1-1 0,0 0 0,0 0 0,0 0 0,-1-1 0,-10 7 0,-3-5-1365,7-9-5461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3:51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21 24575,'-1'-1'0,"1"0"0,-1 0 0,1 0 0,-1 0 0,0 0 0,1 0 0,-1 0 0,0 0 0,0 1 0,1-1 0,-1 0 0,0 0 0,0 1 0,0-1 0,0 1 0,0-1 0,0 1 0,0-1 0,0 1 0,0-1 0,0 1 0,-1 0 0,1 0 0,0 0 0,0 0 0,-1-1 0,-32-2 0,24 3 0,0 0 0,0 1 0,0 0 0,1 1 0,-1 0 0,1 0 0,-1 1 0,1 0 0,0 1 0,0 0 0,0 0 0,-9 7 0,14-9 0,1 1 0,-1 0 0,1 0 0,-1 0 0,1 0 0,0 0 0,0 1 0,0-1 0,0 1 0,1 0 0,0 0 0,-1 0 0,1 0 0,1 0 0,-1 1 0,1-1 0,-1 0 0,1 1 0,1-1 0,-1 1 0,1-1 0,-1 1 0,1 0 0,0-1 0,1 1 0,-1-1 0,1 1 0,2 6 0,-1-6 0,0-1 0,0 0 0,0 0 0,0 0 0,1 0 0,0 0 0,0-1 0,0 1 0,0-1 0,0 0 0,1 0 0,0 0 0,-1 0 0,1 0 0,0-1 0,0 0 0,1 0 0,-1 0 0,0 0 0,1-1 0,-1 1 0,8 0 0,-2 0 0,0 0 0,0-1 0,0 0 0,1-1 0,-1 0 0,0 0 0,1-1 0,-1-1 0,10-2 0,-14 0 0,-15 1 0,-17 2 0,15 1 0,1 1 0,-1 1 0,1-1 0,0 2 0,-1 0 0,1 0 0,1 1 0,-16 7 0,20-8 0,0 1 0,0 0 0,0 0 0,1 0 0,0 0 0,0 0 0,0 1 0,0 0 0,1 0 0,0 0 0,0 0 0,0 0 0,1 1 0,-1-1 0,1 1 0,-2 11 0,0-3 0,2 0 0,-1 1 0,1 20 0,1-32 0,1 0 0,0 1 0,0-1 0,1 1 0,-1-1 0,1 0 0,0 1 0,0-1 0,0 0 0,0 0 0,0 0 0,1 0 0,-1 0 0,1 0 0,0 0 0,0 0 0,0 0 0,0-1 0,1 1 0,-1-1 0,3 2 0,5 1 0,-1 0 0,1-1 0,0 0 0,0-1 0,0 0 0,0-1 0,0 0 0,18 1 0,0-2 0,0 0 0,28-4 0,-48 2-136,-1 0-1,1 0 1,-1 0-1,1-1 1,-1-1-1,0 1 1,0-1-1,0 0 0,10-7 1,7-10-6690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3:5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24575,'-5'0'0,"-1"9"0,0 8 0,1 10 0,2 0-8191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3:5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59 24575,'1'0'0,"1"1"0,-1-1 0,1 1 0,-1-1 0,1 1 0,-1 0 0,0 0 0,1 0 0,-1-1 0,0 1 0,1 0 0,-1 1 0,0-1 0,0 0 0,0 0 0,2 3 0,16 25 0,-15-22 0,34 54 0,-3 3 0,44 106 0,-64-128 0,-1 1 0,-2 0 0,-2 0 0,-2 1 0,4 66 0,-12-102 0,0 1 0,0-1 0,0 0 0,-1 1 0,0-1 0,-1 0 0,0 1 0,0-1 0,-1 0 0,0-1 0,0 1 0,-8 11 0,8-15 0,0 0 0,-1 0 0,1 0 0,-1-1 0,0 1 0,0-1 0,0 0 0,-1-1 0,1 1 0,-1-1 0,1 1 0,-1-1 0,0-1 0,0 1 0,0-1 0,0 0 0,0 0 0,0 0 0,0-1 0,-1 1 0,-6-2 0,8 1 0,-1 0 0,0-1 0,1 0 0,-1 0 0,1 0 0,-1 0 0,1-1 0,-1 1 0,1-1 0,0 0 0,0-1 0,0 1 0,0-1 0,-5-4 0,3 1 0,0 0 0,1 0 0,-1 0 0,1-1 0,1 0 0,-1 0 0,-5-13 0,4 4 0,-1 0 0,2-1 0,0 0 0,2 0 0,-1 0 0,2 0 0,-1-23 0,4 20 0,1 0 0,0 0 0,2 0 0,0 0 0,1 0 0,1 1 0,1 0 0,1 0 0,18-33 0,9-5 0,70-87 0,-1 5 0,-72 77-1365,-25 46-5461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3:53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44 24575,'0'-2'0,"0"0"0,-1 1 0,1-1 0,-1 0 0,1 0 0,-1 1 0,0-1 0,0 1 0,0-1 0,0 1 0,0-1 0,0 1 0,0-1 0,-1 1 0,1 0 0,0 0 0,-1 0 0,1 0 0,-1 0 0,1 0 0,-1 0 0,1 0 0,-1 0 0,0 1 0,1-1 0,-4 0 0,-2-1 0,-1 0 0,1 0 0,0 1 0,-1 0 0,-8 0 0,12 1 0,0 0 0,0 0 0,0 1 0,0-1 0,0 1 0,0 0 0,0 0 0,0 0 0,0 0 0,0 1 0,1-1 0,-1 1 0,0 0 0,1 0 0,0 1 0,-1-1 0,1 1 0,0 0 0,1-1 0,-1 1 0,0 0 0,1 1 0,-1-1 0,1 0 0,0 1 0,0-1 0,0 1 0,1 0 0,0 0 0,-1-1 0,1 1 0,0 0 0,1 0 0,-1 0 0,1 0 0,-1 0 0,1 0 0,1 0 0,-1 1 0,0-1 0,1 0 0,2 5 0,-2-5 0,0-1 0,0 0 0,0 1 0,1-1 0,0 0 0,0 0 0,-1 0 0,2 0 0,-1 0 0,5 5 0,-5-7 0,0 1 0,-1 0 0,1 0 0,0 0 0,-1 0 0,1 0 0,-1 0 0,0 0 0,1 1 0,-1-1 0,0 0 0,-1 1 0,1-1 0,0 1 0,-1-1 0,1 1 0,-1-1 0,0 1 0,0-1 0,0 1 0,0-1 0,0 4 0,-7 18 0,-17 44 0,14-41 0,-9 36 0,18-61 0,-4 15 0,2 0 0,0 1 0,1-1 0,0 32 0,2-45 0,0 0 0,1 0 0,-1-1 0,1 1 0,0 0 0,0 0 0,1 0 0,-1-1 0,1 1 0,0 0 0,-1-1 0,2 1 0,-1-1 0,0 0 0,1 0 0,-1 0 0,1 0 0,0 0 0,0-1 0,0 1 0,0-1 0,1 0 0,-1 0 0,1 0 0,-1 0 0,7 1 0,4 2 0,0-1 0,0-1 0,0 0 0,0-1 0,1 0 0,16-1 0,-21-2 0,0 1 0,0-1 0,0-1 0,-1 1 0,1-2 0,0 1 0,-1-1 0,1-1 0,16-9 0,36-22-1365,-32 21-5461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3:5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24575,'66'2'0,"73"-2"0,-118-1 0,-1-1 0,1-1 0,-1-1 0,31-9 0,-32 2 0,-18 11 0,-1-1 0,0 1 0,0 0 0,1 0 0,-1-1 0,0 1 0,0 0 0,0 0 0,1-1 0,-1 1 0,0 0 0,0-1 0,0 1 0,0 0 0,0-1 0,0 1 0,0 0 0,0-1 0,0 1 0,0 0 0,0-1 0,0 1 0,0 0 0,0-1 0,0 1 0,0 0 0,0-1 0,0 1 0,0 0 0,-1-1 0,0 0 0,0 0 0,0 0 0,-1 1 0,1-1 0,0 0 0,-1 1 0,1-1 0,-1 1 0,1-1 0,-1 1 0,1 0 0,-1 0 0,1-1 0,-1 1 0,1 0 0,-1 1 0,1-1 0,-1 0 0,1 0 0,-3 1 0,-1 0 0,1 0 0,-1 1 0,1-1 0,0 1 0,0-1 0,-1 1 0,1 1 0,1-1 0,-1 1 0,0-1 0,0 1 0,1 0 0,0 0 0,-4 5 0,2-1 0,0-1 0,1 1 0,0 0 0,0 1 0,0-1 0,1 1 0,-3 10 0,0 9 0,1-1 0,2 1 0,-2 49 0,5-57 30,0 0 0,1 0 0,5 30 0,-4-42-129,-1-1 0,1 0 0,1 0 0,-1 0 0,1 0 0,0 0 0,0-1 0,0 1 0,1-1 0,0 0 0,0 0 0,0 0 0,1-1 0,7 7 0,21 12-6727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3:5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22 212 24575,'-8'32'0,"0"-5"0,8-27 0,-2 11 0,0 0 0,1 0 0,1 0 0,0 16 0,1-24 0,-1 1 0,1-1 0,-1 0 0,1 0 0,0 1 0,1-1 0,-1 0 0,1 0 0,-1 0 0,1 0 0,0-1 0,0 1 0,0 0 0,0-1 0,0 0 0,1 1 0,-1-1 0,1 0 0,5 3 0,-1 0 0,1-1 0,0-1 0,0 1 0,0-1 0,0-1 0,1 1 0,-1-2 0,1 1 0,-1-1 0,1 0 0,0-1 0,-1 0 0,1 0 0,0-1 0,13-3 0,-11 1 0,1 0 0,-2-1 0,1 0 0,0-1 0,-1 0 0,0-1 0,0 0 0,0 0 0,-1-1 0,0 0 0,9-10 0,-11 10 0,0-1 0,0 0 0,0-1 0,-1 0 0,-1 0 0,0 0 0,0 0 0,0-1 0,-1 0 0,-1 0 0,5-20 0,-6 22 0,-2-1 0,1 1 0,-1 0 0,0 0 0,-1 0 0,1 0 0,-2 0 0,1 0 0,-1 0 0,0 0 0,-1 0 0,0 1 0,0-1 0,-1 1 0,0 0 0,-9-12 0,9 12 0,-2 1 0,1 0 0,0 0 0,-1 1 0,0-1 0,-1 1 0,1 1 0,-1-1 0,0 1 0,0 0 0,0 1 0,0 0 0,-1 0 0,1 0 0,-1 1 0,0 0 0,0 1 0,0-1 0,0 2 0,-9-1 0,10 1 0,0 1 0,0 0 0,0 0 0,0 1 0,0 0 0,0 0 0,1 0 0,-1 1 0,1 0 0,-1 0 0,1 1 0,0 0 0,0 0 0,1 0 0,-1 1 0,1 0 0,0 0 0,0 0 0,1 1 0,-1-1 0,1 1 0,-5 11 0,1-2 0,1 1 0,1-1 0,1 1 0,0 0 0,1 0 0,1 1 0,-2 28 0,5-37 0,0 0 0,0 1 0,1-1 0,0 0 0,0 0 0,1 0 0,5 14 0,-5-17 0,0-1 0,1 0 0,-1 1 0,1-1 0,-1-1 0,1 1 0,1 0 0,-1-1 0,0 1 0,1-1 0,0 0 0,-1 0 0,1 0 0,6 2 0,2 0 0,1 0 0,0-1 0,0 0 0,0-1 0,0-1 0,1 0 0,-1-1 0,1 0 0,-1-1 0,1-1 0,-1 0 0,0-1 0,1 0 0,-1-1 0,0 0 0,0-1 0,0-1 0,-1 0 0,0-1 0,0 0 0,15-10 0,-19 10 0,-1-1 0,-1 1 0,1-1 0,-1 0 0,0-1 0,-1 0 0,0 1 0,0-2 0,0 1 0,-1 0 0,5-18 0,-4 11 0,-1-1 0,-1 0 0,-1 0 0,0 0 0,-1-30 0,-3 28 0,-1 30 0,-2 32 0,5-24 0,1 1 0,1-1 0,1 0 0,10 39 0,-11-53 0,0 1 0,1 0 0,0 0 0,0-1 0,0 0 0,1 0 0,0 0 0,0 0 0,0 0 0,1-1 0,0 1 0,0-1 0,0-1 0,1 1 0,0-1 0,0 0 0,10 6 0,2-4 0,1 1 0,0-2 0,0-1 0,0 0 0,0-1 0,1-1 0,29-1 0,-25-2 0,1 0 0,-1-2 0,0-1 0,0-1 0,38-13 0,-55 15 0,0 0 0,0-1 0,0 0 0,-1 0 0,0-1 0,0 0 0,0 0 0,-1-1 0,1 1 0,-1-1 0,-1 0 0,1 0 0,-1-1 0,0 1 0,0-1 0,-1 0 0,5-14 0,-3 6 0,0-1 0,-2 0 0,1 1 0,-2-2 0,0 1 0,-1 0 0,-2-25 0,1 36 0,-1 0 0,1 0 0,-1 0 0,0 0 0,0 0 0,-1 0 0,0 0 0,0 1 0,0-1 0,-5-8 0,7 13 0,0 0 0,-1-1 0,1 1 0,0 0 0,0-1 0,-1 1 0,1 0 0,0 0 0,0-1 0,-1 1 0,1 0 0,0 0 0,-1 0 0,1-1 0,0 1 0,-1 0 0,1 0 0,-1 0 0,1 0 0,0 0 0,-1 0 0,1 0 0,0 0 0,-1 0 0,1 0 0,-1 0 0,1 0 0,0 0 0,-1 0 0,1 0 0,-1 0 0,1 0 0,0 0 0,-1 1 0,-8 12 0,1 20 0,3-7 20,2 1 0,1-1 0,1 1 0,2 0 0,5 42 0,-5-60-94,1 0-1,0 0 1,0 0 0,1 0 0,1 0-1,-1 0 1,1-1 0,1 1 0,-1-1-1,1 0 1,1-1 0,0 1 0,0-1-1,0 0 1,1-1 0,0 1 0,0-1-1,0-1 1,9 6 0,17 4-6752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39:36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1 24575,'-7'0'0,"0"0"0,0 0 0,0 1 0,0 0 0,0 0 0,0 1 0,1 0 0,-1 0 0,1 0 0,-1 1 0,1 0 0,0 1 0,0-1 0,0 1 0,1 0 0,-1 0 0,1 1 0,0 0 0,0 0 0,0 0 0,1 0 0,0 1 0,0 0 0,0 0 0,-2 6 0,-6 8 0,2 0 0,0 0 0,2 2 0,0-1 0,1 1 0,1 0 0,2 0 0,-3 25 0,6-39 0,1 0 0,0 0 0,1 1 0,-1-1 0,2 0 0,-1 0 0,1 0 0,1 0 0,-1 0 0,1 0 0,5 7 0,-5-9 0,1 0 0,0-1 0,1 1 0,-1-1 0,1 0 0,0-1 0,1 1 0,-1-1 0,1 0 0,0 0 0,0 0 0,0-1 0,0 0 0,13 4 0,-2-2 0,-1-1 0,1 0 0,-1-2 0,30 2 0,-35-3 0,0-1 0,0-1 0,0 0 0,-1 0 0,1-1 0,0-1 0,-1 1 0,14-7 0,-21 8 0,0 0 0,-1-1 0,1 1 0,0-1 0,-1 0 0,1 1 0,-1-1 0,0 0 0,0-1 0,0 1 0,0 0 0,0 0 0,0-1 0,0 0 0,-1 1 0,1-1 0,-1 0 0,0 1 0,0-1 0,0 0 0,0 0 0,0 0 0,-1 0 0,1 0 0,-1 0 0,0-4 0,0 3 0,-1 0 0,0 0 0,0 0 0,0 0 0,0 0 0,-1 0 0,0 1 0,1-1 0,-1 0 0,-1 1 0,1-1 0,0 1 0,-1 0 0,0 0 0,1 0 0,-1 0 0,0 0 0,-7-4 0,-1 1-72,0-1 1,0 1-1,-1 1 0,0 0 0,0 1 0,0 0 0,-1 1 0,1 0 1,-1 1-1,0 1 0,0 0 0,0 0 0,0 1 0,1 1 0,-1 0 1,0 1-1,0 1 0,-16 4 0,-11 11-6754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4:35.1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303 478 24575,'-8'33'0,"0"-7"0,-10 107 0,-2 256 0,19-382 0,1 0 0,1 0 0,0 1 0,0-1 0,0-1 0,1 1 0,0 0 0,2 6 0,-3-11 0,0 0 0,0-1 0,0 1 0,1 0 0,-1-1 0,0 0 0,0 1 0,1-1 0,-1 0 0,1 0 0,-1 1 0,1-1 0,0 0 0,-1-1 0,1 1 0,0 0 0,0 0 0,-1-1 0,1 1 0,0-1 0,0 0 0,0 1 0,0-1 0,0 0 0,0 0 0,-1 0 0,1 0 0,0-1 0,0 1 0,0 0 0,0-1 0,0 1 0,3-2 0,3-2 0,0 1 0,0-1 0,0 0 0,-1-1 0,0 0 0,0 0 0,0-1 0,0 1 0,10-13 0,5-8 0,21-31 0,-31 37 0,-1 0 0,0-1 0,-1 0 0,-2-1 0,0 1 0,-1-2 0,-1 1 0,-1-1 0,-2 0 0,2-29 0,-2-18 0,-4 0 0,-9-75 0,8 122 0,-1 0 0,0 1 0,-2-1 0,-1 1 0,0 0 0,-2 0 0,0 1 0,-2 0 0,0 1 0,-1 0 0,-1 0 0,-1 1 0,-1 1 0,-25-27 0,32 38 0,-9-9 0,0 0 0,-1 2 0,-36-25 0,48 36 0,1 0 0,-1 1 0,1 0 0,-1 0 0,0 0 0,0 0 0,0 1 0,0 0 0,0 0 0,0 0 0,-1 1 0,1-1 0,0 1 0,0 1 0,0-1 0,-1 1 0,1-1 0,0 2 0,0-1 0,0 0 0,0 1 0,-8 4 0,1 2 0,0 0 0,1 0 0,0 2 0,0-1 0,1 1 0,0 1 0,1 0 0,0 0 0,0 1 0,2 0 0,-1 0 0,2 1 0,-1 0 0,-3 13 0,5-13 0,1-1 0,1 1 0,0 0 0,0-1 0,1 1 0,1 0 0,0 1 0,1-1 0,1 0 0,0 0 0,1 0 0,0 0 0,0-1 0,2 1 0,7 20 0,-5-22 0,0-1 0,1 0 0,0 0 0,0-1 0,1 0 0,1 0 0,-1-1 0,1 0 0,1 0 0,-1-1 0,1 0 0,1-1 0,20 10 0,-9-7 0,-1-1 0,2 0 0,-1-1 0,1-2 0,0 0 0,29 1 0,120-6-154,-124-2-1057,-10 1-5615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4:36.0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312 100 24575,'-4'-6'0,"1"1"0,-1 0 0,-1 0 0,1 0 0,-1 1 0,0-1 0,0 1 0,0 0 0,-8-4 0,-2-1 0,-1 0 0,-20-8 0,31 15 0,0 0 0,-1 0 0,1 0 0,-1 0 0,1 1 0,-1 0 0,1 0 0,-1 1 0,0 0 0,1 0 0,-1 0 0,0 0 0,1 1 0,-1 0 0,0 0 0,1 1 0,0-1 0,-1 1 0,1 1 0,0-1 0,0 1 0,0-1 0,0 1 0,0 1 0,1-1 0,-1 1 0,1 0 0,0 0 0,0 0 0,1 0 0,-1 1 0,1-1 0,0 1 0,0 0 0,0 0 0,1 0 0,0 0 0,0 1 0,0-1 0,-1 7 0,2-8 0,0-1 0,0 1 0,0 0 0,0 0 0,1 0 0,0 0 0,0 0 0,0 0 0,0 0 0,0 0 0,1 0 0,0 0 0,0 0 0,0-1 0,0 1 0,1 0 0,-1-1 0,1 1 0,0 0 0,0-1 0,4 5 0,-2-3 0,1-1 0,0 0 0,-1 0 0,2-1 0,-1 1 0,0-1 0,0 0 0,1-1 0,0 1 0,0-1 0,-1 0 0,1-1 0,7 2 0,8 0 0,-19-3 0,-1 0 0,1 0 0,0 0 0,-1 1 0,1-1 0,0 0 0,-1 1 0,1-1 0,-1 1 0,1 0 0,-1-1 0,1 1 0,1 1 0,-3-1 0,0 1 0,0-1 0,0 0 0,0 0 0,0 1 0,-1-1 0,1 0 0,0 0 0,-1 0 0,1 0 0,-1 1 0,1-1 0,-1 0 0,1 0 0,-1 0 0,0 0 0,0 0 0,1 0 0,-1-1 0,0 1 0,0 0 0,0 0 0,-1 0 0,-9 13 0,0 0 0,1 0 0,0 1 0,-13 28 0,19-35 0,1 0 0,0-1 0,1 1 0,0 0 0,0 0 0,0 0 0,1 1 0,1-1 0,-1 0 0,1 1 0,1-1 0,1 13 0,0-17 5,-1 0 0,1 0 0,0 0-1,0 0 1,0 0 0,1-1 0,-1 1 0,1-1-1,0 0 1,0 0 0,0 0 0,1 0 0,-1 0-1,0-1 1,1 0 0,0 1 0,0-1-1,-1 0 1,1-1 0,0 1 0,1-1 0,-1 0-1,0 0 1,6 1 0,4 0-217,0 0 0,0-1 0,0 0-1,0-1 1,0 0 0,16-4 0,2-2-6614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4:36.3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24575,'0'14'0,"0"13"0,9 16 0,4 1-8191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4:37.2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160 86 24575,'1'-2'0,"-1"1"0,0 0 0,0 0 0,0 0 0,0 0 0,0 0 0,0 0 0,0 0 0,0-1 0,-1 1 0,1 0 0,0 0 0,-1 0 0,1 0 0,-1 0 0,1 0 0,-1 0 0,1 0 0,-1 0 0,1 1 0,-1-1 0,0 0 0,0 0 0,0 0 0,1 1 0,-1-1 0,0 0 0,0 1 0,0-1 0,0 1 0,0-1 0,0 1 0,0-1 0,0 1 0,0 0 0,0-1 0,0 1 0,-1 0 0,1 0 0,-1 0 0,-1 0 0,0 1 0,0 0 0,0-1 0,0 1 0,1 0 0,-1 1 0,0-1 0,0 0 0,1 1 0,-1 0 0,1-1 0,0 1 0,-1 0 0,-2 4 0,-6 7 0,1 1 0,0 0 0,2 1 0,-1 0 0,2 0 0,0 1 0,1 0 0,0 0 0,2 0 0,0 1 0,0-1 0,2 1 0,0 0 0,1 0 0,1 22 0,0-36 0,1 0 0,0-1 0,0 1 0,0 0 0,0 0 0,0 0 0,0 0 0,1-1 0,-1 1 0,1-1 0,0 1 0,-1-1 0,1 0 0,0 1 0,1-1 0,-1 0 0,0 0 0,1-1 0,-1 1 0,1 0 0,-1-1 0,1 0 0,0 1 0,0-1 0,0 0 0,3 1 0,7 1 0,0-1 0,1 0 0,-1-1 0,20 0 0,-16-1 0,0 0 0,0-1 0,-1-1 0,1-1 0,31-8 0,-43 9 0,-1 0 0,1 0 0,0 0 0,-1 0 0,1-1 0,-1 0 0,0 0 0,0 0 0,0 0 0,0-1 0,0 1 0,-1-1 0,0 0 0,0 0 0,0-1 0,0 1 0,0-1 0,-1 1 0,0-1 0,0 0 0,0 0 0,-1 1 0,2-8 0,-2 3 0,0 0 0,0 0 0,0 0 0,-2 0 0,1 0 0,-1-1 0,0 1 0,-1 0 0,0 0 0,0 1 0,-1-1 0,0 0 0,-7-11 0,4 9 0,0 1 0,-1 1 0,0-1 0,0 1 0,-1 0 0,-1 1 0,1 0 0,-1 0 0,-1 1 0,-10-7 0,3 4 0,10 6 0,0 0 0,0 0 0,1-1 0,-11-8 0,17 12 0,0 1 0,0 0 0,-1 0 0,1-1 0,0 1 0,0 0 0,-1 0 0,1-1 0,0 1 0,0 0 0,0-1 0,-1 1 0,1-1 0,0 1 0,0 0 0,0-1 0,0 1 0,0 0 0,0-1 0,0 1 0,0-1 0,0 1 0,0 0 0,0-1 0,0 1 0,0 0 0,0-1 0,0 1 0,1-1 0,-1 1 0,0 0 0,0-1 0,0 1 0,0 0 0,1-1 0,15-7 0,21 3 0,-36 5 0,234-1 39,-132 3-1443,-58-1-5422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4:38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 24575,'1'0'0,"1"0"0,-1 1 0,1-1 0,-1 1 0,0 0 0,1-1 0,-1 1 0,0 0 0,1 0 0,-1-1 0,0 1 0,0 0 0,0 0 0,0 0 0,0 1 0,0-1 0,0 0 0,1 2 0,14 25 0,-14-25 0,12 28 0,20 64 0,-23-58 0,-1-6 0,-3 1 0,7 53 0,-7-52 0,-7-32 0,0-1 0,0 0 0,0 1 0,0-1 0,0 1 0,0-1 0,0 1 0,1-1 0,-1 0 0,0 1 0,0-1 0,0 1 0,1-1 0,-1 0 0,0 1 0,1-1 0,-1 0 0,0 0 0,1 1 0,-1-1 0,0 0 0,1 0 0,-1 1 0,1-1 0,-1 0 0,0 0 0,1 0 0,-1 0 0,1 1 0,-1-1 0,0 0 0,1 0 0,-1 0 0,1 0 0,-1 0 0,1 0 0,-1 0 0,1 0 0,-1 0 0,0-1 0,1 1 0,-1 0 0,1 0 0,-1 0 0,1 0 0,-1-1 0,0 1 0,1 0 0,-1 0 0,0-1 0,1 1 0,-1 0 0,0-1 0,1 1 0,-1 0 0,0-1 0,0 1 0,1 0 0,-1-1 0,0 1 0,0-1 0,0 1 0,0 0 0,1-1 0,-1 1 0,0-1 0,13-21 0,-2-1 0,0 0 0,-1 0 0,10-40 0,-10 31 0,26-56 0,-25 69 0,0 0 0,1 1 0,0 1 0,16-17 0,-23 28 0,1 0 0,-1 1 0,1 0 0,0 0 0,1 0 0,-1 1 0,1-1 0,0 2 0,0-1 0,0 1 0,0 0 0,1 0 0,-1 1 0,10-2 0,-12 4 0,0 0 0,0 1 0,0 0 0,0 0 0,0 0 0,0 0 0,0 1 0,-1-1 0,1 1 0,0 1 0,-1-1 0,0 0 0,1 1 0,-1 0 0,0 0 0,-1 0 0,1 1 0,0 0 0,4 5 0,0 1 0,0 0 0,-1 1 0,0 0 0,-1 0 0,0 0 0,7 20 0,-6-6 0,0 0 0,-2 0 0,-1 1 0,1 40 0,-8 106 0,-1-82 0,3-43-1365,1-8-5461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4:41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330 78 24575,'0'-3'0,"0"0"0,-1 0 0,0 0 0,0 0 0,1 0 0,-2 0 0,1 0 0,0 0 0,-1 0 0,1 1 0,-1-1 0,0 0 0,1 1 0,-1 0 0,-1-1 0,1 1 0,0 0 0,0 0 0,-1 0 0,1 0 0,-1 1 0,0-1 0,0 1 0,1 0 0,-1-1 0,0 1 0,0 0 0,-4 0 0,-7-3 0,1 1 0,0 1 0,-1 0 0,-26 0 0,29 2 0,1 1 0,-1 0 0,0 1 0,1 0 0,0 0 0,-1 1 0,1 1 0,0-1 0,-17 10 0,23-11 0,1 1 0,-1-1 0,0 1 0,0 0 0,1 0 0,0 0 0,-1 1 0,1-1 0,0 1 0,1 0 0,-1 0 0,1 0 0,0 0 0,0 0 0,0 0 0,0 0 0,1 1 0,-1-1 0,1 1 0,0-1 0,1 1 0,-1 0 0,1-1 0,0 8 0,1-9 0,-1-1 0,0 1 0,1 0 0,0-1 0,-1 1 0,1 0 0,0-1 0,1 1 0,-1-1 0,0 0 0,1 1 0,-1-1 0,1 0 0,0 0 0,0 0 0,0 0 0,2 2 0,2 0 0,-1 0 0,0-1 0,1 0 0,0 0 0,-1-1 0,1 1 0,8 1 0,8 1 0,0-1 0,0-1 0,26 0 0,43-2 0,-89-2 0,-5 1 0,-16 0 0,-34 5 0,41-3 0,0 2 0,0-1 0,0 1 0,1 1 0,0 0 0,0 1 0,0 0 0,0 0 0,1 1 0,0 1 0,-16 16 0,19-17 0,1 0 0,0 1 0,1 0 0,0 0 0,0 1 0,1-1 0,0 1 0,0 0 0,1 0 0,0 0 0,1 1 0,0-1 0,0 1 0,1-1 0,0 19 0,1-21 0,0-1 0,1 1 0,0-1 0,0 1 0,0-1 0,1 0 0,0 0 0,0 0 0,0 0 0,1 0 0,0 0 0,0 0 0,1-1 0,-1 0 0,1 1 0,0-2 0,5 6 0,-2-4 0,0-1 0,0 0 0,1 0 0,-1-1 0,1 0 0,0 0 0,0-1 0,1 0 0,-1 0 0,1-1 0,-1 0 0,10 1 0,24 2-195,-1-3 0,1-1 0,0-2 0,0-2 0,-1-1 0,68-17 0,-62 8-6631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4:42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59 191 24575,'0'-6'0,"1"0"0,-1 0 0,1 0 0,0 0 0,0 0 0,1 0 0,0 1 0,0-1 0,0 0 0,1 1 0,0 0 0,0-1 0,7-8 0,-4 8 0,0-1 0,0 1 0,1 0 0,0 0 0,1 1 0,-1 0 0,1 0 0,12-5 0,3 1 0,1 1 0,0 1 0,0 1 0,1 1 0,44-3 0,-53 6 0,1 2 0,-1 0 0,0 0 0,1 2 0,-1 0 0,26 7 0,-31-5 0,-1-1 0,0 2 0,0 0 0,0 0 0,0 1 0,-1 0 0,0 0 0,0 1 0,-1 0 0,14 15 0,-8-4 0,0 1 0,-1 0 0,0 1 0,-2 0 0,14 35 0,31 113 0,-44-116 0,-2 1 0,-3 0 0,-2 1 0,-4 101 0,-5-417 0,4 251 0,1-3 0,-2 0 0,-2-21 0,3 32 0,-1 1 0,1-1 0,-1 0 0,0 1 0,0-1 0,1 1 0,-2-1 0,1 1 0,0 0 0,0-1 0,-1 1 0,1 0 0,-1 0 0,0 0 0,0 0 0,0 0 0,0 0 0,0 1 0,0-1 0,-2-1 0,2 3 0,0-1 0,0 1 0,0 0 0,0 0 0,1 0 0,-1 0 0,0 0 0,0 0 0,0 0 0,0 1 0,0-1 0,1 1 0,-1-1 0,0 1 0,0 0 0,1 0 0,-1 0 0,0 0 0,1 0 0,-1 0 0,1 0 0,-1 0 0,1 1 0,0-1 0,-3 3 0,-32 44 0,32-42 0,-44 71 0,-40 92 0,-17 28 0,-76 79 0,142-225 0,-1-2 0,-3-2 0,-56 48 0,78-80 0,17-15-2,6-6-64,9-9-1231,13-10-5529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4:43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80 24575,'-2'0'0,"1"0"0,0 1 0,-1-1 0,1 1 0,0-1 0,-1 1 0,1 0 0,0-1 0,0 1 0,0 0 0,0 0 0,-1 0 0,1 0 0,0 0 0,1 0 0,-1 0 0,0 0 0,0 0 0,-1 3 0,-15 31 0,11-23 0,-4 9 0,0 1 0,2 0 0,0 0 0,2 1 0,0 0 0,2 0 0,0 0 0,0 42 0,4-60 0,1-1 0,-1 1 0,1-1 0,0 1 0,1-1 0,-1 0 0,1 1 0,0-1 0,0 0 0,0 0 0,0 0 0,1-1 0,0 1 0,-1 0 0,1-1 0,1 0 0,-1 1 0,0-1 0,1-1 0,-1 1 0,1 0 0,0-1 0,0 0 0,0 0 0,0 0 0,1 0 0,-1-1 0,0 0 0,6 1 0,0 1 0,0-1 0,1 0 0,0-1 0,-1-1 0,1 0 0,0 0 0,0-1 0,-1 0 0,1-1 0,-1 0 0,18-6 0,-22 5 0,0 0 0,-1 0 0,1-1 0,-1 0 0,0 0 0,0 0 0,0-1 0,0 0 0,-1 0 0,0 0 0,0 0 0,0-1 0,-1 0 0,0 0 0,0 1 0,0-2 0,-1 1 0,1 0 0,0-9 0,2-6 0,-1 1 0,-1-1 0,0 1 0,-2-1 0,-1-22 0,-1 32 0,0 0 0,-1 0 0,0 0 0,0 1 0,-1-1 0,-1 0 0,0 1 0,0 0 0,-1 0 0,-1 0 0,1 1 0,-12-14 0,12 16 0,-1 0 0,-1 0 0,1 1 0,-1 0 0,0 1 0,-1-1 0,1 1 0,-1 1 0,0 0 0,0 0 0,0 0 0,-1 1 0,1 0 0,-1 1 0,-17-4 0,22 6 0,1 0 0,-1 0 0,1 0 0,-1 0 0,1 0 0,-1 0 0,1 1 0,-1 0 0,1 0 0,-1 0 0,1 0 0,0 0 0,0 1 0,0-1 0,-1 1 0,1 0 0,1 0 0,-1 0 0,-3 3 0,2 0 0,0 0 0,0 0 0,0 0 0,1 1 0,0-1 0,0 1 0,0 0 0,1 0 0,-4 11 0,1 4 0,1 0 0,2 1 0,0-1 0,0 1 0,4 27 0,-2-38 0,1 0 0,0 0 0,1 0 0,1 0 0,-1 0 0,2-1 0,-1 1 0,2-1 0,7 15 0,-8-19 0,1 1 0,0-1 0,1 0 0,-1 0 0,1-1 0,0 0 0,0 0 0,1 0 0,0-1 0,-1 0 0,2 0 0,-1 0 0,12 3 0,-6-2 0,1-1 0,-1 0 0,1-1 0,-1-1 0,1 0 0,0-1 0,0 0 0,0-2 0,0 1 0,-1-1 0,16-4 0,-21 3 0,0 0 0,0-1 0,0 0 0,0 0 0,-1-1 0,1 1 0,-1-2 0,0 1 0,0-1 0,-1 0 0,1-1 0,-1 0 0,0 0 0,-1 0 0,1 0 0,-1-1 0,-1 0 0,1 0 0,4-10 0,-2-1 0,-1 1 0,-1-1 0,0-1 0,-1 1 0,-1-1 0,-1 0 0,-1 1 0,0-1 0,-2 0 0,0 0 0,-6-30 0,-1 28 0,8 21 0,-1 0 0,1 0 0,0-1 0,0 1 0,-1 0 0,1 0 0,0 0 0,0 0 0,-1 0 0,1 0 0,0 0 0,0 0 0,-1 0 0,1 1 0,0-1 0,0 0 0,-1 0 0,1 0 0,0 0 0,0 0 0,0 0 0,-1 0 0,1 0 0,0 1 0,0-1 0,0 0 0,-1 0 0,1 0 0,0 0 0,0 1 0,0-1 0,0 0 0,0 0 0,-1 1 0,1-1 0,0 0 0,0 0 0,0 0 0,0 1 0,0-1 0,0 1 0,-2 4 0,0 1 0,0 0 0,1 0 0,-2 12 0,1 8 17,0 1 0,2-1 1,1 0-1,2 1 0,0-1 0,8 26 0,-7-34-166,2 0 1,0-1-1,2 1 1,-1-1-1,2 0 1,0-1-1,1 0 1,1-1-1,15 17 1,-4-8-6678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4:44.4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24575,'9'0'0,"3"18"0,14 16 0,2 11 0,5 2 0,7 3 0,-4 1 0,1 2 0,4 1 0,4 0 0,-2-8 0,2-13 0,-7-12-8191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4:44.8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552 12 24575,'0'-4'0,"-9"-2"0,-8 4 0,-14 17 0,-3 15 0,-9 12 0,-6 3 0,-4 2 0,3 4 0,9 2 0,-2 0 0,6-3 0,1-10 0,6 1 0,-1 3 0,5-1 0,11-8 0,8-10-8191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39:37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89 24575,'0'-2'0,"0"1"0,1-1 0,-1 0 0,1 0 0,0 1 0,-1-1 0,1 0 0,0 1 0,0-1 0,0 1 0,0-1 0,0 1 0,1 0 0,-1-1 0,0 1 0,1 0 0,-1 0 0,1 0 0,-1 0 0,1 0 0,-1 0 0,1 0 0,0 0 0,-1 1 0,1-1 0,0 1 0,0-1 0,-1 1 0,1 0 0,3-1 0,-2 1 0,1-1 0,-1 1 0,0 0 0,1 0 0,-1 0 0,1 0 0,-1 0 0,0 1 0,1-1 0,-1 1 0,0 0 0,0 0 0,0 0 0,1 1 0,-1-1 0,3 3 0,0 1 0,-1 1 0,-1-1 0,1 1 0,-1 0 0,0 1 0,0-1 0,0 1 0,2 7 0,18 60 0,-7-20 0,-16-50 0,0 0 0,1-1 0,0 0 0,0 1 0,0-1 0,5 6 0,-7-9 0,0 1 0,1-1 0,-1 1 0,1-1 0,-1 0 0,1 1 0,-1-1 0,1 1 0,0-1 0,-1 0 0,1 0 0,-1 1 0,1-1 0,0 0 0,-1 0 0,1 0 0,0 0 0,-1 0 0,1 0 0,-1 0 0,1 0 0,0 0 0,-1 0 0,1 0 0,0 0 0,-1 0 0,1 0 0,0-1 0,-1 1 0,1 0 0,-1-1 0,1 1 0,-1 0 0,1-1 0,-1 1 0,1 0 0,-1-1 0,1 1 0,-1-1 0,1 1 0,-1-1 0,0 1 0,1-1 0,-1 1 0,0-1 0,1 0 0,-1 1 0,0-2 0,7-10 0,-1 0 0,9-24 0,8-18 0,-12 33 0,1 2 0,29-36 0,-36 48 0,1 1 0,1-1 0,-1 1 0,1 0 0,0 1 0,0 0 0,1 0 0,0 0 0,-1 1 0,17-6 0,-22 9 0,1 1 0,0-1 0,-1 1 0,1 0 0,-1-1 0,1 1 0,0 1 0,-1-1 0,1 0 0,-1 0 0,1 1 0,0 0 0,-1-1 0,1 1 0,-1 0 0,0 0 0,5 3 0,-3-1 0,1 1 0,-1-1 0,0 1 0,0 0 0,-1 0 0,1 0 0,-1 0 0,4 7 0,3 7 0,-1 1 0,-1 0 0,9 29 0,-6-8 0,6 49 0,6 23 0,-10-81-1365,2-7-5461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4:45.1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24575,'0'14'0,"0"14"0,0 6 0,0 7 0,0 2 0,0 6 0,0 4 0,4-6 0,12-12 0,2-11-8191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4:45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24575,'0'9'0,"5"12"0,1 8 0,0-2-8191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4:46.3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106 119 24575,'-21'32'0,"3"5"0,2 1 0,1 0 0,-12 55 0,24-81 0,1 0 0,0 1 0,1-1 0,0 1 0,1-1 0,1 1 0,0-1 0,0 1 0,1-1 0,1 0 0,0 0 0,1 0 0,0 0 0,1 0 0,9 15 0,-10-21 0,0-1 0,1 1 0,0-1 0,0 0 0,1 0 0,-1-1 0,1 0 0,0 0 0,0 0 0,0-1 0,1 0 0,-1 0 0,1 0 0,0-1 0,0 0 0,0 0 0,0-1 0,0 0 0,0 0 0,10-1 0,-9 1 0,-1-1 0,0 0 0,0-1 0,0 0 0,0 0 0,0 0 0,0-1 0,0 0 0,0 0 0,0-1 0,-1 0 0,1 0 0,-1-1 0,0 1 0,0-1 0,0-1 0,0 1 0,-1-1 0,0 0 0,5-6 0,-4 1 0,0 0 0,-1 0 0,0-1 0,-1 0 0,0 0 0,-1 0 0,0 0 0,2-21 0,-3 10 0,0-1 0,-2 1 0,-4-39 0,2 50 0,0 1 0,-1-1 0,0 1 0,0 0 0,-1 0 0,-1 1 0,1-1 0,-2 1 0,-10-17 0,-5 2 0,-43-43 0,-6-6 0,69 72 0,0 0 0,-1 0 0,1-1 0,0 1 0,1 0 0,-1-1 0,0 1 0,0 0 0,1-1 0,-1 1 0,0-1 0,1 1 0,0-1 0,-1 1 0,1-1 0,0 0 0,0 1 0,-1-1 0,1 1 0,1-3 0,-1 3 0,1 0 0,-1 0 0,1 0 0,0 0 0,0 0 0,-1 0 0,1 1 0,0-1 0,0 0 0,0 0 0,0 1 0,0-1 0,0 0 0,0 1 0,0-1 0,0 1 0,0-1 0,0 1 0,0 0 0,2-1 0,8-1 0,1 0 0,-1 1 0,1 1 0,14 0 0,-17 1 0,6-1-79,226 12-1207,-191-5-5540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4:46.9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24575,'431'0'0,"-447"0"0,4-1 0,0 1 0,1 1 0,-1 0 0,-13 3 0,22-3 0,-1 0 0,1 0 0,0 0 0,-1 1 0,1-1 0,0 1 0,0 0 0,0 0 0,0 0 0,0 0 0,0 1 0,1-1 0,-1 1 0,1-1 0,0 1 0,-1 0 0,1 0 0,-2 5 0,-1 3 0,1 0 0,0 0 0,1 1 0,0-1 0,1 1 0,0 0 0,0 15 0,4 89 0,0-71 0,-1-10-118,-1-16-60,0 0 0,1 0 0,1 0-1,1 0 1,1 0 0,11 35 0,-3-29-6648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4:47.4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91 128 24575,'-3'0'0,"-1"0"0,0 0 0,0 1 0,1 0 0,-1 0 0,0 0 0,1 0 0,-1 0 0,1 0 0,0 1 0,-1 0 0,1 0 0,0 0 0,0 0 0,0 0 0,0 1 0,0-1 0,1 1 0,-1 0 0,1 0 0,0 0 0,-1 0 0,1 0 0,1 0 0,-1 1 0,0-1 0,1 1 0,0-1 0,0 1 0,-1 4 0,0-1 0,1 0 0,0 1 0,0 0 0,1-1 0,0 1 0,0-1 0,0 1 0,1 0 0,1-1 0,-1 0 0,1 1 0,0-1 0,1 0 0,4 10 0,-1-8 0,0 1 0,0-1 0,1-1 0,0 1 0,1-1 0,0 0 0,0-1 0,0 1 0,1-2 0,0 1 0,1-1 0,-1-1 0,1 0 0,0 0 0,1-1 0,-1 0 0,1-1 0,-1 0 0,1-1 0,0 0 0,0 0 0,0-1 0,0-1 0,1 0 0,-1-1 0,0 0 0,0 0 0,0-1 0,12-4 0,-18 4 0,-1 0 0,1-1 0,-1 1 0,1-1 0,-1 0 0,0 0 0,0-1 0,0 1 0,-1-1 0,1 0 0,-1 0 0,0 0 0,0 0 0,0-1 0,-1 1 0,0-1 0,1 1 0,-1-1 0,-1 0 0,1 0 0,-1 0 0,1-7 0,1-7 0,0 0 0,-2 0 0,0 0 0,-4-34 0,2 41 9,-2 0-1,1 0 1,-1 0-1,-1 0 1,0 0 0,-1 1-1,0-1 1,0 1-1,-1 1 1,-1-1-1,0 1 1,0 0-1,-10-10 1,13 16-62,-1-1 0,1 1 0,-1 0 0,0 0 0,0 1 0,0 0 0,0-1 0,0 2 0,-1-1 0,1 1 0,-1-1 0,0 2 0,0-1-1,0 0 1,0 1 0,0 1 0,0-1 0,0 1 0,0 0 0,0 0 0,0 0 0,0 1 0,0 0 0,0 0 0,0 1 0,0-1 0,-11 6 0,-22 15-6773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4:48.1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31 24575,'-1'1'0,"1"-1"0,-1 0 0,0 0 0,0 1 0,0-1 0,1 0 0,-1 1 0,0-1 0,1 1 0,-1-1 0,0 1 0,1 0 0,-1-1 0,1 1 0,-1-1 0,1 1 0,-1 0 0,1-1 0,-1 1 0,1 0 0,0 0 0,-1 0 0,1-1 0,0 1 0,0 0 0,-1 1 0,-4 28 0,3-19 0,-14 42 0,9-32 0,1 2 0,0-1 0,-4 45 0,10-61 0,0-1 0,0 1 0,0 0 0,1-1 0,-1 1 0,2 0 0,-1-1 0,0 1 0,1-1 0,0 1 0,1-1 0,-1 0 0,1 0 0,0 0 0,0 0 0,0-1 0,1 1 0,0-1 0,-1 0 0,9 7 0,-2-5 0,-1 0 0,1 0 0,0-1 0,0-1 0,0 0 0,1 0 0,-1-1 0,18 3 0,-7-2 0,1-2 0,-1 0 0,32-2 0,-47 0 0,0-1 0,0 0 0,1 0 0,-1 0 0,0-1 0,0 0 0,0 0 0,0-1 0,-1 1 0,1-1 0,-1 0 0,0-1 0,1 0 0,4-5 0,-3 2 0,0 0 0,-1 0 0,0-1 0,0 0 0,-1 0 0,0-1 0,-1 1 0,6-15 0,-3 1 0,-1 0 0,0-1 0,-2 0 0,0 0 0,-2-1 0,-1-42 0,-2 46-455,-1 0 0,-7-26 0,2 16-6371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5T19:44:56.547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11 159,'92'4,"-1"5,95 21,-14-1,-118-19,0 3,62 23,-58-16,82 16,1-9,-137-26,1 0,-1 1,1-1,-1 1,0 0,1 1,-1-1,4 4,-8-6,1 1,-1-1,0 0,1 1,-1-1,1 0,-1 1,0-1,0 1,1-1,-1 0,0 1,0-1,1 1,-1-1,0 1,0-1,0 1,0-1,0 1,0-1,0 1,0-1,0 1,0-1,0 1,0-1,0 1,0 0,-1 0,-1 0,1 0,0 0,0 0,0 0,0 0,-1-1,1 1,0 0,-1-1,1 1,0-1,-1 1,1-1,-3 1,-35 6,-1-2,0-2,0-1,-54-5,22 1,27 1,15-1,0 2,0 1,1 1,-1 1,-52 13,42-5,0-2,-48 4,-52 10,126-19,-1 1,1 0,0 0,1 2,-1-1,1 2,-14 10,26-18,1 1,-1-1,1 0,0 0,-1 1,1-1,-1 0,1 1,0-1,-1 0,1 1,0-1,0 0,-1 1,1-1,0 1,0-1,-1 1,1-1,0 0,0 1,0-1,0 1,0-1,0 1,0-1,0 1,0-1,0 1,0-1,0 1,0-1,0 1,0-1,0 1,1-1,-1 0,0 1,0-1,1 1,-1-1,0 0,0 1,1-1,-1 1,1-1,-1 0,0 0,1 1,-1-1,0 0,1 0,-1 1,2-1,31 13,-25-10,43 12,67 10,7 3,199 64,-110-37,-213-55,110 20,-101-18,-1-2,0 1,1-1,-1 0,0-1,1 0,-1-1,0 0,15-5,-19 4,-1 1,0-1,0 0,-1 0,1 0,-1 0,1 0,-1-1,0 0,0 0,-1 0,1 0,-1 0,0 0,0 0,0-1,0 1,-1-1,0 0,0 1,0-1,0 0,-1-8,0-10,-1 0,-1-1,-7-36,4 31,-6-58,9 57,-2 1,-1 0,-1 0,-18-52,11 48,4 8,-20-37,25 56,1 1,-1-1,0 0,0 1,-1 0,1 0,-1 0,0 1,-1-1,1 1,-8-3,-14-6,-1 1,0 2,0 1,-1 1,-1 1,-49-4,-181 7,46 3,134-10,59 7,-1 1,0 0,0 2,-24 1,41 1,-1-1,0 1,0 0,1 1,-1 0,1 0,0 0,-1 0,1 1,0 0,0 0,0 0,1 1,-1-1,1 1,0 0,0 1,0-1,1 1,-4 5,1 1,1 0,0 0,1 1,0-1,0 1,1 0,1 1,0-1,0 15,1 20,6 51,-2-31,0 237,-4-297,1 0,0 0,1-1,0 1,0 0,0 0,1 0,0-1,0 1,1-1,-1 1,2-1,-1 0,0 0,1-1,0 1,1-1,-1 1,1-1,0-1,0 1,1-1,-1 0,1 0,0 0,10 4,-1-3,1 1,-1-2,1 0,0-1,-1-1,24 1,101-7,-62 0,330 2,-255 2,-119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5T19:45:21.612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1275 78,'-1'-1,"1"0,0 0,-1 0,1 0,-1 0,1 0,-1 0,1 1,-1-1,0 0,0 0,1 0,-1 1,0-1,0 0,0 1,0-1,1 0,-1 1,0-1,0 1,0 0,0-1,0 1,-1 0,1 0,0-1,-1 1,-37-4,33 3,-2 1,-14-2,1 0,-1-1,0-1,-31-10,34 7,1 2,-1 0,0 1,0 1,-1 1,1 0,-1 2,1 0,0 1,-1 1,1 1,0 1,0 0,0 1,-28 13,-2 4,0 3,2 1,-53 40,-123 110,199-156,6-4,2 1,0 1,0 0,2 1,0 0,2 1,0 1,1 0,-16 44,13-31,1 0,1 1,2 1,2-1,-8 65,14-32,3 0,2 0,4 0,24 107,-23-143,22 57,0-7,12 26,-36-95,5 12,1 0,2 0,0-2,28 35,3-11,2-2,86 63,-50-42,-29-27,1-2,82 40,-83-48,-34-18,1-2,1 0,0-2,0 0,0-1,25 3,138 5,-57-7,444 7,-434-15,-116 3,-1 0,0 1,0 2,33 10,-30-8,1 0,45 5,292-9,-190-5,602 2,-746 0,-1-2,0 0,27-7,-43 7,1-1,-1-1,-1 0,1 0,0-1,-1 0,0-1,0 0,15-13,7-12,28-37,-31 36,19-15,-37 38,-1 0,0-1,0 0,-1-1,-1 0,12-19,5-22,-1-1,-4-2,-1 0,-3-1,-3-1,-1 0,-4-1,3-116,-11 127,2 25,-1 1,-2-1,0 1,-1-1,-1 1,-1 0,-12-36,-9 4,-3 1,-1 1,-43-54,4-6,53 81,-2 1,-1 1,-1 1,-2 0,-26-26,-2 8,-2 1,-1 3,-63-37,-8 3,-110-60,159 101,-135-44,161 65,1 2,-2 2,1 2,-61 0,-554 7,273 2,381-1,0-1,0-1,0 0,0 0,0-1,-11-3,-5-7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5:2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24575,'0'5'0,"9"1"0,3 9 0,0 16 0,-3 7 0,-2 6 0,-3 10 0,-6-5 0,-3-6 0,-6-10 0,-9-11 0,-2-9-8191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5:2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49 24575,'0'-2'0,"0"0"0,-1 0 0,1 1 0,-1-1 0,1 0 0,-1 0 0,1 1 0,-1-1 0,0 0 0,0 1 0,0-1 0,0 1 0,0-1 0,0 1 0,0 0 0,-1-1 0,1 1 0,0 0 0,-1 0 0,1 0 0,-1 0 0,1 0 0,-1 0 0,0 0 0,1 1 0,-1-1 0,0 0 0,-2 1 0,-5-3 0,-1 1 0,0 0 0,-19-1 0,17 3 0,0 0 0,-1 1 0,1 0 0,0 1 0,0 0 0,0 1 0,0 0 0,0 1 0,1 1 0,-1-1 0,1 2 0,-18 11 0,20-11 0,1 0 0,0 1 0,0-1 0,1 2 0,0-1 0,0 1 0,1 0 0,-1 0 0,2 1 0,-1-1 0,2 1 0,-1 1 0,1-1 0,0 1 0,-4 17 0,7-23 0,1 0 0,-1 0 0,1 0 0,0 0 0,0 1 0,0-1 0,0 0 0,1 0 0,0 0 0,0 0 0,0 0 0,0 0 0,0 0 0,1-1 0,0 1 0,0 0 0,0-1 0,0 1 0,0-1 0,1 0 0,0 0 0,-1 0 0,1 0 0,0 0 0,1 0 0,-1-1 0,0 0 0,1 0 0,6 4 0,-3-3 0,1 1 0,0-1 0,0-1 0,0 1 0,0-2 0,1 1 0,-1-1 0,1 0 0,-1-1 0,0 0 0,1 0 0,-1 0 0,13-4 0,-9 1 0,-16 2 0,-22 9 0,9 1 0,1 1 0,1 0 0,0 1 0,0 1 0,1 1 0,1-1 0,0 2 0,0 0 0,2 1 0,0 0 0,0 0 0,2 1 0,0 1 0,0 0 0,-7 23 0,15-35 0,-1-1 0,1 1 0,0-1 0,1 1 0,-1 0 0,1 0 0,0-1 0,0 1 0,1 0 0,-1 0 0,1-1 0,0 1 0,0-1 0,1 1 0,0-1 0,-1 1 0,1-1 0,0 0 0,1 0 0,2 4 0,0-2 0,0-1 0,0 0 0,0 0 0,0-1 0,1 0 0,0 0 0,-1 0 0,2 0 0,-1-1 0,0 0 0,1-1 0,-1 1 0,9 1 0,14 2 0,-1 0 0,1-3 0,0 0 0,55-3 0,-23-4 0,78-16 0,-132 19-136,0-1-1,0 1 1,-1-1-1,1-1 1,0 1-1,-1-1 1,1 0-1,-1-1 0,10-6 1,5-11-6690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39:37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293 39 24575,'0'-2'0,"0"0"0,-1 1 0,1-1 0,-1 0 0,1 1 0,-1-1 0,0 0 0,0 1 0,1-1 0,-1 1 0,0-1 0,-1 1 0,1 0 0,0-1 0,0 1 0,0 0 0,-1 0 0,1 0 0,-1 0 0,1 0 0,-1 0 0,1 0 0,-1 0 0,1 0 0,-1 1 0,0-1 0,0 1 0,1 0 0,-1-1 0,0 1 0,0 0 0,-2 0 0,-7-1 0,0 0 0,0 1 0,-20 2 0,16-1 0,0 2 0,1 0 0,-1 1 0,1 0 0,-19 8 0,27-9 0,0 0 0,1 0 0,-1 0 0,1 1 0,0-1 0,0 1 0,0 0 0,0 1 0,1-1 0,-1 1 0,1 0 0,1 0 0,-1 1 0,-5 9 0,8-12 0,0 0 0,1 0 0,-1 0 0,1 0 0,-1 0 0,1 0 0,0 0 0,0 0 0,0 0 0,1 1 0,-1-1 0,1 0 0,0 0 0,-1 0 0,1 0 0,1 0 0,-1 0 0,0-1 0,1 1 0,-1 0 0,1-1 0,0 1 0,0-1 0,3 4 0,6 6 0,1-1 0,0-1 0,20 14 0,-23-17 0,18 13 0,-11-10 0,-1 1 0,-1 0 0,0 1 0,16 18 0,-27-26 0,0 0 0,0 0 0,-1 1 0,1-1 0,-1 0 0,0 1 0,0 0 0,0-1 0,0 1 0,-1 0 0,0 0 0,0 0 0,0 0 0,-1 0 0,0 0 0,0 0 0,0 0 0,0 0 0,-1 0 0,-2 7 0,2-8 4,0-1 0,-1 1 0,0-1 0,1 0 0,-1 0-1,0 0 1,-1 0 0,1 0 0,0 0 0,-1 0 0,0-1 0,0 1-1,1-1 1,-1 0 0,-1 0 0,1 0 0,0 0 0,0-1 0,-1 1-1,1-1 1,-1 0 0,1 0 0,-1 0 0,-6 0 0,-9 2-225,-1-1 1,1-1 0,-27-1 0,31-1-361,-27 0-6245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5:3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24575,'9'10'0,"-1"1"0,0 0 0,0 1 0,-1 0 0,9 21 0,3 5 0,97 188 0,-114-221 0,1-1 0,0 1 0,-1-1 0,2 0 0,-1 0 0,0 0 0,1 0 0,0-1 0,0 1 0,7 4 0,-9-7 0,-1-1 0,0 1 0,1 0 0,-1-1 0,1 0 0,-1 1 0,0-1 0,1 0 0,-1 0 0,1 0 0,-1 0 0,1 0 0,-1 0 0,1 0 0,-1 0 0,3-2 0,-1 1 0,-1 0 0,1 0 0,-1-1 0,0 1 0,0-1 0,0 1 0,0-1 0,0 0 0,0 0 0,0 0 0,-1 0 0,3-4 0,1-2 0,0 0 0,-1-1 0,0 0 0,-1 0 0,0 0 0,3-16 0,7-63 0,-9 57 0,2-44 10,-5 50-354,2-1 0,0 1 1,9-34-1,0 27-6482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5:3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2 111 24575,'-1'86'0,"4"152"0,-3-232 0,1 0 0,0 0 0,0-1 0,0 1 0,1 0 0,0 0 0,0-1 0,1 1 0,-1-1 0,1 0 0,0 0 0,1 0 0,-1 0 0,1 0 0,7 5 0,-9-7 0,1-1 0,0 0 0,0-1 0,0 1 0,0-1 0,0 1 0,1-1 0,-1 0 0,0 0 0,1 0 0,-1 0 0,1-1 0,-1 0 0,1 1 0,-1-1 0,1-1 0,-1 1 0,1 0 0,-1-1 0,0 1 0,1-1 0,-1 0 0,0-1 0,1 1 0,-1 0 0,0-1 0,5-3 0,-2 1 0,-1 0 0,0 0 0,-1 0 0,1-1 0,-1 0 0,0 0 0,0 0 0,0 0 0,-1-1 0,0 1 0,0-1 0,0 0 0,-1 0 0,0 0 0,0 0 0,1-8 0,3-13 0,-2 0 0,2-37 0,-6 61 0,1-63 0,-3 93 0,0-1 0,5 45 0,-2-59 0,0 0 0,1 0 0,1 0 0,0 0 0,1-1 0,0 0 0,1 1 0,8 14 0,-9-21 0,-1 0 0,1-1 0,0 0 0,0 0 0,0 0 0,1 0 0,-1-1 0,1 0 0,0 0 0,0 0 0,0 0 0,1-1 0,-1 0 0,0 0 0,1 0 0,-1-1 0,1 1 0,0-2 0,0 1 0,-1 0 0,1-1 0,0 0 0,0-1 0,-1 1 0,1-1 0,6-2 0,-3 2 0,-1-1 0,1-1 0,-1 0 0,1 0 0,-1 0 0,0-1 0,0 0 0,-1-1 0,1 0 0,-1 0 0,0 0 0,0-1 0,-1 0 0,1-1 0,-2 1 0,8-10 0,-6 2 0,0-1 0,0 0 0,-2 0 0,0-1 0,0 0 0,-2 1 0,0-1 0,0-1 0,-1-30 0,-2 23 0,-1 0 0,-1 0 0,-1 0 0,-1 0 0,-2 1 0,-8-26 0,13 44-72,-1 1 1,0-1-1,0 1 0,0-1 0,0 1 0,-1 0 0,1 0 0,-1 0 1,0 0-1,0 1 0,-1-1 0,1 1 0,-1 0 0,0 0 0,0 0 1,0 0-1,0 1 0,-4-3 0,-21-5-6754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5:3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24575,'0'5'0,"0"6"0,4 1 0,3-1-8191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5:3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24575,'399'0'0,"-402"0"0,0 1 0,0-1 0,0 1 0,0 0 0,0 0 0,0 0 0,0 1 0,1-1 0,-1 1 0,0 0 0,1-1 0,-1 1 0,1 0 0,0 1 0,-5 4 0,1 0 0,-1 1 0,1 1 0,-9 16 0,2 4 0,3 0 0,0 0 0,2 1 0,-7 42 0,-2 9 0,12-63 0,1-1 0,1 0 0,0 1 0,2 0 0,0 32 0,1-45 0,1 0 0,0 0 0,0 0 0,0 0 0,1-1 0,0 1 0,0 0 0,0-1 0,0 1 0,1-1 0,-1 0 0,1 0 0,0 0 0,1 0 0,-1 0 0,1-1 0,-1 1 0,1-1 0,0 0 0,0 0 0,1 0 0,-1-1 0,1 0 0,8 4 0,6-1-113,0 0 0,0-1 0,0-2 0,0 1 0,1-2 0,-1-1 0,23-2 0,-31 2-348,34-2-6365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5:3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58 113 24575,'-2'1'0,"0"0"0,0 0 0,0 1 0,1-1 0,-1 0 0,0 1 0,1 0 0,-1-1 0,1 1 0,0 0 0,-1-1 0,-1 5 0,0-1 0,-1 0 0,0 1 0,1-1 0,-1 1 0,1 0 0,1 0 0,-1 1 0,1-1 0,0 0 0,1 1 0,-1 0 0,0 10 0,2-13 0,0-1 0,1 1 0,-1 0 0,0-1 0,1 1 0,0-1 0,0 1 0,0-1 0,1 1 0,-1-1 0,1 1 0,-1-1 0,1 0 0,0 0 0,1 0 0,-1 0 0,0 0 0,1-1 0,-1 1 0,1-1 0,0 1 0,6 3 0,3 0 0,1-1 0,0 0 0,1 0 0,-1-1 0,1-1 0,-1 0 0,1-1 0,0-1 0,0 0 0,0-1 0,22-2 0,-30 1 0,1 0 0,-1 0 0,0-1 0,0 0 0,-1 0 0,1 0 0,0-1 0,-1 0 0,1 0 0,-1-1 0,0 1 0,0-1 0,8-8 0,-7 5 0,0 1 0,0-2 0,-1 1 0,0-1 0,0 0 0,-1 0 0,0 0 0,0 0 0,3-12 0,-5 13 0,0-1 0,0 1 0,-1-1 0,0 0 0,-1 0 0,1 1 0,-2-1 0,1 0 0,-1 0 0,-3-13 0,3 16 0,-1 0 0,0 0 0,0 0 0,0 0 0,-1 0 0,0 0 0,0 1 0,0 0 0,0-1 0,-1 1 0,1 1 0,-1-1 0,0 0 0,-1 1 0,1 0 0,-7-4 0,1 2-97,0 0-1,0 1 1,-1 1-1,1 0 1,-1 0-1,0 1 1,0 0-1,0 1 1,0 0-1,0 1 1,0 0-1,0 1 0,-12 2 1,-21 8-6729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5:3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341 104 24575,'-1'-4'0,"1"0"0,-1-1 0,1 1 0,-1 0 0,-1-1 0,1 1 0,0 0 0,-1 0 0,0 0 0,0 0 0,0 0 0,-1 1 0,1-1 0,-1 1 0,0-1 0,0 1 0,0 0 0,0 0 0,0 0 0,-1 0 0,1 1 0,-1 0 0,0-1 0,0 1 0,0 0 0,0 1 0,0-1 0,0 1 0,-8-2 0,4 1 0,0 1 0,0-1 0,0 2 0,0-1 0,-1 1 0,1 0 0,0 0 0,0 1 0,0 0 0,0 1 0,0 0 0,0 0 0,0 1 0,1 0 0,-11 5 0,11-4 0,-1 1 0,1 1 0,0-1 0,1 1 0,-1 0 0,1 1 0,1 0 0,-1 0 0,1 0 0,-6 10 0,6-6 0,0 0 0,1 1 0,0-1 0,1 1 0,0 0 0,1 0 0,-1 13 0,-1 52 0,4 0 0,16 132 0,-1-35 0,-12 144 0,-3-222 0,0-85 0,0-2 0,1 1 0,-1-1 0,-1 0 0,0 1 0,0-1 0,-1 0 0,0 0 0,0 0 0,-1 0 0,0 0 0,-5 8 0,8-16-62,-1-1 0,1 1 0,0-1 0,-1 1 0,1-1 0,0 1 0,-1-1 0,1 0 0,-1 1 0,1-1 0,-1 0 0,1 1 0,-1-1-1,1 0 1,-1 1 0,1-1 0,-1 0 0,1 0 0,-1 0 0,0 0 0,0 1 0,-9-6-6764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5:3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24575,'-9'0'0,"1"0"0,17 0 0,15 0 0,17 0 0,11 0 0,2 0 0,0 0 0,-4 0 0,-1 0 0,-10 0-8191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5:4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24575,'-5'0'0,"-10"0"0,-8 0 0,-8 14 0,0 13 0,6 12 0,7 13 0,7 6 0,9 4 0,10 3 0,4 2 0,8-12 0,2-11 0,5-12 0,4-12 0,-4-9-8191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5:4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24575,'13'9'0,"20"17"0,12 18 0,12 15 0,11 11 0,8 4 0,-1-3 0,-8-13 0,-15-16-8191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5:4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0 24575,'-9'0'0,"-8"0"0,-10 5 0,-10 10 0,-8 17 0,-5 16 0,-3 10 0,2 4 0,10 0 0,3-10 0,8-9 0,9-3 0,8-8-8191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05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62 378 24575,'-11'16'0,"1"-5"0,4 0 0,1 0 0,1 0 0,0 0 0,0 1 0,1-1 0,1 1 0,-2 20 0,0 92 0,4-84 0,-1 30 0,-2-28 0,3-1 0,1 1 0,2-1 0,13 59 0,-15-93 0,2 1 0,-1-1 0,1 0 0,0 0 0,1 0 0,0 0 0,0 0 0,0-1 0,1 0 0,0 0 0,0 0 0,0-1 0,1 1 0,9 5 0,-11-7 0,1-2 0,1 1 0,-1-1 0,0 1 0,1-1 0,-1-1 0,1 1 0,-1-1 0,1 0 0,0 0 0,-1-1 0,1 0 0,0 0 0,0 0 0,0 0 0,-1-1 0,1 0 0,0 0 0,9-4 0,-2-1 0,0 0 0,-1-1 0,0 0 0,0 0 0,0-2 0,-1 1 0,0-2 0,-1 1 0,0-1 0,-1-1 0,0 0 0,0 0 0,-1-1 0,12-22 0,-2-2 0,-2-1 0,-1-1 0,20-76 0,-24 65 0,-2-1 0,-2 0 0,-2 0 0,-2 0 0,-3 0 0,-9-80 0,6 111 0,-2-1 0,0 1 0,-2-1 0,0 2 0,-1-1 0,0 1 0,-2 0 0,0 1 0,-1 0 0,-14-17 0,18 26 0,0-1 0,-1 1 0,0 0 0,0 1 0,0 0 0,-1 0 0,0 1 0,-1 0 0,1 1 0,-1 0 0,0 0 0,0 1 0,-1 0 0,1 1 0,-1 0 0,0 1 0,1 0 0,-1 1 0,-20-1 0,26 3 0,0-1 0,-1 1 0,1 0 0,0 0 0,0 1 0,0 0 0,0 0 0,0 0 0,1 0 0,-1 1 0,0-1 0,1 1 0,0 1 0,-5 3 0,3-1 0,1 0 0,-1 1 0,1 0 0,1-1 0,-1 2 0,1-1 0,1 0 0,-4 11 0,-1 6 0,1 1 0,2 1 0,0-1 0,-1 46 0,3 2-1365,3-6-5461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5:4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58 24575,'-5'0'0,"-5"0"0,-2 5 0,1 6 0,3 10 0,12 1 0,14-2 0,19-6 0,11-4 0,-2-9 0,-9-9 0,-10-12 0,-16-12 0,-17-1 0,-14 5 0,-11 8 0,-11 7 0,3 6-8191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5:4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24575,'34'36'0,"-2"2"0,45 68 0,-10-14 0,-54-76 0,0 1 0,0 0 0,-2 1 0,0 0 0,-2 1 0,0 0 0,0 0 0,-2 1 0,6 24 0,-6-5-170,-2 1-1,-2-1 0,-1 1 1,-2 0-1,-1-1 0,-3 1 1,-10 50-1,7-63-6655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5T19:46:00.107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86,'28'0,"-1"-2,0-1,1 0,-1-2,-1-2,1 0,32-15,-39 15,1 0,0 1,0 1,0 1,32-1,111 3,-103 3,179-2,222 5,-322 9,14 1,-134-14,-1 1,1 0,-1 2,1 0,31 11,169 45,-136-38,154 33,-180-43,69 4,-29-5,-82-7,0 1,27 10,-12-4,1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5T19:46:10.944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1,'0'459,"2"-435,0-1,2 0,0 1,11 27,-8-24,0 0,5 47,-10 95,-4-110,3-1,10 67,0 7,-4-34,-6-92,0 1,0-1,0 0,1 0,0 1,0-1,1-1,0 1,0 0,0-1,1 1,-1-1,1 0,0 0,1-1,-1 1,10 6,-5-5,0-1,0-1,0 1,0-1,1-1,0 0,0 0,0-1,0 0,16 0,245-4,-117-3,-57 4,167 3,-161 11,11 0,9-14,-67-1,66 7,-103-2,0 1,36 13,-36-10,0-1,28 5,40-4,153-6,-110-4,48 5,162-5,-334 3,1 0,0 0,0-1,0 0,-1-1,1 1,-1-1,1-1,-1 1,0-1,0 0,0-1,0 1,0-1,-1 0,1-1,-1 1,-1-1,1 0,0 0,-1 0,0-1,-1 0,1 0,-1 0,0 0,0 0,2-11,2-12,-2 0,-1 0,-1-1,-2 1,-3-48,1 33,-14-113,0 2,17 57,0 65,-1 0,-2 0,-1 0,-2 0,-11-49,10 68,-1 0,0 1,-1 0,0 0,-1 0,-16-19,0 5,-41-37,57 58,0 0,-1 0,1 0,-1 1,0 1,-1 0,1 0,-1 1,1 0,-1 0,-11-1,-14 0,-67 1,68 4,-62-8,-23-12,-204-6,-769 27,911 13,14-1,152-14,1 1,0 0,0 1,0 1,0 0,0 1,1 0,-1 1,1 1,-22 13,31-16,0 1,1 0,0 0,-1 0,2 1,-1-1,0 1,1 0,0-1,0 1,0 0,1 0,-1 0,0 11,0-3,1 1,0-1,1 1,3 21,-2-31,0 0,0 0,0 0,0 0,1 0,0 0,0-1,0 1,0-1,0 1,1-1,0 1,-1-1,1 0,1-1,-1 1,0 0,0-1,1 0,0 1,-1-2,1 1,0 0,0-1,0 1,0-1,7 1,10 1,0 0,0-1,1-2,23-1,-30 0,998-6,-681 7,-290 3,-1 1,76 18,-72-12,1-2,46 2,-10-11,-58 0,0 1,0 0,0 2,0 1,0 1,32 9,-10 2,-21-8,36 17,-53-20,0 0,-1 1,1 0,-1 0,0 1,0 0,0 0,6 9,-5-6,0 1,-1 0,-1 1,0 0,0 0,-1 0,4 13,-8-21,0 0,-1 0,1 0,0 0,-1 0,0 0,0 0,0 0,0 0,0 0,-1 0,1 0,-1 0,0 0,0 0,0 0,0-1,0 1,-1 0,1-1,-1 1,0-1,0 1,0-1,0 0,0 0,0 0,0 0,-1 0,1 0,-1-1,0 1,1-1,-4 2,-8 2,1 0,-1-2,0 1,0-1,0-1,-24 0,-92-6,63 0,40 4,-241-13,185 5,-98-21,-3 2,97 16,66 7,-38-12,-18-3,-30 9,-200 7,159 5,103 0,-52 10,-25 1,108-12,0 0,-1 2,1-1,0 2,0 0,1 1,-1 0,1 1,0 0,1 1,0 1,0 0,-16 14,22-17,0 1,0-1,1 1,0 1,0-1,1 1,0-1,0 1,0 0,1 1,0-1,0 1,1-1,0 1,0 0,1 0,0 0,1 0,-1 0,2 0,-1 0,1-1,0 1,0 0,5 14,-2-14,0 0,0 0,0-1,1 1,0-1,0 0,1-1,0 1,0-1,1 0,-1 0,1-1,1 0,-1 0,1-1,-1 0,1 0,11 3,4 1,0-1,1-2,-1 0,1-1,36 1,399-4,-203-4,669 3,-881-2,52-9,23-2,-100 12,-1-1,0 0,1-2,-2 0,1-1,0 0,-1-1,0-2,0 1,-1-2,0 0,24-19,-37 26,-1 0,0 1,1-1,-1 0,0 0,0-1,0 1,-1 0,1-1,0 1,-1-1,0 1,0-1,1 0,-2 0,1 1,0-1,0 0,-1 0,0 0,1 0,-1 0,0 0,-1-4,0 4,0 0,-1 0,1 0,-1 0,1 0,-1 1,0-1,0 1,-1-1,1 1,0-1,-1 1,1 0,-1 0,0 0,0 1,1-1,-1 1,-1-1,1 1,-6-2,-55-15,-2 3,0 3,-117-7,-208 17,206 4,-450-2,616 0,0-2,0-1,0 0,-33-11,-71-32,116 43,-5-2,1-2,0 0,0 0,1-1,0 0,-17-17,21 17,-2 1,1 0,-1 0,0 1,-1 0,0 0,0 1,0 0,0 1,-1 0,-13-4,11 5,0 2,0 0,0 0,0 1,-1 1,1 0,-12 3,20-4,-1 1,1 0,0 0,0 1,0-1,0 1,0-1,1 1,-1 0,1 1,-1-1,1 1,-1-1,1 1,0 0,1 0,-1 1,0-1,1 1,0-1,0 1,0-1,-2 7,3-7,0 0,1 1,0-1,0 1,0-1,0 0,1 1,-1-1,1 0,0 1,0-1,0 0,0 0,0 0,1 0,0 0,-1 0,4 3,4 6,0-1,21 19,-25-25,15 13,1 0,1-2,1 0,0-2,1 0,0-2,47 17,-48-21,0-1,1-1,-1-2,1 0,1-2,-1 0,0-2,0 0,26-5,-42 4,-1-1,0 0,1 0,-1-1,0 0,0 0,0-1,-1 0,1 0,-1 0,0-1,10-9,-14 12,0-1,0 1,1-1,-2 0,1 0,0 0,0 0,-1 0,0 0,0 0,0 0,0-1,0 1,0 0,-1-1,0 1,0 0,0-1,0 1,0-1,-1 1,1 0,-1-1,0 1,0 0,0 0,0 0,-1-1,1 1,-3-3,-2-1,1 0,-1 0,0 1,-1 0,0 0,1 0,-2 1,1 0,-1 1,1 0,-1 0,-1 0,1 1,0 0,-12-2,-11-2,-1 2,-60-3,-109 10,20 0,159-6,22 3,-1 1,1 0,-1 0,1-1,0 1,-1 0,1-1,0 1,-1 0,1-1,0 1,-1 0,1-1,0 1,0-1,-1 1,1 0,0-1,0 1,0-1,0 1,0-1,-1 0,2-2,0 0,0 0,0 0,0 0,0 0,0 1,1-1,-1 0,3-2,1-3,46-74,28-47,-67 106,-1 0,-1-1,12-44,4-14,-15 52,-2 1,6-35,-13 56,-1-1,-1 1,1-1,-1 1,-1-1,1 1,-1-1,-1 1,0 0,0-1,-1 1,-4-10,4 13,1 1,-1 0,-1 0,1 0,-1 0,1 1,-1-1,0 1,0 0,-1 0,1 1,0-1,-1 1,0 0,0 0,1 0,-1 1,0 0,-9-2,-9 0,0 1,-47 2,57 1,0-1,-18 1,-55 8,77-8,0 1,0 1,1-1,-1 2,1-1,0 1,-1 0,2 1,-1 0,-13 11,15-11,-1 2,1-1,0 1,1 0,0 0,0 0,0 1,1 0,0 0,0 0,1 0,0 1,1-1,0 1,0 0,0 9,-3 44,3 1,8 71,0-75,3-1,27 94,-31-137,1-1,0 0,1 0,0-1,1 1,1-2,0 1,13 12,-1-5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5T19:46:14.784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1589 570,'4'0,"0"0,0 0,0 0,0-1,1 0,-1 0,0 0,0 0,-1-1,1 1,0-1,0 0,-1 0,1 0,-1-1,4-2,-4 1,1-1,-1 1,0-1,0 1,0-1,0 0,-1 0,0 0,0-1,0 1,1-8,-1-4,-1 0,0 0,-1 0,-1 0,0 1,-1-1,-6-21,4 19,1 0,0 0,2 0,0-29,16 100,-9 60,-6-88,0 0,2 0,0-1,2 1,1-1,9 31,-13-53,-1 0,0 0,1 1,-1-1,1 0,0 0,-1 0,1 0,0 0,-1 0,1 0,0 0,0-1,0 1,0 0,1 1,-1-2,-1-1,1 1,-1 0,0 0,1 0,-1 0,1 0,-1 0,0-1,1 1,-1 0,0 0,1-1,-1 1,0 0,1 0,-1-1,0 1,1 0,-1-1,0 1,0 0,0-1,1 1,-1-1,0 1,0 0,0-1,0 0,9-42,-8 12,-2-1,-1 1,-8-37,-3-43,13 98,-1-6,0 0,-1-1,-1 1,-7-28,8 42,0 0,0 0,0 1,0-1,-1 0,0 1,0 0,0 0,0 0,-1 0,1 0,-1 1,0 0,0 0,-1 0,1 0,0 0,-1 1,0 0,1 0,-11-3,-12 0,0 1,0 1,-47 1,-31-3,-61-7,-195 9,177 5,-425-2,567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6:38.5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220 52 24575,'-9'0'0,"0"1"0,0 0 0,-1 1 0,1 0 0,1 0 0,-1 1 0,0 0 0,1 0 0,-1 1 0,1 0 0,0 1 0,0 0 0,1 0 0,-1 1 0,1 0 0,0 0 0,1 1 0,0-1 0,-7 10 0,7-7 0,0 0 0,0 0 0,0 1 0,1 0 0,1 0 0,0 0 0,0 0 0,1 1 0,0-1 0,1 1 0,0 0 0,1 0 0,0 0 0,1 0 0,2 20 0,-1-19 0,1-1 0,1 1 0,0 0 0,1-1 0,0 0 0,0 0 0,1 0 0,1 0 0,0-1 0,9 13 0,-9-16 0,0-1 0,1 1 0,0-1 0,0 0 0,0 0 0,0-1 0,1 0 0,0-1 0,0 1 0,0-2 0,0 1 0,1-1 0,0 0 0,10 1 0,-2 0 0,0-2 0,0 0 0,1-1 0,24-1 0,-34-1 0,1 0 0,-1 0 0,1 0 0,-1-1 0,0-1 0,0 1 0,0-2 0,0 1 0,0-1 0,-1 0 0,8-5 0,-11 5 0,0 0 0,0 0 0,-1 0 0,1-1 0,-1 1 0,0-1 0,-1 0 0,1 0 0,-1 0 0,0 0 0,0 0 0,-1 0 0,1 0 0,0-10 0,1-9 0,1-48 0,-4 64 0,0-17 0,0-1 0,-2 1 0,-5-29 0,5 46 0,-1-1 0,1 1 0,-1 0 0,-1-1 0,1 1 0,-2 1 0,1-1 0,-1 0 0,0 1 0,0 0 0,-1 1 0,-11-12 0,6 9 0,0 0 0,-1 1 0,0 0 0,0 1 0,0 0 0,-1 1 0,0 0 0,0 1 0,-20-5 0,25 9 0,1-1 0,-1 1 0,0 0 0,0 1 0,0 0 0,0 0 0,0 0 0,0 1 0,1 1 0,-1-1 0,0 1 0,0 0 0,1 1 0,0 0 0,-1 0 0,1 1 0,0 0 0,-8 5 0,12-6-105,-1 0 0,1 0 0,0 1 0,0-1 0,0 1 0,1-1 0,-1 1 0,1 0 0,0 0 0,0 0 0,0 0 0,-2 6 0,-5 23-6721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6:39.7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32 234 24575,'0'-3'0,"-1"0"0,1 0 0,-1 0 0,0-1 0,-1 1 0,1 0 0,0 0 0,-1 0 0,0 1 0,-2-5 0,1 3 0,1 1 0,0-1 0,-1 0 0,2 0 0,-1-1 0,-1-4 0,3 5 0,0-1 0,0 1 0,0-1 0,0 1 0,1-1 0,0 1 0,0 0 0,0-1 0,1 1 0,0 0 0,-1 0 0,1 0 0,1 0 0,-1 0 0,1 1 0,-1-1 0,1 1 0,0-1 0,0 1 0,0 0 0,1 0 0,3-3 0,5-3 0,0 0 0,0 1 0,0 1 0,1 0 0,22-9 0,-29 13 0,-1 1 0,1 0 0,0 0 0,1 0 0,-1 1 0,0 0 0,0 0 0,1 1 0,-1 0 0,0 0 0,1 0 0,-1 1 0,0 0 0,1 0 0,-1 0 0,0 1 0,0 0 0,0 0 0,0 1 0,0-1 0,-1 1 0,1 1 0,-1-1 0,0 1 0,0 0 0,0 0 0,0 0 0,-1 1 0,0-1 0,0 1 0,0 0 0,4 8 0,16 29 0,32 78 0,-12-22 0,-15-33 0,38 133 0,-48-134 0,-7-14 0,9 101 0,-24-222 0,-4 1 0,-2 0 0,-23-84 0,30 148 0,0-6 0,-1-1 0,-1 1 0,0 0 0,-1 0 0,0 0 0,-1 0 0,0 1 0,-11-15 0,16 25 0,0 0 0,0 0 0,0 0 0,1 0 0,-1 0 0,-1 0 0,1 0 0,0 0 0,0 1 0,0-1 0,0 0 0,-1 1 0,1-1 0,0 1 0,0-1 0,-1 1 0,1 0 0,0-1 0,-1 1 0,1 0 0,-1 0 0,1 0 0,-3 0 0,3 1 0,-1 0 0,1-1 0,-1 1 0,0 0 0,1 0 0,0 0 0,-1 1 0,1-1 0,0 0 0,-1 0 0,1 1 0,0-1 0,0 1 0,0-1 0,-1 4 0,-4 7 0,1 1 0,1 0 0,-6 24 0,8-30 0,-56 204 0,45-176 0,-1-1 0,-1 0 0,-39 61 0,36-69-682,-39 42-1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6:40.2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24575,'0'4'0,"0"16"0,0 9 0,0 8 0,4-1 0,2 6 0,9 15 0,2 11 0,-1 8 0,4 1 0,0-9 0,-3-16-8191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6:41.2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24575,'0'39'0,"-2"9"0,3-1 0,2 0 0,16 85 0,-10-91 0,-5-24 0,0 1 0,0-1 0,13 28 0,-17-44 0,1 1 0,-1-1 0,1 0 0,-1 1 0,1-1 0,0 0 0,0 0 0,0 0 0,-1 0 0,1 0 0,0 0 0,0 0 0,0 0 0,0 0 0,1 0 0,-1-1 0,0 1 0,0 0 0,0-1 0,3 1 0,-3-1 0,0 0 0,0 0 0,0 0 0,0-1 0,0 1 0,0 0 0,0-1 0,0 1 0,0-1 0,-1 1 0,1-1 0,0 1 0,0-1 0,0 0 0,-1 1 0,1-1 0,0 0 0,-1 0 0,1 1 0,0-1 0,0-1 0,5-8 0,-1-1 0,0 0 0,6-20 0,-6 18 0,16-45 0,-15 37 0,1 0 0,1 0 0,1 1 0,0 0 0,2 1 0,19-27 0,-29 44 0,1 0 0,-1 1 0,1 0 0,0-1 0,-1 1 0,1 0 0,0 0 0,0 0 0,0 0 0,0 0 0,-1 0 0,2 0 0,2 0 0,-4 1 0,-1 0 0,1 0 0,0 0 0,-1 0 0,1 0 0,0 0 0,-1 1 0,1-1 0,0 0 0,-1 0 0,1 1 0,-1-1 0,1 0 0,0 1 0,-1-1 0,1 1 0,-1-1 0,1 1 0,-1-1 0,1 1 0,-1-1 0,0 1 0,1-1 0,-1 1 0,0-1 0,1 1 0,-1 0 0,0-1 0,0 1 0,1 0 0,-1-1 0,0 1 0,0 0 0,0-1 0,0 1 0,0 0 0,0-1 0,0 1 0,0 0 0,0-1 0,0 1 0,-1 0 0,1-1 0,0 2 0,-2 8 0,0-1 0,-1 1 0,0-1 0,0 0 0,-1 1 0,0-2 0,-1 1 0,1 0 0,-10 10 0,-59 72 0,73-91 0,-32 34 0,16-17 0,14-15 0,7-6 0,3-3 0,0 0 0,1 0 0,0 1 0,0 0 0,0 0 0,1 1 0,0 1 0,0 0 0,0 0 0,1 0 0,-1 2 0,21-4 0,-23 5 0,0 1 0,0 0 0,0 1 0,-1-1 0,1 1 0,0 1 0,0-1 0,-1 2 0,1-1 0,-1 1 0,0 0 0,0 0 0,0 1 0,0 0 0,-1 0 0,1 0 0,-1 1 0,10 10 0,25 33 95,5 6-1555,-17-29-5366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6:41.9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177 0 24575,'-6'1'0,"1"0"0,0-1 0,0 2 0,0-1 0,0 0 0,0 1 0,0 0 0,0 0 0,1 1 0,-1-1 0,1 1 0,0 0 0,-1 0 0,1 1 0,0-1 0,1 1 0,-6 6 0,-3 4 0,2 1 0,0 0 0,-15 30 0,20-34 0,0-1 0,0 1 0,2 0 0,-1 0 0,1 0 0,1 0 0,0 1 0,1-1 0,0 1 0,1-1 0,1 17 0,0-20 0,0 0 0,1 0 0,0 0 0,1-1 0,0 1 0,0-1 0,0 1 0,1-1 0,0 0 0,1-1 0,-1 1 0,1-1 0,1 1 0,-1-2 0,1 1 0,0 0 0,8 5 0,-6-6 0,-1 0 0,1 0 0,0 0 0,1-1 0,-1-1 0,1 1 0,0-1 0,0-1 0,0 1 0,0-1 0,0-1 0,0 0 0,1 0 0,10-1 0,-8-2 0,0 0 0,-1 0 0,1-1 0,-1 0 0,1-1 0,-1 0 0,0-1 0,0 0 0,-1-1 0,15-10 0,-12 7 0,0 0 0,-1-1 0,-1 0 0,11-12 0,-18 18 0,-1 0 0,0 0 0,0 0 0,-1-1 0,1 1 0,-1-1 0,0 1 0,0-1 0,-1 0 0,1 0 0,-1 1 0,0-1 0,0 0 0,-1 0 0,0 0 0,0-8 0,-2 1 7,0 0 0,-2 0 0,1 1 0,-1 0 0,-1-1 1,0 2-1,-1-1 0,0 0 0,0 1 0,-1 0 0,-1 1 0,0 0 0,0 0 0,0 0 0,-1 1 0,-17-12 0,16 13-32,0 1 0,0-1 0,-1 2-1,0 0 1,0 0 0,0 1 0,-19-5 0,23 7-74,-1 1 0,0 0 1,1 1-1,-1-1 0,0 1 0,1 1 1,-1 0-1,0 0 0,1 0 0,-1 1 0,1 0 1,-9 4-1,-18 12-6727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0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32 187 24575,'-1'0'0,"0"1"0,0-1 0,1 0 0,-1 1 0,0-1 0,0 0 0,1 1 0,-1-1 0,0 1 0,0-1 0,1 1 0,-1-1 0,1 1 0,-1-1 0,0 1 0,1 0 0,-1-1 0,1 1 0,0 0 0,-1 0 0,1-1 0,-1 1 0,1 0 0,0 0 0,0 0 0,-1-1 0,1 1 0,0 1 0,-4 29 0,3-25 0,-5 106 0,6-100 0,0 0 0,1-1 0,1 1 0,0-1 0,0 1 0,1-1 0,9 20 0,-11-29 0,0 1 0,0-1 0,1 1 0,0-1 0,-1 0 0,1 0 0,0 0 0,0 0 0,0 0 0,0 0 0,0 0 0,1-1 0,-1 1 0,0-1 0,1 0 0,-1 0 0,1 1 0,0-2 0,-1 1 0,1 0 0,0 0 0,0-1 0,-1 0 0,1 1 0,0-1 0,3 0 0,-3-1 0,1 1 0,0-1 0,-1 0 0,1 0 0,0 0 0,-1-1 0,0 1 0,1-1 0,-1 0 0,0 0 0,0 0 0,0 0 0,0 0 0,0-1 0,0 0 0,-1 1 0,1-1 0,-1 0 0,4-5 0,0-5 0,0-1 0,0 1 0,-1-1 0,-1 0 0,0 0 0,-1 0 0,-1 0 0,1-16 0,0-117 0,-3 147 0,-1-20 0,0 0 0,-1 0 0,-8-33 0,9 48 0,0 1 0,-1 0 0,0 0 0,0-1 0,0 1 0,0 1 0,-1-1 0,1 0 0,-7-6 0,7 8 0,0 1 0,0-1 0,0 1 0,0 0 0,0 0 0,0 0 0,0 0 0,0 0 0,0 0 0,-1 0 0,1 1 0,0-1 0,-1 1 0,1 0 0,0 0 0,-1-1 0,1 2 0,0-1 0,-1 0 0,-2 1 0,2 0 0,0 0 0,1 0 0,-1 1 0,0-1 0,1 1 0,-1 0 0,1 0 0,-1 0 0,1 0 0,0 0 0,0 0 0,0 0 0,0 1 0,0-1 0,0 1 0,1 0 0,-3 5 0,-22 55 0,23-52 0,-6 19 0,1 0 0,1 0 0,2 1 0,-2 44 0,7 128 0,2-117 0,0 509-1365,-2-563-5461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6:42.2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24575,'0'9'0,"0"12"0,0 8 0,9 7 0,3 7 0,0-3-8191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6:43.1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337 35 24575,'-4'0'0,"0"-1"0,1 0 0,-1 0 0,1 0 0,0-1 0,-1 1 0,1-1 0,0 0 0,-5-3 0,-20-10 0,17 13 0,1 1 0,-1 0 0,1 1 0,-1 1 0,1-1 0,-1 2 0,1-1 0,0 1 0,0 1 0,0 0 0,0 0 0,0 1 0,0 1 0,1-1 0,0 1 0,0 1 0,-14 11 0,17-12 0,0 0 0,1 0 0,-1 0 0,1 1 0,0 0 0,1 0 0,-1 0 0,1 0 0,1 1 0,-1 0 0,-3 9 0,6-11 0,0 0 0,0 0 0,0 0 0,0 0 0,1 0 0,0 0 0,0 0 0,0 0 0,1 0 0,0 0 0,0 0 0,0 0 0,0 0 0,1 0 0,0 0 0,0-1 0,0 1 0,3 4 0,-2-5 0,0-1 0,0 1 0,0-1 0,0 0 0,0 0 0,0-1 0,1 1 0,-1-1 0,1 1 0,0-1 0,0 0 0,0 0 0,0-1 0,0 1 0,5 0 0,-3 0 0,0-1 0,0 0 0,0 0 0,0-1 0,-1 0 0,1 0 0,0 0 0,0 0 0,0-1 0,8-2 0,-26 7 0,1 2 0,-1-1 0,1 2 0,0 0 0,0 0 0,1 1 0,0 0 0,0 0 0,-14 18 0,19-20 0,1 0 0,-1 0 0,1 0 0,1 1 0,-1-1 0,1 1 0,0 0 0,-3 12 0,5-14 0,0 0 0,0 0 0,1 0 0,0-1 0,0 1 0,0 0 0,1 0 0,-1 0 0,1 0 0,0-1 0,0 1 0,1 0 0,0-1 0,3 8 0,-2-7 0,0-1 0,-1 0 0,2 1 0,-1-1 0,0 0 0,1-1 0,0 1 0,0-1 0,0 0 0,0 0 0,1 0 0,5 3 0,0-2 0,-1 0 0,0 0 0,1-2 0,0 1 0,19 2 0,3-3 0,1-1 0,60-7 0,-87 5 0,23-1-170,0-2-1,0-1 0,-1-1 1,1-2-1,-2-1 0,1-1 1,29-15-1,-16 0-6655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6:44.2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38 183 24575,'0'-3'0,"-1"0"0,0 0 0,0-1 0,0 1 0,-1 0 0,1 0 0,-1 1 0,1-1 0,-1 0 0,-3-4 0,-10-18 0,14 22 0,0 0 0,0 0 0,0 0 0,0 0 0,1 0 0,-1 0 0,1 0 0,0-1 0,0 1 0,0 0 0,1 0 0,-1 0 0,1-1 0,-1 1 0,1 0 0,0 0 0,0 0 0,1 0 0,-1 0 0,2-2 0,0 1 0,0 0 0,1 1 0,-1 0 0,1 0 0,-1 0 0,1 0 0,0 0 0,0 1 0,0-1 0,1 1 0,-1 0 0,6-1 0,3-1 0,0 1 0,0 0 0,1 0 0,-1 2 0,0 0 0,1 0 0,0 1 0,19 3 0,-17 1 0,0 0 0,-1 1 0,1 1 0,-1 0 0,0 1 0,-1 1 0,1 0 0,-2 1 0,1 0 0,-1 2 0,0-1 0,-1 1 0,-1 1 0,0 0 0,18 25 0,-11-10 0,0 1 0,-2 1 0,-1 1 0,-2 0 0,0 0 0,15 64 0,-22-61 0,-2 1 0,-1 0 0,-2 46 0,3 23 0,4-64 0,1-27 0,-8-12 0,-1 0 0,1 0 0,-1 0 0,1-1 0,-1 1 0,1 0 0,-1 0 0,1-1 0,-1 1 0,1 0 0,-1-1 0,1 1 0,-1 0 0,1-1 0,-1 1 0,0-1 0,1 1 0,-1-1 0,0 1 0,1 0 0,-1-1 0,0 1 0,0-1 0,1 0 0,-1 1 0,0-1 0,0 1 0,0-1 0,4-10 0,0 0 0,-2 0 0,1 0 0,-1-1 0,-1 1 0,0-23 0,-2 1 0,-5-37 0,4 50 0,-2-1 0,0 1 0,-1-1 0,-1 1 0,0 1 0,-2-1 0,0 1 0,-2 1 0,-19-31 0,28 47 0,0 1 0,0-1 0,0 1 0,0-1 0,-1 1 0,1-1 0,0 1 0,-1 0 0,1-1 0,-1 1 0,0 0 0,1 0 0,-1 0 0,0 0 0,1 1 0,-1-1 0,0 0 0,0 1 0,0-1 0,0 1 0,0 0 0,0-1 0,0 1 0,0 0 0,0 0 0,1 1 0,-1-1 0,-4 1 0,3 1 0,0-1 0,0 1 0,0 1 0,0-1 0,0 0 0,1 1 0,-1 0 0,1-1 0,0 1 0,-1 0 0,1 0 0,1 0 0,-1 0 0,-2 5 0,-16 40 0,1 0 0,-21 87 0,-2 7 0,30-114 0,-1 1 0,-2-2 0,-20 30 0,-2 3 0,24-40-59,9-15-71,1-1-1,0 1 0,-1 0 1,2 1-1,-1-1 1,1 0-1,-1 1 0,2-1 1,-3 10-1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6:45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86 85 24575,'-3'3'0,"1"-1"0,-1 1 0,0 0 0,1 0 0,0 0 0,0 1 0,0-1 0,0 0 0,0 1 0,0-1 0,1 1 0,0 0 0,0-1 0,0 1 0,0 0 0,0 4 0,-1 1 0,-4 14 0,1 1 0,0 1 0,2-1 0,1 49 0,2-65 0,1 0 0,0 0 0,1 0 0,0 0 0,0 0 0,1-1 0,0 1 0,4 8 0,-4-11 0,0-1 0,0 0 0,0 1 0,1-2 0,-1 1 0,1 0 0,0-1 0,0 1 0,0-1 0,0 0 0,1 0 0,-1-1 0,10 4 0,-1-1 0,1-1 0,-1-1 0,1 0 0,0-1 0,0 0 0,0-2 0,0 1 0,0-2 0,0 1 0,0-2 0,0 0 0,0-1 0,24-8 0,-32 8 0,-1 0 0,0-1 0,0 1 0,0-1 0,0 0 0,0-1 0,-1 1 0,0-1 0,0 0 0,0 0 0,-1-1 0,1 1 0,-1 0 0,-1-1 0,1 0 0,-1 0 0,0 0 0,0 0 0,0 0 0,0-12 0,2-3 0,-2 0 0,-1-1 0,0 1 0,-6-41 0,4 52 0,0 0 0,-1 0 0,0 1 0,-1-1 0,0 1 0,0-1 0,-1 1 0,-1 0 0,1 0 0,-2 1 0,-9-14 0,9 15 0,0 1 0,-1 1 0,0-1 0,0 1 0,0 0 0,-1 0 0,1 1 0,-1 0 0,0 1 0,0 0 0,0 0 0,-1 0 0,-12-1 0,10 1 0,1 2 0,0 0 0,0 0 0,-1 1 0,1 0 0,0 0 0,-1 2 0,1-1 0,0 1 0,-13 4 0,17-4 0,0 1 0,0 0 0,0 0 0,0 1 0,0 0 0,1 0 0,0 0 0,-1 0 0,2 1 0,-1 0 0,0 0 0,1 0 0,0 0 0,0 1 0,1 0 0,-6 11 0,3-3 0,1 1 0,0 0 0,1 0 0,0 0 0,2 0 0,-1 0 0,2 1 0,0-1 0,1 1 0,1 0 0,5 30 0,-5-37 0,1 0 0,0-1 0,1 1 0,0 0 0,1-1 0,0 1 0,0-1 0,0 0 0,1-1 0,1 1 0,-1-1 0,1 0 0,0 0 0,1-1 0,-1 0 0,1 0 0,1 0 0,-1-1 0,1 0 0,0 0 0,15 5 0,-9-4 0,1-1 0,0-1 0,1-1 0,-1 0 0,0-1 0,1-1 0,25 0 0,-34-2 0,0 1 0,0-1 0,0 0 0,0-1 0,0 0 0,0 0 0,-1 0 0,1-1 0,-1 0 0,1 0 0,-1-1 0,0 1 0,0-1 0,-1-1 0,1 1 0,-1-1 0,0 0 0,8-11 0,-5 3 0,0 0 0,-1-1 0,-1 0 0,0 0 0,-1 0 0,0-1 0,4-27 0,-6 18 0,0 1 0,-2-1 0,0 0 0,-4-31 0,-7 8 0,10 45 0,0 0 0,-1 0 0,1 0 0,-1 0 0,1 1 0,-1-1 0,0 0 0,0 0 0,0 1 0,0-1 0,0 1 0,0-1 0,0 1 0,-1-1 0,1 1 0,-1 0 0,1-1 0,-1 1 0,1 0 0,-1 0 0,-2-1 0,3 2 0,0 1 0,0-1 0,0 0 0,0 1 0,0-1 0,0 1 0,1 0 0,-1-1 0,0 1 0,0 0 0,0-1 0,1 1 0,-1 0 0,0 0 0,1 0 0,-1 0 0,1 0 0,-1-1 0,1 1 0,-1 0 0,1 0 0,-1 0 0,1 0 0,0 0 0,0 1 0,0-1 0,0 0 0,-1 0 0,2 1 0,-6 34 0,6-16-91,0 0 0,1 0 0,1 0 0,1 0 0,0 0 0,2-1 0,0 0 0,1 0 0,1-1 0,1 0 0,1 0 0,0-1 0,1 0 0,15 17 0,13 11-6735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6:45.9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 24575,'0'-9'0,"0"10"0,5 15 0,1 9 0,0 9 0,12 13 0,3 8 0,8 3 0,-1-8-8191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6:46.4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24575,'18'0'0,"16"9"0,10 12 0,3 3 0,3 16 0,2 10 0,1 5 0,-4-1 0,-1-2 0,-8 1 0,-3-10 0,-6-16 0,-10-13-8191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6:46.7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378 0 24575,'-9'0'0,"-3"5"0,-13 14 0,-3 10 0,-5 9 0,2 6 0,3 1 0,5 2 0,-2 2 0,3-2 0,-4-1 0,3 2 0,4-3 0,-2-10 0,1 4 0,4 5 0,6-2 0,3-7-8191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6:47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24575,'0'9'0,"0"8"0,0 10 0,5 9 0,1 4 0,-1 4 0,0 4 0,-2-2 0,9 0 0,1 7 0,0-2 0,-4 0 0,7-8 0,0-8 0,2-9 0,-2-10-8191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6:47.8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213 26 24575,'0'-1'0,"0"0"0,0 0 0,0 0 0,0 0 0,-1 0 0,1 0 0,0 0 0,0 0 0,-1 0 0,1 0 0,0 0 0,-1 1 0,1-1 0,-1 0 0,1 0 0,-1 0 0,0 0 0,1 1 0,-1-1 0,0 0 0,1 0 0,-1 1 0,0-1 0,0 1 0,0-1 0,0 1 0,0-1 0,0 1 0,1-1 0,-1 1 0,0 0 0,0 0 0,0-1 0,0 1 0,0 0 0,-2 0 0,-1 0 0,1 0 0,-1 0 0,1 1 0,-1-1 0,1 1 0,-1 0 0,1 0 0,0 0 0,0 1 0,-5 1 0,-1 4 0,0-1 0,0 2 0,0-1 0,1 1 0,0 0 0,1 1 0,0 0 0,0 0 0,1 1 0,0 0 0,0 0 0,1 0 0,1 0 0,-4 12 0,-1 6 0,1 0 0,1 0 0,1 1 0,-2 40 0,8-55 0,-1 0 0,2-1 0,0 1 0,0-1 0,1 1 0,1-1 0,1 0 0,-1 0 0,2 0 0,0-1 0,12 23 0,-12-27 0,1 0 0,-1 0 0,2 0 0,-1-1 0,1 0 0,0 0 0,0-1 0,1 0 0,0 0 0,0 0 0,0-1 0,1-1 0,0 1 0,0-2 0,0 1 0,0-1 0,13 3 0,-10-4 0,0 0 0,0 0 0,0-1 0,1-1 0,-1 0 0,0-1 0,0 0 0,18-4 0,-25 4 0,-1-1 0,1 1 0,0-1 0,-1 0 0,1 0 0,-1 0 0,0-1 0,0 0 0,0 0 0,0 0 0,0 0 0,-1 0 0,0-1 0,1 0 0,-1 1 0,0-1 0,-1 0 0,1-1 0,-1 1 0,0 0 0,0-1 0,0 1 0,2-10 0,-2 9 0,-1 0 0,0-1 0,-1 1 0,1 0 0,-1-1 0,0 1 0,0-1 0,-1 1 0,1 0 0,-1 0 0,-3-10 0,3 12 0,-1 0 0,0-1 0,0 1 0,0 0 0,0 0 0,0 0 0,-1 0 0,1 0 0,-1 1 0,0-1 0,0 1 0,0 0 0,0 0 0,0 0 0,0 0 0,-1 0 0,1 1 0,-4-2 0,-7-1-97,0 0-1,0 1 1,0 0-1,-1 1 1,1 1-1,0 0 1,-1 1-1,1 0 1,-1 2-1,1-1 1,0 2-1,-1 0 0,-23 8 1,10 2-6729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6:48.7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66 24575,'503'0'0,"-487"0"0,-2 1 0,-1-1 0,0 0 0,1-1 0,-1-1 0,0 0 0,1 0 0,-1-1 0,24-10 0,-35 12 0,0 0 0,0 0 0,-1 0 0,1 0 0,-1-1 0,1 1 0,0-1 0,-1 1 0,0-1 0,1 1 0,-1-1 0,0 0 0,1-1 0,-2 2 0,0 0 0,1 1 0,-1-1 0,0 1 0,0-1 0,0 0 0,0 1 0,0-1 0,0 1 0,0-1 0,0 0 0,0 1 0,0-1 0,0 0 0,0 1 0,0-1 0,-1 1 0,1-1 0,0 0 0,0 1 0,-1-1 0,1 1 0,0-1 0,-1 1 0,1-1 0,-1 1 0,1-1 0,0 1 0,-1-1 0,1 1 0,-1 0 0,1-1 0,-1 1 0,0 0 0,1-1 0,-1 1 0,1 0 0,-1 0 0,0 0 0,1-1 0,-1 1 0,-1 0 0,1-1 0,0 1 0,0 0 0,0 0 0,0 0 0,-1 0 0,1 0 0,0 0 0,0 0 0,0 0 0,0 0 0,-1 0 0,1 0 0,0 1 0,0-1 0,0 1 0,0-1 0,0 1 0,0-1 0,0 1 0,-2 1 0,1 0 0,-1 0 0,1 1 0,0-1 0,-1 1 0,1-1 0,1 1 0,-4 5 0,0 3 0,0 0 0,1 0 0,-4 18 0,3 5 0,1 0 0,1 1 0,2 0 0,2-1 0,1 1 0,1 0 0,2-1 0,2 0 0,13 42 0,-18-70-124,0 0 0,0 1 0,1-1 0,0 0 0,0 0 0,1-1-1,0 1 1,0-1 0,0 1 0,9 7 0,15 8-6702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0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24575,'0'5'0,"0"15"0,0 9 0,0 8 0,0 8 0,0 0 0,-5 2 0,-1 7 0,0-2 0,2-9-8191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6:49.3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2 24575,'-6'-1'0,"1"1"0,-1 1 0,0-1 0,1 1 0,-1 0 0,0 0 0,1 1 0,-1 0 0,1 0 0,0 0 0,-8 5 0,9-4 0,0 0 0,0 0 0,1 0 0,0 1 0,-1 0 0,1 0 0,1 0 0,-1 0 0,1 0 0,-1 0 0,1 1 0,0-1 0,-2 9 0,-2 12 0,0-1 0,2 1 0,1 0 0,0 1 0,2-1 0,4 40 0,-3-60 0,1 0 0,-1 0 0,1 0 0,0 0 0,1 0 0,-1 0 0,1-1 0,0 1 0,0-1 0,1 1 0,-1-1 0,1 0 0,0 0 0,0 0 0,1 0 0,4 5 0,-2-5 0,-1 0 0,1-1 0,0 0 0,0 1 0,0-2 0,0 1 0,1-1 0,-1 0 0,1 0 0,-1-1 0,14 1 0,-5 0 0,1-1 0,0-1 0,0 0 0,-1-2 0,1 1 0,-1-2 0,1 0 0,-1-1 0,0 0 0,20-10 0,-26 10 0,-1 0 0,0-1 0,0 0 0,-1-1 0,0 1 0,0-1 0,0-1 0,0 1 0,-1-1 0,0-1 0,-1 1 0,0-1 0,0 0 0,0 0 0,-1 0 0,0-1 0,-1 1 0,0-1 0,2-10 0,-3 12 0,-1 1 0,0-1 0,0 0 0,0 1 0,-1-1 0,0 0 0,0 1 0,-1-1 0,0 0 0,0 1 0,0-1 0,-1 1 0,0 0 0,-4-10 0,1 9 0,1-1 0,-1 1 0,-1 0 0,1 1 0,-1-1 0,-1 1 0,1 0 0,-1 1 0,0 0 0,-12-8 0,7 6-97,0 0-1,0 1 1,0 0-1,-1 1 1,1 1-1,-1 0 1,-1 1-1,1 0 1,0 1-1,-1 0 1,1 1-1,-1 1 0,-14 1 1,3 4-6729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5T19:46:58.980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843 30,'-89'-1,"-107"4,184-2,1 2,0-1,-1 2,1-1,1 1,-1 1,0 0,1 1,0 0,-15 12,-6 8,-46 50,56-55,8-6,0 0,1 1,1 0,1 0,-16 34,-26 92,38-99,-1-1,-27 52,28-65,1 0,1 0,2 1,1 0,2 1,-8 58,11-34,2-1,2 1,9 62,-5-90,1 0,1 0,1 0,2 0,1-1,1-1,19 34,-10-27,0-1,3-1,0-1,54 51,8 11,1 2,-61-68,2-2,0-1,1-1,1-1,62 31,-7-14,2-3,100 25,184 36,-329-86,0-3,73 4,88-12,-79-1,-59 3,0 3,77 14,-46-2,114 1,95-13,-269-4,1301 0,-710 2,-346 13,-27-1,-180-11,159-6,-193-1,-1-2,69-23,31-25,-70 33,-2-4,103-55,-102 44,-24 15,-1-2,-2-2,0-1,52-47,-57 38,-2-2,40-57,-57 67,26-59,-42 87,6-17,0 0,-1 0,-1 0,0 0,1-28,-3-91,-3 91,0-18,-14-96,9 128,-1-1,-1 1,-2 0,-25-56,0 12,17 35,-1 1,-35-52,28 54,7 8,-3 0,0 1,-33-30,53 56,-27-27,-2 2,-1 1,0 2,-2 1,-48-24,64 38,-44-20,-1 2,0 3,-98-22,-46-10,150 44,-171-31,188 38,-1 2,-1 1,-68 7,100-3,-300 22,276-22,0 2,-62 15,-30 4,-295-16,257-9,119 5,0 2,1 1,0 3,-73 24,91-25,-1-2,-51 6,5-2,-18 7,-1-4,-135 2,-418-17,571-2,1-3,-143-34,181 33,-42-5,-104-4,63 8,-260 0,275 10,64-1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0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24575,'0'5'0,"0"10"0,0 7 0,0 10 0,5 8 0,2 2 0,-1 7 0,-2 10 0,9 4 0,1-9-8191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0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0 24575,'-1'13'0,"0"-1"0,-1 0 0,0 0 0,-1 0 0,-1 0 0,0 0 0,0 0 0,-1-1 0,-12 20 0,-5 4 0,-41 49 0,59-79 0,-8 11 0,-1-1 0,0 0 0,-20 15 0,30-27 0,0-1 0,1 0 0,-1 1 0,0-1 0,0-1 0,0 1 0,0 0 0,0-1 0,-1 0 0,1 1 0,0-1 0,-1-1 0,1 1 0,-1 0 0,1-1 0,-1 0 0,1 1 0,-1-2 0,1 1 0,-1 0 0,1-1 0,-1 1 0,1-1 0,0 0 0,-6-2 0,8 3 0,1 0 0,-1-1 0,0 1 0,1 0 0,-1 0 0,1-1 0,-1 1 0,0 0 0,1-1 0,-1 1 0,1-1 0,-1 1 0,1 0 0,-1-1 0,1 1 0,0-1 0,-1 0 0,1 1 0,-1-1 0,1 1 0,0-1 0,0 1 0,-1-1 0,1 0 0,0 1 0,0-1 0,0 0 0,0 1 0,0-1 0,-1 0 0,1 1 0,0-1 0,1 0 0,-1 0 0,1 0 0,0-1 0,0 1 0,0 0 0,0 0 0,0-1 0,1 1 0,-1 0 0,0 0 0,1 0 0,-1 1 0,1-1 0,-1 0 0,2 0 0,53-16 0,-28 12 0,0 1 0,0 2 0,0 0 0,41 4 0,-57-1 0,1 1 0,-1 1 0,0-1 0,-1 2 0,1 0 0,0 0 0,-1 1 0,0 0 0,0 1 0,-1 0 0,1 1 0,15 14 0,7 11-1365,-4 1-5461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0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74 266 24575,'-1'0'0,"0"0"0,-1 1 0,1-1 0,0 0 0,0 0 0,0 1 0,0-1 0,0 1 0,0-1 0,0 1 0,0-1 0,0 1 0,1 0 0,-1-1 0,0 1 0,0 0 0,0 0 0,1 0 0,-1 0 0,0-1 0,1 1 0,-1 0 0,0 2 0,-9 25 0,9-25 0,-2 5 0,1 1 0,0-1 0,1 0 0,0 1 0,1-1 0,-1 1 0,2-1 0,-1 1 0,1-1 0,0 1 0,4 12 0,-3-16 0,-1-1 0,1 0 0,0 0 0,1 0 0,-1 0 0,0 0 0,1 0 0,0-1 0,0 1 0,0-1 0,1 0 0,-1 0 0,1 0 0,-1 0 0,1 0 0,0-1 0,0 0 0,0 0 0,0 0 0,1 0 0,-1-1 0,0 0 0,7 2 0,-1-2 0,-1-1 0,1 1 0,0-1 0,0-1 0,0 0 0,0-1 0,-1 0 0,1 0 0,-1-1 0,1 0 0,-1 0 0,0-1 0,0-1 0,-1 1 0,1-1 0,-1-1 0,0 0 0,0 0 0,12-13 0,-10 9 0,0 0 0,-1 0 0,0-1 0,-1 0 0,0-1 0,-1 0 0,0 0 0,-1-1 0,0 0 0,-1 0 0,0 0 0,-1 0 0,3-19 0,-6 26 0,-1 0 0,1 0 0,-1 0 0,0 0 0,0 0 0,0 0 0,-1 0 0,0 1 0,0-1 0,-1 0 0,0 0 0,0 1 0,0-1 0,0 1 0,-1 0 0,0-1 0,0 1 0,-1 0 0,1 1 0,-1-1 0,0 1 0,0 0 0,-1 0 0,1 0 0,-1 0 0,0 1 0,0-1 0,0 1 0,0 1 0,0-1 0,-1 1 0,1 0 0,-1 0 0,0 0 0,0 1 0,-7-1 0,1 1 0,0 0 0,0 1 0,1 0 0,-1 0 0,0 2 0,0 0 0,0 0 0,1 1 0,0 0 0,-1 1 0,1 0 0,0 1 0,1 0 0,-1 1 0,1 0 0,0 0 0,0 1 0,-11 11 0,14-12 0,0 1 0,1 0 0,0 0 0,0 0 0,0 1 0,1 0 0,0 0 0,1 0 0,0 1 0,0-1 0,1 1 0,0 0 0,0 0 0,1 0 0,0 1 0,1-1 0,0 0 0,0 1 0,1-1 0,0 0 0,1 1 0,0-1 0,4 15 0,-3-17 0,0 0 0,1 0 0,0 0 0,0-1 0,0 1 0,1-1 0,0 0 0,0 0 0,1-1 0,0 1 0,0-1 0,0 0 0,0 0 0,1-1 0,0 1 0,0-1 0,0 0 0,0-1 0,1 0 0,-1 0 0,1 0 0,0-1 0,0 0 0,0 0 0,0 0 0,11 0 0,-7-1 0,0-1 0,-1 0 0,1 0 0,0-1 0,-1-1 0,1 0 0,-1 0 0,0-1 0,1 0 0,-1-1 0,0 0 0,-1 0 0,1-1 0,-1 0 0,0-1 0,0 0 0,12-11 0,-11 5 0,1 0 0,-1 0 0,-1-1 0,0 0 0,-1 0 0,-1-1 0,0 0 0,8-24 0,-10 26 0,-2-1 0,1 0 0,-2 0 0,0 1 0,0-2 0,-1 1 0,-1 0 0,0 0 0,-1 0 0,-3-20 0,-2 24 0,1 17 0,-1 21 0,5-20 0,1 1 0,0 0 0,1-1 0,-1 1 0,2-1 0,0 1 0,0-1 0,0 0 0,1 0 0,1 0 0,-1 0 0,1 0 0,1-1 0,0 1 0,0-1 0,1 0 0,-1-1 0,12 11 0,-8-9 0,0 0 0,1-1 0,0 0 0,1 0 0,0-1 0,0 0 0,1-1 0,-1-1 0,1 0 0,1 0 0,-1-1 0,1 0 0,17 2 0,-22-6 0,1 0 0,-1 0 0,1 0 0,-1-1 0,0 0 0,0-1 0,1 0 0,-1 0 0,0 0 0,0-1 0,-1-1 0,1 1 0,-1-1 0,1-1 0,-1 1 0,-1-1 0,1 0 0,-1-1 0,0 0 0,0 0 0,0 0 0,6-10 0,-2 3 0,-1-1 0,0 0 0,-1-1 0,-1 0 0,0-1 0,-1 1 0,0-1 0,-2 0 0,0 0 0,3-21 0,-3-42 0,-4 73 0,0 0 0,0-1 0,-1 1 0,0 0 0,0 0 0,-1 0 0,1 0 0,-1 1 0,-1-1 0,-4-8 0,7 13 0,0 1 0,0 0 0,0 0 0,0-1 0,0 1 0,-1 0 0,1 0 0,0 0 0,0 0 0,0-1 0,-1 1 0,1 0 0,0 0 0,0 0 0,0 0 0,-1 0 0,1-1 0,0 1 0,0 0 0,-1 0 0,1 0 0,0 0 0,0 0 0,-1 0 0,1 0 0,0 0 0,0 0 0,-1 0 0,1 0 0,0 0 0,0 0 0,-1 0 0,1 0 0,0 1 0,0-1 0,-1 0 0,1 0 0,0 0 0,0 0 0,0 0 0,-1 0 0,1 1 0,0-1 0,0 0 0,0 0 0,-1 0 0,1 1 0,0-1 0,0 0 0,0 0 0,0 1 0,0-1 0,0 0 0,0 0 0,-1 0 0,1 1 0,0-1 0,0 0 0,0 1 0,-5 16 0,2-4 0,0 1 0,1-1 0,1 1 0,1-1 0,0 1 0,0 0 0,1-1 0,1 1 0,0-1 0,1 1 0,1-1 0,0 0 0,1 0 0,0-1 0,0 0 0,2 1 0,-1-2 0,2 1 0,0-1 0,0 0 0,1-1 0,0 0 0,0 0 0,1-1 0,1 0 0,0-1 0,15 10 0,19 6-1365,1-4-5461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0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89 24575,'-15'30'0,"1"0"0,2 1 0,0 0 0,-6 34 0,16-54 0,0-1 0,1 0 0,0 1 0,1-1 0,0 1 0,1-1 0,3 15 0,-3-19 0,1 1 0,0-1 0,0 0 0,1 0 0,0 0 0,0 0 0,1 0 0,-1-1 0,1 0 0,0 1 0,0-1 0,10 8 0,-8-9 0,0 0 0,0 0 0,1 0 0,-1-1 0,1 0 0,0 0 0,0-1 0,0 0 0,0 0 0,0-1 0,0 0 0,0 0 0,1 0 0,-1-1 0,0 0 0,1-1 0,-1 1 0,0-1 0,0-1 0,0 1 0,1-1 0,10-5 0,-11 4 0,-1 1 0,0-1 0,0 0 0,0-1 0,0 1 0,-1-1 0,1 0 0,-1 0 0,0-1 0,0 0 0,0 0 0,-1 0 0,0 0 0,0-1 0,0 0 0,-1 1 0,1-1 0,-1-1 0,-1 1 0,1 0 0,-1-1 0,0 1 0,-1-1 0,2-9 0,-3 12 0,-1-1 0,1 1 0,-1-1 0,0 1 0,0 0 0,0-1 0,0 1 0,-1 0 0,1 0 0,-1-1 0,-1 1 0,1 1 0,0-1 0,-1 0 0,0 1 0,0-1 0,-4-3 0,-7-6 0,-1 0 0,-31-19 0,-1-1 0,46 32 0,0 1 0,1-1 0,-1 1 0,0-1 0,0 0 0,1 0 0,-1 1 0,0-1 0,1 0 0,-1 0 0,1 0 0,-1 0 0,1 0 0,-1 0 0,1 0 0,0 0 0,-1 0 0,1 0 0,0 0 0,0 0 0,0 0 0,0 0 0,0 0 0,0 0 0,0 0 0,0-1 0,1 0 0,0 0 0,0 0 0,0 1 0,0-1 0,0 0 0,0 1 0,1-1 0,-1 1 0,1-1 0,-1 1 0,1 0 0,2-2 0,8-4 0,0 0 0,0 1 0,17-5 0,-24 8 0,226-76 0,-197 68-1365,-7 5-5461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0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24 24575,'-2'37'0,"-8"47"0,5-52 0,2-1 0,0 39 0,3-65 0,1-1 0,0 1 0,0-1 0,0 0 0,0 1 0,0-1 0,1 0 0,0 0 0,0 0 0,0 0 0,0 0 0,1-1 0,-1 1 0,1-1 0,0 1 0,0-1 0,0 0 0,1 0 0,-1 0 0,1-1 0,-1 1 0,1-1 0,0 0 0,0 0 0,0 0 0,0-1 0,1 1 0,-1-1 0,0 0 0,8 1 0,-4-1 0,0 0 0,1 0 0,-1-1 0,0 0 0,1 0 0,-1-1 0,0 0 0,0 0 0,0-1 0,0 0 0,0-1 0,0 0 0,0 0 0,-1 0 0,13-9 0,-12 6 8,-1-1 0,0 1 0,-1-2 0,1 1 0,-1-1 0,-1 0 0,0 0 0,0 0 0,0-1 0,-1 1 0,0-1 0,-1 0 0,0-1 0,3-14 0,-2 1-305,-1 0 0,-1 0 0,-1 0 0,-4-45 0,-3 16-6529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1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24575,'-1'79'0,"-1"-30"0,8 81 0,-6-124 0,1 0 0,0-1 0,1 1 0,0-1 0,-1 0 0,2 1 0,-1-1 0,1 0 0,-1 0 0,1 0 0,1 0 0,-1-1 0,1 0 0,0 1 0,0-1 0,0 0 0,0-1 0,1 1 0,-1-1 0,1 0 0,0 0 0,0 0 0,0-1 0,1 0 0,-1 0 0,0 0 0,1 0 0,0-1 0,-1 0 0,1 0 0,-1-1 0,1 1 0,0-1 0,0-1 0,-1 1 0,1-1 0,0 0 0,-1 0 0,1 0 0,-1-1 0,1 0 0,-1 0 0,10-6 0,-8 4 0,0-1 0,0 0 0,0 0 0,-1-1 0,1 0 0,-2 0 0,1 0 0,0-1 0,-1 0 0,-1 0 0,1 0 0,-1-1 0,0 1 0,-1-1 0,0 0 0,0 0 0,0 0 0,1-16 0,1-8 0,-1-1 0,-2 0 0,-4-46 0,2 70 0,2-10 0,-2 19 0,0-1 0,0 1 0,0 0 0,0 0 0,0 0 0,0 0 0,0 0 0,0-1 0,0 1 0,0 0 0,0 0 0,0 0 0,1 0 0,-1 0 0,0 0 0,0-1 0,0 1 0,0 0 0,0 0 0,0 0 0,0 0 0,1 0 0,-1 0 0,0 0 0,0 0 0,0 0 0,0 0 0,0 0 0,1 0 0,-1 0 0,0 0 0,0 0 0,0 0 0,0 0 0,1 0 0,-1 0 0,0 0 0,0 0 0,0 0 0,0 0 0,0 0 0,1 0 0,-1 0 0,0 0 0,0 0 0,0 0 0,19 25 0,-17-23 0,107 160-1365,-76-109-5461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1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24575,'0'60'0,"1"61"0,-24 193 0,8-218 0,4 0 0,3 179 0,8-271-72,0 0 1,0 1-1,0-1 0,1 1 0,0-1 0,0 0 0,0 1 0,0-1 1,1 0-1,0 0 0,-1 0 0,2 0 0,-1 0 0,0 0 0,1 0 1,-1-1-1,1 0 0,7 7 0,20 4-6754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1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98 383 24575,'0'367'0,"-2"-448"0,-3 1 0,-5 0 0,-2 0 0,-28-92 0,34 150 0,0 4 0,1-1 0,1 1 0,1-1 0,-2-21 0,5 36 0,0-1 0,0 1 0,0 0 0,1-1 0,0 1 0,0 0 0,0-1 0,0 1 0,0 0 0,1 0 0,0 0 0,0 0 0,0 0 0,0 0 0,1 1 0,-1-1 0,1 1 0,0-1 0,0 1 0,0 0 0,1 0 0,6-4 0,-2 2 0,0 1 0,1 1 0,-1 0 0,1 0 0,0 0 0,-1 1 0,1 1 0,0-1 0,0 1 0,0 1 0,0 0 0,17 2 0,-22-2 0,1 0 0,-1 1 0,0 0 0,0 0 0,0 0 0,0 0 0,0 1 0,0 0 0,0-1 0,0 1 0,-1 1 0,1-1 0,-1 0 0,0 1 0,1 0 0,-1 0 0,0 0 0,-1 0 0,1 0 0,0 1 0,-1-1 0,0 1 0,0-1 0,0 1 0,0 0 0,-1 0 0,1 0 0,-1 0 0,1 6 0,-1-1 0,-1 0 0,-1 0 0,1 0 0,-2 0 0,1 0 0,-1 0 0,0-1 0,-1 1 0,0-1 0,0 0 0,-1 1 0,0-1 0,-6 8 0,3-5 0,0-1 0,-1 0 0,0 0 0,0 0 0,-1-1 0,0-1 0,-1 1 0,-19 12 0,40-26 0,0 0 0,0 1 0,1 1 0,-1 0 0,1 1 0,0 0 0,0 0 0,-1 1 0,20 1 0,-22 0 0,-1 0 0,1 1 0,-1 0 0,1 0 0,0 1 0,-1 0 0,0 1 0,0 0 0,0 0 0,0 1 0,0 0 0,0 0 0,-1 0 0,0 1 0,10 8 0,-15-10 4,1 0-1,0 0 0,-1 0 1,1 0-1,-1 0 0,0 0 1,0 1-1,0-1 0,-1 1 1,1-1-1,-1 1 0,0 0 0,0 0 1,0-1-1,0 1 0,-1 0 1,1 0-1,-1 0 0,0 0 1,0 0-1,-1 0 0,1-1 1,-1 1-1,0 0 0,0 0 1,0 0-1,0-1 0,-1 1 1,1-1-1,-1 1 0,0-1 1,0 1-1,-1-1 0,1 0 1,-4 4-1,1-2-81,0 0 0,-1 0 0,1-1-1,-1 0 1,0 1 0,0-2 0,-1 1 0,1-1 0,-1 0-1,1 0 1,-1-1 0,0 0 0,0 0 0,0-1 0,-1 0-1,1 0 1,0 0 0,-10-1 0,-10-5-6748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0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56 134 24575,'-3'2'0,"1"0"0,-1 0 0,0 1 0,1-1 0,-1 1 0,1-1 0,0 1 0,-1 0 0,2 0 0,-1 0 0,0 0 0,0 0 0,1 1 0,0-1 0,0 0 0,-2 8 0,-1 6 0,-3 38 0,6-41 0,-1 6 0,-1 3 0,0 40 0,3-58 0,1-1 0,-1 1 0,0 0 0,1-1 0,0 1 0,0 0 0,1-1 0,-1 0 0,1 1 0,0-1 0,0 0 0,1 0 0,-1 0 0,5 6 0,-5-8 0,-1-1 0,1 1 0,0-1 0,-1 0 0,1 0 0,0 0 0,0 0 0,0 0 0,0 0 0,-1 0 0,1-1 0,0 1 0,0-1 0,1 1 0,-1-1 0,0 0 0,0 0 0,3 0 0,-1-1 0,0 1 0,0-1 0,0 0 0,0-1 0,0 1 0,0-1 0,0 0 0,6-4 0,1-1 0,-1-1 0,-1 0 0,0-1 0,0 0 0,10-12 0,-15 15 0,0 1 0,0-1 0,-1 0 0,1 0 0,-1 0 0,0 0 0,-1 0 0,1-1 0,-1 1 0,-1-1 0,1 1 0,-1-1 0,0 0 0,-1 0 0,0 0 0,0 1 0,0-1 0,-1 0 0,0 0 0,0 1 0,-1-1 0,1 0 0,-2 1 0,1 0 0,-1-1 0,0 1 0,0 0 0,0 0 0,-1 1 0,0-1 0,0 1 0,-1-1 0,1 1 0,-1 1 0,0-1 0,0 1 0,-11-7 0,-2 2 0,12 7 0,0-1 0,1 1 0,0-1 0,0 0 0,-9-7 0,14 9 0,-1 1 0,1-1 0,-1 1 0,1-1 0,-1 1 0,1-1 0,0 0 0,-1 1 0,1-1 0,0 0 0,-1 1 0,1-1 0,0 0 0,0 0 0,0 1 0,0-1 0,0 0 0,0 1 0,0-1 0,0-1 0,0 0 0,1 1 0,-1 0 0,1 0 0,0-1 0,-1 1 0,1 0 0,0 0 0,0 0 0,0 0 0,0 0 0,0 0 0,0 0 0,0 0 0,3-1 0,7-4 0,0 0 0,0 1 0,1 1 0,0 0 0,0 1 0,0 0 0,23-3 0,20-5 0,104-23-1365,-114 28-5461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1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24575,'-2'0'0,"1"0"0,-1 1 0,0-1 0,0 1 0,1-1 0,-1 1 0,0-1 0,1 1 0,-1 0 0,0 0 0,1 0 0,-1 0 0,1 0 0,0 0 0,-1 0 0,1 1 0,0-1 0,0 0 0,-1 1 0,0 1 0,-18 36 0,15-28 0,-4 7 0,-27 67 0,32-76 0,1 0 0,1 1 0,0-1 0,0 1 0,1 0 0,0-1 0,1 12 0,0-18 0,0 0 0,1-1 0,-1 1 0,1 0 0,0-1 0,0 1 0,0 0 0,0-1 0,0 1 0,0-1 0,1 1 0,-1-1 0,1 0 0,0 0 0,0 0 0,0 0 0,0 0 0,3 2 0,-1-1 0,1 0 0,0 0 0,0-1 0,0 0 0,0 0 0,0 0 0,0 0 0,0-1 0,6 1 0,1-1 0,0 0 0,0 0 0,0-1 0,0-1 0,0 0 0,0-1 0,23-6 0,-31 7 0,0 0 0,0-1 0,0 1 0,0-1 0,0 0 0,-1 0 0,1-1 0,-1 1 0,1-1 0,-1 0 0,0 0 0,0 0 0,0 0 0,0 0 0,-1-1 0,1 1 0,-1-1 0,0 0 0,0 1 0,0-1 0,0 0 0,-1 0 0,0 0 0,0-1 0,0 1 0,0 0 0,0-5 0,-1 3 0,0 0 0,-1 0 0,0 0 0,0 0 0,0 0 0,-1 0 0,0 0 0,0 0 0,-1 0 0,1 1 0,-1-1 0,0 1 0,-1 0 0,1 0 0,-1 0 0,0 0 0,0 1 0,-6-5 0,2 2-114,-1 0 1,0 1-1,-1-1 0,1 2 0,-1-1 1,-1 2-1,1-1 0,-1 1 0,1 1 1,-1 0-1,-21-3 0,-6 4-6712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1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37 201 24575,'-4'-4'0,"0"-1"0,1 1 0,0-1 0,0 0 0,0 0 0,0 0 0,1 0 0,0 0 0,0 0 0,0-1 0,1 1 0,-1-1 0,1 1 0,1-1 0,-1 1 0,1-1 0,0 0 0,0 1 0,1-1 0,-1 0 0,3-8 0,-2 10 0,1 0 0,-1 0 0,0 0 0,1 0 0,0 0 0,0 1 0,0-1 0,0 1 0,1-1 0,-1 1 0,1 0 0,0 0 0,0 0 0,0 0 0,0 0 0,1 1 0,-1-1 0,1 1 0,-1 0 0,1 0 0,0 0 0,0 1 0,0-1 0,0 1 0,0 0 0,0 0 0,0 1 0,0-1 0,7 1 0,1 1 0,0 0 0,-1 1 0,1 1 0,0 0 0,-1 1 0,0 0 0,1 0 0,-2 1 0,1 1 0,-1 0 0,1 0 0,-2 1 0,1 1 0,-1-1 0,14 16 0,0 1 0,-2 0 0,0 2 0,-2 1 0,26 46 0,-26-37 0,-2 1 0,-2 1 0,12 42 0,-22-62 0,1 1 0,1-1 0,15 30 0,-15-43 0,-5-14 0,-4-20 0,2 27 0,-2-8 0,1-13 0,-2 0 0,-1 1 0,-1-1 0,-1 1 0,-12-32 0,17 51 0,0 1 0,0-1 0,-1 1 0,1-1 0,-1 1 0,1 0 0,-1-1 0,0 1 0,0 0 0,0 0 0,0 0 0,-1 1 0,1-1 0,0 1 0,-1-1 0,-4-1 0,5 2 0,0 1 0,0 0 0,0-1 0,0 1 0,0 0 0,-1 0 0,1 1 0,0-1 0,0 0 0,0 1 0,0-1 0,0 1 0,0 0 0,0 0 0,0 0 0,0 0 0,0 0 0,1 0 0,-1 0 0,0 0 0,1 1 0,-4 2 0,-5 7 15,1 0 0,0 0 0,0 1 0,1 0 0,1 0 0,0 1 0,-10 24 0,-27 100-1500,31-88-5341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1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24575,'0'9'0,"0"17"0,0 13 0,0 9 0,0 2 0,0-9-8191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1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34 24575,'0'-9'0,"-9"-4"0,2 1 0,1 12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1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24575,'111'2'0,"130"-6"0,-234 4 0,1-1 0,-1-1 0,0 1 0,1-1 0,-1 0 0,0-1 0,12-6 0,-18 9 0,-1 0 0,1 0 0,-1 0 0,1-1 0,-1 1 0,1 0 0,-1 0 0,1-1 0,-1 1 0,0 0 0,1-1 0,-1 1 0,1 0 0,-1-1 0,0 1 0,1-1 0,-1 1 0,0-1 0,0 1 0,1-1 0,-1 1 0,0 0 0,0-1 0,0 1 0,1-1 0,-1 0 0,0 1 0,0-1 0,0 1 0,0-1 0,0 1 0,0-1 0,0 0 0,-1 0 0,0 0 0,0 1 0,0-1 0,0 0 0,1 1 0,-1-1 0,0 0 0,0 1 0,0-1 0,0 1 0,-1 0 0,1-1 0,0 1 0,-2-1 0,-1 0 0,-1 0 0,-1 1 0,1-1 0,0 1 0,0 0 0,-10 1 0,11 1 0,0 0 0,0 0 0,0 0 0,1 1 0,-1-1 0,1 1 0,-1 0 0,1 0 0,0 0 0,0 0 0,0 1 0,1-1 0,-1 1 0,1 0 0,0-1 0,0 1 0,0 0 0,0 0 0,1 1 0,-2 4 0,-1 8 0,0 0 0,1 0 0,-2 32 0,5-12 0,0-1 0,3 1 0,1 0 0,11 49 0,3-19 0,36 89 0,-42-121 0,0-1 0,7 40 0,-16-59 0,-1 1 0,0 0 0,-1-1 0,-1 1 0,0-1 0,-2 1 0,-3 21 0,4-32-4,0 0-1,-1 0 1,0 1-1,0-2 1,0 1-1,-1 0 1,1 0 0,-1-1-1,0 1 1,0-1-1,-1 0 1,0 0-1,1 0 1,-1-1-1,0 1 1,-1-1-1,-8 6 1,6-6 19,1 0 1,-1-1-1,0 1 0,1-2 1,-1 1-1,0 0 1,0-1-1,0-1 0,-1 1 1,1-1-1,0 0 1,-10-2-1,8 1-33,1-1-1,0 0 1,0 0 0,0-1 0,1 0-1,-1 0 1,1-1 0,-1 0 0,1 0-1,-12-10 1,15 10-62,0 0-1,-1 0 1,2 0 0,-1-1 0,0 1-1,1-1 1,0 0 0,0 0 0,0 0-1,1-1 1,0 1 0,0-1 0,0 1-1,0-1 1,-1-11 0,4-20-6746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1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24575,'-1'1'0,"-1"0"0,0 0 0,1 0 0,-1 0 0,1 0 0,-1 0 0,1 0 0,-1 1 0,1-1 0,0 0 0,0 1 0,0-1 0,0 1 0,0 0 0,0-1 0,0 1 0,0 0 0,1-1 0,-1 1 0,1 0 0,-1 3 0,0-2 0,-6 16 0,2 0 0,0 1 0,2 0 0,0-1 0,1 2 0,1-1 0,2 27 0,0-43 0,-1 1 0,1-1 0,0 0 0,1 1 0,-1-1 0,1 0 0,0 0 0,0 0 0,0 0 0,1 0 0,-1 0 0,1-1 0,0 1 0,0-1 0,5 4 0,-2-2 0,-1-1 0,1 0 0,0 0 0,1 0 0,-1-1 0,1 0 0,-1 0 0,1-1 0,11 3 0,-11-4 0,-1 0 0,1 0 0,0-1 0,0 1 0,-1-1 0,1-1 0,0 1 0,0-1 0,-1-1 0,8-1 0,-10 1 0,0 1 0,0-1 0,0 0 0,0 0 0,0 0 0,0 0 0,-1-1 0,1 0 0,-1 0 0,0 0 0,0 0 0,0 0 0,0 0 0,-1-1 0,1 1 0,2-6 0,-1-2 0,0-1 0,-1 1 0,0-1 0,-1 0 0,0 0 0,-1 1 0,0-1 0,-1 0 0,0 0 0,-1 0 0,-1 0 0,1 0 0,-2 0 0,0 0 0,0 1 0,-1 0 0,-8-18 0,9 25 0,1 0 0,-1 0 0,0 0 0,0 0 0,0 0 0,0 1 0,-1-1 0,0 1 0,1 0 0,-1 0 0,0 0 0,-1 0 0,1 1 0,0 0 0,-1 0 0,1 0 0,-1 0 0,0 1 0,1 0 0,-1 0 0,0 0 0,0 0 0,0 1 0,0 0 0,0 0 0,-8 1 0,6 0 0,-1 0 0,1 1 0,0 0 0,0 0 0,0 1 0,1 0 0,-1 0 0,0 0 0,1 1 0,0 0 0,0 0 0,0 1 0,1 0 0,-1 0 0,1 0 0,0 0 0,-6 10 0,-11 29-1365,8-1-5461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1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24575,'0'13'0,"-1"10"0,1-1 0,1 1 0,1 0 0,1-1 0,1 0 0,9 28 0,-6-29 0,2-2 0,0 1 0,1-1 0,1 0 0,23 30 0,-29-43 0,1 0 0,-1-1 0,1 1 0,0-1 0,0-1 0,0 1 0,1-1 0,10 5 0,-12-7 0,0 0 0,-1-1 0,1 0 0,0 0 0,-1 0 0,1 0 0,0-1 0,0 0 0,0 0 0,0 0 0,-1 0 0,1-1 0,0 0 0,8-3 0,-8 2 0,-1 0 0,0 0 0,0-1 0,0 0 0,0 1 0,0-1 0,-1-1 0,1 1 0,-1-1 0,0 1 0,0-1 0,0 0 0,-1 0 0,1 0 0,-1 0 0,3-7 0,2-7 0,0-1 0,7-28 0,-7 12-455,-1 0 0,2-62 0,-7 48-6371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1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24575,'0'5'0,"-1"18"0,1-1 0,2 0 0,0 1 0,9 35 0,-10-53 0,1 1 0,0 0 0,1-1 0,-1 0 0,1 1 0,0-1 0,0 0 0,1 0 0,0-1 0,-1 1 0,2-1 0,-1 0 0,0 0 0,1 0 0,0 0 0,0-1 0,0 0 0,0 0 0,0 0 0,1-1 0,-1 1 0,9 1 0,-9-3 0,0 1 0,0-1 0,0 0 0,0 0 0,0-1 0,0 0 0,0 0 0,1 0 0,-1 0 0,0-1 0,0 0 0,0 0 0,0 0 0,0-1 0,0 1 0,8-5 0,-7 2 0,0 0 0,-1 0 0,0-1 0,0 1 0,0-1 0,-1 0 0,0 0 0,1-1 0,-2 1 0,1-1 0,4-9 0,0-4 0,-1 0 0,-1-1 0,0 0 0,-1-1 0,-2 1 0,0-1 0,0-25 0,-3 27 0,-2 32 0,-2 31 0,5-18-15,1 1 0,1-1 0,1 1 0,2-1 0,0-1 0,12 30 0,2 10-1245,-10-29-5566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2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24575,'0'4'0,"0"12"0,0 15 0,0 9 0,0 10 0,5 10 0,1 5 0,0 5 0,-2 0 0,0-4 0,-2-2 0,-1-4 0,-1-8 0,0-2 0,0-2 0,9 1 0,13-8 0,1-12-8191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2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22 24575,'0'-1'0,"0"0"0,-1 0 0,1 0 0,-1 0 0,1 1 0,-1-1 0,1 0 0,-1 0 0,0 1 0,1-1 0,-1 0 0,0 1 0,1-1 0,-1 0 0,0 1 0,0-1 0,0 1 0,0 0 0,1-1 0,-1 1 0,0 0 0,0-1 0,0 1 0,0 0 0,-1 0 0,-30-6 0,29 6 0,-5-1 0,1 1 0,0 0 0,-1 1 0,1-1 0,-1 1 0,1 1 0,0-1 0,0 1 0,0 1 0,0-1 0,0 1 0,0 0 0,-7 5 0,11-6 0,0 0 0,0 1 0,-1-1 0,2 0 0,-1 1 0,0 0 0,0 0 0,1 0 0,-1 0 0,1 0 0,0 0 0,0 1 0,1-1 0,-1 1 0,0-1 0,1 1 0,0 0 0,0-1 0,0 1 0,0 0 0,1 0 0,0 0 0,0 0 0,0 0 0,0-1 0,0 1 0,2 6 0,-1-5 0,1 0 0,-1-1 0,2 1 0,-1 0 0,0 0 0,1-1 0,0 0 0,0 1 0,0-1 0,0 0 0,1 0 0,0-1 0,-1 1 0,1-1 0,6 4 0,-7-5 0,0 0 0,0 0 0,0-1 0,0 1 0,1-1 0,-1 0 0,0 0 0,0 0 0,1 0 0,-1 0 0,1-1 0,-1 0 0,1 1 0,-1-1 0,1-1 0,-1 1 0,1 0 0,-1-1 0,0 0 0,1 0 0,-1 0 0,0 0 0,4-2 0,-1-1 0,-9 3 0,-13 5 0,7 1 0,-1 1 0,2 0 0,-1 0 0,1 1 0,0 0 0,0 1 0,1 0 0,0 0 0,-12 17 0,14-17 0,0 0 0,1 0 0,-1 0 0,2 0 0,-1 1 0,1-1 0,0 1 0,1 0 0,0 0 0,1 0 0,0 0 0,0 11 0,1-17 0,0 0 0,0 0 0,1 0 0,0 0 0,-1 0 0,1 0 0,0 0 0,1 0 0,-1-1 0,0 1 0,1 0 0,0-1 0,-1 1 0,1-1 0,0 0 0,0 1 0,4 2 0,-1-2 0,-1 0 0,1 0 0,0 0 0,0 0 0,0-1 0,1 0 0,-1 0 0,11 2 0,4-1 0,1-1 0,-1-1 0,1-1 0,23-2 0,9-4-1365,-5-2-5461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0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24575,'-1'82'0,"4"103"0,-3-179 0,1 1 0,0 0 0,1-1 0,-1 1 0,1-1 0,1 1 0,-1-1 0,1 0 0,5 9 0,-7-13 0,0-1 0,1 1 0,-1-1 0,0 1 0,1-1 0,-1 0 0,1 0 0,-1 0 0,1 0 0,-1 0 0,1 0 0,0 0 0,0 0 0,-1 0 0,1-1 0,0 1 0,0-1 0,0 0 0,0 1 0,0-1 0,0 0 0,-1 0 0,1 0 0,0 0 0,0 0 0,0-1 0,0 1 0,0-1 0,0 1 0,-1-1 0,1 0 0,0 1 0,0-1 0,-1 0 0,1 0 0,2-2 0,7-5 0,0 0 0,-1-1 0,0 0 0,-1-1 0,0 0 0,0 0 0,-1-1 0,0 0 0,-1 0 0,0-1 0,-1 0 0,-1 0 0,1-1 0,2-13 0,2-6 0,-2-1 0,-1 0 0,5-67 0,-14 131 40,1 0 0,7 57 0,-4-74-205,1 0 0,0-1 0,1 1 0,1-1 0,0 0 0,1 0 0,0 0 0,14 20 0,13 9-6661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2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24575,'2'19'0,"1"-1"0,1 0 0,0-1 0,2 1 0,0-1 0,1 0 0,0 0 0,2-1 0,0 0 0,0 0 0,13 14 0,-20-27 0,1 0 0,-1-1 0,1 1 0,0 0 0,0-1 0,0 0 0,0 0 0,0 0 0,0 0 0,1-1 0,-1 1 0,1-1 0,-1 0 0,1 1 0,-1-2 0,1 1 0,0 0 0,-1-1 0,1 0 0,0 0 0,0 0 0,-1 0 0,1 0 0,0-1 0,-1 0 0,1 0 0,-1 0 0,1 0 0,-1 0 0,1-1 0,-1 1 0,0-1 0,7-4 0,2-2 0,0-1 0,-1 0 0,1-1 0,-2-1 0,1 1 0,-2-1 0,12-16 0,-5 0 0,0-2 0,-2 1 0,-1-2 0,-2 1 0,-1-2 0,12-54 0,-22 85 0,0 0 0,0 0 0,0 0 0,0 0 0,0 0 0,0 0 0,0 1 0,0-1 0,0 0 0,0 0 0,1 0 0,-1 0 0,0 0 0,0 0 0,0 0 0,0 0 0,0 0 0,0 0 0,0 0 0,0 0 0,1 0 0,-1 0 0,0 0 0,0 0 0,0 0 0,0 0 0,0 0 0,0 0 0,0 0 0,1 0 0,-1 0 0,0 0 0,0 0 0,0 0 0,0 0 0,0 0 0,0 0 0,0 0 0,0 0 0,0 0 0,1-1 0,-1 1 0,0 0 0,0 0 0,0 0 0,0 0 0,0 0 0,0 0 0,0 0 0,0 0 0,0 0 0,0-1 0,0 1 0,0 0 0,0 0 0,0 0 0,0 0 0,0 0 0,0 0 0,0 0 0,0 0 0,0-1 0,0 1 0,0 0 0,0 0 0,0 0 0,0 0 0,0 0 0,0 0 0,6 14 0,11 42 0,1 4 0,28 35-185,-33-71-995,2 5-5646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2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24575,'-5'9'0,"-1"8"0,0 10 0,1 5 0,2 11 0,1 12 0,1 5 0,1 7 0,0 2 0,0-8 0,0-4 0,0-3 0,0-5 0,1-3 0,-1 0 0,0 2 0,4-7 0,2-11-8191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2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49 24575,'-1'-2'0,"1"0"0,0 0 0,-1 0 0,1-1 0,-1 1 0,0 0 0,0 0 0,0 0 0,0 0 0,0 0 0,0 1 0,-1-1 0,1 0 0,0 0 0,-1 1 0,0-1 0,1 1 0,-1-1 0,0 1 0,0 0 0,1 0 0,-1 0 0,0 0 0,0 0 0,0 0 0,-1 0 0,1 1 0,0-1 0,0 1 0,0-1 0,0 1 0,-4 0 0,-3-1 0,-1 0 0,0 1 0,1 0 0,-1 0 0,1 1 0,-12 3 0,18-4 0,0 1 0,0 0 0,0 0 0,0 1 0,0-1 0,0 0 0,0 1 0,1 0 0,-1-1 0,1 1 0,-1 0 0,1 0 0,0 1 0,0-1 0,0 0 0,0 1 0,0-1 0,0 1 0,1 0 0,-1 0 0,1-1 0,0 1 0,0 0 0,0 0 0,0 0 0,0 0 0,0 4 0,1-2 0,0 0 0,0 0 0,0 0 0,0 0 0,1 0 0,0 0 0,0 0 0,0 0 0,0 0 0,1 0 0,0-1 0,0 1 0,0-1 0,1 1 0,4 6 0,-4-7 0,0 1 0,0-1 0,-1 1 0,1-1 0,-1 1 0,0 0 0,0-1 0,-1 1 0,0 0 0,0 0 0,1 9 0,-2 0 0,0 0 0,-4 26 0,2-27 0,1 0 0,0 0 0,1 0 0,1 14 0,0-23-4,0 0-1,0-1 0,0 1 0,0 0 1,0-1-1,1 1 0,-1-1 0,1 0 1,0 0-1,0 1 0,1-1 0,-1 0 1,0-1-1,1 1 0,0 0 1,4 2-1,-1 0 27,0-2 0,1 1 1,-1-1-1,1 0 0,0 0 0,0 0 1,0-1-1,7 1 0,3 0-234,0-1 0,0-1 0,0 0-1,0-1 1,0-1 0,27-5 0,5-6-6614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23 286 24575,'-1'0'0,"0"-1"0,0 1 0,0-1 0,-1 1 0,1-1 0,0 1 0,0-1 0,0 0 0,0 0 0,0 1 0,1-1 0,-1 0 0,0 0 0,0 0 0,0 0 0,1 0 0,-1 0 0,1 0 0,-1 0 0,1 0 0,-1 0 0,1-1 0,-1 1 0,1 0 0,0 0 0,0 0 0,0-3 0,-3-33 0,4 33 0,1-1 0,0 1 0,-1 0 0,1 0 0,1 0 0,-1 0 0,1 0 0,-1 0 0,1 1 0,0-1 0,1 1 0,-1 0 0,0 0 0,1 0 0,0 0 0,5-3 0,4-2 0,1 1 0,0 0 0,22-8 0,-24 10 0,1 1 0,-1 1 0,0 1 0,1-1 0,0 2 0,12-1 0,-21 2 0,0 0 0,-1 0 0,1 0 0,-1 1 0,1 0 0,-1-1 0,1 1 0,-1 0 0,0 0 0,1 1 0,-1-1 0,0 1 0,0 0 0,0-1 0,0 1 0,0 1 0,0-1 0,-1 0 0,1 1 0,-1-1 0,1 1 0,-1 0 0,0 0 0,0 0 0,0 0 0,2 4 0,0 9 0,0 0 0,0 0 0,-2 0 0,0 0 0,0 0 0,-2 21 0,2-17 0,-2-20 0,0 1 0,0-1 0,1 0 0,-1 0 0,0 0 0,0 0 0,0 0 0,0 0 0,0 1 0,0-1 0,0 0 0,0 0 0,1 0 0,-1 0 0,0 0 0,0 0 0,0 0 0,0 0 0,0 0 0,0 1 0,1-1 0,-1 0 0,0 0 0,0 0 0,0 0 0,0 0 0,1 0 0,-1 0 0,0 0 0,0 0 0,0 0 0,0 0 0,0 0 0,1 0 0,-1 0 0,0 0 0,0-1 0,0 1 0,0 0 0,0 0 0,1 0 0,-1 0 0,0 0 0,0 0 0,0 0 0,0 0 0,0 0 0,0-1 0,1 1 0,17-29 0,-8 12 0,-1 2 0,2 0 0,0 0 0,0 1 0,2 1 0,-1 0 0,2 1 0,14-11 0,-21 19 0,-1-1 0,1 1 0,0 0 0,1 0 0,-1 1 0,0 0 0,1 1 0,0-1 0,0 2 0,-1-1 0,1 1 0,0 0 0,0 0 0,1 1 0,-1 0 0,0 1 0,0 0 0,9 2 0,-13-2 0,0 1 0,0 0 0,-1 0 0,1 0 0,0 1 0,-1-1 0,1 1 0,-1 0 0,0 0 0,0 0 0,0 0 0,0 0 0,-1 1 0,1-1 0,-1 1 0,0 0 0,0 0 0,0 0 0,0 0 0,-1 0 0,0 0 0,0 0 0,1 7 0,2 12 0,0 1 0,-2-1 0,-1 25 0,0-32 0,-4 122 0,7-168 0,1 0 0,2 1 0,1-1 0,1 2 0,1-1 0,1 1 0,2 1 0,1 0 0,1 1 0,1 0 0,1 2 0,28-32 0,-38 48 0,1 1 0,-1 0 0,1 0 0,1 1 0,-1 0 0,1 1 0,17-9 0,-23 13 0,0-1 0,0 1 0,-1 0 0,1 1 0,0-1 0,0 0 0,0 1 0,0 0 0,0-1 0,0 1 0,0 0 0,0 1 0,0-1 0,0 1 0,0-1 0,0 1 0,0 0 0,0 0 0,0 0 0,-1 0 0,1 0 0,0 1 0,-1 0 0,1-1 0,-1 1 0,0 0 0,1 0 0,-1 0 0,0 0 0,3 4 0,0 3 0,0 0 0,0 0 0,0 1 0,-1 0 0,-1-1 0,1 1 0,-2 1 0,1-1 0,-2 0 0,2 18 0,-1 15 0,-5 55 0,1-56 0,2-12-341,1 0 0,1 0-1,11 49 1,-3-33-6485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2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24575,'0'9'0,"0"13"0,0 11 0,0 5 0,0 5 0,5-5 0,1-8-8191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2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24575,'0'5'0,"0"10"0,0 17 0,0 12 0,0 12 0,0 6 0,9-7 0,12-14 0,8-14 0,-2-15 0,4-10 0,-3-15 0,-7-5-8191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3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24575,'-5'0'0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3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24575,'0'-3'0,"0"1"0,0-1 0,1 0 0,-1 1 0,1-1 0,-1 1 0,1-1 0,0 0 0,0 1 0,0 0 0,0-1 0,1 1 0,-1 0 0,3-4 0,-3 5 0,0 1 0,0-1 0,0 0 0,-1 1 0,1-1 0,0 1 0,0-1 0,0 1 0,0 0 0,0-1 0,0 1 0,0 0 0,0-1 0,0 1 0,0 0 0,0 0 0,0 0 0,0 0 0,0 0 0,0 0 0,0 0 0,0 1 0,0-1 0,0 0 0,0 0 0,0 1 0,0-1 0,0 1 0,0-1 0,0 1 0,0-1 0,-1 1 0,1 0 0,0-1 0,0 1 0,-1 0 0,1-1 0,0 1 0,0 2 0,5 4 0,-1 0 0,0 0 0,0 1 0,-1 0 0,0 0 0,0 0 0,-1 0 0,0 1 0,-1-1 0,3 18 0,1 12 0,0 45 0,-6-70 0,3 146 0,6-304 0,-6 120 0,2 1 0,1 0 0,1 0 0,0 1 0,2 0 0,1 0 0,1 1 0,1 1 0,0-1 0,28-33 0,-37 52 0,0 0 0,-1 0 0,1 0 0,0 0 0,0 1 0,1 0 0,-1-1 0,0 1 0,1 0 0,-1 1 0,1-1 0,0 0 0,0 1 0,-1 0 0,1 0 0,0 0 0,0 1 0,0-1 0,0 1 0,0 0 0,0 0 0,0 0 0,0 1 0,6 1 0,-4 0 0,0 0 0,0 1 0,-1 0 0,1 0 0,-1 0 0,0 1 0,0-1 0,0 1 0,0 1 0,-1-1 0,0 1 0,0-1 0,0 1 0,0 0 0,2 6 0,2 4 0,-1 0 0,-1 0 0,-1 1 0,0 0 0,3 21 0,-5-23 0,0 1 0,1-1 0,1 0 0,0 0 0,0-1 0,2 1 0,8 12 0,-13-22-68,1-1 0,-1 0-1,1 0 1,0 0 0,1 0 0,-1 0-1,0-1 1,1 0 0,-1 1 0,1-1-1,0-1 1,-1 1 0,1 0 0,0-1-1,0 0 1,0 0 0,0 0 0,1 0-1,3-1 1,13-1-6758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3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24575,'-14'0'0,"0"0"0,0 1 0,0 1 0,0 0 0,0 1 0,1 0 0,-24 9 0,31-9 0,0 0 0,0 1 0,0 0 0,0 0 0,0 1 0,1-1 0,0 1 0,0 0 0,0 1 0,1-1 0,-1 1 0,1 0 0,1 0 0,-1 0 0,1 0 0,0 1 0,-2 7 0,-3 10 0,2-1 0,1 1 0,1 0 0,1 1 0,0 43 0,16 126 0,-6-124 0,0-22 0,17 66 0,-13-70 0,10 83 0,-21-123 9,1 1-1,-1 0 1,0 0-1,-1 0 1,1-1 0,-1 1-1,0 0 1,0-1-1,-1 1 1,1 0-1,-1-1 1,0 0-1,-4 8 1,4-10-71,0 0 0,0 0 0,0 0 0,0 0 1,0 0-1,-1 0 0,1-1 0,-1 1 0,1-1 0,-1 0 0,1 0 0,-1 1 1,0-2-1,1 1 0,-1 0 0,0 0 0,0-1 0,0 0 0,1 1 0,-1-1 1,0 0-1,0-1 0,-5 0 0,-14-3-6764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3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24575,'0'-5'0,"9"-1"0,8 1 0,10 0 0,9-7 0,4-3 0,4 3 0,4-7 0,-2 0 0,0 4 0,-7 3-8191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0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24575,'17'401'0,"-6"105"0,-11-498-104,2 37 341,-2-43-330,1 1-1,-1-1 0,1 0 1,0 1-1,-1-1 0,1 1 1,0-1-1,1 0 0,-1 0 1,0 0-1,1 0 1,-1 0-1,1 0 0,-1 0 1,3 2-1,8 1-6732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3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24575,'-5'0'0,"-6"0"0,-10 0 0,-11 0 0,-5 9 0,5 17 0,-3 3 0,6 7 0,7 11 0,8 11 0,6 0 0,9-9 0,4-4 0,11-10 0,16-11 0,3-9-8191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3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24575,'5'0'0,"1"9"0,4 3 0,1 9 0,8 0 0,0 7 0,1-2 0,-1 3 0,3-2 0,0-2 0,4-5 0,-2 3 0,0-2 0,-5-4-8191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3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 24575,'-9'0'0,"-13"14"0,-2 13 0,-11 12 0,1 4 0,-8-6 0,3 5 0,4-5 0,8-4 0,-1 2 0,4 4 0,7-1 0,6-6-8191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7:3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24575,'6'1'0,"1"0"0,-1 1 0,-1-1 0,1 1 0,0 1 0,0-1 0,-1 1 0,1 0 0,-1 0 0,0 1 0,8 6 0,-10-8 0,20 15 0,-1 0 0,-1 1 0,-1 1 0,0 1 0,-2 1 0,0 0 0,-1 1 0,-2 1 0,0 1 0,-1 0 0,-2 1 0,0 0 0,9 32 0,-19-48 0,10 28 0,-3 1 0,-1-1 0,3 42 0,-10-65 0,-1-1 0,-1 0 0,0 0 0,-1 0 0,0 0 0,-1 0 0,0 0 0,-1 0 0,0-1 0,-1 0 0,-1 0 0,-12 20 0,-10 4-1365,0-8-5461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01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2 133 24575,'-2'163'0,"4"184"0,-1-321 0,2 1 0,0-1 0,1 0 0,10 30 0,-11-48 0,0 0 0,0 0 0,1 0 0,0 0 0,1-1 0,-1 0 0,8 9 0,-9-13 0,1 1 0,-1-1 0,1 0 0,0 0 0,0 0 0,0 0 0,1-1 0,-1 1 0,0-1 0,1 0 0,-1-1 0,1 1 0,8 1 0,-9-3 0,1 0 0,-1 0 0,1 0 0,-1-1 0,1 0 0,-1 0 0,0 0 0,1 0 0,-1 0 0,0-1 0,0 0 0,0 0 0,0 0 0,0 0 0,-1-1 0,1 0 0,-1 1 0,1-1 0,-1 0 0,0-1 0,0 1 0,5-8 0,5-7 0,-1-1 0,0 0 0,9-24 0,-19 39 0,15-27 0,-2-2 0,-2 0 0,-1-1 0,-1 0 0,-2-1 0,-2 0 0,-1 0 0,3-63 0,-9 66 0,-2 0 0,-1 0 0,-1 1 0,-14-52 0,15 71 0,-1 1 0,0-1 0,-1 1 0,0 0 0,0 0 0,-2 0 0,1 1 0,-1 0 0,0 0 0,-1 1 0,0 0 0,-1 0 0,0 1 0,0 0 0,-14-9 0,20 16 0,0-1 0,0 0 0,0 1 0,-1 0 0,1-1 0,0 1 0,-1 1 0,1-1 0,-1 0 0,1 1 0,-1 0 0,1 0 0,-1 0 0,1 0 0,-1 0 0,1 1 0,-5 1 0,3-1 0,1 1 0,-1 0 0,1 1 0,-1-1 0,1 1 0,0 0 0,0 0 0,0 0 0,1 0 0,-8 9 0,3-2 0,1 1 0,0 0 0,0 0 0,1 1 0,0 0 0,1 0 0,1 1 0,-5 17 0,4-4-682,-3 52-1,7-31-6143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0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99 24575,'0'4'0,"-1"0"0,0 0 0,0 0 0,0 0 0,0 0 0,-1 0 0,-3 5 0,-4 14 0,2 1 0,1 1 0,1-1 0,1 1 0,1 0 0,2 0 0,0 0 0,6 47 0,-5-69 0,0 0 0,1 0 0,-1-1 0,1 1 0,0 0 0,0 0 0,0-1 0,0 1 0,0-1 0,1 1 0,-1-1 0,1 0 0,-1 1 0,1-1 0,0 0 0,0 0 0,0 0 0,0 0 0,1 0 0,-1-1 0,0 1 0,1-1 0,-1 1 0,1-1 0,3 1 0,-2-1 0,-1-1 0,1 0 0,-1 0 0,1 0 0,-1 0 0,1-1 0,-1 1 0,0-1 0,1 0 0,-1 0 0,0 0 0,1-1 0,-1 1 0,0-1 0,0 1 0,0-1 0,0 0 0,-1 0 0,1-1 0,3-3 0,4-4 0,-2 0 0,1-1 0,-2 0 0,1 0 0,-1-1 0,-1 0 0,0 0 0,-1-1 0,0 0 0,5-25 0,-6 22 0,-1 0 0,-1-1 0,0 0 0,-1 1 0,-1-1 0,-1 0 0,0 1 0,-5-25 0,3 32 0,0 1 0,0-1 0,-1 1 0,0 0 0,0 0 0,-1 0 0,0 1 0,0 0 0,-9-9 0,13 14 0,-1 0 0,1 0 0,-1 1 0,0-1 0,0 0 0,0 1 0,0 0 0,0-1 0,0 1 0,0 0 0,0 0 0,0 0 0,-1 0 0,1 0 0,0 1 0,-1-1 0,1 1 0,-1-1 0,1 1 0,0 0 0,-1 0 0,1 0 0,-1 0 0,1 1 0,0-1 0,-1 1 0,1-1 0,0 1 0,-1 0 0,1 0 0,0 0 0,0 0 0,0 0 0,-1 0 0,1 1 0,1-1 0,-1 1 0,0-1 0,-2 3 0,-1 3 0,0-1 0,0 1 0,1 0 0,0 1 0,0-1 0,0 1 0,1 0 0,1-1 0,-1 1 0,1 1 0,-2 15 0,0 11 0,0 51 0,4-81 0,27 468 0,-27-469 0,6 81-37,-4-44-406,1 0 1,15 67-1,-7-66-6383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0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24575,'0'9'0,"0"8"0,0 10 0,0 10 0,0 2 0,0 5 0,0-1 0,0 6 0,0 4 0,5-7 0,1-11-8191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0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81 150 24575,'-46'163'0,"43"-156"0,-5 18 0,1 0 0,1 0 0,-2 26 0,7-46 0,0 0 0,1 0 0,-1 0 0,1 1 0,1-1 0,-1 0 0,1 0 0,0 0 0,0 0 0,0 0 0,1 0 0,-1 0 0,1-1 0,0 1 0,1-1 0,-1 1 0,1-1 0,0 0 0,0 0 0,1 0 0,6 7 0,-7-9 0,-1 0 0,0-1 0,1 1 0,-1-1 0,1 0 0,-1 0 0,1 0 0,0 0 0,-1 0 0,1 0 0,0-1 0,0 1 0,-1-1 0,1 0 0,0 0 0,0 0 0,0 0 0,0 0 0,3-1 0,-2-1 0,0 1 0,0-1 0,-1 0 0,1 0 0,0 0 0,-1 0 0,1-1 0,-1 1 0,0-1 0,0 0 0,5-5 0,0-2 0,-1-1 0,0 0 0,0 0 0,-1 0 0,-1-1 0,0 1 0,6-20 0,-7 7 0,0-1 0,-1 0 0,-1 1 0,-2-1 0,0 0 0,-2 0 0,0 1 0,-2-1 0,-10-34 0,13 55 0,0 0 0,0 0 0,1 0 0,-1 0 0,1-1 0,0 1 0,0 0 0,0 0 0,1 0 0,0 0 0,-1 0 0,1 0 0,1 0 0,2-7 0,-1 6 0,0 1 0,0 0 0,1-1 0,0 2 0,-1-1 0,1 0 0,1 1 0,-1-1 0,0 1 0,10-5 0,24-11-1365,-2 4-5461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0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24575,'-1'104'0,"3"118"0,-2-216 0,1 1 0,0 0 0,0-1 0,0 0 0,1 1 0,0-1 0,0 0 0,1 1 0,5 8 0,-7-13 0,0 0 0,1 0 0,-1 0 0,1 0 0,0-1 0,-1 1 0,1 0 0,0-1 0,0 1 0,0-1 0,0 0 0,1 0 0,-1 0 0,0 0 0,0 0 0,1 0 0,-1 0 0,1-1 0,-1 1 0,0-1 0,1 0 0,-1 0 0,1 0 0,-1 0 0,1 0 0,-1 0 0,0-1 0,1 1 0,2-2 0,4-1 0,0-1 0,1 0 0,-2-1 0,1 0 0,-1 0 0,1-1 0,-1 0 0,-1 0 0,1-1 0,-1 0 0,0 0 0,-1-1 0,6-9 0,1-1 0,-1 0 0,-1-1 0,-1-1 0,0 0 0,6-22 0,-7 7 0,-2 0 0,4-56 0,-11 117-151,1 1-1,1 0 0,1-1 0,2 0 1,0 0-1,2 0 0,1 0 1,18 41-1,-7-23-6674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04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24575,'0'819'0,"0"-808"-227,0 0-1,1-1 1,0 1-1,1-1 1,4 16-1,5 2-6598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39:22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24575,'0'14'0,"0"14"0,0 6 0,5 7 0,1 10 0,-1 1 0,0 1 0,8 1 0,1-5 0,-1-1 0,-3 1 0,-3 0 0,-3-7-8191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0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24575,'-1'17'0,"2"0"0,0-1 0,0 1 0,7 27 0,-6-39 0,0 0 0,0 0 0,0 0 0,0 0 0,1-1 0,0 1 0,0-1 0,0 1 0,0-1 0,1 0 0,0-1 0,0 1 0,0 0 0,0-1 0,0 0 0,1 0 0,-1 0 0,10 3 0,-9-4 0,0 0 0,0 0 0,0 0 0,0-1 0,0 0 0,0 0 0,0-1 0,0 1 0,1-1 0,-1 0 0,0 0 0,0-1 0,0 0 0,1 0 0,8-3 0,-7 2 0,-1-1 0,0 0 0,0-1 0,0 0 0,-1 0 0,1 0 0,-1 0 0,0-1 0,0 0 0,8-11 0,-5 5 0,-1 0 0,0-1 0,-1 1 0,0-2 0,-1 1 0,0-1 0,-1 1 0,0-1 0,-1 0 0,-1-1 0,2-24 0,-4 32 0,0 1 0,0 0 0,-1-1 0,0 1 0,0 0 0,0 0 0,0 0 0,-1 0 0,0 0 0,0 0 0,-4-7 0,4 9 0,0 1 0,0-1 0,0 1 0,-1 0 0,1-1 0,-1 1 0,1 0 0,-1 1 0,0-1 0,0 0 0,1 1 0,-1 0 0,0 0 0,-1 0 0,1 0 0,0 0 0,0 0 0,0 1 0,-6-1 0,3 1-80,-1 0 0,1 0-1,-1 0 1,1 1 0,-1 0-1,1 0 1,0 0 0,-1 1-1,1 0 1,0 1 0,0-1 0,0 1-1,1 0 1,-1 0 0,1 1-1,-8 6 1,-10 13-6746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0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89 24575,'-6'18'0,"0"0"0,2 0 0,0 1 0,0 0 0,2 0 0,1 0 0,1 37 0,0-25 0,0-17 0,0 0 0,2 0 0,-1 1 0,2-1 0,5 20 0,-7-31 0,0 0 0,1 0 0,-1 0 0,0 0 0,1 0 0,0 0 0,0 0 0,0-1 0,0 1 0,0-1 0,0 0 0,1 1 0,2 1 0,-3-3 0,0 0 0,0 0 0,0-1 0,0 1 0,1 0 0,-1-1 0,0 1 0,0-1 0,0 0 0,0 0 0,1 0 0,-1 0 0,0 0 0,0-1 0,0 1 0,1 0 0,-1-1 0,0 0 0,0 1 0,0-1 0,4-2 0,0-1 0,1-1 0,-1 1 0,1-1 0,-1-1 0,-1 1 0,1-1 0,-1 0 0,0 0 0,0 0 0,-1-1 0,0 0 0,0 0 0,0 0 0,-1 0 0,0-1 0,0 1 0,-1-1 0,0 1 0,-1-1 0,1-8 0,1-2 0,-1 0 0,-1 0 0,-1-1 0,-1 1 0,0 0 0,-1 0 0,-8-31 0,7 39 0,0 0 0,-1 1 0,0 0 0,0 0 0,-1 0 0,0 0 0,-1 1 0,-10-13 0,13 17 0,-1 1 0,1 0 0,-1 0 0,0 0 0,0 0 0,0 0 0,-1 1 0,1 0 0,0-1 0,-1 2 0,1-1 0,-1 1 0,0-1 0,0 1 0,1 0 0,-1 1 0,0-1 0,0 1 0,-8 1 0,9-1 6,1 1 0,-1 0 0,0 0 0,0 0 0,0 1 0,1-1 0,-1 1 0,1 0 0,-1 0 0,1 0-1,0 0 1,0 1 0,0-1 0,0 1 0,-4 5 0,-1 2-371,0 0 0,1 0 0,-7 17 0,-9 19-6461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0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24575,'0'9'0,"0"12"0,0 3-8191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0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24575,'-15'0'0,"0"0"0,0 1 0,1 0 0,-1 1 0,0 1 0,-17 6 0,28-8 0,0 1 0,0 0 0,0 0 0,1 0 0,-1 0 0,1 1 0,-1-1 0,1 1 0,0 0 0,0 0 0,0 0 0,0 1 0,1-1 0,-1 1 0,1-1 0,0 1 0,0 0 0,0 0 0,1 0 0,-1 0 0,1 0 0,0 0 0,0 0 0,0 0 0,1 0 0,-1 6 0,1-4 0,0-1 0,1 1 0,0 0 0,0-1 0,0 1 0,1-1 0,-1 1 0,1-1 0,0 0 0,1 0 0,0 0 0,-1 0 0,2 0 0,-1 0 0,0-1 0,8 8 0,7 6 0,1-1 0,34 23 0,-8-7 0,-38-26 0,1-1 0,-1 1 0,-1 0 0,1 0 0,-1 1 0,0 0 0,7 14 0,-12-20 0,0 0 0,0 0 0,-1 0 0,1 0 0,-1 0 0,1 0 0,-1 0 0,0 0 0,0 0 0,0 0 0,0 1 0,0-1 0,0 0 0,0 0 0,-1 0 0,1 0 0,-2 2 0,1-2 0,0 1 0,-1-1 0,0 0 0,1 0 0,-1 0 0,0 0 0,0-1 0,0 1 0,0 0 0,0-1 0,-1 1 0,1-1 0,0 0 0,-1 0 0,1 0 0,-1 0 0,-2 1 0,-13 2-227,0 0-1,0-1 1,0-1-1,0-1 1,-24-1-1,1-1-6598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0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24575,'1359'0'0,"-1331"-2"0,-1 0 0,1-3 0,43-11 0,39-7 0,-13 15 0,-56 6 0,-1-2 0,44-10 0,-34 4 0,-1 2 0,61-2 0,100 7 0,10 1 0,-21-25 0,-128 15 0,82-3 0,408 14 0,-259 3 0,-233-2 0,30 1 0,155-18 0,-177 9 0,125 4 0,-156 5 0,-39-1-136,-1 0-1,1 0 1,-1-1-1,0 0 1,1 0-1,-1 0 1,0-1-1,1 1 0,10-6 1,8-11-6690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0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24575,'0'4'0,"0"7"0,5 1 0,-4-2 0,-5-2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0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24575,'-9'0'0,"-4"9"0,6 3 0,9 0 0,3-8 0,1-8 0,-9-3 0,-9-2 0,-3 2-8191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29 211 24575,'0'841'0,"-11"-1026"0,1 41 0,3-383 0,10 512 0,3 20 0,7 26 0,64 299 0,-72-305 0,1 8 0,12 34 0,-16-60 0,1 1 0,0 0 0,0-1 0,1 0 0,0 0 0,0 0 0,1 0 0,0-1 0,0 0 0,6 6 0,-8-9 0,-1-1 0,1 0 0,0 0 0,0 0 0,0 0 0,1-1 0,-1 1 0,0-1 0,1 0 0,-1 0 0,1 0 0,-1 0 0,1-1 0,-1 1 0,1-1 0,-1 0 0,8 0 0,-5-2 0,0 1 0,0-1 0,-1 0 0,1 0 0,0 0 0,-1-1 0,1 0 0,-1 0 0,9-7 0,0-2 0,0-1 0,-1-1 0,0 0 0,-1-1 0,20-30 0,-6-2 0,-3-1 0,-1 0 0,-2-2 0,-3 0 0,-1-1 0,-3-1 0,-2 0 0,-3 0 0,-2-1 0,0-76 0,-12 491 0,4-254 0,-1-30 0,4-1 0,3 1 0,17 90 0,-19-155 17,2 0 0,0 0 1,0 0-1,1 0 0,1-1 0,12 22 0,-14-28-110,0-1 0,0 0 1,0 0-1,1 0 0,0-1 0,0 0 0,0 0 0,0 0 1,1 0-1,-1-1 0,1 0 0,0 0 0,0 0 1,0-1-1,12 3 0,15 1-6733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1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24575,'0'5'0,"0"6"0,0 10 0,0 6 0,0 13 0,0 12 0,5 8 0,15-7 0,4-8 0,-2-12-8191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1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144 105 24575,'-1'19'0,"-2"-1"0,0 0 0,-1 1 0,-8 24 0,-8 35 0,18-64 0,0 0 0,1 0 0,1 0 0,2 25 0,-2-37 0,0 0 0,0 0 0,0 0 0,1 0 0,-1-1 0,0 1 0,1 0 0,0 0 0,-1 0 0,1-1 0,0 1 0,0 0 0,0-1 0,0 1 0,0-1 0,0 1 0,0-1 0,1 0 0,-1 1 0,0-1 0,1 0 0,-1 0 0,1 0 0,-1 0 0,1 0 0,0 0 0,-1 0 0,1-1 0,0 1 0,0-1 0,0 1 0,-1-1 0,1 0 0,0 1 0,0-1 0,0 0 0,0 0 0,0 0 0,-1-1 0,1 1 0,0 0 0,0-1 0,0 1 0,-1-1 0,1 0 0,0 1 0,0-1 0,1-1 0,8-4 0,-1 1 0,0-2 0,0 1 0,-1-1 0,1-1 0,-2 1 0,1-2 0,-1 1 0,8-12 0,-2 2 0,-1 0 0,-1-1 0,-1 0 0,9-22 0,-15 30 0,-1-1 0,0 1 0,-1-1 0,0 0 0,-1 0 0,-1 0 0,0 0 0,0 0 0,-1 0 0,-1-14 0,0 22 0,0-1 0,1 1 0,-1 0 0,0 0 0,-1 0 0,1 0 0,-1 0 0,0 0 0,0 1 0,0-1 0,0 0 0,-1 1 0,0 0 0,1 0 0,-1-1 0,0 1 0,0 1 0,-1-1 0,1 0 0,-1 1 0,1 0 0,-1 0 0,0 0 0,0 0 0,0 1 0,0-1 0,0 1 0,0 0 0,0 0 0,0 0 0,-5 1 0,0-1 0,0 1 0,-1 0 0,1 0 0,0 1 0,0 1 0,0-1 0,0 1 0,1 1 0,-1 0 0,1 0 0,-1 1 0,1 0 0,0 0 0,0 1 0,1 0 0,-1 0 0,1 1 0,0 0 0,-9 10 0,7-6 0,0 2 0,0-1 0,1 1 0,1 0 0,0 1 0,1 0 0,0 0 0,1 0 0,0 1 0,1 0 0,-3 23 0,4-23 0,1-1 0,1 1 0,1 0 0,0 0 0,0-1 0,1 1 0,4 14 0,-4-23 0,1 0 0,-1-1 0,1 1 0,0-1 0,0 0 0,1 1 0,-1-1 0,1 0 0,0-1 0,0 1 0,1 0 0,-1-1 0,1 0 0,-1 0 0,1 0 0,0 0 0,0 0 0,0-1 0,1 0 0,-1 0 0,0 0 0,1 0 0,7 1 0,-4-2-76,-1 1 1,0-2-1,1 1 0,-1-1 0,0-1 0,1 1 0,-1-1 0,0 0 1,1-1-1,-1 0 0,0 0 0,0 0 0,-1-1 0,1 0 1,0 0-1,-1-1 0,11-7 0,25-19-6750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1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24575,'0'-9'0,"0"6"0,0 13 0,0 9 0,0 11 0,0 4 0,0 6 0,0 6 0,0 3 0,9-6 0,3-1 0,9-8 0,10-10 0,13 1 0,9-4 0,9-6 0,-7-5-8191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0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24575,'0'4'0,"0"12"0,0 7 0,0 8 0,10 9 0,2-3-8191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1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24575,'-11'1'0,"0"0"0,0 1 0,1 0 0,-1 0 0,1 1 0,0 1 0,0 0 0,0 0 0,0 1 0,1 0 0,-1 0 0,2 1 0,-1 1 0,0-1 0,1 2 0,0-1 0,1 1 0,0 0 0,-10 15 0,6-8 0,1 1 0,1 0 0,0 0 0,1 1 0,1 0 0,1 0 0,0 1 0,2 0 0,0 0 0,-3 32 0,5-36 0,2 0 0,0 0 0,0 0 0,2 0 0,-1 0 0,8 25 0,-7-34 0,0 0 0,0 0 0,0-1 0,1 1 0,-1-1 0,1 1 0,0-1 0,1 0 0,-1 0 0,1 0 0,0-1 0,0 1 0,0-1 0,0 0 0,1 0 0,-1-1 0,1 1 0,-1-1 0,1 0 0,0 0 0,9 2 0,1-1 0,0 0 0,0-1 0,1-1 0,-1 0 0,0-1 0,1-1 0,-1-1 0,1 0 0,-1 0 0,0-2 0,25-8 0,-31 8 0,0 0 0,0 0 0,-1-1 0,1 0 0,-1 0 0,-1-1 0,1 0 0,12-13 0,-15 14 0,-1-1 0,0 1 0,-1-1 0,1 1 0,-1-1 0,0 0 0,-1-1 0,0 1 0,1 0 0,-2-1 0,1 1 0,-1-1 0,1-12 0,-2 15 0,0 0 0,0 0 0,0-1 0,-1 1 0,0 0 0,1 0 0,-2-1 0,1 1 0,0 0 0,-1 0 0,0 0 0,0 1 0,0-1 0,0 0 0,0 1 0,-1-1 0,0 1 0,0 0 0,0 0 0,0 0 0,0 0 0,0 1 0,-1-1 0,1 1 0,-1 0 0,0 0 0,0 0 0,0 0 0,0 1 0,0-1 0,0 1 0,-7-1 0,3 0 0,0 1 0,-1 0 0,1 1 0,-1-1 0,1 2 0,-1-1 0,1 1 0,-1 0 0,1 1 0,0 0 0,0 1 0,0-1 0,0 1 0,0 1 0,-13 7 0,14-5-124,0 0 0,0 0 0,0 1 0,1 0 0,0 0 0,1 1-1,-1 0 1,1-1 0,1 2 0,-6 12 0,-9 29-6702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1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59 177 24575,'-1'0'0,"0"1"0,-1-1 0,1 1 0,0-1 0,0 1 0,-1 0 0,1 0 0,0 0 0,0 0 0,0 0 0,0 0 0,0 0 0,0 0 0,1 0 0,-1 0 0,0 0 0,0 0 0,1 1 0,-1-1 0,1 0 0,-1 1 0,0 1 0,-10 37 0,9-35 0,-6 33 0,2 1 0,1-1 0,2 1 0,2 0 0,5 67 0,-3-102 0,-1 0 0,1 0 0,0 0 0,0 0 0,0 0 0,0 0 0,1 0 0,-1 0 0,1-1 0,0 1 0,0-1 0,1 1 0,-1-1 0,1 0 0,-1 0 0,1 0 0,0 0 0,0-1 0,0 1 0,1-1 0,-1 0 0,1 0 0,-1 0 0,1 0 0,0 0 0,-1-1 0,1 0 0,0 1 0,8 0 0,-3-1 0,1-1 0,-1 1 0,1-1 0,-1-1 0,1 0 0,-1-1 0,0 1 0,1-2 0,-1 1 0,0-1 0,16-8 0,-21 8 0,1 0 0,-1 0 0,1-1 0,-1 0 0,0 0 0,0 0 0,-1 0 0,1 0 0,-1-1 0,0 1 0,0-1 0,-1 0 0,1 0 0,-1 0 0,0 0 0,-1-1 0,1 1 0,-1 0 0,1-8 0,2-13 0,-2-1 0,0-45 0,-2 44 0,0 21 0,0-24 0,1 1 0,6-32 0,-7 60 0,0 0 0,0 1 0,1-1 0,-1 1 0,1-1 0,-1 1 0,1-1 0,-1 1 0,1-1 0,0 1 0,0-1 0,0 1 0,0 0 0,0-1 0,0 1 0,0 0 0,0 0 0,1 0 0,1-2 0,-2 3 0,0 0 0,0 0 0,1-1 0,-1 1 0,0 0 0,0 0 0,0 0 0,1 0 0,-1 1 0,0-1 0,0 0 0,0 0 0,1 1 0,-1-1 0,0 0 0,0 1 0,0-1 0,0 1 0,2 1 0,4 3 0,-1 0 0,0 1 0,0 0 0,0 0 0,8 12 0,1 5 0,-1 1 0,17 40 0,12 19 0,-41-79 0,0 0 0,0-1 0,1 0 0,-1 1 0,1-1 0,0 0 0,0 0 0,0-1 0,8 5 0,-10-6 0,0 0 0,1-1 0,-1 1 0,1-1 0,-1 0 0,1 1 0,-1-1 0,1 0 0,-1 0 0,1 0 0,0 0 0,-1 0 0,1 0 0,-1 0 0,1-1 0,-1 1 0,1-1 0,-1 1 0,0-1 0,1 1 0,-1-1 0,1 0 0,-1 0 0,0 1 0,0-1 0,1 0 0,-1 0 0,0 0 0,1-2 0,4-3 0,-1 0 0,0-1 0,-1 0 0,1 0 0,-1 0 0,0 0 0,-1-1 0,5-13 0,14-71 0,-11 42 0,-2 13-119,20-67 370,-25 93-465,0 0 0,1 0 1,1 0-1,0 1 0,0-1 0,14-15 0,3 3-6612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1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59 24575,'-6'5'0,"1"0"0,-1 0 0,1 0 0,0 1 0,0-1 0,0 1 0,1 0 0,0 1 0,0-1 0,1 1 0,-4 9 0,3-9 0,-2 7 0,0 0 0,0 1 0,2 0 0,-1 0 0,2 1 0,0-1 0,1 1 0,1-1 0,0 19 0,1-28 0,1 0 0,0 0 0,0-1 0,0 1 0,0 0 0,1-1 0,0 1 0,0-1 0,1 0 0,-1 0 0,1 0 0,4 5 0,-4-6 0,0-1 0,1 0 0,-1 0 0,1 0 0,-1-1 0,1 1 0,0-1 0,0 0 0,0 0 0,0 0 0,0-1 0,0 0 0,1 1 0,-1-1 0,1-1 0,-1 1 0,8 0 0,-5-1 0,1 0 0,-1-1 0,1 0 0,-1 0 0,1-1 0,-1 1 0,1-2 0,-1 1 0,0-1 0,0 0 0,0-1 0,-1 1 0,1-1 0,-1-1 0,0 1 0,0-1 0,0 0 0,-1 0 0,0-1 0,0 0 0,6-8 0,-2 0 0,0 1 0,-2-1 0,1 0 0,-2-1 0,0 1 0,-1-1 0,0-1 0,-1 1 0,3-22 0,-6 25 0,0-1 0,0 1 0,-1 0 0,0 0 0,-1 0 0,-3-14 0,3 22 0,0 0 0,0 0 0,0 1 0,-1-1 0,1 0 0,-1 1 0,0-1 0,0 1 0,0 0 0,-1 0 0,1 0 0,-1 0 0,0 0 0,0 0 0,0 1 0,0-1 0,0 1 0,0 0 0,-1 0 0,1 0 0,-1 0 0,1 1 0,-5-2 0,-2 0 0,1 1 0,-1 0 0,0 0 0,1 1 0,-1 0 0,0 1 0,0 0 0,0 0 0,0 1 0,1 1 0,-1-1 0,0 2 0,-11 3 0,14-3 0,0 1 0,0-1 0,0 1 0,0 0 0,1 1 0,0 0 0,0 0 0,0 0 0,0 1 0,1-1 0,0 1 0,0 1 0,0-1 0,1 1 0,0-1 0,1 1 0,-4 9 0,2-2 0,0-1 0,2 0 0,0 1 0,0 0 0,1 0 0,1 0 0,0 0 0,1 0 0,1 0 0,0 0 0,3 15 0,-3-23 0,0 0 0,1 0 0,0 0 0,0 0 0,0 0 0,0-1 0,1 1 0,0-1 0,0 0 0,1 0 0,0 0 0,0 0 0,0 0 0,0-1 0,0 0 0,1 0 0,0 0 0,0 0 0,0-1 0,1 0 0,-1 0 0,1 0 0,-1-1 0,1 0 0,0 0 0,9 2 0,-8-3 0,1-1 0,-1 0 0,0 0 0,1-1 0,-1 0 0,0 0 0,0-1 0,0 0 0,0 0 0,0 0 0,0-1 0,0 0 0,-1-1 0,0 1 0,1-1 0,-2-1 0,1 1 0,7-7 0,3-4 0,-1-1 0,0 0 0,-1-1 0,22-34 0,-18 18 0,-1-1 0,-2-1 0,17-58 0,-14 40 0,-18 101 0,-2-17-195,2 1 0,1-1 0,1 0 0,2 1 0,1-1 0,14 47 0,-4-33-6631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1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24575,'5'9'0,"1"8"0,4 10 0,1 9 0,-2 0-8191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1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115 166 24575,'-2'1'0,"1"-1"0,-1 1 0,1-1 0,0 1 0,-1-1 0,1 1 0,0 0 0,0-1 0,-1 1 0,1 0 0,0 0 0,0 0 0,0 0 0,0 0 0,0 0 0,0 0 0,0 1 0,0-1 0,0 2 0,-18 33 0,10-19 0,2-3 0,1 0 0,0 0 0,1 0 0,0 1 0,1-1 0,1 1 0,-2 26 0,4-36 0,1 0 0,0 0 0,0-1 0,1 1 0,0 0 0,-1 0 0,2 0 0,-1 0 0,0-1 0,1 1 0,0-1 0,3 6 0,-3-7 0,0-1 0,0 1 0,0-1 0,1 0 0,-1 0 0,1 0 0,-1 0 0,1-1 0,0 1 0,-1 0 0,1-1 0,0 0 0,0 0 0,0 0 0,0 0 0,0 0 0,0-1 0,0 1 0,1-1 0,5 0 0,0 0 0,0-1 0,0-1 0,0 1 0,0-1 0,0-1 0,0 0 0,-1 0 0,0-1 0,1 0 0,-1 0 0,0-1 0,-1 0 0,1 0 0,-1-1 0,0 0 0,-1 0 0,8-9 0,-3 3 0,-1-1 0,0 0 0,0-1 0,-1 0 0,-1 0 0,-1-1 0,0 0 0,8-27 0,-12 32 0,-1-1 0,0 1 0,-1-1 0,0 0 0,-1 1 0,0-1 0,0 1 0,-1-1 0,-1 0 0,0 1 0,0 0 0,-1-1 0,-7-16 0,7 22 0,1-1 0,-1 1 0,-1 0 0,1 0 0,-1 0 0,0 0 0,0 0 0,0 1 0,-1 0 0,1 0 0,-1 0 0,0 1 0,0-1 0,0 1 0,-1 0 0,1 1 0,-1-1 0,0 1 0,0 0 0,0 0 0,0 1 0,0 0 0,0 0 0,-11 0 0,10 2 0,0-1 0,0 1 0,0 0 0,0 1 0,1 0 0,-1 0 0,0 0 0,1 1 0,0 0 0,-1 0 0,1 1 0,0 0 0,1 0 0,-1 0 0,1 1 0,0-1 0,0 1 0,0 1 0,0-1 0,1 1 0,0-1 0,1 1 0,-5 9 0,-1 2 0,1 1 0,0 0 0,2 0 0,0 1 0,1-1 0,1 1 0,-2 27 0,2 9 0,4 0 0,1-1 0,10 58 0,38 159 0,-4-28 0,-43-212-98,6 29 317,-7-57-293,-1-1-1,1 1 1,0-1 0,0 0-1,0 1 1,0-1 0,0 0 0,1 0-1,-1 0 1,1 0 0,-1 0-1,1 0 1,0 0 0,-1 0-1,1-1 1,0 1 0,0-1 0,0 1-1,3 1 1,19 2-6752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1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24575,'89'2'0,"105"-5"0,-190 3 0,0 0 0,-1 0 0,1-1 0,0 1 0,-1-1 0,1 1 0,-1-1 0,1 0 0,-1 0 0,1-1 0,-1 1 0,0-1 0,1 1 0,2-3 0,-6 3 0,0 1 0,0 0 0,0 0 0,0-1 0,0 1 0,-1 0 0,1 0 0,0 0 0,0-1 0,0 1 0,0 0 0,0 0 0,0 0 0,-1-1 0,1 1 0,0 0 0,0 0 0,0 0 0,-1 0 0,1-1 0,0 1 0,0 0 0,0 0 0,-1 0 0,1 0 0,0 0 0,0 0 0,-1 0 0,1 0 0,0 0 0,0 0 0,-1 0 0,1 0 0,0 0 0,0 0 0,0 0 0,-1 0 0,1 0 0,0 0 0,0 0 0,-1 0 0,1 0 0,0 0 0,0 0 0,-1 0 0,1 1 0,0-1 0,0 0 0,-1 0 0,-17 5 0,7-1 0,1 1 0,-1 1 0,1 0 0,0 0 0,0 1 0,1 0 0,0 1 0,0 0 0,1 0 0,0 1 0,0 0 0,1 0 0,0 1 0,1 0 0,0 0 0,1 0 0,0 1 0,-7 21 0,6-11 0,1 0 0,0 0 0,2 1 0,0-1 0,2 1 0,0 0 0,1 0 0,2-1 0,5 36 0,-6-52 0,1 0 0,-1 0 0,1 0 0,-1-1 0,2 1 0,-1 0 0,0-1 0,1 0 0,0 1 0,0-1 0,0 0 0,0 0 0,1-1 0,0 1 0,6 5 0,-2-5 0,-1 1 0,1-1 0,0 0 0,0-1 0,0 0 0,0 0 0,1-1 0,13 3 0,-1-3 0,0 0 0,0-2 0,0 0 0,0-1 0,0-1 0,0-1 0,23-7 0,0-5-1365,-4-3-5461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1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24575,'2'1'0,"0"-1"0,0 1 0,0-1 0,0 1 0,0-1 0,0 1 0,0 0 0,0 0 0,0 0 0,0 0 0,-1 0 0,1 1 0,-1-1 0,1 0 0,0 1 0,0 1 0,25 31 0,-21-24 0,8 12 0,-1 0 0,-1 0 0,-1 2 0,-1-1 0,-1 1 0,-1 1 0,-1 0 0,-1 0 0,-1 0 0,-2 1 0,1 30 0,23-182 0,-23 109 0,1 1 0,0-1 0,2 1 0,0 0 0,0 1 0,2 0 0,17-25 0,-22 36 0,-1-1 0,1 1 0,0 1 0,0-1 0,0 0 0,1 1 0,-1 0 0,1 0 0,0 0 0,0 1 0,0 0 0,0 0 0,0 0 0,1 0 0,-1 1 0,0 0 0,1 0 0,-1 0 0,1 1 0,0 0 0,-1 0 0,1 0 0,-1 1 0,1-1 0,-1 1 0,0 1 0,11 3 0,-11-3 0,0 0 0,0 0 0,0 1 0,0 0 0,0 0 0,-1 0 0,1 0 0,-1 1 0,0 0 0,0 0 0,0 0 0,0 1 0,-1-1 0,0 1 0,0-1 0,0 1 0,0 0 0,-1 1 0,2 5 0,3 10 0,-2 1 0,0 0 0,2 37 0,5 21 0,-2-33 0,-7-30 0,0-1 0,2 1 0,-1-1 0,12 24 0,2-17-1365,1-7-5461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1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24575,'-5'0'0,"0"-1"0,-1 1 0,1 1 0,0-1 0,0 1 0,0-1 0,0 2 0,0-1 0,0 0 0,1 1 0,-1 0 0,0 0 0,1 1 0,-1-1 0,1 1 0,0 0 0,0 0 0,0 0 0,0 0 0,-6 8 0,-4 7 0,0 1 0,2 0 0,0 1 0,1 0 0,1 1 0,1 0 0,1 0 0,1 1 0,1 0 0,-4 24 0,8-32 0,1-1 0,0 1 0,1-1 0,0 1 0,1-1 0,1 0 0,0 1 0,4 14 0,-3-20 0,-1 0 0,2 0 0,-1 0 0,1-1 0,1 1 0,-1-1 0,1 0 0,0-1 0,1 1 0,0-1 0,0 0 0,0 0 0,12 8 0,-11-10 0,0 0 0,1 0 0,0-1 0,-1 0 0,1-1 0,0 0 0,1 0 0,-1 0 0,0-1 0,1 0 0,-1-1 0,0 0 0,1 0 0,-1-1 0,0 0 0,9-3 0,-12 4 0,1-2 0,-1 1 0,0 0 0,0-1 0,0 0 0,0 0 0,-1-1 0,1 1 0,0-1 0,-1 0 0,0 0 0,0-1 0,0 1 0,0-1 0,0 0 0,-1 0 0,0 0 0,1 0 0,-2-1 0,1 1 0,0-1 0,-1 0 0,0 0 0,0 0 0,0 0 0,0-6 0,-1 7-4,-1-1-1,1 1 1,-1-1-1,-1 1 1,1-1-1,-1 0 1,1 1 0,-1 0-1,0-1 1,-1 1-1,1-1 1,-1 1-1,0 0 1,0 0-1,0 0 1,-1 0-1,-3-4 1,1 2 24,0 1 0,-1-1 0,0 1 0,0 0 0,0 0 0,0 1 0,-1 0 0,0 0 0,-13-5 0,11 5-45,-1 1 0,0 0 0,0 0-1,0 1 1,0 1 0,0 0 0,-14 0 0,17 1-82,1 0 0,0 1 0,0 0 0,0 0 0,0 0 0,0 1 0,0 0 0,0 0 0,0 1 0,1-1 0,-11 8 0,-9 12-6719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2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24575,'0'-3'0,"1"0"0,0 1 0,0-1 0,0 0 0,0 1 0,0-1 0,1 1 0,-1 0 0,1-1 0,-1 1 0,1 0 0,0 0 0,0 0 0,0 0 0,0 0 0,0 0 0,0 1 0,1-1 0,-1 1 0,0-1 0,1 1 0,-1 0 0,4-1 0,1-1 0,0 0 0,1 0 0,-1 1 0,1 0 0,0 0 0,14-1 0,-17 4 0,0 0 0,1 0 0,-1 0 0,0 1 0,0 0 0,-1 0 0,1 0 0,0 0 0,-1 1 0,1 0 0,-1 0 0,0 0 0,0 0 0,0 1 0,0 0 0,-1-1 0,1 1 0,-1 1 0,0-1 0,3 6 0,3 5 0,0 1 0,0 0 0,-2 1 0,9 27 0,-10-21 0,0 1 0,-2 1 0,-1-1 0,0 47 0,-3-86 0,1 0 0,4-23 0,1 10 0,2 0 0,1 0 0,1 1 0,19-34 0,-26 53 0,2 0 0,-1 1 0,1 0 0,0 0 0,1 0 0,-1 1 0,1 0 0,1 0 0,-1 0 0,1 1 0,0 0 0,0 0 0,1 1 0,-1 0 0,1 0 0,0 1 0,0 0 0,0 0 0,10-1 0,-14 3 0,0 0 0,0 1 0,0 0 0,0 0 0,0 0 0,0 0 0,0 1 0,0 0 0,0-1 0,0 1 0,0 1 0,-1-1 0,1 1 0,0-1 0,-1 1 0,1 0 0,-1 0 0,0 0 0,0 1 0,0-1 0,0 1 0,0 0 0,0 0 0,0 0 0,-1 0 0,0 0 0,0 1 0,0-1 0,0 1 0,3 7 0,2 9 0,0 1 0,-2 0 0,0 0 0,2 35 0,0-9 0,8 4-1365,3-10-5461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2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44 24575,'0'-2'0,"-1"0"0,1 0 0,-1 1 0,1-1 0,-1 0 0,0 1 0,1-1 0,-1 0 0,0 1 0,0-1 0,0 1 0,-1 0 0,1-1 0,0 1 0,0 0 0,-1 0 0,1-1 0,-1 1 0,1 0 0,-1 1 0,1-1 0,-1 0 0,0 0 0,1 1 0,-1-1 0,-3 0 0,-2-1 0,0 0 0,-1 0 0,1 1 0,-1 0 0,-8 0 0,11 1 0,-1 0 0,1 1 0,0-1 0,-1 1 0,1 0 0,0 1 0,0-1 0,0 1 0,0 0 0,0 0 0,0 1 0,1-1 0,-1 1 0,1 0 0,-5 5 0,3-3 0,0 1 0,1 1 0,0-1 0,0 1 0,1 0 0,0 0 0,0 0 0,0 0 0,-2 9 0,-1 7 0,1 1 0,1 0 0,1 0 0,1 0 0,1 42 0,3-28 0,1 0 0,3 0 0,9 41 0,38 107 0,-34-124 0,-4-16 0,-3-1 0,-2 2 0,-1-1 0,-3 1 0,-1 80 0,-5-118 0,0 0 0,0 0 0,-1 0 0,0 0 0,0 0 0,-1 0 0,0-1 0,-1 0 0,0 1 0,0-1 0,-1-1 0,0 1 0,0-1 0,-1 0 0,0 0 0,0 0 0,0-1 0,-1 0 0,0 0 0,-1 0 0,1-1 0,-1-1 0,0 1 0,-15 5 0,21-9-54,0 0-1,0 0 0,-1 0 1,1 0-1,0-1 1,-1 0-1,1 1 0,-1-1 1,1 0-1,0 0 1,-1 0-1,1 0 0,-1 0 1,1-1-1,0 1 0,-1-1 1,1 0-1,0 0 1,0 1-1,-1-1 0,1-1 1,0 1-1,0 0 1,-3-3-1,-14-18-6771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1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39 24575,'-2'-2'0,"1"-1"0,-1 0 0,0 1 0,0-1 0,0 1 0,0 0 0,-1 0 0,1 0 0,0 0 0,-1 0 0,0 0 0,1 0 0,-1 1 0,0 0 0,0-1 0,0 1 0,0 0 0,0 0 0,0 1 0,0-1 0,0 1 0,0-1 0,0 1 0,0 0 0,-1 0 0,1 0 0,0 1 0,0-1 0,0 1 0,-6 1 0,7-1 0,-1 0 0,0 0 0,1 0 0,-1 0 0,0 0 0,1 1 0,-1-1 0,1 1 0,0 0 0,0-1 0,0 1 0,-1 0 0,2 0 0,-1 1 0,0-1 0,0 0 0,1 1 0,-1-1 0,1 1 0,0-1 0,0 1 0,0-1 0,0 1 0,0 0 0,0 0 0,1-1 0,-1 1 0,1 0 0,0 0 0,0 0 0,0 0 0,0 0 0,2 4 0,-1-1 0,1-1 0,0 0 0,1 0 0,-1 0 0,1 0 0,0 0 0,0 0 0,0-1 0,1 1 0,0-1 0,6 6 0,56 40 0,-35-28 0,-12-8 0,-9-8 0,0 1 0,-1 1 0,13 12 0,-20-18 0,0 0 0,-1 1 0,1-1 0,0 1 0,-1-1 0,1 1 0,-1-1 0,0 1 0,0 0 0,0 0 0,0 0 0,0 0 0,-1-1 0,1 1 0,-1 0 0,0 0 0,0 0 0,0 6 0,-1-3-6,-1-1 0,1 1 0,-1-1 0,0 0-1,0 0 1,0 0 0,-1 0 0,0 0 0,0 0-1,0 0 1,0-1 0,-8 8 0,4-6 31,0 0 0,-1 0 0,1-1 0,-1 0 0,0 0 0,-1-1 0,-9 4 0,-3-1-273,0-1 1,0-1-1,0 0 1,-1-2-1,-40 2 1,23-5-6579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2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24575,'5'0'0,"10"0"0,8-9 0,9-3 0,8 0 0,2 3 0,3 2 0,3-6 0,-2-1 0,-9 1-8191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2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24575,'-12'158'0,"6"-107"0,1 71 0,5-116 0,0-1 0,1 0 0,-1 0 0,1 1 0,1-1 0,-1 0 0,1 0 0,0 0 0,0 0 0,0 0 0,1-1 0,0 1 0,0-1 0,0 1 0,5 4 0,-6-7 0,1 0 0,-1 0 0,1 0 0,0 0 0,0 0 0,0-1 0,0 1 0,0-1 0,0 0 0,0 0 0,0 0 0,0 0 0,1-1 0,-1 1 0,0-1 0,1 0 0,-1 0 0,0 0 0,1 0 0,-1-1 0,0 1 0,0-1 0,1 0 0,-1 0 0,3-1 0,3-2 0,0-1 0,0 1 0,-1-1 0,1-1 0,-1 0 0,-1 0 0,1 0 0,-1-1 0,0 0 0,-1-1 0,1 1 0,-2-1 0,1-1 0,-1 1 0,0-1 0,-1 1 0,7-19 0,-4 7 0,-2 0 0,0 0 0,-1-1 0,0 0 0,-2 1 0,-1-1 0,-1-29 0,-1 72 0,0-5 0,0 0 0,1 1 0,5 29 0,-1-31-151,0 0-1,0-1 0,2 0 0,0 0 1,1-1-1,0 1 0,1-1 1,10 13-1,4-4-6674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2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24575,'-2'27'0,"-1"-1"0,-2 1 0,0-1 0,-2 0 0,-11 29 0,-5 25 0,-9 53 0,5 2 0,7 0 0,-5 219 0,27-159-1365,-1-152-5461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2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24575,'-10'0'0,"-1"0"0,0 1 0,0 1 0,1 0 0,-1 0 0,1 1 0,-1 0 0,1 1 0,0 0 0,0 1 0,-9 6 0,13-8 0,1 1 0,0 0 0,0 0 0,1 1 0,-1-1 0,1 1 0,0 0 0,0 0 0,0 0 0,1 1 0,0-1 0,0 1 0,0 0 0,1 0 0,0 0 0,0 0 0,1 0 0,-1 1 0,0 10 0,2-15 0,0 0 0,0 0 0,0 0 0,0 0 0,0 1 0,1-1 0,-1 0 0,1 0 0,-1 0 0,1 0 0,0 0 0,0 0 0,0 0 0,0 0 0,0-1 0,0 1 0,0 0 0,1-1 0,-1 1 0,1 0 0,-1-1 0,1 0 0,-1 1 0,5 1 0,0 1 0,1-1 0,1 0 0,-1 0 0,0-1 0,10 2 0,-8-2 0,-7 1 0,-9 3 0,-18 6 0,13-7 0,2 0 0,1 0 0,0 1 0,0 0 0,0 0 0,1 1 0,0 0 0,-10 12 0,15-15 0,0-1 0,1 1 0,-1 0 0,1 0 0,0 0 0,0 0 0,0 0 0,1 1 0,-1-1 0,1 1 0,0-1 0,0 1 0,1-1 0,0 1 0,-1-1 0,1 1 0,1-1 0,-1 1 0,1 0 0,1 4 0,-1-5 0,1-1 0,-1 0 0,1 0 0,0-1 0,0 1 0,0 0 0,0 0 0,0-1 0,1 0 0,-1 1 0,1-1 0,0 0 0,0 0 0,-1 0 0,1-1 0,0 1 0,0-1 0,1 1 0,-1-1 0,0 0 0,0 0 0,1-1 0,-1 1 0,5 0 0,12 2 0,0-2 0,35 0 0,-53-1 0,158-9-1365,-80 4-5461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2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14 174 24575,'-7'65'0,"5"-55"0,0 0 0,1 0 0,0 1 0,0-1 0,1 0 0,1 1 0,2 14 0,4-82 0,-6 5 0,-2 33 0,1-1 0,1 1 0,1 0 0,5-20 0,-6 34 0,1 0 0,-1 0 0,1 0 0,1 0 0,-1 0 0,1 0 0,-1 1 0,1-1 0,1 1 0,-1 0 0,0 0 0,1 0 0,0 0 0,0 1 0,0 0 0,1 0 0,-1 0 0,1 0 0,6-3 0,2 1 0,0 1 0,0 0 0,1 0 0,-1 1 0,29-1 0,-8 2 0,42 5 0,-72-3 0,1 0 0,-1 1 0,0-1 0,1 1 0,-1 0 0,0 1 0,0-1 0,0 1 0,0-1 0,0 1 0,0 1 0,5 2 0,-7-3 0,0 0 0,0 1 0,0-1 0,0 0 0,-1 1 0,1-1 0,-1 1 0,1 0 0,-1 0 0,0-1 0,0 1 0,0 0 0,0 0 0,-1 0 0,1 0 0,-1 0 0,0 0 0,0 5 0,-1 4 0,0 1 0,-1-1 0,0 0 0,-1-1 0,0 1 0,-6 14 0,-34 69 0,28-67 0,-18 40 0,7-18 0,2 2 0,-20 62 0,36-70-1365,8-10-5461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2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24575,'-8'1'0,"1"1"0,-1 0 0,1 0 0,-1 0 0,1 1 0,0 0 0,0 0 0,0 1 0,0-1 0,1 2 0,-1-1 0,1 1 0,0 0 0,1 0 0,-1 1 0,1-1 0,0 1 0,0 0 0,1 1 0,0-1 0,0 1 0,0 0 0,1 0 0,-3 10 0,5-15 0,1 1 0,-1-1 0,1 0 0,0 1 0,-1-1 0,1 1 0,1-1 0,-1 1 0,0-1 0,1 1 0,-1-1 0,1 0 0,0 1 0,-1-1 0,1 0 0,0 1 0,3 3 0,-1-2 0,1 0 0,0 0 0,0 0 0,0 0 0,10 5 0,6 6 0,-20-14 0,1 0 0,-1 0 0,0 0 0,0 0 0,1-1 0,-1 1 0,0 0 0,0 0 0,0 0 0,0 0 0,0 0 0,0 0 0,0-1 0,0 1 0,0 0 0,-1 0 0,1 0 0,0 0 0,0-1 0,-1 1 0,1 0 0,-1 0 0,1 0 0,-1-1 0,1 1 0,-1 0 0,1-1 0,-1 1 0,1 0 0,-2 0 0,-24 26 0,23-24 0,-20 18 0,13-13 0,0 0 0,1 1 0,1 0 0,-14 20 0,20-27 0,1 0 0,-1 0 0,1 1 0,0-1 0,0 1 0,0-1 0,1 1 0,-1-1 0,0 1 0,1 0 0,0-1 0,-1 1 0,1 0 0,0-1 0,1 1 0,-1 0 0,0-1 0,1 1 0,-1-1 0,1 1 0,0 0 0,0-1 0,0 0 0,0 1 0,0-1 0,1 1 0,-1-1 0,3 3 0,1 0-124,0 0 0,0-1 0,1 1 0,0-1 0,0 0 0,0 0-1,0-1 1,0 0 0,1 0 0,6 2 0,26 8-6702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26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278 710 24575,'-14'0'0,"0"1"0,1 1 0,-1 0 0,0 1 0,1 0 0,-1 1 0,1 1 0,0 0 0,0 1 0,1 0 0,0 1 0,-15 10 0,20-12 0,1 0 0,0 0 0,0 1 0,0-1 0,1 1 0,0 1 0,0-1 0,0 1 0,1 0 0,0 0 0,0 0 0,1 0 0,0 1 0,0-1 0,1 1 0,0 0 0,0-1 0,1 1 0,0 0 0,0 0 0,1 1 0,1 10 0,0-15 0,0-1 0,0 1 0,0-1 0,1 1 0,-1-1 0,1 1 0,0-1 0,0 0 0,0 0 0,0 0 0,1 0 0,-1 0 0,1 0 0,0-1 0,-1 1 0,1-1 0,1 0 0,-1 0 0,0 0 0,0 0 0,1-1 0,-1 1 0,1-1 0,-1 0 0,1 0 0,0 0 0,-1 0 0,5 0 0,-4 0 0,1-1 0,-1 1 0,1-1 0,-1 1 0,1-2 0,-1 1 0,1 0 0,-1-1 0,1 0 0,-1 0 0,0 0 0,1 0 0,-1-1 0,0 1 0,0-1 0,0 0 0,0-1 0,0 1 0,-1-1 0,1 1 0,-1-1 0,1 0 0,3-5 0,-2-1 0,0 0 0,-1-1 0,0 0 0,0 1 0,-1-1 0,0-1 0,-1 1 0,1-13 0,3-87 0,-6 109 0,-1-15 0,0 1 0,-1 0 0,-1 0 0,0 0 0,-1 0 0,-1 0 0,0 1 0,-1-1 0,0 2 0,-1-1 0,-1 1 0,0 0 0,-1 0 0,0 1 0,-1 0 0,-20-19 0,17 19 0,2-1 0,0-1 0,1 0 0,0 0 0,1-1 0,0 0 0,1-1 0,1 0 0,1 0 0,-8-31 0,11 35 0,1 1 0,1-1 0,0 1 0,0-1 0,1 1 0,1-1 0,0 1 0,0-1 0,1 1 0,1-1 0,0 1 0,0 0 0,1 0 0,0 0 0,1 1 0,1 0 0,7-12 0,-8 14 0,1 0 0,0 1 0,1 0 0,0 0 0,0 0 0,1 1 0,-1 0 0,1 0 0,1 1 0,-1 0 0,12-5 0,-8 5 0,1 1 0,0 1 0,0 0 0,1 0 0,-1 2 0,1-1 0,22 2 0,-22 0-151,1 0-1,-1 1 0,0 1 0,0 1 1,0 0-1,0 0 0,-1 1 1,27 12-1,-3 8-6674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2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13 24575,'0'-10'0,"0"7"0,0 18 0,-9 19 0,-3 14 0,0 7 0,3 0 0,16-10 0,17-13 0,3-11-8191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2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2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19 24575,'-8'1'0,"0"0"0,0 1 0,0 0 0,0 0 0,0 0 0,1 1 0,-1 1 0,1-1 0,0 1 0,0 0 0,0 1 0,0 0 0,-8 8 0,5-4 0,0 0 0,1 1 0,0 0 0,0 0 0,1 1 0,1 0 0,-9 17 0,14-24 0,0 0 0,0 0 0,0 0 0,1 0 0,0 1 0,0-1 0,0 0 0,0 1 0,1-1 0,-1 1 0,1-1 0,0 1 0,1-1 0,-1 1 0,1-1 0,0 1 0,0-1 0,0 0 0,2 5 0,0-5 0,-1 0 0,1-1 0,0 1 0,0-1 0,1 1 0,-1-1 0,1 0 0,-1 0 0,1 0 0,0-1 0,0 0 0,0 1 0,0-1 0,1-1 0,-1 1 0,1-1 0,8 2 0,1 0 0,1-1 0,0 0 0,0-1 0,0-1 0,0-1 0,0 0 0,0-1 0,-1 0 0,1-1 0,0-1 0,-1 0 0,18-9 0,-25 10 0,-1 0 0,1 0 0,-1-1 0,0 0 0,0-1 0,0 0 0,-1 1 0,1-2 0,-1 1 0,-1-1 0,8-10 0,-9 12 0,-1-1 0,0-1 0,0 1 0,0 0 0,0 0 0,-1-1 0,0 1 0,0-1 0,-1 1 0,1-1 0,-1 1 0,0-1 0,-1 1 0,1-1 0,-1 1 0,0-1 0,-3-5 0,2 3 9,-1 1-1,0 0 1,0-1-1,-1 1 1,0 1 0,0-1-1,-1 1 1,1-1-1,-1 1 1,-1 1-1,1-1 1,-1 1-1,-10-8 1,12 10-77,-1 1 1,1-1-1,0 1 1,-1 0-1,0 0 1,1 0-1,-1 0 1,0 1-1,0 0 1,0 0-1,0 0 1,0 1-1,0 0 1,0 0-1,0 0 1,0 0-1,0 1 1,0 0-1,1 0 1,-1 0-1,-9 4 1,-21 15-6759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1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0 300 24575,'45'0'0,"0"-2"0,1-2 0,52-11 0,-27 1 0,1 3 0,88-1 0,147 13 0,-117 1 0,225-2 0,-386-1 0,0-2 0,-1-2 0,44-11 0,42-7 0,99 17 0,-147 7 0,105-11 0,-15-12 0,260-2 0,-169 12 0,-65 0 0,-140 9 0,0-3 0,54-13 0,-54 9 0,0 2 0,61-3 0,-58 10 0,8 0 0,-1-2 0,70-13 0,-45 3-341,1 3 0,-1 3-1,83 4 1,-121 3-6485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2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24575,'-18'26'0,"2"1"0,1 1 0,1 0 0,-12 37 0,22-55 0,1 0 0,0 0 0,1 0 0,0 1 0,1-1 0,0 1 0,0 0 0,1-1 0,0 1 0,1 0 0,1-1 0,-1 1 0,2-1 0,-1 0 0,9 20 0,-9-25 0,1 0 0,0 0 0,0 0 0,1-1 0,0 1 0,-1-1 0,1 0 0,0 0 0,1 0 0,-1-1 0,1 1 0,0-1 0,0 0 0,0 0 0,0-1 0,0 1 0,1-1 0,-1-1 0,1 1 0,-1-1 0,1 0 0,-1 0 0,10 0 0,-7-1 0,0 0 0,0-1 0,0 0 0,0 0 0,0-1 0,0 0 0,-1-1 0,1 0 0,-1 0 0,1 0 0,-1-1 0,0 0 0,0-1 0,-1 1 0,12-11 0,-10 7 0,-1 0 0,0 0 0,0-1 0,-1 1 0,0-1 0,0-1 0,-1 1 0,0-1 0,-1 0 0,0 0 0,-1 0 0,0 0 0,-1-1 0,0 1 0,0-1 0,0-11 0,-2 14 0,-1 0 0,1 0 0,-1 0 0,-1 0 0,0 0 0,0 0 0,0 0 0,-1 1 0,0-1 0,0 1 0,-1 0 0,0 0 0,0 0 0,-1 0 0,0 1 0,0 0 0,0 0 0,-1 0 0,0 0 0,0 1 0,-13-8 0,9 7 0,0 0 0,0 1 0,0 0 0,-1 1 0,0 0 0,1 1 0,-1 0 0,-1 1 0,1 0 0,-16 0 0,23 1 0,-1 1 0,1 0 0,0 1 0,0-1 0,0 1 0,0 0 0,-1 0 0,1 0 0,0 1 0,0-1 0,1 1 0,-1 0 0,0 0 0,1 0 0,-1 0 0,1 1 0,-1 0 0,1 0 0,0 0 0,0 0 0,1 0 0,-1 0 0,1 1 0,-1-1 0,1 1 0,0-1 0,0 1 0,1 0 0,-1 0 0,-1 6 0,0 6-341,0-1 0,1 0-1,0 26 1,2 0-6485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2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49 24575,'-3'0'0,"-1"1"0,1 0 0,-1 0 0,1 0 0,-1 1 0,1-1 0,0 1 0,-1 0 0,1 0 0,0 0 0,0 0 0,0 0 0,1 1 0,-1-1 0,1 1 0,-1 0 0,1 0 0,0 0 0,0 0 0,0 0 0,0 0 0,-2 7 0,-4 8 0,1 0 0,-10 35 0,14-44 0,1-1 0,1 2 0,-1-1 0,1 0 0,1 0 0,0 0 0,0 0 0,0 1 0,2-1 0,-1 0 0,4 11 0,-3-15 0,0 0 0,0 0 0,1 0 0,0 0 0,0 0 0,0 0 0,0-1 0,1 0 0,0 0 0,0 0 0,0 0 0,0 0 0,0-1 0,1 0 0,0 0 0,0 0 0,0-1 0,0 1 0,0-1 0,6 2 0,-5-2 0,1 0 0,0 0 0,0 0 0,1-1 0,-1 0 0,0 0 0,0-1 0,1 0 0,-1 0 0,0-1 0,0 0 0,0 0 0,0-1 0,1 0 0,-2 0 0,1 0 0,0-1 0,0 0 0,-1-1 0,0 1 0,0-1 0,0 0 0,0-1 0,0 1 0,-1-1 0,0 0 0,0-1 0,0 1 0,-1-1 0,0 0 0,0 0 0,0 0 0,-1-1 0,0 1 0,0-1 0,0 0 0,-1 0 0,0 0 0,-1 0 0,0 0 0,0 0 0,0-1 0,-1 1 0,0 0 0,0 0 0,-1-1 0,-1-7 0,-1 3 0,0 0 0,-1-1 0,-1 1 0,0 1 0,0-1 0,-1 1 0,0 0 0,-1 0 0,-1 0 0,0 1 0,0 1 0,-10-10 0,11 13 0,1 0 0,-1 1 0,0 0 0,0 0 0,0 1 0,-1 0 0,1 0 0,-14-3 0,16 5 0,0 1 0,-1 0 0,1 0 0,-1 0 0,1 1 0,-1 0 0,1 0 0,0 1 0,-1-1 0,1 1 0,-1 0 0,1 0 0,-11 5 0,10-3 0,0 1 0,-1 0 0,1 0 0,1 1 0,-1-1 0,1 1 0,0 1 0,0-1 0,0 1 0,1 0 0,0 0 0,0 0 0,0 0 0,1 1 0,-4 8 0,-4 14 0,1 1 0,-7 36 0,14-57 0,-6 37 0,1 0 0,-2 68 0,10 94 0,-1 14 0,-5-167 67,-13 58 0,-2 12-1566,17-80-5327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3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24575,'0'9'0,"-9"13"0,-4 11 0,1 9 0,-6-2 0,-1 6 0,3 8 0,4 1 0,5-1 0,7-9 0,5-12-8191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3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77 144 24575,'-2'0'0,"-1"1"0,1-1 0,0 1 0,-1-1 0,1 1 0,0 0 0,0 0 0,0 0 0,0 0 0,0 0 0,0 1 0,0-1 0,0 1 0,0-1 0,0 1 0,1 0 0,-1-1 0,1 1 0,-1 0 0,1 0 0,-2 4 0,-1 2 0,0-1 0,0 1 0,1 0 0,-4 15 0,4-11 0,1-1 0,0 1 0,0 0 0,1-1 0,1 1 0,0 0 0,0 0 0,3 11 0,-2-18 0,0-1 0,0 0 0,1 1 0,-1-1 0,1 0 0,0 0 0,0 0 0,1 0 0,-1 0 0,1-1 0,0 1 0,0-1 0,0 0 0,0 1 0,1-1 0,-1-1 0,1 1 0,0 0 0,0-1 0,0 0 0,0 0 0,0 0 0,7 2 0,-6-3 0,-1 1 0,1-1 0,-1 0 0,1 0 0,0-1 0,-1 1 0,1-1 0,0 0 0,-1 0 0,1-1 0,0 1 0,-1-1 0,1 0 0,0-1 0,-1 1 0,1-1 0,-1 1 0,0-1 0,0-1 0,0 1 0,0-1 0,0 1 0,0-1 0,0 0 0,-1 0 0,0-1 0,1 1 0,-1-1 0,-1 0 0,1 0 0,0 0 0,-1 0 0,0 0 0,0 0 0,0-1 0,-1 1 0,1 0 0,-1-1 0,0 0 0,1-7 0,-2-1 0,0 0 0,-1 0 0,-1 0 0,0 0 0,-1 1 0,0-1 0,-8-19 0,1 9 0,0 1 0,-2 0 0,-15-23 0,23 41 0,1-1 0,1 1 0,-1-1 0,1 0 0,-1 0 0,-1-7 0,4 11 0,0-1 0,0 1 0,-1 0 0,1-1 0,0 1 0,0 0 0,0-1 0,1 1 0,-1-1 0,0 1 0,0 0 0,1-1 0,-1 1 0,1 0 0,-1 0 0,1-1 0,0 1 0,-1 0 0,1 0 0,0 0 0,0 0 0,0 0 0,0 0 0,0 0 0,0 0 0,0 0 0,0 0 0,0 0 0,0 1 0,2-2 0,6-2 14,1 0-1,0 0 0,0 1 0,0 1 1,0 0-1,1 0 0,-1 0 1,19 1-1,1 1-756,54 8 1,-42-1-6084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3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24575,'-1'12'0,"-1"0"0,0 0 0,-1 0 0,0 0 0,-1-1 0,-7 16 0,-5 17 0,9-20 0,0 0 0,2 0 0,1 0 0,-2 38 0,6-56 0,0 1 0,0 0 0,1-1 0,0 1 0,1-1 0,-1 1 0,1-1 0,0 0 0,5 10 0,-5-13 0,1 1 0,-1-1 0,0 0 0,1 0 0,0 0 0,0 0 0,-1-1 0,2 1 0,-1-1 0,0 0 0,0 0 0,1 0 0,-1 0 0,1 0 0,0-1 0,-1 0 0,6 2 0,-2-1 0,0-1 0,-1 0 0,1 0 0,0-1 0,-1 1 0,1-1 0,0-1 0,0 0 0,-1 1 0,1-2 0,0 1 0,-1-1 0,0 0 0,13-6 0,-11 3 0,0 0 0,0 0 0,-1-1 0,0 0 0,0 0 0,0-1 0,-1 0 0,0 0 0,9-13 0,-3-2 0,0 0 0,-1-1 0,-2 0 0,0 0 0,-1-1 0,-2 0 0,5-26 0,-11 82-341,3-1 0,0 1-1,9 33 1,5-16-6485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3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24575,'0'5'0,"0"5"0,0 12 0,-9 10 0,-3 4 0,0 10 0,2 12 0,4 4 0,1 1 0,3 4 0,1-5 0,1-4 0,1-8 0,-1-2 0,-8-1 0,-4-3 0,1 0 0,1-8-8191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3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71 161 24575,'-22'37'0,"14"-23"0,0 0 0,0 0 0,1 0 0,-6 20 0,12-31 0,0 0 0,1 0 0,-1 0 0,1 0 0,-1 0 0,1 0 0,0 0 0,0 0 0,0 0 0,0 0 0,1 0 0,-1 0 0,1 0 0,0 0 0,0 0 0,0 0 0,0 0 0,1 0 0,-1 0 0,1-1 0,-1 1 0,1-1 0,0 1 0,0-1 0,0 0 0,1 1 0,2 1 0,2 1 0,1 0 0,0-1 0,0 0 0,0-1 0,0 1 0,1-2 0,-1 1 0,1-1 0,0 0 0,16 1 0,-13-3 0,-1 1 0,1-1 0,-1-1 0,0 0 0,1-1 0,-1 0 0,0 0 0,13-6 0,-18 5 0,1 0 0,-1-1 0,0 0 0,0 0 0,0 0 0,-1-1 0,0 0 0,1 0 0,-2 0 0,1-1 0,-1 0 0,0 0 0,0 0 0,0 0 0,-1 0 0,0-1 0,0 0 0,-1 1 0,0-1 0,0 0 0,0 0 0,-1 0 0,0 0 0,0-1 0,-1-11 0,0 7 0,-1 0 0,0 0 0,0 0 0,-1 0 0,-1 0 0,0 0 0,-1 0 0,0 1 0,0 0 0,-2 0 0,1 0 0,-1 0 0,-1 1 0,-12-15 0,16 20 0,-1 1 0,0 1 0,-1-1 0,1 0 0,0 1 0,-1 0 0,0 0 0,0 0 0,0 1 0,0 0 0,0 0 0,-1 0 0,-10-2 0,12 3 0,-1 1 0,0 0 0,1 0 0,-1 1 0,1-1 0,-1 1 0,1 0 0,-1 0 0,1 1 0,0-1 0,-1 1 0,1 0 0,0 0 0,0 0 0,0 1 0,1-1 0,-6 5 0,-25 27-1365,8 1-5461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3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24575,'0'7'0,"-1"0"0,0-1 0,0 1 0,-4 11 0,-4 16 0,6-13 0,1 0 0,0 0 0,2 1 0,0-1 0,7 42 0,-6-58 0,0 0 0,0 0 0,1 0 0,-1-1 0,1 1 0,0 0 0,1-1 0,-1 1 0,1-1 0,0 0 0,0 0 0,0 0 0,0 0 0,1-1 0,0 1 0,0-1 0,0 0 0,0 0 0,0 0 0,0-1 0,1 1 0,-1-1 0,1 0 0,0 0 0,0-1 0,-1 1 0,1-1 0,0 0 0,0-1 0,8 1 0,-7 0 0,0-1 0,0 0 0,0-1 0,-1 1 0,1-1 0,0 0 0,0 0 0,-1-1 0,1 1 0,-1-1 0,1-1 0,-1 1 0,0-1 0,0 0 0,9-6 0,-10 4 0,1 0 0,-1 0 0,1 0 0,-1-1 0,-1 1 0,1-1 0,-1 0 0,0 0 0,0-1 0,-1 1 0,0 0 0,0-1 0,2-8 0,0-12-341,-2 0 0,0 0-1,-2-28 1,-2 15-6485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39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24575,'0'5'0,"0"15"0,0 14 0,0 14 0,0-1-8191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42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59 24575,'0'-2'0,"-1"-1"0,1 1 0,-1 0 0,1 0 0,-1 0 0,0-1 0,0 1 0,0 0 0,0 0 0,0 0 0,0 0 0,-1 0 0,1 1 0,-1-1 0,1 0 0,-1 0 0,0 1 0,1-1 0,-1 1 0,0 0 0,0 0 0,0-1 0,0 1 0,-4-1 0,0 0 0,0-1 0,0 1 0,0 1 0,0-1 0,0 1 0,0 0 0,-13 0 0,10 2 0,1 0 0,0 1 0,0 0 0,0 0 0,0 0 0,0 1 0,0 1 0,0-1 0,1 1 0,0 0 0,0 1 0,-9 7 0,12-10 0,1 1 0,0 0 0,-1 0 0,1 0 0,1 1 0,-1-1 0,0 1 0,1-1 0,-1 1 0,1 0 0,0 0 0,1 0 0,-1 0 0,1 0 0,-1 1 0,1-1 0,0 0 0,1 1 0,-1-1 0,1 1 0,0-1 0,0 0 0,0 1 0,2 8 0,-1-10 0,1 0 0,-1 1 0,0-1 0,1 0 0,0 0 0,0 0 0,0 0 0,0 0 0,0-1 0,1 1 0,-1-1 0,1 1 0,0-1 0,0 0 0,-1 0 0,2 0 0,-1 0 0,0-1 0,6 3 0,5 1 0,1-1 0,-1 0 0,23 2 0,6 2 0,-43-8 0,0 0 0,0 1 0,0-1 0,0 0 0,0 0 0,0 1 0,0-1 0,0 0 0,0 0 0,0 1 0,0-1 0,0 0 0,0 0 0,0 1 0,0-1 0,0 0 0,0 0 0,0 1 0,0-1 0,0 0 0,0 0 0,0 1 0,-1-1 0,1 0 0,0 0 0,0 0 0,0 1 0,0-1 0,-1 0 0,1 0 0,0 0 0,0 0 0,0 1 0,-1-1 0,1 0 0,0 0 0,0 0 0,-1 0 0,1 0 0,0 0 0,0 0 0,-1 0 0,1 0 0,-16 12 0,14-11 0,-12 8 0,1 2 0,0 0 0,1 0 0,0 1 0,0 1 0,2 0 0,-1 0 0,2 1 0,0 0 0,0 1 0,2 0 0,0 0 0,0 1 0,2 0 0,0 0 0,-4 21 0,8-33 0,1 1 0,0 0 0,0-1 0,0 1 0,0-1 0,1 1 0,0-1 0,0 1 0,0-1 0,0 1 0,1-1 0,0 0 0,0 0 0,0 1 0,0-2 0,1 1 0,-1 0 0,1 0 0,0-1 0,0 1 0,0-1 0,1 0 0,-1 0 0,1 0 0,0-1 0,-1 1 0,1-1 0,0 0 0,1 0 0,-1 0 0,5 1 0,6 2 0,-1-1 0,1 0 0,0-2 0,0 1 0,1-2 0,-1 0 0,0-1 0,18-2 0,-25 2-80,0-2 0,-1 1-1,1-1 1,-1 0 0,1-1-1,-1 0 1,0 0 0,0-1-1,0 1 1,0-2 0,-1 1 0,1-1-1,-1 0 1,0 0 0,-1 0-1,9-11 1,12-20-6746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1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4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24575,'5'9'0,"1"16"0,9 15 0,2 8 0,-2-4-8191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4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24575,'1'20'0,"0"1"0,2-1 0,0 0 0,2 0 0,0 0 0,1-1 0,0 0 0,2 0 0,1 0 0,13 22 0,-20-38 0,0 1 0,0-1 0,0 0 0,1-1 0,-1 1 0,1 0 0,0-1 0,-1 1 0,1-1 0,0 0 0,1 0 0,-1 0 0,0 0 0,0 0 0,1-1 0,-1 1 0,5 0 0,-5-2 0,0 0 0,0 0 0,0 0 0,0-1 0,0 1 0,0-1 0,0 1 0,0-1 0,0 0 0,-1 0 0,1-1 0,0 1 0,-1 0 0,1-1 0,-1 0 0,1 0 0,-1 1 0,0-1 0,1-1 0,-1 1 0,0 0 0,2-4 0,4-5 0,0 0 0,0 0 0,-2-1 0,1 0 0,-1-1 0,6-21 0,16-81 0,-26 107 0,9-34-1365,2 8-5461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44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166 108 24575,'-3'0'0,"0"1"0,0 0 0,0-1 0,0 1 0,0 0 0,0 1 0,0-1 0,0 0 0,0 1 0,1 0 0,-1 0 0,1 0 0,-1 0 0,1 0 0,0 0 0,0 0 0,0 1 0,0-1 0,0 1 0,0 0 0,-2 4 0,-2 4 0,1 1 0,-1 0 0,-6 24 0,9-26 0,1 0 0,0 0 0,0 0 0,1 1 0,0-1 0,1 0 0,0 1 0,3 17 0,-2-23 0,0-1 0,1 1 0,-1-1 0,1 0 0,0 1 0,0-1 0,0 0 0,1 0 0,-1-1 0,1 1 0,0 0 0,0-1 0,1 0 0,-1 0 0,0 0 0,1 0 0,0 0 0,0-1 0,0 1 0,0-1 0,7 3 0,-5-3 0,1 1 0,-1-1 0,1 0 0,0 0 0,0-1 0,0 1 0,0-2 0,0 1 0,0-1 0,1 0 0,-1-1 0,0 1 0,0-1 0,0-1 0,0 1 0,-1-1 0,1-1 0,0 1 0,-1-1 0,1 0 0,-1-1 0,0 1 0,0-1 0,0 0 0,-1-1 0,1 1 0,-1-1 0,0 0 0,7-10 0,-4 2 0,-1 0 0,0 0 0,-1-1 0,0 0 0,-1 0 0,0 0 0,-2 0 0,1-1 0,-2 0 0,0 0 0,0-27 0,-2 35 0,0 0 0,-1 1 0,1-1 0,-1 0 0,-1 0 0,1 1 0,-1-1 0,0 1 0,-1 0 0,0-1 0,0 1 0,0 0 0,0 0 0,-1 1 0,0-1 0,-1 1 0,1 0 0,-1 0 0,0 0 0,0 1 0,0 0 0,-1 0 0,1 0 0,-1 0 0,0 1 0,0 0 0,0 0 0,-7-1 0,6 2 0,1 0 0,0 1 0,-1 0 0,1 0 0,-1 0 0,1 1 0,-1 0 0,1 1 0,-1-1 0,1 1 0,0 1 0,-1-1 0,-8 4 0,7-2 0,-1 1 0,1 1 0,0-1 0,0 2 0,1-1 0,-1 1 0,1 0 0,-10 11 0,5-3 0,0 1 0,2 0 0,0 1 0,0 0 0,1 0 0,1 1 0,1 0 0,-9 34 0,12-36 0,0 0 0,2 0 0,0 1 0,0-1 0,2 0 0,1 16 0,-1-25 0,1 1 0,0-1 0,1 0 0,-1 0 0,1 0 0,0-1 0,1 1 0,-1 0 0,1-1 0,0 0 0,1 1 0,-1-1 0,1 0 0,0-1 0,0 1 0,1-1 0,7 7 0,-5-6 0,0-1 0,0 0 0,1 0 0,-1 0 0,1-1 0,0 0 0,0 0 0,0-1 0,0 0 0,0-1 0,0 1 0,1-2 0,-1 1 0,0-1 0,1 0 0,-1-1 0,0 0 0,0 0 0,1-1 0,-1 0 0,0 0 0,0-1 0,-1 0 0,16-9 0,-13 6 0,1 0 0,-1-1 0,0-1 0,-1 0 0,0 0 0,0-1 0,-1 0 0,0 0 0,0-1 0,-1 0 0,-1-1 0,0 1 0,0-1 0,-1 0 0,0-1 0,5-17 0,1-27 0,-3 0 0,2-61 0,-8 337 0,-2-210-49,1 0 1,1 0-1,0 0 0,0 0 0,1 0 1,0-1-1,1 1 0,0-1 0,1 0 1,-1 0-1,2-1 0,-1 0 0,1 1 1,0-2-1,1 1 0,0-1 0,0 0 1,1 0-1,0-1 0,0 0 0,0 0 1,1-1-1,0 0 0,0-1 0,0 0 0,0 0 1,19 4-1,10 0-6777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5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80 147 24575,'-3'3'0,"0"1"0,1 0 0,0 0 0,0-1 0,0 2 0,0-1 0,-1 5 0,-4 10 0,-3 2 0,1 0 0,1 1 0,1 1 0,2-1 0,0 1 0,1 0 0,1 0 0,1 0 0,1 1 0,1-1 0,1 0 0,2 1 0,0-1 0,1 0 0,9 29 0,-11-47 0,0 1 0,0-1 0,1 0 0,-1-1 0,1 1 0,0 0 0,1-1 0,-1 1 0,1-1 0,-1 0 0,1 0 0,1-1 0,7 7 0,-9-9 0,1 1 0,-1 0 0,1-1 0,-1 0 0,1 0 0,0 0 0,-1 0 0,1 0 0,0-1 0,-1 0 0,1 0 0,0 0 0,0 0 0,-1 0 0,1-1 0,0 0 0,-1 1 0,1-1 0,0-1 0,-1 1 0,4-2 0,4-3 0,-1 0 0,0 0 0,0-1 0,0-1 0,-1 1 0,-1-1 0,1-1 0,-1 0 0,-1 0 0,1 0 0,-2-1 0,1 0 0,-1-1 0,-1 1 0,0-1 0,0 0 0,-1 0 0,-1-1 0,0 1 0,2-16 0,-2 12 0,-2-1 0,1 1 0,-2 0 0,0 0 0,-1-1 0,-1 1 0,0 0 0,-1 0 0,0 0 0,-1 0 0,-1 0 0,-1 1 0,0 0 0,0 0 0,-13-19 0,-2 8 0,13 16 0,0 0 0,1-1 0,0 0 0,-7-15 0,13 23 0,0 0 0,0 1 0,0-1 0,1 0 0,-1 0 0,1 1 0,-1-1 0,1 0 0,0 0 0,0 0 0,-1 0 0,1 0 0,1 0 0,-1 0 0,0 0 0,0 1 0,1-1 0,-1 0 0,1 0 0,0 0 0,-1 0 0,1 1 0,0-1 0,0 0 0,0 1 0,0-1 0,0 1 0,1-1 0,-1 1 0,0 0 0,1-1 0,-1 1 0,3-2 0,3 0 0,-1-1 0,1 1 0,1 0 0,-1 0 0,0 1 0,1 0 0,-1 0 0,1 1 0,0 0 0,8 0 0,85 2 0,-69 1 0,12 1-113,-26-1-26,1-1 0,-1 0-1,0-1 1,1-1 0,-1-1 0,0-1 0,0 0 0,24-8 0,-7-6-6687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5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24575,'-2'101'0,"0"-27"0,11 110 0,-8-177 0,0 0 0,1 0 0,-1 0 0,1 0 0,1 0 0,-1 0 0,1-1 0,1 1 0,-1-1 0,1 0 0,0 0 0,0 0 0,1 0 0,5 5 0,-6-8 0,0 0 0,0 0 0,0-1 0,1 1 0,-1-1 0,1 0 0,0 0 0,-1 0 0,1-1 0,0 1 0,0-1 0,0-1 0,0 1 0,0 0 0,0-1 0,0 0 0,0-1 0,0 1 0,0-1 0,0 0 0,5-1 0,3-2 0,-1 0 0,0-1 0,0 0 0,-1-1 0,0 0 0,0 0 0,0-2 0,-1 1 0,1-1 0,-2-1 0,0 0 0,0 0 0,0-1 0,-1 0 0,-1 0 0,1-1 0,7-17 0,-8 15 0,-1-1 0,0 0 0,-1 0 0,-1 0 0,0-1 0,-1 1 0,0-1 0,-1 0 0,-1 0 0,-1 0 0,0 0 0,-1 0 0,0 0 0,-1 0 0,-5-14 0,-5-2-1365,-2 10-5461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5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24575,'0'4'0,"5"11"0,1 13 0,18 14 0,14 10 0,1-4-8191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5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24575,'6'0'0,"0"1"0,0-1 0,0 2 0,-1-1 0,1 1 0,0 0 0,0 0 0,-1 0 0,0 1 0,1 0 0,-1 0 0,0 0 0,0 0 0,0 1 0,-1 0 0,0 0 0,1 1 0,-1-1 0,4 7 0,6 9 0,-1 0 0,-1 1 0,13 31 0,-19-40 0,9 23 0,-10-23 0,0-1 0,0 1 0,1-1 0,0 0 0,1 0 0,0 0 0,1-1 0,12 13 0,-19-22 0,0 0 0,0-1 0,0 1 0,0 0 0,0-1 0,0 1 0,0-1 0,0 1 0,0-1 0,1 1 0,-1-1 0,0 0 0,0 1 0,0-1 0,1 0 0,-1 0 0,0 0 0,0 0 0,0 0 0,1 0 0,-1 0 0,0-1 0,2 0 0,-1 0 0,0 0 0,0 0 0,0 0 0,-1-1 0,1 1 0,0-1 0,-1 1 0,1-1 0,-1 1 0,0-1 0,1 0 0,0-2 0,4-8 0,-1 0 0,0 1 0,5-22 0,-7 23 0,53-207 0,-42 165-1365,2 10-5461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5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11 24575,'0'0'0,"0"-1"0,-1 1 0,1-1 0,0 1 0,0-1 0,0 1 0,-1-1 0,1 1 0,0-1 0,0 1 0,-1-1 0,1 1 0,0 0 0,-1-1 0,1 1 0,0 0 0,-1-1 0,1 1 0,-1 0 0,1-1 0,-1 1 0,1 0 0,-1 0 0,1-1 0,0 1 0,-1 0 0,1 0 0,-1 0 0,1 0 0,-1 0 0,0 0 0,0 0 0,-19 0 0,14 2 0,0 0 0,0 1 0,0-1 0,0 1 0,1 0 0,-1 1 0,1-1 0,0 1 0,0 0 0,0 1 0,0-1 0,1 1 0,-1 0 0,1 0 0,1 0 0,-1 0 0,1 1 0,0 0 0,0-1 0,-2 8 0,1-4 0,0 1 0,0 0 0,1 0 0,1 0 0,0 0 0,0 1 0,1-1 0,0 1 0,1-1 0,0 0 0,3 20 0,-1-22 0,1-1 0,0 0 0,0-1 0,1 1 0,-1-1 0,1 1 0,1-1 0,-1 0 0,1 0 0,0-1 0,0 0 0,1 0 0,0 0 0,0 0 0,0-1 0,0 0 0,1 0 0,-1-1 0,1 0 0,0 0 0,12 3 0,-11-3 0,0-1 0,1 0 0,-1 0 0,0-1 0,0 0 0,1-1 0,-1 0 0,1 0 0,-1 0 0,0-1 0,1-1 0,-1 1 0,0-1 0,0-1 0,0 0 0,0 0 0,-1 0 0,1-1 0,9-6 0,-12 5 0,-1 1 0,1-1 0,-1 0 0,0 0 0,-1 0 0,1-1 0,-1 0 0,0 1 0,-1-1 0,1 0 0,-1 0 0,0 0 0,2-13 0,-1 1 0,-1 0 0,0 1 0,-2-33 0,-1 44 8,0-1-1,0 0 1,0 0-1,-1 0 1,0 0-1,0 1 1,-1-1-1,0 1 1,0 0-1,-1 0 1,1 0-1,-1 0 1,0 0-1,-1 1 1,-7-7-1,9 9-64,0 0 0,0 0 0,-1 1 0,1 0-1,-1-1 1,0 1 0,0 1 0,0-1 0,0 0 0,0 1 0,0 0 0,0 0-1,0 0 1,0 0 0,-1 1 0,1 0 0,0 0 0,-1 0 0,1 0 0,0 1 0,0-1-1,-1 1 1,1 0 0,0 0 0,-8 4 0,-9 7-6769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5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13 187 24575,'0'-1'0,"-1"-17"0,1 0 0,2-1 0,0 1 0,0 0 0,7-20 0,-9 35 0,1 0 0,0 0 0,0 0 0,0 1 0,1-1 0,-1 0 0,1 0 0,0 1 0,-1-1 0,1 1 0,0-1 0,0 1 0,1 0 0,-1 0 0,0 0 0,1 0 0,-1 0 0,1 1 0,0-1 0,0 1 0,-1-1 0,1 1 0,0 0 0,0 0 0,0 1 0,0-1 0,0 0 0,1 1 0,-1 0 0,0 0 0,0 0 0,0 0 0,0 0 0,0 1 0,0-1 0,0 1 0,0 0 0,3 1 0,4 1 0,-1 1 0,-1 0 0,1 1 0,-1-1 0,1 1 0,-1 1 0,-1 0 0,1 0 0,-1 1 0,0-1 0,0 2 0,-1-1 0,0 1 0,-1 0 0,1 0 0,4 10 0,6 14 0,-2 0 0,-1 1 0,10 36 0,37 157 0,-13-43 0,-36-154 0,-11-30 0,0 1 0,0 0 0,0 0 0,0 0 0,0 0 0,0 0 0,0 0 0,0-1 0,0 1 0,0 0 0,0 0 0,0 0 0,0 0 0,0 0 0,0 0 0,1 0 0,-1 0 0,0 0 0,0 0 0,0-1 0,0 1 0,0 0 0,0 0 0,0 0 0,1 0 0,-1 0 0,0 0 0,0 0 0,0 0 0,0 0 0,0 0 0,0 0 0,1 0 0,-1 0 0,0 0 0,0 0 0,0 0 0,0 0 0,0 0 0,0 0 0,1 0 0,-1 0 0,0 1 0,0-1 0,0 0 0,0 0 0,0 0 0,0 0 0,0 0 0,0 0 0,1 0 0,-1 0 0,-1-14 0,-4-15 0,-2 1 0,-2 1 0,0-1 0,-2 1 0,0 1 0,-2 0 0,-32-47 0,44 71 0,0 0 0,-1 0 0,1 0 0,-1 0 0,0 0 0,1 0 0,-1 1 0,0-1 0,0 1 0,0-1 0,0 1 0,0 0 0,0 0 0,-5-2 0,6 3 0,-1-1 0,1 1 0,-1 0 0,1 0 0,0 0 0,-1 0 0,1 1 0,-1-1 0,1 0 0,-1 1 0,1-1 0,0 1 0,-1-1 0,1 1 0,0 0 0,0-1 0,-1 1 0,-1 2 0,-3 3 0,-1 1 0,2 0 0,-1 0 0,1 1 0,0 0 0,-5 10 0,3-7 0,-25 52 0,-40 108 0,45-101 0,-41 77 0,65-142-88,0-1-28,1-1 0,0 1 0,0 1 0,0-1 0,0 0 0,1 0-1,0 1 1,-1-1 0,2 1 0,-2 8 0,6 3-6710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8:5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107 142 24575,'-3'0'0,"0"1"0,0 0 0,1 0 0,-1 0 0,0 0 0,0 0 0,1 1 0,-1-1 0,1 1 0,-1 0 0,1-1 0,0 1 0,-1 0 0,1 1 0,0-1 0,-2 4 0,-28 42 0,27-37 0,0 0 0,1 0 0,0 0 0,1 1 0,0-1 0,1 1 0,0 0 0,1 0 0,0 0 0,1 0 0,1-1 0,2 18 0,-3-23 0,2 0 0,-1 0 0,1 0 0,-1 0 0,2 0 0,-1-1 0,1 1 0,-1-1 0,2 1 0,-1-1 0,0 0 0,1 0 0,0-1 0,0 1 0,1-1 0,-1 0 0,1 0 0,0 0 0,0-1 0,0 0 0,0 0 0,1 0 0,-1 0 0,1-1 0,9 3 0,-7-3 0,-1-1 0,0 1 0,1-1 0,-1-1 0,0 0 0,1 0 0,-1 0 0,1-1 0,-1 0 0,0 0 0,1-1 0,-1 0 0,0 0 0,0 0 0,0-1 0,12-7 0,-12 5 0,1-1 0,-1 0 0,-1 0 0,1 0 0,-1-1 0,0 0 0,-1 0 0,0 0 0,0-1 0,0 0 0,-1 0 0,0 0 0,4-12 0,0-5 0,-1 0 0,-1 0 0,-2-1 0,0 1 0,-1-1 0,-2 0 0,-3-44 0,1 64 0,1 0 0,-1 0 0,-1 0 0,1 0 0,-1 0 0,0 1 0,-1-1 0,1 1 0,-1-1 0,0 1 0,-1 0 0,1 0 0,-1 0 0,0 0 0,0 1 0,0 0 0,-1 0 0,1 0 0,-1 0 0,0 1 0,0 0 0,-1 0 0,-8-4 0,7 4 0,0 1 0,0 0 0,0 1 0,-1-1 0,1 1 0,0 1 0,-1 0 0,1 0 0,0 0 0,-1 1 0,1 0 0,0 0 0,0 0 0,-1 1 0,1 1 0,1-1 0,-1 1 0,-11 6 0,-23 21-1365,9 1-5461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1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0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141 265 24575,'0'34'0,"-4"126"0,2-131 0,-2-1 0,-1 1 0,-14 42 0,14-55 0,-2 6 0,0 1 0,-2-1 0,0-1 0,-1 1 0,-16 22 0,25-42 0,0-1 0,0 0 0,0 1 0,0-1 0,0 0 0,0 0 0,0 1 0,0-1 0,0 0 0,-1 0 0,1 0 0,0-1 0,-1 1 0,1 0 0,-1 0 0,1-1 0,-1 1 0,-1 0 0,2-2 0,1 1 0,-1 0 0,0-1 0,1 1 0,-1-1 0,1 1 0,-1-1 0,1 1 0,-1-1 0,1 1 0,0-1 0,-1 0 0,1 1 0,0-1 0,-1 0 0,1 1 0,0-1 0,0 0 0,-1 1 0,1-1 0,0 0 0,0 1 0,0-1 0,0 0 0,0 0 0,0 0 0,0-8 0,0 0 0,1 0 0,0 0 0,4-16 0,40-100 0,-9 30 0,-6 5 0,96-256 0,-123 339 0,0 0 0,1 0 0,-1 0 0,1 0 0,1 1 0,-1 0 0,1 0 0,9-9 0,-13 15 0,0-1 0,-1 1 0,1-1 0,0 1 0,-1 0 0,1 0 0,0-1 0,-1 1 0,1 0 0,0 0 0,0 0 0,-1 0 0,1 0 0,0 0 0,-1 0 0,1 0 0,0 0 0,0 0 0,-1 0 0,1 0 0,0 0 0,0 1 0,-1-1 0,1 0 0,0 0 0,-1 1 0,1-1 0,0 1 0,-1-1 0,1 0 0,-1 1 0,1 0 0,0 0 0,15 23 0,-15-22 0,8 18 0,-1 1 0,0-1 0,8 40 0,6 71 0,-17-97 0,-1-9 0,29 145 0,-19-122 0,23 55 0,-31-87 0,0 1 0,4 28 0,-8-31 0,1 0 0,1-1 0,0 1 0,8 15 0,-6-22-1365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0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24575,'-5'0'0,"13"0"0,9 0 0,11 0 0,10 0 0,3 0 0,9 0 0,0 0 0,0 0 0,-7 0-8191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0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24575,'0'4'0,"0"16"0,0 18 0,0 12 0,0 11 0,0 4 0,-10-8 0,-2-14-8191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0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2 372 24575,'0'-38'0,"-1"7"0,1 0 0,2 0 0,10-56 0,-10 78 0,0 1 0,1-1 0,0 1 0,0 0 0,1 0 0,0 0 0,1 0 0,0 1 0,0 0 0,0 0 0,1 0 0,0 1 0,0-1 0,1 2 0,0-1 0,0 1 0,0 0 0,10-5 0,-12 7 0,0 1 0,0 0 0,0 0 0,1 0 0,-1 1 0,1 0 0,-1 0 0,1 0 0,-1 0 0,1 1 0,0 0 0,-1 0 0,1 1 0,-1 0 0,8 1 0,-4 1 0,0 0 0,-1 1 0,1 0 0,-1 0 0,0 1 0,0 0 0,0 0 0,11 10 0,-4 0 0,-1 0 0,0 0 0,-1 2 0,0-1 0,-2 2 0,0 0 0,15 32 0,-3 9 0,-2 0 0,17 86 0,-29-104 0,-3 0 0,-1 0 0,-3 0 0,-3 66 0,2-139 0,-3-32 0,-1-1 0,3 41 0,1-12 0,-10-72 0,8 101 0,0-1 0,0 1 0,-1 0 0,0-1 0,-1 1 0,0 0 0,0 0 0,0 1 0,-1-1 0,1 1 0,-2-1 0,1 1 0,-1 1 0,0-1 0,-10-9 0,13 14 0,0-1 0,0 1 0,0 0 0,0 0 0,0 0 0,0 0 0,0 0 0,0 1 0,-1-1 0,1 1 0,0-1 0,0 1 0,-1 0 0,1 0 0,0 0 0,0 0 0,-1 0 0,1 0 0,0 1 0,0-1 0,-5 2 0,3 0 0,0 0 0,1 1 0,-1-1 0,0 1 0,1 0 0,0 0 0,-1 0 0,1 0 0,0 0 0,-3 6 0,-4 6 0,1 1 0,1 0 0,0 0 0,-7 23 0,6-8 0,-8 47 0,13-55 0,0 0 0,-2-1 0,0 0 0,-18 39 0,19-50-124,-1 1 0,0-1 0,-1-1 0,0 1 0,-1-1 0,0 0-1,-1-1 1,0 0 0,0 0 0,-16 10 0,-1-6-6702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0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16 24575,'0'-1'0,"-1"1"0,1-1 0,0 0 0,-1 1 0,1-1 0,-1 0 0,0 1 0,1-1 0,-1 0 0,0 1 0,1-1 0,-1 1 0,0-1 0,1 1 0,-1 0 0,0-1 0,0 1 0,0 0 0,1-1 0,-1 1 0,0 0 0,0 0 0,0 0 0,-1 0 0,-25-4 0,25 4 0,-9-1 0,-1 1 0,0 1 0,1 0 0,-1 1 0,1 0 0,-1 0 0,1 2 0,0-1 0,-12 6 0,19-7 0,1-1 0,-1 1 0,0 0 0,0 0 0,1 0 0,-1 1 0,1-1 0,0 1 0,0 0 0,0 0 0,0 0 0,0 0 0,1 0 0,-1 1 0,1-1 0,0 1 0,0 0 0,0 0 0,0 0 0,1-1 0,0 1 0,0 1 0,0-1 0,0 0 0,0 0 0,1 0 0,0 0 0,0 5 0,1-6 0,0 0 0,0-1 0,0 1 0,0 0 0,0-1 0,1 0 0,-1 1 0,1-1 0,0 0 0,-1 0 0,1 0 0,0 0 0,0 0 0,1 0 0,-1 0 0,0-1 0,0 1 0,1-1 0,-1 0 0,1 0 0,-1 0 0,1 0 0,0 0 0,0 0 0,-1-1 0,5 1 0,6 2 0,1-1 0,-1-1 0,26 0 0,-11-5 0,-22 3 0,-16 4 0,-2 1 0,0 1 0,1 0 0,-1 0 0,1 2 0,0-1 0,1 1 0,-1 1 0,1 0 0,-16 18 0,22-22 0,0 1 0,0-1 0,1 1 0,0 0 0,0 0 0,1 1 0,-1-1 0,1 0 0,0 1 0,-2 8 0,4-10 0,-1 1 0,1-1 0,0 0 0,0 0 0,0 0 0,1 0 0,0 0 0,-1 0 0,1 0 0,1 0 0,-1 0 0,1 0 0,-1 0 0,1-1 0,0 1 0,4 4 0,-2-3 0,1 0 0,-1-1 0,1 1 0,0-1 0,0 0 0,1-1 0,-1 1 0,1-1 0,0-1 0,0 1 0,0-1 0,0 1 0,0-2 0,9 2 0,3 1 0,1-1 0,0-1 0,30-1 0,-41-1-114,0-1 1,0 0-1,0 0 0,0-1 0,0 0 1,0 0-1,0-1 0,-1 0 0,1-1 1,-1 0-1,9-6 0,25-20-6712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0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24575,'0'10'0,"0"11"0,9 12 0,4 0-8191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0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24575,'0'32'0,"1"1"0,10 52 0,-9-73 0,1-1 0,1 1 0,-1-1 0,2 1 0,-1-1 0,2 0 0,-1-1 0,2 1 0,-1-1 0,12 12 0,-15-18 0,0-1 0,0 0 0,0 0 0,1 0 0,-1-1 0,1 1 0,0-1 0,0 0 0,0 0 0,0 0 0,0 0 0,0-1 0,0 0 0,1 1 0,-1-2 0,0 1 0,5 0 0,-3-1 0,0-1 0,0 0 0,-1 1 0,1-2 0,-1 1 0,1-1 0,-1 0 0,1 0 0,-1 0 0,0-1 0,8-5 0,-2 0 0,0-1 0,-1 0 0,0 0 0,-1-1 0,0 0 0,0-1 0,-1 1 0,-1-2 0,0 1 0,7-17 0,-8 14 0,0-1 0,-2 0 0,0 0 0,0 0 0,-1 0 0,-1-1 0,-1 1 0,0-1 0,-1 1 0,-4-27 0,4 42 0,1-1 0,-1 0 0,0 1 0,0-1 0,0 1 0,-1-1 0,1 1 0,0-1 0,0 0 0,0 1 0,0-1 0,0 1 0,-1-1 0,1 1 0,0-1 0,0 1 0,-1-1 0,1 1 0,0-1 0,-1 1 0,1-1 0,-1 1 0,1 0 0,0-1 0,-1 1 0,1 0 0,-1-1 0,1 1 0,-1 0 0,1 0 0,-1-1 0,1 1 0,-1 0 0,0 0 0,0 0 0,0 1 0,-1 0 0,1-1 0,0 1 0,0 0 0,0 0 0,0 0 0,0 0 0,1 0 0,-1 0 0,0 0 0,0 0 0,0 2 0,-21 42 0,17-31 0,0 0 0,1 0 0,1 1 0,0-1 0,1 0 0,1 1 0,0 0 0,1-1 0,1 1 0,0 0 0,1-1 0,0 0 0,1 1 0,1-1 0,0 0 0,1 0 0,1-1 0,13 25 0,-2-8-1365,-3-4-5461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05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24575,'-9'0'0,"-3"5"0,0 10 0,3 8 0,3 9 0,1 3 0,3 10 0,1 11 0,6 10 0,1 3 0,1-2 0,-2 2 0,-1-6 0,7 0 0,3-1 0,7-12 0,1-14-8191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05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50 24575,'-2'-2'0,"0"-1"0,1 1 0,-1 0 0,0 0 0,-1 0 0,1 0 0,0 0 0,0 0 0,-1 0 0,1 1 0,-1-1 0,0 1 0,1 0 0,-6-2 0,-43-10 0,49 13 0,-10-3 0,0 1 0,1 1 0,-1 0 0,0 0 0,0 2 0,-23 2 0,31-2 0,0-1 0,1 1 0,-1 1 0,0-1 0,1 0 0,-1 1 0,1 0 0,0 0 0,0 0 0,-1 0 0,1 0 0,0 1 0,1-1 0,-1 1 0,0 0 0,1 0 0,0 0 0,-1 0 0,1 0 0,0 1 0,1-1 0,-1 0 0,1 1 0,-1 0 0,0 6 0,0-4 0,1 0 0,0 0 0,0 0 0,1 0 0,0 0 0,0 0 0,0 0 0,1 1 0,0-1 0,0 0 0,0 0 0,1 0 0,0-1 0,0 1 0,0 0 0,1-1 0,0 1 0,4 5 0,-2-5 0,0 0 0,1 0 0,0 0 0,0-1 0,0 0 0,0 0 0,1 0 0,0-1 0,0 0 0,0 0 0,0-1 0,1 0 0,9 2 0,15 2 0,-15-2 0,-38-1 0,18-3 0,-1-1 0,1 1 0,-1-1 0,1 1 0,-1 0 0,1 0 0,0 1 0,-1-1 0,1 1 0,0-1 0,0 1 0,0 0 0,0 0 0,1 1 0,-1-1 0,0 0 0,-2 5 0,3-5 0,1 1 0,-1 0 0,1 0 0,0 0 0,0 0 0,0 0 0,0 0 0,0 0 0,1 0 0,-1 0 0,1 0 0,0 1 0,0-1 0,0 0 0,1 0 0,0 4 0,0-1 0,1 0 0,0 1 0,0-1 0,1 0 0,-1 0 0,2 0 0,-1-1 0,0 1 0,1-1 0,0 0 0,0 0 0,1 0 0,-1 0 0,1-1 0,0 0 0,0 0 0,1 0 0,6 3 0,0-1 11,1-2 1,0 1-1,0-2 0,0 0 0,0 0 1,27 1-1,83-5-607,-89-1-252,10 0-5978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0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80 24575,'-4'0'0,"0"1"0,0-1 0,0 1 0,0 1 0,0-1 0,0 0 0,0 1 0,1 0 0,-1 0 0,1 0 0,-1 0 0,1 0 0,0 1 0,0 0 0,0-1 0,0 1 0,0 0 0,1 1 0,0-1 0,-1 0 0,1 1 0,-2 3 0,-4 8 0,1 0 0,1 1 0,-9 29 0,13-39 0,0 1 0,0 0 0,1 0 0,0 0 0,1 0 0,-1 0 0,2 0 0,-1 0 0,1 0 0,1 7 0,-1-10 0,0 0 0,0-1 0,1 1 0,0 0 0,0-1 0,0 0 0,0 1 0,0-1 0,1 0 0,-1 0 0,1 0 0,0-1 0,0 1 0,0-1 0,0 1 0,0-1 0,0 0 0,1 0 0,6 3 0,-1-2 0,1 1 0,-1-2 0,1 1 0,0-1 0,-1 0 0,1-1 0,0 0 0,0-1 0,0 0 0,0-1 0,19-3 0,-23 3 0,0 0 0,-1-1 0,1 0 0,0 0 0,-1-1 0,1 1 0,-1-1 0,0 0 0,1-1 0,-2 1 0,1-1 0,0 0 0,-1 0 0,0-1 0,0 1 0,0-1 0,0 0 0,-1 0 0,0 0 0,4-8 0,-2 1 0,-1-1 0,-1 0 0,1 1 0,-2-1 0,0 0 0,-1-1 0,0 1 0,-1-17 0,-1 20 0,0 0 0,0 0 0,-1 1 0,0-1 0,-1 1 0,0-1 0,0 1 0,-1 0 0,0 0 0,-1 0 0,-9-14 0,11 20-29,0 0 0,0-1 0,0 1 0,0 0 0,0 0 0,0 1 0,-1-1 0,1 1 0,-1-1 0,0 1 0,0 0 0,0 1 0,0-1 0,0 1 0,0-1-1,0 1 1,-1 1 0,1-1 0,0 0 0,0 1 0,-1 0 0,1 0 0,0 0 0,-1 1 0,1 0 0,0-1 0,-1 1 0,1 1 0,0-1 0,0 1 0,0-1 0,0 1 0,0 0 0,1 1 0,-1-1 0,1 1-1,-1-1 1,1 1 0,0 0 0,0 0 0,0 0 0,0 1 0,1-1 0,-1 1 0,1 0 0,-3 6 0,-6 24-6797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1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24575,'0'806'0,"0"-1666"0,0 851 0,-1-5 0,1 1 0,1-1 0,0 0 0,1 1 0,5-19 0,-7 31 0,0 0 0,0 0 0,1 0 0,-1 0 0,1 0 0,-1 0 0,1 0 0,-1 0 0,1 0 0,0 0 0,0 0 0,-1 1 0,1-1 0,0 0 0,1 0 0,-2 0 0,1 1 0,-1 0 0,0 0 0,1 0 0,-1 0 0,0 0 0,1 0 0,-1 0 0,0 0 0,1 0 0,-1 1 0,1-1 0,-1 0 0,0 0 0,1 0 0,-1 0 0,0 0 0,1 1 0,-1-1 0,0 0 0,0 0 0,1 1 0,-1-1 0,0 0 0,0 0 0,1 1 0,-1-1 0,0 0 0,0 1 0,15 32 0,28 123 0,-27-90 0,3-1 0,35 80 0,-40-114 0,49 97 0,-59-122 0,1 1 0,-1-1 0,1 1 0,0-2 0,0 1 0,1 0 0,0-1 0,0 0 0,0 0 0,0-1 0,1 0 0,0 0 0,9 4 0,-11-6 0,-1-1 0,0 1 0,1-1 0,-1 0 0,1-1 0,-1 1 0,1-1 0,-1 0 0,1 0 0,-1-1 0,1 1 0,-1-1 0,1 0 0,-1 0 0,0 0 0,1-1 0,-1 1 0,0-1 0,0 0 0,0 0 0,0-1 0,0 1 0,-1-1 0,5-4 0,3-4 0,-1-1 0,0 1 0,-1-2 0,0 1 0,-1-1 0,0 0 0,-2-1 0,1 0 0,6-24 0,3-17 0,12-69 0,-19 75 0,2-10 0,5-64 0,-15 101 0,0 0 0,-2-1 0,0 1 0,-1 0 0,-2 0 0,-5-21 0,11 124 0,6 85 0,-7-93 0,3 0 0,16 81 0,-6-90 0,3 0 0,48 121 0,-57-168-341,1 0 0,0-1-1,20 24 1,-11-19-6485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0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24575,'0'10'0,"0"6"0,0 12 0,4 8 0,2 9 0,0-5-8191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0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24575,'278'16'0,"-263"-14"0,-5-1 0,1 1 0,0-1 0,-1-1 0,1 0 0,0-1 0,-1 0 0,15-3 0,-33 4 0,-16 9 0,14-1 0,0 0 0,1 0 0,1 1 0,-1 0 0,1 1 0,1-1 0,0 1 0,0 1 0,1 0 0,0 0 0,1 0 0,0 0 0,1 1 0,0-1 0,1 1 0,1 0 0,-1 1 0,2-1 0,0 0 0,0 0 0,1 1 0,1-1 0,2 18 0,-1-24-54,0-1-1,0 1 0,0-1 1,1 1-1,0-1 1,0 0-1,0 0 0,0 0 1,1-1-1,0 1 1,0-1-1,0 0 0,1 0 1,-1 0-1,1 0 0,0-1 1,0 0-1,0 0 1,0 0-1,1-1 0,-1 0 1,1 0-1,0 0 1,6 1-1,16 2-6771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0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24575,'0'5'0,"-5"1"0,-1 4 0,0 19 0,1 14 0,1 4 0,2 8 0,1 3 0,1-3 0,0-1 0,0-11-8191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2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24575,'0'226'0,"0"-435"0,0 205 0,0 0 0,0 0 0,1 0 0,-1 0 0,1-1 0,0 1 0,0 0 0,0 0 0,0 0 0,1 0 0,0 1 0,0-1 0,0 0 0,0 1 0,0-1 0,1 1 0,0 0 0,-1 0 0,1 0 0,0 0 0,1 0 0,-1 0 0,0 1 0,1 0 0,0 0 0,-1 0 0,1 0 0,0 0 0,0 1 0,0 0 0,8-2 0,54-10 0,-24 5 0,62-19 0,-102 26 0,-1 0 0,1 0 0,0 1 0,-1-1 0,1 1 0,0-1 0,0 1 0,-1 0 0,1 0 0,0-1 0,0 1 0,-1 0 0,1 1 0,0-1 0,0 0 0,-1 0 0,3 2 0,-3-1 0,0 0 0,0 0 0,0 1 0,0-1 0,0 0 0,0 1 0,0-1 0,-1 1 0,1-1 0,-1 1 0,1-1 0,-1 1 0,1 0 0,-1-1 0,0 1 0,0-1 0,0 1 0,0 2 0,0 96 0,-1-77 0,0-1 0,2 1 0,0 0 0,2 0 0,8 37 0,-5-40-114,1-2 1,0 1-1,1-1 0,1 0 0,1-1 1,0 0-1,2 0 0,0-2 0,0 1 1,2-1-1,18 16 0,-2-8-6712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2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24575,'-1'1'0,"0"-1"0,0 0 0,0 1 0,0-1 0,0 1 0,0-1 0,1 1 0,-1 0 0,0-1 0,0 1 0,1 0 0,-1-1 0,0 1 0,1 0 0,-1 0 0,1 0 0,-1-1 0,1 1 0,0 0 0,-1 0 0,1 0 0,0 0 0,-1 0 0,1 0 0,0 0 0,0 0 0,0 0 0,0 1 0,-2 7 0,-4 9 0,-1 3 0,0 1 0,2 1 0,0-1 0,-1 27 0,5-43 0,1 1 0,1-1 0,-1 1 0,1-1 0,0 1 0,0-1 0,1 0 0,0 0 0,0 1 0,0-1 0,1 0 0,0-1 0,0 1 0,0-1 0,1 1 0,0-1 0,0 0 0,0 0 0,9 7 0,-8-8 0,1 1 0,-1-1 0,1 0 0,0 0 0,1-1 0,-1 0 0,1 0 0,-1 0 0,1-1 0,0 0 0,0 0 0,0-1 0,0 0 0,0 0 0,0 0 0,0-1 0,0 0 0,0-1 0,0 0 0,0 0 0,0 0 0,0-1 0,10-3 0,-9 1 0,0 0 0,0 0 0,0 0 0,0-1 0,-1-1 0,0 1 0,0-1 0,-1 0 0,0-1 0,0 1 0,0-1 0,-1 0 0,0-1 0,0 1 0,-1-1 0,1 0 0,-2 0 0,4-10 0,-4 10 0,-1 0 0,0 0 0,0 0 0,-1 0 0,0 0 0,0 0 0,-1 0 0,0-1 0,0 1 0,-1 0 0,0 0 0,-4-11 0,3 13 0,0 1 0,0 0 0,-1 0 0,0 0 0,0 0 0,0 0 0,-1 0 0,0 1 0,0 0 0,0-1 0,0 2 0,-1-1 0,1 0 0,-1 1 0,0 0 0,0 0 0,0 0 0,-7-2 0,4 2 0,1 0 0,-1 0 0,0 1 0,0 0 0,0 0 0,0 1 0,0 0 0,0 0 0,0 1 0,0 0 0,-10 1 0,14 0 0,0 0 0,0 0 0,0 1 0,0-1 0,1 1 0,-1 0 0,0 0 0,1 0 0,-1 1 0,1-1 0,0 1 0,0 0 0,0 0 0,0 0 0,0 0 0,0 0 0,1 1 0,0-1 0,0 1 0,0-1 0,0 1 0,0 0 0,-1 6 0,-2 5 0,1 1 0,1 0 0,0 0 0,1 0 0,1 0 0,1 23 0,0-30 0,0 1 0,1-1 0,1 0 0,-1 1 0,2-1 0,-1 0 0,1 0 0,1 0 0,-1 0 0,1-1 0,1 1 0,6 8 0,-6-11 0,1-1 0,0 0 0,0 0 0,0 0 0,0-1 0,1 0 0,0 0 0,0-1 0,0 0 0,0 0 0,0 0 0,1-1 0,-1 0 0,1-1 0,0 0 0,-1 0 0,1 0 0,0-1 0,9-1 0,-4 0 0,1 0 0,-1-1 0,1-1 0,-1 0 0,0-1 0,0 0 0,0-1 0,-1 0 0,0-1 0,14-9 0,-20 11 0,0-1 0,0 0 0,-1 0 0,0-1 0,0 1 0,0-1 0,-1 0 0,0 0 0,0-1 0,-1 1 0,1-1 0,-1 0 0,-1 0 0,1 0 0,1-8 0,-2 4 0,0-1 0,0 0 0,-2 0 0,1 0 0,-1 0 0,-1-1 0,0 1 0,-4-15 0,-2 9 0,2 30 0,2 34 0,8-25-91,0 1 0,1-1 0,1 0 0,1 0 0,1 0 0,1-1 0,1-1 0,1 0 0,0 0 0,1-1 0,1-1 0,1 0 0,0-1 0,33 26 0,-7-12-6735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2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41 136 24575,'0'0'0,"-1"1"0,0-1 0,1 0 0,-1 0 0,1 0 0,-1 1 0,1-1 0,-1 0 0,1 1 0,-1-1 0,1 1 0,-1-1 0,1 0 0,-1 1 0,1-1 0,0 1 0,-1-1 0,1 1 0,0-1 0,-1 1 0,1 0 0,0-1 0,0 1 0,-1-1 0,1 1 0,0 0 0,-4 20 0,3-17 0,0 0 0,1 0 0,-1 0 0,1 0 0,0 1 0,0-1 0,1 0 0,-1 0 0,1 0 0,0 0 0,0 0 0,0 0 0,1 0 0,-1 0 0,1 0 0,0-1 0,0 1 0,1 0 0,-1-1 0,0 0 0,1 0 0,0 0 0,0 0 0,0 0 0,0 0 0,1-1 0,-1 1 0,1-1 0,-1 0 0,1 0 0,4 1 0,3 2 0,0-1 0,1 0 0,0-1 0,-1 0 0,1-1 0,0-1 0,0 0 0,0 0 0,19-2 0,-28 1 0,1-1 0,0 1 0,-1-1 0,1 0 0,-1 0 0,1 0 0,-1 0 0,1-1 0,-1 1 0,0-1 0,1 0 0,-1 0 0,0 0 0,-1-1 0,1 1 0,0-1 0,-1 1 0,1-1 0,-1 0 0,0 0 0,0 0 0,0 0 0,0 0 0,0-1 0,-1 1 0,1 0 0,-1-1 0,1-7 0,0 5 0,-2-1 0,1 1 0,-1-1 0,0 0 0,0 0 0,0 1 0,-1-1 0,0 0 0,-1 1 0,1-1 0,-1 1 0,-1 0 0,1-1 0,-1 1 0,-4-7 0,-1 1 0,-1 1 0,0 0 0,-1 1 0,0 0 0,0 1 0,-1 0 0,-1 0 0,1 1 0,-19-9 0,25 14 0,0 1 0,0 0 0,0 0 0,0 0 0,0 1 0,0 0 0,0 0 0,-1 0 0,1 1 0,0 0 0,-1 0 0,-6 1 0,9-1 0,-1 1 0,1 1 0,-1-1 0,1 0 0,0 1 0,-1 0 0,1 0 0,0 0 0,0 0 0,0 0 0,0 0 0,1 1 0,-1-1 0,1 1 0,0 0 0,-1 0 0,1 0 0,0 0 0,-2 6 0,-2 3 0,2 0 0,0 1 0,0-1 0,1 1 0,0 0 0,1 0 0,1 0 0,0 25 0,15 110 0,-8-103 0,3 44 0,5 0 0,46 159 0,-56-235-124,1-1 0,0 0 0,0 0 0,1 0 0,1-1 0,0 0-1,0 0 1,1-1 0,0 0 0,19 18 0,-1-10-6702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3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54 24575,'-3'2'0,"0"0"0,0 1 0,0-1 0,1 0 0,-1 1 0,1 0 0,-1 0 0,1-1 0,0 1 0,0 0 0,1 1 0,-1-1 0,1 0 0,-1 0 0,1 1 0,0-1 0,0 1 0,0 3 0,-2 8 0,1-1 0,1 0 0,0 16 0,1-23 0,0-1 0,1 1 0,-1-1 0,1 1 0,1-1 0,-1 0 0,1 1 0,0-1 0,0 0 0,1 0 0,0 0 0,7 10 0,-6-11 0,0-1 0,0 0 0,0 0 0,0-1 0,1 1 0,0-1 0,-1 0 0,1 0 0,0 0 0,1-1 0,-1 0 0,0 0 0,1 0 0,-1-1 0,8 2 0,1-1 0,1 0 0,-1 0 0,0-2 0,0 1 0,1-2 0,-1 0 0,22-5 0,-31 5 0,0 0 0,0 0 0,-1-1 0,1 0 0,-1 0 0,0 0 0,1 0 0,-1-1 0,0 0 0,0 0 0,0 0 0,-1 0 0,1 0 0,-1-1 0,0 0 0,0 1 0,0-1 0,0-1 0,-1 1 0,0 0 0,1 0 0,-1-1 0,-1 1 0,1-1 0,1-8 0,-2 4 0,0 1 0,-1-1 0,0 1 0,-1-1 0,0 1 0,0-1 0,0 1 0,-1 0 0,-1-1 0,1 1 0,-1 0 0,-1 1 0,0-1 0,0 0 0,0 1 0,-1 0 0,0 0 0,0 0 0,0 1 0,-1 0 0,0 0 0,-1 0 0,1 1 0,-10-6 0,9 5 0,0 2 0,-1-1 0,0 1 0,0 0 0,0 0 0,0 1 0,-1 0 0,1 1 0,-1-1 0,0 2 0,0-1 0,1 1 0,-1 1 0,0 0 0,0 0 0,0 0 0,0 1 0,0 1 0,0-1 0,1 2 0,-1-1 0,1 1 0,-10 5 0,12-5 7,1 0 0,0 1 0,0 0 0,0 0 0,0 0 1,1 1-1,0 0 0,0-1 0,0 2 0,0-1 0,1 0 0,0 1 0,0-1 0,0 1 0,1 0 0,-3 8 0,1 3-304,1-1 0,0 1 0,1 0 0,0 31 0,3-6-6529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3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24575,'1'1'0,"1"-1"0,-1 0 0,1 1 0,-1 0 0,1-1 0,-1 1 0,0 0 0,1 0 0,-1-1 0,0 1 0,0 0 0,0 0 0,0 1 0,0-1 0,0 0 0,0 0 0,0 0 0,0 1 0,0-1 0,0 0 0,-1 1 0,1 1 0,16 39 0,-14-31 0,4 9 0,1-1 0,0 0 0,2 0 0,0-1 0,1 0 0,1-1 0,19 22 0,-27-34 0,0-1 0,0 0 0,0 0 0,1 0 0,0 0 0,-1-1 0,1 0 0,1 0 0,-1 0 0,0-1 0,1 0 0,-1 0 0,1 0 0,0 0 0,-1-1 0,1 0 0,0 0 0,0-1 0,0 0 0,0 0 0,0 0 0,0-1 0,-1 1 0,1-2 0,0 1 0,0 0 0,-1-1 0,1 0 0,-1-1 0,11-5 0,-12 5 6,1 0 0,-1-1 0,0 0 0,0 0-1,0 0 1,0 0 0,-1-1 0,1 1 0,-1-1-1,0 0 1,-1 0 0,1 0 0,-1 0 0,0-1 0,0 1-1,-1 0 1,2-10 0,1-10-358,-1 0 0,-1-40 0,-2 54-62,0-38-6412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3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24575,'-8'0'0,"1"1"0,-1-1 0,1 2 0,0-1 0,-1 1 0,1 0 0,0 0 0,0 1 0,0 0 0,0 0 0,1 0 0,-1 1 0,1 0 0,0 1 0,0-1 0,-7 8 0,6-4 0,0 0 0,0 0 0,1 1 0,1 0 0,0 0 0,0 0 0,0 1 0,1-1 0,1 1 0,0 0 0,-3 11 0,4-9 0,0 0 0,1 0 0,0 1 0,1-1 0,0 0 0,1 0 0,0 0 0,1 0 0,6 19 0,-6-23 0,1 0 0,0 0 0,1 0 0,0 0 0,0-1 0,1 0 0,0 1 0,0-2 0,0 1 0,1 0 0,0-1 0,1 0 0,12 9 0,-8-9 0,-1 0 0,1-1 0,0 0 0,1-1 0,-1 0 0,1-1 0,-1 0 0,1-1 0,0 0 0,0-1 0,18 0 0,-24-1 0,1 0 0,-1 0 0,1-1 0,-1 0 0,1 0 0,-1-1 0,0 0 0,0 0 0,1 0 0,-2-1 0,1 0 0,0 0 0,0-1 0,-1 1 0,0-1 0,0 0 0,0-1 0,0 1 0,-1-1 0,0 0 0,1 0 0,4-9 0,-7 11 0,-1 0 0,1 0 0,-1-1 0,0 1 0,0-1 0,0 1 0,0-1 0,-1 1 0,1-1 0,-1 1 0,0-1 0,0 0 0,0 1 0,-1-1 0,1 1 0,-3-8 0,1 6 0,0 0 0,0 0 0,-1 0 0,0 0 0,0 0 0,0 1 0,-1-1 0,0 1 0,1 0 0,-6-4 0,0 0 0,-1 1 0,0 0 0,-1 0 0,0 1 0,0 0 0,0 1 0,-1 0 0,1 1 0,-14-3 0,15 5 14,-1 0-1,1 1 0,-1 0 0,0 1 1,1 0-1,-1 1 0,0 0 1,-14 3-1,19-2-112,0 0 0,-1 0 0,1 0 0,0 1 0,1 0 0,-1 0 0,0 1 0,1 0 0,0 0 0,0 0 0,0 0 0,0 1 0,1-1 0,-6 9 0,-13 25-6727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3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24575,'0'14'0,"0"9"0,5 15 0,1 14 0,9-1 0,2-6 0,8-9 0,-2-12-8191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1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24575,'0'5'0,"0"10"0,0 12 0,0 11 0,0 12 0,0 8 0,0 7 0,5 1 0,1 0 0,-1-12-8191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3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89 24575,'-2'0'0,"-1"1"0,1-1 0,-1 1 0,1 0 0,0 0 0,-1 0 0,1 0 0,0 0 0,0 1 0,0-1 0,0 1 0,0-1 0,0 1 0,0 0 0,0-1 0,1 1 0,-1 0 0,1 0 0,-1 1 0,1-1 0,0 0 0,0 0 0,-1 4 0,-2 3 0,0 0 0,1 0 0,0 1 0,-2 15 0,4-21 0,1 0 0,-1 0 0,1-1 0,0 1 0,1 0 0,-1 0 0,1 0 0,-1 0 0,1 0 0,0 0 0,1-1 0,-1 1 0,0 0 0,1-1 0,0 1 0,0-1 0,0 0 0,4 6 0,-1-5 0,-1 0 0,1 0 0,0 0 0,0-1 0,0 0 0,0 0 0,0 0 0,1 0 0,0-1 0,-1 0 0,9 2 0,-4-1 0,0-1 0,0-1 0,0 0 0,0 0 0,0-1 0,0 0 0,1 0 0,-1-2 0,0 1 0,0-1 0,0 0 0,-1-1 0,1 0 0,14-8 0,-19 8 0,0-1 0,-1-1 0,1 1 0,-1-1 0,0 1 0,-1-1 0,1 0 0,-1-1 0,0 1 0,0-1 0,0 1 0,-1-1 0,0 0 0,0 0 0,-1 0 0,2-10 0,-1 8 0,-1 0 0,0 0 0,-1 0 0,1 1 0,-2-1 0,1 0 0,-1 0 0,0 0 0,-1 0 0,0 1 0,0-1 0,-5-11 0,3 13 0,-1 0 0,0 0 0,0 1 0,0 0 0,-1 0 0,1 0 0,-1 1 0,0 0 0,0 0 0,-1 0 0,1 1 0,-1 0 0,0 0 0,0 0 0,0 1 0,0 0 0,-9 0 0,7 0 0,0 0 0,-1 1 0,0 0 0,1 1 0,-1 0 0,0 0 0,1 1 0,-1 0 0,1 1 0,-1 0 0,1 1 0,-15 5 0,18-4 0,-1 1 0,1-1 0,0 1 0,0 0 0,0 1 0,1-1 0,0 1 0,0 0 0,0 0 0,1 1 0,0-1 0,0 1 0,0 0 0,1 0 0,0 0 0,1 1 0,-1-1 0,2 1 0,-1-1 0,1 1 0,-1 9 0,1-9 0,1-1 0,0 0 0,0 1 0,1-1 0,0 1 0,0-1 0,1 1 0,0-1 0,0 0 0,1 0 0,0 0 0,0 0 0,0-1 0,1 1 0,0-1 0,0 0 0,1 0 0,0 0 0,0-1 0,0 1 0,0-1 0,7 4 0,-3-3-114,0-2 1,0 1-1,0-1 0,0 0 0,1-1 1,-1 0-1,1-1 0,0 0 0,0 0 1,0-1-1,18 0 0,13-4-6712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3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24575,'0'-9'0,"0"1"0,0 12 0,0 9 0,0 12 0,0 6 0,0 8 0,9-4 0,3 6 0,9-3 0,10-9 0,4-9 0,-3-7-8191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3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24575,'0'9'0,"4"12"0,2 8 0,9 7 0,2-2-8191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3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24575,'1'-2'0,"-1"0"0,1 0 0,-1 0 0,1 0 0,0 0 0,0 1 0,0-1 0,0 0 0,0 1 0,0-1 0,1 1 0,-1-1 0,0 1 0,1-1 0,-1 1 0,1 0 0,-1 0 0,1 0 0,0 0 0,0 0 0,-1 0 0,1 0 0,0 0 0,0 1 0,0-1 0,0 1 0,2-1 0,10-2 0,1 0 0,21-2 0,-29 4 0,108-21 0,-114 22 0,-1 0 0,1 0 0,0 0 0,-1 0 0,1 0 0,-1 1 0,1-1 0,-1 0 0,1 0 0,-1 1 0,1-1 0,-1 0 0,1 1 0,-1-1 0,1 0 0,-1 1 0,1-1 0,-1 1 0,1-1 0,-1 1 0,0-1 0,1 1 0,-1-1 0,0 1 0,0-1 0,1 1 0,-1-1 0,0 1 0,0-1 0,0 1 0,0 0 0,0-1 0,0 1 0,0-1 0,0 1 0,0 0 0,0-1 0,0 1 0,0 0 0,-3 33 0,2-27 0,-17 272 0,18-223 0,2 0 0,3-1 0,12 58 0,9 2 0,19 104 0,-44-214 0,0 0 0,-1 0 0,0 0 0,0-1 0,0 1 0,0 0 0,-1 0 0,0 0 0,0-1 0,0 1 0,-4 8 0,3-10 0,1-1 0,-1 1 0,0-1 0,0 0 0,0 0 0,0 1 0,0-1 0,-1-1 0,1 1 0,-1 0 0,1-1 0,-1 1 0,1-1 0,-1 0 0,0 0 0,0 0 0,0 0 0,1 0 0,-1 0 0,-4-1 0,-3 1 0,0-1 0,0 0 0,0 0 0,0-1 0,0-1 0,1 1 0,-1-2 0,0 1 0,1-2 0,-1 1 0,1-1 0,0 0 0,0-1 0,1 0 0,0-1 0,-1 1 0,-12-14 0,16 15 0,1-1 0,0 1 0,0-1 0,1 0 0,-1 1 0,1-2 0,0 1 0,0 0 0,1-1 0,0 1 0,0-1 0,0 0 0,-1-8 0,3 9 0,-1 0 0,2 0 0,-1 0 0,0 0 0,1 0 0,0 0 0,0 0 0,0 0 0,1 0 0,0 0 0,0 1 0,0-1 0,0 1 0,1-1 0,0 1 0,0 0 0,6-7 0,29-22-1365,2 9-5461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3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 24575,'-31'0'0,"15"-1"0,-1 1 0,1 0 0,0 1 0,-19 4 0,32-4 0,-1 0 0,1 0 0,0 0 0,-1 0 0,1 0 0,0 1 0,0 0 0,0-1 0,0 1 0,0 0 0,0 1 0,0-1 0,1 0 0,-1 1 0,1 0 0,0-1 0,-1 1 0,1 0 0,1 0 0,-1 0 0,0 0 0,1 1 0,0-1 0,-2 4 0,2-4 0,1-1 0,-1 0 0,1 1 0,0-1 0,0 1 0,0-1 0,0 1 0,0-1 0,0 0 0,1 1 0,-1-1 0,1 1 0,-1-1 0,1 0 0,0 0 0,0 1 0,0-1 0,0 0 0,1 0 0,-1 0 0,1 0 0,-1 0 0,1 0 0,-1-1 0,1 1 0,3 2 0,3 1 0,0 0 0,0 0 0,1 0 0,18 6 0,-26-11 0,0 1 0,0-1 0,0 0 0,0 1 0,0-1 0,0 1 0,0-1 0,0 1 0,0-1 0,0 1 0,-1-1 0,1 1 0,0 0 0,0 0 0,0-1 0,-1 1 0,1 0 0,-1 0 0,1 0 0,0 0 0,-1 0 0,1 0 0,-1 0 0,0 0 0,1 0 0,-1 0 0,0 0 0,0 0 0,0 0 0,1 0 0,-1 0 0,0 0 0,0 0 0,-1 0 0,1 0 0,0 0 0,0 0 0,0 0 0,-1 2 0,-2 3 0,0 0 0,-1 0 0,1 0 0,-1 0 0,-6 6 0,-6 9 0,13-16 0,0 1 0,0-1 0,0 1 0,1 0 0,0 0 0,0 0 0,0 0 0,1 0 0,0 1 0,0-1 0,0 0 0,1 1 0,0-1 0,0 0 0,1 1 0,0-1 0,0 0 0,0 0 0,1 1 0,0-1 0,0 0 0,0 0 0,1-1 0,0 1 0,0-1 0,1 1 0,-1-1 0,1 0 0,0 0 0,1 0 0,-1-1 0,1 0 0,0 0 0,0 0 0,0 0 0,0-1 0,1 0 0,0 0 0,-1 0 0,1-1 0,7 3 0,11 1-151,1-1 0,0 0 0,0-2-1,1-1 1,-1-1 0,46-4 0,-62 2-156,32-1-6519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3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24575,'0'4'0,"0"12"0,0 11 0,0 6 0,9 7 0,4 5 0,8-4 0,0-5 0,11-9 0,10-9 0,1-7 0,3-5 0,-7-5-8191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3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30 114 24575,'-1'0'0,"0"1"0,1-1 0,-1 0 0,0 1 0,1-1 0,-1 1 0,1-1 0,-1 1 0,1-1 0,-1 1 0,1-1 0,-1 1 0,1-1 0,-1 1 0,1 0 0,0-1 0,-1 1 0,1-1 0,0 1 0,-1 0 0,1 0 0,0-1 0,0 1 0,0 1 0,-5 21 0,4-19 0,-4 29 0,1 1 0,1-1 0,2 1 0,2-1 0,5 46 0,-5-76 0,0 1 0,0 0 0,1 0 0,-1-1 0,1 1 0,0-1 0,-1 1 0,2-1 0,-1 0 0,0 0 0,1 0 0,-1 0 0,1 0 0,0-1 0,0 1 0,0-1 0,0 1 0,0-1 0,1 0 0,-1 0 0,1-1 0,-1 1 0,1-1 0,0 0 0,0 0 0,-1 0 0,1 0 0,0-1 0,6 1 0,-2-1 0,0 1 0,-1-1 0,1-1 0,0 0 0,-1 0 0,1 0 0,-1-1 0,1 0 0,-1-1 0,0 1 0,0-1 0,0-1 0,0 0 0,8-5 0,-8 2 0,1-1 0,-2 1 0,1-1 0,-1 0 0,0 0 0,-1-1 0,0 0 0,0 0 0,-1 0 0,0-1 0,-1 1 0,0-1 0,3-19 0,-4 21 0,-1 0 0,0 0 0,0-1 0,-1 1 0,0 0 0,-1 0 0,1 0 0,-2 0 0,1 0 0,-1 0 0,0 0 0,-1 1 0,0-1 0,0 0 0,0 1 0,-1 0 0,0 0 0,-7-8 0,-39-37 0,50 52 0,0-1 0,-1 1 0,1-1 0,-1 0 0,1 1 0,0-1 0,-1 0 0,1 1 0,0-1 0,0 0 0,0 1 0,0-1 0,0 0 0,-1 0 0,1 1 0,0-1 0,1 0 0,-1 0 0,0 1 0,0-1 0,0 0 0,0 1 0,0-1 0,1 0 0,-1 0 0,0 1 0,1-1 0,-1 1 0,1-1 0,-1 0 0,0 1 0,1-1 0,-1 1 0,1-1 0,0 1 0,-1-1 0,1 1 0,-1-1 0,1 1 0,0 0 0,-1-1 0,2 1 0,32-10 0,-30 9 0,109-16 0,-60 11 0,62-17 0,-107 20 0,1 1 0,0 0 0,-1 1 0,18-1 0,-23 2 0,-1 0 0,0 0 0,0 0 0,0 1 0,0-1 0,0 1 0,0 0 0,0-1 0,0 1 0,-1 0 0,1 0 0,0 0 0,0 0 0,-1 0 0,1 1 0,0-1 0,-1 0 0,1 1 0,-1 0 0,0-1 0,1 1 0,-1 0 0,0-1 0,0 1 0,1 4 0,4 11 0,-1 1 0,-1 1 0,-1-1 0,-1 1 0,0-1 0,-2 1 0,0 0 0,-3 26 0,1-20 0,1 0 0,1 0 0,7 44 0,-6-65 7,0 0-1,0-1 0,0 1 0,1-1 1,-1 1-1,1-1 0,0 0 1,0 0-1,0 0 0,0 0 1,1 0-1,-1 0 0,1-1 0,0 1 1,0-1-1,0 1 0,0-1 1,4 2-1,-1-1-141,-1-1 0,1 1 0,0-2 0,0 1 0,0 0 0,-1-1 0,1 0 0,0-1 0,1 1 0,7-2 0,16-2-6691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4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24575,'9'0'0,"8"-9"0,10-4 0,9 2 0,4 1 0,4-6 0,-1 0 0,6 2 0,-5 8 0,3 6 0,-5 2-8191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4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210 118 24575,'-11'0'0,"1"0"0,0 1 0,-1 0 0,1 1 0,0 0 0,0 1 0,0 0 0,1 0 0,-17 9 0,19-8 0,1 0 0,-1 1 0,2-1 0,-1 1 0,0 1 0,1-1 0,0 1 0,0 0 0,1 0 0,-1 0 0,1 1 0,1-1 0,-1 1 0,-2 7 0,3-6 0,0 1 0,1-1 0,0 0 0,0 1 0,1-1 0,0 1 0,0-1 0,1 1 0,0 0 0,1-1 0,2 16 0,-1-19 0,-1 0 0,1 0 0,0 0 0,0-1 0,0 1 0,0-1 0,1 1 0,0-1 0,0 0 0,0 0 0,1 0 0,-1 0 0,1-1 0,0 1 0,0-1 0,0 0 0,0 0 0,1-1 0,-1 1 0,1-1 0,7 3 0,3-1 0,0 0 0,1-2 0,0 1 0,-1-2 0,1 0 0,0-1 0,0 0 0,-1-2 0,1 1 0,0-2 0,25-7 0,-36 8 0,0 0 0,-1 0 0,1-1 0,-1 1 0,0-1 0,1 0 0,-1 0 0,-1-1 0,1 1 0,0-1 0,-1 0 0,0 1 0,1-2 0,-2 1 0,1 0 0,0-1 0,-1 1 0,0-1 0,0 1 0,0-1 0,-1 0 0,0 0 0,1 0 0,-1-6 0,1-2 0,-1 0 0,0-1 0,0 0 0,-2 1 0,0-1 0,0 1 0,-1 0 0,-5-16 0,3 19 8,0 0 0,0 0 0,-1 0 0,0 1 0,-1 0 0,0 0 0,-1 0 0,0 1 0,0 0 0,-1 0 0,0 1 0,0 0 0,0 0 0,-11-6 0,4 4-173,0 0 0,-1 1 0,0 1 0,0 0 0,0 2 0,-1-1 0,0 2 0,-19-3 0,-16 2-6661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4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24575,'-9'0'0,"-3"5"0,-9 1 0,0 10 0,3 5 0,0 0 0,2 6 0,5-3-8191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1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5 166 24575,'-1'57'0,"3"70"0,-1-123 0,-1 0 0,1 1 0,-1-1 0,1 0 0,0 0 0,1 0 0,-1 1 0,1-1 0,0-1 0,0 1 0,0 0 0,0 0 0,1-1 0,-1 1 0,1-1 0,0 0 0,0 0 0,0 0 0,1 0 0,-1 0 0,1-1 0,-1 1 0,1-1 0,0 0 0,0 0 0,0-1 0,0 1 0,0-1 0,0 0 0,0 0 0,1 0 0,-1-1 0,0 1 0,1-1 0,-1 0 0,0 0 0,1-1 0,-1 1 0,0-1 0,0 0 0,1 0 0,-1 0 0,0-1 0,0 1 0,0-1 0,0 0 0,-1 0 0,1-1 0,6-4 0,-3 0 0,0 1 0,0-1 0,-1 0 0,0-1 0,0 0 0,-1 0 0,0 0 0,0 0 0,-1-1 0,0 0 0,0 0 0,-1 0 0,0 0 0,-1 0 0,2-19 0,-1 9 0,-1 0 0,-1 0 0,-1 0 0,-1 0 0,-1 0 0,0 0 0,-6-20 0,6 33 0,1 0 0,-2 0 0,1 0 0,0 0 0,-1 0 0,0 1 0,-1-1 0,1 1 0,-1 0 0,0 0 0,0 0 0,-1 1 0,1-1 0,-1 1 0,-5-4 0,6 6 0,0 0 0,1 0 0,-1 1 0,0 0 0,0-1 0,0 1 0,1 0 0,-1 1 0,0-1 0,-1 1 0,1 0 0,0 0 0,0 0 0,0 0 0,0 1 0,0-1 0,0 1 0,0 0 0,1 0 0,-1 1 0,0-1 0,0 1 0,1 0 0,-6 4 0,3-2 0,0 1 0,1 0 0,-1 1 0,1-1 0,0 1 0,1 0 0,0 0 0,0 1 0,0-1 0,1 1 0,-1 0 0,2 0 0,-1 0 0,1 0 0,0 1 0,-1 7 0,-2 14 0,1-1 0,0 53 0,4-75 0,0 1 0,0-1 0,1 1 0,0-1 0,0 0 0,0 1 0,1-1 0,0 0 0,0 0 0,6 12 0,-6-15 0,1 0 0,-1 0 0,1-1 0,-1 1 0,1 0 0,0-1 0,0 0 0,0 1 0,1-1 0,-1-1 0,0 1 0,1 0 0,-1-1 0,1 0 0,0 1 0,-1-1 0,1-1 0,0 1 0,4 0 0,0 0 0,0-1 0,0 1 0,0-1 0,0-1 0,0 0 0,0 0 0,-1 0 0,1-1 0,0 0 0,-1 0 0,0-1 0,1 0 0,-1-1 0,0 1 0,0-1 0,-1-1 0,1 1 0,9-10 0,-9 6 0,0 0 0,0 0 0,-1 0 0,0-1 0,-1 0 0,0 0 0,0 0 0,-1-1 0,0 1 0,-1-1 0,0 0 0,0-1 0,1-17 0,-1-9 0,-2-70 0,-5 151 0,2 55 0,4-83-80,1 0 0,1 0-1,0-1 1,2 1 0,-1-1-1,2-1 1,0 1 0,1-1-1,0 0 1,1-1 0,0 0 0,2 0-1,-1-1 1,1 0 0,1-1-1,17 13 1,15 9-6746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4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24575,'9'0'0,"17"0"0,9 0 0,11 0 0,8 0 0,0 14 0,-2 14 0,1 11 0,0 8 0,1 1 0,-6 1 0,-9 2 0,1 1 0,4-3 0,3-2 0,-6-8-8191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4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1 24575,'-9'4'0,"-3"12"0,-14 11 0,-2 6 0,-10 7 0,2 5 0,-12 9 0,-7 5 0,1 1 0,1 0 0,10-1 0,21-11 0,14-13-8191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4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95 24575,'-2'0'0,"0"0"0,0 1 0,0-1 0,0 1 0,0 0 0,1 0 0,-1 0 0,0 0 0,0 0 0,1 0 0,-1 0 0,1 0 0,-1 1 0,1-1 0,-1 1 0,1-1 0,0 1 0,0-1 0,-1 1 0,1 0 0,0-1 0,1 1 0,-1 0 0,0 0 0,1 0 0,-1 0 0,1 0 0,-1 0 0,1 0 0,0 3 0,-2 3 0,1 1 0,0 0 0,1-1 0,0 1 0,2 14 0,-2-20 0,1 0 0,0 1 0,0-1 0,0 0 0,0 0 0,1 0 0,-1 0 0,1 0 0,0-1 0,0 1 0,0 0 0,0-1 0,0 1 0,0-1 0,1 0 0,3 3 0,0-1 0,-1-1 0,1 0 0,0 0 0,0-1 0,0 1 0,1-1 0,11 2 0,-3-2 0,0 0 0,-1-2 0,1 1 0,0-2 0,0 0 0,25-5 0,-36 5 0,1 0 0,0 0 0,0-1 0,0 0 0,-1 0 0,1 0 0,-1 0 0,0-1 0,1 0 0,-1 0 0,0 0 0,-1 0 0,1-1 0,-1 1 0,1-1 0,-1 0 0,0 0 0,0 0 0,-1-1 0,1 1 0,-1 0 0,0-1 0,0 0 0,-1 1 0,1-1 0,-1 0 0,0 0 0,0 0 0,-1 0 0,1-6 0,-2 4 0,1 0 0,-1 0 0,1 0 0,-2 0 0,1 0 0,-1 0 0,0 0 0,-1 1 0,0-1 0,0 1 0,0-1 0,0 1 0,-1 0 0,0 0 0,-1 1 0,1-1 0,-1 1 0,0 0 0,-1 0 0,-9-6 0,11 8-68,0 0 0,0 0-1,0 1 1,-1-1 0,1 1 0,-1 0-1,0 1 1,1-1 0,-1 1 0,0 0-1,0 0 1,0 0 0,0 1 0,0 0-1,0 0 1,0 0 0,0 1-1,0-1 1,-8 3 0,-18 11-6758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4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1 24575,'-47'0'0,"0"1"0,-76 13 0,108-11 0,-1 1 0,2 0 0,-1 1 0,0 1 0,1 0 0,0 1 0,1 1 0,-1 0 0,1 0 0,1 1 0,-23 22 0,26-22 0,0 1 0,1 1 0,0-1 0,0 2 0,1-1 0,1 1 0,0 0 0,1 0 0,0 1 0,-5 21 0,8-26 0,0 1 0,1 0 0,1 0 0,-1 0 0,1 0 0,1 0 0,0 0 0,0 0 0,1 0 0,0 0 0,0-1 0,1 1 0,0-1 0,1 1 0,0-1 0,8 12 0,-4-8 0,1-1 0,0 0 0,1 0 0,0-1 0,0 0 0,1-1 0,1 0 0,0-1 0,0-1 0,0 1 0,1-2 0,0 0 0,27 9 0,-15-9 0,0 0 0,0-2 0,0-1 0,1 0 0,-1-2 0,51-5 0,-67 4-170,-1-2-1,1 1 0,-1-1 1,1 0-1,-1-1 0,0 0 1,13-7-1,7-8-6655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4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24575,'5'0'0,"15"0"0,14 0 0,5 0 0,10-9 0,10-3 0,5 0 0,5 3 0,4 2 0,0 3 0,-14 2-8191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4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57 190 24575,'0'49'0,"1"-6"0,-1 0 0,-3 0 0,-1-1 0,-11 50 0,5-42 0,8-37 0,0 0 0,-1-1 0,-1 1 0,-7 19 0,8-84 0,35-316 0,-18 261 0,-13 96 0,0 1 0,1-1 0,0 0 0,1 1 0,7-18 0,-9 27 0,0-1 0,0 0 0,0 1 0,0-1 0,0 0 0,0 1 0,0-1 0,1 1 0,-1 0 0,0-1 0,1 1 0,0 0 0,-1 0 0,1 0 0,-1 0 0,1 0 0,0 1 0,0-1 0,-1 0 0,1 1 0,0-1 0,0 1 0,0 0 0,0-1 0,0 1 0,0 0 0,0 0 0,-1 0 0,1 0 0,0 1 0,0-1 0,0 1 0,0-1 0,0 1 0,-1-1 0,1 1 0,0 0 0,0 0 0,1 1 0,9 5 0,-2 0 0,1 0 0,-1 1 0,0 0 0,0 1 0,-1 0 0,-1 1 0,1-1 0,-2 2 0,1-1 0,-1 1 0,11 23 0,-2 3 0,-1 1 0,18 72 0,58 202 0,-82-288-682,20 37-1,-13-31-6143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4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24575,'5'0'0,"10"0"0,12 0 0,6 0 0,11 0 0,13-9 0,0-3 0,0 0 0,-1 2 0,0 3 0,-10 3-8191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5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1 24575,'-14'0'0,"0"0"0,0 1 0,1 1 0,-1 0 0,1 1 0,-1 1 0,1 0 0,0 0 0,0 2 0,1-1 0,0 2 0,0-1 0,0 2 0,1 0 0,0 0 0,-11 11 0,-2 5 0,1 0 0,1 2 0,1 1 0,1 0 0,2 1 0,1 1 0,1 1 0,-15 39 0,5 0 0,3 1 0,-23 124 0,34-135 0,3 1 0,-2 110 0,10-152 0,2-1 0,1 1 0,0 0 0,1-1 0,1 1 0,0-1 0,1 0 0,1 0 0,1-1 0,1 0 0,0 0 0,1 0 0,0-1 0,14 16 0,-14-21-105,1-1 0,0-1 0,1 1 0,0-2 0,0 1 0,1-2 0,0 1 0,0-2 0,0 0 0,1 0 0,-1-1 0,24 5 0,23 0-6721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5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152 124 24575,'-2'0'0,"0"0"0,0 1 0,0 0 0,-1-1 0,1 1 0,0 0 0,0 0 0,0 0 0,0 0 0,0 0 0,1 1 0,-1-1 0,0 1 0,1-1 0,-1 1 0,1-1 0,-3 4 0,-21 34 0,23-36 0,-5 11 0,0 0 0,1 0 0,1 0 0,1 1 0,0 0 0,0 0 0,2 0 0,0 0 0,0 1 0,1-1 0,2 17 0,0-26 0,-1 0 0,1-1 0,1 1 0,-1 0 0,1-1 0,0 1 0,0-1 0,1 0 0,-1 0 0,1 0 0,0 0 0,1 0 0,5 7 0,-5-9 0,0 1 0,0-1 0,1 0 0,-1-1 0,1 1 0,0-1 0,-1 0 0,1 0 0,0 0 0,0-1 0,0 0 0,0 0 0,1 0 0,-1-1 0,0 1 0,0-1 0,9-1 0,-6 0 0,0 0 0,0 0 0,0 0 0,1-1 0,-2-1 0,1 1 0,0-2 0,0 1 0,-1-1 0,0 0 0,0 0 0,0-1 0,0 1 0,-1-2 0,1 1 0,-1-1 0,-1 0 0,1 0 0,-1-1 0,0 1 0,-1-1 0,1 0 0,-1-1 0,-1 1 0,4-9 0,-3 5 0,-1 0 0,0 0 0,0 0 0,-1 0 0,-1-1 0,1 1 0,-2-1 0,0 1 0,0 0 0,-1-1 0,-1 1 0,0-1 0,0 1 0,-1 0 0,0 0 0,-1 0 0,-9-16 0,6 14 0,-1 0 0,-1 1 0,0 0 0,-1 0 0,0 1 0,-1 1 0,-14-11 0,19 15 0,-1 2 0,0-1 0,0 1 0,0 0 0,0 0 0,-1 0 0,1 1 0,-1 1 0,0-1 0,0 1 0,0 1 0,0-1 0,-1 1 0,-11 1 0,16 0 6,0 1 1,0-1-1,0 1 0,0 0 0,0 1 0,0-1 0,0 1 0,1 0 1,-1 0-1,0 0 0,1 0 0,0 0 0,-1 1 0,1 0 1,-4 3-1,1 1-250,1 0 0,-1 1 0,1-1 0,1 1 0,-7 13 0,-8 27-6582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5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1 288 24575,'0'-21'0,"0"-1"0,1 1 0,1 0 0,2 0 0,5-24 0,-6 37 0,0 1 0,0-1 0,1 1 0,0 0 0,0 0 0,0 1 0,1-1 0,0 1 0,1 0 0,-1 0 0,1 1 0,0-1 0,1 1 0,-1 1 0,1-1 0,13-6 0,-12 7 0,0 0 0,0 1 0,0 0 0,1 0 0,-1 1 0,1 0 0,0 0 0,-1 1 0,1 0 0,0 1 0,0 0 0,0 0 0,0 1 0,0 0 0,-1 0 0,1 1 0,0 1 0,-1-1 0,0 1 0,1 1 0,-1-1 0,0 1 0,-1 1 0,1-1 0,-1 2 0,0-1 0,0 1 0,-1 0 0,1 0 0,-1 0 0,9 13 0,-2 1 0,0 1 0,-2 0 0,-1 0 0,0 1 0,12 44 0,19 123 0,-27-116 0,-1 15 0,3 111 0,-17-316 0,-2-56 0,2 166 0,0-1 0,-1 1 0,0-1 0,0 1 0,0 0 0,-1 0 0,0 0 0,0 0 0,-1 0 0,0 1 0,-7-9 0,9 12 0,0 0 0,0 1 0,-1-1 0,0 1 0,1 0 0,-1-1 0,0 1 0,0 1 0,0-1 0,0 0 0,0 1 0,0 0 0,-1-1 0,1 1 0,-1 0 0,1 1 0,0-1 0,-1 1 0,1-1 0,-1 1 0,1 0 0,-1 1 0,1-1 0,-1 0 0,1 1 0,-1 0 0,-3 1 0,1 1 0,-1 0 0,1 0 0,-1 0 0,1 1 0,0 0 0,1 1 0,-1-1 0,1 1 0,0 0 0,0 0 0,0 1 0,1-1 0,-1 1 0,1 0 0,1 0 0,-5 11 0,-4 10 0,2 1 0,-12 52 0,8-29 0,11-41-90,-2 5-92,0 1 0,1 0 0,1-1-1,1 1 1,0 1 0,0 23 0,8-5-6644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1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195 141 24575,'-26'-1'0,"10"0"0,0 1 0,-26 3 0,39-3 0,-1 1 0,1 0 0,-1 0 0,1 0 0,-1 0 0,1 0 0,0 1 0,-1-1 0,1 1 0,0 0 0,0 0 0,0 0 0,0 0 0,1 1 0,-1-1 0,-4 6 0,2 1 0,1-1 0,0 1 0,0 0 0,1 0 0,0 0 0,1 0 0,0 1 0,-1 11 0,-3 82 0,5-89 0,1-5 0,0 1 0,1 0 0,-1-1 0,2 1 0,-1-1 0,2 1 0,-1-1 0,5 12 0,-5-17 0,0 0 0,1 0 0,-1 0 0,1-1 0,0 1 0,0-1 0,0 1 0,0-1 0,0 0 0,1 0 0,-1-1 0,1 1 0,0-1 0,0 1 0,0-1 0,0 0 0,0-1 0,1 1 0,7 1 0,-8-2 0,0 0 0,0 0 0,0-1 0,0 0 0,0 1 0,0-2 0,1 1 0,-1 0 0,0-1 0,0 1 0,0-1 0,0 0 0,0-1 0,0 1 0,0-1 0,-1 0 0,5-2 0,-3 1 0,-1-1 0,1 0 0,-1 0 0,1-1 0,-1 1 0,0-1 0,-1 0 0,1 0 0,-1 0 0,4-9 0,-1 0 0,-1 0 0,-1 0 0,0 0 0,-1 0 0,0 0 0,-1-1 0,-1 0 0,0-28 0,-4 23 0,0 0 0,-1 0 0,-1 1 0,-1 0 0,0 0 0,-2 0 0,0 1 0,-1 0 0,-1 1 0,-14-19 0,22 33 0,0 0 0,0 0 0,0-1 0,0 1 0,1 0 0,-1-1 0,1 1 0,0-1 0,-1 1 0,2-1 0,-2-3 0,2 5 0,1 1 0,-1-1 0,0 1 0,1-1 0,-1 1 0,1 0 0,-1-1 0,1 1 0,0 0 0,0-1 0,-1 1 0,1 0 0,0 0 0,0 0 0,0 0 0,0 0 0,0 0 0,1 0 0,-1 0 0,0 0 0,0 0 0,1 0 0,-1 1 0,0-1 0,1 1 0,-1-1 0,1 1 0,-1-1 0,3 1 0,18-5-88,0 1 0,1 2-1,-1 0 1,42 2 0,-39 1-836,23-1-5902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5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24575,'0'13'0,"0"19"0,0 9 0,0 6 0,0 4 0,0-2 0,0 5 0,0 7 0,0-3 0,0-1 0,0-7 0,0-11-8191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5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24575,'0'9'0,"0"17"0,0 9 0,0 7 0,0 2 0,0 2 0,0 2 0,0-2 0,0-8-8191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5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 24575,'-27'46'0,"-2"0"0,-3-2 0,-1-1 0,-53 52 0,83-93 0,-35 34 0,37-35 0,1 0 0,-1 0 0,0-1 0,0 1 0,0 0 0,0 0 0,0-1 0,0 1 0,0-1 0,0 1 0,0-1 0,0 1 0,0-1 0,-1 0 0,1 1 0,0-1 0,0 0 0,0 0 0,0 0 0,-1 0 0,1 0 0,0 0 0,0 0 0,0-1 0,-1 1 0,1 0 0,0 0 0,0-1 0,0 1 0,0-1 0,0 1 0,0-1 0,0 0 0,0 1 0,-2-2 0,3 1 0,0 0 0,-1 0 0,1 0 0,0 0 0,-1 0 0,1 1 0,0-1 0,0 0 0,0 0 0,0 0 0,0 0 0,0 0 0,0 0 0,0 0 0,0 0 0,1 0 0,-1 0 0,0 1 0,1-1 0,-1 0 0,0 0 0,1 0 0,-1 0 0,1 1 0,-1-1 0,1 0 0,-1 0 0,1 1 0,0-1 0,-1 0 0,1 1 0,0-1 0,0 1 0,-1-1 0,2 0 0,29-16 0,-26 16 0,-1 0 0,0 0 0,1 0 0,-1 1 0,0-1 0,1 1 0,-1 0 0,1 1 0,-1-1 0,0 1 0,1 0 0,-1 0 0,0 0 0,0 0 0,0 1 0,1 0 0,-2-1 0,1 2 0,0-1 0,0 0 0,-1 1 0,5 3 0,6 7 0,-1 1 0,0 1 0,21 30 0,4 3 0,-28-36-115,-3-3-94,1-1 1,0 0 0,1 0 0,0 0-1,14 8 1,3-2-6618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5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50 24575,'-5'0'0,"0"1"0,0 0 0,0 0 0,0 1 0,1-1 0,-1 1 0,0 0 0,1 1 0,-1-1 0,1 1 0,0 0 0,0 0 0,0 0 0,0 0 0,0 1 0,1-1 0,-1 1 0,1 0 0,0 0 0,0 0 0,0 1 0,1-1 0,-3 7 0,0-1 0,1 0 0,-1 1 0,2 0 0,0-1 0,0 2 0,1-1 0,0 0 0,1 0 0,0 17 0,1-25 0,0 1 0,1-1 0,-1 0 0,1 0 0,0 0 0,0 0 0,0 0 0,1 0 0,-1 0 0,1 0 0,-1 0 0,1-1 0,0 1 0,0-1 0,0 1 0,1-1 0,-1 0 0,0 0 0,1 0 0,-1 0 0,1 0 0,0 0 0,0-1 0,0 1 0,0-1 0,0 0 0,0 0 0,0 0 0,0 0 0,0-1 0,0 1 0,4 0 0,2-1 0,1 1 0,-1-1 0,0 0 0,0-1 0,0 0 0,0 0 0,0-1 0,0-1 0,0 1 0,12-6 0,-14 5 0,0-1 0,0 0 0,-1 0 0,1 0 0,-1-1 0,0 0 0,0 0 0,-1-1 0,0 0 0,1 0 0,-2 0 0,1 0 0,6-13 0,-9 14 0,0 1 0,-1-1 0,1 0 0,-1 0 0,0 0 0,0 1 0,-1-1 0,0 0 0,0 0 0,0 0 0,0 0 0,-1 0 0,1 0 0,-1 0 0,-1 0 0,1 1 0,-1-1 0,1 0 0,-2 1 0,1 0 0,0-1 0,-6-6 0,1 2 9,-1 0-1,0 1 1,-1 0-1,0 0 1,0 1 0,-1 0-1,0 0 1,0 2-1,0-1 1,-1 1-1,0 0 1,0 1-1,-18-4 1,22 6-29,-1 0 0,1 1 0,-1 1 0,0-1-1,1 1 1,-1 0 0,0 1 0,0 0 0,-12 3 0,15-3-56,1 1 1,-1-1-1,1 2 1,-1-1-1,1 0 1,0 1-1,0-1 1,0 1-1,1 0 1,-1 1-1,1-1 1,-1 1-1,1-1 1,0 1-1,0 0 0,-3 6 1,-8 23-6751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5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24575,'0'9'0,"9"22"0,3 14 0,4 0 0,0-8-8191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5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24575,'9'1'0,"0"-1"0,0 1 0,0 1 0,0 0 0,0 0 0,-1 1 0,1 0 0,-1 0 0,1 1 0,-1 0 0,8 5 0,-3 0 0,-1 0 0,0 1 0,0 1 0,-1 0 0,19 24 0,-11-7 0,0 0 0,-2 2 0,-2 0 0,0 1 0,13 43 0,-10-14 0,-3 0 0,-2 1 0,6 81 0,-13-56 0,-11 160 0,3-219 24,-2-1 0,0 0 0,-2 0 0,-13 34 0,13-44-189,0-1 0,-1 0 0,-1 0 0,-1 0 0,0-1 0,-1-1 0,0 0 0,-13 13 0,-12 4-6661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5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 24575,'-1'29'0,"0"-6"0,1 0 0,1 0 0,1 0 0,8 34 0,-9-53 0,0 1 0,1 0 0,-1-1 0,1 0 0,0 1 0,0-1 0,0 0 0,1 0 0,0 0 0,0 0 0,0-1 0,0 1 0,0-1 0,1 1 0,-1-1 0,1 0 0,0-1 0,0 1 0,0-1 0,0 1 0,0-1 0,1-1 0,-1 1 0,1 0 0,-1-1 0,1 0 0,7 1 0,-9-2 0,0 0 0,0 0 0,0 0 0,0 0 0,0 0 0,0-1 0,0 1 0,0-1 0,0 0 0,0 0 0,0 0 0,-1 0 0,1-1 0,0 1 0,-1-1 0,5-3 0,-3 1 0,0 1 0,0-1 0,-1-1 0,0 1 0,1 0 0,-2-1 0,1 0 0,3-8 0,0-3 0,-1-1 0,0 1 0,-2-1 0,4-33 0,-7-61 0,0 119 0,-1 1 0,2-1 0,-1 0 0,1 1 0,1-1 0,-1 0 0,1 1 0,6 13 0,32 64 0,-31-67 0,15 30-1365,-4-5-5461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5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24575,'16'849'0,"-11"-727"0,7 92 0,-12-208-124,1 0 0,0 1 0,1-1 0,-1 0 0,1 0 0,0 0-1,1 0 1,-1 0 0,1 0 0,6 7 0,13 12-6702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5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24575,'-8'1'0,"1"1"0,0-1 0,0 1 0,0 1 0,0-1 0,0 1 0,1 0 0,-1 1 0,1-1 0,0 1 0,0 1 0,0-1 0,1 1 0,-1 0 0,1 0 0,0 1 0,1-1 0,-7 10 0,8-10 0,0 0 0,0 0 0,0 1 0,1-1 0,0 0 0,0 1 0,0 0 0,0-1 0,1 1 0,-1 9 0,2-11 0,0-1 0,0 0 0,1 1 0,-1-1 0,1 1 0,0-1 0,-1 0 0,1 0 0,1 1 0,-1-1 0,1 0 0,-1 0 0,1 0 0,0-1 0,0 1 0,0 0 0,0-1 0,5 5 0,-4-4 0,0-1 0,1 1 0,-1-1 0,0 0 0,1-1 0,-1 1 0,6 1 0,-14 0 0,0 0 0,0 1 0,1-1 0,-1 1 0,1 0 0,0 0 0,0 0 0,-5 7 0,7-7 5,0 0 0,0 0 0,0 0-1,1 0 1,-1 1 0,1-1 0,0 0 0,1 0-1,-1 1 1,1-1 0,-1 1 0,1-1 0,1 0-1,-1 1 1,1-1 0,-1 0 0,1 1-1,1-1 1,-1 0 0,0 0 0,1 0 0,0 0-1,0 0 1,4 5 0,-4-6-56,0 0 0,1 0-1,-1 0 1,1 0 0,0-1 0,-1 1 0,1-1-1,0 0 1,1 0 0,-1 0 0,0 0-1,1 0 1,-1-1 0,1 1 0,-1-1 0,1 0-1,0 0 1,-1-1 0,1 1 0,0-1 0,0 0-1,-1 0 1,1 0 0,0 0 0,0-1 0,-1 1-1,1-1 1,5-2 0,18-9-6775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5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24575,'0'5'0,"5"10"0,1 12 0,0 2-8191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39:23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373 1 24575,'-27'39'0,"-1"-2"0,-50 52 0,59-69 0,-2-1 0,0-2 0,-1 0 0,-1 0 0,-35 17 0,53-31 0,-1 0 0,0 0 0,0-1 0,0 0 0,0 0 0,-1 0 0,1-1 0,0 0 0,-12 1 0,18-2 0,0 0 0,-1 0 0,1 0 0,0 0 0,0 0 0,0 0 0,0 0 0,0 0 0,0 0 0,-1 0 0,1 0 0,0 0 0,0 0 0,0 0 0,0 0 0,0 0 0,0 0 0,0 0 0,-1 0 0,1 0 0,0-1 0,0 1 0,0 0 0,0 0 0,0 0 0,0 0 0,0 0 0,0 0 0,0 0 0,-1 0 0,1 0 0,0 0 0,0-1 0,0 1 0,0 0 0,0 0 0,0 0 0,0 0 0,0 0 0,0 0 0,0-1 0,0 1 0,0 0 0,0 0 0,0 0 0,0 0 0,0 0 0,0 0 0,0 0 0,0-1 0,0 1 0,0 0 0,0 0 0,0 0 0,0 0 0,0 0 0,1 0 0,-1 0 0,0-1 0,0 1 0,0 0 0,0 0 0,0 0 0,0 0 0,0 0 0,0 0 0,13-10 0,17-7 0,-10 8 0,0 0 0,1 2 0,-1 0 0,2 1 0,-1 2 0,1 0 0,31-2 0,-42 6 0,0 0 0,0 0 0,0 1 0,0 1 0,0 0 0,0 0 0,-1 1 0,1 0 0,-1 1 0,0 0 0,0 1 0,0 0 0,-1 0 0,1 1 0,-1 1 0,14 12 0,-10-5 11,-1 1-1,-1 0 1,11 17-1,-17-22-138,1-1 0,0 1 0,1-1 0,0-1 0,0 1 0,1-1 1,0 0-1,1-1 0,-1 0 0,19 11 0,4-5-6698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1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24575,'-1'77'0,"3"101"0,-1-170 0,-1-1 0,1 1 0,1-1 0,-1 1 0,1-1 0,1 1 0,-1-1 0,1 0 0,1 0 0,-1 0 0,1-1 0,0 1 0,1-1 0,-1 0 0,1 0 0,0 0 0,1-1 0,-1 0 0,1 0 0,0 0 0,1-1 0,-1 0 0,1 0 0,0 0 0,0-1 0,0 0 0,0-1 0,0 1 0,1-1 0,-1-1 0,1 0 0,-1 0 0,13 0 0,-12-1 0,0 0 0,0 0 0,-1-1 0,1-1 0,0 1 0,0-1 0,-1-1 0,1 0 0,-1 1 0,0-2 0,0 1 0,0-1 0,0-1 0,-1 1 0,1-1 0,9-10 0,-8 7 0,-1-1 0,-1 0 0,1 0 0,-1 0 0,-1-1 0,0 0 0,0 0 0,-1-1 0,0 1 0,-1-1 0,3-15 0,-2 0 40,0 0 0,0-29 0,-4 44-205,0 1 0,-1-1 0,0 1 0,-1 0 0,0-1 0,0 1 0,-1 0 0,-5-10 0,-6-5-6661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5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24575,'31'102'0,"57"132"0,-2-8 0,-81-214 0,-2 0 0,0 0 0,0 1 0,-1 0 0,0-1 0,-2 1 0,1 0 0,-1 0 0,-3 15 0,2-23 0,0 0 0,0 0 0,-1 0 0,0 0 0,0 0 0,0 0 0,0-1 0,-1 1 0,0-1 0,0 0 0,0 1 0,0-2 0,-1 1 0,1 0 0,-1-1 0,0 1 0,0-1 0,-1 0 0,1 0 0,0-1 0,-1 1 0,0-1 0,0 0 0,-8 2 0,7-2 0,1-1 0,-1 0 0,1-1 0,-1 1 0,0-1 0,1 0 0,-1 0 0,1 0 0,-1-1 0,0 0 0,1 0 0,0-1 0,-1 1 0,1-1 0,0-1 0,0 1 0,0 0 0,0-1 0,0 0 0,0 0 0,1-1 0,0 1 0,-1-1 0,1 0 0,1 0 0,-1-1 0,-3-5 0,2 3 0,0 0 0,0-1 0,1 0 0,0 0 0,0 0 0,1-1 0,0 1 0,1-1 0,0 0 0,0 1 0,1-1 0,0 0 0,1 0 0,0 0 0,0 0 0,3-14 0,1 7 0,1 0 0,0 0 0,1 1 0,1 0 0,1 0 0,0 1 0,19-25 0,85-89 0,-44 53 0,-53 58-273,-1-1 0,0 0 0,-1-1 0,16-32 0,-16 20-6553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9:5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24575,'0'4'0,"0"11"0,0 13 0,0 5 0,0 11 0,0 12 0,0 1 0,0 0 0,0 0 0,9-11 0,4-3 0,8-9 0,0-10-8191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0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12 24575,'0'-1'0,"0"1"0,0 0 0,0-1 0,0 1 0,0-1 0,0 1 0,0-1 0,0 1 0,0-1 0,0 1 0,-1-1 0,1 1 0,0 0 0,0-1 0,0 1 0,-1-1 0,1 1 0,0 0 0,-1-1 0,1 1 0,0 0 0,-1-1 0,1 1 0,0 0 0,-1 0 0,1-1 0,-1 1 0,1 0 0,0 0 0,-1 0 0,1-1 0,-1 1 0,1 0 0,-1 0 0,1 0 0,-1 0 0,1 0 0,0 0 0,-1 0 0,1 0 0,-1 0 0,1 0 0,-1 0 0,1 0 0,-1 1 0,1-1 0,-1 0 0,-23 12 0,10 0 0,1 1 0,0 1 0,1 0 0,0 1 0,1 0 0,1 1 0,0 0 0,1 1 0,1 0 0,0 0 0,2 1 0,0 0 0,1 0 0,0 0 0,-1 21 0,6-31 0,0 0 0,0 0 0,1 1 0,0-1 0,1 0 0,0 0 0,0 0 0,1 0 0,-1 0 0,2 0 0,-1-1 0,1 0 0,0 1 0,1-1 0,0-1 0,0 1 0,0-1 0,1 0 0,0 0 0,0 0 0,1-1 0,-1 0 0,1 0 0,0-1 0,0 0 0,1 0 0,-1-1 0,1 0 0,0 0 0,0 0 0,0-1 0,0-1 0,0 1 0,1-1 0,-1-1 0,0 1 0,12-2 0,-15 0 0,-1 1 0,0-1 0,0 0 0,0-1 0,0 1 0,0-1 0,-1 1 0,1-1 0,0 0 0,-1-1 0,1 1 0,-1-1 0,0 1 0,0-1 0,0 0 0,0 0 0,0 0 0,-1-1 0,1 1 0,2-5 0,-3 3 0,0 0 0,0 0 0,0-1 0,-1 1 0,0-1 0,0 1 0,0 0 0,0-1 0,-1 0 0,0 1 0,0-1 0,-1 1 0,-1-11 0,1 11 0,-1 0 0,1 0 0,-1 0 0,0 0 0,0 1 0,0-1 0,-1 0 0,0 1 0,0 0 0,0-1 0,0 1 0,-1 1 0,1-1 0,-7-5 0,7 7 0,-1 0 0,1 0 0,-1 0 0,1 1 0,-1-1 0,0 1 0,0 0 0,0 0 0,0 0 0,1 0 0,-1 1 0,0-1 0,0 1 0,0 0 0,0 1 0,0-1 0,0 1 0,0-1 0,0 1 0,0 0 0,-4 2 0,-23 14-1365,5 4-5461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00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24575,'80'1'0,"-24"0"0,94-8 0,-129 3 0,-14 3 0,-10 4 0,0-1 0,0 1 0,0-1 0,0 1 0,0 0 0,0 0 0,0 0 0,-3 6 0,0 3 0,0 1 0,0-1 0,1 1 0,1 1 0,0-1 0,1 0 0,0 1 0,0 13 0,-1 115 0,4-118 0,0-11-273,0 0 0,1-1 0,1 1 0,6 24 0,4-6-6553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0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40 24575,'-3'0'0,"0"1"0,0-1 0,0 1 0,0 0 0,0 0 0,0 0 0,1 0 0,-1 1 0,0-1 0,1 1 0,-1-1 0,1 1 0,-1 0 0,1 0 0,0 0 0,0 0 0,-1 0 0,2 1 0,-1-1 0,0 1 0,0-1 0,1 1 0,0 0 0,-1-1 0,1 1 0,-1 6 0,-3 5 0,1 0 0,1 0 0,1 0 0,-2 16 0,2-8 0,0 0 0,2 0 0,1 0 0,4 29 0,-5-46 0,1 0 0,0 1 0,1-1 0,-1 0 0,1 0 0,0 0 0,1 0 0,-1 0 0,1 0 0,0 0 0,0-1 0,0 0 0,1 1 0,0-1 0,-1-1 0,2 1 0,-1 0 0,0-1 0,1 0 0,-1 0 0,1 0 0,9 3 0,-6-3 0,1-1 0,0 0 0,0-1 0,1 0 0,-1 0 0,0-1 0,0 0 0,0-1 0,0 0 0,1-1 0,-1 1 0,-1-2 0,1 1 0,0-1 0,-1-1 0,1 1 0,-1-1 0,0-1 0,0 0 0,0 0 0,-1 0 0,0-1 0,0 0 0,0 0 0,-1-1 0,0 0 0,0 0 0,-1-1 0,0 1 0,7-14 0,-6 4 0,-1 0 0,-1 0 0,-1 0 0,0 0 0,-1 0 0,-1-1 0,0 1 0,-1 0 0,-1-1 0,-1 1 0,-4-18 0,5 31 5,0-1 0,-1 1 0,1 0-1,-1-1 1,0 1 0,0 0 0,0 0 0,-1 0-1,1 1 1,-1-1 0,0 1 0,0-1 0,0 1-1,-1 0 1,1 0 0,-1 0 0,0 1-1,0-1 1,1 1 0,-2 0 0,1 0 0,0 0-1,0 1 1,-8-3 0,3 2-129,0 1 0,0 0 1,-1 0-1,1 0 0,-1 1 0,1 1 1,0 0-1,-1 0 0,1 0 0,0 1 1,-9 4-1,-16 8-6702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0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24575,'0'5'0,"0"10"0,0 7 0,0 10 0,-5-1 0,-1 3 0,-4 5 0,-1-3-8191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0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24575,'0'19'0,"-1"8"0,2 0 0,1 0 0,6 32 0,-6-50 0,0 0 0,1 0 0,0-1 0,1 1 0,0-1 0,0 0 0,1 0 0,0 0 0,0-1 0,1 1 0,0-1 0,0-1 0,10 9 0,-7-8 0,0 0 0,1 0 0,0-1 0,0 0 0,1-1 0,-1 0 0,1 0 0,21 5 0,-27-9 0,1 0 0,-1 0 0,0-1 0,0 1 0,0-1 0,0 0 0,1-1 0,-1 1 0,0-1 0,0 0 0,0 0 0,0-1 0,0 1 0,0-1 0,-1 0 0,1-1 0,0 1 0,-1-1 0,0 0 0,1 0 0,-1 0 0,5-5 0,-1-2 0,0 0 0,-1 0 0,0-1 0,-1 0 0,0 0 0,-1 0 0,0-1 0,-1 0 0,0 0 0,-1 0 0,0 0 0,-1 0 0,0-1 0,-1 1 0,-1-1 0,0 1 0,0-1 0,-1 1 0,-1-1 0,0 1 0,-1 0 0,0-1 0,-1 1 0,0 1 0,-1-1 0,0 1 0,-9-15 0,7 16 0,-1-1 0,0 1 0,0 1 0,-1 0 0,0 0 0,0 1 0,-1 0 0,0 0 0,-1 1 0,-15-8 0,22 13 0,0 0 0,-1 1 0,1-1 0,-1 1 0,1 0 0,-1 0 0,0 0 0,1 0 0,-1 1 0,0 0 0,0 0 0,1 0 0,-1 1 0,0 0 0,1 0 0,-1 0 0,0 0 0,1 1 0,-1-1 0,1 1 0,0 0 0,0 1 0,0-1 0,0 1 0,0 0 0,0 0 0,1 0 0,-1 0 0,1 0 0,-4 6 0,-18 27-1365,6 1-5461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0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24575,'0'13'0,"0"15"0,4 6 0,2-2-8191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0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24575,'107'1'0,"121"-3"0,-219 1 0,0 0 0,-1-1 0,1 0 0,14-6 0,-21 8 0,0-1 0,0 0 0,0 0 0,0-1 0,0 1 0,0 0 0,0-1 0,0 1 0,-1-1 0,3-2 0,-3 3 0,-1 1 0,0-1 0,1 0 0,-1 0 0,0 1 0,1-1 0,-1 0 0,0 0 0,0 1 0,0-1 0,0 0 0,0 0 0,0 0 0,0 0 0,0 1 0,0-1 0,0 0 0,0 0 0,0 0 0,-1 1 0,1-1 0,0 0 0,0 0 0,-1 1 0,1-1 0,-1 0 0,1 1 0,-1-1 0,0 0 0,0-1 0,0 1 0,0 0 0,0-1 0,0 1 0,0 0 0,0 0 0,-1 0 0,1 0 0,0 0 0,-1 0 0,1 0 0,-1 0 0,1 1 0,-1-1 0,1 1 0,-1-1 0,0 1 0,1-1 0,-1 1 0,0 0 0,1 0 0,-3 0 0,1 0 0,0 1 0,0-1 0,1 1 0,-1 0 0,0 0 0,0 1 0,1-1 0,-1 0 0,1 1 0,-1 0 0,-3 3 0,-1 1 0,1 0 0,0 1 0,1-1 0,-1 1 0,1 1 0,1-1 0,-8 16 0,5-1 0,1 0 0,1 0 0,1 1 0,1 0 0,1-1 0,0 1 0,2 0 0,1 0 0,1 0 0,1 0 0,1-1 0,12 41 0,-15-59-91,1 0 0,-1 0 0,1 0 0,0 0 0,0 0 0,1 0 0,-1-1 0,1 1 0,-1-1 0,1 0 0,0 0 0,0 0 0,1 0 0,3 3 0,24 11-6735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0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68 24575,'-3'2'0,"-1"1"0,1-1 0,0 1 0,0 0 0,1 0 0,-1 0 0,1 0 0,-1 1 0,1-1 0,0 1 0,0-1 0,0 1 0,-1 6 0,-17 55 0,18-59 0,-1 8 0,0-1 0,0 0 0,1 1 0,1 0 0,1-1 0,0 1 0,3 26 0,-2-34 0,1 0 0,-1 0 0,1 0 0,1-1 0,-1 1 0,1-1 0,0 1 0,0-1 0,0 0 0,1 0 0,-1-1 0,1 1 0,1-1 0,-1 1 0,1-1 0,-1-1 0,1 1 0,0-1 0,0 1 0,9 3 0,-5-4 0,0 1 0,0-1 0,0 0 0,0-1 0,0 0 0,0-1 0,1 0 0,-1 0 0,1-1 0,-1 0 0,0 0 0,14-3 0,-17 1 0,0 1 0,0-1 0,0 0 0,0 0 0,-1-1 0,1 1 0,-1-1 0,1-1 0,-1 1 0,0-1 0,0 0 0,-1 0 0,1 0 0,-1 0 0,0-1 0,0 0 0,0 0 0,-1 0 0,6-10 0,-4 3 0,-1 0 0,0-1 0,0 1 0,-1-1 0,-1 0 0,0 0 0,0 0 0,-2 0 0,1 0 0,-2 0 0,0 0 0,0 0 0,-1 0 0,-1 0 0,-6-19 0,6 24 0,0 0 0,-1-1 0,0 2 0,0-1 0,0 0 0,-1 1 0,-1 0 0,1 0 0,-1 1 0,0-1 0,0 1 0,-1 0 0,0 1 0,0 0 0,0 0 0,-1 0 0,1 1 0,-1 0 0,0 1 0,0-1 0,-1 1 0,1 1 0,-15-3 0,16 4 0,0 0 0,0 1 0,0 0 0,0 0 0,-1 0 0,1 1 0,0 0 0,0 0 0,0 1 0,0 0 0,1 0 0,-1 0 0,0 1 0,1 0 0,0 1 0,-10 5 0,9-3 0,1 1 0,-1-1 0,1 1 0,0 0 0,0 0 0,1 1 0,0 0 0,0 0 0,1 0 0,0 0 0,-4 14 0,3-4 0,0 1 0,1 0 0,1-1 0,1 1 0,0 1 0,2-1 0,0 0 0,1 0 0,1 0 0,1 0 0,8 33 0,-9-48 0,0 0 0,-1 0 0,1 0 0,1 0 0,-1 0 0,1 0 0,-1 0 0,1-1 0,0 1 0,0-1 0,1 0 0,-1 0 0,1 0 0,5 4 0,-2-4 0,-1 1 0,1-1 0,0-1 0,0 1 0,1-1 0,-1 0 0,0-1 0,11 2 0,-6-2 0,1-1 0,0 0 0,-1-1 0,1 0 0,-1-1 0,1 0 0,-1-1 0,0-1 0,0 0 0,17-8 0,-23 8 0,-1 0 0,1 0 0,-1-1 0,0 0 0,0 0 0,-1 0 0,1-1 0,-1 0 0,0 0 0,-1 0 0,1 0 0,-1 0 0,0-1 0,-1 1 0,0-1 0,0 0 0,0 0 0,0-10 0,3-13 0,-3 1 0,0-53 0,-4 121 0,0-14 0,1 1 0,1-1 0,2 0 0,4 29 0,-2-40 15,0-1 0,0 0 0,1 0 0,1 0 0,0-1 0,1 0 0,14 20 0,-14-24-139,-1-1 0,1 0 1,0 0-1,1-1 0,0 0 0,0 0 1,0 0-1,0-1 0,1-1 0,0 0 1,14 5-1,16 2-6702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1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24575,'9'0'0,"17"5"0,13 10 0,0 17 0,3 17 0,-6 4 0,-5-7 0,-7-24 0,1-31 0,-3-17 0,-6-19 0,-6-7 0,-4-2 0,-3-2 0,7 8 0,2 13-8191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0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24575,'3'28'0,"1"0"0,1-1 0,1 1 0,2-1 0,16 39 0,-22-61 0,9 24 0,26 49 0,-31-68 0,0 1 0,1-1 0,0 0 0,1 0 0,0-1 0,0 0 0,14 10 0,-20-17 0,-1-1 0,2 1 0,-1-1 0,0 1 0,0-1 0,0 0 0,1 0 0,-1 0 0,0 0 0,1 0 0,-1-1 0,1 1 0,-1-1 0,1 1 0,-1-1 0,1 0 0,-1 0 0,1 0 0,4-1 0,-5 0 0,0 0 0,0 0 0,0 0 0,0-1 0,0 1 0,0 0 0,-1-1 0,1 0 0,0 1 0,-1-1 0,1 0 0,-1 0 0,0 0 0,0 0 0,1 0 0,-1 0 0,1-3 0,2-8 0,0-1 0,0 0 0,-2 0 0,1 0 0,-1-21 0,-2-87 0,1-13 0,7 98-1365,3 10-5461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06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24575,'-5'9'0,"-1"3"-8191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0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1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75 24575,'0'-2'0,"0"-1"0,0 1 0,0-1 0,-1 1 0,1-1 0,-1 1 0,0-1 0,0 1 0,0 0 0,0-1 0,0 1 0,0 0 0,-1 0 0,1 0 0,-1 0 0,1 0 0,-4-3 0,2 2 0,-1 0 0,0 1 0,0-1 0,0 1 0,0 0 0,0 0 0,-1 0 0,-8-2 0,1 1 0,1 1 0,0 1 0,-1 0 0,0 0 0,1 1 0,-1 1 0,-14 2 0,20-2 0,0 0 0,0 1 0,0 0 0,1 1 0,-1-1 0,0 1 0,1 0 0,0 1 0,-1-1 0,1 1 0,1 0 0,-1 0 0,0 0 0,1 1 0,0 0 0,0 0 0,1 0 0,-1 0 0,1 0 0,0 1 0,0 0 0,1-1 0,0 1 0,-3 11 0,0 5 0,0 1 0,2 0 0,1 0 0,0 0 0,3 35 0,7 25 0,4 0 0,38 139 0,-26-128 0,17 143 0,-40-224 0,8 147 0,-10-143 0,0-1 0,-1 1 0,0-1 0,-1 0 0,-1 0 0,-1-1 0,-11 26 0,15-38-4,0 0 0,-1 0 0,1 0 0,-1-1 0,0 1 0,0 0 0,0-1 0,0 1 0,0-1 0,-1 0 0,1 1 0,-1-1 0,0 0 0,1-1 0,-1 1 0,0 0 0,0-1 0,0 0 0,-5 2 0,4-3 17,0 1 1,0-1-1,1 0 0,-1 0 1,0-1-1,0 1 0,0-1 1,1 0-1,-1 0 0,0 0 1,1 0-1,-1-1 0,1 1 1,-6-4-1,0-1-148,1 0 0,-1-1 0,1 0 0,0-1 0,0 1 0,1-1 0,0-1 0,1 1 0,-1-1 0,-8-19 0,2-4-6691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1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24575,'0'-9'0,"9"-3"0,12 0 0,12 3 0,14-7 0,13-1 0,5 3 0,11 4 0,5 3 0,-11 3-8191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1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24575,'-5'0'0,"0"0"0,0 0 0,0 1 0,0 0 0,0 0 0,1 0 0,-1 0 0,0 1 0,1 0 0,-1 0 0,1 0 0,-1 0 0,1 1 0,0 0 0,-6 5 0,5-3 0,0 0 0,1 0 0,0 1 0,0 0 0,0 0 0,1 0 0,0 0 0,0 0 0,1 1 0,-3 7 0,-1 13 0,2 1 0,0 0 0,2 0 0,1 40 0,1-53 0,0 5 0,0 0 0,2 0 0,0 0 0,8 33 0,-7-46 0,-1 0 0,1 1 0,0-1 0,1 0 0,-1-1 0,1 1 0,1-1 0,-1 0 0,1 0 0,0 0 0,0 0 0,1-1 0,0 0 0,0 0 0,9 5 0,-5-4-227,1-1-1,-1 0 1,1-1-1,0 0 1,18 3-1,10 1-6598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1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24575,'0'-9'0,"0"1"0,5 3 0,1 11 0,9 4 0,1 19 0,13 14 0,1 5 0,9-7 0,-2 4 0,-3-6 0,-7 4 0,1-5 0,-4-4 0,3-8 0,-3-9-8191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1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24575,'-9'0'0,"-12"9"0,-3 13 0,-7 11 0,3 5 0,-4-4 0,5 6 0,1-4 0,5 1 0,6-1 0,6-6-8191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1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24575,'13'0'0,"-1"1"0,1 0 0,-1 1 0,1 1 0,-1 0 0,0 0 0,0 1 0,-1 1 0,20 10 0,-15-6 0,-1 1 0,-1 1 0,0 0 0,0 1 0,-1 1 0,14 16 0,-9-6 0,-1 1 0,-1 1 0,-1 0 0,-1 1 0,-1 0 0,-1 1 0,-2 1 0,8 33 0,-10-30 0,-2 1 0,-1 0 0,-1 1 0,-2 63 0,-2-84 0,-1-1 0,-1 0 0,1 0 0,-1 0 0,-1-1 0,0 1 0,-1 0 0,0-1 0,-1 0 0,0 0 0,0 0 0,-1-1 0,0 0 0,-1 0 0,0 0 0,0-1 0,-16 14 0,4-9-1365,8-9-5461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1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24575,'-14'24'0,"-1"0"0,-2-2 0,-31 36 0,33-40 0,-41 44 0,-82 72 0,133-131 0,1 1 0,0 0 0,1-1 0,-1 2 0,1-1 0,0 0 0,0 1 0,0-1 0,-2 7 0,4-11 0,1 2 0,0-1 0,-1 0 0,1 0 0,0 0 0,0 0 0,0 0 0,0 0 0,0 0 0,0 0 0,0 0 0,0 0 0,1 0 0,-1 0 0,0 0 0,1 0 0,-1 0 0,0 0 0,1 0 0,0 1 0,1-1 0,-1 1 0,1-1 0,-1 1 0,1-1 0,0 1 0,0-1 0,0 0 0,0 0 0,0 0 0,0 0 0,0 0 0,0-1 0,3 1 0,30 8 0,0-3 0,39 3 0,41 7 0,-2 11-1365,-67-17-5461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2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64 24575,'-4'0'0,"1"0"0,0 0 0,0 1 0,-1-1 0,1 1 0,0 0 0,0 0 0,0 0 0,0 1 0,0-1 0,0 1 0,0-1 0,1 1 0,-1 0 0,0 0 0,1 0 0,-3 3 0,1 0 0,0 0 0,0 0 0,1 1 0,0-1 0,0 1 0,0-1 0,0 1 0,-2 11 0,3-8 0,-1 0 0,2 0 0,-1 0 0,1 0 0,1 1 0,0-1 0,0 0 0,1 1 0,0-1 0,0 0 0,1 0 0,4 13 0,-3-16 0,1-1 0,0 1 0,0 0 0,0-1 0,0 0 0,1 0 0,0 0 0,0-1 0,1 1 0,-1-1 0,1 0 0,0-1 0,-1 0 0,2 1 0,-1-2 0,0 1 0,1-1 0,-1 0 0,14 2 0,-13-3 0,0 1 0,0-1 0,1-1 0,-1 0 0,0 0 0,1 0 0,-1-1 0,0 0 0,0 0 0,0-1 0,0 0 0,0 0 0,0-1 0,0 1 0,0-2 0,-1 1 0,0-1 0,9-6 0,-8 2 0,0 0 0,0 0 0,-1 0 0,0-1 0,0 0 0,-1-1 0,-1 1 0,1-1 0,-2 0 0,1 0 0,-1 0 0,-1 0 0,0-1 0,0 1 0,-1-1 0,0 1 0,-1-1 0,-1-14 0,0 18 0,0 0 0,0 1 0,-1-1 0,0 0 0,0 0 0,0 1 0,-1-1 0,0 1 0,0 0 0,-1 0 0,0 0 0,-7-8 0,7 10 0,0 0 0,0 0 0,-1 0 0,0 1 0,0 0 0,0 0 0,0 0 0,0 1 0,0-1 0,-1 1 0,1 1 0,-1-1 0,0 1 0,0 0 0,1 0 0,-11 0 0,8 1 5,1 0 0,-1 1 0,1-1-1,0 1 1,-1 1 0,1 0 0,0 0 0,0 0-1,0 1 1,0 0 0,1 0 0,-1 1 0,1-1-1,0 2 1,0-1 0,0 1 0,1-1-1,-1 2 1,1-1 0,0 1 0,1-1 0,-1 1-1,1 0 1,-5 10 0,4-5-104,0-1 0,1 1 0,0 0 0,1 0 0,0 1 0,1-1 0,0 1 0,0-1 0,2 1 0,-1-1 0,2 1 0,-1 0 0,1-1 0,6 23 0,5 3-6727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1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24575,'5'0'0,"10"0"0,8 0 0,8 0 0,9 0 0,2 0 0,3 0 0,8 0 0,-6 0-8191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1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2 24575,'-36'-1'0,"15"1"0,-1 0 0,-31 4 0,46-3 0,0 1 0,1-1 0,-1 1 0,1 1 0,-1-1 0,1 1 0,0 0 0,0 1 0,0-1 0,0 1 0,-9 9 0,6-3 0,1 0 0,0 0 0,1 1 0,0 0 0,0 1 0,1-1 0,1 1 0,0 0 0,1 0 0,0 1 0,0 0 0,2-1 0,-2 16 0,0 14 0,1-1 0,6 79 0,39 191 0,-3-28 0,-34-169 0,-6-100 0,0 0 0,0-1 0,-2 1 0,1 0 0,-2-1 0,-5 14 0,8-23-37,0-1 0,-1 0 1,0 1-1,0-1 0,0 0 0,0 0 0,0 0 0,-1-1 0,1 1 0,-1 0 0,0-1 0,0 0 1,0 0-1,0 0 0,0 0 0,0 0 0,0 0 0,-1-1 0,1 1 0,-1-1 0,1 0 0,-1 0 1,1-1-1,-1 1 0,0-1 0,1 0 0,-1 0 0,0 0 0,1 0 0,-1 0 0,0-1 0,1 0 1,-1 0-1,1 0 0,-1 0 0,-5-3 0,-17-12-6789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1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24575,'0'-4'0,"14"-3"0,18 1 0,22 1 0,11 2 0,8 1 0,-3 0 0,-14 2-8191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1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24575,'-10'1'0,"0"0"0,0 1 0,-1 0 0,1 0 0,1 1 0,-1 1 0,0-1 0,1 2 0,0-1 0,0 1 0,0 1 0,0-1 0,1 2 0,-11 9 0,7-5 0,0 1 0,0 1 0,2 0 0,-1 0 0,2 1 0,0 1 0,-14 29 0,17-28 0,0-1 0,2 1 0,0 0 0,1 0 0,0 0 0,1 0 0,1 1 0,1-1 0,0 0 0,1 1 0,1-1 0,1 0 0,5 20 0,-5-24 0,1-1 0,0 0 0,1 0 0,0 0 0,0-1 0,1 0 0,1 0 0,0 0 0,0-1 0,1 0 0,0-1 0,0 1 0,1-2 0,0 1 0,1-1 0,0 0 0,0-1 0,20 9 0,20 1-1365,-4-6-5461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1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24575,'0'-4'0,"0"2"0,0 17 0,5 13 0,1 8 0,9 6 0,2 6 0,2 3 0,8 3 0,-1 1 0,4-9 0,-3-3 0,3-9 0,-3-10-8191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15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6 24575,'0'-4'0,"-9"2"0,-12 17 0,-3 13 0,-6 8 0,1 6 0,-2 6 0,3-1 0,-7 0 0,-3 2 0,-3 2 0,-9 6 0,-5 2 0,7-4 0,11-12-8191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1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48 24575,'-5'1'0,"-1"0"0,1-1 0,-1 2 0,1-1 0,0 1 0,-1-1 0,1 1 0,0 1 0,0-1 0,1 1 0,-1 0 0,0 0 0,1 0 0,0 1 0,-7 7 0,7-8 0,1 1 0,-1 0 0,1 0 0,0 0 0,1 0 0,-1 0 0,1 1 0,0-1 0,0 1 0,0 0 0,0-1 0,1 1 0,0 0 0,0 0 0,0 0 0,1 0 0,0 6 0,0-8 0,0-1 0,0 0 0,1 1 0,0-1 0,-1 0 0,1 1 0,0-1 0,0 0 0,0 0 0,0 0 0,1 0 0,-1 0 0,0 0 0,1 0 0,0 0 0,-1-1 0,1 1 0,3 2 0,-1-2 0,0 1 0,0-1 0,1-1 0,-1 1 0,0 0 0,1-1 0,-1 0 0,1 0 0,5 0 0,1 0 0,0-1 0,-1 0 0,1-1 0,0 0 0,0 0 0,-1-1 0,16-5 0,-18 3 0,1 0 0,-1-1 0,0 1 0,0-1 0,-1-1 0,1 0 0,-1 0 0,0 0 0,8-11 0,-13 15 0,0 0 0,0 0 0,0-1 0,0 1 0,-1-1 0,1 1 0,-1-1 0,0 0 0,1 0 0,-1 1 0,0-1 0,-1 0 0,1 0 0,0 0 0,-1 0 0,0 0 0,1 0 0,-1 0 0,0 0 0,-1 0 0,1 0 0,-1 0 0,1 0 0,-1 0 0,0 0 0,0 0 0,0 1 0,0-1 0,-1 0 0,1 0 0,-1 1 0,-2-4 0,-2 0 10,-1 0 0,0 1 0,0-1 0,0 2 0,-1-1 0,1 1 0,-1 0 0,0 0 0,0 1 0,-1 1 0,-16-5 0,7 4-307,1 0 0,-1 1 0,0 1 0,-33 2 0,0 6-6529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1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24575,'13'0'0,"0"1"0,-1 0 0,1 1 0,-1 0 0,0 1 0,1 0 0,-1 1 0,-1 1 0,1 0 0,-1 0 0,1 1 0,14 11 0,-12-6 0,0 1 0,-1 0 0,0 1 0,-1 1 0,-1-1 0,0 2 0,0 0 0,7 16 0,-2 0 0,-1 1 0,-2 1 0,-2 0 0,0 1 0,-3 0 0,0 0 0,-3 1 0,3 55 0,-7-69-124,-1 0 0,0 0 0,-2 0 0,0 0 0,-2 0 0,0-1-1,-2 1 1,0-1 0,-1 0 0,-18 37 0,6-25-6702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18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24575,'0'5'0,"0"15"0,0 8 0,0 14 0,0 14 0,-9-4 0,-4-5 0,-12-11 0,-12-2 0,1-7-8191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2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24575,'23'58'0,"2"-2"0,61 100 0,12 21 0,-76-130 0,-2 1 0,-1 1 0,-4 0 0,-1 1 0,-2 1 0,-3 0 0,-2 1 0,-2-1 0,-2 63 0,-4-101 0,0 1 0,-2-1 0,1 0 0,-1 1 0,-1-1 0,-1-1 0,-11 26 0,14-35 0,-1 1 0,1 0 0,-1 0 0,1-1 0,-1 0 0,0 1 0,-1-1 0,1 0 0,0-1 0,-1 1 0,0 0 0,-5 2 0,6-4 0,0 0 0,0 0 0,0 0 0,0-1 0,-1 1 0,1-1 0,0 0 0,0 0 0,-1 0 0,1 0 0,0-1 0,0 1 0,-1-1 0,1 0 0,0 0 0,0 0 0,0 0 0,-5-3 0,3 1 0,-1-1 0,1 1 0,1-1 0,-1-1 0,0 1 0,1 0 0,0-1 0,0 0 0,1 0 0,-1 0 0,1-1 0,0 1 0,0-1 0,1 0 0,0 1 0,0-1 0,0 0 0,-1-8 0,-2-14 0,1 0 0,-1-47 0,5 65 0,-1-12 0,-2-137 0,4 128 0,2 0 0,1 0 0,8-33 0,-7 49 0,0 1 0,1-1 0,0 1 0,2 1 0,-1-1 0,2 1 0,0 1 0,10-12 0,92-89 0,-72 75 0,-17 18 0,13-14 0,-1-1 0,35-46 0,-66 75-195,1 1 0,0 0 0,1 1 0,-1-1 0,1 1 0,6-5 0,4 1-6631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2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24575,'0'4'0,"0"12"0,0 21 0,0 13 0,0 2 0,0 3 0,0 0 0,9 0 0,13-8 0,16-14 0,1-11-8191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2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24575,'0'5'0,"0"15"0,0 13 0,0 11 0,0 2 0,0 2 0,0-2 0,5 1 0,1 5 0,9-6 0,2-6 0,7-10 0,-1-10-8191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2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46 24575,'-2'1'0,"0"-1"0,0 1 0,0-1 0,0 1 0,0 0 0,0-1 0,1 1 0,-1 0 0,0 0 0,0 1 0,1-1 0,-1 0 0,1 0 0,-1 1 0,1-1 0,0 1 0,0-1 0,-1 1 0,1 0 0,-1 1 0,-17 38 0,13-27 0,2 0 0,0 0 0,1 0 0,0 0 0,-1 30 0,4-39 0,-1 1 0,2-1 0,-1 1 0,1 0 0,0-1 0,0 0 0,0 1 0,1-1 0,-1 0 0,2 1 0,-1-1 0,0 0 0,1 0 0,0-1 0,0 1 0,0-1 0,1 1 0,7 6 0,-3-5 0,0-1 0,1 0 0,0 0 0,0-1 0,0 0 0,1 0 0,-1-1 0,1 0 0,0-1 0,19 2 0,-13-2 0,1-1 0,0-1 0,0-1 0,-1 0 0,31-7 0,-41 6 0,1-1 0,-1 1 0,1-1 0,-1 0 0,0-1 0,0 1 0,0-1 0,-1 0 0,1-1 0,-1 1 0,0-1 0,-1 0 0,1-1 0,-1 1 0,0-1 0,0 0 0,0 0 0,-1 0 0,0 0 0,0 0 0,-1-1 0,0 0 0,0 1 0,0-1 0,-1 0 0,0 0 0,0-8 0,0 6 0,0 0 0,-1 0 0,0 0 0,-1 0 0,0 0 0,0 0 0,-1 1 0,0-1 0,-1 0 0,0 1 0,0-1 0,0 1 0,-1 0 0,-1 0 0,0 0 0,0 1 0,0 0 0,-1 0 0,1 0 0,-13-10 0,12 13 0,0 0 0,0 0 0,0 1 0,0-1 0,-1 1 0,1 1 0,-1-1 0,0 1 0,0 1 0,0-1 0,0 1 0,0 0 0,0 1 0,0 0 0,0 0 0,-1 0 0,1 1 0,0 0 0,0 0 0,0 1 0,0 0 0,-6 3 0,5-2 0,1 1 0,-1 0 0,1 0 0,0 1 0,0-1 0,1 2 0,0-1 0,0 1 0,0 0 0,0 0 0,1 1 0,0 0 0,0-1 0,1 2 0,0-1 0,0 0 0,1 1 0,-4 11 0,4-11 0,1 1 0,0 0 0,0-1 0,1 1 0,0 0 0,0 0 0,1 0 0,1 0 0,-1 0 0,4 13 0,-3-18 0,0 0 0,1 0 0,0 0 0,-1 0 0,1 0 0,1-1 0,-1 1 0,0-1 0,1 1 0,0-1 0,0 0 0,0 0 0,0 0 0,0 0 0,1-1 0,-1 1 0,1-1 0,0 0 0,0 0 0,0 0 0,0 0 0,0-1 0,5 2 0,7 0-341,-1 0 0,1-1-1,29 0 1,2-2-6485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2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24575,'0'-9'0,"0"1"0,0 7 0,4 4 0,2 19 0,9 15 0,2 7 0,12 4 0,14 8 0,10 3 0,10-7 0,-7-14-8191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22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113 105 24575,'-9'-9'0,"-4"-13"0,-8-11 0,0 5 0,2 15 0,6 15 0,4 17 0,4 9 0,3 9 0,1 8 0,6 1 0,2 1 0,0 2 0,-1 2 0,7-7 0,2-3 0,-2-12 0,-3-12-8191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2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13 24575,'13'-8'0,"-7"4"0,-6 22 0,-3-2 0,0 0 0,-2-1 0,0 1 0,-1-1 0,0 0 0,-15 24 0,-56 80 0,72-112 0,-56 73 0,56-68 0,9-8 0,19-12 0,-12 3 0,9-2 0,1 1 0,-1 1 0,1 1 0,0 0 0,0 2 0,0 0 0,1 2 0,20 1 0,-32 0 0,0 1 0,-1 0 0,1 0 0,-1 0 0,1 2 0,-1-1 0,0 1 0,0 0 0,-1 1 0,1 0 0,-1 0 0,0 1 0,-1 0 0,1 0 0,-1 1 0,0 0 0,-1 0 0,0 1 0,10 16 0,23 53-1365,-21-46-5461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2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139 181 24575,'-1'0'0,"0"0"0,-1 0 0,1 0 0,-1 1 0,1-1 0,-1 0 0,1 1 0,0-1 0,-1 1 0,1 0 0,0-1 0,0 1 0,-1 0 0,1 0 0,0 0 0,0 0 0,0 0 0,0 0 0,0 0 0,0 0 0,-1 2 0,0 0 0,0 1 0,0 0 0,1-1 0,-1 1 0,1 0 0,0 0 0,-1 7 0,1-1 0,0 1 0,0-1 0,1 1 0,1-1 0,2 14 0,-2-19 0,1 0 0,-1-1 0,1 1 0,0-1 0,0 0 0,1 0 0,-1 0 0,1 0 0,0 0 0,0 0 0,0-1 0,1 1 0,-1-1 0,1 0 0,0 0 0,0 0 0,0-1 0,0 1 0,0-1 0,1 0 0,-1 0 0,1-1 0,6 3 0,3-1 0,0 0 0,1 0 0,-1-2 0,0 1 0,1-2 0,22-2 0,-32 2 0,-1-1 0,1 0 0,0 0 0,-1 0 0,1 0 0,-1-1 0,0 0 0,1 0 0,-1 0 0,0-1 0,0 1 0,0-1 0,-1 0 0,1 0 0,-1 0 0,6-6 0,-5 2 0,1 1 0,-1-1 0,0 1 0,-1-1 0,0 0 0,0-1 0,0 1 0,-1-1 0,3-12 0,-4 9 0,1 1 0,-1-1 0,-1 0 0,0 0 0,0 0 0,-1 1 0,-1-1 0,0 0 0,0 1 0,-1-1 0,0 1 0,-1 0 0,0 0 0,-1 0 0,-6-10 0,5 12 0,-1-1 0,-1 1 0,0 0 0,0 1 0,0 0 0,-1 0 0,0 1 0,0 0 0,-1 1 0,0 0 0,0 0 0,0 1 0,0 0 0,-1 1 0,1 0 0,-16-1 0,19 3 0,-1 0 0,1 1 0,-1 0 0,1 0 0,-1 1 0,1 0 0,-1 0 0,1 0 0,0 1 0,-1 1 0,1-1 0,0 1 0,0 0 0,1 1 0,-1-1 0,1 2 0,0-1 0,0 0 0,0 1 0,0 0 0,1 1 0,0-1 0,0 1 0,-6 9 0,5-6 0,1 1 0,0-1 0,0 1 0,1 0 0,0 0 0,1 1 0,0-1 0,1 1 0,0-1 0,0 1 0,1 0 0,1-1 0,1 14 0,-1-17 0,1 1 0,1-1 0,-1 0 0,1-1 0,0 1 0,1 0 0,0 0 0,0-1 0,0 0 0,1 1 0,0-1 0,0-1 0,0 1 0,1 0 0,0-1 0,0 0 0,0 0 0,1-1 0,-1 0 0,11 6 0,-3-3 0,0-1 0,1-1 0,-1 0 0,1 0 0,0-2 0,1 0 0,22 2 0,-28-4 0,1 0 0,-1-1 0,0 0 0,1-1 0,-1 0 0,0 0 0,1-1 0,-1 0 0,0-1 0,0 0 0,-1 0 0,15-8 0,-18 7 0,-1 0 0,1 0 0,-1 0 0,0 0 0,0-1 0,-1 0 0,1 0 0,-1 0 0,0 0 0,0-1 0,-1 1 0,1-1 0,-1 1 0,-1-1 0,3-7 0,-3 5 0,1-1 0,-1 1 0,0-1 0,-1 1 0,0-1 0,0 1 0,-1-1 0,0 1 0,-4-16 0,5 24 0,0 0 0,0 0 0,0 1 0,0-1 0,0 0 0,0 0 0,0 0 0,0 0 0,-1 0 0,1 0 0,0 0 0,0 0 0,0 0 0,0 0 0,0 0 0,0 0 0,0 0 0,0 1 0,0-1 0,0 0 0,0 0 0,0 0 0,-1 0 0,1 0 0,0 0 0,0 0 0,0 0 0,0 0 0,0 0 0,0 0 0,0 0 0,0 0 0,0 0 0,0 0 0,-1 0 0,1 0 0,0 0 0,0 0 0,0 0 0,0 0 0,0 0 0,0 0 0,0-1 0,0 1 0,0 0 0,0 0 0,-1 0 0,1 0 0,0 0 0,0 0 0,0 0 0,0 0 0,0 0 0,0 0 0,0 0 0,0 0 0,0 0 0,0-1 0,0 1 0,0 0 0,0 0 0,0 0 0,0 0 0,0 0 0,0 0 0,-5 13 0,-1 15 0,6-6-136,0 0-1,2-1 1,0 1-1,1 0 1,2-1-1,0 0 1,1 0-1,1-1 0,15 32 1,-3-11-6690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2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 24575,'0'-5'0,"-5"-1"0,-1 9 0,0 19 0,6 9 0,3 0-8191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2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204 378 24575,'-18'33'0,"-21"66"0,33-82 0,1 1 0,1-1 0,1 1 0,0 0 0,0 33 0,3-46 0,1 0 0,-1 0 0,1 0 0,0 0 0,1-1 0,-1 1 0,1 0 0,-1 0 0,1-1 0,1 1 0,-1-1 0,1 0 0,0 0 0,0 0 0,4 5 0,-1-4 0,-1 0 0,1 0 0,1 0 0,-1-1 0,1 0 0,-1-1 0,1 1 0,0-1 0,9 2 0,1 0 0,0-1 0,1-1 0,0 0 0,-1-1 0,1-1 0,0-1 0,31-4 0,-44 4 0,0-1 0,0 0 0,-1 0 0,1 0 0,0-1 0,0 0 0,-1 0 0,1 0 0,-1 0 0,1-1 0,-1 1 0,0-1 0,0 0 0,0-1 0,6-6 0,-6 5 0,-1-1 0,0 1 0,0-1 0,0 0 0,0 0 0,-1 0 0,0-1 0,-1 1 0,1 0 0,-1-1 0,1-11 0,1-57 0,-12-133 0,7 183 0,-1 1 0,-2 0 0,0 0 0,-1 0 0,-2 1 0,-17-39 0,19 50 0,-1 0 0,0 1 0,0 0 0,-2 1 0,1-1 0,-1 1 0,-1 1 0,1 0 0,-2 0 0,1 1 0,-1 0 0,0 1 0,-23-11 0,22 13 0,1 1 0,0 0 0,-1 0 0,0 1 0,0 1 0,0 0 0,0 0 0,0 2 0,-23 0 0,28 1 0,1 0 0,-1 0 0,1 0 0,0 1 0,0 0 0,0 0 0,0 1 0,0 0 0,0 0 0,1 0 0,-1 1 0,1-1 0,0 1 0,0 1 0,1-1 0,-1 1 0,1-1 0,0 1 0,0 1 0,-4 6 0,1 2 0,1-1 0,1 1 0,0 0 0,1 0 0,0 1 0,1 0 0,1-1 0,0 1 0,1 0 0,1 0 0,0 0 0,1 0 0,1-1 0,5 25 0,-5-34 0,0 1 0,0-1 0,1 0 0,0 0 0,0-1 0,0 1 0,0-1 0,1 1 0,0-1 0,0 0 0,0 0 0,0-1 0,1 1 0,-1-1 0,1 0 0,0 0 0,0-1 0,0 1 0,0-1 0,1 0 0,-1-1 0,11 3 0,9 0 0,1 0 0,-1-2 0,44-1 0,-49-1 0,21 0-117,-9 1-133,-1-1 1,1-2-1,-1-1 1,42-9-1,-36-1-6576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2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20 24575,'0'-1'0,"0"1"0,0-1 0,0 1 0,0-1 0,-1 0 0,1 1 0,0-1 0,-1 1 0,1-1 0,0 1 0,-1-1 0,1 1 0,-1-1 0,1 1 0,-1 0 0,1-1 0,-1 1 0,1 0 0,-1-1 0,1 1 0,-1 0 0,1 0 0,-1-1 0,0 1 0,1 0 0,-2 0 0,-19-5 0,17 5 0,-5-2 0,0 1 0,-1 1 0,1-1 0,0 1 0,-1 1 0,1 0 0,0 0 0,0 1 0,0 0 0,0 1 0,0 0 0,-10 4 0,15-5 0,1 0 0,-1 1 0,0-1 0,1 1 0,0 0 0,-1 0 0,1 0 0,0 0 0,0 0 0,1 1 0,-1-1 0,1 1 0,0 0 0,0 0 0,0 0 0,0 0 0,1 0 0,-1 0 0,1 0 0,0 1 0,1-1 0,-1 0 0,1 1 0,-1-1 0,1 0 0,1 1 0,-1-1 0,1 5 0,0-5 0,0 1 0,0-1 0,0 0 0,0 0 0,1 0 0,0 0 0,-1 0 0,1 0 0,1 0 0,-1 0 0,1-1 0,-1 1 0,1-1 0,0 0 0,0 0 0,0 0 0,1 0 0,-1 0 0,5 1 0,5 3 0,0 0 0,0-1 0,1-1 0,17 5 0,-20-7 0,-11-3 0,0 0 0,1 0 0,-1 0 0,0 1 0,0-1 0,1 0 0,-1 0 0,0 0 0,0 0 0,1 1 0,-1-1 0,0 0 0,0 0 0,1 1 0,-1-1 0,0 0 0,0 0 0,0 1 0,0-1 0,0 0 0,1 1 0,-1-1 0,0 0 0,0 0 0,0 1 0,0-1 0,0 0 0,0 1 0,0-1 0,0 0 0,0 1 0,0-1 0,0 0 0,0 1 0,0-1 0,0 0 0,0 0 0,-1 1 0,1-1 0,0 0 0,0 1 0,0-1 0,0 0 0,-1 0 0,1 1 0,0-1 0,0 0 0,0 0 0,-1 0 0,1 1 0,0-1 0,0 0 0,-1 0 0,1 0 0,0 0 0,-1 1 0,1-1 0,-24 18 0,15-11 0,5-3 0,0 0 0,0 0 0,0 1 0,1 0 0,0 0 0,0 0 0,0 0 0,0 0 0,1 1 0,0-1 0,0 1 0,1-1 0,-1 1 0,1 0 0,0 0 0,1-1 0,0 1 0,-1 0 0,2 0 0,-1 0 0,1 0 0,0-1 0,0 1 0,0 0 0,1-1 0,0 1 0,0-1 0,1 1 0,-1-1 0,1 0 0,0 0 0,1 0 0,-1 0 0,1-1 0,0 0 0,0 1 0,0-1 0,9 6 0,-4-4 15,0-1 0,1 1 0,-1-2 0,1 1 0,1-1 0,-1-1 0,19 4 0,-1-2-758,49 2 1,-30-6-6084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2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24575,'0'5'0,"10"10"0,11 12 0,12 7 0,10 5 0,1 7 0,4 4 0,1 2 0,-6 3 0,-2-10 0,-8-11-8191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2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24575,'-5'0'0,"-1"5"0,1 10 0,0 7 0,2 10 0,1-1-8191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2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 24575,'-4'4'0,"-2"11"0,-19 13 0,-13 5 0,-10 7 0,-2 5 0,0-5 0,7 5 0,-3-5 0,7-1 0,5-7 0,9 1 0,8 4 0,7-5-8191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2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 24575,'-34'-1'0,"-58"9"0,78-6 0,0 2 0,0-1 0,0 2 0,0 0 0,1 0 0,-19 11 0,16-6 0,0 1 0,0 0 0,1 1 0,1 1 0,0 0 0,0 0 0,-11 17 0,17-20 0,1 1 0,0 0 0,1-1 0,0 2 0,1-1 0,0 1 0,1 0 0,0 0 0,1 0 0,0 0 0,-1 20 0,4-26 0,0 0 0,0 0 0,0 0 0,1 0 0,-1 0 0,2-1 0,-1 1 0,1 0 0,-1-1 0,1 1 0,1-1 0,-1 1 0,1-1 0,0 0 0,4 5 0,-1-4 0,-1 0 0,1-1 0,0 1 0,0-1 0,0-1 0,1 1 0,0-1 0,0 0 0,0-1 0,8 4 0,7 0 0,0-1 0,0-1 0,1-1 0,-1-1 0,1-1 0,40-1 0,-41-2-120,-8 2-18,-1-1 0,0-1-1,1 0 1,-1 0-1,0-2 1,0 0 0,0 0-1,17-8 1,-9-1-6688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2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24575,'0'-5'0,"9"-1"0,13 0 0,6 2 0,9 0 0,2 2 0,8 1 0,10 1 0,4 0 0,-8 0-8191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2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137 318 24575,'-1'1'0,"0"-1"0,0 0 0,0 1 0,0-1 0,1 0 0,-1 1 0,0-1 0,0 1 0,0 0 0,1-1 0,-1 1 0,0-1 0,1 1 0,-1 0 0,0 0 0,1-1 0,-1 1 0,1 0 0,-1 0 0,1 1 0,-12 23 0,9-15 0,-12 25 0,3 1 0,0 0 0,-7 46 0,3-10 0,11-51 0,-12 35 0,17-56 0,0 0 0,0 0 0,0 0 0,0 0 0,0 0 0,0 1 0,0-1 0,0 0 0,0 0 0,0 0 0,0 0 0,0 0 0,0 0 0,0 0 0,0 0 0,0 1 0,0-1 0,0 0 0,-1 0 0,1 0 0,0 0 0,0 0 0,0 0 0,0 0 0,0 0 0,0 0 0,0 0 0,0 0 0,0 0 0,0 0 0,-1 0 0,1 0 0,0 0 0,0 0 0,0 0 0,0 0 0,0 0 0,0 0 0,0 0 0,0 0 0,-1 0 0,1 0 0,0 0 0,0 0 0,0 0 0,0 0 0,0 0 0,0 0 0,0 0 0,0 0 0,-1 0 0,1 0 0,0 0 0,0 0 0,0 0 0,0 0 0,0 0 0,0 0 0,0 0 0,0-1 0,0 1 0,0 0 0,0 0 0,0 0 0,0 0 0,-1 0 0,1 0 0,0 0 0,0-1 0,-3-12 0,0-21 0,6-14 0,2 1 0,2-1 0,15-55 0,57-136 0,-61 182 0,-12 38 0,0-1 0,18-34 0,-24 53 0,1-1 0,0 1 0,0-1 0,0 1 0,0-1 0,0 1 0,0 0 0,0-1 0,0 1 0,0 0 0,0 0 0,1 0 0,-1 0 0,1 0 0,-1 0 0,1 0 0,2-1 0,-3 2 0,0 0 0,-1 0 0,1 1 0,0-1 0,0 0 0,-1 0 0,1 1 0,0-1 0,0 1 0,-1-1 0,1 0 0,0 1 0,-1-1 0,1 1 0,-1 0 0,1-1 0,0 1 0,-1-1 0,0 1 0,1 0 0,-1-1 0,1 1 0,-1 0 0,0 0 0,1 1 0,4 10 0,-2 0 0,1 1 0,2 20 0,-3-14 0,71 257 0,-17-70 0,-47-148 0,-9-46 0,0 1 0,1-1 0,1 0 0,0 0 0,1 0 0,0-1 0,0 1 0,2-1 0,6 12 0,3-9-1365,-1-8-5461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0:2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24575,'14'0'0,"14"0"0,10 0 0,19 0 0,3 0 0,1 0 0,4 0 0,-5 0 0,-12 0-8191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1:30.280"/>
    </inkml:context>
    <inkml:brush xml:id="br0">
      <inkml:brushProperty name="width" value="0.35" units="cm"/>
      <inkml:brushProperty name="height" value="0.35" units="cm"/>
      <inkml:brushProperty name="color" value="#0000FF"/>
    </inkml:brush>
  </inkml:definitions>
  <inkml:trace contextRef="#ctx0" brushRef="#br0">1 1 24575,'0'1469'0,"2"-1435"0,1 1 0,2 0 0,11 38 0,7 45 0,-20-97-341,1 0 0,1 0-1,12 30 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1:31.990"/>
    </inkml:context>
    <inkml:brush xml:id="br0">
      <inkml:brushProperty name="width" value="0.35" units="cm"/>
      <inkml:brushProperty name="height" value="0.35" units="cm"/>
      <inkml:brushProperty name="color" value="#0000FF"/>
    </inkml:brush>
  </inkml:definitions>
  <inkml:trace contextRef="#ctx0" brushRef="#br0">0 1 24575,'5'1'0,"0"0"0,0 0 0,-1 1 0,1 0 0,-1 0 0,7 3 0,-3 0 0,52 25 0,-29-13 0,44 17 0,-45-24 0,265 109 0,-141-50 0,58 29 0,-146-66 0,96 32 0,-32-14 0,-22-11 0,168 39 0,-265-75 0,56 10 0,-44-9 0,0 0 0,35 13 0,2 6-455,2-3 0,84 18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1:34.363"/>
    </inkml:context>
    <inkml:brush xml:id="br0">
      <inkml:brushProperty name="width" value="0.35" units="cm"/>
      <inkml:brushProperty name="height" value="0.35" units="cm"/>
      <inkml:brushProperty name="color" value="#0000FF"/>
    </inkml:brush>
  </inkml:definitions>
  <inkml:trace contextRef="#ctx0" brushRef="#br0">1 990 24575,'10'-1'0,"1"0"0,-1 0 0,1-1 0,-1 0 0,0-1 0,0 0 0,0-1 0,10-5 0,11-7 0,32-23 0,-8 5 0,43-24 0,115-60 0,-162 92 0,-28 14 0,0 1 0,30-9 0,-10 4 0,-2-1 0,73-42 0,-60 29 0,57-25 0,-90 46 0,1 1 0,23-5 0,-25 8 0,0-1 0,-1-1 0,21-10 0,18-15 0,66-33 0,73-16 0,-174 70 0,155-83 0,-120 60 259,-25 15-1071,42-33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1:38.038"/>
    </inkml:context>
    <inkml:brush xml:id="br0">
      <inkml:brushProperty name="width" value="0.35" units="cm"/>
      <inkml:brushProperty name="height" value="0.35" units="cm"/>
      <inkml:brushProperty name="color" value="#0000FF"/>
    </inkml:brush>
  </inkml:definitions>
  <inkml:trace contextRef="#ctx0" brushRef="#br0">1814 410 24575,'-68'0'0,"-147"4"0,179-1 0,0 2 0,0 2 0,-67 20 0,73-16 0,-76 25 0,-156 77 0,157-64 0,75-37 0,0 1 0,2 2 0,-1 1 0,-50 38 0,38-20 0,-1-2 0,-64 37 0,89-59 0,-1-1 0,0-1 0,0 0 0,-1-1 0,0-1 0,0-1 0,0-1 0,-1-1 0,-25 2 0,42-5 0,0 0 0,0 0 0,0-1 0,0 1 0,0-1 0,1 1 0,-1-1 0,0 0 0,0 0 0,0-1 0,1 1 0,-1 0 0,1-1 0,-1 0 0,1 0 0,-5-3 0,6 3 0,1 1 0,-1-1 0,0 1 0,1 0 0,-1-1 0,1 1 0,-1-1 0,1 0 0,-1 1 0,1-1 0,0 1 0,0-1 0,0 0 0,0 1 0,0-1 0,0 1 0,1-1 0,-1 1 0,0-1 0,1 0 0,0 1 0,-1 0 0,1-1 0,0 1 0,-1-1 0,1 1 0,0 0 0,0-1 0,0 1 0,0 0 0,0 0 0,0 0 0,2-1 0,13-13 0,1 2 0,0 0 0,0 1 0,1 1 0,24-11 0,-13 6 0,64-30 0,-70 37 0,-1-2 0,1 0 0,-2-1 0,0-2 0,0 0 0,36-33 0,-38 28 0,-13 14 0,-1 1 0,0-1 0,0 0 0,-1-1 0,1 1 0,-1-1 0,0 0 0,-1 0 0,6-12 0,-9 17 0,1 1 0,-1-1 0,0 0 0,0 0 0,0 0 0,0 1 0,0-1 0,0 0 0,0 0 0,0 0 0,0 1 0,0-1 0,-1 0 0,1 0 0,0 1 0,0-1 0,-1 0 0,1 0 0,0 1 0,-1-1 0,1 0 0,-1 1 0,1-1 0,-1 0 0,1 1 0,-1-1 0,0 1 0,0-1 0,-2-1 0,1 1 0,0 0 0,-1 0 0,1 0 0,-1 0 0,1 1 0,-1-1 0,1 1 0,-4-1 0,-5 1 0,0 0 0,0 0 0,-16 4 0,3 1 0,1 2 0,0 0 0,1 1 0,-27 15 0,-84 52 0,87-48 0,-77 54 0,134-89 0,169-111 0,-16 41 0,-97 48 0,123-75 0,-185 103 0,-1-1 0,0-1 0,0 1 0,-1-1 0,7-6 0,-10 9 0,1 1 0,-1-1 0,1 0 0,-1 1 0,0-1 0,1 1 0,-1-1 0,0 0 0,1 1 0,-1-1 0,0 0 0,0 0 0,0 1 0,0-1 0,0 0 0,0 1 0,0-1 0,0 0 0,0 0 0,0 1 0,0-1 0,0 0 0,0 1 0,-1-1 0,1 0 0,0 1 0,-1-1 0,1 0 0,0 1 0,-1-1 0,1 1 0,0-1 0,-1 1 0,1-1 0,-1 1 0,1-1 0,-1 1 0,0-1 0,1 1 0,-1-1 0,1 1 0,-1 0 0,0-1 0,1 1 0,-1 0 0,0 0 0,1 0 0,-1-1 0,0 1 0,0 0 0,-7-2 0,1 1 0,-1-1 0,1 1 0,-1 0 0,0 1 0,1 0 0,-14 2 0,-56 11 0,63-10 0,-13 2 0,-64 15 0,81-17 0,1 0 0,-1 1 0,1 0 0,0 0 0,0 1 0,-14 10 0,53-29 0,-12 2 0,0-2 0,32-30 0,-42 36 0,0 0 0,-1-1 0,0 0 0,0-1 0,-1 0 0,-1 0 0,9-18 0,-13 26 0,-1 0 0,1 1 0,0-1 0,-1 0 0,1 0 0,-1 0 0,1 0 0,-1 1 0,0-1 0,0 0 0,0 0 0,0 0 0,0 0 0,0 0 0,0 0 0,-1 0 0,1 0 0,-1 0 0,1 1 0,-1-1 0,0 0 0,0 0 0,0 1 0,0-1 0,0 0 0,0 1 0,0-1 0,-1 1 0,1 0 0,0-1 0,-1 1 0,1 0 0,-1 0 0,0 0 0,1 0 0,-1 0 0,0 0 0,1 0 0,-1 1 0,0-1 0,0 0 0,0 1 0,0 0 0,0-1 0,1 1 0,-4 0 0,-6-1 0,1 1 0,0-1 0,0 2 0,-1 0 0,1 0 0,0 1 0,-13 3 0,5 1 0,1 0 0,0 2 0,-23 13 0,33-17 0,1 0 0,-1 1 0,1-1 0,0 2 0,0-1 0,0 1 0,1 0 0,0 0 0,0 0 0,-4 8 0,4 2 0,5-16 0,0 0 0,0 0 0,0 1 0,0-1 0,0 0 0,0 0 0,0 0 0,0 0 0,0 1 0,0-1 0,1 0 0,-1 0 0,0 0 0,0 0 0,0 0 0,0 0 0,0 1 0,1-1 0,-1 0 0,0 0 0,0 0 0,0 0 0,1 0 0,-1 0 0,0 0 0,0 0 0,0 0 0,0 0 0,1 0 0,-1 0 0,0 0 0,0 0 0,0 0 0,1 0 0,-1 0 0,0 0 0,0 0 0,0 0 0,1 0 0,-1 0 0,2-1 0,0 0 0,0 0 0,1 0 0,-1-1 0,0 1 0,0-1 0,-1 1 0,1-1 0,0 1 0,2-4 0,3-4 0,-1 0 0,-1 0 0,0-1 0,0 0 0,0 0 0,-2 0 0,1 0 0,2-13 0,-5 18 0,0 0 0,-1 1 0,0-1 0,1 0 0,-2 1 0,1-1 0,0 0 0,-1 1 0,-2-9 0,2 11 0,0-1 0,0 1 0,-1-1 0,1 1 0,-1-1 0,1 1 0,-1 0 0,0 0 0,1 0 0,-1 0 0,-1 0 0,1 0 0,0 1 0,0-1 0,0 0 0,-1 1 0,-4-2 0,-2 0 0,-1 0 0,0 1 0,-1 0 0,1 0 0,0 1 0,0 1 0,-1-1 0,1 2 0,0 0 0,-1 0 0,-12 3 0,16-2 0,0 0 0,0 0 0,0 1 0,1 0 0,-1 0 0,0 0 0,-9 8 0,13-9 0,0 0 0,0 1 0,1-1 0,-1 1 0,1 0 0,-1 0 0,1 0 0,0 0 0,0 1 0,0-1 0,1 0 0,-1 1 0,1-1 0,0 1 0,-1 4 0,1-7 0,1 0 0,0 0 0,0 0 0,0 1 0,0-1 0,0 0 0,0 0 0,0 0 0,0 0 0,0 0 0,0 1 0,0-1 0,1 0 0,-1 0 0,0 0 0,2 2 0,-2-3 0,1 1 0,-1-1 0,0 0 0,1 1 0,-1-1 0,1 0 0,-1 0 0,1 1 0,-1-1 0,1 0 0,-1 0 0,1 0 0,-1 0 0,1 0 0,-1 1 0,1-1 0,-1 0 0,1 0 0,-1 0 0,1-1 0,-1 1 0,1 0 0,-1 0 0,1 0 0,0 0 0,2-1 0,0-1 0,-1 1 0,1 0 0,0-1 0,-1 0 0,1 0 0,-1 1 0,0-1 0,1 0 0,-1-1 0,3-3 0,0-1 0,-1-1 0,0 0 0,-1 1 0,1-1 0,-2 0 0,1-1 0,-1 1 0,2-15 0,-3 19 0,-1 1 0,0-1 0,0 1 0,0-1 0,-1 1 0,1-1 0,-1 1 0,0-1 0,0 1 0,-2-6 0,2 7 0,0 0 0,0 1 0,-1-1 0,1 0 0,0 1 0,-1-1 0,1 1 0,-1-1 0,1 1 0,-1 0 0,0 0 0,1 0 0,-1 0 0,0 0 0,0 0 0,0 0 0,0 1 0,0-1 0,-3 0 0,3 0 0,-1 1 0,1 0 0,0 0 0,0 0 0,0 0 0,0 0 0,-1 0 0,1 0 0,0 1 0,0-1 0,0 1 0,0 0 0,0-1 0,0 1 0,0 0 0,0 0 0,0 0 0,-3 3 0,0 0 0,0 1 0,1 0 0,0 0 0,-7 10 0,9-11 0,-1 0 0,1-1 0,-1 1 0,0 0 0,-1-1 0,1 0 0,0 0 0,-1 0 0,-7 5 0,11-8 0,-1 0 0,0 0 0,0 0 0,1 0 0,-1 0 0,0 0 0,1 0 0,-1-1 0,0 1 0,0 0 0,1 0 0,-1 0 0,0-1 0,1 1 0,-1 0 0,0-1 0,1 1 0,-1-1 0,1 1 0,-1-1 0,1 1 0,-1-1 0,1 1 0,-1-1 0,1 1 0,-1-1 0,1 0 0,0 1 0,-1-1 0,1 0 0,0 1 0,-1-1 0,1 0 0,0 1 0,0-1 0,0 0 0,0 0 0,0 1 0,0-1 0,0 0 0,0 0 0,-5-37 0,5 36 0,-1-56 0,1 52 0,1 8 0,0 32 0,-1 90 0,4 83 0,-1-182 0,2 1 0,0 0 0,2-1 0,1 0 0,18 37 0,4 16 0,-23-52 0,0 0 0,-2 0 0,-1 1 0,1 39 0,-9 107 0,-1-138-1365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1:40.326"/>
    </inkml:context>
    <inkml:brush xml:id="br0">
      <inkml:brushProperty name="width" value="0.35" units="cm"/>
      <inkml:brushProperty name="height" value="0.35" units="cm"/>
      <inkml:brushProperty name="color" value="#0000FF"/>
    </inkml:brush>
  </inkml:definitions>
  <inkml:trace contextRef="#ctx0" brushRef="#br0">0 1 24575,'10'0'0,"7"0"0,-9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2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76 24575,'-3'5'0,"0"0"0,1 0 0,-1 0 0,1 1 0,0 0 0,1-1 0,-1 1 0,1 0 0,0 0 0,1-1 0,-1 1 0,2 9 0,-3 0 0,0 12 0,0-1 0,5 52 0,-3-70 0,2-1 0,-1 0 0,1 1 0,0-1 0,0 0 0,1 0 0,0 0 0,0 0 0,0 0 0,1-1 0,0 1 0,1-1 0,-1 0 0,1 0 0,7 5 0,-9-8 0,0-1 0,0 1 0,0-1 0,0 0 0,0-1 0,1 1 0,-1 0 0,1-1 0,-1 0 0,1 0 0,0 0 0,-1 0 0,1 0 0,0-1 0,0 0 0,-1 0 0,8 0 0,-5-1 0,0-1 0,0 1 0,-1-1 0,1 0 0,-1-1 0,1 1 0,-1-1 0,0 0 0,0-1 0,7-5 0,-2 0 0,0 0 0,-1-1 0,0 0 0,-1-1 0,0 1 0,-1-2 0,0 1 0,0-1 0,6-18 0,-10 21 0,0-1 0,-1 1 0,0-1 0,-1 0 0,0 1 0,0-1 0,-1 0 0,-1 1 0,0-1 0,0 0 0,0 1 0,-2-1 0,1 1 0,-1-1 0,0 1 0,-1 0 0,0 0 0,0 1 0,-1-1 0,0 1 0,-1 0 0,0 0 0,0 1 0,-1 0 0,1 0 0,-2 0 0,1 1 0,-1 0 0,0 0 0,-17-8 0,22 12 0,-1 0 0,1 1 0,-1-1 0,0 1 0,1 0 0,-1 0 0,0 0 0,0 1 0,0 0 0,0-1 0,1 1 0,-1 0 0,0 1 0,0-1 0,0 1 0,-4 1 0,6-1 0,-1 0 0,0 1 0,0 0 0,1 0 0,-1 0 0,1 0 0,-1 0 0,1 0 0,0 0 0,0 1 0,0-1 0,0 1 0,0 0 0,1-1 0,-1 1 0,1 0 0,0 0 0,0 0 0,0 0 0,-1 4 0,-4 17 0,1 0 0,2 1 0,0-1 0,2 1 0,2 40 0,22 128 0,-12-125 0,10 108 0,9 58 0,-17-140 0,-7-40 0,16 64 0,-21-114-76,0 0 1,0-1-1,0 1 0,1 0 0,-1 0 0,1-1 0,0 1 0,0-1 1,0 1-1,0-1 0,1 0 0,-1 0 0,1 0 0,0 0 1,0 0-1,0-1 0,4 3 0,20 7-6750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1:4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24575,'115'-5'0,"0"-5"0,212-45 0,-209 34 0,-71 14 0,88-24 0,-135 31 0,0 0 0,0 0 0,0 0 0,0 0 0,0 0 0,0 0 0,0-1 0,0 1 0,0 0 0,-1 0 0,1 0 0,0 0 0,0 0 0,0 0 0,0 0 0,0 0 0,0 0 0,0-1 0,0 1 0,0 0 0,0 0 0,0 0 0,0 0 0,0 0 0,0 0 0,0 0 0,0-1 0,0 1 0,1 0 0,-1 0 0,0 0 0,0 0 0,0 0 0,0 0 0,0 0 0,0 0 0,0 0 0,0 0 0,0-1 0,0 1 0,0 0 0,0 0 0,0 0 0,1 0 0,-1 0 0,0 0 0,0 0 0,0 0 0,0 0 0,0 0 0,0 0 0,0 0 0,0 0 0,1 0 0,-1 0 0,0 0 0,0 0 0,0 0 0,0 0 0,0 0 0,0 0 0,0 0 0,0 0 0,1 0 0,-1 0 0,0 0 0,0 0 0,0 0 0,0 0 0,-12-2 0,-18 0 0,10 1 0,4 1 0,0-1 0,-26 5 0,37-4 0,0 1 0,0 1 0,0-1 0,0 1 0,0 0 0,0 0 0,1 0 0,-1 1 0,1-1 0,-1 1 0,1 0 0,-6 7 0,0 0 0,2 2 0,-1-1 0,1 1 0,1 1 0,0-1 0,1 1 0,0 0 0,1 1 0,1-1 0,0 1 0,-4 26 0,1 15 0,0 96 0,7-137 0,6 651 0,20-265 0,-26-390-114,1-1 1,1 1-1,-1 0 0,1 0 0,1-1 1,0 1-1,0-1 0,1 0 0,0 0 1,1 0-1,7 11 0,4-6-6712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1:5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70 155 24575,'-2'0'0,"-1"1"0,0-1 0,1 1 0,-1 0 0,0 0 0,1 0 0,-1 0 0,1 0 0,0 0 0,-1 1 0,1-1 0,0 1 0,0-1 0,0 1 0,0 0 0,0 0 0,0 0 0,1 0 0,-1 0 0,1 1 0,-1-1 0,1 0 0,0 1 0,0-1 0,-1 4 0,-2 2 0,1 1 0,1 0 0,-1 0 0,2 0 0,-3 18 0,4-21 0,0 0 0,1-1 0,0 1 0,-1 0 0,2 0 0,-1-1 0,1 1 0,-1-1 0,2 1 0,-1-1 0,1 0 0,-1 0 0,1 0 0,1 0 0,-1 0 0,1-1 0,0 1 0,0-1 0,0 0 0,0 0 0,1-1 0,-1 1 0,1-1 0,0 0 0,0 0 0,6 2 0,-1-1 0,1 0 0,-1 0 0,1-1 0,0 0 0,0-1 0,0 0 0,0-1 0,1 0 0,-1-1 0,0 0 0,0-1 0,21-4 0,-26 3 0,0 0 0,0 0 0,0-1 0,-1 0 0,1 0 0,-1-1 0,0 1 0,0-1 0,0 0 0,0-1 0,-1 1 0,1-1 0,-1 0 0,-1 0 0,1 0 0,-1 0 0,1-1 0,-1 1 0,-1-1 0,1 0 0,2-10 0,-1 2 0,0 0 0,-1-1 0,0 1 0,-1-1 0,-1 0 0,-1 0 0,0 0 0,-2-15 0,1 21 0,-1 0 0,0 0 0,-1 1 0,0-1 0,0 0 0,-1 1 0,0 0 0,-1 0 0,0 0 0,0 0 0,0 1 0,-9-9 0,10 11 0,-1 0 0,0 1 0,0 0 0,0 0 0,-1 0 0,1 1 0,-1 0 0,0 0 0,0 0 0,0 0 0,0 1 0,0 0 0,0 1 0,-1-1 0,1 1 0,-1 0 0,-10 0 0,13 2-170,1-1-1,0 1 0,0-1 1,0 1-1,0 0 0,-1 0 1,-3 3-1,-16 10-6655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1:5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24575,'0'-4'0,"5"-12"0,6-2 0,10 2 0,11 4 0,9 12 0,-3 16 0,2 14 0,-5 7 0,4 7 0,-5 4 0,7 3 0,-4-2 0,0 0 0,-5 5 0,-4-6 0,-7-8 0,-7-9-8191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1:5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6 24575,'0'-5'0,"0"12"0,-10 15 0,-2 12 0,-13 15 0,-12 12 0,1 5 0,-8-4 0,4-3 0,-1-3 0,3-2 0,7-5 0,9-11-8191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1:5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56 24575,'0'7'0,"-1"0"0,0 0 0,0 0 0,-4 9 0,-3 20 0,5-15 0,1 0 0,1 0 0,1 0 0,1 0 0,5 37 0,-5-53 0,0 0 0,0-1 0,1 1 0,-1 0 0,1-1 0,0 1 0,0-1 0,1 1 0,-1-1 0,1 0 0,0 0 0,0 0 0,0-1 0,1 1 0,-1-1 0,1 1 0,0-1 0,0 0 0,0-1 0,0 1 0,1-1 0,-1 0 0,1 0 0,-1 0 0,1 0 0,0-1 0,0 0 0,-1 0 0,1 0 0,10 0 0,-9-1 0,0 0 0,0 0 0,0-1 0,0 0 0,-1 0 0,1 0 0,0-1 0,0 0 0,-1 0 0,1 0 0,-1-1 0,0 0 0,1 0 0,5-5 0,-4 3 0,-1-1 0,0-1 0,0 1 0,-1-1 0,1 0 0,-1 0 0,-1 0 0,1-1 0,3-9 0,-3 4 0,0 0 0,-1 0 0,0-1 0,-1 0 0,-1 1 0,0-1 0,-1 0 0,0 0 0,-1 0 0,-1 0 0,0 0 0,-5-19 0,5 28 5,-1 0 0,0 0 0,0 0 0,-1 0 0,0 0 0,0 0 0,0 1 0,0-1 0,0 1 0,-1 0 0,0 0 0,0 1 0,0-1 0,0 1 0,-1 0 0,0 0 0,1 0 0,-1 0 0,0 1 0,0 0 0,0 0 0,0 0 0,-11-1 0,10 1-76,0 1 1,0 1-1,0-1 0,0 1 0,0 0 1,-1 0-1,1 1 0,0-1 1,0 1-1,0 1 0,0-1 0,0 1 1,0 0-1,1 1 0,-1-1 1,1 1-1,-1 0 0,1 0 0,0 1 1,-7 6-1,-13 20-6755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1:5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24 24575,'0'-1'0,"-1"0"0,1 0 0,0 0 0,-1 0 0,1 0 0,-1 0 0,0 1 0,1-1 0,-1 0 0,1 0 0,-1 0 0,0 0 0,0 1 0,0-1 0,1 0 0,-1 1 0,0-1 0,0 1 0,0-1 0,0 1 0,0-1 0,0 1 0,0-1 0,0 1 0,0 0 0,0 0 0,0 0 0,-2-1 0,-37-3 0,34 3 0,-4 1 0,0 0 0,-1 1 0,1 0 0,0 0 0,0 1 0,1 1 0,-1 0 0,0 0 0,1 0 0,-1 1 0,1 1 0,0 0 0,1 0 0,-1 1 0,1 0 0,0 0 0,1 1 0,-1 0 0,1 0 0,0 0 0,-9 16 0,11-16 0,0 0 0,1 0 0,0 1 0,1 0 0,0-1 0,0 1 0,0 1 0,1-1 0,0 0 0,1 0 0,0 1 0,0-1 0,1 1 0,0-1 0,0 1 0,1-1 0,0 1 0,0-1 0,1 0 0,1 0 0,-1 1 0,1-1 0,0-1 0,1 1 0,0 0 0,7 9 0,-2-5 9,0-2-1,1 1 1,1-1-1,-1-1 1,1 0 0,1 0-1,0-1 1,0-1-1,0 0 1,1-1-1,0 0 1,1-1-1,18 5 1,-12-4-174,1-2 0,0 0 0,0-1 0,1-1 0,-1-1 0,0-1 0,1-1 0,27-5 0,-11-3-6661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1:5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24575,'0'-9'0,"9"-4"0,8 2 0,10 2 0,14-7 0,9-1 0,6 3 0,-7 4-8191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1:5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57 511 24575,'0'17'0,"1"44"0,-3 0 0,-19 117 0,-6-35 0,25-133 0,0-10 0,0-20 0,1-38 0,19-508 0,-14 510 0,-2 6 0,3 1 0,14-63 0,-18 108 0,1-1 0,0 0 0,0 1 0,0-1 0,0 1 0,1 0 0,0 0 0,0 0 0,0 0 0,0 0 0,6-4 0,-7 6 0,-1 1 0,1 0 0,-1-1 0,1 1 0,0 0 0,0 0 0,0 0 0,0 0 0,-1 0 0,1 1 0,0-1 0,0 1 0,1-1 0,-1 1 0,0 0 0,0 0 0,0 0 0,0 0 0,0 0 0,0 0 0,0 0 0,0 1 0,0-1 0,0 1 0,0-1 0,0 1 0,0 0 0,3 2 0,1 1 0,0 1 0,-1 0 0,1 0 0,-1 1 0,-1-1 0,1 1 0,-1 0 0,0 1 0,5 9 0,26 68 0,-29-68 0,123 343 0,-111-306 0,-3 1 0,-3 1 0,11 94 0,-22-130-151,1 0-1,1 0 0,1 0 0,1 0 1,0-1-1,2 0 0,0 0 1,13 23-1,-2-15-6674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1:5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24575,'13'0'0,"19"0"0,18-9 0,9-3 0,8 1 0,3 1 0,-7-6 0,-14 0-8191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1:5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24575,'0'5'0,"-5"10"0,-10 17 0,-13 17 0,-9 13 0,0 1 0,2-10 0,8-5 0,7-10-8191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2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24575,'79'1'0,"96"-4"0,-88-15 0,-102 40 0,1 0 0,0 2 0,2-1 0,1 2 0,1-1 0,1 2 0,1-1 0,1 1 0,2 0 0,-5 42 0,9-52 0,1-1 0,0 1 0,1-1 0,1 0 0,0 1 0,7 22 0,-7-33 0,0 0 0,0 1 0,0-1 0,1 0 0,-1 0 0,1-1 0,1 1 0,-1 0 0,0-1 0,1 0 0,0 0 0,0 0 0,1 0 0,-1-1 0,1 1 0,-1-1 0,1 0 0,0-1 0,0 1 0,0-1 0,6 2 0,3-1-341,-1 0 0,1-1-1,23 1 1,-2-3-6485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1:5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75 300 24575,'-4'0'0,"1"-1"0,0 1 0,0 0 0,0-1 0,0 0 0,0 0 0,0 0 0,0 0 0,0 0 0,0-1 0,0 1 0,1-1 0,-1 1 0,1-1 0,-1 0 0,1 0 0,0-1 0,-1 1 0,1 0 0,0-1 0,0 1 0,1-1 0,-1 0 0,1 1 0,-1-1 0,1 0 0,0 0 0,0 0 0,0 0 0,0 0 0,1 0 0,-1-5 0,-1 0 0,2 0 0,-1 0 0,1 0 0,0 0 0,1 0 0,0 0 0,0 0 0,1 0 0,0 0 0,0 0 0,6-13 0,-2 12 0,0 1 0,0-1 0,1 1 0,0 0 0,0 1 0,1 0 0,0 0 0,1 1 0,-1 0 0,1 0 0,0 1 0,0 0 0,20-7 0,-20 8 0,1 1 0,0 0 0,0 0 0,0 1 0,1 0 0,-1 1 0,0 0 0,1 1 0,-1 0 0,1 0 0,-1 1 0,0 1 0,1 0 0,10 3 0,-15-2 0,0 0 0,0 0 0,0 1 0,-1 0 0,1 0 0,-1 0 0,0 1 0,0-1 0,-1 1 0,1 0 0,-1 1 0,0-1 0,-1 1 0,1 0 0,3 9 0,4 9 0,-2 1 0,10 41 0,-14-46 0,10 44 0,-3 2 0,6 116 0,-16 131 0,-9-669 0,6 343 0,-7-53 0,7 61 0,0 1 0,0-1 0,-1 1 0,1 0 0,-1-1 0,0 1 0,0 0 0,-1 0 0,1 0 0,-1 1 0,-5-7 0,7 10 0,1-1 0,-1 1 0,0-1 0,0 1 0,0-1 0,0 1 0,0 0 0,0 0 0,1-1 0,-1 1 0,0 0 0,0 0 0,0 0 0,0 0 0,0 0 0,0 0 0,0 0 0,0 0 0,0 0 0,0 0 0,0 1 0,0-1 0,0 0 0,0 1 0,0-1 0,1 1 0,-1-1 0,0 1 0,0-1 0,0 1 0,1 0 0,-1-1 0,0 1 0,1 0 0,-1-1 0,0 1 0,1 0 0,-1 1 0,-21 33 0,8-5 0,-14 51 0,20-54 0,-1 0 0,-2-1 0,-14 27 0,9-28 0,-1-1 0,0-1 0,-2 0 0,-1-2 0,-1 0 0,-24 19 0,3-13 0,39-25 0,1-1 0,-1 0 0,0-1 0,1 1 0,-1 0 0,0-1 0,1 1 0,-1-1 0,0 0 0,0 0 0,1 0 0,-1 0 0,0 0 0,0-1 0,-3 0 0,5 1 2,0-1 0,1 1-1,-1 0 1,1 0 0,-1-1-1,1 1 1,-1-1 0,0 1 0,1 0-1,0-1 1,-1 1 0,1-1-1,-1 1 1,1-1 0,-1 1-1,1-1 1,0 1 0,0-1 0,-1 0-1,1 1 1,0-1 0,0 1-1,-1-1 1,1 0 0,0 1-1,0-1 1,0 0 0,0 1 0,0-1-1,0 0 1,0 1 0,0-1-1,0 0 1,1 1 0,-1-1-1,0 1 1,0-1 0,1 0 0,-1 1-1,0-1 1,0 1 0,1-1-1,-1 1 1,1-2 0,19-23-1444,2 6-5384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0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24575,'-13'-1'0,"1"2"0,-1-1 0,0 2 0,1 0 0,-1 0 0,1 1 0,-14 5 0,22-6 0,-1 0 0,2 0 0,-1 1 0,0-1 0,0 1 0,1-1 0,-1 1 0,1 0 0,0 0 0,0 1 0,0-1 0,1 1 0,-1-1 0,1 1 0,-1 0 0,1 0 0,1 0 0,-1 0 0,0 1 0,1-1 0,0 0 0,0 1 0,0-1 0,1 5 0,-1-6 0,1 1 0,0-1 0,0 0 0,1 0 0,-1 0 0,0 0 0,1 0 0,0 0 0,0 0 0,0 0 0,0 0 0,0-1 0,1 1 0,-1 0 0,1-1 0,0 1 0,0-1 0,0 1 0,0-1 0,0 0 0,0 0 0,1 0 0,4 4 0,4 0 0,0 0 0,1 0 0,0-1 0,17 5 0,-7-3 0,-25-4 0,0-1 0,0 0 0,0 0 0,-1-1 0,1 1 0,0-1 0,-1 1 0,-3 0 0,-16 8 0,17-7 0,1 1 0,-1 0 0,1 0 0,0 1 0,0 0 0,1 0 0,-1 0 0,1 0 0,0 1 0,1-1 0,-1 1 0,1 0 0,0 0 0,0 0 0,1 1 0,-3 9 0,2-5 0,1 1 0,0 0 0,0 0 0,1 0 0,0 0 0,1 0 0,1 0 0,2 18 0,-1-26 0,-1 0 0,0 0 0,1 0 0,0 0 0,0 0 0,0-1 0,0 1 0,1 0 0,0-1 0,-1 0 0,1 0 0,0 0 0,0 0 0,1 0 0,-1 0 0,1-1 0,-1 0 0,1 1 0,0-1 0,0-1 0,0 1 0,0-1 0,0 1 0,0-1 0,0 0 0,6 0 0,7 2 0,1-1 0,-1-1 0,0-1 0,1 0 0,20-4 0,-25 3-151,-1-1-1,1-1 0,0 0 0,-1-1 1,1 0-1,-1-1 0,-1 0 1,23-14-1,-3-4-6674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0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24575,'-4'0'0,"-3"5"0,6 15 0,3 8 0,0 1-8191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0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24575,'2'0'0,"0"1"0,1-1 0,-1 1 0,0-1 0,0 1 0,0 0 0,0 0 0,0 0 0,0 0 0,0 0 0,0 1 0,-1-1 0,1 0 0,0 1 0,-1 0 0,1-1 0,-1 1 0,2 2 0,21 35 0,-23-38 0,16 37 0,-2 0 0,-1 2 0,-2-1 0,10 64 0,6 18 0,-17-83 0,-5-20 0,-1-1 0,0 2 0,-1-1 0,-1 0 0,-1 1 0,0 25 0,-3-41 0,1-1 0,-1 1 0,1-1 0,-1 0 0,0 1 0,0-1 0,0 0 0,0 0 0,0 0 0,-1 0 0,1 0 0,-1 0 0,1 0 0,-1 0 0,0 0 0,0-1 0,0 1 0,0-1 0,0 1 0,0-1 0,0 0 0,0 0 0,0 0 0,-1 0 0,1 0 0,0 0 0,-1 0 0,1-1 0,-4 1 0,2 0 0,0-1 0,-1 0 0,1 1 0,-1-1 0,1-1 0,0 1 0,-1-1 0,1 1 0,0-1 0,-1 0 0,1-1 0,0 1 0,0-1 0,0 0 0,-6-3 0,5 0 0,0 0 0,0 0 0,1 0 0,0-1 0,0 1 0,0-1 0,0 0 0,1 0 0,0 0 0,1-1 0,-1 1 0,1-1 0,0 1 0,-1-13 0,-1-10 0,1 0 0,1-31 0,2 60 0,-1-19 0,1-1 0,1 1 0,1 0 0,1 0 0,0 0 0,1 0 0,2 1 0,-1-1 0,2 1 0,1 0 0,0 1 0,1 0 0,1 0 0,0 1 0,13-15 0,19-18-83,24-31 280,-60 71-408,1-1-1,-2 0 1,1 0 0,-1 0 0,-1 0-1,6-20 1,-5 3-6615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0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24575,'-16'-1'0,"1"2"0,0 0 0,-1 1 0,1 0 0,0 1 0,-16 6 0,27-8 0,1 0 0,-1 0 0,1 1 0,0 0 0,0-1 0,0 1 0,0 1 0,0-1 0,0 0 0,0 1 0,1-1 0,-1 1 0,1 0 0,0 0 0,-1 0 0,2 0 0,-1 0 0,0 0 0,0 0 0,1 1 0,0-1 0,0 1 0,0-1 0,0 1 0,0 0 0,1-1 0,0 1 0,-1-1 0,1 1 0,1 0 0,0 4 0,-1-5 0,1 0 0,-1 0 0,1 0 0,0-1 0,0 1 0,0 0 0,0-1 0,1 1 0,-1-1 0,1 1 0,-1-1 0,1 0 0,0 1 0,0-1 0,0 0 0,0 0 0,1 0 0,-1-1 0,0 1 0,1 0 0,3 1 0,6 2 0,-1-1 0,1 0 0,22 5 0,2 0 0,-35-8 0,-1-1 0,0 0 0,0 0 0,0 0 0,1 1 0,-1-1 0,0 0 0,0 0 0,0 1 0,0-1 0,0 0 0,0 0 0,1 1 0,-1-1 0,0 0 0,0 0 0,0 1 0,0-1 0,0 0 0,0 1 0,0-1 0,0 0 0,0 0 0,0 1 0,0-1 0,-1 0 0,1 1 0,0-1 0,0 0 0,0 0 0,0 1 0,0-1 0,0 0 0,-1 0 0,1 0 0,0 1 0,0-1 0,0 0 0,0 0 0,-1 0 0,1 1 0,0-1 0,0 0 0,-1 0 0,1 0 0,-1 0 0,-16 17 0,6-7 0,4 0 0,1-1 0,0 1 0,0-1 0,1 2 0,1-1 0,0 0 0,0 1 0,1 0 0,-3 12 0,3-5 0,1 0 0,0 0 0,1 0 0,3 35 0,-2-48-4,1-1-1,0 1 1,0-1-1,0 0 1,0 1-1,1-1 1,0 0 0,0 0-1,0 0 1,0 0-1,0 0 1,1 0-1,0 0 1,0-1-1,0 0 1,0 1-1,5 2 1,-2-2 22,0 0 0,0 0 0,1-1 1,-1 0-1,1-1 0,0 1 0,-1-1 0,1 0 1,0-1-1,9 1 0,2-1-183,0 0 0,0-2 0,0 0 0,0-1 0,-1 0 0,1-2 0,0 0 0,17-7 0,14-9-6661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0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24575,'103'1'0,"109"-2"0,-202 0 0,-1 0 0,0 0 0,14-4 0,-22 5 0,0 0 0,0 0 0,0 0 0,0-1 0,0 1 0,0 0 0,0-1 0,0 1 0,0 0 0,0-1 0,0 1 0,0-1 0,-1 1 0,1-1 0,0 0 0,0 1 0,-1-1 0,1 0 0,0 0 0,-1 1 0,1-1 0,-1 0 0,1 0 0,-1 0 0,1 0 0,-1 0 0,1 0 0,-1 0 0,0 0 0,0 0 0,1 0 0,-1 0 0,0 0 0,0 0 0,0 0 0,0 0 0,0 0 0,0 0 0,-1 0 0,1 0 0,0 0 0,0 0 0,-1 0 0,0-1 0,0 0 0,0 0 0,0 1 0,0-1 0,-1 1 0,1-1 0,-1 1 0,1-1 0,-1 1 0,1 0 0,-1 0 0,0 0 0,0 0 0,1 0 0,-1 0 0,0 0 0,0 0 0,0 1 0,0-1 0,0 1 0,0-1 0,0 1 0,0 0 0,0 0 0,0 0 0,0 0 0,0 0 0,-4 1 0,2 0 0,1 0 0,-1 0 0,0 0 0,0 0 0,1 1 0,-1-1 0,1 1 0,-1 0 0,1 0 0,0 0 0,0 1 0,0-1 0,0 1 0,-3 3 0,-2 5 0,1 0 0,1 1 0,0 0 0,1 0 0,0 0 0,0 0 0,2 1 0,-1 0 0,-1 17 0,3-13 0,0 0 0,1-1 0,1 1 0,0 0 0,2 0 0,-1-1 0,6 17 0,-5-24-91,1 0 0,0 0 0,1 0 0,0-1 0,1 1 0,-1-1 0,1 0 0,1-1 0,0 1 0,0-1 0,0 0 0,1 0 0,0-1 0,15 10 0,17 6-6735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0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60 24575,'-3'1'0,"1"1"0,0 0 0,0 0 0,-1 0 0,1 0 0,0 0 0,1 1 0,-1-1 0,0 0 0,1 1 0,-1 0 0,1-1 0,0 1 0,0 0 0,-1 3 0,-10 48 0,11-51 0,-2 13 0,1 1 0,1-1 0,0 1 0,1-1 0,0 1 0,4 17 0,-3-29 0,0 0 0,0 0 0,1-1 0,-1 1 0,1 0 0,0-1 0,0 0 0,1 1 0,-1-1 0,1 0 0,0 0 0,0 0 0,1-1 0,-1 1 0,1-1 0,-1 0 0,1 0 0,0 0 0,0 0 0,1-1 0,-1 1 0,0-1 0,1 0 0,-1-1 0,7 3 0,-1-2 0,0 1 0,1-1 0,0-1 0,-1 0 0,1 0 0,0-1 0,0 0 0,-1-1 0,1 0 0,0-1 0,19-6 0,-24 6 0,1-1 0,-1 0 0,0-1 0,0 1 0,0-1 0,0 0 0,-1-1 0,1 1 0,-1-1 0,-1 0 0,1-1 0,-1 1 0,1-1 0,-1 0 0,-1 0 0,1 0 0,-1 0 0,-1-1 0,4-7 0,-3 1 0,1 1 0,-2-1 0,1 0 0,-2 0 0,0 0 0,0-1 0,-1 1 0,-1 0 0,0 0 0,-1 0 0,-5-19 0,5 26 0,1 1 0,-1 0 0,0-1 0,0 1 0,-1 0 0,1 0 0,-1 0 0,0 1 0,-1-1 0,1 1 0,-1-1 0,0 1 0,0 0 0,0 1 0,-1-1 0,1 1 0,-1-1 0,0 2 0,0-1 0,0 0 0,0 1 0,0 0 0,-1 0 0,1 0 0,0 1 0,-1 0 0,0 0 0,1 0 0,-7 1 0,7 0 0,0 0 0,0 0 0,0 1 0,1-1 0,-1 1 0,0 0 0,0 1 0,1-1 0,-1 1 0,0 0 0,1 0 0,0 0 0,0 1 0,-1 0 0,-5 5 0,5-3 0,0 0 0,1 0 0,0 1 0,0-1 0,0 1 0,1 0 0,0 0 0,0 1 0,0-1 0,-1 7 0,-2 13 0,1 1 0,1-1 0,2 1 0,0 41 0,2-56 0,0 0 0,1 0 0,0 0 0,1-1 0,5 23 0,-5-30 0,0 1 0,0-1 0,0 0 0,0 0 0,1 0 0,-1 0 0,1-1 0,0 1 0,0-1 0,1 1 0,-1-1 0,1 0 0,-1 0 0,1-1 0,0 1 0,0-1 0,0 0 0,6 2 0,-2-1 0,0 0 0,1 0 0,-1-1 0,1 0 0,-1-1 0,1 0 0,0 0 0,-1-1 0,1 0 0,0-1 0,0 0 0,14-3 0,-17 2 0,-1 1 0,0-1 0,0 0 0,0-1 0,0 1 0,0-1 0,-1 0 0,1 0 0,-1 0 0,1-1 0,-1 0 0,0 0 0,-1 0 0,1 0 0,-1 0 0,0-1 0,0 1 0,0-1 0,0 0 0,-1 0 0,3-8 0,-1-2 0,0 0 0,-1-1 0,-1 0 0,0 1 0,-1-1 0,-1 0 0,-3-27 0,-1 26 0,3 17 0,1 0 0,0 0 0,0 0 0,0-1 0,0 1 0,0 0 0,0 0 0,0 0 0,-1 0 0,1 0 0,0 0 0,0 0 0,0 0 0,0 0 0,0 0 0,0 0 0,-1 0 0,1 0 0,0 0 0,0 0 0,0 0 0,0 0 0,0 0 0,0 0 0,-1 0 0,1 0 0,0 0 0,0 1 0,0-1 0,0 0 0,0 0 0,0 0 0,0 0 0,-1 0 0,1 0 0,0 0 0,0 0 0,0 0 0,0 1 0,0-1 0,0 0 0,0 0 0,0 0 0,0 0 0,0 0 0,0 0 0,0 0 0,0 1 0,0-1 0,0 0 0,0 0 0,0 0 0,0 0 0,-1 3 0,0 1 0,0-1 0,0 0 0,1 0 0,0 0 0,0 0 0,0 7 0,2-1 0,0 1 0,0-1 0,1 0 0,1 1 0,0-1 0,0-1 0,0 1 0,1-1 0,1 1 0,-1-1 0,1-1 0,1 1 0,-1-1 0,1 0 0,0-1 0,1 1 0,0-2 0,0 1 0,0-1 0,0 0 0,1-1 0,0 1 0,0-2 0,0 0 0,15 4 0,-16-5 0,1 1 0,-1-2 0,1 1 0,-1-1 0,1-1 0,0 1 0,-1-2 0,1 1 0,0-1 0,-1 0 0,1-1 0,-1 0 0,1 0 0,-1-1 0,0 0 0,0-1 0,0 1 0,-1-1 0,1-1 0,-1 0 0,0 0 0,0 0 0,-1-1 0,1 0 0,-1 0 0,0-1 0,-1 1 0,0-1 0,6-10 0,-3 0 0,-1-1 0,0 0 0,-2 0 0,0-1 0,-1 1 0,-1-1 0,0 0 0,-2 0 0,0 0 0,-1 0 0,-3-24 0,-4 15 0,2 26 0,1 10 0,-2 12 0,4-3-105,0 0 0,1 0 0,0 0 0,1 0 0,2 0 0,-1-1 0,2 1 0,0 0 0,1-1 0,1 1 0,0-1 0,12 25 0,4-12-6721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07.1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230 584 24575,'-2'36'0,"-10"58"0,5-56 0,-1 48 0,8-74 0,0 0 0,1 0 0,0-1 0,1 1 0,1 0 0,-1-1 0,2 1 0,5 13 0,-2-10 0,1 0 0,0 0 0,1-1 0,1 0 0,0-1 0,20 21 0,-26-30 0,1 1 0,-1-1 0,1 0 0,0-1 0,0 1 0,1-1 0,-1 0 0,1 0 0,-1-1 0,1 0 0,0 0 0,0 0 0,0 0 0,0-1 0,0 0 0,0-1 0,1 1 0,-1-1 0,0 0 0,0 0 0,6-2 0,-7 0 0,0 0 0,-1 0 0,1-1 0,-1 1 0,1-1 0,-1 0 0,0 0 0,-1-1 0,1 1 0,0-1 0,-1 0 0,0 0 0,0 0 0,0 0 0,0-1 0,-1 1 0,4-10 0,2-5 0,0 0 0,-2 0 0,6-24 0,-5 6 0,-2 0 0,-1 0 0,-2-1 0,-4-60 0,-4 42 0,-1-1 0,-22-75 0,19 98 0,-1 0 0,-3 1 0,0 1 0,-2 0 0,-33-50 0,33 60 0,0 0 0,-2 0 0,-1 2 0,0 0 0,-1 2 0,-1 0 0,-45-29 0,61 44 0,0 0 0,-1 0 0,1 1 0,-1 0 0,0 0 0,0 0 0,0 0 0,0 1 0,0 0 0,0 0 0,0 1 0,-1 0 0,1 0 0,0 0 0,-11 3 0,12-2 0,0 1 0,1 0 0,-1 0 0,1 0 0,0 0 0,0 1 0,0-1 0,0 1 0,0 0 0,0 1 0,1-1 0,0 0 0,-1 1 0,1 0 0,1 0 0,-1 0 0,0 0 0,1 0 0,0 1 0,-3 6 0,1 3 0,-1 1 0,2-1 0,0 0 0,0 1 0,2 0 0,-1-1 0,2 1 0,0 0 0,1 0 0,1-1 0,0 1 0,0 0 0,2-1 0,0 0 0,1 0 0,0 0 0,12 22 0,-11-24 0,2 0 0,0 0 0,0 0 0,1-1 0,1 0 0,-1-1 0,2 0 0,-1 0 0,2-1 0,-1-1 0,1 0 0,0 0 0,1-1 0,0-1 0,0 0 0,0-1 0,0 0 0,16 3 0,8-3-119,-1-2-1,0-1 0,58-5 1,-62 2-768,13-1-5939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07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1 24575,'-2'0'0,"-11"-1"0,0 1 0,0 1 0,0 0 0,0 1 0,-18 5 0,27-6 0,1 0 0,0 1 0,0-1 0,0 1 0,0 0 0,0 0 0,0 0 0,1 0 0,-1 0 0,1 0 0,-1 1 0,1-1 0,0 1 0,0 0 0,0 0 0,0 0 0,0 0 0,1 0 0,-1 0 0,1 0 0,0 0 0,0 0 0,0 1 0,1-1 0,-2 7 0,2-6 0,0-1 0,-1 1 0,1-1 0,0 1 0,1 0 0,-1-1 0,0 1 0,1-1 0,0 1 0,0-1 0,0 0 0,0 1 0,1-1 0,-1 0 0,1 0 0,0 0 0,2 3 0,0-2 0,-1-1 0,1 0 0,-1 0 0,1 0 0,0 0 0,1-1 0,-1 1 0,0-1 0,1 0 0,-1-1 0,1 1 0,5 1 0,68 11 0,-78-14 0,1 0 0,-1 0 0,0 0 0,1 0 0,-1-1 0,1 1 0,-1 0 0,1 0 0,-1 1 0,0-1 0,1 0 0,-1 0 0,1 0 0,-1 0 0,0 0 0,1 0 0,-1 0 0,1 1 0,-1-1 0,0 0 0,1 0 0,-1 1 0,0-1 0,1 0 0,-1 1 0,0-1 0,1 0 0,-1 1 0,0-1 0,0 0 0,1 1 0,-1-1 0,0 0 0,0 1 0,0-1 0,0 1 0,0-1 0,1 0 0,-1 1 0,0-1 0,0 1 0,0-1 0,0 1 0,0-1 0,0 0 0,0 1 0,-1 0 0,-14 19 0,4-8 0,0 4 0,1-1 0,1 2 0,0-1 0,1 1 0,1 1 0,0-1 0,1 1 0,-3 20 0,7-31 0,1-1 0,0 1 0,1 0 0,-1 0 0,1 0 0,1-1 0,-1 1 0,1 0 0,0 0 0,1-1 0,-1 1 0,1-1 0,1 1 0,-1-1 0,1 0 0,0 0 0,0 0 0,1 0 0,0 0 0,0-1 0,0 0 0,1 0 0,0 0 0,0 0 0,7 5 0,-1-3 0,1-1 0,0 1 0,0-2 0,1 0 0,0 0 0,0-1 0,0-1 0,0 0 0,0-1 0,1 0 0,-1-1 0,1-1 0,-1 0 0,1-1 0,18-3 0,-28 3-80,0 0 0,0 0-1,0 0 1,0-1 0,0 1-1,0-1 1,0 0 0,-1-1-1,1 1 1,-1 0 0,1-1 0,-1 0-1,0 0 1,0 0 0,0 0-1,3-5 1,10-21-6746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08.2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24575,'0'5'0,"5"14"0,1 10 0,0 0-8191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3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24575,'4'1'0,"1"0"0,-1 0 0,0 0 0,0 0 0,1 1 0,-1 0 0,0 0 0,0 0 0,-1 0 0,1 1 0,0-1 0,-1 1 0,1 0 0,-1 0 0,0 0 0,0 1 0,0-1 0,0 1 0,-1-1 0,4 7 0,5 10 0,0-1 0,11 34 0,-21-51 0,13 35 0,-7-17 0,1 1 0,21 36 0,-29-56 0,1 0 0,-1 0 0,1 0 0,-1-1 0,1 1 0,0 0 0,-1 0 0,1 0 0,0 0 0,0-1 0,-1 1 0,1 0 0,0-1 0,0 1 0,0-1 0,0 1 0,0-1 0,0 1 0,0-1 0,2 1 0,-3-1 0,1-1 0,-1 1 0,1 0 0,0-1 0,-1 1 0,1 0 0,-1-1 0,1 1 0,-1-1 0,1 1 0,-1-1 0,1 1 0,-1-1 0,1 1 0,-1-1 0,0 0 0,1 1 0,-1-1 0,0 1 0,1-1 0,-1 0 0,0-1 0,2-6 0,0 0 0,0 0 0,0-17 0,-1-9 0,8-76 0,-7 98 0,0 0 0,1 1 0,0-1 0,1 1 0,0 0 0,1 0 0,7-11 0,-10 18 0,1 0 0,0 0 0,0 1 0,1-1 0,-1 1 0,1 0 0,-1 0 0,1 0 0,0 1 0,0 0 0,0-1 0,1 1 0,-1 0 0,0 1 0,1-1 0,-1 1 0,1 0 0,0 0 0,7 0 0,-8 1 0,0-1 0,0 1 0,0 1 0,0-1 0,0 1 0,0-1 0,0 1 0,0 0 0,0 1 0,0-1 0,-1 1 0,1-1 0,-1 1 0,1 0 0,-1 1 0,1-1 0,-1 0 0,0 1 0,0 0 0,0 0 0,-1 0 0,4 5 0,5 10 0,0 2 0,-2-1 0,-1 1 0,0 1 0,-1 0 0,7 42 0,-7-15 0,1 98 0,-8-133-273,0-1 0,1 1 0,1-1 0,4 22 0,5-6-6553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08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137 1 24575,'-3'0'0,"-1"0"0,1 0 0,-1 1 0,1 0 0,0-1 0,-1 1 0,1 1 0,0-1 0,0 0 0,0 1 0,0-1 0,0 1 0,0 0 0,-4 4 0,2-1 0,0 0 0,0 0 0,1 0 0,0 1 0,0-1 0,-6 13 0,2 1 0,0 0 0,2 1 0,-9 39 0,12-43 0,0 1 0,1 0 0,0-1 0,1 1 0,1 0 0,1-1 0,3 22 0,-2-31 0,0-1 0,0 1 0,0 0 0,1-1 0,0 0 0,0 1 0,0-1 0,1-1 0,0 1 0,0 0 0,1-1 0,0 0 0,0 0 0,0 0 0,0-1 0,1 1 0,-1-1 0,1-1 0,11 6 0,-3-2 0,1-1 0,-1-1 0,1-1 0,0 0 0,0-1 0,25 3 0,-35-6 0,0 1 0,0-1 0,0 0 0,0 0 0,0 0 0,0-1 0,0 0 0,0 0 0,0 0 0,0 0 0,0-1 0,-1 0 0,1 0 0,-1 0 0,1 0 0,-1-1 0,0 0 0,0 0 0,0 0 0,0 0 0,-1-1 0,1 0 0,5-6 0,-8 7 0,0 1 0,0 0 0,0-1 0,-1 1 0,1 0 0,0-1 0,-1 1 0,0-1 0,1 1 0,-1-1 0,0 0 0,0 1 0,-1-1 0,1 1 0,0-1 0,-1 1 0,0 0 0,1-1 0,-1 1 0,0-1 0,0 1 0,0 0 0,-1 0 0,1-1 0,0 1 0,-1 0 0,0 0 0,1 1 0,-1-1 0,-3-2 0,-1-2 0,-1 0 0,-1 0 0,1 1 0,-1 0 0,0 1 0,0-1 0,-10-2 0,2 1 24,1 1 0,-1 1 0,-1 0 0,-28-1 0,40 4-102,0 0 0,-1 1 0,1 0-1,0 0 1,0 1 0,-1 0 0,1 0 0,0 0 0,0 0-1,0 1 1,0 0 0,0 0 0,0 0 0,0 0 0,1 1-1,-1 0 1,1 0 0,-8 7 0,-3 12-6748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09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24575,'0'4'0,"1"-1"0,0 1 0,0 0 0,1-1 0,-1 1 0,1-1 0,0 0 0,-1 0 0,5 5 0,3 7 0,10 27 0,17 54 0,12 27 0,-47-121 0,-1 0 0,1 0 0,0 0 0,0-1 0,0 1 0,0 0 0,0-1 0,0 1 0,1-1 0,-1 1 0,0-1 0,1 0 0,-1 0 0,1 1 0,0-1 0,-1 0 0,1 0 0,2 0 0,-3-1 0,0 0 0,0 0 0,0 0 0,1 0 0,-1 0 0,0 0 0,0 0 0,0-1 0,0 1 0,0-1 0,0 1 0,0 0 0,0-1 0,0 0 0,0 1 0,0-1 0,0 0 0,0 1 0,0-1 0,-1 0 0,1 0 0,1-1 0,3-5 0,0-1 0,-1 1 0,1-1 0,-2 0 0,1-1 0,3-10 0,7-27 0,19-55 0,-29 90 0,1 1 0,0 0 0,1 0 0,0 1 0,0-1 0,1 1 0,9-8 0,-15 15 0,0 0 0,1 1 0,-1-1 0,1 1 0,0-1 0,-1 1 0,1 0 0,0 0 0,0 0 0,0 0 0,0 0 0,0 0 0,0 0 0,0 1 0,0-1 0,0 1 0,0-1 0,0 1 0,1 0 0,-1 0 0,0 0 0,0 0 0,0 0 0,0 0 0,1 1 0,-1-1 0,0 1 0,0-1 0,0 1 0,0 0 0,0 0 0,0 0 0,0 0 0,-1 0 0,1 0 0,0 1 0,0-1 0,1 3 0,6 5 0,-2 1 0,1-1 0,-1 2 0,-1-1 0,8 17 0,-7-14 0,66 148 0,-42-90 0,-28-63-105,1 0 0,0-1 0,0 0 0,1 0 0,0 0 0,1 0 0,-1-1 0,1 0 0,0 0 0,1 0 0,-1-1 0,9 6 0,14 4-6721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10.5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24575,'1'0'0,"0"1"0,0-1 0,0 0 0,0 0 0,0 0 0,0 1 0,0-1 0,0 1 0,0-1 0,0 1 0,-1-1 0,1 1 0,0-1 0,0 1 0,0 0 0,0-1 0,-1 1 0,1 0 0,0 0 0,-1 0 0,1 0 0,0 1 0,10 24 0,-8-17 0,21 63 0,-15-40 0,2-1 0,19 38 0,-27-63 0,0-1 0,1 0 0,-1 0 0,1 0 0,0-1 0,1 1 0,-1-1 0,1 0 0,0 0 0,0 0 0,8 4 0,-10-7 0,-1 0 0,0 0 0,1 0 0,-1 0 0,0 0 0,1-1 0,-1 1 0,1-1 0,-1 0 0,1 0 0,0 0 0,-1 0 0,1 0 0,-1 0 0,1-1 0,-1 1 0,1-1 0,-1 0 0,0 1 0,1-1 0,-1 0 0,0-1 0,0 1 0,1 0 0,-1-1 0,0 1 0,0-1 0,0 1 0,-1-1 0,1 0 0,1-2 0,5-6 0,-1 0 0,-1 0 0,0-1 0,0 0 0,-1 0 0,6-17 0,15-71 0,-19 66 0,14 92 0,-6-22-227,3-2-1,1 0 1,2-1-1,1-1 1,39 45-1,-27-36-6598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11.0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24575,'1'1'0,"0"-1"0,0 0 0,0 0 0,-1 1 0,1-1 0,0 0 0,0 1 0,0-1 0,0 1 0,0-1 0,-1 1 0,1-1 0,0 1 0,-1 0 0,1-1 0,0 1 0,-1 0 0,1 0 0,-1-1 0,1 1 0,-1 0 0,1 1 0,9 22 0,-10-24 0,24 87 0,-4 1 0,16 159 0,-15-80 0,-3-32 0,1 144 0,-20-252-109,1-9-142,0-1 0,0 1 0,2-1-1,5 26 1,4-10-6575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11.7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32 24575,'-4'-3'0,"0"0"0,0 0 0,0 0 0,-1 0 0,1 1 0,-1-1 0,1 1 0,-1 0 0,0 1 0,0-1 0,-7-1 0,10 3 0,0-1 0,-1 1 0,1 0 0,0 0 0,0 0 0,0 0 0,0 0 0,-1 0 0,1 0 0,0 1 0,0-1 0,0 1 0,0 0 0,0-1 0,0 1 0,0 0 0,0 0 0,0 0 0,1 1 0,-1-1 0,0 0 0,0 1 0,1-1 0,-1 1 0,1-1 0,0 1 0,-1 0 0,1 0 0,-1 2 0,-1 3 0,0-1 0,1 1 0,0 0 0,1 0 0,-1 0 0,1 0 0,1 0 0,-1 1 0,1-1 0,0 0 0,1 0 0,0 0 0,0 0 0,1 0 0,-1 0 0,2 0 0,-1 0 0,1 0 0,0-1 0,0 1 0,0-1 0,1 0 0,0 0 0,1 0 0,-1-1 0,1 0 0,0 1 0,0-2 0,1 1 0,-1-1 0,1 1 0,0-1 0,0-1 0,1 1 0,-1-1 0,1-1 0,0 1 0,0-1 0,-1 0 0,1 0 0,0-1 0,1 0 0,-1 0 0,8-1 0,15-6 0,-20-1 0,-10 7 0,0 0 0,0-1 0,0 1 0,0 0 0,0-1 0,0 1 0,0 0 0,0-1 0,0 1 0,0 0 0,0 0 0,0-1 0,0 1 0,-1 0 0,1-1 0,0 1 0,0 0 0,0 0 0,-1-1 0,1 1 0,0 0 0,0 0 0,-1-1 0,1 1 0,0 0 0,0 0 0,-1 0 0,1 0 0,0-1 0,-1 1 0,1 0 0,0 0 0,-1 0 0,1 0 0,-3-1 0,1 0 0,-1 0 0,1 0 0,-1 0 0,1 0 0,-1 1 0,1-1 0,-1 1 0,0-1 0,1 1 0,-1 0 0,0 0 0,1 1 0,-1-1 0,1 0 0,-1 1 0,0 0 0,1 0 0,-5 1 0,3 1 0,0-1 0,1 0 0,0 1 0,-1-1 0,1 1 0,0 0 0,0 0 0,1 1 0,-1-1 0,1 0 0,-5 8 0,5-6 0,-1 0 0,1 0 0,0 0 0,0 1 0,0-1 0,1 1 0,0-1 0,0 1 0,0-1 0,0 1 0,1-1 0,0 1 0,1 0 0,-1-1 0,1 1 0,0 0 0,0-1 0,1 0 0,3 10 0,-1-10 0,1 1 0,-1-1 0,1 0 0,0 0 0,0 0 0,1-1 0,-1 0 0,1 0 0,0 0 0,0 0 0,0-1 0,1 0 0,-1-1 0,1 0 0,0 0 0,0 0 0,12 1 0,11 1 0,0-1 0,51-2 0,11-4-1365,-52 1-5461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12.4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42 24575,'15'21'0,"-7"-11"0,14 22 0,-1 2 0,-1 0 0,-3 1 0,0 1 0,-2 1 0,-2 0 0,-2 1 0,-1 0 0,-1 0 0,-3 1 0,4 71 0,-10-96 0,0-1 0,0 0 0,-3 26 0,3-35 0,-1 0 0,0-1 0,0 1 0,-1 0 0,1-1 0,-1 0 0,1 1 0,-1-1 0,0 0 0,0 0 0,0 0 0,-1 0 0,1 0 0,-1 0 0,-3 2 0,-1 0 0,0-1 0,-1 0 0,1 0 0,-1-1 0,1 0 0,-1 0 0,0 0 0,0-1 0,-1-1 0,1 1 0,-13-1 0,17 0 0,0-1 0,0 0 0,0 0 0,1-1 0,-1 1 0,0-1 0,0 1 0,0-1 0,1-1 0,-1 1 0,0 0 0,1-1 0,-1 0 0,1 0 0,0 0 0,0 0 0,-1 0 0,1-1 0,1 1 0,-1-1 0,0 0 0,1 0 0,-1 0 0,1 0 0,0 0 0,-3-7 0,1-1 0,1 0 0,1 0 0,0 0 0,0 0 0,1-1 0,1 1 0,0 0 0,0-1 0,2 1 0,-1 0 0,6-20 0,-1 7 0,1 1 0,2 0 0,0 1 0,19-34 0,52-58 0,-55 81 0,-2 0 0,22-41 0,-27 34-58,-14 31-88,-1-1 1,2 1 0,-1 0 0,1 0 0,1 0-1,0 0 1,0 1 0,12-13 0,-3 11-6681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12.8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24575,'0'13'0,"0"10"0,0 19 0,5 11 0,1 2 0,0 1 0,-2 3 0,9-7 0,1-8 0,-1-11-8191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13.1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24575,'0'10'0,"0"2"-8191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13.6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1 24575,'-3'0'0,"0"1"0,0 0 0,0 0 0,0 0 0,0 0 0,1 1 0,-1-1 0,0 1 0,1-1 0,-1 1 0,1 0 0,0 0 0,0 0 0,0 0 0,0 1 0,0-1 0,0 1 0,0-1 0,1 1 0,-3 5 0,-4 7 0,0 1 0,-5 19 0,7-18 0,0 1 0,2-1 0,0 1 0,1 1 0,1-1 0,1 0 0,1 33 0,0-44 0,1 1 0,0-1 0,1 1 0,-1-1 0,2 0 0,-1 1 0,1-1 0,0 0 0,0-1 0,0 1 0,1 0 0,1-1 0,-1 0 0,1 0 0,0 0 0,0-1 0,0 0 0,1 0 0,0 0 0,0 0 0,9 4 0,-5-4 0,1 0 0,0-2 0,-1 1 0,2-1 0,-1-1 0,0 1 0,0-2 0,1 0 0,-1 0 0,19-2 0,-24 0 0,-1 0 0,1 0 0,-1 0 0,0 0 0,0-1 0,0 0 0,0 0 0,0 0 0,0-1 0,8-5 0,-10 5 0,0 1 0,-1-1 0,1 0 0,-1 0 0,0 0 0,1 0 0,-2 0 0,1 0 0,0-1 0,0 1 0,-1 0 0,0-1 0,0 0 0,0 1 0,0-1 0,0 0 0,-1-4 0,1 5 4,-1 0 1,0-1-1,-1 1 0,1 0 0,-1 0 0,1 0 0,-1 0 0,0 0 0,0-1 1,0 1-1,0 1 0,-1-1 0,1 0 0,-1 0 0,0 0 0,0 1 0,0-1 1,0 1-1,0 0 0,0-1 0,-1 1 0,1 0 0,-1 0 0,0 1 0,1-1 1,-1 0-1,0 1 0,-4-2 0,2 1-110,-1 0 0,0 0 0,0 1 0,0-1 0,0 1 0,0 1-1,0-1 1,0 1 0,0 0 0,0 0 0,0 1 0,0 0 0,-11 3 0,-18 10-6720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14.2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1 103 24575,'40'-2'0,"1"-2"0,-1-2 0,58-16 0,-58 13 0,-32 7 0,4 0 0,0 0 0,-1-1 0,0-1 0,0 0 0,0 0 0,0-1 0,0 0 0,11-9 0,-22 14 0,1 0 0,-1 0 0,0 0 0,0-1 0,1 1 0,-1 0 0,0 0 0,0 0 0,0-1 0,1 1 0,-1 0 0,0 0 0,0-1 0,0 1 0,0 0 0,1 0 0,-1-1 0,0 1 0,0 0 0,0 0 0,0-1 0,0 1 0,0 0 0,0-1 0,0 1 0,0 0 0,0 0 0,0-1 0,0 1 0,0 0 0,0-1 0,0 1 0,0 0 0,0 0 0,0-1 0,0 1 0,-1-1 0,-11-3 0,-18 3 0,25 3 0,0 0 0,0 1 0,0-1 0,0 1 0,1 0 0,-1 1 0,1-1 0,-1 1 0,1-1 0,1 1 0,-1 0 0,0 1 0,1-1 0,0 1 0,0-1 0,0 1 0,1 0 0,-1 0 0,1 0 0,0 1 0,-2 9 0,-2 9 0,2 0 0,0 0 0,-1 40 0,4-44 0,0 1 0,1 0 0,2 0 0,3 20 0,-3-34 0,0 0 0,0 0 0,0-1 0,1 1 0,0-1 0,0 1 0,1-1 0,0 0 0,0 0 0,0-1 0,1 1 0,-1-1 0,1 0 0,1 0 0,9 7 0,26 11-1365,-1-6-5461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3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138 112 24575,'-4'1'0,"1"0"0,0-1 0,0 1 0,0 0 0,-1 1 0,1-1 0,0 1 0,1-1 0,-1 1 0,0 0 0,0 0 0,1 0 0,-1 0 0,1 0 0,0 1 0,-5 5 0,-28 45 0,27-39 0,1 1 0,0 1 0,1 0 0,1-1 0,0 2 0,2-1 0,0 0 0,0 1 0,2 0 0,0 17 0,0-25 0,2-1 0,-1 1 0,1 0 0,1-1 0,0 1 0,0-1 0,0 1 0,1-1 0,0 0 0,1 0 0,0 0 0,0-1 0,1 1 0,0-1 0,0 0 0,0 0 0,1-1 0,0 0 0,0 0 0,13 9 0,-13-12 0,-1 0 0,1 0 0,0-1 0,-1 1 0,1-1 0,0-1 0,1 1 0,-1-1 0,0 0 0,0-1 0,0 1 0,1-1 0,-1-1 0,0 1 0,0-1 0,1 0 0,-1 0 0,0-1 0,0 0 0,0 0 0,0 0 0,-1-1 0,1 0 0,-1 0 0,1 0 0,-1-1 0,0 1 0,7-9 0,-4 5 0,0 0 0,-1-1 0,0 1 0,0-1 0,-1-1 0,0 0 0,-1 1 0,0-2 0,0 1 0,-1 0 0,0-1 0,-1 0 0,0 0 0,0 0 0,-1 0 0,1-19 0,-3 19 0,-1 0 0,0 1 0,0-1 0,-1 1 0,0-1 0,-1 1 0,0 0 0,0 0 0,-1 0 0,-1 0 0,-5-9 0,-5-3 0,-1 0 0,-32-32 0,-10-12 0,56 64 0,1 0 0,0 0 0,0-1 0,0 1 0,0 0 0,0-1 0,0 1 0,1-1 0,-1 1 0,0-1 0,1 1 0,-1-1 0,1 0 0,-1 1 0,1-1 0,0 0 0,0 1 0,0-1 0,0 0 0,0 1 0,0-1 0,0 0 0,1 1 0,-1-1 0,1-3 0,1 3 0,0 0 0,0 0 0,0 0 0,0 0 0,0 0 0,0 0 0,0 1 0,0-1 0,1 1 0,-1-1 0,1 1 0,-1 0 0,1 0 0,2-1 0,12-3 0,1 1 0,-1 1 0,31-2 0,98 2-1365,-104 3-5461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14.7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63 24575,'-2'1'0,"-1"-1"0,0 1 0,0 0 0,1 0 0,-1 0 0,0 0 0,1 0 0,-1 1 0,1-1 0,-1 1 0,1 0 0,0-1 0,0 1 0,0 0 0,0 0 0,0 1 0,0-1 0,0 0 0,1 1 0,-1-1 0,1 1 0,0-1 0,-2 6 0,-2 3 0,2-1 0,-1 1 0,1 0 0,-2 20 0,4-26 0,1 0 0,-1 0 0,2-1 0,-1 1 0,0 0 0,1 0 0,0 0 0,0 0 0,1 0 0,-1 0 0,1-1 0,0 1 0,0-1 0,1 1 0,4 6 0,-3-6 0,1 1 0,0-1 0,0 0 0,1-1 0,-1 1 0,1-1 0,0 0 0,0 0 0,1-1 0,7 4 0,-4-4 0,-1 1 0,1-1 0,0-1 0,0 0 0,0 0 0,0-1 0,0 0 0,0-1 0,0 0 0,0 0 0,0-1 0,0-1 0,0 0 0,0 0 0,18-7 0,-23 6 0,0 0 0,0 0 0,0 0 0,-1-1 0,1 0 0,-1 0 0,0 0 0,0-1 0,0 1 0,0-1 0,-1 0 0,0 0 0,0 0 0,0-1 0,-1 1 0,0-1 0,0 1 0,0-1 0,-1 0 0,1 1 0,0-10 0,-1 3 0,-1 1 0,1 0 0,-2 0 0,1-1 0,-2 1 0,1 0 0,-2 0 0,1 0 0,-2 0 0,-6-15 0,7 21 7,0 0 0,0 0-1,-1 1 1,1-1 0,-1 1-1,0 0 1,0 0-1,-1 1 1,1-1 0,-1 1-1,0 0 1,0 0 0,0 1-1,0-1 1,0 1 0,-1 0-1,-10-2 1,9 2-106,1 1 0,-1 0 0,1 0 0,-1 0 0,0 1 0,1 0 0,-1 0 0,0 1 0,1 0 0,-1 0 0,1 1 0,-1-1 0,1 1 0,-12 6 0,-8 11-6727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15.3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1 24575,'-3'4'0,"0"1"0,1 0 0,0 0 0,0 0 0,0 0 0,0 0 0,1 1 0,0-1 0,0 0 0,0 1 0,1-1 0,0 1 0,0 6 0,-1 5 0,-2 11 0,2 1 0,1-1 0,1 1 0,1-1 0,8 35 0,-9-56 0,1 0 0,0 0 0,0 0 0,1-1 0,-1 1 0,2-1 0,-1 1 0,1-1 0,0 0 0,0 0 0,0-1 0,1 1 0,0-1 0,0 0 0,1 0 0,-1-1 0,1 1 0,0-1 0,0-1 0,1 1 0,-1-1 0,1 0 0,-1 0 0,1-1 0,0 0 0,9 1 0,-7-1 0,1-1 0,-1 0 0,1-1 0,-1 0 0,1 0 0,-1-1 0,1-1 0,-1 1 0,18-7 0,-22 6 0,1 0 0,-1 0 0,0-1 0,0 0 0,-1 0 0,1 0 0,-1 0 0,1-1 0,-1 0 0,0 0 0,0 0 0,-1 0 0,1-1 0,-1 1 0,0-1 0,0 0 0,-1 0 0,3-7 0,1-10-157,-1 0 0,-1-1 0,-1 0 0,-1 0-1,-1 0 1,-3-37 0,2 53-108,-2-36-6561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1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24575,'0'9'0,"0"17"0,-9 18 0,-13 6 0,-2-5-8191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2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45 24575,'-6'-5'0,"1"0"0,-1 1 0,0 0 0,0 0 0,0 0 0,-1 1 0,1 0 0,-1 0 0,0 1 0,0 0 0,0 0 0,0 1 0,0 0 0,0 0 0,-1 0 0,-10 1 0,12 0 0,0 1 0,0-1 0,0 1 0,0 1 0,0-1 0,0 1 0,0 0 0,0 0 0,1 0 0,-1 1 0,1 0 0,0 0 0,0 1 0,0-1 0,0 1 0,0 0 0,1 0 0,0 1 0,-6 6 0,7-7 0,0 1 0,1-1 0,-1 1 0,1 0 0,0 0 0,0 0 0,0 0 0,1 0 0,-1 0 0,1 0 0,1 1 0,-1-1 0,1 0 0,0 1 0,0-1 0,1 8 0,0-9 0,1 1 0,0 0 0,0-1 0,0 1 0,0-1 0,0 0 0,1 1 0,0-1 0,0 0 0,0-1 0,0 1 0,1-1 0,-1 1 0,1-1 0,0 0 0,0 0 0,0-1 0,6 4 0,-2-2 0,1 1 0,0-1 0,0-1 0,1 0 0,-1 0 0,1-1 0,0 0 0,-1 0 0,1-1 0,0-1 0,0 1 0,14-3 0,-8-4 0,-15-1 0,-2 6 0,0 0 0,0 0 0,0 0 0,-1 0 0,1 0 0,0 1 0,0-1 0,-1 0 0,1 1 0,-1-1 0,1 1 0,0-1 0,-1 1 0,1 0 0,-1-1 0,-1 1 0,-7-1 0,0 1 0,0-1 0,1 2 0,-1-1 0,0 2 0,0-1 0,0 1 0,1 1 0,-1 0 0,1 0 0,0 1 0,0 0 0,0 0 0,0 1 0,1 0 0,-1 1 0,2 0 0,-1 0 0,-12 13 0,14-12 0,0 0 0,1 0 0,0 0 0,0 1 0,1-1 0,0 1 0,0 0 0,1 0 0,0 1 0,0-1 0,1 1 0,0-1 0,0 1 0,1 0 0,1 0 0,-1-1 0,1 1 0,1 0 0,-1 0 0,2 0 0,-1-1 0,6 16 0,-3-13 0,1 0 0,0 0 0,1-1 0,1 0 0,-1 0 0,2 0 0,-1-1 0,1 0 0,0-1 0,1 0 0,0 0 0,0-1 0,1 0 0,0 0 0,0-1 0,1 0 0,19 7 0,1-2 0,-1-1 0,1-1 0,1-2 0,0-1 0,45 2 0,-66-7-124,0 0 0,0-1 0,0 0 0,0-1 0,-1 0 0,1-1-1,0 0 1,0 0 0,-1-1 0,14-6 0,5-9-6702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2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24575,'6'0'0,"0"1"0,0-1 0,0 1 0,0 1 0,-1-1 0,1 1 0,0 0 0,-1 1 0,1-1 0,-1 1 0,0 0 0,7 5 0,4 5 0,0 1 0,16 18 0,-22-22 0,21 25 0,-1 1 0,-2 2 0,37 64 0,-62-97 0,1 3 0,0 0 0,1-1 0,0 0 0,0 0 0,0 0 0,1 0 0,0-1 0,10 7 0,-15-12 0,0-1 0,0 1 0,1-1 0,-1 0 0,0 1 0,0-1 0,1 0 0,-1 0 0,0 0 0,1 0 0,-1 0 0,0 0 0,1 0 0,-1 0 0,0-1 0,0 1 0,1-1 0,-1 1 0,0-1 0,0 1 0,1-1 0,-1 1 0,0-1 0,0 0 0,0 0 0,0 0 0,0 1 0,0-1 0,0 0 0,-1 0 0,1 0 0,0-1 0,0 0 0,4-4 0,-1-1 0,0 1 0,-1-1 0,4-8 0,1-10 0,0-1 0,-2 1 0,5-45 0,-1 4 0,2 2 0,25-106 0,-28 145 0,-9 25-30,0 0 0,0 0-1,0-1 1,0 1 0,0 0-1,0 0 1,0 0 0,0-1-1,0 1 1,0 0 0,0 0-1,0 0 1,0 0 0,1 0-1,-1-1 1,0 1-1,0 0 1,0 0 0,0 0-1,0 0 1,0 0 0,1 0-1,-1-1 1,0 1 0,0 0-1,0 0 1,0 0 0,1 0-1,-1 0 1,0 0 0,0 0-1,0 0 1,1 0 0,-1 0-1,0 0 1,0 0 0,0 0-1,0 0 1,1 0 0,-1 0-1,0 0 1,0 0 0,0 0-1,1 1 1,3 7-6796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2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4 146 24575,'-1'8'0,"-1"91"0,2-86 0,1 0 0,0 0 0,0-1 0,2 1 0,-1 0 0,9 22 0,-5-25 0,0-1 0,0 0 0,1 0 0,0-1 0,1 0 0,0 0 0,0-1 0,0 0 0,1-1 0,0 1 0,1-2 0,-1 1 0,1-1 0,0-1 0,14 5 0,-13-5 0,0-1 0,0 0 0,1-1 0,-1 0 0,1 0 0,-1-2 0,1 1 0,-1-1 0,1-1 0,-1 0 0,0-1 0,1 0 0,-1-1 0,18-6 0,-23 5 0,0 1 0,0-2 0,0 1 0,0 0 0,0-1 0,-1 0 0,0-1 0,0 1 0,-1-1 0,1 0 0,-1 0 0,-1 0 0,1 0 0,-1-1 0,0 1 0,0-1 0,-1 0 0,0 0 0,0 0 0,1-12 0,0 1 0,-1-1 0,-1 1 0,0-1 0,-2 0 0,0 0 0,-7-32 0,8 50 0,0-1 0,0 1 0,-1-1 0,1 1 0,-1-1 0,1 1 0,-1-1 0,0 1 0,1-1 0,-1 1 0,0 0 0,0-1 0,0 1 0,0 0 0,-2-2 0,2 2 0,0 1 0,1 0 0,-1 0 0,1 0 0,-1-1 0,0 1 0,1 0 0,-1 0 0,0 0 0,0 0 0,1 0 0,-1 0 0,0 0 0,1 0 0,-1 0 0,0 1 0,1-1 0,-1 0 0,1 0 0,-1 1 0,0-1 0,1 0 0,-1 1 0,0 0 0,-3 2 0,1-1 0,0 2 0,0-1 0,0 0 0,1 1 0,-1-1 0,1 1 0,0-1 0,-3 8 0,1-1 0,0 0 0,1 0 0,0 0 0,1 0 0,0 1 0,0-1 0,1 1 0,1-1 0,0 1 0,0-1 0,1 1 0,0-1 0,1 1 0,0-1 0,1 0 0,7 18 0,-6-20 0,0 1 0,1-1 0,0-1 0,1 1 0,0-1 0,0 0 0,0 0 0,1 0 0,0-1 0,0 0 0,1-1 0,0 1 0,0-1 0,0-1 0,0 0 0,1 0 0,0 0 0,0-1 0,10 2 0,-10-3 0,0 0 0,1 0 0,-1-1 0,1 0 0,-1-1 0,1 0 0,-1-1 0,1 0 0,17-4 0,-21 4 0,-1-1 0,0 0 0,0 0 0,0-1 0,0 1 0,-1-1 0,1 0 0,-1 0 0,0-1 0,1 1 0,-2-1 0,1 0 0,0 0 0,-1-1 0,0 1 0,0-1 0,0 1 0,4-10 0,-2 1 0,-1-1 0,0 1 0,-1-1 0,0 0 0,-1 0 0,-1-1 0,0-19 0,-2-4 0,-10-59 0,9 86-97,-1-1-1,0 1 1,-1-1-1,0 1 1,0 1-1,-1-1 1,-1 0-1,1 1 1,-2 0-1,0 1 1,0-1-1,0 1 0,-12-10 1,-10-5-6729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2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24575,'-9'0'0,"-4"4"0,1 11 0,3 13 0,7 14 0,4 15 0,2-3-8191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2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24575,'10'0'0,"11"0"0,17 0 0,15 0 0,8 0 0,7 0 0,6 0 0,5 0 0,-8-4 0,-5-2 0,-2 0 0,-15-8 0,-25-2 0,-17 2-8191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2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24575,'0'5'0,"-9"11"0,-3 11 0,0 15 0,3 6 0,2 3 0,3 2 0,2-3 0,1-1 0,1-4 0,5-10 0,2 3 0,4-5 0,0 1 0,7-5 0,15-8 0,2-7-8191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2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70 24575,'-2'4'0,"-1"-1"0,1 1 0,0 0 0,0-1 0,0 1 0,1 0 0,-1 0 0,1 1 0,0-1 0,0 0 0,0 0 0,1 0 0,-1 6 0,1 1 0,0-1 0,0 1 0,1 0 0,2 10 0,-1-14 0,-1-1 0,1 0 0,0 0 0,1-1 0,-1 1 0,1 0 0,0-1 0,1 0 0,-1 1 0,1-1 0,0-1 0,1 1 0,-1-1 0,1 1 0,-1-1 0,1 0 0,1-1 0,-1 1 0,0-1 0,1 0 0,0-1 0,0 1 0,-1-1 0,1 0 0,1-1 0,-1 1 0,0-1 0,0 0 0,0-1 0,12 0 0,-9 0 0,-1 0 0,0-1 0,0 0 0,0-1 0,0 1 0,0-1 0,-1-1 0,1 0 0,-1 0 0,1 0 0,-1-1 0,0 0 0,0-1 0,-1 1 0,1-1 0,-1 0 0,0-1 0,0 0 0,-1 0 0,0 0 0,0 0 0,0-1 0,6-12 0,-8 12 0,0 0 0,-1 0 0,1 0 0,-2-1 0,1 1 0,-1-1 0,0 1 0,0-1 0,-1 1 0,0-1 0,-1 1 0,1-1 0,-2 1 0,1-1 0,-1 1 0,-3-11 0,3 14 0,-1-1 0,1 1 0,-1-1 0,0 1 0,0 0 0,0 0 0,0 0 0,-1 0 0,0 1 0,1-1 0,-1 1 0,-1 0 0,1 0 0,0 1 0,-1-1 0,1 1 0,-1 0 0,0 0 0,0 0 0,0 1 0,0 0 0,0 0 0,0 0 0,0 0 0,-5 1 0,0 0-341,1 0 0,-1 1-1,-15 3 1,-24 9-6485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3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24575,'11'37'0,"9"75"0,6 159 0,-26-301 0,1 0 0,2 0 0,1 0 0,1 1 0,1-1 0,2 1 0,15-37 0,-18 52 0,1-1 0,1 1 0,0 1 0,1-1 0,18-24 0,-23 35 0,0 0 0,0 0 0,-1 1 0,2-1 0,-1 1 0,0-1 0,0 1 0,1 0 0,-1 0 0,1 1 0,0-1 0,-1 1 0,1-1 0,0 1 0,0 0 0,0 1 0,0-1 0,0 1 0,0 0 0,0 0 0,0 0 0,0 0 0,0 1 0,0-1 0,0 1 0,0 0 0,-1 0 0,7 3 0,-4-1 0,0 0 1,0 0-1,0 0 0,0 1 0,0-1 0,-1 2 1,0-1-1,0 0 0,0 1 0,-1 0 0,1 0 1,-1 1-1,0-1 0,-1 1 0,1 0 0,-1 0 1,0 0-1,-1 0 0,4 13 0,-1 5 4,-1 0 0,-1 0 0,-1 1 0,-2 30 0,0-30-467,0 1 0,9 48 0,1-38-6363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2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24575,'-9'0'0,"0"0"0,0 1 0,0 0 0,1 0 0,-16 5 0,21-5 0,-1 0 0,1 1 0,0-1 0,0 1 0,0 0 0,0 0 0,1 0 0,-1 0 0,0 0 0,1 1 0,0-1 0,-1 1 0,1 0 0,0-1 0,0 1 0,1 0 0,-1 0 0,-1 4 0,-2 8 0,0 0 0,1 0 0,1 1 0,1-1 0,-2 23 0,4 86 0,2-72 0,0-6 0,1 0 0,15 61 0,30 87 0,10 57 0,-56-240 0,-1 0 0,0 1 0,-1-1 0,0 0 0,-1 0 0,0 1 0,-1-1 0,-4 15 0,5-21 0,0-1 0,-1 1 0,0-1 0,0 0 0,0 1 0,-1-1 0,0 0 0,1 0 0,-1-1 0,-1 1 0,1-1 0,0 1 0,-1-1 0,0 0 0,0 0 0,0-1 0,0 1 0,0-1 0,0 0 0,-1 0 0,-7 3 0,9-5-54,1 1-1,0-1 0,0 1 1,-1-1-1,1 0 1,0 1-1,-1-1 0,1-1 1,0 1-1,-1 0 1,1 0-1,0-1 0,0 1 1,-1-1-1,1 0 0,0 0 1,0 0-1,0 0 1,0 0-1,0 0 0,0-1 1,0 1-1,0 0 1,-2-4-1,-12-17-6771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2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24575,'5'-10'0,"14"-2"0,10 0 0,8 3 0,12 2 0,3 3 0,1 1 0,-9 3-8191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2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24575,'-22'0'0,"8"0"0,0 0 0,0 0 0,1 1 0,-22 5 0,32-5 0,-1 0 0,0 1 0,0-1 0,1 1 0,-1 0 0,1 0 0,0 0 0,-1 0 0,1 0 0,0 1 0,0 0 0,1-1 0,-1 1 0,0 0 0,1 1 0,0-1 0,0 0 0,0 1 0,0-1 0,-2 5 0,-2 12 0,1 0 0,1 1 0,1-1 0,0 0 0,2 1 0,0 0 0,2-1 0,4 33 0,-4-42 8,2-1-1,-1 0 1,2 1-1,-1-1 1,1 0-1,1-1 1,0 1-1,0-1 1,1 0-1,0 0 1,0-1-1,1 0 1,0 0-1,1 0 1,16 12-1,-6-6-219,1-1 0,1-1 0,0-1-1,0-1 1,1 0 0,31 9 0,-11-8-6614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2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24575,'9'5'0,"4"10"0,8 12 0,0 6 0,16 7 0,1 5 0,13 5 0,-3-2 0,4 0 0,3 6 0,-8 3 0,-3-9 0,-9-12-8191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2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24575,'-9'4'0,"-13"16"0,-11 18 0,-5 12 0,-5 11 0,-4 9 0,5 6 0,10-5 0,11-5 0,9-14-8191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2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21 24575,'0'3'0,"-1"-1"0,0 1 0,0-1 0,0 1 0,0-1 0,0 0 0,0 1 0,-1-1 0,-1 2 0,-7 13 0,8-12 0,1 1 0,-1-1 0,1 0 0,0 0 0,0 1 0,0-1 0,1 0 0,0 1 0,0-1 0,0 1 0,1-1 0,-1 0 0,1 1 0,1-1 0,-1 0 0,1 0 0,4 9 0,-3-8 0,1-1 0,-1 1 0,2-1 0,-1 0 0,0 0 0,1 0 0,0-1 0,0 1 0,1-1 0,-1-1 0,1 1 0,0-1 0,12 6 0,-12-6 0,1-1 0,0 1 0,0-1 0,0-1 0,0 1 0,0-1 0,0-1 0,1 1 0,-1-1 0,0 0 0,8-2 0,-11 2 0,-1-1 0,0 0 0,0 0 0,0 0 0,0 0 0,0-1 0,-1 1 0,1-1 0,0 0 0,-1 0 0,1 0 0,-1 0 0,1 0 0,-1 0 0,0-1 0,0 1 0,0-1 0,0 1 0,-1-1 0,1 0 0,-1 0 0,1 0 0,-1 0 0,0 0 0,0 0 0,0-5 0,0 3 0,0-1 0,-1 0 0,0 1 0,0-1 0,0 0 0,-1 1 0,0-1 0,0 1 0,0-1 0,-1 1 0,0-1 0,0 1 0,0 0 0,-1 0 0,1 0 0,-1 0 0,-1 0 0,1 1 0,-1-1 0,1 1 0,-1 0 0,0 0 0,-1 0 0,1 1 0,-7-5 0,0 1 0,0 0 0,-1 0 0,0 1 0,0 1 0,0 0 0,-1 0 0,1 1 0,-1 1 0,-24-3 0,-1 7-1365,9 8-5461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2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24575,'5'0'0,"10"0"0,12 0 0,1 9 0,11 13 0,-3 11 0,7 14 0,-4 13 0,-3 9 0,-9 3 0,-8-1 0,1 0 0,-2-7 0,-5-6 0,-4 2 0,-4-5 0,-2-2 0,-3-11-8191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48.9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18 180 24575,'-16'59'0,"15"-51"0,1-1 0,0 1 0,0-1 0,0 1 0,1-1 0,0 0 0,1 1 0,-1-1 0,1 0 0,1 0 0,-1 0 0,1 0 0,1 0 0,-1-1 0,1 1 0,0-1 0,1 0 0,-1 0 0,1 0 0,0-1 0,1 0 0,-1 0 0,1 0 0,0-1 0,1 0 0,-1 0 0,0 0 0,1-1 0,0 0 0,0 0 0,13 3 0,-11-4 0,0 0 0,0 0 0,0-1 0,0 0 0,0 0 0,0-1 0,1-1 0,-1 0 0,0 0 0,0 0 0,0-1 0,0-1 0,-1 1 0,1-1 0,0-1 0,-1 0 0,0 0 0,0-1 0,0 0 0,-1 0 0,1 0 0,-1-1 0,0 0 0,-1-1 0,0 0 0,8-10 0,-7 8 0,0-1 0,-1 0 0,0 0 0,0 0 0,-1-1 0,-1 0 0,0 0 0,0 0 0,-1 0 0,-1 0 0,0-1 0,0 0 0,-1 1 0,-1-1 0,0 0 0,0 1 0,-1-1 0,-1 0 0,0 1 0,-5-18 0,5 23-41,-1 0 0,1 0-1,-1 0 1,-1 1-1,1-1 1,-1 1 0,0 0-1,0 0 1,0 0 0,-1 1-1,0 0 1,0-1-1,0 2 1,0-1 0,0 0-1,-1 1 1,0 0 0,0 1-1,0-1 1,0 1-1,0 0 1,0 0 0,0 1-1,-1 0 1,1 0 0,0 1-1,-1-1 1,1 1-1,-1 1 1,1-1 0,-1 1-1,-9 3 1,-27 11-6785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49.9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133 233 24575,'1'-8'0,"1"-1"0,-1 0 0,1 1 0,0 0 0,1-1 0,0 1 0,1 0 0,-1 1 0,1-1 0,1 1 0,0-1 0,0 1 0,0 1 0,1-1 0,-1 1 0,2 0 0,11-9 0,-4 3 0,1 1 0,0 1 0,1 1 0,0 0 0,0 1 0,1 0 0,25-6 0,-37 12 0,0 0 0,0 1 0,1 0 0,-1 1 0,0-1 0,0 1 0,1 0 0,-1 0 0,0 0 0,1 1 0,-1 0 0,0 0 0,0 0 0,0 1 0,9 3 0,-9-1 0,1 0 0,0 0 0,-1 0 0,0 1 0,0-1 0,-1 1 0,1 1 0,-1-1 0,0 0 0,0 1 0,5 11 0,5 13 0,-1 0 0,-2 0 0,-1 1 0,-1 1 0,-2 0 0,-1 0 0,4 62 0,-9-13 0,-16 161 0,13-222 0,-8 40 0,2-108 0,8-181 0,0 225 0,0 1 0,0-1 0,-1 1 0,1-1 0,-1 1 0,0-1 0,0 1 0,0 0 0,-1 0 0,1 0 0,-1-1 0,1 1 0,-1 0 0,0 1 0,0-1 0,0 0 0,-1 1 0,1-1 0,-4-2 0,3 4 0,1-1 0,-1 1 0,0 0 0,0-1 0,0 2 0,0-1 0,0 0 0,0 1 0,0-1 0,-1 1 0,1 0 0,0 0 0,0 0 0,0 0 0,0 1 0,0-1 0,0 1 0,0 0 0,0 0 0,0 0 0,-5 2 0,-3 3 0,-1 0 0,1 0 0,1 2 0,-1-1 0,1 1 0,0 1 0,-10 11 0,-60 76 0,59-68 0,-70 95 53,-46 56-1471,97-134-5408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50.6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1 24575,'-5'0'0,"-6"0"0,-10 0 0,-2 9 0,4 13 0,4 6 0,5-1-8191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39:24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77 109 24575,'-3'0'0,"1"0"0,0 1 0,-1-1 0,1 1 0,0 0 0,0 0 0,-1 0 0,1 0 0,0 0 0,0 0 0,0 0 0,0 1 0,0-1 0,1 1 0,-1-1 0,0 1 0,1 0 0,-1 0 0,1 0 0,-1 0 0,1 0 0,0 0 0,0 0 0,-2 4 0,-1 6 0,0 0 0,0-1 0,-2 18 0,2-10 0,1 0 0,1 0 0,1 0 0,2 34 0,-1-48 0,0 1 0,1 0 0,0-1 0,0 1 0,1-1 0,0 0 0,-1 1 0,2-1 0,-1 0 0,1 0 0,-1 0 0,1 0 0,1-1 0,-1 1 0,1-1 0,0 0 0,-1 0 0,2 0 0,-1-1 0,9 7 0,-5-6 0,0-1 0,0 0 0,0 0 0,1-1 0,-1 0 0,0-1 0,1 1 0,-1-2 0,1 1 0,0-1 0,-1 0 0,1-1 0,-1 0 0,1 0 0,-1-1 0,9-3 0,-11 3 0,0 0 0,0-1 0,0 1 0,0-1 0,-1-1 0,0 1 0,1-1 0,-1 1 0,-1-2 0,1 1 0,-1 0 0,1-1 0,-1 0 0,0 0 0,-1 0 0,1-1 0,-1 1 0,0-1 0,-1 1 0,1-1 0,-1 0 0,0 0 0,1-7 0,-1-3 0,-1-1 0,0 1 0,-1-1 0,-1 1 0,0-1 0,-1 1 0,-1 0 0,0-1 0,-2 1 0,0 1 0,-12-28 0,12 34 0,0-1 0,0 1 0,-1 0 0,0 1 0,-1-1 0,0 1 0,0 1 0,-14-12 0,15 15 0,0 0 0,0 0 0,0 0 0,-1 1 0,1 0 0,-1 1 0,0-1 0,0 1 0,0 1 0,0-1 0,0 1 0,0 0 0,-12 1 0,15 0 0,1 0 0,0 0 0,0 1 0,-1-1 0,1 1 0,0 0 0,0 0 0,0 0 0,0 0 0,0 1 0,0-1 0,0 1 0,0 0 0,1 0 0,-1 0 0,-4 4 0,4-2 0,-1 1 0,1-1 0,0 1 0,1-1 0,-1 1 0,1 0 0,0 0 0,0 0 0,-2 8 0,0 9 0,2 1 0,0-1 0,1 45 0,2-53 0,7 149 0,34 185 0,-27-265 0,3 0 0,48 134 0,-56-195-1365,-3-11-5461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3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2 24575,'-44'0'0,"-1"-1"0,1 2 0,-70 10 0,110-10 0,-1 1 0,1-1 0,0 1 0,-1 0 0,1 0 0,0 0 0,0 0 0,0 1 0,1-1 0,-1 1 0,1 0 0,-1 0 0,1 1 0,0-1 0,0 1 0,0-1 0,1 1 0,-1 0 0,1 0 0,0 0 0,0 1 0,0-1 0,1 0 0,0 1 0,-1-1 0,0 8 0,-1 10 0,1-1 0,1 1 0,1-1 0,2 29 0,3-14 0,2 0 0,1 0 0,1 0 0,20 47 0,3 11 0,-7-22 0,-14-43 0,0 0 0,-2 1 0,-2 0 0,5 34 0,-11-56 0,0-1 0,-1 0 0,0 0 0,-1 0 0,1 0 0,-1 0 0,0 0 0,-1 0 0,0-1 0,0 1 0,0 0 0,-1-1 0,0 1 0,-1-1 0,1 0 0,-1 0 0,0 0 0,0-1 0,-1 1 0,0-1 0,0 0 0,0 0 0,-7 4 0,6-4-97,-1-1-1,0 0 1,0-1-1,-1 1 1,1-2-1,-1 1 1,0-1-1,1 0 1,-1 0-1,0-1 1,0 0-1,0 0 0,-12-2 1,-9-3-6729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51.3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292 38 24575,'-9'0'0,"-3"-9"0,-5-3 0,-8 0 0,1 8 0,-2 3 0,5 12 0,-3 3 0,2 5 0,-5-2 0,3 7 0,1 7 0,4 4 0,5 4 0,10 5 0,15-4 0,14-10 0,4-9-8191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53.7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6 24575,'0'-4'0,"0"2"0,0 12 0,0 12 0,-5 8 0,-1 8 0,0 6 0,2 0 0,0 3 0,2 6 0,1-1 0,1 0 0,9-9 0,3-11-8191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54.1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24575,'0'4'0,"0"7"0,0 11 0,0 9 0,0 6 0,0 5 0,0 0 0,0 7 0,0 3 0,0-6-8191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54.5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283 1 24575,'0'3'0,"-1"0"0,0 0 0,0 0 0,-1 0 0,1-1 0,0 1 0,-1 0 0,0-1 0,0 1 0,0-1 0,0 1 0,0-1 0,0 0 0,-5 4 0,3-2 0,-21 17 0,-1-1 0,0-1 0,-2-1 0,0-1 0,-1-2 0,-48 19 0,66-30 0,12-3 0,24-8 0,12-2 0,-22 6 0,-1 1 0,1 0 0,-1 1 0,1 1 0,0 0 0,20 4 0,-29-3 0,-1 0 0,1 1 0,-1 0 0,0 0 0,0 1 0,0-1 0,0 1 0,0 0 0,0 0 0,-1 1 0,1-1 0,-1 1 0,0 0 0,0 1 0,-1-1 0,1 0 0,-1 1 0,0 0 0,5 10 0,9 20-114,-8-15 235,21 35 1,-25-49-272,-1 0 1,1 0 0,0-1-1,1 1 1,-1-1-1,1 0 1,0-1 0,0 1-1,9 4 1,14 4-6677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55.1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1 24575,'-2'0'0,"0"0"0,0 0 0,-1 1 0,1-1 0,0 1 0,0-1 0,0 1 0,-1 0 0,1 0 0,0 0 0,0 0 0,0 0 0,1 0 0,-1 0 0,0 1 0,0-1 0,-2 3 0,1 0 0,0 0 0,0 0 0,1 0 0,-1 1 0,1-1 0,0 1 0,-2 8 0,0 2 0,0 0 0,2 0 0,0 1 0,0 17 0,2-26 0,0 0 0,1 0 0,0 0 0,0 0 0,0 0 0,1-1 0,0 1 0,0 0 0,1-1 0,0 0 0,0 1 0,0-1 0,1 0 0,7 9 0,-8-12 0,0 0 0,0 0 0,0 0 0,0-1 0,1 1 0,-1-1 0,1 0 0,0 0 0,0 0 0,-1 0 0,1-1 0,0 1 0,1-1 0,-1 0 0,0 0 0,0-1 0,0 1 0,0-1 0,1 0 0,-1 0 0,0-1 0,0 1 0,0-1 0,1 0 0,5-2 0,-3 1 0,0-1 0,0 0 0,0-1 0,-1 0 0,1 0 0,-1 0 0,0 0 0,0-1 0,-1 0 0,1-1 0,-1 1 0,0-1 0,-1 0 0,1 0 0,-1-1 0,0 1 0,3-9 0,-5 11 0,0-1 0,0 0 0,-1 0 0,0 1 0,0-1 0,0 0 0,0 0 0,-1 0 0,1-1 0,-1 1 0,-1 0 0,1 0 0,-1 0 0,0 0 0,0 0 0,0 0 0,-1 1 0,1-1 0,-1 0 0,0 1 0,-1-1 0,1 1 0,-1-1 0,0 1 0,0 0 0,-6-6 0,4 6 8,-1 0 0,1 0 0,-1 0 0,0 0 0,0 1 0,0 0 0,0 0 0,0 1 0,-1 0 0,0 0 0,1 0 0,-1 1 0,0 0 0,-10 0 0,9 0-132,0 1 0,0 1 1,0-1-1,0 1 0,0 1 0,0-1 1,0 2-1,0-1 0,1 1 0,-1 0 1,-13 8-1,-4 7-6702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55.5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24575,'0'5'0,"0"14"0,10 5 0,2 8 0,0-3-8191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56.3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24575,'-2'68'0,"0"-22"0,2 1 0,9 70 0,-8-113 0,0 0 0,0 0 0,0-1 0,1 1 0,-1 0 0,1-1 0,0 0 0,0 1 0,0-1 0,0 0 0,0 0 0,1 0 0,0 0 0,-1 0 0,1-1 0,0 1 0,0-1 0,0 0 0,1 0 0,-1 0 0,1 0 0,-1-1 0,1 1 0,-1-1 0,1 0 0,0 0 0,0 0 0,-1-1 0,6 1 0,-3 0 0,0-1 0,1 0 0,-1-1 0,0 1 0,0-1 0,0 0 0,0-1 0,0 0 0,0 1 0,0-2 0,-1 1 0,1-1 0,-1 0 0,1 0 0,-1 0 0,0-1 0,0 0 0,4-5 0,2-5 0,0 0 0,-2-1 0,0-1 0,0 1 0,-2-2 0,0 1 0,-1-1 0,0 0 0,3-19 0,5-11 0,-2 106 0,27 86-1365,-27-98-5461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56.9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181 0 24575,'-5'7'0,"1"0"0,0 0 0,0 0 0,0 0 0,1 0 0,0 1 0,1 0 0,-1-1 0,1 1 0,1 0 0,-2 16 0,-2 8 0,-21 102 0,-14 261 0,29-257 0,-43 211 0,52-336-341,0 0 0,1 0-1,0 18 1,3-5-6485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57.6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234 3 24575,'-34'-1'0,"17"0"0,0 1 0,0 0 0,1 1 0,-27 5 0,39-5 0,1 0 0,-1 0 0,0 0 0,1 1 0,-1 0 0,1-1 0,0 1 0,-1 0 0,1 0 0,0 1 0,0-1 0,0 1 0,1-1 0,-1 1 0,0 0 0,1 0 0,0 0 0,0 1 0,0-1 0,0 0 0,0 1 0,1-1 0,0 1 0,-1 0 0,0 4 0,2-4 0,-1 1 0,0-1 0,1 0 0,0 1 0,0-1 0,0 0 0,0 1 0,1-1 0,0 0 0,0 1 0,0-1 0,0 0 0,1 0 0,0 0 0,0 0 0,0 0 0,0 0 0,4 5 0,0-3 0,-1 0 0,1 0 0,0-1 0,0 0 0,0 0 0,1-1 0,0 0 0,0 0 0,9 4 0,-3 0 0,-21-3 0,-1-2 0,0 1 0,0 0 0,1 1 0,0 0 0,0 0 0,0 1 0,-11 10 0,16-13 0,-1 1 0,1 0 0,-1 0 0,1 0 0,0 0 0,1 0 0,-1 1 0,1-1 0,0 1 0,0 0 0,0 0 0,0-1 0,-1 11 0,3-12 0,1 0 0,-1 0 0,0-1 0,1 1 0,-1 0 0,1 0 0,0-1 0,0 1 0,0 0 0,1-1 0,-1 1 0,0-1 0,1 1 0,0-1 0,-1 0 0,1 0 0,0 0 0,0 0 0,0 0 0,0 0 0,1 0 0,-1-1 0,0 1 0,1-1 0,0 0 0,-1 0 0,1 0 0,3 1 0,8 4 0,1-2 0,-1 0 0,30 5 0,-28-7-80,1 0 0,-1-1-1,1 0 1,0-2 0,-1 0-1,1 0 1,-1-2 0,1 0-1,-1-1 1,0 0 0,0-2 0,-1 0-1,0 0 1,0-2 0,0 1-1,14-12 1,0-6-6746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57.9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24575,'0'9'0,"4"12"0,2 12 0,0 1-8191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3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24575,'4'0'0,"16"0"0,9-4 0,8-3 0,8 2 0,0 0 0,6 2 0,-4 1-8191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58.6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24575,'1'15'0,"1"0"0,1 1 0,1-1 0,0-1 0,0 1 0,8 16 0,0 1 0,44 119 0,39 123 0,-90-256 0,0 0 0,-1 0 0,-1 0 0,-1 1 0,1 28 0,-3-43 0,-1 0 0,1 0 0,0-1 0,-1 1 0,0 0 0,0-1 0,0 1 0,0 0 0,-1-1 0,1 1 0,-1-1 0,0 0 0,0 1 0,0-1 0,0 0 0,-1 0 0,1-1 0,-1 1 0,0 0 0,0-1 0,0 1 0,0-1 0,0 0 0,0 0 0,0 0 0,-1-1 0,1 1 0,-1-1 0,0 0 0,1 0 0,-1 0 0,0 0 0,-4 0 0,4-1 0,-1 0 0,1 1 0,-1-2 0,1 1 0,-1 0 0,1-1 0,0 0 0,-1 0 0,1 0 0,0 0 0,0-1 0,0 0 0,0 0 0,0 0 0,0 0 0,0-1 0,1 1 0,-1-1 0,1 0 0,0 0 0,0 0 0,0 0 0,0-1 0,0 1 0,1-1 0,-1 0 0,1 0 0,0 0 0,1 0 0,-4-8 0,1-1 0,0 0 0,1-1 0,0 1 0,1-1 0,0 0 0,1 0 0,1 0 0,2-26 0,0 26 0,1 1 0,0 1 0,1-1 0,0 0 0,1 1 0,1 0 0,0 0 0,0 0 0,1 1 0,15-18 0,6-4 0,64-55 0,-33 32 0,-43 41-101,65-70 335,-71 73-484,-1 0 1,-1 0-1,0 0 0,-1-1 1,11-26-1,-12 19-6576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59.0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82 0 24575,'-4'9'0,"-2"8"0,0 10 0,1 5 0,2 6 0,-8 7 0,-2-1 0,1 2 0,2 6 0,4 0 0,2 0 0,2-9-8191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2:59.6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220 1 24575,'-8'0'0,"-1"1"0,1 1 0,0-1 0,0 1 0,0 1 0,0-1 0,1 1 0,-1 1 0,1 0 0,-1 0 0,1 0 0,0 1 0,1 0 0,-1 0 0,1 0 0,0 1 0,0 0 0,1 1 0,-5 6 0,1-1 0,0 1 0,1 0 0,1 1 0,0-1 0,1 1 0,0 1 0,1-1 0,1 1 0,-4 23 0,6-27 0,1-1 0,1 0 0,0 0 0,0 0 0,1 0 0,0 1 0,1-1 0,4 16 0,-4-22 0,0 1 0,0-1 0,0 1 0,0-1 0,1 0 0,0 0 0,0 0 0,0 0 0,0 0 0,0-1 0,1 1 0,0-1 0,0 0 0,0 0 0,0 0 0,0-1 0,0 0 0,1 1 0,-1-1 0,6 1 0,2 1 0,0-1 0,0-1 0,0 0 0,0 0 0,0-1 0,0-1 0,0 0 0,0 0 0,23-5 0,-30 4 0,0 0 0,0-1 0,1 0 0,-1 0 0,0 0 0,-1 0 0,1-1 0,0 0 0,-1 0 0,1 0 0,-1 0 0,0-1 0,0 0 0,0 0 0,-1 0 0,1 0 0,-1 0 0,0-1 0,0 1 0,-1-1 0,1 0 0,-1 0 0,0 0 0,1-6 0,-1 6 0,-1 1 0,-1 0 0,1 0 0,-1-1 0,1 1 0,-1 0 0,0 0 0,-1-1 0,1 1 0,-1 0 0,0 0 0,0-1 0,0 1 0,-1 0 0,1 0 0,-1 0 0,-3-4 0,2 3 0,-1 0 0,0 1 0,0-1 0,0 1 0,0 0 0,-1 1 0,1-1 0,-1 1 0,0-1 0,0 2 0,-9-5 0,6 4 0,0-1 0,-1 2 0,1-1 0,-1 1 0,1 1 0,-1 0 0,0 0 0,0 0 0,1 1 0,-1 0 0,0 1 0,0 0 0,1 1 0,-1-1 0,1 2 0,-15 4 0,-8 14-1365,9 2-5461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00.4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 24575,'464'0'0,"-452"0"0,-7 0 0,0 0 0,0 0 0,-1 0 0,1 0 0,0-1 0,-1 0 0,8-2 0,-17 6 0,0 0 0,0 0 0,0 0 0,1 1 0,-1-1 0,1 1 0,-1 1 0,1-1 0,1 0 0,-1 1 0,-4 7 0,1 5 0,0 0 0,1 1 0,1-1 0,1 1 0,0 0 0,-2 35 0,5-25 0,1 1 0,1-1 0,8 49 0,2-37-1365,1-10-5461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00.9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0 24575,'-1'1'0,"-1"-1"0,1 0 0,-1 1 0,1-1 0,-1 1 0,1-1 0,0 1 0,-1-1 0,1 1 0,0 0 0,0 0 0,0 0 0,-1 0 0,1 0 0,0 0 0,0 0 0,0 0 0,0 0 0,1 0 0,-1 1 0,0-1 0,0 0 0,1 1 0,-2 2 0,-9 36 0,8-28 0,1 1 0,0-1 0,1 0 0,1 1 0,0-1 0,1 0 0,0 1 0,4 15 0,-3-21 0,0 0 0,0-1 0,1 0 0,0 0 0,0 0 0,1 0 0,-1 0 0,1 0 0,1-1 0,-1 0 0,1 0 0,0 0 0,0-1 0,0 1 0,1-1 0,10 6 0,-6-4 0,0-1 0,1-1 0,-1 0 0,1 0 0,0-1 0,0-1 0,0 0 0,0 0 0,0-1 0,0 0 0,1-1 0,12-1 0,-18 0 0,-1 1 0,0-1 0,0 0 0,0-1 0,0 1 0,0-1 0,0 0 0,0 0 0,-1-1 0,1 0 0,-1 1 0,1-1 0,-1-1 0,0 1 0,0-1 0,-1 1 0,1-1 0,-1 0 0,0 0 0,0-1 0,0 1 0,0-1 0,-1 1 0,1-1 0,-2 0 0,1 0 0,2-10 0,-2 6 0,0-1 0,0 0 0,-1 0 0,-1 0 0,0 1 0,0-1 0,-1 0 0,0 0 0,0 0 0,-1 1 0,-1-1 0,0 1 0,-5-14 0,5 18 0,0 0 0,-1 0 0,1 0 0,-1 0 0,0 0 0,0 1 0,0-1 0,-1 1 0,0 0 0,0 1 0,0-1 0,0 1 0,0 0 0,0 0 0,-1 1 0,0-1 0,1 1 0,-1 0 0,0 1 0,0-1 0,0 1 0,-10 0 0,9 1-114,-1 0 1,1 0-1,-1 1 0,1 0 0,0 0 1,0 0-1,-1 1 0,1 1 0,0-1 1,1 1-1,-10 5 0,-21 16-6712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0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 24575,'0'-5'0,"0"8"0,-4 17 0,-3 15 0,-7 15 0,-3 12 0,-7 10 0,0-3 0,4-3 0,6-10 0,5-4 0,-5-11 0,0 1 0,2-2 0,8-8 0,5-9-8191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07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24575,'-1'8'0,"-1"0"0,0 0 0,-1 1 0,0-1 0,0-1 0,-1 1 0,0 0 0,0-1 0,0 0 0,-1 0 0,-8 9 0,-6 8 0,-1-2 0,-1 0 0,-1-1 0,-1-1 0,-1-1 0,0-1 0,-37 19 0,58-35 0,0-1 0,0 0 0,0 0 0,0 0 0,0 0 0,0 0 0,0-1 0,-5 1 0,7-1 0,1 0 0,0 0 0,-1 0 0,1 0 0,0 0 0,-1 0 0,1 0 0,0 0 0,-1-1 0,1 1 0,0 0 0,-1 0 0,1 0 0,0 0 0,0-1 0,-1 1 0,1 0 0,0 0 0,0 0 0,-1-1 0,1 1 0,0 0 0,0 0 0,0-1 0,-1 1 0,1 0 0,0-1 0,0 1 0,0-1 0,6-16 0,0 8 0,0 0 0,1 0 0,1 0 0,-1 1 0,17-13 0,-22 19 0,0 0 0,1 0 0,-1 1 0,1-1 0,0 0 0,-1 1 0,1 0 0,0 0 0,0 0 0,0 0 0,0 0 0,0 0 0,0 1 0,0-1 0,0 1 0,1 0 0,-1 0 0,0 0 0,0 1 0,0-1 0,0 1 0,0-1 0,0 1 0,0 0 0,5 3 0,-2 0-2,0 0 1,0 0-1,0 1 0,-1 0 0,0 0 0,0 0 1,0 1-1,5 8 0,30 55 104,-31-49-828,22 30 1,-3-14-6101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0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45 169 24575,'-1'0'0,"1"0"0,-1 0 0,1 1 0,-1-1 0,0 0 0,1 0 0,-1 1 0,1-1 0,-1 0 0,1 1 0,-1-1 0,1 1 0,0-1 0,-1 0 0,1 1 0,-1-1 0,1 1 0,0-1 0,-1 1 0,1 0 0,0-1 0,0 1 0,-1-1 0,1 1 0,0-1 0,0 2 0,-5 18 0,5-16 0,-4 14 0,2 1 0,0-1 0,1 1 0,1-1 0,2 27 0,-1-39 0,0 0 0,0 0 0,1-1 0,0 1 0,0-1 0,0 1 0,1-1 0,-1 0 0,1 0 0,0 0 0,1 0 0,-1 0 0,1-1 0,0 0 0,0 0 0,0 0 0,1 0 0,0 0 0,-1-1 0,1 0 0,7 4 0,-5-4 0,0 0 0,1 0 0,-1 0 0,1-1 0,-1 0 0,1-1 0,-1 0 0,1 0 0,0 0 0,0-1 0,-1 0 0,1-1 0,0 1 0,-1-2 0,1 1 0,0-1 0,-1 0 0,0 0 0,1-1 0,-1 0 0,0-1 0,0 1 0,-1-1 0,1-1 0,-1 1 0,0-1 0,0 0 0,0-1 0,-1 1 0,0-1 0,0 0 0,0 0 0,-1-1 0,6-10 0,-4 3 0,-1 0 0,0 0 0,-1-1 0,0 0 0,-2 0 0,1 0 0,-2 0 0,0-1 0,-1 1 0,0 0 0,-1 0 0,-6-27 0,5 36 0,0 1 0,-1-1 0,0 1 0,0 0 0,0 0 0,-1 0 0,0 0 0,1 1 0,-2 0 0,1-1 0,0 2 0,-1-1 0,0 0 0,0 1 0,0 0 0,0 0 0,-1 0 0,1 1 0,-1 0 0,1 0 0,-1 0 0,-9-1 0,3 0 0,-1 1 0,1 0 0,-1 1 0,0 0 0,0 1 0,0 1 0,1 0 0,-1 1 0,-20 4 0,28-3 0,0-1 0,0 1 0,0 0 0,0 0 0,0 0 0,0 1 0,1 0 0,0 0 0,0 0 0,0 0 0,0 1 0,1-1 0,-1 1 0,1 0 0,0 0 0,1 0 0,-3 7 0,-2 4 0,1 1 0,1-1 0,0 1 0,-2 25 0,5-32 0,1 0 0,0 1 0,1-1 0,0 0 0,1 1 0,0-1 0,1 0 0,0 1 0,5 14 0,-5-21 0,-1 0 0,1 1 0,1-1 0,-1 0 0,1-1 0,0 1 0,-1 0 0,2-1 0,-1 1 0,0-1 0,1 0 0,-1 0 0,1-1 0,0 1 0,0-1 0,0 1 0,0-1 0,0-1 0,1 1 0,-1 0 0,1-1 0,-1 0 0,10 1 0,-7-1 0,0-1 0,0 0 0,0 0 0,0 0 0,1-1 0,-1 0 0,0-1 0,0 1 0,0-2 0,-1 1 0,13-6 0,-8 2 0,-1-1 0,1 0 0,-1 0 0,0-1 0,0 0 0,9-12 0,2-5 0,-1-1 0,0-2 0,-3 0 0,19-37 0,-25 43 0,-1 0 0,-1 0 0,10-38 0,-16 47 0,-5 16 0,-4 25 0,-9 56 0,6-42 0,2 2 0,-2 81 0,9-120 0,1-1 0,-1 0 0,1 0 0,0 1 0,0-1 0,1 0 0,-1 0 0,1 0 0,0 0 0,0 0 0,0 0 0,0-1 0,1 1 0,-1-1 0,1 1 0,0-1 0,0 0 0,0 0 0,1-1 0,-1 1 0,1 0 0,-1-1 0,1 0 0,0 0 0,0 0 0,0 0 0,0-1 0,0 0 0,1 0 0,7 2 0,3-1 0,0 0 0,1-1 0,-1-1 0,1 0 0,-1-1 0,0 0 0,25-7 0,-22 4 0,-1-1 0,0-1 0,0-1 0,0-1 0,-1 0 0,0-1 0,-1-1 0,0 0 0,-1-1 0,0 0 0,0-1 0,-1-1 0,-1 0 0,19-27 0,-14 14 0,-1 0 0,-2 0 0,0-2 0,-2 0 0,-1 0 0,-2-1 0,12-56 0,-17 67 0,-3 21 0,-3 31 0,1-19 0,-1 27 0,-4 55 0,9 102 0,-2-184 24,1-1 0,1 0 0,0 0 0,7 19 0,-8-26-148,1-1 0,0 0 1,0-1-1,0 1 0,1 0 0,0-1 1,0 0-1,0 0 0,0 0 0,1 0 1,8 6-1,18 7-6702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0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463 215 24575,'0'-2'0,"0"0"0,-1 1 0,1-1 0,-1 1 0,0-1 0,0 1 0,1-1 0,-1 1 0,0-1 0,0 1 0,0 0 0,0 0 0,-1-1 0,1 1 0,0 0 0,0 0 0,-1 0 0,1 0 0,-1 0 0,1 1 0,-1-1 0,1 0 0,-1 1 0,-2-2 0,-43-9 0,37 10 0,-1 1 0,1 0 0,-1 1 0,1 0 0,-1 1 0,1 0 0,-1 0 0,1 1 0,0 1 0,0-1 0,1 2 0,-1-1 0,1 2 0,0-1 0,0 1 0,1 0 0,-11 10 0,-1 3 0,0 0 0,1 2 0,1 0 0,1 1 0,-20 35 0,25-37 0,1 0 0,2 1 0,0 0 0,-8 30 0,14-43 0,1 1 0,0-1 0,1 1 0,0 0 0,0 0 0,1 0 0,0 0 0,1 0 0,-1-1 0,2 1 0,-1 0 0,1 0 0,1-1 0,3 9 0,-4-13 0,0 0 0,1 0 0,-1 0 0,1 0 0,0-1 0,0 1 0,0-1 0,0 0 0,0 0 0,1 0 0,0 0 0,0-1 0,-1 1 0,1-1 0,1 0 0,-1 0 0,0-1 0,0 1 0,1-1 0,-1 0 0,1 0 0,-1 0 0,1-1 0,-1 0 0,1 1 0,-1-2 0,1 1 0,-1 0 0,9-3 0,-5 1 0,0 0 0,1 0 0,-1-1 0,0 0 0,-1-1 0,1 0 0,0 0 0,-1-1 0,0 0 0,0 0 0,-1 0 0,1-1 0,-1 0 0,0 0 0,5-9 0,-4 4 0,-1 0 0,0-1 0,-1 1 0,0-1 0,-1 0 0,0-1 0,-1 1 0,0-1 0,-1 1 0,-1-1 0,0 0 0,0 0 0,-3-19 0,-3-13 0,-2 1 0,-19-66 0,8 40 0,16 62 0,0-1 0,1 1 0,0-1 0,0-15 0,1 21 0,0 1 0,0-1 0,1 1 0,-1 0 0,1-1 0,0 1 0,0 0 0,0 0 0,0-1 0,0 1 0,0 0 0,0 0 0,1 0 0,-1 0 0,1 0 0,-1 1 0,1-1 0,0 0 0,0 1 0,0-1 0,3-1 0,14-5 0,0 0 0,0 1 0,1 1 0,0 1 0,0 1 0,24-1 0,-4-2 0,139-22-1365,-129 24-5461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1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24575,'0'272'0,"0"-263"0,0 1 0,1-1 0,0 0 0,0 1 0,1-1 0,1 0 0,6 18 0,-8-24 0,1 0 0,-1 0 0,1 0 0,0 0 0,0-1 0,0 1 0,1-1 0,-1 1 0,1-1 0,-1 0 0,1 0 0,0 0 0,-1 0 0,1 0 0,0-1 0,0 1 0,0-1 0,1 0 0,-1 0 0,0 0 0,0 0 0,1-1 0,-1 1 0,0-1 0,7 0 0,-1-1 0,-1 0 0,1-1 0,-1 0 0,0 0 0,0-1 0,0 0 0,0-1 0,0 1 0,-1-2 0,1 1 0,-1-1 0,0 0 0,-1 0 0,1-1 0,-1 0 0,9-11 0,4-5 0,-1-2 0,-1 0 0,21-40 0,-30 50-136,0-1-1,-1 0 1,0 0-1,-1 0 1,-1-1-1,0 0 1,-1 0-1,-1-1 0,2-32 1,-8 23-6690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3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24575,'9'5'0,"3"10"0,-1 17 0,-6 11 0,-14 4 0,-9-6 0,-3-11-8191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1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24575,'-21'151'0,"20"-137"0,0 0 0,1 1 0,1-1 0,0 0 0,1 1 0,1-1 0,5 16 0,-7-27 0,0 1 0,0-1 0,1 1 0,-1-1 0,1 1 0,0-1 0,0 0 0,1 0 0,-1 0 0,0 0 0,1 0 0,0 0 0,0-1 0,0 1 0,0-1 0,0 0 0,0 0 0,0 0 0,1 0 0,-1-1 0,1 1 0,-1-1 0,1 0 0,0 0 0,0 0 0,-1 0 0,1-1 0,0 0 0,0 0 0,0 0 0,6-1 0,-1-1 0,1 0 0,-1-1 0,0 0 0,1-1 0,-1 0 0,-1 0 0,1-1 0,-1 0 0,1 0 0,-2-1 0,1 0 0,12-13 0,-5 3 0,-1 0 0,0 0 0,-1-1 0,18-34 0,-14 20 0,-16 31 0,-1 0 0,0-1 0,0 1 0,0 0 0,0 0 0,0 0 0,0 0 0,0-1 0,1 1 0,-1 0 0,0 0 0,0 0 0,0 0 0,0-1 0,1 1 0,-1 0 0,0 0 0,0 0 0,0 0 0,1 0 0,-1 0 0,0 0 0,0 0 0,0 0 0,1 0 0,-1 0 0,0 0 0,0-1 0,0 1 0,1 1 0,-1-1 0,0 0 0,0 0 0,1 0 0,-1 0 0,0 0 0,0 0 0,6 9 0,3 23 0,-6-19 0,6 14-227,2 0-1,0 0 1,2-2-1,1 1 1,27 37-1,-14-31-6598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1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 24575,'-6'0'0,"0"1"0,1 0 0,-1 0 0,0 0 0,1 1 0,-1 0 0,1 0 0,-1 0 0,1 1 0,0 0 0,0 0 0,0 0 0,0 0 0,1 1 0,-1 0 0,1 0 0,0 0 0,0 0 0,1 1 0,-1 0 0,-4 8 0,-5 10 0,1 1 0,1 0 0,-12 38 0,19-50 0,-29 96 0,4 2 0,5 2 0,-14 162 0,-47 203-1365,73-427-5461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1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84 236 24575,'-2'62'0,"-18"96"0,15-128 0,-2 0 0,-19 54 0,26-83 0,0 0 0,0 0 0,-1 0 0,1 0 0,0 0 0,-1 0 0,1 0 0,-1 0 0,1 0 0,-1 0 0,0-1 0,1 1 0,-1 0 0,0 0 0,0 0 0,1-1 0,-1 1 0,-1 0 0,1-1 0,1 0 0,0-1 0,-1 1 0,1 0 0,-1-1 0,1 1 0,0 0 0,-1-1 0,1 1 0,0-1 0,-1 1 0,1 0 0,0-1 0,-1 1 0,1-1 0,0 1 0,0-1 0,0 1 0,0-1 0,-1 1 0,1-1 0,0 1 0,0-1 0,0 0 0,-4-44 0,4 38 0,-1-200 0,3 168 0,1 0 0,3 0 0,13-52 0,-16 82 0,1-1 0,-1 1 0,2 0 0,-1 0 0,1 0 0,1 0 0,10-12 0,-12 16 0,0 0 0,1 0 0,0 1 0,0 0 0,0 0 0,0 0 0,1 1 0,0-1 0,-1 1 0,1 1 0,0-1 0,12-2 0,-16 4 0,1 0 0,-1 1 0,1 0 0,-1-1 0,1 1 0,-1 0 0,1 0 0,-1 1 0,1-1 0,-1 0 0,1 1 0,-1-1 0,0 1 0,1 0 0,-1 0 0,0 0 0,1 0 0,-1 0 0,0 1 0,0-1 0,0 1 0,0-1 0,0 1 0,0 0 0,-1 0 0,1-1 0,-1 1 0,1 0 0,-1 1 0,0-1 0,1 0 0,-1 0 0,0 0 0,0 1 0,-1-1 0,1 1 0,0-1 0,-1 1 0,1 3 0,0 2 0,0 0 0,-1-1 0,1 1 0,-2 0 0,1 0 0,-1 0 0,0 0 0,-1 0 0,1 0 0,-2-1 0,-3 11 0,2-10 0,-1-1 0,1 0 0,-2 0 0,1-1 0,-1 0 0,1 0 0,-2 0 0,1 0 0,-1-1 0,0 0 0,0 0 0,0-1 0,-14 6 0,54-22 0,57-14 0,-77 22 0,1 1 0,1 0 0,-1 2 0,0-1 0,1 2 0,-1 0 0,0 0 0,1 1 0,21 5 0,-32-4 0,0-1 0,0 1 0,1 0 0,-2 0 0,1 0 0,0 1 0,0-1 0,-1 1 0,1 0 0,-1 0 0,0 0 0,0 1 0,0-1 0,-1 1 0,1-1 0,-1 1 0,0 0 0,0 0 0,0 0 0,0 0 0,-1 0 0,1 0 0,-1 1 0,0-1 0,0 1 0,-1-1 0,0 0 0,1 1 0,-1-1 0,-1 1 0,1-1 0,-1 1 0,0-1 0,0 0 0,0 1 0,0-1 0,-1 0 0,1 0 0,-1 0 0,0 0 0,-1 0 0,1 0 0,-6 5 0,1-2 0,0-1 0,0-1 0,-1 0 0,0 0 0,0 0 0,-1-1 0,1 0 0,-1-1 0,0 0 0,-11 3 0,8-3 0,0-1 0,-1 0 0,1-1 0,-1 0 0,0-1 0,-24-2 0,14-5-1365,9 0-5461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1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99 24575,'-3'0'0,"-1"0"0,0 0 0,0 0 0,1 0 0,-1 1 0,0 0 0,0 0 0,1 0 0,-1 0 0,1 1 0,-1-1 0,1 1 0,0 0 0,-1 0 0,1 0 0,0 0 0,0 1 0,0-1 0,1 1 0,-1 0 0,1 0 0,-1 0 0,1 0 0,0 0 0,0 0 0,0 1 0,1-1 0,-1 1 0,1-1 0,-2 8 0,2-9 0,0 1 0,1-1 0,-1 1 0,0 0 0,1-1 0,0 1 0,0 0 0,0-1 0,0 1 0,0-1 0,0 1 0,1 0 0,-1-1 0,1 1 0,-1 0 0,1-1 0,0 0 0,0 1 0,1-1 0,-1 1 0,0-1 0,1 0 0,-1 0 0,1 0 0,0 0 0,0 0 0,0 0 0,0 0 0,0-1 0,0 1 0,0 0 0,0-1 0,1 0 0,-1 0 0,0 0 0,6 2 0,2 0 0,1 0 0,-1-1 0,1 0 0,0 0 0,0-1 0,-1-1 0,23-1 0,-24 0 0,-1 0 0,1-1 0,-1 1 0,1-2 0,-1 1 0,0-1 0,0 0 0,0-1 0,9-5 0,-14 7 0,0 0 0,-1 0 0,1-1 0,0 1 0,-1-1 0,1 1 0,-1-1 0,0 0 0,0 0 0,0 0 0,0-1 0,-1 1 0,1 0 0,-1-1 0,0 1 0,0-1 0,0 1 0,0-1 0,-1 1 0,1-1 0,-1 1 0,0-1 0,0 0 0,-1-6 0,0 4 8,-1 0 0,1 0 0,-1 0 0,0 0 0,-1 0 0,1 0 0,-1 1 0,0-1 0,-1 1 0,1 0 0,-1 0 0,0 0 0,-1 1 0,-5-6 0,2 3-194,-1 0 1,1 1-1,-2 0 0,1 0 1,0 1-1,-1 0 1,-15-5-1,-11 1-6640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1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67 203 24575,'-8'-28'0,"0"6"0,7 18 0,1-1 0,0 0 0,0 1 0,0-1 0,1 0 0,0 1 0,0-1 0,0 0 0,0 1 0,1-1 0,-1 1 0,1 0 0,0 0 0,1 0 0,-1 0 0,1 0 0,0 0 0,0 0 0,0 1 0,0-1 0,1 1 0,-1 0 0,8-5 0,-2 2 0,-1 0 0,2 0 0,-1 1 0,0 0 0,1 1 0,0 0 0,0 1 0,1 0 0,16-3 0,-23 5 0,-1 1 0,1 0 0,0 1 0,0-1 0,0 1 0,-1-1 0,1 1 0,0 0 0,-1 1 0,1-1 0,-1 0 0,1 1 0,-1 0 0,0 0 0,1 0 0,-1 0 0,0 1 0,0-1 0,-1 1 0,1-1 0,-1 1 0,1 0 0,-1 0 0,0 1 0,0-1 0,0 0 0,2 6 0,2 5 0,0 0 0,-1 0 0,-1 1 0,0-1 0,3 25 0,1 47 0,-5 2 0,-9 119 0,3-380 0,3 163 0,-1 0 0,0-1 0,0 1 0,-1 0 0,-5-13 0,7 21 0,-1 1 0,1-1 0,-1 1 0,0-1 0,0 1 0,1-1 0,-1 1 0,0-1 0,0 1 0,-1 0 0,1-1 0,0 1 0,0 0 0,-1 0 0,1 0 0,0 0 0,-1 0 0,1 0 0,-1 0 0,0 1 0,1-1 0,-1 0 0,1 1 0,-1 0 0,0-1 0,1 1 0,-1 0 0,0 0 0,0 0 0,1 0 0,-1 0 0,0 0 0,1 0 0,-1 0 0,0 1 0,1-1 0,-1 1 0,0-1 0,-2 2 0,-5 3 0,0 0 0,0 0 0,0 1 0,0 0 0,1 1 0,0-1 0,0 2 0,1-1 0,-10 13 0,-54 83 0,68-97 0,-23 38-682,-30 67-1,38-67-6143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1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24575,'0'5'0,"-5"15"0,-1 13 0,-9 15 0,-2 9 0,2-6-8191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1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24575,'0'-9'0,"0"5"0,0 14 0,0 5-8191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14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24 24575,'0'-1'0,"1"0"0,-1 0 0,1 1 0,-1-1 0,0 0 0,1 1 0,-1-1 0,1 1 0,-1-1 0,1 0 0,0 1 0,-1-1 0,1 1 0,-1 0 0,1-1 0,0 1 0,0-1 0,-1 1 0,1 0 0,0 0 0,-1-1 0,1 1 0,0 0 0,1 0 0,25-5 0,-23 5 0,9-3 0,-7 2 0,0 0 0,0 0 0,0 1 0,0-1 0,1 1 0,6 1 0,-12-1 0,0 1 0,1-1 0,-1 0 0,0 1 0,0-1 0,0 1 0,0-1 0,0 1 0,0 0 0,0 0 0,0-1 0,0 1 0,0 0 0,0 0 0,0 0 0,-1 0 0,1 0 0,0 0 0,-1 0 0,1 0 0,-1 0 0,1 0 0,-1 0 0,1 0 0,-1 1 0,0-1 0,1 0 0,-1 0 0,0 0 0,0 1 0,0-1 0,0 0 0,0 0 0,0 0 0,-1 1 0,1-1 0,-1 2 0,-39 205 0,24-125 0,-3 17 0,-11 154 0,31-167 0,0-58 0,0 0 0,-2 0 0,-9 53 0,8-76 0,0-1 0,0 0 0,0 0 0,-1 0 0,0 0 0,0-1 0,0 1 0,0-1 0,-1 0 0,0 0 0,0 0 0,0 0 0,0 0 0,0-1 0,-1 0 0,0 0 0,1 0 0,-1-1 0,0 1 0,-1-1 0,1 0 0,-9 2 0,4-2 0,-1 1 0,1-2 0,-1 1 0,0-1 0,1-1 0,-1 0 0,1-1 0,-1 0 0,0 0 0,-19-6 0,25 6 0,1-1 0,0 0 0,-1 0 0,1 0 0,0-1 0,0 1 0,0-1 0,1 0 0,-1 0 0,1 0 0,-1-1 0,1 1 0,0-1 0,0 1 0,1-1 0,-1 0 0,1 0 0,0-1 0,0 1 0,0 0 0,1-1 0,-1 1 0,1-1 0,0 0 0,0 1 0,0-7 0,1 2 0,0 0 0,0 0 0,1 0 0,0-1 0,1 1 0,0 0 0,0 1 0,1-1 0,0 0 0,0 1 0,1-1 0,8-12 0,2 3 10,0 0 0,1 0 0,1 2-1,1 0 1,0 0 0,1 2 0,1 0-1,0 1 1,36-17 0,20-5-463,104-35 0,-138 55-104,-5 2-6269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1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24575,'-11'0'0,"0"0"0,0 1 0,0 0 0,0 1 0,0 0 0,-13 5 0,21-6 0,0 0 0,0 0 0,0 1 0,0-1 0,1 1 0,-1 0 0,1 0 0,-1 0 0,1 0 0,0 0 0,0 0 0,0 1 0,0-1 0,0 1 0,0-1 0,1 1 0,-1 0 0,1 0 0,0-1 0,0 1 0,0 0 0,0 0 0,0 0 0,1 0 0,-1 1 0,1 2 0,0-2 0,0-1 0,0 1 0,1 0 0,-1-1 0,1 1 0,0-1 0,0 1 0,1-1 0,-1 1 0,1-1 0,-1 0 0,1 1 0,0-1 0,0 0 0,1 0 0,-1-1 0,1 1 0,-1 0 0,1-1 0,0 1 0,0-1 0,0 0 0,0 0 0,4 2 0,1 0 0,-1-1 0,1 1 0,0-1 0,0-1 0,0 0 0,0 0 0,0 0 0,0-1 0,14 1 0,-10-3 0,-20-1 0,-24 2 0,28 1 0,-1 0 0,0 0 0,1 1 0,0 0 0,-1 0 0,1 0 0,0 0 0,0 1 0,0-1 0,0 1 0,1 0 0,-1 0 0,1 0 0,0 1 0,0-1 0,0 1 0,0 0 0,0 0 0,1 0 0,0 0 0,0 0 0,0 0 0,0 1 0,1-1 0,-1 1 0,1-1 0,0 1 0,1 0 0,-1-1 0,1 1 0,0 0 0,0-1 0,0 1 0,1 0 0,0-1 0,0 1 0,0 0 0,0-1 0,1 1 0,-1-1 0,1 0 0,1 0 0,-1 0 0,0 0 0,1 0 0,0 0 0,0 0 0,0-1 0,0 1 0,1-1 0,-1 0 0,1 0 0,5 3 0,1 0 0,1-1 0,0-1 0,0 1 0,0-2 0,0 1 0,1-2 0,-1 0 0,19 2 0,100-3 0,-94-2 0,29 0-1365,-9-1-5461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1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24575,'4'0'0,"12"0"0,11 0 0,6 0 0,7 0 0,1 0 0,2 0 0,4 0 0,3 0 0,-8 0-8191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3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24575,'0'23'0,"2"1"0,0-1 0,2 0 0,7 25 0,-7-33 0,1-1 0,0 1 0,1-1 0,1 0 0,0-1 0,1 0 0,0 0 0,11 12 0,-17-23 0,0 1 0,1 0 0,0-1 0,0 1 0,-1-1 0,2 0 0,-1 0 0,0 0 0,0 0 0,0-1 0,1 1 0,-1-1 0,1 0 0,4 1 0,-6-2 0,0 1 0,1-1 0,-1 0 0,0-1 0,1 1 0,-1 0 0,1-1 0,-1 1 0,0-1 0,0 0 0,1 0 0,-1 0 0,0 0 0,0 0 0,0 0 0,0-1 0,0 1 0,0-1 0,0 1 0,-1-1 0,1 0 0,-1 1 0,3-4 0,5-9 0,0 0 0,-1-1 0,0 0 0,-2 0 0,1 0 0,-2-1 0,0 0 0,5-32 0,-2-13 0,1-62 0,-8 100 0,-2 45-170,1 0-1,1 0 0,1 0 1,0 0-1,2 0 0,1 0 1,9 25-1,9 9-6655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1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39 24575,'0'-10'0,"-9"-2"0,-13 1 0,-7 6 0,2 14 0,-4 14 0,3 17 0,7 11 0,6 11 0,6 3 0,5 1 0,7-7 0,9-13 0,10-15 0,2-12-8191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1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56 24575,'-4'0'0,"-1"1"0,1 0 0,0 0 0,0 1 0,0-1 0,0 1 0,0 0 0,0 0 0,0 0 0,0 0 0,1 1 0,-1 0 0,1-1 0,0 1 0,-1 0 0,1 1 0,1-1 0,-1 1 0,0-1 0,1 1 0,0 0 0,-3 6 0,0 0 0,0 0 0,1 0 0,1 0 0,-1 1 0,1 0 0,1 0 0,-2 21 0,4-27 0,0 0 0,0-1 0,0 1 0,1 0 0,0-1 0,0 1 0,0-1 0,1 1 0,-1-1 0,1 0 0,0 1 0,0-1 0,0 0 0,1 0 0,0 0 0,-1-1 0,1 1 0,5 3 0,-3-2 0,1-1 0,0 0 0,0 0 0,0 0 0,1-1 0,-1 0 0,1-1 0,-1 1 0,1-1 0,0 0 0,8 0 0,-4 0 0,0-1 0,0 0 0,0 0 0,0-2 0,0 1 0,0-1 0,0-1 0,-1 0 0,1 0 0,-1-1 0,1-1 0,-1 0 0,0 0 0,0-1 0,15-10 0,-18 10 0,-1-1 0,0-1 0,0 1 0,-1-1 0,0 0 0,0-1 0,-1 1 0,1-1 0,-2 0 0,1 0 0,-1 0 0,0 0 0,-1 0 0,0-1 0,0 1 0,-1-1 0,0 0 0,-1 1 0,1-1 0,-3-11 0,2 13 0,-1 1 0,0 0 0,0 0 0,-1 0 0,1 0 0,-2 1 0,1-1 0,0 0 0,-1 1 0,0-1 0,0 1 0,-1 0 0,0 0 0,0 0 0,0 1 0,0-1 0,-1 1 0,1 0 0,-1 0 0,0 1 0,0-1 0,-1 1 0,1 0 0,-1 1 0,1-1 0,-1 1 0,0 0 0,0 0 0,-7 0 0,9 1 0,-1 0 0,0 1 0,1 0 0,-1 0 0,0 0 0,0 0 0,1 1 0,-1 0 0,0 0 0,1 0 0,-1 0 0,1 1 0,-1 0 0,1 0 0,0 0 0,-1 0 0,-4 4 0,4-2 0,1 1 0,-1-1 0,1 1 0,0 0 0,0 0 0,0 0 0,1 0 0,0 1 0,0-1 0,0 1 0,0 0 0,-1 6 0,2-5 0,0 0 0,0 0 0,1 0 0,0 0 0,0 0 0,1 0 0,-1 1 0,2-1 0,-1 0 0,1 0 0,0 0 0,0 0 0,1 0 0,0 0 0,0 0 0,1 0 0,0-1 0,0 1 0,1-1 0,-1 0 0,1 0 0,1 0 0,6 7 0,-3-6-341,0-1 0,0-1-1,17 9 1,26 8-6485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1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21 112 24575,'0'-1'0,"0"-1"0,0 1 0,0-1 0,-1 1 0,1-1 0,0 1 0,-1-1 0,1 1 0,-1 0 0,0-1 0,1 1 0,-1 0 0,0 0 0,0-1 0,-1 0 0,-5 1 0,3 13 0,4-9 0,-1 0 0,1 0 0,0 0 0,1 0 0,-1-1 0,0 1 0,1 0 0,-1 0 0,1 0 0,0-1 0,0 1 0,0 0 0,0-1 0,1 1 0,-1-1 0,1 1 0,-1-1 0,1 0 0,3 4 0,-2-3 0,1 0 0,1 0 0,-1 0 0,0-1 0,1 1 0,-1-1 0,1 0 0,0 0 0,-1-1 0,8 2 0,3 0 0,0-1 0,0 0 0,0-2 0,1 1 0,-1-2 0,23-3 0,-29 3 0,-1-1 0,0 0 0,0 0 0,0-1 0,0 0 0,-1 0 0,1-1 0,-1 0 0,1 0 0,-1 0 0,-1-1 0,1 0 0,-1-1 0,0 0 0,0 0 0,0 0 0,-1 0 0,0-1 0,0 0 0,-1 0 0,1 0 0,-2-1 0,1 1 0,-1-1 0,0 0 0,-1 0 0,3-14 0,2-3 0,-7 45 0,-1 2 0,0 4 0,1-1 0,7 47 0,-6-63 0,1-1 0,1 1 0,-1-1 0,1 0 0,1 1 0,-1-1 0,1-1 0,1 1 0,0-1 0,0 1 0,0-1 0,7 7 0,5 0-341,0-1 0,0 0-1,21 11 1,1-1-6485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2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24575,'0'18'0,"0"141"0,-21 163 0,8-199 0,-7 43 0,18-154 0,0 0 0,-1-1 0,-1 1 0,0-1 0,0 1 0,-1-1 0,-10 17 0,18-59 0,-1 6 0,16-58 0,-3 13 0,13-125 0,-27-135 0,-1 329 0,1 49 0,7 61 0,-5-94 0,1 8 0,1 0 0,1 0 0,13 34 0,-17-52 0,1 0 0,-1 1 0,1-1 0,0 0 0,1-1 0,-1 1 0,1 0 0,0-1 0,0 0 0,0 0 0,1 0 0,-1 0 0,1-1 0,0 0 0,0 0 0,0 0 0,0-1 0,1 1 0,10 2 0,-6-3 0,1 0 0,-1-1 0,0 0 0,1 0 0,-1-1 0,1-1 0,-1 0 0,0 0 0,1-1 0,-1 0 0,0-1 0,0 0 0,17-9 0,-20 8 0,1 0 0,-1-1 0,0 0 0,-1 0 0,1 0 0,-1-1 0,0 0 0,0-1 0,-1 1 0,0-1 0,0 0 0,-1 0 0,0-1 0,0 1 0,0-1 0,-1 0 0,3-13 0,0-3 0,-2-1 0,-1 1 0,0-44 0,-9-72 0,5 123 0,0 47 0,0 8 0,1 0 0,7 49 0,1-54-682,18 52-1,-5-31-6143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2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37 24575,'0'-2'0,"0"1"0,0-1 0,-1 1 0,1-1 0,0 0 0,-1 1 0,1 0 0,-1-1 0,0 1 0,1-1 0,-1 1 0,0 0 0,0-1 0,0 1 0,0 0 0,0 0 0,0 0 0,0 0 0,0 0 0,0 0 0,-1 0 0,1 0 0,0 0 0,-1 0 0,1 1 0,-1-1 0,1 1 0,-1-1 0,1 1 0,-1-1 0,1 1 0,-1 0 0,-2 0 0,-1-1 0,0 1 0,1 0 0,-1 0 0,0 0 0,0 1 0,1 0 0,-1 0 0,0 0 0,1 0 0,-6 3 0,1 1 0,0 1 0,1 1 0,-1-1 0,1 1 0,1 0 0,-1 1 0,1 0 0,1 0 0,-1 1 0,1-1 0,1 1 0,0 1 0,0-1 0,1 1 0,0 0 0,0 0 0,1 0 0,1 0 0,-2 15 0,1-11 0,1 0 0,1 0 0,0 0 0,1 1 0,1-1 0,0 0 0,1 0 0,1 0 0,0 0 0,0 0 0,2-1 0,0 0 0,0 1 0,8 11 0,-8-17 7,0-1 0,0-1-1,1 1 1,0-1 0,0 0-1,0 0 1,1-1-1,0 0 1,0 0 0,0 0-1,1-1 1,0 0 0,-1-1-1,1 0 1,1 0 0,-1 0-1,15 1 1,5 0-378,1-2-1,-1-1 1,56-5 0,-46 1-6455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2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24575,'5'-9'0,"10"-3"0,8 0 0,9 3 0,8 2 0,2 3 0,3-3 0,-7 0-8191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2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50 24575,'-3'-3'0,"-4"9"0,-5 11 0,6-2 0,1 0 0,0 0 0,0 0 0,2 1 0,0 0 0,0-1 0,2 1 0,0 0 0,1 0 0,2 25 0,-1-31 0,1-1 0,-1 0 0,2 1 0,-1-1 0,1 0 0,0 0 0,1-1 0,0 1 0,1-1 0,0 1 0,0-1 0,0-1 0,1 1 0,0-1 0,1 0 0,0 0 0,0-1 0,0 0 0,9 5 0,-3-4 0,0 0 0,1-1 0,-1-1 0,1 0 0,1-1 0,-1 0 0,1-1 0,-1-1 0,17 1 0,-24-3 0,0 1 0,-1-1 0,1-1 0,0 1 0,-1-1 0,1 0 0,-1-1 0,1 1 0,-1-1 0,0-1 0,0 1 0,0-1 0,0 0 0,0-1 0,0 1 0,-1-1 0,0 0 0,1 0 0,-2-1 0,1 0 0,0 0 0,5-8 0,-3-1 0,0-1 0,-1 0 0,-1-1 0,0 1 0,-1-1 0,-1 0 0,0 0 0,-1-1 0,-1 1 0,-1 0 0,0-1 0,-1 1 0,-1 0 0,0 0 0,-1 0 0,-10-30 0,10 39 0,-1 0 0,0 0 0,0 1 0,0-1 0,-1 1 0,0 0 0,0 0 0,0 0 0,-1 1 0,0 0 0,0 0 0,0 0 0,-1 1 0,0 0 0,0 0 0,0 1 0,0 0 0,0 0 0,-10-2 0,7 2 0,-1 1 0,1 0 0,-1 1 0,1 0 0,-1 0 0,0 1 0,1 1 0,-1 0 0,1 0 0,-1 1 0,1 1 0,-1-1 0,-18 9 0,22-7 0,1 0 0,0 0 0,0 0 0,0 1 0,0 0 0,1 0 0,0 1 0,0 0 0,0 0 0,1 0 0,0 0 0,0 0 0,0 1 0,-2 8 0,-4 8 0,2 1 0,-11 45 0,13-40 0,1 1 0,-1 30 0,5-50 0,1-1 0,0 1 0,0 0 0,2-1 0,-1 1 0,1-1 0,0 0 0,1 0 0,0 1 0,6 11 0,-7-17-85,1 0 0,0 0-1,0-1 1,0 1 0,1-1-1,-1 0 1,1 0 0,0 0-1,0-1 1,0 1 0,0-1-1,0 0 1,0 0 0,1 0-1,8 2 1,30 6-6741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2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24575,'0'-4'0,"0"16"0,0 15 0,0 9 0,0 6 0,0 1 0,0 3 0,0 2 0,5-7 0,1-1 0,10-7 0,1-1 0,11 4 0,11-4 0,-1-7-8191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2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24575,'4'0'0,"2"9"0,5 13 0,-1 6 0,13 8 0,2 8 0,11 4 0,13 4 0,7 3 0,-1-9 0,-10-12-8191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2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0 24575,'-5'0'0,"-10"5"0,-3 10 0,-17 12 0,-12 11 0,-6 3 0,-4 4 0,8 4 0,7 2 0,2 2 0,-6 6 0,-9 1 0,-4-8 0,8-14-8191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3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24575,'-2'0'0,"0"0"0,0 1 0,0-1 0,0 1 0,1 0 0,-1-1 0,0 1 0,1 0 0,-1 0 0,1 0 0,-1 0 0,1 1 0,-1-1 0,1 0 0,0 1 0,-1-1 0,1 1 0,0-1 0,0 1 0,0-1 0,0 1 0,0 0 0,1-1 0,-1 1 0,0 0 0,1 0 0,-1 2 0,-2 8 0,0 1 0,-2 22 0,4-29 0,-3 50 0,1 1 0,4 0 0,9 73 0,39 166 0,-20-90-1365,-22-178-5461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3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0 324 24575,'0'-16'0,"1"0"0,0 0 0,1 0 0,0 0 0,10-29 0,-11 40 0,1 1 0,0-1 0,0 1 0,0 0 0,0 0 0,1 0 0,0 0 0,0 0 0,0 0 0,0 1 0,0-1 0,1 1 0,0 0 0,0 0 0,-1 1 0,2-1 0,-1 1 0,0 0 0,0 0 0,1 0 0,-1 0 0,1 1 0,-1 0 0,7-1 0,-7 1 0,0 1 0,1 0 0,-1 0 0,0 0 0,0 0 0,0 1 0,0-1 0,0 1 0,0 0 0,0 0 0,0 1 0,0-1 0,0 1 0,-1 0 0,1 0 0,0 0 0,-1 0 0,0 1 0,1-1 0,-1 1 0,0 0 0,-1 0 0,1 0 0,0 1 0,-1-1 0,0 0 0,0 1 0,2 3 0,5 12 0,-1 0 0,-1 1 0,-1 0 0,5 30 0,-1-6 0,29 161 0,-18-75 0,-21-131 0,0 1 0,0 0 0,0-1 0,0 1 0,1 0 0,-1 0 0,0-1 0,0 1 0,0 0 0,1 0 0,-1 0 0,0-1 0,0 1 0,1 0 0,-1 0 0,0 0 0,1 0 0,-1 0 0,0-1 0,0 1 0,1 0 0,-1 0 0,0 0 0,1 0 0,-1 0 0,0 0 0,1 0 0,-1 0 0,0 0 0,1 0 0,-1 0 0,0 0 0,0 0 0,1 0 0,-1 1 0,0-1 0,1 0 0,-1 0 0,0 0 0,0 0 0,1 0 0,-1 1 0,0-1 0,0 0 0,1 0 0,-1 1 0,0-1 0,0 0 0,0 0 0,0 1 0,1-1 0,-1 0 0,0 0 0,0 1 0,0-1 0,0 0 0,0 1 0,0-1 0,0 0 0,0 0 0,1 1 0,11-29 0,-3-6 0,-2 0 0,3-41 0,-6 40 0,2-1 0,14-49 0,-13 62 0,1 1 0,1 1 0,21-36 0,-26 50 0,1 0 0,-1 1 0,1-1 0,1 1 0,0 1 0,-1-1 0,2 1 0,-1 0 0,0 0 0,1 1 0,0-1 0,0 2 0,1-1 0,9-3 0,-14 6 0,-1 1 0,1-1 0,0 0 0,0 1 0,-1 0 0,1 0 0,0 0 0,0 0 0,0 0 0,-1 0 0,1 1 0,0-1 0,0 1 0,-1 0 0,1 0 0,-1 0 0,1 0 0,-1 0 0,1 1 0,-1-1 0,1 1 0,-1 0 0,0-1 0,0 1 0,0 0 0,0 0 0,0 1 0,-1-1 0,1 0 0,0 0 0,-1 1 0,2 3 0,4 9 0,0 1 0,-1 0 0,-1 0 0,5 22 0,-5-15 0,5 21 0,-2 1 0,3 72 0,47-410 0,-53 275 0,0 1 0,1 0 0,1 0 0,1 0 0,18-30 0,-20 39 0,-1 1 0,1-1 0,0 1 0,1 0 0,0 1 0,0 0 0,0 0 0,1 0 0,0 1 0,0 0 0,0 0 0,18-6 0,-22 10 0,-1 0 0,1 0 0,0 0 0,-1 0 0,1 1 0,0-1 0,0 1 0,-1 0 0,1 1 0,0-1 0,0 0 0,-1 1 0,1 0 0,0 0 0,-1 0 0,1 0 0,-1 1 0,0-1 0,1 1 0,-1 0 0,0 0 0,0 0 0,0 1 0,0-1 0,0 1 0,-1-1 0,1 1 0,-1 0 0,0 0 0,1 0 0,1 5 0,3 4 0,-1 0 0,0 1 0,-1 0 0,-1 0 0,0 0 0,-1 1 0,3 16 0,2 58 0,-4 1 0,-8 107 0,0-59 0,3-7-1365,1-106-5461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3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676 108 24575,'0'-4'0,"-1"0"0,1 1 0,-1-1 0,0 1 0,0-1 0,-1 1 0,1-1 0,-1 1 0,0 0 0,1-1 0,-1 1 0,-1 0 0,1 0 0,0 0 0,-1 1 0,0-1 0,1 1 0,-1-1 0,0 1 0,0 0 0,-1 0 0,1 0 0,0 1 0,-1-1 0,-3-1 0,-9-3 0,-1 0 0,0 1 0,-32-5 0,33 7 0,0 2 0,-1 0 0,1 0 0,0 2 0,-1 0 0,1 1 0,0 0 0,0 1 0,-26 9 0,17-2 0,0 1 0,2 1 0,-1 0 0,1 2 0,-25 20 0,39-27 0,0 1 0,1-1 0,0 2 0,0-1 0,0 1 0,1 0 0,1 0 0,0 1 0,0 0 0,-5 12 0,5-7 0,1 1 0,1-1 0,0 1 0,1 0 0,0 1 0,0 26 0,7 199 0,0-196 0,2 0 0,2-1 0,19 58 0,-16-68 0,8 43 0,-17-67 0,-1 1 0,1-1 0,-2 1 0,0-1 0,0 1 0,-1-1 0,0 1 0,-4 11 0,4-19-47,-1 0 0,0-1 0,0 1 0,0 0 0,0-1 0,-1 1 0,1-1 0,-1 0 0,0 0-1,0 0 1,0 0 0,-1 0 0,1-1 0,-1 1 0,1-1 0,-1 0 0,0 0 0,0 0 0,0-1 0,0 1 0,0-1 0,0 0-1,0 0 1,0-1 0,0 1 0,-1-1 0,1 0 0,-5 0 0,-16-3-6779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3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24575,'14'0'0,"18"0"0,13 0 0,8 0 0,4 0 0,-3 0 0,-10 0-8191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3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0 24575,'-4'0'0,"-16"0"0,-18 0 0,-3 10 0,2 2 0,7 9 0,-1 1 0,6 10 0,7 14 0,8 7 0,5 10 0,8 2 0,9-9 0,13-14 0,14-15 0,12-12 0,-3-8-8191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3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24575,'0'9'0,"9"3"0,4 14 0,8 2 0,0 5 0,2-2 0,-3 1 0,4-3 0,-3-3 0,1-5 0,-4 2 0,5-2 0,-3-5-8191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3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24575,'-5'0'0,"-6"4"0,-10 7 0,-15 15 0,-12 16 0,-5 11 0,5 1 0,6-9 0,11-2 0,11-10-8191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3:3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24575,'3'0'0,"0"0"0,-1 1 0,1-1 0,0 1 0,-1 0 0,1 0 0,-1 0 0,1 0 0,-1 0 0,1 1 0,-1-1 0,1 1 0,2 2 0,27 29 0,-27-27 0,17 22 0,-2 1 0,-1 1 0,-1 1 0,-2 0 0,-1 1 0,-2 1 0,14 47 0,-22-59 17,0 0 0,-1 1 1,-1-1-1,-1 1 0,-1-1 0,-2 23 0,0-33-123,0 0 0,-1 0 0,0 0 0,-1 0 0,0 0 0,0-1-1,-1 1 1,-1-1 0,0 0 0,0 0 0,-1-1 0,0 0 0,-10 12 0,-3-3-6720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5T19:54:06.104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30 354,'-15'339,"1"6,15 418,-1-753,0-1,1 1,0 0,0-1,1 1,1-1,0 0,0 1,6 11,-7-17,1 1,1-1,-1 1,0-1,1 0,0 0,0 0,0-1,0 1,1-1,-1 0,1 0,0-1,0 1,0-1,0 0,11 2,21 2,0-2,0-1,0-2,53-5,-15 1,766-1,-500 5,-295 1,1 3,67 15,52 5,185-21,-197-6,-146 1,3 2,1-1,-1-1,0 0,17-4,-24 4,-1 0,0-1,0 1,1-1,-1 1,0-1,-1 0,1 0,0 0,0-1,-1 1,0-1,1 1,-1-1,0 0,0 0,0 0,-1 0,3-4,-1-3,1 0,-1-1,-1 1,0-1,0 0,-1 1,-1-1,0-16,-4-11,-9-41,-1-5,3-428,14 312,-3 143,-4-114,2 152,-1 0,-1 0,-1 0,0 0,-2 1,-14-32,1 12,6 11,0 0,-26-34,35 54,0 1,-1 0,1-1,-2 2,1-1,-1 1,1 0,-1 0,-1 1,1 0,-1 0,1 1,-12-4,-33-4,-96-8,89 14,-65-15,-325-64,322 60,75 12,-1 3,-69-3,80 11,-11 0,0-1,-73-14,-71-17,176 31,-1 1,1 1,-1 0,1 2,0 1,-1 0,-24 8,19 1,0 0,0 1,-33 23,53-30,0-1,0 1,0 1,0-1,1 1,0 0,0 0,1 1,0 0,1 0,-1 0,-5 17,0 6,1 0,-5 44,0-5,9-56,0-16,-3-23,5 15,2 8,1 1,-1-1,1 1,-1-1,1 1,0 0,0-1,0 1,0-1,0 1,0-1,0 1,1-1,-1 1,0-1,1 1,-1 0,1-1,0 1,-1 0,1-1,1-1,0 1,1 0,-1 0,0 1,0-1,1 1,-1-1,1 1,-1 0,1 0,0 0,3-1,9-1,0 1,0 0,25 1,-32 1,536 2,-177 0,689-2,-1054 0,11 0,0 0,22-4,-32 3,-1 1,0-1,1 1,-1-1,0 1,1-1,-1 0,0 0,0 0,0-1,0 1,0 0,0-1,0 0,-1 1,1-1,0 0,-1 0,1 1,-1-1,0-1,2-2,-3 4,0 0,0 0,1 0,-1 0,0 0,-1 0,1 0,0 0,0 1,0-1,0 0,-1 0,1 0,-1 0,1 0,0 0,-1 1,1-1,-1 0,0 0,1 1,-1-1,0 0,1 1,-1-1,0 0,0 1,1-1,-1 1,0 0,0-1,0 1,-1-1,-34-9,35 10,-36-5,-1 1,-63 2,60 3,0-2,-42-7,65 5,-169-32,114 9,9 3,35 14,29 6,8 2,54 1,-43 1,95 2,218-4,-323 1,-1-1,1 0,-1 0,0 0,0-1,1 0,-1-1,0 0,-1 0,1 0,-1-1,1 0,11-10,-18 14,-1-1,0 1,1-1,-1 1,1-1,-1 1,1-1,-1 1,0-1,0 0,1 1,-1-1,0 1,0-1,0 0,1 1,-1-1,0 0,0 1,0-1,0 0,0 1,0-1,-1 0,1 1,0-1,0 0,0 1,-1-1,1 0,-19-17,-30-5,48 23,-47-15,-88-15,82 19,-408-41,441 50,-477-4,282 9,155-4,-158 7,189-3,0 2,0 0,1 2,-1 2,-33 13,33-9,1 0,1 2,0 1,-35 26,54-34,-1 1,2 0,-1 0,1 0,0 1,1 0,0 1,1 0,0 0,1 0,0 1,1-1,0 1,-3 18,2-2,2 1,1-1,2 45,16 85,-9-102,-2 16,-4-51,0 0,1-1,1 1,1 0,1-1,12 33,-7-30,-1 0,-1 1,-2-1,0 2,-1-1,-1 0,-2 1,0 40,-4 3,0-47,1 0,1 1,0-1,2 0,1 0,6 27,-6-43,-1 1,1-1,-1 0,2 0,-1-1,0 1,1 0,0-1,0 0,0 0,1 0,-1-1,1 1,0-1,0 0,0-1,0 1,0-1,1 0,-1 0,1 0,6 0,14 3,0-2,0-1,41-1,-45-1,645-4,-621 1,0-1,67-16,54-5,111 22,-162 4,50 13,-25-1,-120-13,-1 2,1 1,30 7,-40-7,-1 1,1 0,-1 1,0 0,0 0,0 1,17 15,0 1,73 68,-99-89,0 0,0-1,0 1,-1 0,1 0,0 0,-1-1,1 1,-1 0,1 0,-1 0,1 0,-1 0,0 0,1 0,-1 0,0 0,0 1,0-1,0 1,0-1,0 0,-1 0,1-1,-1 1,1 0,-1-1,1 1,-1 0,0-1,1 1,-1-1,1 1,-1-1,0 1,0-1,1 1,-1-1,0 0,0 0,-1 1,-7 1,1 0,-2-1,-17 1,21-2,-430-3,203-23,26 2,114 15,-131-31,128 12,70 19,-1 1,0 2,-49-7,-20 13,68 1,0-1,-1-1,-45-9,34 1,-322-87,356 94,0 0,1-1,-1 0,1 0,-1 0,1-1,0 1,0-1,1 0,-6-6,8 8,1 0,-1 0,1-1,0 1,0 0,0-1,0 1,0-1,0 1,0-1,1 1,0-1,-1 1,1-1,0 0,0 1,0-1,1 1,-1-1,0 0,1 1,0-1,0 1,0-1,0 1,2-4,5-7,1 1,0-1,1 2,14-14,8-10,-27 29,8-9,0 0,0-1,-2-1,0 0,-1 0,0-1,13-37,-23 54,4-12,0 0,1 0,11-22,-14 31,1 0,0 0,0 0,0 0,1 1,-1-1,1 1,0 0,0 0,0 1,0-1,1 1,-1 0,8-3,9-1,1 0,0 2,0 1,0 1,39 0,118 16,-138-10,-25-2,255 37,165 67,-267-55,-107-30,70 14,-120-33,1 0,0 0,0-2,0 1,-1-2,1 0,14-2,-22 2,0-1,1 1,-1-1,0 0,0 0,0-1,0 1,0-1,0 0,-1-1,0 1,1-1,-1 0,0 0,-1 0,1 0,-1-1,5-8,8-14,2 0,0 1,2 1,45-43,-58 60,-1-1,1 1,-2-1,1 0,-1-1,0 1,-1-1,0 0,-1 0,0 0,0-1,-1 1,-1-1,0 0,0 1,-1-1,0 0,-1 1,0-1,-1 1,0-1,0 1,-1 0,-1-1,0 1,0 1,-1-1,0 1,-7-9,6 11,-1 0,0 1,0 0,0 0,-1 0,0 1,0 1,0-1,-1 1,0 1,1 0,-1 0,-1 0,1 1,-10-1,-17 0,0 1,-60 5,38-1,-997 3,610-7,429 3,1-1,-1 2,1 0,0 1,-1 1,1 0,1 1,-1 0,1 2,0-1,0 2,1 0,0 0,0 2,1-1,-16 17,23-21,0 1,0 0,0 0,1 0,0 0,1 1,-1-1,1 1,1 0,-1 0,1 0,0 1,1-1,0 0,0 1,0-1,1 1,0-1,1 0,-1 1,4 9,-3-10,1 0,0 0,0 0,1 0,0-1,0 1,0-1,1 0,0 0,0 0,1-1,0 1,0-1,0 0,0 0,1-1,0 0,0 0,0 0,0 0,0-1,12 4,5-1,0-2,0 0,0-1,29 0,100-7,-74 1,29 3,66-5,-153 2,0-1,36-12,-35 9,1 0,23-2,51 1,187 10,-260-2,39 3,-1 3,0 3,69 18,-26 11,-65-22,-22-8,-1 0,0 1,0 0,24 21,52 53,-79-68,0 0,16 25,3 5,-24-36,-1 1,0 0,0 1,-2-1,1 1,6 20,-11-29,0 1,0-1,-1 1,1-1,-1 1,1 0,-1-1,0 1,0-1,0 1,0 0,-1-1,1 1,-1-1,1 1,-1-1,0 1,0-1,0 0,0 1,-1-1,1 0,-1 0,1 0,-1 0,0 0,1 0,-1 0,0-1,0 1,-1-1,1 1,0-1,0 0,-1 0,1 0,-3 1,-7 2,-1-1,1-1,-1 0,0 0,0-1,0-1,-20-2,-95-18,87 12,-178-43,134 25,-166-28,139 45,-162 7,137 5,105-3,1 2,-1 1,1 1,0 2,-54 17,67-15,0 1,1 1,0 1,-27 23,13-11,6-4,0 1,2 1,0 1,2 1,0 1,-31 48,31-42,15-24,1 1,0 1,0-1,1 1,-8 16,12-22,-1-1,1 1,0 0,-1 0,1 0,0 0,0 0,0 0,1 0,-1 0,0 0,1 0,-1 0,1 0,0 0,-1 0,1 0,0-1,0 1,0 0,0-1,1 1,-1 0,0-1,1 0,-1 1,1-1,-1 0,1 0,0 0,2 2,6 2,0 0,0-1,1 0,-1 0,1-1,0-1,21 3,81-1,-86-4,44-1,0-3,76-16,-59-3,-60 14,40-7,124-19,59-8,-95 15,15-2,-111 23,-1-3,-1-2,0-3,108-44,-154 54,0-1,-1-1,1 0,-1 0,18-17,-24 19,0 0,0-1,-1 0,1 0,-1 0,0 0,-1-1,0 1,0-1,0 0,3-13,31-100,-2 10,-32 96,0-1,-1 1,0-1,-1 1,-2-25,0 34,0-1,0 1,-1-1,0 1,0-1,0 1,-1 0,1 0,-1 0,-1 0,1 1,-1-1,1 1,-1 0,0 0,-8-6,-7-4,-1 1,-39-19,9 6,33 16,0 1,-1 1,0 0,-1 1,1 2,-1 0,0 0,-36-2,19 3,-64-7,-1 4,-124 7,204 2,0 2,1 0,0 1,0 1,0 1,-26 13,-107 69,12-8,-82 39,193-101,1 2,0 0,2 2,1 1,-26 31,-9 9,-2-2,-120 91,165-139,0 0,1 1,1 1,1 1,1 0,-15 21,19-22,5-11,1 0,1 1,-1 0,1 0,0 0,-3 10,5-14,1-1,0 0,0 1,0-1,0 1,0-1,0 1,1-1,-1 1,0-1,1 1,-1-1,1 0,-1 1,1-1,0 0,0 1,-1-1,1 0,0 0,0 0,0 0,0 0,1 0,-1 0,0 0,0 0,0 0,1-1,-1 1,0 0,1-1,-1 0,1 1,2 0,10 3,0 0,1-1,-1-1,1 0,23-1,80-7,-78 3,297-42,-3-26,-217 45,387-104,-423 107,-1-4,108-54,-178 77,0-1,-1-1,0 0,0 0,0 0,-1-1,0-1,0 1,-1-1,0-1,-1 1,1-1,-2 0,1-1,-1 0,-1 1,0-1,0-1,-1 1,0 0,-1-1,0 0,0 1,-1-15,0-67,-2 64,1-1,1 0,1 0,2 1,1 0,11-35,27-35,-33 80,-1-2,-1 1,0-1,-2 0,0 0,-1-1,3-26,-10-257,-2 270,-2 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5T19:54:11.926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2139 248,'-1'-5,"0"-1,0 1,0 0,0 0,-1 1,0-1,0 0,0 0,0 1,-1 0,0-1,0 1,0 0,0 0,-1 0,0 1,-7-7,-2 0,0 1,-1 0,0 1,-21-9,-16-1,-96-23,89 26,11 5,-1 1,-78-4,-96 12,168 2,24 0,-1 1,1 2,0 1,-58 18,30-2,-81 42,56-23,-78 42,96-41,3 2,1 3,-76 75,112-96,0 1,2 1,1 1,-36 61,34-47,9-16,0 0,2 1,-13 39,18-37,2 0,1 1,-3 51,8 94,2-91,-1-70,0 0,1-1,1 0,0 1,1-1,0 0,1 0,12 22,6 5,36 47,-26-41,-8-11,1-1,2-1,2-2,1-1,1-1,1-2,2-1,45 26,-15-10,-38-24,0-1,55 25,210 62,-92-36,36 0,-139-42,-43-11,96 14,19-17,67 9,-185-12,158 36,-145-30,1-3,122 7,-122-14,553 5,-370-12,-213 2,1 0,-1-3,0-1,48-11,-13-3,64-20,59-12,-22 7,21-22,-128 41,-29 10,46-13,-45 16,-1-1,0-2,-2-2,54-33,-17 9,-40 20,0-1,-2-1,0-2,-2-1,33-39,-34 37,-7 6,-1-1,-1-1,-1-1,-1 0,-1 0,-2-1,0-1,-1 0,-2-1,8-37,-9 2,-2 0,-3 0,-8-92,3 128,-1 0,-1 1,-2-1,0 1,-1 0,-2 1,0 0,-2 1,0 0,-30-40,-118-163,138 200,0 0,-2 1,-1 1,-41-31,14 19,-87-45,62 39,27 13,0 3,-63-23,-216-53,222 70,40 16,-74-10,84 17,-49-17,75 17,-1 2,-55-7,-281 12,178 5,163-3,0 2,0 0,0 2,0 1,1 2,0 0,-33 14,20-7,0-2,0-1,-1-3,0-1,0-2,-80 0,88-3,1 1,0 2,-35 10,-44 7,69-18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5T19:54:37.551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41 2,'842'0,"-831"-1,-1 1,0 0,1 1,-1 0,0 0,0 1,0 1,0 0,0 0,0 1,-1 0,1 1,-1 0,10 7,-5-1,-1-1,0 2,-1 0,0 0,-1 1,18 27,-10-9,-6-11,-2 0,0 1,11 30,-19-44,101 267,-98-262,-1-1,-1 1,1 0,2 19,-6-28,0-1,-1 0,0 1,1-1,-1 0,0 1,0-1,-1 0,1 1,0-1,-1 0,1 1,-1-1,0 0,0 0,0 1,0-1,0 0,0 0,-1 0,1 0,0-1,-1 1,0 0,1-1,-1 1,0-1,0 1,0-1,0 0,0 0,-3 1,-8 3,-1-2,1 1,-1-2,0 0,-20 0,-77-4,59 0,-724-4,549 7,220-1,1 0,0 0,0 0,0 0,0-1,-12-3,18 4,0 0,0 0,1 0,-1 0,0 0,0 0,0 0,0 0,0 0,1-1,-1 1,0 0,0 0,0 0,0 0,0 0,0 0,0 0,1-1,-1 1,0 0,0 0,0 0,0 0,0 0,0-1,0 1,0 0,0 0,0 0,0 0,0 0,0-1,0 1,0 0,0 0,0 0,0 0,0-1,0 1,0 0,0 0,0 0,0 0,0 0,0 0,-1-1,1 1,0 0,0 0,0 0,0 0,0 0,0 0,0 0,-1-1,1 1,0 0,0 0,0 0,0 0,0 0,-1 0,17-4,109-24,41-6,-49 18,126 0,-189 13,101-21,-99 14,86-7,-72 10,-66 7,0-1,0 0,-1 0,1 0,0 0,-1-1,1 1,-1-1,1 0,-1 0,0-1,0 1,0-1,0 1,4-6,-6 7,-1 0,1 0,-1 0,1-1,-1 1,0 0,0 0,1 0,-1-1,0 1,0 0,0-1,0 1,0 0,-1 0,1-1,0 1,-1 0,1 0,-1 0,1-1,-1 1,1 0,-1 0,0 0,1 0,-1 0,0 0,0 0,0 0,0 0,-2-1,-39-25,38 25,-66-31,-107-35,176 68,-230-70,196 62,-1 2,-69-3,-75 11,67 1,95-3,4-1,0 1,0 1,0 0,0 1,-22 6,36-8,0 0,0 0,0 0,-1 0,1 0,0 0,0 0,0 0,0 0,-1 0,1 0,0 0,0 0,0 0,0 0,-1 0,1 0,0 0,0 1,0-1,0 0,0 0,-1 0,1 0,0 0,0 0,0 1,0-1,0 0,0 0,0 0,0 0,0 0,0 1,-1-1,1 0,0 0,0 0,0 1,0-1,0 0,0 0,0 0,0 0,0 1,1-1,8 4,16 1,44-3,-1-3,83-11,44-2,-177 13,9 1,-1-1,30-5,-50 5,1-1,0 1,-1-1,1-1,-1 1,1-1,-1 0,0 0,0-1,-1 0,1 0,-1 0,7-7,3-7,-7 8,0 0,1 1,0 0,0 0,1 1,1 0,-1 0,15-6,16-6,61-20,-84 34,0 2,0 0,0 0,0 2,1 0,24 1,-39 2,1-1,-1 1,0 0,0 0,1 0,-1 0,0 1,0-1,0 1,-1 0,1 1,0-1,-1 1,1-1,-1 1,0 0,0 0,0 0,0 1,-1-1,1 1,-1 0,0-1,0 1,0 0,-1 0,1 0,-1 0,1 8,2 11,-1 0,-1-1,-2 1,-2 34,1-31,1 20,0-27,0-1,-1 0,0 1,-9 34,9-50,0-1,-1 1,1 0,-1 0,0-1,1 1,-1-1,-1 1,1-1,0 0,0 0,-1 0,1 0,-1 0,0-1,0 1,1-1,-1 0,0 1,0-1,0-1,0 1,0 0,-1-1,1 1,0-1,0 0,-5-1,-3 1,0-1,0-1,0 1,0-2,0 0,-19-7,-98-50,69 31,-2 2,-77-22,100 39,-1 2,1 2,-1 1,-1 2,1 2,0 1,0 3,-68 12,65-8,1-2,-51 1,70-6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3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42 24575,'0'-2'0,"0"0"0,0 0 0,-1 1 0,1-1 0,0 0 0,-1 0 0,0 1 0,1-1 0,-1 0 0,0 1 0,0-1 0,0 1 0,0-1 0,0 1 0,0-1 0,0 1 0,0 0 0,-1 0 0,1-1 0,0 1 0,-1 0 0,1 0 0,-1 0 0,0 1 0,1-1 0,-1 0 0,1 0 0,-1 1 0,0-1 0,0 1 0,1 0 0,-1-1 0,-3 1 0,0 0 0,0-1 0,0 1 0,-1 0 0,1 1 0,0-1 0,0 1 0,-1 0 0,1 0 0,0 1 0,-7 2 0,6-1 0,0 1 0,0-1 0,1 1 0,-1 0 0,1 1 0,0-1 0,0 1 0,1 0 0,-1 0 0,1 1 0,0-1 0,1 1 0,-1 0 0,-4 11 0,7-14 0,0 0 0,0 0 0,0 0 0,1 1 0,-1-1 0,1 0 0,0 0 0,-1 1 0,2-1 0,-1 0 0,0 1 0,1-1 0,-1 0 0,1 1 0,0-1 0,0 0 0,0 0 0,1 0 0,-1 0 0,1 0 0,-1 0 0,1 0 0,0-1 0,0 1 0,0-1 0,1 1 0,-1-1 0,1 0 0,-1 0 0,1 0 0,3 2 0,1 1 0,-5-5 0,-1 1 0,1-1 0,-1 1 0,1 0 0,-1 0 0,0 0 0,1 0 0,-1 0 0,0 0 0,0 0 0,1 0 0,-1 0 0,0 1 0,0-1 0,0 0 0,0 1 0,-1-1 0,1 1 0,0-1 0,-1 1 0,1-1 0,-1 1 0,1 0 0,-1-1 0,0 1 0,0-1 0,1 1 0,-1 0 0,0-1 0,-1 1 0,1 0 0,0-1 0,0 1 0,-1 2 0,-7 27 0,1 0 0,2 1 0,-3 51 0,8-72 0,0 0 0,1 0 0,0-1 0,1 1 0,0 0 0,0 0 0,2-1 0,-1 0 0,1 1 0,0-1 0,1 0 0,0-1 0,1 1 0,9 11 0,-9-15 6,0 0-1,0-1 1,0 0-1,0 0 0,1 0 1,0-1-1,0 0 1,0 0-1,0-1 1,1 0-1,-1 0 1,1-1-1,0 0 0,0 0 1,0-1-1,0 0 1,0 0-1,0-1 1,0 0-1,0-1 1,8-1-1,-5 1-104,0-1 0,0-1 0,0 0 0,-1 0 0,1-1 0,-1 0 0,0-1 0,0 0 0,0-1 0,-1 0 0,0 0 0,0-1 0,-1 0 0,13-13 0,3-10-6727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5T19:54:40.844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1737 168,'-4'-1,"0"1,1-1,-1 0,0 0,0 0,1-1,-1 1,-3-3,-16-6,-52-13,-261-75,295 90,-1 1,-72-3,-86 12,98 0,50-2,-116 6,148-4,-1 1,1 1,0 1,0 1,0 1,-18 9,24-9,0 2,1-1,0 2,0 0,1 0,0 2,1-1,1 1,-11 15,-7 16,-35 68,55-96,-20 44,3 2,-29 100,39-94,2 0,3 1,3 0,4 0,8 127,-3-174,0 0,2 0,0-1,1 1,1-1,1 0,1-1,1 0,0 0,1-1,1 0,1-1,1 0,0-1,1 0,1-1,0-1,31 22,198 108,-50-33,-153-88,1-2,1-2,56 18,-33-13,-11-5,0-3,1-2,1-2,-1-3,2-3,72 0,-101-5,1 1,-1 1,54 15,82 35,33 9,-121-45,134 11,10-1,-139-13,93 2,-135-13,-1 2,52 13,-61-11,-1-1,1-1,0-1,1-2,42-2,-63-1,0-1,1 0,-1-1,0 0,0 0,-1-1,1 0,-1-1,0 0,0-1,0 0,-1 0,10-9,-2-2,-1 0,-1-1,0 0,21-40,-4 3,-1-1,22-62,-46 97,-1 0,0 0,-2 0,2-35,-8-91,0 62,-14-279,10 291,-17-112,19 164,-1 0,0 1,-1 0,-2 1,0 0,-21-33,3 14,-2 1,-1 2,-3 1,0 2,-59-44,5 5,52 40,-3 1,-48-28,36 28,-2 3,-1 2,-1 3,-109-30,97 34,31 9,-49-9,-365-19,28 38,407-1,-1 0,1 1,-1 1,1 0,-1 1,1 0,0 1,0 1,1 0,-14 8,3 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4:5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1 304 24575,'9'-1'0,"-1"0"0,1 0 0,0-1 0,-1 1 0,11-5 0,17-4 0,447-71 0,-255 46 0,-79 12 0,315-62 0,-445 80 0,-10 4 0,0-1 0,-1-1 0,1 1 0,0-2 0,-1 1 0,1-1 0,9-6 0,-18 10 0,0 0 0,1 0 0,-1 0 0,0-1 0,0 1 0,1 0 0,-1 0 0,0 0 0,0 0 0,1-1 0,-1 1 0,0 0 0,0 0 0,0 0 0,0-1 0,1 1 0,-1 0 0,0 0 0,0-1 0,0 1 0,0 0 0,0 0 0,0-1 0,0 1 0,0 0 0,0 0 0,0-1 0,0 1 0,0 0 0,0-1 0,0 1 0,0 0 0,0 0 0,0-1 0,0 1 0,0 0 0,0 0 0,0-1 0,0 1 0,0 0 0,0 0 0,-1-1 0,1 1 0,0 0 0,0 0 0,0-1 0,0 1 0,-1 0 0,1 0 0,0 0 0,0 0 0,-1-1 0,1 1 0,0 0 0,0 0 0,-1 0 0,1 0 0,-18-5 0,-7 2 0,0 0 0,0 2 0,0 1 0,0 1 0,0 1 0,-47 11 0,66-12 0,1 1 0,0 0 0,-1 0 0,1 1 0,0-1 0,1 1 0,-1 0 0,0 1 0,1-1 0,0 1 0,-1 0 0,2 0 0,-5 5 0,2-1 0,1-1 0,0 1 0,1 1 0,0-1 0,0 1 0,1-1 0,-3 13 0,0 12 0,1-1 0,2 1 0,1 50 0,1-63 0,3 695 0,2-219 0,-5-478-273,2-1 0,0 1 0,1-1 0,5 20 0,4-3-6553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4:5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24575,'-5'4'0,"0"-1"0,-1 1 0,2 0 0,-1 1 0,0-1 0,1 1 0,0 0 0,0 0 0,0 1 0,1-1 0,-1 1 0,1-1 0,-3 11 0,-1 2 0,1 1 0,1 0 0,-4 22 0,7-30 0,1-1 0,0 1 0,0-1 0,1 1 0,1-1 0,0 1 0,0-1 0,1 1 0,0-1 0,5 12 0,-5-16 0,0-1 0,1-1 0,-1 1 0,1 0 0,0-1 0,1 1 0,-1-1 0,1 0 0,-1 0 0,1 0 0,1-1 0,-1 1 0,0-1 0,1 0 0,0 0 0,-1-1 0,1 1 0,0-1 0,1 0 0,-1 0 0,9 1 0,-8-2 0,-1 0 0,1 0 0,-1-1 0,1 0 0,0 0 0,-1 0 0,1-1 0,-1 1 0,1-2 0,-1 1 0,1 0 0,-1-1 0,0 0 0,0 0 0,7-4 0,-6 2 0,1-1 0,-1 0 0,1 0 0,-1-1 0,-1 1 0,1-1 0,-1-1 0,0 1 0,8-14 0,-8 11 0,0-1 0,-1 0 0,0 0 0,0 0 0,-1 0 0,0-1 0,-1 1 0,0-1 0,-1 1 0,0-1 0,-1 0 0,0 0 0,0 1 0,-1-1 0,-1 0 0,-3-13 0,3 19 6,0 1 0,0-1-1,-1 0 1,0 1 0,0-1-1,0 1 1,0 0 0,0 0 0,-1 0-1,0 1 1,0-1 0,0 1-1,0 0 1,-1 0 0,1 0-1,-1 1 1,1-1 0,-1 1 0,0 0-1,-10-2 1,6 2-120,1 0 0,0 1-1,-1 0 1,0 0 0,1 1 0,-1 0-1,1 1 1,-1 0 0,1 0 0,-1 1-1,1 0 1,-9 3 0,-21 13-6712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4:5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25 24575,'-5'0'0,"0"1"0,0 0 0,0 0 0,0 1 0,0 0 0,0-1 0,1 2 0,-1-1 0,1 1 0,-1-1 0,1 1 0,0 0 0,0 1 0,0-1 0,0 1 0,1-1 0,-1 1 0,1 0 0,0 1 0,0-1 0,0 0 0,1 1 0,0 0 0,-3 7 0,3-8 0,0 0 0,1 1 0,-1-1 0,1 0 0,0 1 0,0-1 0,0 0 0,1 1 0,0-1 0,0 1 0,0-1 0,0 1 0,0-1 0,1 1 0,0-1 0,0 1 0,0-1 0,1 0 0,0 0 0,-1 0 0,1 1 0,1-2 0,-1 1 0,0 0 0,1 0 0,0-1 0,0 1 0,4 3 0,0-3 0,1 1 0,0-1 0,0 0 0,0 0 0,0-1 0,0 0 0,1 0 0,-1-1 0,1-1 0,0 1 0,-1-1 0,1-1 0,0 1 0,0-1 0,0-1 0,15-3 0,-17 3 0,-1 0 0,0-1 0,1 0 0,-1 0 0,0-1 0,0 1 0,0-1 0,-1-1 0,1 1 0,-1-1 0,1 0 0,-1 0 0,-1-1 0,1 1 0,0-1 0,-1 0 0,0-1 0,0 1 0,-1 0 0,0-1 0,0 0 0,5-11 0,-7 12 5,0-1 0,0 1 0,-1 0 0,1-1 0,-1 1 0,0 0 0,-1-1 0,1 1 0,-1 0 0,0-1 0,0 1 0,-1 0 0,0 0 0,0 0 0,0 0 0,0 0 0,-1 0 0,0 1 0,0-1 0,0 1 0,0 0 0,-1 0 0,-7-7 0,8 8-67,-1-1 0,-1 0 0,1 1 0,0 0 1,-1 0-1,0 0 0,0 1 0,1 0 0,-2 0 0,1 0 0,0 0 0,0 1 1,0 0-1,-1 0 0,1 0 0,-1 1 0,1-1 0,0 1 0,-1 1 0,1-1 1,-1 1-1,1 0 0,-6 2 0,-11 7-6764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0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24575,'0'-2'0,"0"-1"0,1 0 0,-1 1 0,1-1 0,0 0 0,-1 1 0,1-1 0,1 1 0,-1-1 0,0 1 0,0-1 0,1 1 0,0 0 0,-1 0 0,1 0 0,0 0 0,0 0 0,0 0 0,0 0 0,0 1 0,1-1 0,-1 1 0,0-1 0,1 1 0,-1 0 0,1 0 0,0 0 0,2-1 0,9-2 0,1 1 0,-1 0 0,28-1 0,-42 4 0,12-2 0,-1 2 0,1 0 0,0 0 0,-1 1 0,1 0 0,-1 1 0,0 1 0,1-1 0,-1 2 0,0 0 0,-1 0 0,1 1 0,-1 0 0,0 1 0,0 0 0,0 0 0,-1 1 0,0 0 0,0 1 0,-1 0 0,0 1 0,-1 0 0,12 17 0,-4-3 0,-2 2 0,-1 0 0,-1 0 0,-2 1 0,9 31 0,21 139 0,-32-152 0,6 40 0,-3 0 0,-3 89 0,-6-211 0,-3-164 0,0 167 0,-2 0 0,-1 1 0,-2-1 0,-11-34 0,15 60 0,0 0 0,-1 0 0,0 1 0,-1 0 0,1-1 0,-2 1 0,1 1 0,-12-13 0,15 18 0,0 1 0,0-1 0,0 0 0,0 1 0,0-1 0,0 1 0,-1 0 0,1 0 0,-1 0 0,1 0 0,-1 0 0,1 0 0,-1 1 0,1-1 0,-1 1 0,1 0 0,-1-1 0,0 1 0,1 1 0,-1-1 0,1 0 0,-1 1 0,0-1 0,1 1 0,-1 0 0,1-1 0,0 1 0,-1 1 0,1-1 0,0 0 0,-1 0 0,1 1 0,0-1 0,0 1 0,-3 3 0,-3 3 0,-1 1 0,1 1 0,0-1 0,1 1 0,0 1 0,1-1 0,0 1 0,-4 12 0,-1 3 0,2 0 0,-9 42 0,-2 34-4,-24 92-1357,29-149-5465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0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24575,'0'4'0,"0"7"0,0 10 0,0 7 0,0 7 0,0 11 0,0 3 0,0 7 0,0-2 0,0-10-8191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0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24575,'0'5'0,"0"10"0,0 8 0,0 9 0,0 8 0,0 2 0,0 3 0,0-2 0,0 1 0,0 8 0,0-2 0,10-9 0,2-11-8191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0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0 24575,'-8'16'0,"1"-1"0,-2 0 0,0-1 0,0 0 0,-2 0 0,-11 12 0,-136 130 0,80-81 0,55-48 0,21-16 0,3-11 0,0 0 0,-1 1 0,1-1 0,0 0 0,0 0 0,0 0 0,-1 0 0,1 0 0,0 0 0,0 0 0,0 0 0,-1 0 0,1 0 0,0 0 0,0-1 0,0 1 0,-1 0 0,2-1 0,14-5 0,-2 0 0,21-11 0,-24 10 0,1 1 0,0 1 0,0 0 0,0 0 0,14-2 0,-22 6 0,1 1 0,-1-1 0,0 1 0,1 0 0,-1 0 0,1 1 0,-1 0 0,0-1 0,1 1 0,-1 1 0,0-1 0,0 0 0,0 1 0,0 0 0,0 0 0,0 0 0,0 1 0,-1-1 0,6 5 0,1 4 0,0 1 0,-1-1 0,0 1 0,0 1 0,-2 0 0,1 0 0,6 18 0,18 31 0,-19-41 40,1 0 0,19 21 0,-27-35-205,1 0 0,0 0 0,1-1 0,0 0 0,-1 0 0,2-1 0,-1 0 0,15 6 0,16 2-6661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0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20 24575,'-2'0'0,"-1"1"0,1 0 0,0-1 0,-1 1 0,1 0 0,-1 0 0,1 0 0,0 0 0,0 0 0,-1 1 0,1-1 0,0 1 0,0-1 0,1 1 0,-1 0 0,0 0 0,0 0 0,1 0 0,0 0 0,-1 0 0,1 0 0,-2 4 0,-1 3 0,-1 0 0,2 1 0,-1 0 0,-2 12 0,3-10 0,1 0 0,0 0 0,1 0 0,0 1 0,1-1 0,1 0 0,2 21 0,-2-29 0,0 0 0,0 1 0,1-1 0,-1 0 0,1 0 0,0 0 0,0 0 0,0 0 0,1 0 0,-1-1 0,1 1 0,0-1 0,0 1 0,0-1 0,0 0 0,1-1 0,-1 1 0,1 0 0,0-1 0,0 0 0,0 0 0,0 0 0,0 0 0,6 1 0,-2 0 0,0-1 0,0-1 0,0 1 0,0-1 0,0 0 0,0-1 0,0 0 0,0-1 0,0 1 0,0-1 0,0-1 0,0 0 0,0 0 0,0 0 0,-1-1 0,1 0 0,-1-1 0,0 1 0,0-1 0,0-1 0,0 1 0,-1-1 0,0-1 0,0 1 0,0-1 0,-1 0 0,1 0 0,-2-1 0,1 1 0,-1-1 0,0 0 0,0 0 0,0-1 0,-1 1 0,-1-1 0,1 0 0,1-7 0,-2 6 0,-1 1 0,0-1 0,0 1 0,0-1 0,-1 1 0,-1-1 0,1 1 0,-3-13 0,1 17 0,1 0 0,0 0 0,-1 0 0,0 0 0,0 0 0,0 0 0,0 1 0,0-1 0,-1 1 0,0 0 0,1-1 0,-1 1 0,-1 0 0,1 1 0,0-1 0,-1 0 0,1 1 0,-7-3 0,1 1 11,0 0 0,0 1 0,0 1 0,0-1 0,0 2 0,0-1-1,-1 1 1,1 0 0,0 1 0,-15 1 0,3 2-382,0 1-1,0 0 1,-32 12 0,8 0-6455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0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24575,'0'14'0,"9"13"0,3 7 0,0 7 0,-3 1 0,-2-6-8191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3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24575,'0'5'0,"0"14"0,0 15 0,0 14 0,0 9 0,0-11 0,0-12-8191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0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24575,'-1'31'0,"-1"9"0,2 1 0,9 73 0,-8-110 0,0 0 0,0 0 0,0 0 0,0 0 0,1 0 0,-1-1 0,1 1 0,0-1 0,0 1 0,1-1 0,-1 0 0,1 0 0,-1 0 0,1 0 0,0 0 0,0 0 0,1-1 0,-1 0 0,7 4 0,-6-4 0,0-1 0,1 0 0,-1 0 0,1 0 0,-1 0 0,0-1 0,1 0 0,-1 0 0,1 0 0,-1-1 0,1 1 0,-1-1 0,1 0 0,-1 0 0,0 0 0,0-1 0,6-2 0,-1-1 0,0 0 0,-1 0 0,0 0 0,0-1 0,-1 0 0,1-1 0,-1 0 0,-1 0 0,1 0 0,-1-1 0,0 0 0,-1 0 0,0 0 0,0-1 0,5-13 0,-5 6 0,1 1 0,-2-1 0,0 0 0,-1 0 0,-1 0 0,0 0 0,-1-1 0,-2-22 0,5 53 0,0-1 0,1 0 0,0 0 0,9 13 0,9 24 0,17 61-1365,-25-63-5461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0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24575,'0'813'0,"4"-664"0,7-2 0,49 245 0,-46-323-1365,-3-9-5461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0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47 24575,'-11'-7'0,"-1"1"0,1 0 0,-1 1 0,-1 0 0,1 1 0,-1 1 0,-22-5 0,25 7 0,1 0 0,0 0 0,-1 1 0,1 1 0,0-1 0,-1 1 0,1 1 0,0-1 0,0 2 0,0-1 0,-13 6 0,19-6 0,0-1 0,1 0 0,-1 1 0,0-1 0,1 1 0,-1 0 0,1 0 0,0 0 0,-1 0 0,1 0 0,0 1 0,0-1 0,0 1 0,1-1 0,-1 1 0,1 0 0,-1 0 0,1-1 0,0 1 0,0 0 0,0 0 0,0 0 0,1 0 0,-1 0 0,1 1 0,0-1 0,0 0 0,0 0 0,0 0 0,0 0 0,1 0 0,-1 0 0,1 0 0,0 0 0,0 0 0,0 0 0,0 0 0,3 3 0,-3-4 0,1-1 0,-1 1 0,0 0 0,1 0 0,-1-1 0,0 1 0,0 0 0,0 0 0,-1 0 0,1 0 0,0 0 0,-1 0 0,1 1 0,-1-1 0,0 0 0,0 0 0,1 0 0,-2 0 0,1 0 0,0 1 0,0-1 0,-1 0 0,1 0 0,-1 0 0,1 0 0,-1 0 0,0 0 0,0 0 0,0 0 0,0 0 0,0-1 0,-1 1 0,0 2 0,-12 15 0,-5 8 0,-27 55 0,42-74 0,0-1 0,1 2 0,0-1 0,1 0 0,0 1 0,0-1 0,1 1 0,0-1 0,0 1 0,1 0 0,0-1 0,2 12 0,-1-17 0,0 1 0,0-1 0,0 1 0,0-1 0,0 0 0,1 0 0,0 1 0,0-1 0,0 0 0,0-1 0,0 1 0,0 0 0,1 0 0,-1-1 0,1 0 0,3 3 0,0-1 0,0-1 0,-1 0 0,1-1 0,0 1 0,0-1 0,1 0 0,-1-1 0,9 2 0,5-1 0,-1-1 0,1-1 0,0-1 0,36-6 0,-46 6-170,0-1-1,0-1 0,0 0 1,0-1-1,0 1 0,0-2 1,16-9-1,5-11-6655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0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24575,'4'0'0,"7"4"0,10 12 0,11 6 0,0 0-8191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05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24575,'4'4'0,"-1"0"0,0 0 0,-1 0 0,1 1 0,3 7 0,5 10 0,78 124 0,-8 4 0,78 198 0,-151-326 0,0 1 0,-1 0 0,-2 0 0,0 0 0,2 29 0,-7-45 0,0 0 0,-1 0 0,1 0 0,-1 0 0,0 0 0,-1 0 0,0-1 0,0 1 0,-5 10 0,5-13 0,-1 0 0,0 1 0,0-2 0,0 1 0,0 0 0,-1-1 0,1 1 0,-1-1 0,0 0 0,0 0 0,0-1 0,-1 1 0,1-1 0,0 0 0,-6 2 0,1-1 0,0 0 0,0-1 0,0 0 0,0 0 0,0-1 0,-1-1 0,1 1 0,0-1 0,-1-1 0,1 0 0,0 0 0,0-1 0,-1 0 0,1 0 0,1-1 0,-1-1 0,0 1 0,1-1 0,-11-7 0,13 7 0,0 0 0,1-1 0,-1 0 0,1 0 0,0 0 0,0 0 0,1-1 0,0 0 0,0 0 0,0 0 0,0 0 0,1-1 0,0 1 0,1-1 0,-1 0 0,1 0 0,1 0 0,-1 0 0,1 0 0,0 0 0,1 0 0,0-1 0,0 1 0,0 0 0,3-11 0,2-2 0,0 1 0,1 0 0,1 0 0,1 1 0,0 0 0,15-23 0,76-100 0,-64 92 0,150-189 0,-164 211-455,0-1 0,28-55 0,-36 58-6371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0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24575,'0'9'0,"0"13"0,9 6 0,4 13 0,-2 13 0,-2 6 0,7 3 0,1-1 0,6 4 0,9-11 0,-2-13-8191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06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24575,'-7'0'0,"1"1"0,0-1 0,0 1 0,0 0 0,0 0 0,0 1 0,0 0 0,0 0 0,0 0 0,0 1 0,1 0 0,0 0 0,-1 0 0,-6 7 0,5-4 0,0 1 0,1 0 0,0 1 0,0-1 0,1 1 0,0 0 0,0 1 0,-6 14 0,2 2 0,1 1 0,2 0 0,0 0 0,2 1 0,-2 49 0,5-68 0,1 0 0,0 1 0,1-1 0,0 0 0,0 0 0,0 0 0,1 0 0,1 0 0,4 12 0,-4-15 0,0 0 0,0 0 0,0-1 0,1 0 0,0 0 0,-1 0 0,1 0 0,1 0 0,-1-1 0,0 0 0,1 1 0,0-2 0,0 1 0,0-1 0,8 4 0,-6-3 0,1 0 0,0-1 0,0 0 0,0 0 0,1-1 0,-1 0 0,0 0 0,0-1 0,1 0 0,-1 0 0,10-2 0,-14 1 0,0-1 0,0 1 0,0 0 0,-1-1 0,1 0 0,0 0 0,-1 0 0,1-1 0,-1 1 0,1-1 0,-1 0 0,0 0 0,0 0 0,-1 0 0,1 0 0,-1-1 0,1 1 0,-1-1 0,0 0 0,0 0 0,-1 1 0,1-1 0,1-7 0,-2 4 0,1 0 0,-1 0 0,0 0 0,-1 0 0,1 0 0,-1 0 0,-1 0 0,0 0 0,0 0 0,0 0 0,0 0 0,-1 0 0,-1 0 0,1 1 0,-1-1 0,0 1 0,0-1 0,-1 1 0,0 0 0,-5-5 0,6 6 0,-1 1 0,0 0 0,0-1 0,-1 2 0,1-1 0,-1 0 0,0 1 0,0 0 0,0 0 0,0 0 0,-1 1 0,1 0 0,-1 0 0,1 0 0,-1 1 0,0-1 0,1 1 0,-1 1 0,0-1 0,0 1 0,0 0 0,0 1 0,0-1 0,-10 3 0,-15 11-1365,9 3-5461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0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24575,'0'-10'0,"9"-6"0,8-2 0,15 3 0,15 4 0,10-6 0,3 0 0,2 4 0,-6 3 0,-3-6 0,-2 0 0,-13 3 0,-14 4-8191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0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24575,'0'4'0,"0"7"0,0 15 0,0 7 0,0 8 0,0 6 0,0-1 0,0 1 0,0-2 0,0 0 0,0 6 0,5 3 0,5 3 0,2-10-8191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0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123 130 24575,'-3'0'0,"-1"0"0,0 1 0,1 0 0,-1 0 0,1 0 0,-1 0 0,1 0 0,-1 1 0,1 0 0,0 0 0,0-1 0,0 2 0,0-1 0,0 0 0,0 1 0,1-1 0,-1 1 0,1 0 0,0 0 0,-1 0 0,1 0 0,1 0 0,-1 0 0,-1 4 0,-2 5 0,0 0 0,1 0 0,0 0 0,1 0 0,-3 20 0,6-26 0,-1 0 0,1 0 0,0 0 0,1-1 0,0 1 0,-1 0 0,2 0 0,-1-1 0,1 1 0,0-1 0,0 1 0,0-1 0,1 0 0,0 0 0,0 0 0,0 0 0,1 0 0,-1-1 0,1 1 0,0-1 0,0 0 0,1 0 0,-1-1 0,1 1 0,0-1 0,0 0 0,7 3 0,-5-3 0,0 0 0,0 0 0,0 0 0,1-1 0,0 0 0,-1-1 0,1 0 0,0 0 0,-1 0 0,1-1 0,0-1 0,0 1 0,-1-1 0,1 0 0,0-1 0,-1 0 0,1 0 0,-1 0 0,0-1 0,10-5 0,-11 4 0,0-1 0,0 1 0,-1-1 0,0 0 0,0 0 0,0-1 0,-1 0 0,1 1 0,-1-2 0,-1 1 0,1 0 0,-1-1 0,0 1 0,-1-1 0,1 0 0,-2 0 0,1 0 0,-1 0 0,1 0 0,-2-1 0,1 1 0,-1 0 0,0 0 0,-2-12 0,0 6 0,0 0 0,0-1 0,-2 1 0,1 0 0,-1 1 0,-1-1 0,-1 1 0,0-1 0,0 2 0,-1-1 0,0 1 0,-13-15 0,13 19 9,0 1 1,0 0-1,0 0 0,-1 0 0,0 1 1,0 0-1,0 1 0,0 0 0,-1 0 0,0 1 1,1 0-1,-16-3 0,18 5-83,0 0-1,0 0 1,0 1 0,-1 0 0,1 0-1,0 1 1,0-1 0,0 1 0,0 1-1,0-1 1,0 1 0,0 0 0,0 1-1,0-1 1,1 1 0,-1 0 0,1 0-1,0 1 1,-7 5 0,-14 20-6752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4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24575,'0'-2'0,"0"0"0,1 0 0,-1 0 0,1 0 0,-1 0 0,1 0 0,0 0 0,0 1 0,0-1 0,0 0 0,0 0 0,0 1 0,0-1 0,0 1 0,1-1 0,-1 1 0,1-1 0,-1 1 0,1 0 0,-1 0 0,1 0 0,0 0 0,0 0 0,0 0 0,-1 0 0,1 0 0,0 1 0,0-1 0,3 0 0,8-2 0,-1 1 0,2 0 0,17 0 0,-18 1 0,5 0 0,4 1 0,1-2 0,-1-1 0,0 0 0,0-2 0,27-9 0,-24 8 0,-24 6 0,-1 0 0,1 0 0,0 0 0,-1 0 0,1 0 0,0 0 0,-1 0 0,1 0 0,-1 1 0,1-1 0,0 0 0,-1 0 0,1 1 0,-1-1 0,1 0 0,0 1 0,-1-1 0,1 1 0,-1-1 0,1 2 0,0 0 0,0 1 0,0 0 0,0 0 0,0 0 0,-1 0 0,0 0 0,1 0 0,-1 0 0,0 0 0,0 0 0,-1 0 0,0 4 0,-1 17 0,-5 33 0,4 1 0,6 114 0,1-133-110,7 47 347,-10-76-450,1-1 0,1 0 0,0 0-1,0 0 1,1 0 0,9 14 0,4 0-6613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1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24575,'0'5'0,"0"10"0,0 13 0,0 10 0,0 12 0,0 12 0,0 0 0,0-2 0,0-6 0,0 2 0,9-10 0,3-11-8191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1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24575,'-1'21'0,"-1"0"0,-1 0 0,0 0 0,-2 0 0,-1-1 0,-15 38 0,-1-10 0,-41 67 0,59-109 0,-1 3 0,0 0 0,-1 0 0,-1 0 0,1 0 0,-1-1 0,-13 12 0,10-16 0,8-9 0,11-12 0,0 8 0,0 0 0,0 1 0,0 1 0,1-1 0,0 2 0,1-1 0,-1 2 0,1-1 0,13-3 0,-15 5 0,0 0 0,1 1 0,0 1 0,-1-1 0,1 2 0,0-1 0,0 1 0,0 1 0,0 0 0,0 0 0,17 4 0,-21-2 0,0 0 0,0 0 0,0 1 0,-1 0 0,1 0 0,-1 0 0,0 1 0,0 0 0,0 0 0,0 0 0,-1 1 0,1-1 0,-1 1 0,0 0 0,5 9 0,2 8 0,0-1 0,14 44 0,1 0 0,2-10-1365,1-6-5461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1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36 24575,'-6'4'0,"1"-1"0,0 1 0,0 0 0,0 0 0,0 0 0,1 1 0,0-1 0,0 1 0,0 0 0,0 1 0,-4 8 0,0 2 0,1 0 0,-10 31 0,14-39 0,1 1 0,0-1 0,1 0 0,-1 1 0,2 0 0,-1-1 0,1 1 0,1-1 0,-1 1 0,2-1 0,2 13 0,-3-16 0,1 0 0,1 0 0,-1 0 0,1 0 0,0 0 0,0 0 0,0 0 0,0-1 0,1 0 0,0 0 0,0 0 0,0 0 0,0 0 0,1-1 0,0 0 0,-1 0 0,1 0 0,7 3 0,-3-2 0,1-1 0,-1 0 0,1 0 0,0-1 0,-1 0 0,1 0 0,0-1 0,0-1 0,0 0 0,0 0 0,0-1 0,19-3 0,-22 2 0,0 0 0,1-1 0,-1 1 0,0-1 0,-1-1 0,1 1 0,-1-1 0,1-1 0,-1 1 0,0-1 0,-1 0 0,1 0 0,-1 0 0,0-1 0,0 0 0,-1 0 0,6-10 0,-5 8 0,-1-1 0,-1 1 0,1-1 0,-1 0 0,-1 0 0,1 0 0,-2 0 0,1 0 0,-1-1 0,-1 1 0,1 0 0,-2-1 0,1 1 0,-3-12 0,1 14 0,0 0 0,0 0 0,-1 0 0,0 0 0,0 1 0,0-1 0,-1 1 0,0 0 0,0 0 0,-1 0 0,0 0 0,0 1 0,0 0 0,0 0 0,-1 0 0,0 1 0,0 0 0,-10-6 0,3 4 0,-1 0 0,0 0 0,0 2 0,-1-1 0,1 2 0,-1 0 0,0 1 0,0 0 0,0 1 0,0 1 0,0 0 0,0 1 0,-20 4 0,27-3 0,1-1 0,-1 1 0,1 1 0,0-1 0,0 1 0,0 0 0,0 1 0,1 0 0,-1 0 0,1 0 0,0 1 0,0 0 0,1 0 0,-1 0 0,1 1 0,0 0 0,1 0 0,-1 0 0,1 1 0,0-1 0,1 1 0,0 0 0,0 0 0,0 0 0,1 0 0,0 1 0,-2 11 0,3-9 0,0-1 0,1 0 0,0 0 0,0 0 0,1 1 0,0-1 0,0 0 0,1 0 0,0 0 0,6 13 0,-6-17 0,1 1 0,0-1 0,1 1 0,-1-1 0,1 0 0,0-1 0,0 1 0,1 0 0,-1-1 0,1 0 0,0 0 0,0-1 0,0 1 0,1-1 0,-1 0 0,9 3 0,0-1-273,0-1 0,0-1 0,0 0 0,21 1 0,5-2-6553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1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55 24575,'-33'72'0,"31"-64"0,0 0 0,0 1 0,1-1 0,0 0 0,1 0 0,0 1 0,0-1 0,1 0 0,0 1 0,0-1 0,1 0 0,0 0 0,0 0 0,1 0 0,0 0 0,1 0 0,-1-1 0,2 0 0,-1 0 0,1 0 0,0 0 0,0-1 0,1 1 0,-1-1 0,14 9 0,-3-3 0,0 0 0,1-2 0,0 0 0,1-1 0,0-1 0,1 0 0,0-2 0,0 0 0,0-1 0,20 3 0,-12-4 0,0 0 0,0-2 0,0-1 0,0-1 0,31-4 0,-50 3 0,1-1 0,-1 0 0,0 0 0,0 0 0,0-1 0,0-1 0,0 1 0,0-1 0,-1 0 0,0-1 0,0 0 0,0 0 0,0 0 0,-1-1 0,0 0 0,0 0 0,0-1 0,-1 0 0,0 0 0,5-10 0,-3 2 0,-1 0 0,-1 0 0,0 0 0,-1-1 0,-1 0 0,3-31 0,-4 12 0,-2 0 0,-5-39 0,5 69 0,-1 0 0,0 0 0,0 0 0,0 0 0,-1 0 0,0 0 0,-2-6 0,4 11 0,0 0 0,0 0 0,-1 0 0,1-1 0,0 1 0,0 0 0,0 0 0,0 0 0,0-1 0,0 1 0,0 0 0,-1 0 0,1 0 0,0 0 0,0 0 0,0-1 0,0 1 0,-1 0 0,1 0 0,0 0 0,0 0 0,0 0 0,-1 0 0,1 0 0,0 0 0,0 0 0,0 0 0,-1 0 0,1 0 0,0-1 0,0 2 0,0-1 0,-1 0 0,1 0 0,0 0 0,0 0 0,-1 0 0,1 0 0,0 0 0,0 0 0,0 0 0,0 0 0,-1 0 0,1 0 0,0 1 0,0-1 0,0 0 0,0 0 0,-1 0 0,1 0 0,-7 27 0,1 16 0,3 1 0,4 76 0,1-108 9,0-1-1,0 0 1,1 0-1,1 0 1,-1 0 0,2 0-1,0-1 1,0 0-1,1 0 1,0 0-1,0-1 1,1 0-1,13 14 1,3-1-380,1-1-1,1-1 1,42 27 0,-22-18-6455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1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24575,'0'-1'0,"0"-1"0,0 1 0,1-1 0,-1 1 0,1-1 0,-1 1 0,1 0 0,-1-1 0,1 1 0,0 0 0,0-1 0,0 1 0,0 0 0,0 0 0,0 0 0,0 0 0,0 0 0,0 0 0,0 0 0,1 0 0,-1 1 0,0-1 0,1 0 0,-1 1 0,0-1 0,3 0 0,43-10 0,-39 10 0,206-16 0,11-1 0,-187 12 0,42-13 0,-79 19 0,1-1 0,0 1 0,0-1 0,0 0 0,-1 1 0,1-1 0,0 0 0,-1 0 0,1 0 0,-1 0 0,1 0 0,-1 0 0,2-2 0,-3 2 0,0 1 0,0 0 0,0-1 0,0 1 0,0-1 0,0 1 0,0 0 0,0-1 0,0 1 0,0 0 0,0-1 0,-1 1 0,1 0 0,0-1 0,0 1 0,0 0 0,-1-1 0,1 1 0,0 0 0,0-1 0,-1 1 0,1 0 0,0 0 0,0-1 0,-1 1 0,1 0 0,0 0 0,-1 0 0,1-1 0,-1 1 0,1 0 0,0 0 0,-1 0 0,1 0 0,-1 0 0,-6-2 0,0 0 0,0 0 0,0 1 0,0 0 0,-8 0 0,9 1 0,0 1 0,0 0 0,1 0 0,-1 1 0,0 0 0,1 0 0,-1 0 0,1 0 0,-1 1 0,1 0 0,0 0 0,0 0 0,1 1 0,-1 0 0,1 0 0,-1 0 0,1 0 0,0 1 0,1-1 0,-1 1 0,1 0 0,-3 6 0,-3 5 0,0 1 0,2 0 0,0 0 0,0 1 0,-6 34 0,10-40-62,1 0 0,0 0 0,1 0 0,0 0 0,1 0 0,0 1 0,1-1 0,0 0 0,1 0 0,1 0 0,0 0 0,0-1-1,1 1 1,1-1 0,0 1 0,0-2 0,1 1 0,0 0 0,1-1 0,1-1 0,10 13 0,13 7-6764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1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77 24575,'-3'0'0,"-1"0"0,0 0 0,1 0 0,-1 1 0,0-1 0,1 1 0,-1 0 0,1 0 0,-1 0 0,1 0 0,0 1 0,-1-1 0,1 1 0,0 0 0,0 0 0,0 0 0,0 0 0,1 0 0,-1 1 0,0-1 0,1 1 0,0 0 0,0 0 0,-1 0 0,2 0 0,-1 0 0,0 0 0,1 1 0,-1-1 0,1 0 0,0 1 0,-1 6 0,0-5 0,1 0 0,0 0 0,0 1 0,1-1 0,0 0 0,-1 1 0,2-1 0,-1 0 0,1 0 0,-1 1 0,1-1 0,1 0 0,-1 0 0,1 0 0,0 0 0,0 0 0,0 0 0,1-1 0,0 1 0,0-1 0,0 1 0,0-1 0,1 0 0,-1-1 0,1 1 0,0 0 0,0-1 0,1 0 0,-1 0 0,1 0 0,-1-1 0,9 4 0,3 0 0,0 0 0,0-1 0,0 0 0,0-2 0,1 0 0,0-1 0,0 0 0,0-1 0,20-2 0,-31 0 0,-1 0 0,0 0 0,0 0 0,0-1 0,0 1 0,-1-1 0,1 0 0,0-1 0,-1 1 0,1-1 0,-1 0 0,0 0 0,0 0 0,0 0 0,0-1 0,0 0 0,-1 0 0,0 0 0,0 0 0,0 0 0,0-1 0,-1 1 0,1-1 0,-1 0 0,0 0 0,-1 0 0,1 0 0,0-5 0,0-1 0,0 0 0,0-1 0,-1 1 0,0 0 0,-1-1 0,-1 1 0,0 0 0,0 0 0,-1-1 0,0 1 0,-1 0 0,-6-14 0,7 21 6,0-1 0,-1 1-1,0-1 1,0 1 0,-1 0-1,1 0 1,-1 0 0,0 1 0,0-1-1,0 1 1,0 0 0,-1 0-1,1 0 1,-1 1 0,0 0-1,1 0 1,-1 0 0,0 0 0,0 1-1,-8-2 1,4 2-130,1 0 0,-1 0 1,0 0-1,1 1 0,-1 1 0,0 0 1,1 0-1,-1 0 0,1 1 0,-1 0 1,-12 6-1,-20 14-6702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53 24575,'-2'1'0,"0"-1"0,-1 1 0,1-1 0,-1 1 0,1 0 0,0 0 0,0 0 0,-1 0 0,1 1 0,0-1 0,0 0 0,0 1 0,0 0 0,1-1 0,-3 3 0,-23 31 0,22-27 0,0 0 0,1 1 0,0-1 0,1 1 0,0 0 0,0 0 0,1 0 0,0 0 0,-1 11 0,2-16 0,1 0 0,0 0 0,1 0 0,-1 0 0,0 0 0,1 0 0,0 0 0,0 0 0,0-1 0,1 1 0,-1 0 0,1-1 0,0 1 0,0-1 0,0 0 0,0 1 0,1-1 0,-1 0 0,1 0 0,0-1 0,-1 1 0,2 0 0,5 3 0,-2-1 0,1-1 0,-1 0 0,1-1 0,0 0 0,0 0 0,0-1 0,1 0 0,-1 0 0,1-1 0,-1 0 0,1 0 0,-1-1 0,1 0 0,-1 0 0,1-1 0,-1-1 0,0 1 0,1-1 0,-1-1 0,0 1 0,0-1 0,0-1 0,0 0 0,-1 0 0,0 0 0,0-1 0,0 0 0,0 0 0,-1-1 0,1 0 0,-1 0 0,-1 0 0,1-1 0,-1 0 0,-1 0 0,1 0 0,-1-1 0,0 1 0,-1-1 0,0 0 0,0 0 0,0 0 0,-1 0 0,-1-1 0,1 1 0,-1-1 0,-1-13 0,1 16 0,-2 1 0,1-1 0,-1 1 0,1-1 0,-1 1 0,-1-1 0,1 1 0,-1-1 0,0 1 0,0 0 0,-1 0 0,0 0 0,0 0 0,0 0 0,-4-4 0,3 5 0,0 1 0,0-1 0,-1 1 0,1 0 0,0 1 0,-1-1 0,0 1 0,0 0 0,1 0 0,-1 1 0,0-1 0,-1 1 0,1 0 0,0 0 0,0 1 0,-9 0 0,10-1 7,1 1 0,-1 0 0,0 1 0,0-1 0,0 1 0,0 0 0,1 0-1,-1 0 1,0 0 0,1 1 0,-1-1 0,1 1 0,-1 0 0,1 0 0,0 0 0,-5 5 0,4-3-131,1 0 1,0 0-1,-1 1 0,2-1 1,-1 1-1,0 0 1,1 0-1,0 0 1,0 0-1,1 0 1,-2 7-1,-5 31-6702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1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24575,'1'-1'0,"-1"0"0,1 0 0,0 0 0,0-1 0,0 2 0,0-1 0,0 0 0,0 0 0,0 0 0,0 0 0,0 1 0,1-1 0,-1 0 0,0 1 0,0-1 0,1 1 0,-1-1 0,0 1 0,1 0 0,-1 0 0,0 0 0,2-1 0,6-1 0,29-15 0,-26 11 0,1 0 0,0 0 0,25-6 0,-35 11 0,0 1 0,0-1 0,0 1 0,-1 0 0,1 0 0,0 0 0,0 0 0,0 0 0,0 1 0,0-1 0,0 1 0,-1 0 0,1-1 0,0 2 0,-1-1 0,1 0 0,0 0 0,-1 1 0,1-1 0,-1 1 0,0 0 0,0 0 0,4 3 0,4 8 0,-1 0 0,-1 1 0,0-1 0,-1 1 0,10 28 0,19 79 0,-6-2 0,-5 1 0,17 220 0,-43-433 0,1 45 0,-9-80 0,8 123 0,1-1 0,-2 1 0,1 0 0,-1 0 0,0 0 0,0 0 0,0 1 0,-4-7 0,5 9 0,0 1 0,-1-1 0,1 1 0,0 0 0,-1 0 0,1-1 0,0 1 0,-1 0 0,1 0 0,-1 0 0,0 0 0,1 1 0,-1-1 0,0 0 0,0 1 0,1-1 0,-1 1 0,0 0 0,0-1 0,0 1 0,1 0 0,-1 0 0,0 0 0,0 1 0,0-1 0,0 0 0,-2 1 0,-5 2 0,1 1 0,-1 0 0,1 0 0,0 0 0,0 1 0,0 0 0,0 1 0,1 0 0,-8 8 0,-8 9 0,-25 33 0,36-39-97,0 0-1,1 0 1,1 1-1,1 0 1,0 0-1,1 1 1,2 1-1,0-1 1,0 1-1,2 0 1,1 0-1,0 0 0,1 41 1,2-15-6729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1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24575,'0'10'0,"0"11"0,0 16 0,0 7 0,0 5 0,10 3 0,2-2 0,0-1 0,-2-9-8191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1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24575,'-1'0'0,"0"1"0,1-1 0,-1 0 0,1 1 0,-1-1 0,0 1 0,1-1 0,-1 1 0,1-1 0,-1 1 0,1-1 0,-1 1 0,1-1 0,-1 1 0,1 0 0,0-1 0,-1 1 0,1 0 0,0-1 0,0 1 0,-1 0 0,1-1 0,0 1 0,0 1 0,-5 23 0,5-21 0,-8 80 0,4 123 0,4-147 0,0-44 0,-1-10 0,1 0 0,-1 0 0,2 1 0,-1-1 0,1 0 0,0 0 0,0 0 0,4 10 0,-5-16 0,0 1 0,0-1 0,1 0 0,-1 1 0,0-1 0,1 0 0,-1 0 0,0 1 0,1-1 0,-1 0 0,0 0 0,1 0 0,-1 1 0,1-1 0,-1 0 0,0 0 0,1 0 0,-1 0 0,1 0 0,-1 0 0,0 0 0,1 0 0,-1 0 0,1 0 0,-1 0 0,1 0 0,-1 0 0,0 0 0,1 0 0,-1-1 0,0 1 0,1 0 0,-1 0 0,1 0 0,-1-1 0,0 1 0,1 0 0,-1 0 0,0-1 0,0 1 0,1 0 0,-1-1 0,0 1 0,0 0 0,1-1 0,14-20 0,-13 18 0,32-55 0,-2-2 0,31-85 0,-61 140 0,0 0 0,0-1 0,-1 1 0,0-1 0,1-6 0,-2 11 0,0 1 0,0-1 0,0 1 0,0-1 0,0 0 0,0 1 0,0-1 0,0 0 0,0 1 0,0-1 0,0 1 0,0-1 0,0 0 0,-1 1 0,1-1 0,0 1 0,0-1 0,-1 0 0,1 1 0,0-1 0,-1 1 0,1-1 0,-1 1 0,1-1 0,0 1 0,-1 0 0,1-1 0,-1 1 0,0-1 0,1 1 0,-1 0 0,1 0 0,-1-1 0,1 1 0,-1 0 0,0 0 0,1 0 0,-1-1 0,1 1 0,-1 0 0,0 0 0,1 0 0,-1 0 0,0 0 0,1 0 0,-1 1 0,1-1 0,-1 0 0,0 0 0,1 0 0,-1 0 0,1 1 0,-1-1 0,-1 1 0,-3 2 0,-1 0 0,1 0 0,0 0 0,-1 1 0,2 0 0,-1 0 0,0 0 0,1 0 0,0 1 0,-7 9 0,4-4 0,0 1 0,0 0 0,1 0 0,-6 17 0,10-24 0,1 0 0,-1 1 0,1-1 0,0 1 0,0-1 0,0 1 0,1 0 0,0 0 0,0-1 0,0 1 0,0 0 0,1-1 0,-1 1 0,1 0 0,1-1 0,-1 1 0,1-1 0,-1 0 0,5 8 0,-2-7 0,-1-1 0,1 0 0,0 0 0,0 0 0,1 0 0,-1-1 0,1 1 0,0-1 0,0 0 0,0-1 0,0 1 0,0-1 0,0 0 0,1-1 0,-1 1 0,9 1 0,23 1-159,1-1 0,-1-1-1,44-5 1,-59 2-569,29-1-6098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4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21 24575,'-1'-1'0,"1"0"0,0 0 0,-1 0 0,1 0 0,-1 0 0,0 0 0,1 1 0,-1-1 0,0 0 0,0 0 0,1 1 0,-1-1 0,0 0 0,0 1 0,0-1 0,0 1 0,0-1 0,0 1 0,0-1 0,0 1 0,0 0 0,0 0 0,0-1 0,0 1 0,-2 0 0,-28-4 0,19 4 0,1 0 0,0 1 0,0 1 0,0 0 0,0 0 0,1 1 0,-1 1 0,1 0 0,-11 5 0,15-7 0,0 1 0,1 0 0,-1 1 0,1-1 0,-1 1 0,1 0 0,0 0 0,1 1 0,-1 0 0,1-1 0,0 2 0,0-1 0,0 0 0,1 1 0,-1-1 0,-3 11 0,7-14 0,-1-1 0,1 1 0,0-1 0,-1 1 0,1-1 0,0 1 0,0-1 0,0 1 0,0-1 0,0 1 0,0-1 0,1 1 0,-1-1 0,0 1 0,1-1 0,-1 1 0,1-1 0,0 0 0,-1 1 0,1-1 0,0 0 0,0 1 0,0-1 0,0 0 0,2 2 0,1 0 0,0 0 0,1 0 0,-1 0 0,1-1 0,9 4 0,13 8 0,-26-13 0,0 0 0,-1-1 0,1 1 0,0 0 0,-1 0 0,1 0 0,-1 0 0,1 0 0,-1 0 0,1 0 0,-1 0 0,0 0 0,1 0 0,-1 0 0,0 0 0,0 0 0,0 0 0,0 0 0,0 0 0,0 0 0,0 0 0,-1 2 0,-7 26 0,5-18 0,-1 1 0,1 0 0,1-1 0,-1 1 0,2 0 0,0 0 0,1 21 0,0-29 0,1 0 0,0 0 0,0 1 0,0-1 0,1 0 0,-1 0 0,1 0 0,0-1 0,0 1 0,0 0 0,1-1 0,-1 1 0,1-1 0,0 0 0,0 0 0,0 0 0,0 0 0,1 0 0,-1-1 0,1 1 0,-1-1 0,7 3 0,-4-3-85,0 0 0,0 0-1,0 0 1,0-1 0,0 1-1,1-2 1,-1 1 0,0-1-1,0 1 1,1-2 0,-1 1-1,0-1 1,1 0 0,-1 0-1,10-4 1,12-6-6741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15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165 115 24575,'-1'-2'0,"0"0"0,-1-1 0,1 1 0,-1 0 0,1 0 0,-1 0 0,1 0 0,-1 0 0,0 1 0,0-1 0,0 0 0,0 1 0,0-1 0,-1 1 0,1 0 0,0 0 0,0 0 0,-1 0 0,1 0 0,-1 1 0,1-1 0,-1 0 0,1 1 0,-1 0 0,0 0 0,1 0 0,-1 0 0,1 0 0,-1 0 0,1 1 0,-1-1 0,1 1 0,-1 0 0,-2 1 0,0 0 0,0 0 0,0 0 0,1 0 0,-1 1 0,1 0 0,-1 0 0,1 0 0,0 1 0,0-1 0,0 1 0,1 0 0,-1 0 0,1 0 0,0 1 0,-4 7 0,4-4 0,0-1 0,0 1 0,1-1 0,0 1 0,0 0 0,1 0 0,0 0 0,1-1 0,-1 1 0,2 0 0,-1 0 0,1 0 0,0 0 0,1 0 0,-1 0 0,2-1 0,-1 1 0,1-1 0,0 1 0,1-1 0,0 0 0,0-1 0,8 12 0,-5-10 0,0-1 0,0-1 0,0 1 0,1-1 0,-1 0 0,2-1 0,-1 0 0,1 0 0,-1 0 0,1-1 0,0-1 0,1 0 0,-1 0 0,1-1 0,-1 0 0,1 0 0,0-1 0,-1 0 0,12-1 0,-14-1 0,0 1 0,0-1 0,-1 0 0,1-1 0,-1 0 0,1 0 0,-1 0 0,0-1 0,0 0 0,0 0 0,0 0 0,0-1 0,-1 0 0,1 0 0,-1 0 0,0-1 0,0 1 0,-1-1 0,0-1 0,0 1 0,0-1 0,0 1 0,3-8 0,-2 1 0,0 0 0,0 0 0,-1 0 0,-1-1 0,0 1 0,-1-1 0,0 0 0,-1 0 0,-1 0 0,0 0 0,-2-19 0,1 25 8,0 1-1,-1 0 1,1-1-1,-1 1 1,-1 0-1,1 0 1,-1 0-1,0 1 1,0-1-1,-1 1 1,1-1-1,-1 1 1,-1 0-1,1 0 0,-8-6 1,3 4-194,-1 1 1,0-1-1,0 1 0,-1 1 1,1 0-1,-1 0 1,-18-4-1,-21-3-6640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1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24575,'0'-9'0,"10"11"0,2 14 0,-1 18 0,-1 8 0,-4-3-8191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1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24575,'-8'0'0,"-1"0"0,1 1 0,0 0 0,-1 0 0,1 1 0,0 0 0,0 0 0,0 1 0,-12 6 0,16-7 0,0 1 0,0-1 0,0 1 0,1 1 0,-1-1 0,1 0 0,0 1 0,0 0 0,0-1 0,0 1 0,0 0 0,1 1 0,0-1 0,0 0 0,0 1 0,0-1 0,-1 10 0,1-5 0,1-1 0,0 1 0,1 0 0,0 0 0,0 0 0,1 0 0,0-1 0,1 1 0,0 0 0,0-1 0,1 1 0,0-1 0,0 0 0,1 0 0,0 0 0,0 0 0,1-1 0,0 0 0,9 10 0,-8-10 0,0-1 0,0 1 0,0-2 0,1 1 0,0-1 0,0 0 0,1 0 0,-1-1 0,1 0 0,0 0 0,0-1 0,1 0 0,-1 0 0,1-1 0,-1 0 0,1-1 0,0 0 0,-1 0 0,15-1 0,-49-7 0,14 6 0,0 1 0,0 0 0,1 1 0,-1 0 0,0 1 0,0 0 0,1 1 0,-1 0 0,1 1 0,-20 9 0,27-10 0,-1 0 0,0 0 0,1 0 0,0 0 0,0 1 0,0 0 0,0-1 0,0 2 0,1-1 0,0 0 0,0 1 0,0-1 0,0 1 0,1 0 0,-1 0 0,1 0 0,1 0 0,-1 0 0,1 0 0,0 1 0,0-1 0,0 0 0,1 1 0,0-1 0,0 1 0,1 5 0,0-3 0,0 1 0,1 0 0,0-1 0,1 1 0,-1-1 0,2 0 0,-1 0 0,1 0 0,0 0 0,1-1 0,0 0 0,0 0 0,1 0 0,0 0 0,0-1 0,0 0 0,1 0 0,0-1 0,0 1 0,10 4 0,0-1 0,0 0 0,0-2 0,1 0 0,-1-1 0,2-1 0,-1 0 0,1-1 0,27 1 0,150-2-1365,-142-5-5461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1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24575,'9'-1'0,"0"0"0,0-1 0,-1 0 0,1-1 0,0 1 0,9-6 0,23-6 0,-29 11 0,0 1 0,1 0 0,-1 1 0,1 0 0,0 1 0,-1 1 0,1 0 0,-1 0 0,1 1 0,-1 1 0,0 0 0,0 1 0,0 0 0,0 1 0,0 0 0,-1 1 0,0 0 0,-1 1 0,1 0 0,12 12 0,-6-4 0,0 2 0,-2 0 0,0 1 0,-1 0 0,0 1 0,-2 1 0,0 0 0,-1 0 0,-1 2 0,8 26 0,7 26 0,-3 1 0,19 121 0,-39-177 0,6 39 0,-7-54 0,0 0 0,1 0 0,-1-1 0,1 1 0,-1 0 0,1 0 0,1-1 0,-1 1 0,0-1 0,6 6 0,-8-8 0,1-1 0,-1 1 0,1-1 0,-1 1 0,1-1 0,-1 0 0,1 1 0,0-1 0,-1 0 0,1 1 0,0-1 0,-1 0 0,1 0 0,0 0 0,-1 1 0,1-1 0,0 0 0,0 0 0,-1 0 0,1 0 0,0 0 0,-1 0 0,1-1 0,0 1 0,-1 0 0,1 0 0,0 0 0,-1-1 0,1 1 0,0 0 0,-1-1 0,1 1 0,0 0 0,-1-1 0,1 1 0,-1-1 0,1 1 0,-1-1 0,1 1 0,-1-1 0,1 0 0,-1 1 0,0-1 0,1 1 0,-1-1 0,0 0 0,0 1 0,1-2 0,12-35 0,-7 12 0,-2-1 0,-1 0 0,-1 1 0,-1-1 0,-1 0 0,-1 0 0,-2 0 0,0 1 0,-8-27 0,8 45 0,1 0 0,-2 0 0,1 0 0,-1 1 0,0-1 0,0 1 0,0 0 0,-1 0 0,0 0 0,0 1 0,-1-1 0,0 1 0,0 1 0,-9-7 0,12 10 0,0-1 0,0 1 0,0-1 0,-1 1 0,1 0 0,-1 0 0,1 1 0,-1-1 0,1 1 0,-1-1 0,1 1 0,-1 0 0,1 0 0,-1 1 0,1-1 0,-1 1 0,1 0 0,-1 0 0,1 0 0,0 0 0,-1 1 0,1-1 0,0 1 0,0 0 0,0 0 0,0 0 0,0 0 0,1 0 0,-1 1 0,1-1 0,-1 1 0,-2 3 0,-5 7 0,1 0 0,0 1 0,1 0 0,0 0 0,1 1 0,-7 20 0,-23 98 0,28-92 0,-2 0 0,-16 38 0,-58 97 120,68-146-491,-2-1-1,-1-1 1,-36 40 0,23-35-6455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1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39 24575,'-12'19'0,"2"-6"0,5-2 0,0 0 0,1 1 0,0-1 0,1 1 0,1 0 0,-1 0 0,2 0 0,0 0 0,0 0 0,1 1 0,1-1 0,1 13 0,-1-18 0,0-1 0,1 0 0,-1 0 0,1 1 0,0-1 0,1 0 0,-1-1 0,1 1 0,0 0 0,1-1 0,-1 0 0,1 0 0,0 0 0,1 0 0,-1 0 0,1-1 0,0 0 0,0 0 0,0 0 0,0-1 0,1 1 0,0-1 0,-1-1 0,11 4 0,-7-3 0,0-1 0,1 0 0,0 0 0,-1-1 0,1 0 0,0-1 0,0 0 0,0 0 0,-1-1 0,1-1 0,0 1 0,-1-2 0,17-5 0,-20 6 0,0-1 0,0-1 0,-1 1 0,1-1 0,-1 0 0,0 0 0,0-1 0,0 1 0,0-1 0,-1 0 0,0-1 0,0 1 0,0-1 0,-1 0 0,1 0 0,-1 0 0,-1 0 0,1 0 0,-1 0 0,2-13 0,-3 11 0,1 0 0,-2 0 0,1-1 0,-2 1 0,1 0 0,-1 0 0,0 0 0,0-1 0,-1 1 0,0 0 0,-1 1 0,0-1 0,0 0 0,0 1 0,-1-1 0,0 1 0,-1 0 0,1 1 0,-1-1 0,-1 1 0,1 0 0,-1 0 0,0 0 0,-13-8 0,10 7 0,-1 1 0,1 1 0,-1 0 0,0 0 0,0 0 0,0 1 0,-1 1 0,1 0 0,-1 1 0,0-1 0,0 2 0,0 0 0,0 0 0,0 1 0,0 0 0,0 1 0,0 1 0,-16 3 0,20-3 5,1 0 0,0 1 0,0 0 0,0 0 0,0 0 0,1 1 0,-1-1 0,1 1 0,0 1 0,0-1 0,0 1 0,1 0 0,0 0 0,0 0 0,0 0 0,0 1 0,1 0 0,0 0 0,0 0 0,1 0 0,-1 0 0,1 0 0,-2 12 0,3-10-83,0 1 0,0-1 0,0 1-1,1-1 1,1 0 0,-1 1 0,1-1 0,1 1 0,0-1-1,0 0 1,0 0 0,1 0 0,0 0 0,1 0 0,0-1-1,0 1 1,0-1 0,7 7 0,19 19-6748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1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24575,'0'-9'0,"0"2"0,0 15 0,0 16 0,9 13 0,4 5 0,3 4 0,9 9 0,9-6 0,-1-11-8191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1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21 24575,'0'-9'0,"-5"-3"0,-1 14 0,0 17 0,2 17 0,0 13 0,2-2-8191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1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24575,'9'0'0,"12"10"0,12 11 0,5 12 0,5 10 0,5 10 0,3 7 0,-8 1 0,4-4 0,-2-4 0,-9-10-8191</inkml:trace>
  <inkml:trace contextRef="#ctx0" brushRef="#br0" timeOffset="1">460 0 24575,'-10'0'0,"-11"5"0,-3 6 0,-11 10 0,0 16 0,-2 14 0,4 14 0,-1 8 0,5 7 0,-1-2 0,4 0 0,6 0 0,7-4 0,6-14-8191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1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18 24575,'0'-9'0,"-5"2"0,-1 6 0,0 12 0,2 15 0,0 11 0,-2 13 0,-1 8 0,0-2 0,3-1 0,1-1 0,1-5 0,10-1 0,4-9-8191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1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24 24575,'-1'-1'0,"1"0"0,0-1 0,0 1 0,-1 0 0,1 0 0,-1 0 0,1 0 0,-1 0 0,1 0 0,-1 0 0,0 0 0,1 0 0,-1 0 0,0 0 0,0 0 0,0 1 0,1-1 0,-1 0 0,0 1 0,0-1 0,0 0 0,0 1 0,0-1 0,-1 1 0,1-1 0,0 1 0,0 0 0,0 0 0,0-1 0,0 1 0,-1 0 0,1 0 0,0 0 0,0 0 0,0 0 0,-3 1 0,-3-1 0,1 1 0,-1 0 0,0 0 0,0 0 0,-8 4 0,8-2 0,-1 1 0,1 0 0,0 0 0,0 1 0,0 0 0,1 0 0,0 0 0,0 1 0,0 0 0,0 0 0,1 1 0,0-1 0,1 1 0,0 0 0,0 1 0,0-1 0,1 1 0,0-1 0,-3 12 0,-2 9 0,2 2 0,0-1 0,-2 61 0,7-75 0,1 0 0,0 0 0,1 0 0,1 0 0,0 0 0,1-1 0,10 28 0,-11-35 0,1-1 0,0 0 0,1 0 0,-1 0 0,1 0 0,0-1 0,1 1 0,-1-1 0,1 0 0,0 0 0,1-1 0,-1 0 0,1 0 0,0 0 0,-1 0 0,2-1 0,-1 0 0,0 0 0,9 2 0,-5-2 0,1 0 0,0-1 0,-1 0 0,1 0 0,0-2 0,0 1 0,0-1 0,0-1 0,18-2 0,-24 2 0,-1 0 0,0-1 0,0 1 0,0-1 0,0 0 0,0 0 0,0 0 0,-1 0 0,1-1 0,0 1 0,-1-1 0,0 0 0,0 0 0,0 0 0,0-1 0,0 1 0,-1-1 0,1 1 0,-1-1 0,0 0 0,0 0 0,-1 0 0,1 0 0,-1 0 0,0 0 0,1-7 0,-1 6 0,-1 0 0,1 0 0,-1 0 0,0 0 0,-1 1 0,1-1 0,-1 0 0,0 0 0,0 0 0,-1 0 0,1 1 0,-1-1 0,0 0 0,0 1 0,-1 0 0,1-1 0,-1 1 0,0 0 0,0 0 0,-1 1 0,1-1 0,-1 1 0,1-1 0,-1 1 0,0 0 0,0 1 0,-1-1 0,1 1 0,-1 0 0,-5-3 0,4 3 0,0 0 0,1 0 0,-1 0 0,0 1 0,0 0 0,0 0 0,0 0 0,0 1 0,0 0 0,0 0 0,0 0 0,0 1 0,0 0 0,0 0 0,0 0 0,0 1 0,1 0 0,-1 0 0,1 1 0,-1-1 0,1 1 0,0 1 0,0-1 0,-9 8 0,10-6-273,-1 0 0,1 0 0,1 0 0,-6 11 0,-8 24-6553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41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317 486 24575,'-7'0'0,"-1"1"0,1 0 0,0 1 0,0-1 0,0 1 0,0 1 0,1-1 0,-1 1 0,1 1 0,-1-1 0,1 1 0,0 0 0,1 0 0,-1 1 0,-9 9 0,7-6 0,1 0 0,0 1 0,1 0 0,0 0 0,0 0 0,1 0 0,0 1 0,1 0 0,-7 20 0,9-22 0,1 0 0,-1 0 0,1 0 0,1 0 0,0 1 0,0-1 0,0 0 0,1 0 0,0 0 0,4 12 0,-4-17 0,0 1 0,0-1 0,1 0 0,0 1 0,-1-1 0,1 0 0,1 0 0,-1 0 0,0 0 0,1-1 0,-1 1 0,1-1 0,0 1 0,0-1 0,0 0 0,0 0 0,0 0 0,0-1 0,0 1 0,1-1 0,-1 0 0,1 0 0,-1 0 0,1 0 0,6 0 0,-7 0 0,0-1 0,0 0 0,0 0 0,0 0 0,0 0 0,0 0 0,-1-1 0,1 1 0,0-1 0,0 0 0,0 0 0,0 0 0,0 0 0,-1 0 0,1-1 0,-1 1 0,1-1 0,-1 0 0,3-2 0,-2 1 0,0-1 0,0 1 0,0-1 0,-1 0 0,0 0 0,0 0 0,0 0 0,0-1 0,0 1 0,-1 0 0,2-7 0,-1-1 0,-1 0 0,0 0 0,0 0 0,-2 0 0,1 0 0,-1 0 0,-1 0 0,-5-21 0,-2 7 0,-2-1 0,-1 1 0,-28-46 0,-58-67 0,-2-5 0,97 140 0,1 0 0,-1 0 0,1 0 0,0-1 0,0 1 0,0-1 0,0 1 0,1-1 0,0 0 0,0 0 0,0 0 0,1 1 0,0-10 0,0 11 0,2-1 0,-1 1 0,0 0 0,1 0 0,-1-1 0,1 1 0,0 0 0,0 0 0,0 1 0,1-1 0,-1 0 0,1 1 0,-1-1 0,1 1 0,0 0 0,0 0 0,0 0 0,0 0 0,4-1 0,8-5 20,0 1 0,1 0 0,0 1 0,0 1 0,33-6 0,-41 10-113,-1 0 0,1 0 1,-1 0-1,1 1 0,-1 0 0,1 1 0,-1-1 0,1 1 1,-1 1-1,0-1 0,1 2 0,-1-1 0,0 1 1,0 0-1,11 6 0,6 13-6733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1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24575,'251'16'0,"-236"-14"0,30 3 0,-43-5 0,1 0 0,0 0 0,-1 0 0,1 0 0,0-1 0,-1 1 0,1-1 0,0 1 0,-1-1 0,1 0 0,4-2 0,-12 1 0,-8 8 0,6 1 0,0 1 0,0 0 0,1 0 0,0 1 0,1 0 0,0 0 0,0 0 0,1 0 0,0 1 0,1 0 0,-4 14 0,0 7 0,2 0 0,-4 48 0,8-58 40,0 0 0,5 41 0,-3-53-189,1-1 1,0 0-1,1 0 1,-1 0-1,1 0 1,1 0-1,0 0 1,0-1-1,10 14 1,16 13-6678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2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24575,'-3'1'0,"-1"0"0,1 0 0,0 0 0,0 0 0,0 1 0,0-1 0,0 1 0,0 0 0,0 0 0,1 0 0,-1 0 0,0 0 0,1 0 0,0 1 0,0-1 0,-4 6 0,-30 47 0,35-54 0,-4 8 0,1-1 0,0 1 0,0 0 0,1 0 0,0 0 0,1 1 0,0-1 0,0 1 0,1-1 0,0 1 0,1-1 0,0 1 0,0 0 0,1-1 0,4 17 0,-3-18 0,0 0 0,1-1 0,0 1 0,1-1 0,0 0 0,0 0 0,0 0 0,1 0 0,0-1 0,0 0 0,0 0 0,1 0 0,0-1 0,0 1 0,1-1 0,0-1 0,-1 1 0,1-1 0,10 3 0,-8-3 0,2 0 0,-1-1 0,0 0 0,0-1 0,1 0 0,0-1 0,-1 0 0,1 0 0,0-1 0,-1-1 0,1 0 0,-1 0 0,1-1 0,14-5 0,-18 5 0,-1 0 0,0 0 0,-1-1 0,1 0 0,0-1 0,-1 1 0,1-1 0,-1 0 0,0 0 0,-1-1 0,1 1 0,-1-1 0,0 0 0,0 0 0,0-1 0,-1 1 0,1-1 0,-1 0 0,-1 1 0,1-1 0,-1-1 0,0 1 0,-1 0 0,1 0 0,0-8 0,-1 5 0,-1 0 0,1 0 0,-1 0 0,-1 0 0,0 1 0,0-1 0,-1 0 0,0 0 0,0 0 0,-1 1 0,0 0 0,-1-1 0,1 1 0,-2 0 0,1 1 0,-11-15 0,7 14 0,1 1 0,-1 0 0,0 0 0,-1 0 0,1 1 0,-1 0 0,-1 1 0,1 0 0,-1 0 0,0 1 0,0 0 0,0 1 0,0 0 0,-11-1 0,-27-2-1365,7 4-5461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2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24575,'44'0'0,"0"-1"0,-1-3 0,1-1 0,-1-2 0,60-19 0,-155 147 0,47-101-97,1 0-1,0 1 1,2-1-1,0 1 1,2-1-1,0 1 1,1 0-1,1-1 1,1 1-1,1-1 1,1 0-1,0 0 0,17 38 1,-3-22-6729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2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24575,'6'8'0,"0"-1"0,-1 1 0,0 0 0,0 1 0,-1-1 0,5 15 0,2 2 0,1 5 0,13 48 0,-15-45 0,-8-27 0,-1-1 0,1 0 0,1 0 0,-1 0 0,6 8 0,-8-13 0,0 1 0,1 0 0,-1-1 0,1 1 0,-1 0 0,1-1 0,0 1 0,-1-1 0,1 1 0,-1-1 0,1 1 0,0-1 0,0 0 0,-1 1 0,1-1 0,0 0 0,-1 0 0,1 1 0,0-1 0,0 0 0,0 0 0,-1 0 0,1 0 0,0 0 0,0 0 0,0 0 0,-1 0 0,1 0 0,0 0 0,0-1 0,-1 1 0,1 0 0,0 0 0,0-1 0,-1 1 0,1-1 0,0 1 0,-1 0 0,1-1 0,0 1 0,-1-1 0,1 0 0,-1 1 0,1-1 0,-1 1 0,1-1 0,-1 0 0,1 1 0,-1-2 0,6-7 0,-1-1 0,0 0 0,-1 1 0,0-2 0,0 1 0,-1 0 0,0-1 0,1-11 0,4-14 0,5-21 0,14-46 0,-24 94 0,1-1 0,0 0 0,1 1 0,0 0 0,0 0 0,1 0 0,11-13 0,-16 20 0,1 0 0,0 0 0,0 1 0,0-1 0,0 1 0,0-1 0,0 1 0,0-1 0,0 1 0,0 0 0,1 0 0,-1 0 0,0 0 0,1 1 0,-1-1 0,1 0 0,-1 1 0,1 0 0,-1 0 0,1 0 0,4 0 0,-4 1 0,1 0 0,0 1 0,-1-1 0,0 1 0,1 0 0,-1 0 0,0 0 0,0 0 0,0 0 0,0 1 0,0-1 0,-1 1 0,3 3 0,7 10 0,-1 0 0,-1 1 0,0 0 0,10 26 0,32 96 0,9 20 0,-48-132-341,-2 1 0,-1 1-1,9 40 1,-10-23-6485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24575,'-6'1'0,"1"0"0,-1 0 0,1 1 0,0-1 0,0 1 0,-1 0 0,1 1 0,0-1 0,1 1 0,-1 0 0,0 0 0,1 1 0,0-1 0,0 1 0,0 0 0,0 0 0,1 0 0,-1 1 0,1-1 0,0 1 0,-4 7 0,4-7 0,0 1 0,1-1 0,-1 0 0,1 1 0,0-1 0,0 1 0,1 0 0,0 0 0,0 0 0,0 0 0,1 0 0,0-1 0,0 1 0,0 0 0,1 0 0,0 0 0,0 0 0,0 0 0,1 0 0,2 5 0,-1-6 0,1 0 0,-1 0 0,1-1 0,0 0 0,0 0 0,1 0 0,-1 0 0,1 0 0,0-1 0,0 0 0,0 0 0,10 4 0,10 2 0,41 12 0,-15-6 0,-48-14 0,15 5 0,-1 1 0,1 0 0,29 19 0,-44-24 0,0 0 0,0 0 0,0 0 0,0 0 0,0 1 0,-1 0 0,1-1 0,-1 1 0,1 0 0,-1 0 0,0 0 0,0 0 0,-1 1 0,1-1 0,-1 1 0,1-1 0,-1 1 0,0-1 0,0 1 0,-1 0 0,1-1 0,-1 1 0,0 0 0,0-1 0,0 1 0,-1 4 0,1-5 4,-2-1 0,1 1 0,0 0 0,0-1 0,-1 0 0,0 1 0,1-1 0,-1 0 0,0 0 0,0 0 0,0 0 0,0 0 0,-1 0 0,1 0 0,0-1 0,-1 1 0,1-1 0,-1 0 0,1 0 0,-1 0 0,0 0 0,0 0 0,-4 1 0,-9 1-329,-1 0-1,-28 2 0,37-5-158,-42 3-6342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25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0 24575,'-6'1'0,"-1"1"0,0-1 0,1 1 0,0 0 0,-1 1 0,1 0 0,0 0 0,1 0 0,-1 1 0,0-1 0,1 2 0,0-1 0,0 0 0,-5 6 0,0-1 0,-5 4 0,1 1 0,0 1 0,1 0 0,1 0 0,0 1 0,1 1 0,1 0 0,-16 36 0,23-45 0,0 1 0,1 0 0,0-1 0,0 1 0,1 0 0,0 0 0,0 0 0,1 0 0,2 15 0,-1-18 0,1 1 0,-1 0 0,2-1 0,-1 1 0,1-1 0,0 0 0,0 1 0,0-2 0,1 1 0,0 0 0,0-1 0,1 1 0,9 8 0,-5-7 0,0-1 0,0 1 0,1-2 0,0 1 0,0-1 0,0-1 0,1 0 0,0 0 0,-1-1 0,1-1 0,0 1 0,1-2 0,-1 0 0,0 0 0,0-1 0,1 0 0,-1-1 0,0 0 0,0-1 0,0 0 0,0-1 0,0 0 0,-1-1 0,13-5 0,-20 7 0,0 1 0,0-1 0,0 0 0,0 0 0,0 0 0,-1-1 0,1 1 0,-1-1 0,1 0 0,-1 1 0,0-1 0,0 0 0,0 0 0,-1 0 0,1 0 0,-1-1 0,1 1 0,-1 0 0,0-1 0,-1 1 0,1-1 0,0 1 0,-1-8 0,0 6 0,-1 0 0,0 0 0,0-1 0,-1 1 0,1 0 0,-1 0 0,0 0 0,-1 0 0,1 1 0,-1-1 0,0 1 0,0-1 0,0 1 0,-7-6 0,5 5 0,0 1 0,0-1 0,0 1 0,-1 0 0,1 0 0,-1 1 0,0 0 0,0 0 0,0 0 0,-1 1 0,-12-3 0,16 4 0,-1 0 0,0 1 0,0 0 0,0 0 0,0 0 0,0 0 0,0 0 0,1 1 0,-1 0 0,0 0 0,0 0 0,0 0 0,1 0 0,-1 1 0,1 0 0,-1 0 0,1 0 0,0 0 0,0 0 0,0 1 0,-4 3 0,-16 27-1365,8 3-5461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2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24575,'-8'33'0,"0"-6"0,4-5 0,2 1 0,1-1 0,1 25 0,1-36 0,0 1 0,0-1 0,2 1 0,-1-1 0,1 0 0,1 0 0,10 21 0,-10-27 0,0 0 0,0 0 0,1 0 0,-1 0 0,1-1 0,1 0 0,-1 0 0,0 0 0,1 0 0,0-1 0,0 0 0,0-1 0,0 1 0,0-1 0,1 0 0,-1 0 0,11 1 0,2 0 0,-1-1 0,1-1 0,-1 0 0,1-1 0,22-4 0,-33 3 0,1 0 0,-1-1 0,0 0 0,0 0 0,0-1 0,-1 0 0,1 0 0,-1-1 0,8-4 0,-11 5 0,0 0 0,-1-1 0,1 1 0,-1-1 0,0 0 0,0 0 0,0 0 0,0 0 0,-1 0 0,0-1 0,1 1 0,-2-1 0,1 1 0,0-1 0,-1 0 0,1-9 0,3-55 0,-6 55 0,2-1 0,0 1 0,1-1 0,3-14 0,-5 28 0,0 0 0,1 0 0,-1 0 0,0 0 0,1 1 0,-1-1 0,0 0 0,1 0 0,-1 0 0,1 0 0,-1 1 0,1-1 0,0 0 0,-1 0 0,1 1 0,0-1 0,-1 0 0,1 1 0,0-1 0,0 1 0,-1-1 0,1 1 0,0-1 0,0 1 0,0 0 0,0-1 0,0 1 0,0 0 0,0 0 0,0 0 0,0 0 0,0 0 0,0 0 0,-1 0 0,1 0 0,0 0 0,0 0 0,0 0 0,0 0 0,0 1 0,0-1 0,0 0 0,0 1 0,0-1 0,1 2 0,4 2 0,0 0 0,0 0 0,0 1 0,9 8 0,-15-12 0,58 64 0,-47-51 0,0 0 0,0-1 0,2 0 0,-1-1 0,2-1 0,-1 0 0,1 0 0,20 10 0,-31-20 0,0 0 0,-1 1 0,1-1 0,0-1 0,0 1 0,0 0 0,0-1 0,0 1 0,1-1 0,-1 0 0,0 0 0,0 0 0,0-1 0,0 1 0,0-1 0,0 1 0,0-1 0,3-2 0,-2 1 0,0 0 0,-1 0 0,1-1 0,-1 1 0,0-1 0,0 0 0,0 0 0,0 0 0,0-1 0,-1 1 0,5-7 0,0-6 0,1 0 0,-2-1 0,0 0 0,-1 0 0,3-20 0,0-13-1365,-3 5-5461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2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 24575,'-1'20'0,"0"0"0,-2 0 0,-1-1 0,-9 32 0,-32 71 0,35-97 0,-2-1 0,-24 39 0,32-56 0,-1 0 0,-1 0 0,1 0 0,-1-1 0,0 0 0,-1 0 0,0 0 0,0-1 0,0 0 0,0 0 0,-1-1 0,-8 4 0,14-7 0,0 0 0,0 0 0,-1-1 0,1 1 0,0-1 0,0 1 0,-1-1 0,1 0 0,0 0 0,-1 0 0,1 0 0,0 0 0,-1 0 0,1-1 0,0 1 0,0-1 0,-1 0 0,1 1 0,0-1 0,0 0 0,-2-2 0,1 1 0,1 0 0,-1-1 0,1 1 0,0-1 0,0 0 0,0 0 0,0 0 0,0 1 0,1-2 0,-1 1 0,1 0 0,0 0 0,-1-4 0,-2-11 0,1-1 0,1 0 0,1 0 0,1-22 0,0 28 0,0 12 0,-1-14 0,2-1 0,0 1 0,0-1 0,6-18 0,-7 32 0,0-1 0,1 1 0,0-1 0,0 1 0,0-1 0,0 1 0,0 0 0,0 0 0,0-1 0,1 1 0,-1 0 0,1 0 0,-1 0 0,1 0 0,0 0 0,0 1 0,0-1 0,0 1 0,0-1 0,0 1 0,1 0 0,-1-1 0,0 1 0,1 0 0,-1 1 0,1-1 0,-1 0 0,1 1 0,-1-1 0,1 1 0,-1 0 0,1 0 0,3 0 0,1 2 0,-1-1 0,1 1 0,-1 1 0,0-1 0,0 1 0,0 1 0,0-1 0,0 1 0,-1 0 0,1 0 0,-1 0 0,0 1 0,0 0 0,-1 0 0,0 0 0,1 0 0,-2 1 0,5 7 0,7 13 0,0 1 0,16 47 0,-11-19-1365,-7-7-5461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2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24575,'0'9'0,"0"13"0,0 11 0,14 9 0,4-1-8191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2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2 149 24575,'-1'21'0,"1"-4"0,-1 0 0,2 0 0,1 0 0,0 0 0,6 24 0,-7-37 0,0-1 0,1 0 0,-1 0 0,1 0 0,-1 0 0,1 0 0,0 0 0,0 0 0,0-1 0,0 1 0,1-1 0,-1 1 0,1-1 0,-1 0 0,1 0 0,0 0 0,0 0 0,0-1 0,0 1 0,0-1 0,0 0 0,0 0 0,1 0 0,-1 0 0,0 0 0,1-1 0,-1 1 0,0-1 0,1 0 0,-1 0 0,1 0 0,-1-1 0,6-1 0,3 0 0,-1-1 0,-1-1 0,1 0 0,0 0 0,-1-1 0,0-1 0,0 1 0,0-2 0,-1 1 0,0-1 0,0-1 0,-1 0 0,14-15 0,-17 17 0,0 0 0,0 0 0,-1 0 0,0-1 0,0 0 0,0 0 0,-1 0 0,0 0 0,0 0 0,-1 0 0,1-1 0,-2 1 0,1-1 0,-1 0 0,-1 1 0,1-1 0,-1 0 0,0 0 0,-1 1 0,0-1 0,-3-12 0,2 15 0,0-1 0,-1 1 0,1 0 0,-1 0 0,-1 0 0,1 1 0,0-1 0,-1 1 0,0-1 0,0 1 0,-1 1 0,1-1 0,-1 1 0,1-1 0,-1 1 0,0 0 0,0 1 0,-1-1 0,1 1 0,0 0 0,-1 1 0,1-1 0,-1 1 0,0 0 0,1 1 0,-1-1 0,0 1 0,0 0 0,1 0 0,-1 1 0,0 0 0,0 0 0,1 0 0,-1 1 0,1-1 0,0 1 0,-1 1 0,1-1 0,0 1 0,0 0 0,0 0 0,1 0 0,-1 1 0,1 0 0,-1 0 0,1 0 0,-5 7 0,2-1 0,0 1 0,1 0 0,1 0 0,-1 0 0,2 1 0,0-1 0,0 1 0,1 1 0,0-1 0,1 0 0,1 0 0,0 1 0,0-1 0,1 1 0,2 13 0,4 16 0,1 0 0,2 0 0,15 43 0,-4-23-25,-6-21-645,11 52 0,-18-47-6156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39:24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72 24575,'-7'12'0,"0"1"0,1 0 0,1 0 0,0 1 0,1 0 0,-5 27 0,5-19 0,2 1 0,0 0 0,3 34 0,-1-52 0,0 0 0,1 0 0,0 0 0,0 0 0,1 0 0,-1 0 0,1-1 0,0 1 0,0-1 0,1 1 0,-1-1 0,1 0 0,0 0 0,0 0 0,1 0 0,-1-1 0,1 1 0,-1-1 0,1 0 0,0 0 0,1 0 0,-1-1 0,0 1 0,1-1 0,-1 0 0,1 0 0,0-1 0,-1 1 0,1-1 0,0 0 0,0 0 0,5 0 0,4 0 0,-1-1 0,1 0 0,-1 0 0,0-1 0,1-1 0,-1 0 0,0-1 0,0-1 0,0 0 0,24-11 0,-32 13 0,0-1 0,-1 0 0,1 0 0,-1-1 0,1 1 0,-1-1 0,0 0 0,0 0 0,-1 0 0,1 0 0,-1-1 0,0 1 0,0-1 0,4-10 0,-5 8 0,0 0 0,0-1 0,0 1 0,-1-1 0,0 0 0,-1 1 0,1-1 0,-1 0 0,-3-14 0,1 9 0,-1-1 0,0 1 0,-2 0 0,1 0 0,-1 0 0,-1 1 0,-1 0 0,1 0 0,-2 0 0,0 1 0,-15-18 0,16 22-49,0 0 1,-1 1-1,1 0 0,-1 0 0,-1 0 1,1 1-1,-1 0 0,0 1 0,0 0 1,0 1-1,0-1 0,-1 2 0,0-1 1,1 1-1,-1 1 0,0 0 0,0 0 1,0 1-1,0 0 0,1 1 0,-1 0 1,0 1-1,0 0 0,1 0 0,-1 1 0,1 0 1,-16 7-1,-2 7-6777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4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24575,'0'9'0,"0"17"0,0 9 0,0 7 0,0 1 0,5-6 0,1 4 0,0 4 0,8-5 0,1-10-8191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2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24575,'58'1'0,"-19"1"0,0-2 0,39-6 0,-70 5 0,1 0 0,0-1 0,0 0 0,-1 0 0,1-1 0,-1 0 0,0-1 0,0 0 0,0 0 0,0-1 0,-1 0 0,0 0 0,0-1 0,7-6 0,-25 26 0,1 0 0,0 1 0,1 0 0,1 1 0,0-1 0,1 2 0,1-1 0,1 1 0,0 0 0,-4 25 0,8-31 0,0 0 0,0 0 0,1 0 0,1 0 0,0 0 0,0 0 0,1 0 0,5 18 0,-4-22 0,0 0 0,0 0 0,1 0 0,0 0 0,0-1 0,0 1 0,1-1 0,0 0 0,0 0 0,1-1 0,0 0 0,0 0 0,11 7 0,-11-8 0,0 0 0,1 0 0,0-1 0,0 1 0,0-2 0,0 1 0,1-1 0,-1 0 0,1-1 0,-1 0 0,1 0 0,-1 0 0,1-1 0,-1 0 0,1-1 0,0 0 0,-1 0 0,1 0 0,12-5 0,-11 2 0,0 0 0,-1-1 0,1 0 0,-1 0 0,0-1 0,-1 0 0,1 0 0,-1-1 0,-1 0 0,1 0 0,-1 0 0,0-1 0,-1 0 0,0 0 0,4-10 0,0-1 0,-1-1 0,-1 0 0,-1 0 0,-1-1 0,-1 0 0,0 0 0,-2 0 0,0-29 0,-2 47 0,-1 6 0,-1 19 0,0 36 0,3-50 0,0-1 0,1 1 0,0-1 0,0 0 0,1 1 0,0-1 0,0 0 0,1 0 0,0-1 0,0 1 0,0-1 0,1 0 0,0 0 0,0 0 0,0-1 0,1 0 0,10 7 0,-11-8 0,1 0 0,-1-1 0,1 0 0,0 0 0,0-1 0,0 0 0,1 0 0,-1 0 0,1-1 0,-1 0 0,1 0 0,-1 0 0,1-1 0,-1 0 0,1 0 0,-1-1 0,1 0 0,-1 0 0,1-1 0,-1 1 0,8-4 0,-10 2 0,1 0 0,0 0 0,-1 0 0,0 0 0,0-1 0,0 0 0,0 1 0,-1-2 0,0 1 0,1 0 0,-1-1 0,-1 1 0,1-1 0,-1 0 0,0 0 0,0 0 0,0 0 0,-1 0 0,2-10 0,2-11 0,-1 0 0,0-43 0,-4 63 0,0-74 0,-6 198 0,6-96 30,1 0 0,0 0 0,8 34 0,-7-47-165,1 0 0,-1 0 0,2 0 0,0 0 0,0-1 0,0 1 0,1-1 0,0 0 0,1 0 0,11 12 0,7 2-6691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2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24575,'-2'2'0,"0"-1"0,1 0 0,-1 0 0,0 1 0,1-1 0,-1 1 0,1-1 0,-1 1 0,1 0 0,0 0 0,0-1 0,-1 1 0,1 0 0,-1 4 0,-1-1 0,-15 28 0,0 2 0,3-1 0,0 2 0,-17 72 0,29-96 0,1 0 0,0-1 0,1 1 0,1 0 0,0 0 0,0 0 0,1-1 0,5 21 0,-4-24 0,1 0 0,0 0 0,1-1 0,0 1 0,0-1 0,0 0 0,1 0 0,0 0 0,1 0 0,-1-1 0,1 0 0,12 9 0,-7-7 0,1 0 0,0-1 0,0 0 0,0-1 0,1 0 0,0-1 0,0 0 0,21 4 0,-25-7 0,0-1 0,0 1 0,1-2 0,-1 1 0,0-1 0,1-1 0,-1 1 0,0-2 0,0 1 0,1-1 0,-1-1 0,0 1 0,12-7 0,-18 7 0,1 0 0,-1 0 0,0 0 0,0 0 0,0-1 0,0 1 0,0-1 0,0 0 0,-1 0 0,0 0 0,1 0 0,-1 0 0,0-1 0,0 1 0,-1-1 0,1 1 0,-1-1 0,0 0 0,0 0 0,0 1 0,0-1 0,-1 0 0,1 0 0,-1 0 0,0 0 0,0 0 0,-1 0 0,1 1 0,-1-1 0,0 0 0,0 0 0,0 0 0,0 1 0,0-1 0,-1 1 0,0-1 0,0 1 0,0-1 0,0 1 0,-1 0 0,1 0 0,-1 0 0,1 0 0,-1 1 0,0-1 0,0 1 0,-1 0 0,1 0 0,0 0 0,-1 0 0,-5-2 0,0 1-76,0 0 1,-1 0-1,0 1 0,0 1 0,0 0 0,1 0 0,-1 1 0,0 0 1,0 0-1,0 1 0,0 1 0,0 0 0,1 0 0,-1 1 1,1 0-1,-1 0 0,-14 9 0,-14 13-6750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3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24575,'0'-1'0,"0"-1"0,0 1 0,1 0 0,-1-1 0,0 1 0,0 0 0,1-1 0,-1 1 0,0 0 0,1-1 0,-1 1 0,1 0 0,0 0 0,-1 0 0,1 0 0,0 0 0,0-1 0,0 1 0,0 1 0,0-1 0,0 0 0,0 0 0,0 0 0,0 0 0,0 1 0,0-1 0,0 0 0,1 1 0,-1-1 0,0 1 0,0 0 0,1-1 0,-1 1 0,0 0 0,1 0 0,-1 0 0,0 0 0,1 0 0,1 0 0,3 1 0,0-1 0,1 1 0,-1 0 0,0 1 0,0 0 0,-1 0 0,11 4 0,-2 2 0,-1 0 0,0 0 0,0 2 0,-1-1 0,-1 1 0,1 1 0,-1 0 0,-1 1 0,16 22 0,-15-15 0,0 0 0,0 1 0,-2 0 0,-1 1 0,0 0 0,4 23 0,-12-44 0,0 0 0,0-1 0,0 1 0,1 0 0,-1 0 0,0 0 0,0 0 0,0 0 0,0 0 0,0 0 0,0 0 0,0-1 0,1 1 0,-1 0 0,0 0 0,0 0 0,0 0 0,0 0 0,0 0 0,1 0 0,-1 0 0,0 0 0,0 0 0,0 0 0,0 0 0,0 0 0,1 0 0,-1 0 0,0 0 0,0 0 0,0 0 0,0 0 0,0 0 0,1 0 0,-1 0 0,0 0 0,0 0 0,0 1 0,0-1 0,0 0 0,0 0 0,1 0 0,-1 0 0,0 0 0,0 0 0,0 0 0,0 1 0,0-1 0,0 0 0,0 0 0,0 0 0,0 0 0,0 0 0,0 0 0,0 1 0,1-1 0,-1 0 0,0 0 0,0 0 0,0 0 0,0 0 0,0 1 0,0-1 0,0 0 0,-1 0 0,1 0 0,0 1 0,9-21 0,8-42 0,-13 47 0,6-22 0,1 0 0,2 1 0,25-50 0,-38 84 0,2-1 0,-1 1 0,0 0 0,0-1 0,1 1 0,-1 0 0,1 0 0,0 0 0,0 0 0,0 1 0,-1-1 0,2 0 0,-1 1 0,0-1 0,0 1 0,0 0 0,1 0 0,-1 0 0,0 0 0,1 0 0,-1 0 0,1 1 0,0-1 0,-1 1 0,1 0 0,-1 0 0,1 0 0,-1 0 0,1 0 0,0 0 0,-1 1 0,1-1 0,-1 1 0,1 0 0,-1-1 0,0 1 0,1 0 0,-1 1 0,0-1 0,1 0 0,-1 1 0,0-1 0,0 1 0,0 0 0,0 0 0,-1-1 0,1 1 0,1 3 0,14 19 0,-1 0 0,-1 1 0,-1 1 0,14 37 0,-2-7 0,70 173 0,-80-196-1365,-1-7-5461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3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24575,'-11'0'0,"1"1"0,0 0 0,0 0 0,0 1 0,0 1 0,0-1 0,0 2 0,1-1 0,-1 1 0,1 1 0,0 0 0,-10 7 0,15-9 0,0 0 0,0 0 0,0 1 0,1-1 0,-1 1 0,1 0 0,0 0 0,0 1 0,0-1 0,1 0 0,-1 1 0,1 0 0,0 0 0,1-1 0,-1 1 0,1 0 0,0 0 0,0 0 0,1 0 0,-1 1 0,1-1 0,0 0 0,0 0 0,1 0 0,0 0 0,1 6 0,0-4 0,0-1 0,0 0 0,0-1 0,1 1 0,0 0 0,0-1 0,1 1 0,0-1 0,0 0 0,6 6 0,6 4 0,31 23 0,-29-25 0,26 25 0,-40-33 0,1-1 0,-1 1 0,-1 0 0,1 0 0,-1 1 0,0-1 0,0 1 0,0 0 0,-1 0 0,3 7 0,-5-11 4,1 0 0,-1 0-1,1 0 1,-1 0 0,0 0 0,0 0-1,0 0 1,0 0 0,0 0-1,0 0 1,0 0 0,-1 0 0,1 0-1,-1 0 1,0 0 0,1 0 0,-1 0-1,0 0 1,0 0 0,0 0-1,-1-1 1,1 1 0,0 0 0,-1-1-1,1 1 1,0-1 0,-1 0-1,0 1 1,-1 0 0,-4 2-189,1-1 1,-1 0-1,1-1 0,-1 1 1,0-2-1,0 1 1,-9 1-1,-27 3-6641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3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24575,'-4'0'0,"1"0"0,0 0 0,0 1 0,-1 0 0,1-1 0,0 1 0,0 1 0,0-1 0,0 0 0,0 1 0,0-1 0,0 1 0,0 0 0,0 0 0,1 0 0,-1 0 0,1 1 0,0-1 0,0 1 0,-1-1 0,2 1 0,-1 0 0,0 0 0,0 0 0,1 0 0,0 0 0,0 0 0,-1 0 0,2 0 0,-2 7 0,-2 9 0,1 0 0,2 0 0,0 1 0,1 20 0,0-39 0,2 44 0,2-1 0,2 1 0,20 72 0,-4-43 0,43 92 0,-49-129 0,45 116 0,-56-135 0,0 0 0,-1 0 0,-1 0 0,0 0 0,-2 0 0,0 32 0,-2-45 7,1-1 0,-1 0-1,0 0 1,0 0 0,-1 0-1,1 0 1,-1 0-1,0 0 1,0 0 0,0-1-1,0 1 1,-1-1 0,1 1-1,-1-1 1,0 0 0,0 0-1,-6 4 1,8-6-18,-1 0 1,1 0-1,0-1 1,-1 1-1,1 0 1,-1-1-1,0 1 0,1-1 1,-1 1-1,1-1 1,-1 0-1,0 0 0,1 0 1,-1 0-1,0 0 1,1 0-1,-1 0 1,-2-1-1,2 0-65,0 0 1,0 0-1,0 0 1,0-1-1,0 1 1,0 0-1,1-1 1,-1 1-1,0-1 1,1 0-1,-1 0 1,1 1-1,0-1 1,0 0-1,-1 0 1,0-4-1,-11-29-6750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3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24575,'5'0'0,"10"0"0,3-9 0,7-4 0,14 1 0,9 3 0,0 2 0,3 3 0,-9 2-8191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3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 24575,'0'-4'0,"0"-12"0,5-2 0,1-3 0,4 2 0,11 5 0,0-6 0,2 2 0,-3-5 0,9 0 0,9 5 0,6 6 0,-3 4-8191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3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69 302 24575,'-5'-5'0,"0"-1"0,1 0 0,0 0 0,0-1 0,0 1 0,1-1 0,0 1 0,0-1 0,1 0 0,0 0 0,-2-12 0,1 2 0,1-1 0,1 0 0,1-27 0,0 40 0,0 1 0,0-1 0,1 1 0,0 0 0,0-1 0,0 1 0,0 0 0,1 0 0,0 0 0,0 0 0,0 0 0,0 0 0,0 0 0,1 1 0,0-1 0,5-5 0,-2 5 0,0 0 0,-1 0 0,1 1 0,0 0 0,0 0 0,1 0 0,-1 1 0,1 0 0,-1 0 0,10-1 0,-2 0 0,-1 1 0,1 1 0,0 0 0,-1 1 0,1 0 0,0 1 0,-1 1 0,1 0 0,-1 1 0,0 0 0,23 9 0,-25-6 0,0 0 0,0 0 0,-1 1 0,1 0 0,-2 1 0,1 0 0,-1 0 0,0 1 0,-1 0 0,0 1 0,-1 0 0,0 0 0,8 14 0,3 13 0,-2 0 0,-1 1 0,-2 0 0,-1 1 0,-3 0 0,8 60 0,-8-11 0,-5 168 0,-6-231 0,2-25 0,0 0 0,0 0 0,0 0 0,0 0 0,-1 0 0,1 0 0,0 0 0,0 0 0,0 0 0,0 0 0,0 0 0,0 0 0,0 0 0,0 0 0,0 0 0,0 0 0,0 0 0,0 0 0,0 0 0,0 0 0,-1 0 0,1 0 0,0 0 0,0 0 0,0 0 0,0 0 0,-2-42 0,0-24 0,-3-1 0,-16-74 0,20 135 0,-1-1 0,1 1 0,-2-1 0,1 1 0,-1 0 0,0-1 0,0 1 0,-4-5 0,6 9 0,0 1 0,0 0 0,0 0 0,0 0 0,0 0 0,0 0 0,0 1 0,-1-1 0,1 0 0,0 0 0,0 1 0,-1-1 0,1 1 0,0-1 0,-1 1 0,1 0 0,-3-1 0,2 1 0,0 0 0,0 1 0,0-1 0,0 1 0,0-1 0,1 1 0,-1 0 0,0-1 0,0 1 0,0 0 0,1 0 0,-1 0 0,0 1 0,1-1 0,-1 0 0,-1 2 0,-4 5 0,1-1 0,-1 1 0,2 0 0,-1 1 0,1-1 0,0 1 0,-5 12 0,-23 74 0,16-42 0,-69 157 0,74-185 0,-2 0 0,0-1 0,-2-1 0,-1 0 0,-1-1 0,-20 20 0,30-35 0,1-1 0,-2 0 0,1 0 0,-14 7 0,19-11 0,0 0 0,0-1 0,0 0 0,0 0 0,-1 0 0,1 0 0,0 0 0,0 0 0,-1-1 0,1 0 0,0 0 0,-1 0 0,1 0 0,0 0 0,-1-1 0,-3 0 0,6 0-68,0 1 0,0 0-1,0-1 1,0 0 0,0 1 0,0-1-1,0 1 1,1-1 0,-1 0 0,0 0-1,0 1 1,1-1 0,-1 0 0,1 0-1,-1 0 1,0 0 0,1 0 0,0 0-1,-1-1 1,-2-22-6758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3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24575,'-10'1'0,"0"-1"0,0 1 0,1 1 0,-1-1 0,0 2 0,1-1 0,0 2 0,-1-1 0,1 1 0,1 0 0,-1 1 0,1 0 0,-1 0 0,-8 8 0,12-8 0,0 0 0,0 0 0,0 0 0,1 1 0,0-1 0,0 1 0,0 0 0,1 0 0,0 1 0,0-1 0,1 0 0,-1 1 0,1 0 0,1 0 0,-1-1 0,1 1 0,1 0 0,-1 0 0,1 0 0,1 10 0,-1-12 0,1-1 0,0 1 0,0-1 0,1 1 0,-1-1 0,1 0 0,0 0 0,0 0 0,0 1 0,1-2 0,0 1 0,-1 0 0,1-1 0,0 1 0,1-1 0,-1 0 0,1 0 0,-1 0 0,1 0 0,0-1 0,6 4 0,2-1 0,-1 0 0,1 0 0,1-2 0,-1 1 0,1-1 0,15 1 0,-28-4 0,0 0 0,1 0 0,-1 0 0,0 0 0,0 0 0,0 0 0,1 0 0,-1 0 0,0 0 0,0 0 0,0 0 0,0 0 0,1 0 0,-1 0 0,0 0 0,0 0 0,0 0 0,0 0 0,1 0 0,-1 0 0,0 1 0,0-1 0,0 0 0,0 0 0,0 0 0,1 0 0,-1 0 0,0 1 0,0-1 0,0 0 0,0 0 0,0 0 0,0 0 0,0 1 0,0-1 0,0 0 0,0 0 0,0 0 0,0 0 0,0 1 0,0-1 0,0 0 0,-7 9 0,-23 12 0,16-12 0,-9 7 0,1 1 0,0 2 0,-36 39 0,53-52 0,1 0 0,-1 0 0,1 0 0,0 0 0,0 1 0,1-1 0,0 1 0,0 0 0,0 0 0,1 0 0,0 1 0,1-1 0,-1 0 0,2 1 0,-1-1 0,1 1 0,0-1 0,0 1 0,1-1 0,1 8 0,0-10 0,1 0 0,-1 0 0,1 0 0,0-1 0,0 1 0,0-1 0,0 0 0,1 0 0,0 0 0,0 0 0,0-1 0,0 0 0,0 1 0,1-1 0,0-1 0,-1 1 0,9 2 0,7 4 0,-1-2 0,1 0 0,23 4 0,-28-8 15,2 0 0,-1-2 0,0 1 0,0-2 0,1 0 0,-1-1 0,23-4 0,-30 3-114,0 0 0,0 0 0,-1-1 0,1 0 0,-1-1 0,0 0 0,0 0 0,0-1 0,-1 1 0,1-2 0,-1 1 0,0-1 0,-1 0 0,11-13 0,-3-2-6727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3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24575,'0'14'0,"0"9"0,0 10 0,0 8 0,19 7 0,5-5-8191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4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24575,'0'9'0,"0"3"-8191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3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24575,'1'4'0,"0"0"0,1 0 0,-1 0 0,1 0 0,0 0 0,0 0 0,0-1 0,0 1 0,0-1 0,1 0 0,0 1 0,0-1 0,5 4 0,1 3 0,32 37 0,-2 2 0,50 85 0,-75-110 0,-1 1 0,-1 1 0,-1 0 0,-2 0 0,0 1 0,-2 1 0,-1-1 0,3 34 0,-8-53 0,-1-1 0,0 0 0,0 0 0,-1 1 0,0-1 0,0 0 0,-1 0 0,0 0 0,0 0 0,0 0 0,-7 12 0,6-14 0,0-1 0,-1 1 0,0-1 0,0 1 0,0-1 0,0 0 0,0-1 0,-1 1 0,0-1 0,1 0 0,-1 0 0,-1 0 0,1-1 0,0 0 0,-10 3 0,7-3 0,1 0 0,-1 0 0,0-1 0,0 0 0,0 0 0,0-1 0,0 0 0,1-1 0,-1 0 0,0 0 0,0 0 0,0-1 0,1 0 0,-13-6 0,15 6 0,1-1 0,0 1 0,0-1 0,0 0 0,1 0 0,-1 0 0,1-1 0,-1 1 0,1-1 0,0 0 0,0 0 0,1 0 0,-1 0 0,1 0 0,0-1 0,0 1 0,0-1 0,1 1 0,0-1 0,0 0 0,0 1 0,0-1 0,1 0 0,-1 0 0,2-6 0,0-4 0,0 1 0,2 0 0,-1 0 0,2-1 0,0 2 0,1-1 0,0 0 0,1 1 0,11-18 0,10-13 0,45-54 0,-16 24 0,19-45 0,-42 62 0,-14 31-1365,-7 14-5461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3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24575,'-6'0'0,"0"1"0,0 0 0,0 0 0,0 1 0,0-1 0,0 1 0,0 1 0,1-1 0,-1 1 0,1 0 0,0 0 0,0 0 0,0 1 0,0 0 0,1 0 0,-1 0 0,1 1 0,0-1 0,0 1 0,1 0 0,-1 0 0,-4 11 0,0-1 0,1 0 0,1 1 0,0 0 0,1 0 0,1 1 0,0-1 0,-1 20 0,4-28 0,1 0 0,-1 1 0,1-1 0,1 0 0,0 1 0,0-1 0,5 16 0,-5-20 0,1 0 0,0 0 0,0-1 0,0 1 0,0-1 0,0 1 0,1-1 0,0 0 0,-1 0 0,1 0 0,0 0 0,1 0 0,-1-1 0,0 0 0,1 1 0,-1-1 0,1 0 0,4 1 0,4 1 0,-1 0 0,1-1 0,-1 0 0,1-1 0,0 0 0,0-1 0,0-1 0,0 0 0,0 0 0,0-1 0,-1-1 0,1 0 0,0 0 0,22-9 0,-28 9 0,1-1 0,-1 0 0,0 0 0,1-1 0,-1 0 0,-1 0 0,1 0 0,-1-1 0,0 1 0,0-1 0,0-1 0,0 1 0,-1-1 0,0 0 0,0 0 0,-1 0 0,0 0 0,0 0 0,0-1 0,-1 0 0,0 1 0,0-1 0,0 0 0,-1 0 0,0 0 0,-1-10 0,1 9 0,-2 0 0,1 1 0,-1-1 0,0 0 0,-1 0 0,0 1 0,0-1 0,0 1 0,-1-1 0,0 1 0,-1 0 0,0 0 0,0 0 0,0 1 0,-11-12 0,9 11 0,-1 1 0,0 0 0,-1 1 0,1 0 0,-1 0 0,0 0 0,0 1 0,-1 0 0,1 1 0,-1 0 0,0 0 0,0 1 0,-13-2 0,13 2 20,-1 1-1,0 1 1,0-1-1,0 2 1,-12 1-1,18-2-133,-1 1 0,0 1 0,1-1 0,-1 1 0,1-1 0,-1 1 0,1 1 0,0-1 0,0 1 0,0-1 0,0 1 0,-6 6 0,-15 22-6712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3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24575,'0'-1'0,"0"0"0,0 0 0,0 0 0,0 0 0,1 0 0,-1 0 0,0 0 0,0 0 0,0 0 0,1 0 0,-1 1 0,0-1 0,1 0 0,-1 0 0,1 0 0,-1 1 0,1-1 0,-1 0 0,1 0 0,0 1 0,-1-1 0,1 0 0,0 1 0,0-1 0,-1 1 0,1-1 0,0 1 0,0-1 0,0 1 0,0 0 0,-1-1 0,1 1 0,0 0 0,0 0 0,0 0 0,2-1 0,0 1 0,0 1 0,0-1 0,0 0 0,0 1 0,0-1 0,0 1 0,0 0 0,0 0 0,0 1 0,0-1 0,2 2 0,10 6 0,-1 1 0,-1 1 0,0 0 0,-1 0 0,0 2 0,16 20 0,56 91 0,-35-48 0,-47-72 0,2 2 0,1 1 0,-1-1 0,1 0 0,9 7 0,-13-12 0,0 0 0,0 0 0,-1-1 0,2 1 0,-1 0 0,0-1 0,0 1 0,0 0 0,0-1 0,0 1 0,0-1 0,1 0 0,-1 1 0,0-1 0,0 0 0,0 0 0,1 0 0,-1 0 0,0 0 0,0 0 0,1 0 0,-1 0 0,0-1 0,0 1 0,0 0 0,1-1 0,-1 1 0,0-1 0,0 1 0,0-1 0,0 1 0,0-1 0,0 0 0,2-1 0,7-11 0,-1 1 0,0-2 0,-1 1 0,-1-1 0,0 0 0,-1-1 0,7-21 0,-10 27 0,23-78 0,-21 65 0,1 1 0,1 0 0,1 0 0,0 0 0,16-25 0,-1 22-1365,1 9-5461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3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24575,'84'2'0,"102"-5"0,-179 2 0,-1 0 0,1 0 0,-1-1 0,0 1 0,0-1 0,9-5 0,-13 6 0,1 0 0,-1-1 0,1 1 0,-1-1 0,0 1 0,0-1 0,0 0 0,0 0 0,0 0 0,0 0 0,-1-1 0,1 1 0,-1 0 0,1-1 0,-1 1 0,2-5 0,-3 6 0,0 0 0,0 0 0,1 0 0,-1 0 0,0 0 0,0 1 0,0-1 0,0 0 0,0 0 0,0 0 0,-1 0 0,1 0 0,0 0 0,0 1 0,0-1 0,-1 0 0,1 0 0,-1 0 0,1 1 0,0-1 0,-1 0 0,0 0 0,1 1 0,-1-1 0,1 0 0,-1 1 0,0-1 0,1 1 0,-1-1 0,0 1 0,0-1 0,1 1 0,-1 0 0,0-1 0,0 1 0,0 0 0,1-1 0,-1 1 0,0 0 0,0 0 0,0 0 0,0 0 0,0 0 0,0 0 0,1 0 0,-1 0 0,0 0 0,0 0 0,0 1 0,0-1 0,0 0 0,1 0 0,-1 1 0,0-1 0,0 1 0,1-1 0,-1 1 0,0-1 0,-1 1 0,-2 3 0,0-1 0,1 1 0,-1 0 0,0 0 0,1 0 0,0 0 0,0 0 0,0 1 0,1-1 0,0 1 0,-1 0 0,0 5 0,-19 64 0,14-34 0,-6 65 0,13-86 0,0 0 0,2 1 0,0-1 0,1 0 0,7 30 0,-7-43-49,0 1 1,0-1-1,1 0 0,0 0 0,0 0 1,0-1-1,1 1 0,0-1 0,0 0 1,0 0-1,1 0 0,-1 0 0,1-1 1,0 1-1,1-1 0,-1-1 0,1 1 1,0-1-1,0 0 0,0 0 0,0-1 1,0 0-1,0 0 0,1 0 0,-1-1 0,1 0 1,8 1-1,22 1-6777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40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24575,'-5'0'0,"0"1"0,0 0 0,-1 1 0,1-1 0,0 1 0,0 0 0,1 0 0,-1 0 0,0 1 0,1-1 0,-1 1 0,1 0 0,0 1 0,0-1 0,0 1 0,0 0 0,1 0 0,0 0 0,0 0 0,0 1 0,-4 6 0,-2 6 0,0 0 0,1 0 0,1 1 0,-8 31 0,13-42 0,1 0 0,-1 1 0,1-1 0,0 0 0,1 0 0,0 1 0,0-1 0,0 0 0,1 0 0,0 0 0,3 8 0,-3-10 0,1-1 0,0 0 0,1 0 0,-1 0 0,0-1 0,1 1 0,0 0 0,0-1 0,0 0 0,0 1 0,1-1 0,-1-1 0,1 1 0,0 0 0,0-1 0,0 0 0,0 0 0,0 0 0,5 1 0,0 0 0,0 0 0,1 0 0,-1-1 0,1 0 0,-1-1 0,1 0 0,0 0 0,0-1 0,-1 0 0,1-1 0,0 0 0,0-1 0,-1 0 0,1-1 0,-1 0 0,0 0 0,0 0 0,15-9 0,-17 7 0,0 1 0,-1-1 0,1-1 0,-1 1 0,0-1 0,0 0 0,-1 0 0,0-1 0,0 1 0,0-1 0,-1-1 0,0 1 0,-1 0 0,1-1 0,-1 0 0,-1 1 0,0-1 0,0-1 0,0 1 0,-1 0 0,0 0 0,-1-10 0,0 13 0,0-1 0,0 1 0,-1-1 0,0 1 0,0 0 0,0 0 0,-1-1 0,0 1 0,0 0 0,0 0 0,0 0 0,-1 1 0,0-1 0,0 1 0,0-1 0,-1 1 0,-5-5 0,4 4 0,-1 0 0,0 1 0,0 0 0,-1 0 0,1 1 0,-1 0 0,0 0 0,0 1 0,0-1 0,0 1 0,-14-1 0,12 1 0,0 1 0,0 1 0,0 0 0,0 0 0,0 1 0,0 0 0,0 0 0,0 1 0,0 0 0,0 1 0,0 0 0,1 0 0,0 1 0,-1 0 0,1 0 0,1 1 0,-1 0 0,1 0 0,0 1 0,0 0 0,-7 8 0,7-2 0,-1-1 0,2 2 0,0-1 0,0 1 0,1 0 0,1 0 0,0 1 0,-4 24 0,6-26 0,1-1 0,0 1 0,1 0 0,0 0 0,0 0 0,1 0 0,1 0 0,0 0 0,1-1 0,6 17 0,-6-21 0,0-1 0,1 0 0,0-1 0,0 1 0,0-1 0,1 1 0,0-1 0,0-1 0,0 1 0,0-1 0,1 0 0,0 0 0,0 0 0,0-1 0,0 0 0,1 0 0,-1-1 0,1 1 0,0-1 0,-1-1 0,1 0 0,0 0 0,8 1 0,3-1 0,-1-1 0,0-1 0,1 0 0,-1-1 0,0-1 0,0 0 0,0-2 0,19-7 0,-30 10 0,-1-1 0,0 0 0,0 0 0,0 0 0,0-1 0,0 1 0,0-1 0,-1 0 0,0-1 0,0 1 0,0-1 0,-1 0 0,1 0 0,-1 0 0,0 0 0,-1 0 0,1-1 0,-1 1 0,0-1 0,0 0 0,1-8 0,1-9 0,-2 0 0,0 1 0,-1-1 0,-3-24 0,1 71 0,1-17 0,0-1 0,1 1 0,0 0 0,0 0 0,1-1 0,2 8 0,0-5 0,1 1 0,0-1 0,1-1 0,0 1 0,0-1 0,1 0 0,0 0 0,0-1 0,1 0 0,0 0 0,0-1 0,0 0 0,13 6 0,-9-5 0,1-1 0,1 0 0,-1-1 0,1-1 0,0 0 0,0-1 0,0-1 0,0 0 0,20 0 0,-22-2 0,0 0 0,0-1 0,0-1 0,-1 0 0,1 0 0,0-1 0,-1-1 0,0 0 0,0 0 0,0-1 0,13-9 0,-17 9 0,0 0 0,0-1 0,0 1 0,-1-2 0,0 1 0,0-1 0,0 0 0,-1 0 0,0 0 0,-1-1 0,1 0 0,-1 0 0,-1 0 0,0 0 0,0-1 0,2-10 0,-2 3 0,0 0 0,-1 0 0,-1-1 0,0 1 0,-3-25 0,0 38 0,0 12 0,0 16 0,4-10 0,1 0 0,0 1 0,2-1 0,0 0 0,0 0 0,1-1 0,12 21 0,-2-9 0,1 0 0,37 44 0,-39-55-455,1 0 0,33 24 0,-8-11-6371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4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57 24575,'-3'0'0,"0"0"0,0 0 0,0 1 0,0-1 0,0 1 0,0-1 0,0 1 0,0 0 0,0 0 0,0 0 0,1 1 0,-1-1 0,0 1 0,1-1 0,-1 1 0,1 0 0,0 0 0,-1 0 0,1 0 0,0 0 0,0 1 0,1-1 0,-1 1 0,0-1 0,1 1 0,-1 0 0,1-1 0,0 1 0,-1 5 0,0-2 0,1 0 0,0 0 0,0 1 0,1-1 0,0 0 0,0 0 0,0 0 0,1 0 0,0 1 0,0-1 0,1 0 0,-1 0 0,5 7 0,-1-3 0,1-1 0,0 0 0,0-1 0,1 0 0,0 0 0,1 0 0,0 0 0,0-1 0,0-1 0,1 0 0,0 0 0,0 0 0,1-1 0,0-1 0,0 1 0,0-2 0,14 5 0,-17-7 0,0 1 0,1-1 0,-1 0 0,0 0 0,1-1 0,-1 0 0,1-1 0,-1 1 0,0-1 0,1-1 0,10-3 0,-13 3 0,0 0 0,-1 0 0,1-1 0,0 0 0,-1 0 0,0 0 0,0 0 0,0-1 0,0 1 0,0-1 0,-1 0 0,0 0 0,0-1 0,0 1 0,0-1 0,0 1 0,2-8 0,-3 6 0,0-1 0,0 1 0,-1-1 0,0 1 0,0-1 0,0 0 0,-1 1 0,0-1 0,-1 0 0,1 1 0,-1-1 0,0 1 0,-1-1 0,0 1 0,0-1 0,0 1 0,0 0 0,-1 0 0,0 0 0,-1 0 0,1 1 0,-1-1 0,0 1 0,-9-9 0,5 5 0,-1 1 0,0 0 0,0 0 0,-1 1 0,0 0 0,0 1 0,-1 0 0,0 1 0,0 0 0,0 1 0,0 0 0,-1 0 0,-12-1 0,20 4-59,1 1 0,0-1-1,-1 1 1,1 0-1,0 0 1,-1 0 0,1 1-1,0-1 1,-1 1 0,1 0-1,0 0 1,0 0 0,-1 0-1,1 0 1,0 1 0,0-1-1,1 1 1,-1 0-1,0 0 1,0 0 0,1 1-1,-3 2 1,-17 25-6767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4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24575,'0'-6'0,"0"0"0,0 0 0,0-1 0,1 1 0,0 0 0,0 0 0,1 0 0,-1 0 0,1 0 0,0 1 0,1-1 0,0 1 0,0-1 0,0 1 0,0 0 0,1 0 0,0 0 0,0 0 0,0 1 0,1 0 0,-1 0 0,1 0 0,0 0 0,0 1 0,0-1 0,1 1 0,-1 1 0,1-1 0,0 1 0,-1 0 0,1 0 0,0 1 0,0 0 0,1 0 0,7 0 0,-5 0 0,0 2 0,-1-1 0,1 1 0,-1 1 0,1 0 0,-1 0 0,0 0 0,0 1 0,0 1 0,0-1 0,0 1 0,-1 0 0,1 1 0,-1 0 0,0 0 0,-1 0 0,1 1 0,-1 0 0,0 1 0,8 10 0,0 3 0,0 1 0,-1 0 0,-1 0 0,-1 1 0,-1 1 0,8 26 0,52 237 0,-25-88 0,-27-152 0,-18-46 0,0 0 0,0 0 0,0 1 0,0-1 0,0 0 0,0 0 0,0 1 0,0-1 0,0 0 0,0 0 0,1 0 0,-1 1 0,0-1 0,0 0 0,0 0 0,0 0 0,1 1 0,-1-1 0,0 0 0,0 0 0,0 0 0,1 0 0,-1 0 0,0 0 0,0 1 0,1-1 0,-1 0 0,0 0 0,0 0 0,1 0 0,-1 0 0,0 0 0,0 0 0,1 0 0,-1 0 0,0 0 0,0 0 0,0 0 0,1 0 0,-1 0 0,0 0 0,0-1 0,1 1 0,3-25 0,-7-13 0,-1 1 0,-1 0 0,-3 0 0,-14-45 0,21 77 0,-1 0 0,0 0 0,0 0 0,-1 0 0,1 0 0,-1 0 0,0 1 0,-1 0 0,1-1 0,-1 1 0,1 0 0,-1 1 0,-7-6 0,9 8 0,0 0 0,0 0 0,0 0 0,0 0 0,0 1 0,0-1 0,0 0 0,0 1 0,0 0 0,0 0 0,-1-1 0,1 1 0,0 0 0,0 1 0,0-1 0,-1 0 0,1 1 0,0-1 0,0 1 0,0 0 0,0-1 0,0 1 0,0 0 0,0 0 0,0 1 0,1-1 0,-1 0 0,0 0 0,0 1 0,1-1 0,-1 1 0,1 0 0,0-1 0,-1 1 0,-1 3 0,-15 20 22,2 1-1,0 1 0,2 0 0,-16 39 1,-33 121-1112,57-168 708,-7 25-6444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4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24575,'0'14'0,"0"9"0,0 10 0,9 8 0,3 3 0,9 2 0,0 2 0,-2 3 0,4-7 0,-2-12-8191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4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24575,'2'26'0,"2"0"0,0 0 0,2-1 0,1 1 0,0-1 0,15 29 0,12 47 0,-31-88 0,-1-4 0,1 0 0,-1 0 0,7 15 0,-8-23 0,-1 0 0,0 0 0,1 0 0,-1 0 0,1 0 0,0 0 0,-1 0 0,1-1 0,0 1 0,-1 0 0,1 0 0,0 0 0,0-1 0,0 1 0,-1 0 0,1-1 0,0 1 0,0-1 0,0 1 0,0-1 0,0 1 0,0-1 0,0 0 0,0 1 0,1-1 0,-1 0 0,0 0 0,0 0 0,0 0 0,0 0 0,0 0 0,0 0 0,0 0 0,0-1 0,0 1 0,1 0 0,-1-1 0,1 0 0,2-1 0,0 0 0,-1-1 0,1 0 0,-1 0 0,0 0 0,1 0 0,-1 0 0,-1-1 0,1 1 0,0-1 0,2-6 0,22-51 0,-21 46 0,20-54 0,-15 35 0,2 0 0,2 1 0,31-53 0,-78 128 0,-36 52 0,60-82 0,0 1 0,1 1 0,0 0 0,1 0 0,-6 19 0,12-30 0,-1-1 0,0 1 0,1-1 0,0 1 0,0-1 0,0 1 0,0-1 0,0 1 0,0-1 0,0 0 0,1 1 0,-1-1 0,1 1 0,0-1 0,0 0 0,0 1 0,0-1 0,0 0 0,0 0 0,1 0 0,-1 0 0,1 0 0,-1 0 0,1 0 0,0 0 0,0 0 0,0-1 0,0 1 0,0-1 0,0 0 0,0 0 0,0 1 0,1-1 0,-1 0 0,0-1 0,1 1 0,2 0 0,9 3 0,1-1 0,0-1 0,0-1 0,26 1 0,59-5-1365,-53 0-5461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4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24575,'-3'0'0,"1"0"0,0 1 0,-1 0 0,1-1 0,0 1 0,0 0 0,-1 0 0,1 0 0,0 1 0,0-1 0,0 0 0,0 1 0,0 0 0,1-1 0,-3 4 0,-23 29 0,20-21 0,0 1 0,1-1 0,1 1 0,0 0 0,1 1 0,0-1 0,1 1 0,1-1 0,0 1 0,1 0 0,0 0 0,2 0 0,0 0 0,0 0 0,7 27 0,-5-37 0,-1-1 0,0 1 0,1-1 0,0 0 0,0 0 0,0 0 0,1 0 0,-1-1 0,1 1 0,0-1 0,0 0 0,0 0 0,0 0 0,0-1 0,1 1 0,0-1 0,-1 0 0,1-1 0,0 1 0,0-1 0,0 0 0,-1 0 0,10 1 0,-1-1 0,0 0 0,0-1 0,-1 0 0,1-1 0,0-1 0,0 0 0,-1 0 0,16-6 0,-21 5 0,-1 1 0,0-1 0,0-1 0,0 1 0,0-1 0,-1 0 0,0-1 0,1 1 0,-1-1 0,-1 0 0,1 0 0,-1 0 0,0-1 0,5-8 0,-7 10 0,0-1 0,0 1 0,0-1 0,0 1 0,-1-1 0,0 0 0,0 0 0,0 0 0,0 0 0,-1 0 0,0 0 0,0 0 0,0 0 0,-1 0 0,1 1 0,-1-1 0,-1 0 0,1 0 0,-1 0 0,-3-7 0,-1 2 0,-1 0 0,0 0 0,0 1 0,-1 0 0,-1 0 0,1 1 0,-1 0 0,-1 1 0,1 0 0,-1 0 0,-1 1 0,1 1 0,-1-1 0,0 2 0,0-1 0,-15-3 0,19 7 0,1-1 0,0 1 0,-1 1 0,1-1 0,-1 1 0,1 0 0,-1 0 0,1 1 0,-1 0 0,1 0 0,0 0 0,-1 1 0,-8 4 0,10-4 0,1 1 0,-1 0 0,1 1 0,-1-1 0,1 1 0,0-1 0,0 1 0,1 0 0,-1 1 0,1-1 0,0 1 0,0-1 0,0 1 0,1 0 0,0 0 0,0 0 0,0 0 0,-1 6 0,2-6 5,-1 0 0,1 0 0,0 0-1,1 0 1,-1 0 0,1 0 0,0 0 0,0 1-1,0-1 1,1 0 0,0 0 0,0 0 0,0 0-1,1-1 1,0 1 0,0 0 0,0 0-1,0-1 1,1 1 0,-1-1 0,1 0 0,0 0-1,1 0 1,6 6 0,-3-4-129,1 0 0,0 0 1,0-1-1,1 0 0,0-1 0,0 0 1,0 0-1,0-1 0,0 0 0,1-1 1,18 3-1,12-2-6702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43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29 24575,'-9'0'0,"-1"0"0,1 1 0,0 0 0,0 0 0,-1 1 0,1 1 0,0-1 0,-13 7 0,16-6 0,1 0 0,0 1 0,0-1 0,0 1 0,0 0 0,1 0 0,-1 1 0,1-1 0,0 1 0,1 0 0,-1 0 0,1 0 0,-5 11 0,6-12 0,0 0 0,0 0 0,1 0 0,-1 0 0,1 0 0,0 1 0,0-1 0,1 0 0,-1 1 0,1-1 0,0 0 0,0 1 0,1-1 0,-1 1 0,1-1 0,2 8 0,-1-9 0,-1 0 0,1 0 0,0-1 0,0 1 0,0 0 0,0-1 0,1 1 0,-1-1 0,1 0 0,-1 0 0,1 0 0,0 0 0,0 0 0,0-1 0,0 1 0,0-1 0,0 0 0,0 0 0,0 0 0,1 0 0,-1-1 0,5 1 0,2 1 0,-1-2 0,0 1 0,1-1 0,-1-1 0,0 0 0,0 0 0,0-1 0,0 0 0,0 0 0,0-1 0,0 0 0,0-1 0,10-5 0,-14 5 0,1 1 0,-1-1 0,1 0 0,-1 0 0,-1-1 0,1 0 0,-1 0 0,1 0 0,-1 0 0,-1 0 0,1-1 0,-1 0 0,0 1 0,0-1 0,-1-1 0,0 1 0,0 0 0,0 0 0,1-12 0,-3 15 4,0-1 0,0 0 0,0 1 0,0-1 0,-1 0 0,0 1 0,0-1 0,0 0 0,0 1 0,0 0 0,-1-1 0,1 1 0,-1 0 0,0-1 0,0 1 0,0 0 0,-1 1 0,1-1 0,-1 0 0,1 1 0,-1-1 0,0 1 0,0 0 0,0 0 0,0 0 0,-1 0 0,1 0 0,0 1 0,-7-2 0,3 0-110,0 1 0,0 0 0,0 0 0,0 1 0,-1 0 0,1 0-1,0 0 1,-1 1 0,1 1 0,-1-1 0,1 1 0,0 0 0,-15 5 0,-2 6-6720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4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24575,'0'4'0,"0"12"0,0 11 0,0 6 0,0 7 0,14 5 0,5 0 0,12-7 0,1 3 0,0-6 0,4-8 0,-4-9-8191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4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34 24575,'-13'-13'0,"-5"-1"0,0 7 0,4 14 0,13 15 0,7 13 0,3 0-8191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4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24575,'-6'4'0,"0"-1"0,1 1 0,0 1 0,0-1 0,0 1 0,0-1 0,1 1 0,-1 1 0,-4 7 0,-27 53 0,27-48 0,2 0 0,0 1 0,1-1 0,0 2 0,-4 36 0,9-49 0,1-1 0,-1 1 0,1 0 0,0-1 0,1 1 0,0 0 0,0-1 0,0 1 0,1-1 0,0 1 0,0-1 0,0 0 0,1 0 0,0 0 0,0 0 0,1 0 0,0-1 0,0 1 0,0-1 0,1 0 0,5 5 0,1-1 0,1-2 0,-1 1 0,1-1 0,1-1 0,-1 0 0,1-1 0,0-1 0,0 0 0,1 0 0,-1-1 0,18 1 0,-24-3 0,-1-1 0,0 0 0,0 0 0,0 0 0,1-1 0,-1 0 0,0 0 0,0 0 0,0-1 0,0 0 0,0 0 0,-1-1 0,1 1 0,-1-1 0,1 0 0,-1-1 0,0 1 0,0-1 0,0 0 0,-1-1 0,0 1 0,1-1 0,-2 1 0,1-1 0,0-1 0,-1 1 0,4-8 0,-4 4 0,1 0 0,-2-1 0,1 1 0,-1-1 0,0 1 0,-1-1 0,0 0 0,-1 0 0,0 0 0,-1 0 0,0 1 0,0-1 0,-1 0 0,0 0 0,-1 1 0,0 0 0,0-1 0,-1 1 0,0 0 0,-1 1 0,0-1 0,0 1 0,-1 0 0,0 0 0,-13-13 0,11 14 0,1-1 0,-1 1 0,-1 0 0,1 1 0,-1 0 0,0 0 0,0 1 0,-1 0 0,0 1 0,1 0 0,-2 0 0,1 1 0,0 0 0,-1 1 0,1 0 0,-1 1 0,1 0 0,-1 1 0,0 0 0,1 1 0,-1 0 0,0 0 0,-17 6 0,21-5 0,0 1 0,0 1 0,0-1 0,0 1 0,0 1 0,1-1 0,0 1 0,0 0 0,0 0 0,0 1 0,1 0 0,0 0 0,0 0 0,1 0 0,0 1 0,0 0 0,0 0 0,1 0 0,-4 14 0,2-5 0,1 0 0,1 1 0,0-1 0,2 1 0,-1 0 0,2-1 0,1 1 0,2 22 0,-1-30 6,0 0 0,1 0-1,0-1 1,0 1 0,1-1-1,0 1 1,0-1 0,1-1 0,0 1-1,0-1 1,1 1 0,0-2-1,0 1 1,1-1 0,0 0-1,0 0 1,0 0 0,1-1 0,0-1-1,13 7 1,-9-5-105,0-1 0,0-1 0,0 0 0,0 0 0,1-1 0,-1-1 0,1 0 0,0-1 0,-1 0 0,1-1 0,0 0 0,0-1 0,0-1 0,14-3 0,12-8-6727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4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21 116 24575,'0'-9'0,"0"-8"0,0-10 0,-4-10 0,-2 11 0,0 28 0,1 19 0,7 14 0,2 11 0,14 6 0,4 0 0,13-10 0,0 2 0,-2-6 0,-6-1 0,2-6 0,-5-4 0,-6-7-8191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4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24575,'0'4'0,"0"7"0,0 10 0,0 11 0,0 5 0,0 4 0,0 1 0,0 2 0,4 3 0,2-2 0,0 0 0,3-7 0,10-10 0,1-10-8191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4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118 127 24575,'5'-6'0,"-1"0"0,1 0 0,-1 0 0,0-1 0,0 0 0,-1 1 0,0-1 0,2-9 0,-2 8 0,0 0 0,0 1 0,1 0 0,-1 0 0,9-11 0,-12 18 0,0-1 0,0 1 0,0 0 0,0 0 0,0 0 0,1-1 0,-1 1 0,0 0 0,0 0 0,0 0 0,0-1 0,0 1 0,0 0 0,1 0 0,-1 0 0,0 0 0,0-1 0,0 1 0,1 0 0,-1 0 0,0 0 0,0 0 0,0 0 0,1 0 0,-1 0 0,0 0 0,0 0 0,0 0 0,1 0 0,-1 0 0,0 0 0,0 0 0,1 0 0,-1 0 0,0 0 0,0 0 0,1 0 0,-1 0 0,0 0 0,0 0 0,0 0 0,1 0 0,-1 0 0,0 0 0,0 0 0,1 1 0,1 12 0,-5 19 0,-1-18 0,-1 1 0,-1-1 0,0 0 0,-1 0 0,0 0 0,-17 21 0,-63 68 0,61-75 0,9-3 0,17-24 0,0-1 0,-1 1 0,1 0 0,0-1 0,0 1 0,0 0 0,0-1 0,0 1 0,0 0 0,0-1 0,0 1 0,0 0 0,0 0 0,0-1 0,0 1 0,0 0 0,1-1 0,-1 1 0,0 0 0,0-1 0,1 2 0,2 0 0,-1-1 0,0 1 0,1-1 0,-1 0 0,1 0 0,-1 0 0,1 0 0,0 0 0,-1 0 0,1-1 0,0 1 0,-1-1 0,1 0 0,0 0 0,3 0 0,34 1 0,-23-1 0,0 0 0,0 1 0,-1 1 0,1 1 0,0 0 0,-1 1 0,25 10 0,-12 1-455,-1 1 0,32 23 0,-6 1-6371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46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39 24575,'-3'0'0,"0"0"0,0 0 0,1 1 0,-1-1 0,0 1 0,1-1 0,-1 1 0,0 0 0,1 0 0,-1 0 0,1 0 0,0 0 0,-1 1 0,1-1 0,0 1 0,0 0 0,0 0 0,0-1 0,-3 4 0,3-1 0,-1 0 0,1 0 0,-1 0 0,1 1 0,1-1 0,-1 1 0,1-1 0,-1 1 0,1-1 0,-1 8 0,2-1 0,-1-1 0,1 1 0,0-1 0,1 1 0,1-1 0,0 1 0,0-1 0,0 0 0,9 19 0,-6-20 0,0-1 0,1 1 0,0-1 0,0-1 0,1 1 0,0-1 0,0 0 0,0-1 0,1 0 0,0 0 0,1 0 0,-1-1 0,1-1 0,0 1 0,18 5 0,-15-6 0,1 0 0,0-1 0,0-1 0,0 0 0,0 0 0,0-2 0,1 1 0,-1-2 0,0 0 0,0 0 0,21-6 0,-30 6 0,-1 0 0,1 0 0,0-1 0,-1 0 0,1 0 0,-1 0 0,0 0 0,0 0 0,0 0 0,0-1 0,0 0 0,0 1 0,0-1 0,-1 0 0,0 0 0,1-1 0,-1 1 0,0 0 0,-1-1 0,1 0 0,-1 1 0,1-1 0,-1 0 0,0 1 0,0-1 0,-1 0 0,1 0 0,-1-7 0,0 1 0,0 0 0,-1 0 0,-1 0 0,1 0 0,-2 0 0,1 0 0,-1 1 0,-1-1 0,-8-16 0,4 11 0,-1 0 0,-1 1 0,0 0 0,-1 1 0,0 0 0,-1 0 0,-16-12 0,24 21 0,-1 1 0,1 0 0,-1 0 0,1 0 0,-1 0 0,0 1 0,0 0 0,0 0 0,0 0 0,-1 0 0,1 1 0,0 0 0,-1 0 0,1 1 0,-1-1 0,1 1 0,-1 0 0,1 1 0,-1-1 0,1 1 0,0 0 0,-1 1 0,1-1 0,0 1 0,0 0 0,-7 3 0,6 0 0,0 0 0,0 0 0,0 0 0,0 0 0,1 1 0,0 0 0,0 0 0,1 1 0,-1-1 0,1 1 0,1 0 0,-1 0 0,1 0 0,1 1 0,-1-1 0,1 1 0,0-1 0,0 12 0,-3 16 0,3 0 0,2 60 0,0-89 0,2 26 0,1 0 0,1 0 0,2-1 0,1 1 0,1-1 0,2-1 0,25 54 0,-28-69-105,5 12-210,2 0 0,0-1 0,28 37 0,-20-38-6511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4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24575,'-4'1'0,"-1"0"0,1 0 0,0 0 0,-1 0 0,1 1 0,0-1 0,0 1 0,0 0 0,0 1 0,1-1 0,-1 1 0,1-1 0,-1 1 0,1 0 0,0 0 0,0 1 0,0-1 0,0 0 0,1 1 0,-3 4 0,-3 5 0,1 0 0,0 1 0,0 0 0,-6 21 0,11-27 0,-1 1 0,1-1 0,1 1 0,0 0 0,0 0 0,0 0 0,1 0 0,1 0 0,-1-1 0,1 1 0,1 0 0,0 0 0,0-1 0,1 1 0,0-1 0,6 13 0,-6-15 0,1 0 0,0-1 0,1 1 0,-1-1 0,1 0 0,0 0 0,0 0 0,0-1 0,1 0 0,0 0 0,0 0 0,0-1 0,0 1 0,0-2 0,1 1 0,-1-1 0,1 0 0,0 0 0,0 0 0,-1-1 0,9 0 0,-9 0 0,0-1 0,1 0 0,-1 0 0,0 0 0,0-1 0,0 0 0,0 0 0,0-1 0,0 0 0,0 0 0,-1 0 0,1-1 0,0 1 0,-1-1 0,0-1 0,0 1 0,0-1 0,0 0 0,-1 0 0,1 0 0,-1-1 0,0 1 0,0-1 0,-1 0 0,1 0 0,-1-1 0,3-6 0,-2 3 0,0-1 0,-1 1 0,0-1 0,-1 0 0,0 0 0,-1 0 0,0 0 0,0 0 0,-1 0 0,0 0 0,-1 0 0,0 0 0,-1 0 0,0 0 0,0 0 0,-5-10 0,4 11 0,-1 1 0,0 0 0,0 0 0,0 0 0,-1 0 0,0 1 0,-1-1 0,0 1 0,-11-10 0,12 13 0,-1 0 0,1 1 0,-1-1 0,0 1 0,0 0 0,0 1 0,0 0 0,0 0 0,-1 0 0,1 1 0,-1 0 0,1 0 0,-1 0 0,-7 1 0,-39 2-1365,3 3-5461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4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24575,'0'9'0,"0"7"0,9 16 0,3 11 0,9 7 0,0 4 0,-2-6-8191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4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24575,'120'2'0,"137"-6"0,-250 4 0,1-1 0,0 0 0,-1 0 0,1-1 0,-1 0 0,0-1 0,0 1 0,9-5 0,-16 6 0,1 1 0,-1 0 0,0 0 0,1 0 0,-1 0 0,1-1 0,-1 1 0,0 0 0,1 0 0,-1-1 0,0 1 0,1 0 0,-1 0 0,0-1 0,0 1 0,1 0 0,-1-1 0,0 1 0,0 0 0,0-1 0,1 1 0,-1-1 0,0 1 0,0 0 0,0-1 0,0 1 0,0-1 0,0 1 0,0-1 0,0 1 0,0 0 0,0-1 0,0 1 0,0-1 0,0 1 0,0 0 0,0-1 0,0 1 0,0-1 0,-1 1 0,1 0 0,0-1 0,0 1 0,-1-1 0,1 1 0,0 0 0,0 0 0,-1-1 0,1 1 0,0 0 0,-1-1 0,1 1 0,0 0 0,-1 0 0,1 0 0,0-1 0,-1 1 0,1 0 0,-1 0 0,1 0 0,0 0 0,-1 0 0,0-1 0,-26-6 0,21 6 0,0 1 0,0 0 0,1 0 0,-1 0 0,0 1 0,0 0 0,0 0 0,0 0 0,1 1 0,-1 0 0,0 0 0,1 0 0,0 1 0,-1 0 0,1 0 0,0 0 0,-5 5 0,4-2 0,0 0 0,0 1 0,0 0 0,1 0 0,0 0 0,0 1 0,1 0 0,0 0 0,0 0 0,-4 14 0,4-8 0,0 0 0,1 0 0,1 1 0,0-1 0,1 1 0,1 0 0,0-1 0,1 1 0,0-1 0,1 1 0,1-1 0,1 0 0,9 28 0,-6-29-72,1 0 1,0-1-1,1 1 0,0-2 0,1 1 0,0-1 0,1-1 0,0 0 1,1 0-1,0-1 0,0-1 0,1 0 0,0-1 0,1 0 0,-1-1 1,1 0-1,0-1 0,28 5 0,-2-4-6754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43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22 24575,'-4'-1'0,"0"2"0,0-1 0,0 0 0,0 1 0,0 0 0,0 0 0,0 0 0,0 0 0,0 1 0,1-1 0,-1 1 0,0 0 0,1 0 0,0 1 0,-1-1 0,-4 5 0,4-3 0,1 1 0,0-1 0,0 1 0,0 0 0,0-1 0,1 1 0,-1 0 0,1 1 0,1-1 0,-1 0 0,-1 10 0,2-11 0,1 0 0,-1-1 0,1 1 0,0 0 0,0-1 0,1 1 0,-1 0 0,1-1 0,0 1 0,0-1 0,0 1 0,0-1 0,0 1 0,1-1 0,-1 0 0,1 1 0,3 3 0,-1-2 0,1 0 0,0 0 0,0-1 0,0 1 0,0-1 0,1 0 0,-1-1 0,13 6 0,0-1 0,0-2 0,0 0 0,0-1 0,1-1 0,33 4 0,-47-8 0,0 1 0,-1-1 0,1 0 0,0-1 0,0 1 0,-1-1 0,1 0 0,0 0 0,-1 0 0,1 0 0,-1-1 0,0 0 0,7-4 0,-8 4 0,0 0 0,0-1 0,0 0 0,-1 0 0,1 1 0,-1-2 0,0 1 0,0 0 0,0 0 0,0-1 0,0 1 0,-1-1 0,1 1 0,-1-1 0,0 0 0,1-6 0,0 0 0,-1 0 0,0 0 0,0 0 0,-1 0 0,0 0 0,-1 0 0,0 0 0,-5-19 0,5 24 0,-1 1 0,0-1 0,0 1 0,0 0 0,0 0 0,-1 0 0,0 0 0,1 0 0,-2 1 0,1-1 0,0 1 0,-1 0 0,1 0 0,-1 0 0,0 0 0,0 1 0,0 0 0,0-1 0,-1 2 0,1-1 0,-5-1 0,2 1-114,0 0 1,1 1-1,-1 0 0,0 0 0,0 1 1,0 0-1,0 0 0,0 1 0,0-1 1,1 1-1,-13 4 0,-19 10-6712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4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34 24575,'-3'1'0,"0"-1"0,0 1 0,0 0 0,1 0 0,-1 0 0,0 0 0,1 0 0,-1 1 0,0-1 0,1 1 0,0 0 0,-1 0 0,1-1 0,0 2 0,0-1 0,0 0 0,0 0 0,1 1 0,-1-1 0,0 1 0,1-1 0,0 1 0,0-1 0,-1 1 0,0 5 0,-2 4 0,0 1 0,1 0 0,0 0 0,-1 17 0,3-20 0,0-1 0,1 0 0,0 1 0,1-1 0,0 1 0,0-1 0,1 0 0,0 1 0,1-1 0,0 0 0,1 0 0,-1-1 0,2 1 0,-1-1 0,1 0 0,0 0 0,1 0 0,0-1 0,0 0 0,1 0 0,-1 0 0,2-1 0,-1 0 0,1-1 0,-1 1 0,2-2 0,-1 1 0,0-1 0,1 0 0,0-1 0,0 0 0,0 0 0,17 3 0,-20-5 0,-1-1 0,1 1 0,-1-1 0,1 0 0,-1 0 0,1-1 0,-1 1 0,1-1 0,-1 0 0,1-1 0,-1 1 0,8-5 0,-9 4 0,0 0 0,-1-1 0,1 1 0,-1-1 0,0 0 0,0 0 0,0-1 0,0 1 0,-1 0 0,1-1 0,-1 0 0,0 1 0,0-1 0,0 0 0,0 0 0,1-7 0,1-1 0,-1 0 0,0 0 0,-1 0 0,-1-1 0,0 0 0,0 1 0,-1-1 0,-1 1 0,0-1 0,-1 1 0,0-1 0,-1 1 0,0 0 0,-9-21 0,8 24 0,-1 1 0,0 0 0,0-1 0,-1 2 0,0-1 0,0 1 0,0-1 0,-1 2 0,-1-1 0,1 1 0,-1 0 0,0 1 0,0 0 0,-1 0 0,1 1 0,-1 0 0,0 0 0,0 1 0,-16-4 0,17 5 0,1 1 0,-1 0 0,0 0 0,0 0 0,0 1 0,0 0 0,0 1 0,0-1 0,0 2 0,-8 1 0,11-1 0,0 0 0,0 0 0,0 0 0,1 1 0,-1 0 0,1 0 0,0 0 0,0 0 0,0 1 0,0 0 0,0-1 0,1 1 0,0 1 0,0-1 0,0 0 0,-3 6 0,0 2 0,0 1 0,1 1 0,1-1 0,0 1 0,0-1 0,2 1 0,-1 0 0,2 0 0,0 0 0,0 1 0,2-1 0,0 0 0,0 0 0,7 25 0,-6-29 0,1-1 0,0 0 0,0 0 0,1 0 0,0 0 0,0 0 0,1-1 0,1 0 0,-1 0 0,1 0 0,0-1 0,1 0 0,0 0 0,0-1 0,1 1 0,-1-2 0,1 1 0,0-1 0,1 0 0,-1-1 0,1 0 0,13 4 0,-10-4 0,0-1 0,1-1 0,-1 0 0,1-1 0,0 0 0,-1 0 0,1-2 0,0 0 0,12-2 0,-18 2 0,-1-1 0,0 0 0,0 0 0,0 0 0,0-1 0,0 0 0,0 0 0,-1 0 0,0-1 0,0 0 0,0 0 0,0 0 0,0-1 0,-1 0 0,0 0 0,0 0 0,0 0 0,0 0 0,2-7 0,1-3 0,-1 0 0,-1-1 0,0 0 0,-1 1 0,-1-1 0,-1-1 0,1-25 0,-2-3 0,-8-64 0,7 143 0,2 74 0,-1-97 11,1 1 0,0-1 0,1 0 0,0 0 0,1 0 0,0 0-1,1 0 1,0-1 0,0 0 0,12 15 0,-11-18-117,0 0 0,0 0 0,1-1 0,1 0 0,-1 0 0,1-1-1,-1 0 1,2 0 0,-1-1 0,0 0 0,1 0 0,0-1 0,14 4 0,24 2-6720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4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24575,'95'2'0,"-24"0"0,97-10 0,-134-1 0,-29 8 0,-13 8 0,-1 1 0,-2 2 0,2 1 0,-1 0 0,1 0 0,1 0 0,0 1 0,1 0 0,0 1 0,1 0 0,0 0 0,1 0 0,1 1 0,0 0 0,0 0 0,2 0 0,0 0 0,-1 15 0,3-21 0,0 0 0,0 0 0,0 0 0,1 0 0,0 0 0,1 0 0,-1 0 0,2-1 0,-1 1 0,1-1 0,0 1 0,1-1 0,0 0 0,0 0 0,0 0 0,1-1 0,0 1 0,0-1 0,1 0 0,-1-1 0,1 1 0,1-1 0,-1 0 0,1-1 0,0 0 0,0 0 0,0 0 0,0-1 0,14 5 0,-2-4-273,0 0 0,0 0 0,0-2 0,35 0 0,-17-3-6553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5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55 24575,'0'0'0,"-1"0"0,0 1 0,1-1 0,-1 0 0,0 1 0,1-1 0,-1 1 0,1-1 0,-1 1 0,1-1 0,-1 1 0,1-1 0,-1 1 0,1 0 0,0-1 0,-1 1 0,1-1 0,0 1 0,-1 0 0,1-1 0,0 1 0,0 0 0,0 0 0,-1 0 0,-3 23 0,3-20 0,-3 16 0,2 0 0,0 0 0,0 1 0,2-1 0,4 32 0,-3-45 0,0-1 0,0 0 0,1 0 0,0 0 0,0 0 0,1 0 0,0 0 0,0-1 0,0 1 0,0-1 0,1 0 0,0 0 0,0 0 0,1-1 0,-1 1 0,1-1 0,0 0 0,0 0 0,0-1 0,1 1 0,9 3 0,-6-2 0,1-2 0,-1 1 0,1-1 0,0-1 0,0 0 0,1 0 0,-1-1 0,0 0 0,0-1 0,18-2 0,-23 2 0,0-1 0,0 0 0,0-1 0,-1 1 0,1-1 0,0 0 0,-1 0 0,1 0 0,-1-1 0,1 0 0,-1 0 0,0 0 0,0 0 0,0 0 0,-1-1 0,1 0 0,-1 1 0,0-2 0,0 1 0,0 0 0,-1 0 0,0-1 0,3-4 0,-2 0 0,0 1 0,0-1 0,0 0 0,-1 0 0,0 0 0,-1 0 0,0 0 0,-1 0 0,0 0 0,0 0 0,-1-1 0,0 1 0,0 0 0,-1 0 0,-1 0 0,1 1 0,-1-1 0,-1 0 0,1 1 0,-2 0 0,1 0 0,-1 0 0,0 0 0,-1 1 0,1 0 0,-2 0 0,1 1 0,-1-1 0,0 1 0,0 1 0,-14-9 0,7 7 0,0 0 0,-1 1 0,0 0 0,0 1 0,-16-3 0,25 7 0,-1-1 0,1 1 0,-1 1 0,1-1 0,-1 1 0,1 0 0,-1 1 0,1-1 0,-1 1 0,1 0 0,-1 1 0,1 0 0,0 0 0,0 0 0,-7 4 0,9-2 0,0-1 0,1 1 0,-1 0 0,1 0 0,0 0 0,0 0 0,1 0 0,-1 1 0,1-1 0,0 1 0,0 0 0,0 0 0,1 0 0,-1 0 0,1 0 0,0 7 0,-1-1 0,1 1 0,1-1 0,0 1 0,0-1 0,1 1 0,3 14 0,-2-19 0,1-1 0,-1 1 0,2-1 0,-1 1 0,1-1 0,-1 0 0,2 0 0,-1-1 0,1 1 0,0-1 0,0 0 0,0 0 0,0-1 0,1 1 0,0-1 0,0-1 0,0 1 0,1-1 0,-1 0 0,9 3 0,1-1 0,0 0 0,0 0 0,1-2 0,-1 0 0,1-1 0,0 0 0,25-2 0,-35 0 0,1 0 0,0-1 0,0-1 0,-1 1 0,1-1 0,-1 0 0,1-1 0,-1 1 0,0-2 0,0 1 0,0-1 0,-1 0 0,1 0 0,-1-1 0,0 0 0,9-9 0,-9 6 0,0 1 0,-1-1 0,0 0 0,-1-1 0,0 1 0,0-1 0,-1 0 0,0 0 0,0 0 0,-1 0 0,0 0 0,-1 0 0,1-14 0,-1-17 0,-5-54 0,-4 199 0,8-77 0,1 0 0,1 0 0,2-1 0,0 0 0,13 41 0,-13-56 0,0 0 0,1-1 0,1 1 0,0-1 0,0 0 0,1 0 0,1-1 0,-1 0 0,2 0 0,-1-1 0,1 0 0,1-1 0,0 1 0,16 9 0,14 1-1365,-1-5-5461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5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80 113 24575,'-2'0'0,"-1"1"0,1-1 0,0 1 0,0 0 0,0 0 0,0 0 0,0 0 0,1 0 0,-1 0 0,0 0 0,0 0 0,1 1 0,-1-1 0,0 1 0,1-1 0,0 1 0,-1 0 0,1 0 0,0-1 0,-2 5 0,-18 41 0,16-35 0,2 0 0,-1 0 0,2 0 0,-1 0 0,2 0 0,-1 0 0,2 1 0,0-1 0,0 0 0,4 22 0,-2-26 0,1 0 0,-1 0 0,1 0 0,1 0 0,0 0 0,0-1 0,0 0 0,1 0 0,0 0 0,1 0 0,-1-1 0,1 0 0,0 0 0,1 0 0,0-1 0,8 6 0,-6-5 0,0-1 0,0 0 0,1 0 0,-1-1 0,1 0 0,0 0 0,0-1 0,0-1 0,1 0 0,-1 0 0,15 0 0,-18-2 0,0-1 0,0 1 0,0-1 0,0-1 0,0 1 0,0-1 0,0-1 0,-1 1 0,1-1 0,-1 0 0,1-1 0,-1 1 0,0-1 0,0 0 0,-1-1 0,1 1 0,6-9 0,0-1 0,0-1 0,-2 0 0,1-1 0,-2 0 0,0 0 0,-1-1 0,10-28 0,-14 31 0,0 0 0,0-1 0,-1 1 0,-1-1 0,-1 1 0,0-1 0,0 0 0,-2 1 0,0-1 0,-3-15 0,2 23 0,0 0 0,0 0 0,-1 0 0,0 1 0,-1-1 0,1 1 0,-1 0 0,0 0 0,-1 0 0,1 1 0,-1 0 0,0-1 0,0 2 0,-1-1 0,0 0 0,0 1 0,0 0 0,0 1 0,0-1 0,-1 1 0,1 1 0,-1-1 0,0 1 0,0 0 0,0 0 0,0 1 0,0 0 0,-1 1 0,1-1 0,0 1 0,0 0 0,0 1 0,-13 2 0,14-2 0,1 1 0,0-1 0,-1 1 0,1 0 0,0 0 0,0 0 0,0 1 0,0 0 0,1 0 0,-1 0 0,1 0 0,-1 1 0,-6 7 0,6-4 0,0 0 0,0 0 0,0 0 0,1 1 0,0 0 0,1-1 0,0 1 0,-3 11 0,1 1 0,2 1 0,0-1 0,1 1 0,1 0 0,1-1 0,5 39 0,-4-52 0,0 0 0,0-1 0,1 1 0,0 0 0,0-1 0,1 0 0,0 1 0,0-1 0,0 0 0,1 0 0,0-1 0,0 1 0,0-1 0,1 0 0,0 0 0,0 0 0,7 4 0,-2-2 0,1-1 0,0 0 0,1 0 0,-1-1 0,1-1 0,0 0 0,0-1 0,23 3 0,-27-4-114,0-1 1,1 0-1,-1-1 0,0 0 0,1 0 1,-1-1-1,0 0 0,1 0 0,-1-1 1,0 0-1,13-5 0,21-17-6712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5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96 24575,'0'-9'0,"0"-8"0,-4 0 0,-3-8 0,2 6 0,0 11 0,2 15 0,1 16 0,1 9 0,5 8 0,2 7 0,9-1 0,11 6 0,6 3 0,7 2 0,5-9 0,-4-8 0,-9-11-8191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5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24575,'0'30'0,"0"6"0,1 0 0,6 42 0,-4-66 0,-1 1 0,2-1 0,-1-1 0,2 1 0,0-1 0,0 0 0,1 0 0,0 0 0,1 0 0,9 10 0,-7-11 0,1 0 0,1 0 0,-1-1 0,1 0 0,1-1 0,0-1 0,0 0 0,0 0 0,1-1 0,0-1 0,0 0 0,0-1 0,19 4 0,-26-7 0,0 0 0,0 0 0,0 0 0,0-1 0,0 0 0,0 0 0,0-1 0,0 1 0,0-1 0,0-1 0,-1 1 0,1-1 0,0 0 0,-1 0 0,1-1 0,-1 1 0,1-1 0,-1-1 0,0 1 0,-1-1 0,1 0 0,0 0 0,-1 0 0,0 0 0,0-1 0,0 0 0,-1 0 0,0 0 0,0 0 0,0 0 0,0-1 0,3-9 0,-2 1 11,0 0 0,-1 0 0,-1 0 0,0-1 0,0 1 0,-2-1-1,0 1 1,0-1 0,-2 1 0,-2-17 0,-2 4-308,-1 0 0,-2 0 0,0 1 0,-17-33 0,7 23-6529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5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24575,'19'0'0,"29"1"0,1-2 0,-1-2 0,77-15 0,-98 12 0,-18 5 0,0 0 0,0-1 0,-1-1 0,1 1 0,-1-1 0,14-7 0,-23 9 0,0 1 0,0-1 0,0 1 0,0-1 0,-1 1 0,1-1 0,0 1 0,0 0 0,0-1 0,0 1 0,-1 0 0,1 0 0,0 0 0,0 0 0,0 0 0,-1 0 0,0 1 0,-3 0 0,1 1 0,-1 0 0,1 1 0,0-1 0,0 1 0,0 0 0,0 0 0,0 0 0,1 0 0,-1 1 0,1 0 0,0-1 0,0 1 0,0 0 0,1 1 0,-1-1 0,1 0 0,0 1 0,0-1 0,-2 10 0,0-1 0,0 0 0,1 1 0,0 0 0,1 0 0,1 0 0,0 19 0,4-12-136,0 0-1,1-1 1,1 1-1,1-1 1,1 0-1,0-1 1,2 1-1,0-1 0,14 20 1,20 27-6690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5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24575,'-2'57'0,"3"63"0,0-110 0,0 0 0,1 0 0,0-1 0,0 1 0,1 0 0,0-1 0,1 1 0,0-1 0,6 9 0,-9-16 0,0-1 0,0 1 0,0 0 0,1 0 0,-1 0 0,1-1 0,-1 1 0,1-1 0,0 1 0,-1-1 0,1 0 0,0 1 0,0-1 0,0 0 0,0 0 0,0 0 0,0-1 0,3 2 0,-3-2 0,0 0 0,0 0 0,-1-1 0,1 1 0,0 0 0,-1-1 0,1 1 0,-1-1 0,1 0 0,0 1 0,-1-1 0,1 0 0,-1 0 0,0 0 0,1 0 0,-1 0 0,0 0 0,2-2 0,4-6 0,0 0 0,-1-1 0,0 0 0,-1 0 0,7-14 0,16-48 0,-20 48 0,2 0 0,0 0 0,24-37 0,-33 59 0,-1 1 0,1 0 0,-1 0 0,1 0 0,-1 0 0,1 0 0,0 1 0,0-1 0,0 0 0,-1 0 0,1 0 0,0 1 0,0-1 0,0 0 0,0 1 0,0-1 0,0 1 0,0-1 0,0 1 0,1-1 0,-1 1 0,0 0 0,0 0 0,0-1 0,0 1 0,1 0 0,-1 0 0,0 0 0,0 0 0,0 1 0,0-1 0,1 0 0,-1 0 0,0 1 0,0-1 0,0 1 0,0-1 0,0 1 0,0-1 0,0 1 0,0 0 0,0-1 0,1 3 0,2 0 0,0 1 0,-1 1 0,0-1 0,0 1 0,0-1 0,0 1 0,-1 0 0,4 9 0,35 112 0,31 81 0,-55-164-1365,-4-7-5461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5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24575,'0'5'0,"0"6"0,0 10 0,0 7 0,0 11 0,0 0-8191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5:5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24575,'-32'0'0,"-48"1"0,73-1 0,0 1 0,1 0 0,-1 1 0,1 0 0,0 0 0,-1 0 0,1 0 0,0 1 0,-8 5 0,12-7 0,0 1 0,-1 0 0,1 0 0,0 0 0,0 0 0,0 0 0,0 0 0,1 0 0,-1 1 0,1-1 0,-1 1 0,1-1 0,0 1 0,0 0 0,0-1 0,0 1 0,0 0 0,1 0 0,-1-1 0,1 1 0,0 0 0,0 0 0,0 0 0,0 0 0,1 4 0,0-2 0,0 0 0,1 0 0,0 0 0,0 0 0,0 0 0,0-1 0,1 1 0,0-1 0,0 1 0,0-1 0,0 0 0,8 7 0,67 48 0,-50-39 0,-1 0 0,24 25 0,-45-38 0,1-1 0,-2 1 0,1 0 0,-1 0 0,0 1 0,0 0 0,-1 0 0,0 0 0,-1 0 0,0 1 0,0-1 0,2 12 0,-4-15 0,-1-1 0,0 0 0,0 1 0,-1-1 0,1 1 0,-1-1 0,0 0 0,0 0 0,0 1 0,-1-1 0,0 0 0,0 0 0,0 0 0,0 0 0,0-1 0,-1 1 0,1-1 0,-1 1 0,0-1 0,0 0 0,0 0 0,-1 0 0,1 0 0,-1-1 0,-5 4 0,-6 2 0,0 0 0,0 0 0,-1-2 0,1 0 0,-23 6 0,14-6-341,-1 0 0,1-2-1,-46 3 1,31-9-6485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4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41 194 24575,'-1'0'0,"0"0"0,0 1 0,0-1 0,0 0 0,0 1 0,0-1 0,0 1 0,0-1 0,0 1 0,0-1 0,1 1 0,-1 0 0,0-1 0,0 1 0,1 0 0,-1 0 0,0 0 0,1-1 0,-1 1 0,1 0 0,-1 0 0,1 0 0,0 0 0,-1 0 0,1 0 0,0 0 0,0 0 0,-1 0 0,1 0 0,0 2 0,-1 33 0,2-33 0,-1-1 0,1 1 0,0 0 0,0 0 0,0 0 0,0-1 0,0 1 0,0 0 0,1-1 0,-1 1 0,1-1 0,0 0 0,0 1 0,0-1 0,0 0 0,3 2 0,-1 0 0,1-1 0,0 0 0,0-1 0,0 1 0,0-1 0,0 0 0,0 0 0,7 0 0,2 1 0,1-1 0,0 0 0,1-1 0,-1-1 0,21-3 0,-30 3 0,0-1 0,0-1 0,0 1 0,0-1 0,-1 0 0,1 0 0,-1 0 0,0-1 0,1 0 0,-1 0 0,0 0 0,-1-1 0,1 0 0,-1 0 0,1 0 0,-1 0 0,0-1 0,-1 1 0,6-9 0,-4 4 0,-1 0 0,0 0 0,-1 0 0,0 0 0,0-1 0,-1 1 0,0-1 0,0 0 0,-1 1 0,-1-1 0,0-11 0,0 15 0,-1 0 0,-1 0 0,1 0 0,-1 0 0,0 0 0,0 0 0,-1 0 0,1 1 0,-1-1 0,0 1 0,-1 0 0,0 0 0,1 0 0,-1 0 0,-1 1 0,1 0 0,-1-1 0,0 2 0,0-1 0,0 0 0,0 1 0,-1 0 0,1 1 0,-1-1 0,0 1 0,-11-3 0,10 2 0,0 1 0,0 1 0,0-1 0,-1 1 0,1 0 0,0 1 0,-1 0 0,1 0 0,0 1 0,-1 0 0,1 0 0,0 0 0,-1 1 0,1 0 0,0 1 0,1-1 0,-1 1 0,0 1 0,1-1 0,0 1 0,-1 0 0,-6 7 0,6-2 0,0-1 0,1 1 0,0 0 0,1 0 0,0 1 0,1-1 0,0 1 0,0 0 0,1 1 0,0-1 0,1 0 0,0 1 0,-1 15 0,1 17 0,2 0 0,5 43 0,-4-69 0,32 293 0,-29-279-195,2 0 0,1 0 0,2 0 0,1-1 0,1-1 0,18 35 0,-7-30-6631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5T19:56:01.79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0 325,'154'-13,"-31"2,202-31,-227 24,188-9,-228 24,97-18,3-1,-27 18,13-1,-113 1,52-15,-50 10,38-5,48 7,-81 6,-1-1,74-15,-38 2,149-9,-51 8,52-4,238 9,737 12,-957 13,-4 0,-195-14,-5-1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5T19:56:07.53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0 415,'1'-6,"1"9,2 19,6 38,18 105,4 29,-4-20,-17-115,7 83,-17-128,-1 2,2-1,3 23,-4-34,1 1,-1 0,1-1,0 1,0-1,0 0,0 1,1-1,0 0,0 0,0-1,5 5,0-2,-1 0,2-1,-1 0,1-1,-1 0,1 0,1-1,-1 0,0 0,1-1,-1 0,1-1,18 0,13-2,-1-1,44-9,-17 2,-26 3,64-18,-69 14,0 2,58-6,-33 10,79-16,-64 6,154-7,81 22,-143 1,-32-1,526-22,-207-10,0 29,-301 2,267 0,-390-2,1-1,-1-2,38-10,48-8,201 15,-213 10,109-12,-140 5,-54 5,-1-1,1-1,0 0,0-2,-1 0,1-1,29-13,-44 15,0 0,0 0,0-1,-1 0,1 0,-1 0,0-1,0 0,0 1,-1-1,0 0,0-1,0 1,0-1,-1 1,0-1,0 0,-1 0,1 0,-1 1,0-8,1-12,-2-1,-1 1,-6-43,5 49,-3-18,-2 0,-2 1,-1-1,-2 2,-1 0,-2 0,-1 1,-38-58,27 50,10 15,-1 1,-26-29,37 46,-1 1,-1 1,0 0,0 0,0 0,-1 1,0 1,0 0,-21-8,8 6,-1 2,0 0,1 2,-35-1,-99 8,128-3,-713 93,472-51,-32 5,-491 59,444-65,214-24,-88 24,170-31,-27 11,-15 3,-25 3,81-17,-1-2,-68 7,82-14,-14-1,-1 1,1 3,1 1,-1 2,-45 16,41-11,44-13,0 0,-1 0,1 0,0 0,0 0,0 0,0 0,0 0,0 0,0 1,-1-1,1 0,0 0,0 0,0 0,0 0,0 0,-1 0,1 0,0 0,0 0,0 0,0 0,0 0,-1 0,1 0,0 0,0 0,0 0,0 0,0 0,0-1,-1 1,1 0,0 0,0 0,0 0,0 0,0 0,0 0,0 0,-1 0,1-1,0 1,0 0,0 0,0 0,0 0,0 0,0 0,0-1,0 1,0 0,0 0,0 0,0 0,0 0,0-1,0 1,0 0,0 0,0 0,0 0,0 0,0-1,22-14,34-14,0 2,64-19,-9 3,-82 28,-29 15,1 0,-1 0,0 0,0 0,0 0,0 0,1 0,-1 0,0 0,0-1,0 1,0 0,1 0,-1 0,0 0,0 0,0 0,0-1,0 1,0 0,0 0,1 0,-1 0,0-1,0 1,0 0,0 0,0 0,0-1,0 1,0 0,0 0,0 0,0 0,0-1,0 1,0 0,0 0,0 0,0-1,0 1,0 0,0 0,-1 0,1 0,0-1,0 1,0 0,0 0,0 0,0 0,-1 0,1 0,0-1,0 1,0 0,-1 0,-16-3,-23 4,-54 6,0 4,1 4,-135 39,216-50,-39 12,1 2,-93 47,131-54,17-5,26-1,-11-4,0-1,1-2,-1 0,0-1,0 0,-1-2,1-1,-1 0,0-1,-1-1,0-1,0-1,0 0,-2-1,22-18,-36 27,1 0,-1 0,0 0,1-1,-1 1,0-1,-1 1,1-1,0 0,-1 0,0 0,1 0,-1 0,0 0,-1 0,2-5,-2 7,0 0,-1 0,1 0,0-1,0 1,-1 0,1 0,-1 0,1 0,-1 0,1 0,-1 0,0 0,1 0,-1 0,0 1,-2-3,1 2,-1-1,0 0,1 1,-1 0,0-1,0 1,0 0,-6-1,-34-3,0 2,0 1,0 2,0 3,-83 14,111-14,-1 0,1 1,0 1,1 0,-1 1,-18 10,29-13,0-1,1 1,-1-1,0 1,1 0,-1 0,1 1,0-1,0 1,1 0,-1-1,1 1,-1 0,1 1,0-1,1 0,-1 0,1 1,0-1,0 1,0-1,1 1,-1 0,1-1,1 6,-1-7,1 0,0 0,0 0,0 0,0 0,1 0,-1-1,1 1,0-1,0 1,-1-1,2 0,-1 1,0-1,0 0,1 0,-1-1,1 1,-1 0,1-1,0 0,0 1,-1-1,1 0,0-1,0 1,0 0,0-1,4 1,5 0,0 0,0 0,1-1,-1 0,0-1,13-3,-7 0,0 0,-1-1,0-1,0-1,0-1,-1 0,0-1,0 0,-1-2,18-15,-31 25,0-1,0 0,0 0,0 0,-1 0,1 0,0 0,-1 0,0 0,0-1,0 1,0 0,0-1,0 1,0-1,-1 1,1-1,-1 0,0 1,0-1,0 1,0-1,0 0,-1 1,1-1,-1 1,1-1,-1 1,0-1,0 1,0 0,0-1,-1 1,1 0,-1 0,1 0,-1 0,-2-3,-2 0,-1 0,1 0,-1 0,0 1,0 0,0 0,-1 1,1-1,-1 2,0-1,-10-1,4 1,0 1,-1 1,1 0,0 1,-1 1,1 0,0 0,-24 7,27-4,0 0,0 0,1 1,-1 1,1 0,0 0,1 1,0 0,0 0,-16 18,17-16,0 1,1 0,1 0,-1 0,1 1,1 0,0 0,1 0,0 1,1-1,0 1,0 0,0 13,3-18,-1 1,2-1,-1 1,1 0,0-1,1 0,-1 1,1-1,1 0,0 0,0 0,0 0,1 0,0-1,0 0,0 1,1-1,0-1,0 1,1-1,-1 0,8 4,-1-1,1-1,0 0,0-1,0-1,1 0,0-1,0-1,0 0,18 2,23-1,58-1,-100-4,125-3,0-7,175-36,262-92,-536 128,31-7,88-37,-138 42,-20 13,0 0,0 0,0 0,0-1,0 1,0 0,1 0,-1-1,0 1,0 0,-1 0,1-1,0 1,0 0,0 0,0-1,0 1,0 0,0 0,0 0,0-1,0 1,-1 0,1 0,0 0,0-1,0 1,0 0,-1 0,1 0,0 0,0-1,0 1,-1 0,1 0,0 0,0 0,0 0,-1 0,1 0,0 0,-1 0,-4-2,-1 1,0 0,0 0,1 1,-8 0,-95 6,0 5,-152 36,109-17,84-19,27-5,0 1,1 2,-61 22,83-19,17-12,0 0,0 1,0-1,0 0,0 1,0-1,0 0,0 0,0 1,0-1,0 0,0 1,1-1,-1 0,0 0,0 1,0-1,0 0,1 0,-1 1,0-1,0 0,0 0,1 0,-1 1,0-1,0 0,1 0,-1 0,0 0,1 0,-1 0,0 1,0-1,1 0,44 8,57-2,195-14,-162 1,1637-112,-1548 100,191-21,-310 23,-103 17,0 0,0-1,0 1,0 0,0-1,0 1,0-1,0 0,0 0,-1 0,1 0,0 0,0 0,-1 0,1 0,1-2,-4 1,-1 1,0 0,0 0,0 0,0 0,0 1,0-1,0 0,0 1,0-1,0 1,0 0,-1 0,-3 0,-288-13,-11 25,-252 45,549-55,-90 19,89-19,1 1,0 0,-1 0,2 1,-1 0,0 0,1 1,-9 7,15-12,1 1,-1-1,0 1,0-1,0 1,1 0,-1 0,0-1,1 1,-1 0,0 0,1 0,-1-1,1 1,0 0,-1 0,1 0,0 0,-1 0,1 0,0 0,0 0,0 0,0 0,0 0,0 0,0 0,0 0,0 0,0 0,1 0,-1 0,0 0,1 0,-1 0,1 0,-1 0,1 0,-1-1,2 2,1 1,1 0,-1-1,1 0,0 1,0-1,0-1,0 1,7 2,20 4,0-1,0-1,36 2,103-2,-104-5,653 2,0-43,-522 14,-188 24,27-6,-35 8,0 0,0 0,0-1,0 1,0 0,0-1,0 1,-1-1,1 0,0 1,0-1,0 1,0-1,-1 0,1 0,0 0,-1 1,1-1,0 0,-1 0,1 0,-1 0,1 0,-1-1,0 1,0 0,-1 0,1 0,0 0,-1 0,1 0,-1 0,1 0,-1 0,1 0,-1 1,0-1,0 0,1 0,-1 1,0-1,0 0,0 1,0-1,0 1,0-1,0 1,0-1,0 1,0 0,-1-1,-35-8,34 8,-63-9,-107-4,-73 14,137 2,67-3,-69 4,84 4,23-1,14 3,9-3,1 0,0-2,0 0,1-1,-1-1,29-1,-11 1,282 7,-232-12,144-23,-220 25,-1-2,0 0,0 0,0-1,10-5,-17 8,-1-1,1-1,-1 1,0 0,0-1,0 0,0 0,0 0,0 0,-1 0,0 0,0-1,1 1,-2-1,1 1,0-1,1-6,-1 2,-1 0,0 1,0-1,0 0,-1 0,-1 0,1 0,-4-14,-1-1,-15-36,12 39,1-2,-6-29,2-33,9 59,0 1,-2 0,-1 0,0 0,-2 1,-1 0,-13-29,9 32,0 1,0 0,-25-28,31 41,0 0,-1 0,1 0,-1 1,0 0,0 1,-1-1,1 2,-1-1,0 1,0 0,-17-4,-26 2,-1 2,0 3,-1 1,-56 10,47-5,-130 20,-245 67,272-55,-11 4,-184 38,-3-24,174-28,-10 1,119-18,0 3,-95 30,15-3,81-21,41-9,-1-2,-76 7,-204-16,313 0,13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5T19:56:08.47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565 360,'-26'1,"1"2,-27 5,-8 2,31-7,5-1,1 1,-39 11,61-14,1 0,0 0,0 0,0 0,0 0,0-1,0 1,0 0,-1 0,1 0,0 0,0 0,0 0,0 0,0 0,0 0,-1 0,1 1,0-1,0 0,0 0,0 0,0 0,0 0,0 0,-1 0,1 0,0 0,0 0,0 0,0 0,0 0,0 1,0-1,0 0,0 0,0 0,0 0,0 0,0 0,-1 0,1 1,0-1,0 0,0 0,0 0,0 0,0 0,0 0,0 0,0 1,0-1,0 0,0 0,1 0,-1 0,0 0,0 0,0 0,0 1,0-1,0 0,11 3,17 0,-16-2,5 0,1-1,-1 0,23-4,-37 3,0 1,0-1,0 1,0-1,0 0,0 0,0 0,-1 0,1-1,0 1,-1-1,1 0,-1 1,1-1,-1 0,0-1,0 1,0 0,0-1,0 1,0-1,-1 1,1-1,-1 0,2-5,-2 5,-1 1,0 0,0 0,0-1,0 1,-1 0,1 0,-1 0,1-1,-1 1,0 0,1 0,-1 0,0 0,-1 0,1 0,0 0,0 1,-1-1,1 0,-1 1,0-1,1 1,-1-1,0 1,0 0,0 0,0 0,-4-2,-4-1,0 0,-1 0,1 1,-22-4,-8 1,-1 2,0 1,-1 3,1 1,0 2,-50 10,69-5,22-8,0 0,0 0,1 1,-1-1,0 0,0 1,0-1,0 0,1 0,-1 1,0-1,0 0,1 0,-1 1,0-1,0 0,1 0,-1 0,0 0,0 1,1-1,-1 0,0 0,1 0,-1 0,0 0,1 0,-1 0,0 0,1 0,-1 0,0 0,1 0,48 4,-10-5,1-1,-1-3,-1-1,56-15,-78 16,-2 1,1-2,0 0,-1-1,0 0,-1-1,0-1,0 0,-1 0,0-1,0-1,-1 0,-1-1,11-14,-19 23,0 0,0 0,0-1,0 1,-1 0,1-1,-1 0,0 1,0-1,0 0,-1 1,1-1,-1 0,0 0,0 1,0-1,-2-6,1 7,0 0,-1 0,0 1,1-1,-1 0,0 1,0 0,0-1,-1 1,1 0,-1 0,1 0,-1 1,0-1,1 0,-1 1,0 0,0 0,0 0,0 0,-6-1,-15-3,0 2,-46-2,7 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5T19:56:15.52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1111,'23'-1,"0"-1,0-1,0-1,25-8,88-33,-9 1,119-7,-30-6,-104 25,60-12,-97 26,97-12,-106 20,107-33,-66 18,-65 13,48-5,70-9,89-8,-68 6,-10 2,-57 15,219-10,-296 18,0-1,65-16,-60 11,67-7,-1 14,183 21,-257-16,80 9,76 7,-121-11,-63-7,-1 1,1-1,-1 1,0 0,0 0,0 0,0 1,0 0,0 0,4 4,-9-7,1 0,-1 0,0 1,0-1,0 0,1 0,-1 0,0 1,0-1,0 0,0 0,1 1,-1-1,0 0,0 0,0 1,0-1,0 0,0 0,0 1,0-1,0 0,0 0,0 1,0-1,0 0,0 0,0 1,0-1,0 0,0 1,0-1,0 0,0 0,0 1,-1-1,1 0,-12 6,-18-1,30-5,-45 1,-1-2,-63-9,8 0,-694 0,485 13,106-5,-210 4,187 24,118-2,-27 3,-130 4,81 12,37-14,88-16,0-2,-79 4,99-14,-4 1,-1-1,0-3,-85-14,119 13,2 0,-1 0,0-2,1 1,-1-1,1 0,1-1,-10-7,-8-9,-25-29,34 34,11 11,0-1,0-1,0 1,1-1,0 1,1-2,0 1,0 0,0-1,1 0,1 1,-3-15,4 18,1 0,0 0,0 1,0-1,0 0,1 0,0 1,0-1,0 1,0-1,1 1,0-1,0 1,0 0,0 0,1 0,-1 0,1 0,0 0,0 1,1-1,-1 1,1 0,0 0,7-4,14-5,1 1,1 1,-1 1,1 1,50-7,-7 5,102-2,73 14,-105 0,-10-1,589 15,127-4,-555-13,-104 14,-30 0,-111-11,0 2,61 13,-75-10,14 3,74 26,-77-23,1-1,1-2,85 7,-57-13,-56-5,-1 1,1 1,0 1,-1 0,1 1,-1 1,30 11,-45-15,0 1,0-1,0 0,0 1,0-1,0 0,-1 1,1-1,0 1,0-1,-1 1,1 0,0-1,-1 1,1 0,-1-1,1 1,0 0,-1 0,0 0,1-1,-1 1,1 0,-1 0,0 0,0 0,0 0,1 0,-1 0,0 0,0-1,0 1,0 0,-1 0,1 0,0 0,0 0,0 0,-1 0,1 0,0-1,-1 1,1 0,-1 0,1 0,-1-1,0 1,0 1,-3 2,0-1,0 0,0 0,0 0,0 0,0-1,-9 4,-4 0,-1-1,1-1,-1 0,-34 2,-78-4,81-3,-96 1,-530 12,615-8,-228 25,206-15,0-4,-88 0,142-8,0 1,0 1,-38 12,-46 6,-57 1,-106 9,-234-26,306-8,52-10,116 7,1 1,-1 2,1 1,-65 8,11 6,-63 13,136-22,-114 22,116-24,1-1,-1 0,0-1,1-1,-1 0,1 0,-1-1,-14-5,21 5,0 0,0-1,0 0,0-1,1 1,-1-1,1 0,0 0,0-1,0 1,1-1,0 0,0 0,0-1,0 1,1-1,0 0,0 0,0 0,1 0,0-1,-2-8,0-11,1-1,1 1,1-1,3-33,0 24,-2 26,0 0,1 0,1 0,-1 0,2 0,-1 0,2 0,3-9,-4 13,0 1,1 0,-1 0,1 0,0 0,0 1,1 0,-1 0,1 0,0 0,0 1,1-1,-1 1,10-4,14-3,1 2,0 0,46-4,-24 4,346-79,-224 43,-119 30,63-7,-10 2,-25 5,1 4,0 4,87 4,-142 1,-1-2,1-1,51-14,-45 10,69-10,32 7,159-7,-165 17,199 4,-212 8,125 28,-144-16,-55-12,62 9,43 3,11 2,-79-15,0 3,154 48,-228-59,0 0,0 1,0 0,-1 0,1 1,-1 0,0 0,0 0,0 0,0 1,-1 0,0 0,0 0,0 0,0 0,-1 1,0 0,0 0,-1 0,0 0,0 0,2 10,1 11,-2-1,-1 1,-1 0,-3 31,1-24,0-22,1 1,-2-1,0 1,0-1,-6 18,6-25,0 0,0 0,-1-1,1 1,-1 0,0-1,0 1,-1-1,1 0,-1 0,0-1,0 1,0-1,-1 1,-6 2,-16 7,-1-2,-1 0,1-3,-1 0,-33 4,-154 10,153-17,-554 5,377-12,196 2,0-1,0 1,1 3,0 1,-46 11,34-3,-1-2,-97 4,-117-15,121-1,-677 2,798 2,0 1,0 1,-44 13,35-8,-43 5,2-7,-1-4,-83-7,155 3,-1 0,1-1,0 1,-1-1,1-1,0 0,0 0,0 0,1-1,-1 1,1-2,0 1,0-1,0 0,1 0,-9-10,-2-6,1-1,0-1,-15-33,-4-6,15 31,5 11,2-1,-11-23,20 37,0 0,1-1,0 1,0 0,1-1,0 1,0-1,1 1,0-1,1-13,0 17,0 0,1 0,-1 0,1 1,0-1,0 1,0-1,1 1,-1-1,1 1,0 0,0 0,0 1,0-1,0 1,1-1,-1 1,1 0,-1 0,1 0,0 1,0-1,0 1,8-1,8-3,0 1,0 2,31-1,-18 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5T19:56:17.95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478 550,'-26'0,"-1"-1,1-2,0 0,-45-12,27 3,-50-6,79 16,0 0,0 1,0 1,0 1,0 0,0 0,-19 6,33-7,-1 1,0-1,0 1,0 0,0-1,1 1,-1 0,0 0,1 0,-1 0,-2 3,4-4,0 1,0-1,0 0,-1 1,1-1,0 0,0 1,0-1,0 0,0 1,0-1,0 0,0 1,0-1,0 1,0-1,0 0,0 1,0-1,0 0,0 1,1-1,-1 0,0 1,0-1,0 0,0 1,1-1,-1 0,0 1,0-1,1 0,-1 0,1 1,2 1,1 0,-1 0,1 0,0 0,-1-1,1 0,0 1,0-1,5 0,20 4,0-2,0-1,0-1,1-2,55-8,-73 7,0 0,0-1,-1-1,1 0,-1 0,1-1,-1-1,-1 0,1 0,-1-1,0 0,-1-1,0 0,0-1,-1 0,13-16,-17 19,-1 0,0 1,0-1,-1 0,1 0,-1 0,-1-1,1 1,-1 0,0-1,-1 1,1-1,-1 1,0-1,-1 1,0-1,0 1,0-1,-1 1,0 0,0 0,0 0,-1 0,0 0,0 0,-1 1,1 0,-1-1,-1 1,1 1,-1-1,1 0,-1 1,0 0,-1 0,1 1,-1 0,1 0,-1 0,0 0,-9-1,7 2,0 0,0 1,-1 0,1 1,-1 0,1 0,0 1,-1 0,1 0,0 1,0 0,-1 0,2 1,-1 0,0 1,1 0,-11 6,17-9,-1 0,1 0,-1 0,1 0,-1 0,1 0,0 1,-1-1,1 0,0 1,0-1,0 1,-1 1,2-2,0-1,0 1,0-1,0 1,0-1,0 1,0 0,0-1,0 1,0-1,0 1,0-1,0 1,1-1,-1 1,0-1,0 1,0-1,1 0,-1 1,0-1,1 1,-1-1,0 0,1 1,-1-1,1 0,0 1,2 1,1 0,-1-1,1 0,0 1,0-1,-1-1,1 1,0 0,0-1,7 0,19-2,-1-1,1-1,-1-2,0-1,0-1,0-1,39-20,-67 29,1 0,-1-1,0 1,0-1,1 1,-1-1,0 0,0 1,0-1,0 0,0 0,0 0,0 0,0 0,0 0,0 0,0 0,-1 0,1 0,0-1,0 0,-2 1,1 0,-1 0,1 0,-1 1,1-1,-1 0,0 1,1-1,-1 1,0-1,0 1,0-1,1 1,-1-1,0 1,0 0,0-1,0 1,0 0,0 0,0 0,0-1,-65-5,65 6,-287 3,275-1,-1 0,1 1,-23 7,32-9,1 0,-1 1,0 0,1-1,-1 1,1 1,0-1,-1 0,1 1,0 0,0-1,1 1,-1 0,1 1,-1-1,-2 5,5-6,-1 0,1 0,-1 0,1 0,0 0,0 0,0-1,0 1,0 0,0 0,0 0,1 0,-1 0,1 0,-1-1,1 1,0 0,0 0,-1-1,1 1,1 0,-1-1,0 1,0-1,3 3,1 1,1-1,-1 1,1-1,0 0,12 6,0-2,1-1,0-1,0 0,1-2,34 5,108-1,-130-7,630-25,-613 20,-1-1,0-3,47-14,-76 13,-19 8,0 1,0 0,0 0,0-1,0 1,0 0,0 0,0 0,0-1,0 1,0 0,0 0,0 0,0-1,0 1,0 0,0 0,0 0,-1-1,1 1,0 0,0 0,0 0,0 0,0 0,-1-1,1 1,0 0,0 0,0 0,0 0,-1 0,1 0,0 0,0 0,0-1,-1 1,1 0,0 0,0 0,-1 0,1 0,-37-5,-25 3,1 3,-83 12,-119 34,239-42,0-1,-42 14,61-16,0 0,1 0,-1 0,0 0,1 1,-1 0,1 0,0 0,0 0,0 1,1-1,-1 1,1 0,-4 5,7-8,-1 1,0-1,1 0,-1 0,0 1,1-1,0 1,-1-1,1 0,0 1,0-1,-1 1,1-1,0 0,1 1,-1-1,0 1,0-1,1 0,-1 1,0-1,1 0,-1 1,1-1,1 2,0-1,0 1,0-1,1 0,-1 0,1 0,-1-1,1 1,0-1,-1 1,1-1,4 2,9 1,0 0,0 0,24 1,410 5,-309-13,1007-21,-1008 21,48-3,-149 1,48-12,-6 0,-37 7,67-23,-66 18,61-12,-12 2,-63 15,41-7,-18 9,-18 4,64-18,-59 12,0 2,0 2,55-1,-72 5,-15 2,-1-1,0 0,1 0,-1-1,0 0,0-1,0 1,0-1,0-1,8-5,-13 6,1 0,-1 0,1 0,-1 0,0-1,0 0,0 0,-1 0,1 0,-1 0,0 0,0 0,-1-1,1 1,-1-1,0 0,0 1,0-1,-1-5,1 6,-1 1,0-1,0 1,0 0,-1-1,1 1,-1-1,0 1,0 0,0 0,0-1,-1 1,1 0,-1 0,0 0,1 0,-2 1,-1-4,0 3,-1-1,1 0,-1 1,1 0,-1 0,0 1,0-1,-1 1,1 0,-6-1,-8-2,-1 2,1 1,0 0,-1 1,-26 3,5 3,8 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5T19:56:29.48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1 730,'149'2,"178"-5,-111-26,-129 15,296-42,-235 34,80-9,7 2,42-2,-46 2,-143 16,143-5,-165 20,-35 0,1-1,-1-2,1-1,33-7,21-8,1 4,0 3,94 2,263 28,-363-10,-1 4,84 26,-63-14,63 21,-96-23,83 42,-138-60,9 5,1 1,-2 1,0 1,0 0,-1 2,22 23,-35-32,0-1,-1 2,0-1,0 1,-1 0,0 0,0 0,-1 1,0-1,-1 1,0 0,0 0,-1 0,0 1,0-1,-1 1,0-1,-1 1,-2 15,1-22,0 1,0 0,-1 0,1-1,-1 1,0-1,0 0,0 1,-1-1,1 0,-1 0,0 0,0-1,0 1,0-1,0 1,-1-1,-6 3,-6 3,0-1,-32 8,-139 31,-52 14,72 3,86-31,0-4,-117 25,77-33,0-6,-129 0,246-14,-57-1,0 3,-97 16,73-3,-156 6,-89-22,130-2,182 3,-80 0,-181 22,112-1,-70 14,179-23,-1-3,-72 2,-118-10,124-3,87 4,1 2,0 1,-37 11,28-6,-63 5,92-13,-14 1,1-1,-1-2,0-1,-50-8,79 9,0 0,0 0,0-1,0 0,0 1,0-1,0 0,0 0,1 0,-1 0,0 0,0 0,1 0,-1-1,1 1,-1-1,1 1,0-1,-1 1,1-1,0 0,0 0,0 1,0-1,0-4,1 4,0-1,0 1,0-1,1 0,-1 1,1-1,0 1,-1 0,1-1,1 1,-1 0,0-1,0 1,1 0,-1 0,1 0,0 0,0 0,-1 0,4-1,17-15,1 1,0 1,2 1,-1 1,2 1,26-10,168-48,-191 62,-3 2,325-89,-235 69,123-12,-65 19,230-18,-28 4,-178 13,276-32,-395 46,15 0,149-31,-127 15,34-10,-112 24,50-6,-55 11,0-2,45-14,-41 10,1 1,0 2,42-3,51-8,-128 17,1 0,0 0,0-1,-1 1,1-1,-1 0,1 0,-1 0,0 0,0 0,0-1,0 0,4-3,-6 4,0 1,-1 0,1-1,0 1,0-1,-1 0,1 1,0-1,-1 1,0-1,1 0,-1 1,0-1,0 0,0 0,0 1,0-1,0 0,-1 1,1-1,-1 0,1 1,-1-1,1 1,-1-1,0 1,0-1,0 1,0-1,0 1,0 0,0-1,-1 0,-5-3,1 0,0 0,-1 0,0 1,0 0,0 0,0 1,-1 0,1 0,-1 1,0 0,-14-2,-14 0,-53-1,76 5,-508 1,195 2,226-5,-117 5,62 24,81-12,-219 42,-320 51,413-66,12-3,159-32,0 1,-52 23,-8 2,34-16,-229 77,259-81,18-8,-1-1,1 0,-1-1,-12 4,18-7,1 1,-1-1,1 0,-1 1,0-1,1 0,-1 0,1 0,-1-1,0 1,1 0,-1-1,1 1,-1-1,1 1,-1-1,1 1,-1-1,1 0,0 0,-1 0,1 0,0 0,0 0,0 0,0 0,0-1,-2-2,-15-29,14 24,-1 0,1 1,-2-1,1 1,-13-13,-24-15,32 29,1 0,0-1,0 0,1 0,0-1,-12-17,0-9,-27-64,40 80,1 1,0-2,2 1,0-1,-2-30,8-89,2 577,-6-233,3-53,-3 168,2-309,0-2,-1 0,1-1,-1 1,-1 0,1 0,-2 0,-4 14,5-24,1-1,0 1,0-1,1 0,-1 1,0-1,0 0,1 1,-1-1,1 0,-1-3,1 4,-46-179,13 52,13 57,-9-76,20 104,-2 0,-1 0,-32-71,40 104,-68-209,67 201,1 0,1 0,1-1,0-19,2 29,0-1,1 0,1 0,0 0,0 1,0-1,1 1,1 0,5-12,7-10,-7 13,1 0,18-25,-25 38,1 0,0 1,0 0,1 0,-1 0,1 0,0 1,0-1,0 1,0 1,1-1,-1 1,8-2,14-1,-1 1,1 1,46 1,-39 3,58-9,-30-3,6-1,104-6,-107 13,99-20,-14 1,65-3,-111 4,-64 13,54-6,-81 15,39-4,75-17,-79 11,0 2,81-3,98 11,-116 3,-81-4,0-1,-1-2,46-12,-40 9,0 0,39-2,405 10,-151 23,-80 6,-25-1,-200-25,0 1,0 1,27 9,-24-7,54 10,-15-10,103 15,-152-18,1 1,-1 0,0 2,-1 0,0 0,0 2,0 0,-1 0,14 14,17 16,47 55,-69-69,-16-18,143 168,-142-164,-1 1,-1 0,-1 1,1-1,-2 1,0 0,0 1,1 14,0 9,1 64,-5-41,-5 180,0-212,-2 0,0-1,-20 54,24-76,-1-1,1 0,-1 1,0-1,0 0,0 0,0-1,-1 1,1-1,-1 1,0-1,0 0,0-1,0 1,-1-1,1 1,-1-1,0-1,1 1,-1-1,0 0,-9 1,-10 1,0-1,0-2,-37-3,21 0,15 2,0 1,0 2,0 0,0 1,-27 8,1 1,-2-3,-92 5,-109-14,129-2,-2140 1,2223 4,0 1,-77 18,15-1,-100 11,181-27,0 1,0 0,1 2,-37 19,-80 53,89-49,18-10,-56 51,-4 3,90-74,1 0,-1 0,1-1,-1 1,1 0,-1 0,1-1,-1 1,0-1,1 0,-1 1,0-1,0 0,1 0,-1 0,0 0,1 0,-1-1,0 1,-2-1,1 0,0-1,0 1,1-1,-1 0,1 1,-1-1,1 0,-1-1,1 1,-3-4,-4-7,1 0,0 0,-10-25,14 29,-206-513,200 496,2 0,0-1,2 0,-4-31,10 51,-1-1,1 0,0 0,1 1,-1-1,2 0,-1 1,1-1,0 1,1-1,-1 1,1 0,1 0,0 0,0 0,0 1,0 0,1 0,7-7,5-1,0 0,1 2,0 0,0 1,32-13,107-34,-97 38,229-61,7-3,-226 60,2 4,1 3,124-13,-114 23,-2-5,0-3,145-46,-182 46,-1 2,2 1,0 3,0 2,56-2,118-16,-33 1,361 17,-313 10,-151-5,-30 0,73 7,-101 0,-1 1,0 1,29 12,-39-14,39 16,-18-7,37 10,-39-16,0 1,0 2,-2 1,47 23,-43-11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5T19:56:32.01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0 165,'978'0,"-951"-2,1-1,-1-1,45-13,-35 8,45-6,343 7,-254 11,384-3,-510-3,0-1,68-16,-63 9,88-6,32 19,61-4,-198-3,49-14,-48 11,47-7,296 8,-230 9,-111-2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5T19:56:34.84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0,'871'0,"-629"14,5 0,1761-15,-1975 3,1 2,-1 0,40 13,-33-8,66 8,172-15,-159-3,-113 1,6 0,-1 0,1-1,16-3,-11-2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5T19:56:36.65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29,'138'-11,"-43"1,598 2,-408 10,-83 16,-144-11,-53-6,-1-1,1 1,0 0,0 0,-1 1,1-1,0 1,-1 0,0 0,1 1,-1-1,0 1,0 0,-1 0,8 7,-8-5,0 0,0 0,0 1,0-1,-1 1,0 0,0 0,0-1,-1 1,0 0,0 0,0 8,1 43,-8 76,2-90,2 1,2 0,7 63,-1-79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5T19:56:40.34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357 137,'-3'0,"0"1,0 0,0 0,0 0,0 0,0 1,0-1,0 1,0 0,-4 3,-19 11,10-11,10-3,-1 0,1 0,0 0,-1 1,1 0,0 0,1 0,-1 1,1 0,-1 0,1 1,0-1,1 1,-1 0,-5 9,4-3,0 1,0 0,1 1,1 0,0-1,1 1,-3 17,3 1,1 58,2-85,0-10,-7-50,-4 7,3 9,-2 0,-2 1,-29-68,40 105,0 0,0 0,0 0,0 0,0 0,0 0,-1 0,1 1,0-1,-1 0,0 1,1-1,-1 1,0 0,0 0,-3-2,5 3,-1 0,1 0,-1 0,1 0,-1 0,1 0,-1 0,1 1,0-1,-1 0,1 0,-1 0,1 1,0-1,-1 0,1 1,0-1,-1 0,1 1,0-1,-1 0,1 1,0-1,0 1,0-1,-1 1,-5 24,1 62,7 115,1-73,-3-119,1 1,0-1,1 1,0-1,1 0,0 0,0 0,1 0,1 0,-1-1,2 0,-1 0,1 0,0-1,1 1,0-2,0 1,1-1,0 0,0 0,1-1,0 0,0-1,0 0,1-1,-1 1,1-2,20 6,0-2,0-2,0-1,38 1,95-7,-76 0,787 0,-826-1,0-1,61-14,42-5,400 14,-313 12,1019-3,-1226-2,0-1,0-1,40-12,48-7,44 19,-5 0,-154 4,0-1,0 0,1 1,-1-2,0 1,0 0,0-1,0 0,0 0,-1 0,1 0,-1-1,1 1,-1-1,0 0,0 0,0 0,0-1,0 1,-1-1,0 1,1-1,-2 0,1 0,0 0,-1 0,1 0,0-8,2-8,-2-1,0 0,-2 0,-3-36,1 25,-13-88,0 15,14 95,0-11,-1 0,-1 0,-9-34,11 50,-1 0,0-1,0 2,-1-1,1 0,-1 0,0 1,0 0,-1-1,1 1,-1 0,0 1,0-1,0 1,-1 0,1 0,-1 0,0 0,-6-2,-23-6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4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24575,'0'5'0,"0"14"0,4 6 0,2 6 0,9 13 0,2 7 0,7-5 0,0-5 0,0-10 0,-4-10-8191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8:4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713 47 24575,'-2'-3'0,"0"0"0,-1 0 0,1 0 0,-1 1 0,0-1 0,0 1 0,0-1 0,0 1 0,0 0 0,-1 0 0,1 0 0,-1 1 0,1-1 0,-1 1 0,0 0 0,0 0 0,-4-1 0,-7-1 0,0 1 0,-31-1 0,24 4 0,1 0 0,-1 2 0,1 1 0,-1 1 0,1 0 0,1 2 0,-1 0 0,1 2 0,0 0 0,1 1 0,0 1 0,-29 22 0,19-10 0,1 1 0,1 1 0,1 1 0,1 1 0,1 1 0,-33 55 0,47-67 0,1 1 0,0 1 0,2-1 0,0 1 0,-7 33 0,11-41 0,2 1 0,-1 0 0,1 0 0,1 0 0,0-1 0,0 1 0,1 0 0,0 0 0,1 0 0,1-1 0,5 16 0,-5-19 0,1 0 0,0-1 0,1 0 0,0 0 0,0 0 0,0 0 0,0-1 0,1 0 0,0 0 0,0 0 0,1-1 0,-1 0 0,1 0 0,0 0 0,7 2 0,7 2 0,0 0 0,1-1 0,41 6 0,-46-10 0,0-1 0,25 0 0,-38-2 0,0 0 0,0-1 0,-1 1 0,1-1 0,0 1 0,0-1 0,0 0 0,0-1 0,-1 1 0,1-1 0,0 1 0,-1-1 0,0 0 0,1 0 0,-1-1 0,4-2 0,-7 4 0,1 1 0,-1-1 0,1 0 0,-1 1 0,1-1 0,-1 0 0,1 0 0,-1 1 0,1-1 0,-1 0 0,0 0 0,0 0 0,1 1 0,-1-1 0,0 0 0,0 0 0,0 0 0,0 0 0,0 1 0,0-1 0,0 0 0,0 0 0,0 0 0,0 0 0,-1 1 0,1-1 0,0 0 0,-1 0 0,1 0 0,0 1 0,-1-1 0,1 0 0,-1 0 0,1 1 0,-1-1 0,1 1 0,-1-1 0,0 0 0,1 1 0,-1-1 0,0 1 0,1-1 0,-1 1 0,0 0 0,0-1 0,0 1 0,1 0 0,-1-1 0,0 1 0,0 0 0,-1 0 0,-3-2 0,0 1 0,1 0 0,-1 0 0,0 0 0,0 0 0,0 1 0,0 0 0,-7 0 0,3 2 0,1 1 0,-1 0 0,1 0 0,0 0 0,0 1 0,0 1 0,0-1 0,1 1 0,0 0 0,0 1 0,0 0 0,1 0 0,-11 12 0,3 0 0,1 0 0,0 1 0,1 0 0,-12 28 0,7-8 0,2 1 0,1 1 0,2 0 0,2 0 0,-6 49 0,13-65 0,1 0 0,1 0 0,1 1 0,2-1 0,0 0 0,1 0 0,2-1 0,1 1 0,0-1 0,11 25 0,-14-42 0,1 0 0,0 0 0,0 0 0,0 0 0,1-1 0,0 0 0,0 0 0,0 0 0,1 0 0,0-1 0,0 0 0,1-1 0,-1 1 0,1-1 0,0 0 0,0-1 0,0 1 0,1-1 0,-1-1 0,1 0 0,0 0 0,0 0 0,-1-1 0,1 0 0,0 0 0,13-2 0,1 0 0,0-1 0,0-2 0,0 0 0,0-1 0,-1-1 0,0-1 0,31-15 0,12-10 0,60-41 0,-114 66 0,173-112 0,-142 90 0,-2-2 0,45-45 0,-58 44-1365,-19 13-5461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8:4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24575,'0'14'0,"0"9"0,0 10 0,0 3 0,0 6 0,0 4 0,0 4 0,0 7 0,0-6-8191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8:4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 24575,'0'-4'0,"-9"-2"0,1 9 0,3 14 0,1 3-8191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8:4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142 710 24575,'-5'0'0,"0"0"0,-1 1 0,1 0 0,0 0 0,0 1 0,0-1 0,0 1 0,1 0 0,-1 0 0,0 1 0,1-1 0,-1 1 0,1 0 0,0 0 0,0 1 0,0-1 0,1 1 0,-1 0 0,1 0 0,0 0 0,0 0 0,0 0 0,0 1 0,1-1 0,0 1 0,-3 7 0,-1 6 0,0 0 0,2 0 0,0 0 0,0 1 0,0 36 0,3-46 0,0 10 0,1 1 0,0-1 0,1 1 0,5 22 0,-5-38 0,0 0 0,1 1 0,-1-1 0,1-1 0,-1 1 0,1 0 0,1 0 0,-1-1 0,0 1 0,6 5 0,-6-7 0,0 0 0,1-1 0,-1 1 0,0-1 0,1 1 0,-1-1 0,1 0 0,-1 0 0,1 0 0,0 0 0,-1-1 0,1 1 0,0-1 0,0 1 0,-1-1 0,1 0 0,0 0 0,3-1 0,2 0 0,0-1 0,0 0 0,0 0 0,0-1 0,-1 0 0,1 0 0,-1-1 0,0 1 0,0-2 0,0 1 0,0-1 0,-1 0 0,0-1 0,0 1 0,0-1 0,5-8 0,-2 3 0,-1-1 0,0 0 0,-1 0 0,0 0 0,-1-1 0,-1 0 0,0 0 0,6-23 0,-9 21 0,0 1 0,0-1 0,-1 0 0,-1 1 0,-1-1 0,0 0 0,-1 0 0,0 1 0,-1-1 0,-1 1 0,0 0 0,-7-16 0,-8-9 0,-2 0 0,-44-62 0,46 73 0,3 3 0,2 0 0,0 0 0,-17-49 0,26 59 0,0-1 0,1-1 0,0 1 0,2-1 0,0 1 0,1-1 0,1-32 0,1 42 0,0 0 0,1 0 0,-1 0 0,1 0 0,1 0 0,-1 0 0,1 1 0,1-1 0,-1 1 0,1 0 0,0 0 0,7-9 0,-3 8 0,-1-1 0,1 2 0,1-1 0,-1 1 0,1 0 0,0 1 0,18-8 0,-1 3 0,1 1 0,0 2 0,0 1 0,1 1 0,44-2 0,3 4-1365,-8 2-5461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8:4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24575,'0'-11'0,"0"1"0,1 0 0,0 0 0,4-15 0,-5 23 0,0 1 0,1 0 0,-1-1 0,0 1 0,1 0 0,-1-1 0,1 1 0,0 0 0,-1 0 0,1 0 0,0-1 0,-1 1 0,1 0 0,0 0 0,0 0 0,0 0 0,0 0 0,0 0 0,0 1 0,1-1 0,-1 0 0,0 1 0,0-1 0,0 0 0,1 1 0,-1-1 0,0 1 0,1 0 0,-1 0 0,0-1 0,1 1 0,-1 0 0,0 0 0,1 0 0,-1 0 0,1 0 0,-1 1 0,0-1 0,1 0 0,-1 1 0,0-1 0,0 0 0,2 2 0,3 1 0,-1 0 0,0 1 0,-1-1 0,1 1 0,-1 0 0,1 1 0,-1-1 0,-1 1 0,1-1 0,0 1 0,-1 0 0,0 1 0,-1-1 0,1 1 0,-1-1 0,0 1 0,0-1 0,1 7 0,3 11 0,-2 1 0,0 0 0,0 25 0,-4-48 0,0 0 0,0 0 0,0 0 0,0 0 0,0 0 0,0-1 0,0 1 0,0 0 0,0 0 0,0 0 0,1 0 0,-1 0 0,0 0 0,1 0 0,-1-1 0,1 1 0,-1 0 0,1 0 0,0 1 0,0-2 0,-1-1 0,1 1 0,0 0 0,-1 0 0,1-1 0,-1 1 0,1 0 0,-1-1 0,1 1 0,-1-1 0,0 1 0,1 0 0,-1-1 0,1 1 0,-1-1 0,0 1 0,1-1 0,-1 1 0,0-1 0,0 0 0,1 0 0,15-41 0,-10 15 0,2 0 0,1 0 0,0 1 0,2 1 0,2 0 0,16-27 0,-28 50 0,0 1 0,0-1 0,0 0 0,0 0 0,0 1 0,0-1 0,1 1 0,-1-1 0,1 1 0,-1 0 0,1 0 0,0-1 0,-1 1 0,1 0 0,0 0 0,0 1 0,0-1 0,0 0 0,0 0 0,-1 1 0,1 0 0,0-1 0,0 1 0,0 0 0,1 0 0,-1 0 0,0 0 0,0 0 0,0 0 0,0 1 0,0-1 0,0 1 0,-1-1 0,1 1 0,0 0 0,0 0 0,0 0 0,0 0 0,-1 0 0,1 0 0,0 0 0,-1 0 0,1 1 0,-1-1 0,2 3 0,5 5 0,1 1 0,-2 0 0,1 1 0,-1-1 0,10 24 0,20 53 0,26 96 0,-4-8 0,-27-74-62,15 36 227,-41-124-348,0 0-1,1 0 1,0-1-1,1 0 1,0-1-1,1 0 0,18 18 1,4-4-6643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8:4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1 24575,'-21'36'0,"1"2"0,-26 76 0,21-51 0,-7 15 0,-99 220 0,113-264 0,-1 0 0,-2-2 0,-2 0 0,-1-1 0,-1-1 0,-33 30 0,53-55 0,0-1 0,-1 1 0,0-1 0,0-1 0,0 1 0,-11 4 0,15-7 0,1-1 0,-1 1 0,1-1 0,-1 1 0,1-1 0,-1 0 0,1 0 0,-1 0 0,1 0 0,-1 0 0,1 0 0,-1 0 0,1 0 0,-1-1 0,1 1 0,-1 0 0,1-1 0,-1 0 0,1 1 0,0-1 0,-1 0 0,1 0 0,0 1 0,0-1 0,-1 0 0,1 0 0,0 0 0,0-1 0,0 1 0,0 0 0,0 0 0,1 0 0,-1-1 0,0 1 0,-1-3 0,-1-6 0,-1 0 0,1 0 0,1 0 0,-1 0 0,2-1 0,-1-19 0,4-69 0,0 60 0,-2 23 0,1 1 0,0 0 0,2 0 0,0 0 0,0 0 0,9-22 0,-11 34 0,0 0 0,1 0 0,-1 0 0,1 0 0,0 1 0,0-1 0,0 0 0,0 1 0,0-1 0,1 1 0,-1 0 0,1 0 0,-1 0 0,1 0 0,0 0 0,0 1 0,0-1 0,0 1 0,0-1 0,0 1 0,0 0 0,0 1 0,1-1 0,-1 0 0,0 1 0,1 0 0,-1 0 0,0 0 0,1 0 0,-1 0 0,0 1 0,1-1 0,-1 1 0,0 0 0,5 2 0,0-1 0,-1 1 0,0 0 0,1 1 0,-1 0 0,-1 0 0,1 0 0,0 1 0,-1 0 0,0 0 0,0 1 0,-1 0 0,1 0 0,5 8 0,3 8 0,-1 1 0,18 43 0,-19-40 0,0-1 0,20 30 0,-27-48 0,0 0 0,0 0 0,1 0 0,0-1 0,1 0 0,-1 0 0,1-1 0,0 0 0,1 0 0,-1-1 0,12 6 0,22 3-1365,-5-6-5461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8:4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24575,'-3'1'0,"0"0"0,0 0 0,-1 0 0,1 0 0,0 0 0,1 1 0,-1 0 0,0-1 0,0 1 0,1 0 0,-1 0 0,1 1 0,-1-1 0,-2 5 0,1-3 0,-13 13 0,1 2 0,2 0 0,0 1 0,1 1 0,0 0 0,2 0 0,1 1 0,-14 43 0,14-32 0,2 0 0,1 1 0,1-1 0,2 2 0,1 58 0,4-83 0,0-1 0,0 0 0,1 0 0,0-1 0,0 1 0,1 0 0,0-1 0,1 1 0,0-1 0,0 0 0,1 0 0,0-1 0,0 1 0,1-1 0,-1 0 0,2-1 0,-1 1 0,1-1 0,13 9 0,-14-11 0,1 0 0,-1-1 0,0 0 0,1 0 0,0-1 0,-1 1 0,1-1 0,0-1 0,0 1 0,0-2 0,0 1 0,1 0 0,-1-1 0,0-1 0,0 1 0,0-1 0,0 0 0,0-1 0,0 1 0,0-2 0,0 1 0,-1-1 0,1 0 0,-1 0 0,10-6 0,-7 2 0,-1 0 0,0 0 0,0 0 0,0-1 0,-1 0 0,0-1 0,0 0 0,-1 0 0,-1 0 0,1-1 0,-2 0 0,1 0 0,5-19 0,-6 16 0,-1 1 0,-1-1 0,0 0 0,-1 0 0,0 0 0,-1 0 0,0 0 0,-1 0 0,-1 0 0,0 1 0,-5-20 0,5 28 0,0 0 0,0-1 0,0 1 0,0 0 0,-1 0 0,1 1 0,-1-1 0,0 0 0,0 1 0,0-1 0,-1 1 0,1 0 0,-1 0 0,0 1 0,0-1 0,0 1 0,0 0 0,0 0 0,0 0 0,-1 0 0,1 1 0,-1 0 0,1 0 0,-1 0 0,1 0 0,-1 1 0,-8-1 0,5 1 0,1 1 0,-1-1 0,0 1 0,1 1 0,-1-1 0,0 1 0,1 0 0,0 1 0,-1 0 0,1 0 0,1 1 0,-1 0 0,0 0 0,1 0 0,0 1 0,-7 6 0,7-5-273,1 1 0,0 0 0,0 0 0,-5 10 0,-11 31-6553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8:4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24575,'3'0'0,"0"1"0,-1-1 0,1 1 0,0 0 0,-1 0 0,1 0 0,0 0 0,-1 1 0,1-1 0,-1 1 0,0-1 0,0 1 0,1 0 0,-1 0 0,0 0 0,-1 0 0,4 4 0,1 1 0,-1 0 0,0 1 0,0 0 0,3 10 0,1 8 0,-1 0 0,-2 1 0,-1-1 0,-1 1 0,-1 0 0,-1 46 0,9 60 0,-4-116 0,-7-17 0,0 0 0,0 0 0,1 0 0,-1 0 0,0 1 0,1-1 0,-1 0 0,0 0 0,1 0 0,-1 0 0,0 0 0,1-1 0,-1 1 0,0 0 0,1 0 0,-1 0 0,0 0 0,1 0 0,-1 0 0,0 0 0,0-1 0,1 1 0,-1 0 0,0 0 0,0 0 0,1-1 0,-1 1 0,0 0 0,0 0 0,1-1 0,17-28 0,48-121 0,-38 80 0,55-94 0,-74 149 0,-7 11 0,0 0 0,0-1 0,1 1 0,0 0 0,-1 0 0,2 1 0,3-5 0,-7 8 0,0 0 0,0 0 0,0 0 0,0 0 0,1 0 0,-1 0 0,0 0 0,0 0 0,0 0 0,0 0 0,1 0 0,-1 0 0,0 0 0,0 0 0,0 0 0,0 0 0,0 0 0,1 0 0,-1 0 0,0 0 0,0 1 0,0-1 0,0 0 0,0 0 0,1 0 0,-1 0 0,0 0 0,0 0 0,0 0 0,0 1 0,0-1 0,0 0 0,0 0 0,0 0 0,1 0 0,-1 0 0,0 1 0,0-1 0,0 0 0,0 0 0,0 0 0,0 0 0,0 1 0,0-1 0,0 0 0,0 0 0,0 0 0,0 0 0,0 0 0,0 1 0,0-1 0,0 0 0,0 0 0,-1 0 0,1 0 0,0 1 0,0-1 0,0 0 0,0 0 0,0 0 0,0 0 0,0 0 0,0 0 0,0 1 0,-1-1 0,1 0 0,0 0 0,-4 13 0,0 0 0,-1 0 0,0 0 0,-1-1 0,-13 21 0,-5 9 0,3 0 0,-2-1 0,-2-1 0,-35 43 0,50-73 0,8-13 0,13-17 0,-6 14 0,1 0 0,-1 1 0,1 0 0,0 0 0,1 1 0,-1 0 0,1 0 0,0 0 0,0 1 0,0 0 0,0 0 0,0 0 0,1 1 0,-1 1 0,9-2 0,-10 3 0,-1 0 0,1 0 0,0 0 0,0 1 0,-1 0 0,1 0 0,-1 1 0,1 0 0,-1-1 0,1 2 0,-1-1 0,0 1 0,0 0 0,0 0 0,0 0 0,-1 0 0,1 1 0,-1 0 0,0 0 0,0 0 0,4 6 0,18 26-1365,-2 0-5461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8:5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24575,'1'1'0,"0"-1"0,1 1 0,-1 0 0,0 0 0,0 0 0,0 0 0,-1 0 0,1 0 0,0 0 0,0 0 0,0 1 0,-1-1 0,1 0 0,-1 0 0,1 1 0,-1-1 0,1 0 0,-1 1 0,0-1 0,0 0 0,1 1 0,-1 2 0,0-1 0,9 41 0,15 63 0,10 57 0,-34-163 0,0 0 0,0 0 0,1-1 0,-1 1 0,0 0 0,0 0 0,1-1 0,-1 1 0,0 0 0,1 0 0,-1-1 0,1 1 0,-1 0 0,1-1 0,-1 1 0,1-1 0,0 1 0,-1-1 0,1 1 0,0-1 0,-1 1 0,2 0 0,-1-1 0,0 0 0,0-1 0,-1 1 0,1 0 0,0 0 0,0 0 0,-1-1 0,1 1 0,0 0 0,-1-1 0,1 1 0,0 0 0,-1-1 0,1 1 0,0-1 0,-1 1 0,1-1 0,-1 1 0,1-2 0,25-40 0,-20 32 0,21-39 0,3 1 0,2 2 0,1 1 0,43-43 0,-74 85 0,1 0 0,0 0 0,0 0 0,0 1 0,1 0 0,-1-1 0,0 1 0,1 1 0,0-1 0,-1 0 0,1 1 0,0 0 0,4-1 0,-6 2 0,0 0 0,1 0 0,-1 0 0,0 1 0,1-1 0,-1 1 0,0-1 0,0 1 0,0 0 0,1 0 0,-1 0 0,0 0 0,0 0 0,0 1 0,0-1 0,-1 1 0,1-1 0,0 1 0,-1 0 0,1-1 0,-1 1 0,1 0 0,1 4 0,8 12 0,-2-1 0,0 2 0,-1-1 0,-1 1 0,-1 1 0,0-1 0,-1 1 0,2 30 0,5 165 0,-13-165-1365,1-10-5461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8:5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24575,'0'9'0,"0"18"0,0 12 0,0 0-8191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4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88 24575,'0'0'0,"-1"0"0,1 1 0,-1-1 0,0 0 0,1 0 0,-1 1 0,1-1 0,-1 0 0,1 1 0,-1-1 0,1 0 0,-1 1 0,1-1 0,-1 1 0,1-1 0,0 1 0,-1-1 0,1 1 0,0-1 0,-1 1 0,1-1 0,0 1 0,0 0 0,-1-1 0,1 1 0,0 0 0,-4 20 0,3-17 0,-1 10 0,0-1 0,1 1 0,1-1 0,0 1 0,0-1 0,2 1 0,-1-1 0,7 22 0,-6-28 0,1-1 0,0 1 0,0-1 0,0 0 0,1 1 0,0-1 0,0-1 0,0 1 0,1-1 0,0 0 0,0 0 0,0 0 0,1 0 0,-1-1 0,1 0 0,0 0 0,1-1 0,8 4 0,-8-4 0,0 0 0,1-1 0,-1 1 0,0-2 0,1 1 0,0-1 0,-1 0 0,13-1 0,-17 0 0,0 0 0,0-1 0,1 1 0,-1-1 0,0 0 0,0 0 0,0 0 0,0 0 0,0-1 0,0 1 0,0-1 0,0 0 0,-1 1 0,1-1 0,0-1 0,-1 1 0,0 0 0,0-1 0,1 1 0,-1-1 0,-1 1 0,4-6 0,0-2 0,-1-1 0,0 0 0,-1 0 0,0 0 0,-1-1 0,0 1 0,-1 0 0,0-1 0,0 0 0,-2 1 0,1-1 0,-5-21 0,3 24 0,0-1 0,0 0 0,-1 0 0,-1 1 0,0 0 0,0-1 0,0 1 0,-1 1 0,-1-1 0,1 1 0,-1 0 0,-1 0 0,0 1 0,-13-12 0,-3 1 0,23 18 0,-1 0 0,1 0 0,0 0 0,-1 0 0,1-1 0,0 1 0,0 0 0,-1 0 0,1-1 0,0 1 0,0 0 0,0 0 0,-1-1 0,1 1 0,0 0 0,0 0 0,0-1 0,0 1 0,0 0 0,0-1 0,0 1 0,-1 0 0,1-1 0,0 1 0,0 0 0,0-1 0,0 1 0,0 0 0,0 0 0,1-1 0,-1 1 0,0 0 0,0-1 0,0 1 0,11-5 0,21 2 0,-30 3 0,82 2-1365,-42 0-5461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8:5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24575,'-4'0'0,"0"0"0,-1 1 0,1-1 0,0 1 0,-1 0 0,1 0 0,0 0 0,0 1 0,0 0 0,0-1 0,0 2 0,0-1 0,0 0 0,1 1 0,-1-1 0,1 1 0,0 0 0,0 0 0,0 0 0,-4 7 0,-2 3 0,1 1 0,1 0 0,0 0 0,-6 22 0,12-33 0,-38 131 0,22-67 0,-6 30 0,22-87 0,-1 0 0,2 0 0,-1 0 0,2 0 0,-1 1 0,1-1 0,5 17 0,-5-24 0,0 0 0,0 1 0,1-1 0,-1 0 0,1 0 0,0 0 0,0 0 0,0 0 0,0 0 0,1-1 0,-1 1 0,1-1 0,-1 0 0,1 0 0,0 1 0,4 0 0,-2 0 0,1 0 0,0-1 0,-1 0 0,1 0 0,0-1 0,0 0 0,1 0 0,10 1 0,-8-2 0,1 0 0,-1-1 0,1 0 0,-1 0 0,0-1 0,1 0 0,-1-1 0,0 0 0,0-1 0,-1 1 0,17-11 0,-21 11 0,0 0 0,1-1 0,-1 1 0,0-1 0,-1 0 0,1-1 0,-1 1 0,0-1 0,0 1 0,0-1 0,0 0 0,-1 0 0,0 0 0,0 0 0,0-1 0,-1 1 0,0 0 0,0-1 0,0 1 0,-1-1 0,0 1 0,0-1 0,0 1 0,0-1 0,-1 1 0,0-1 0,0 1 0,-1 0 0,1-1 0,-1 1 0,0 0 0,-1 0 0,1 0 0,-1 0 0,0 1 0,0-1 0,-1 1 0,1 0 0,-1 0 0,0 0 0,0 0 0,0 0 0,-1 1 0,1 0 0,-1 0 0,0 0 0,1 1 0,-1-1 0,-1 1 0,1 0 0,-8-1 0,8 1-42,0 1-1,-1 0 0,1 0 1,-1 0-1,1 1 0,-1 0 1,1 0-1,-1 0 0,1 1 1,0 0-1,-1 0 0,1 0 1,0 1-1,-1-1 0,1 1 1,0 1-1,0-1 0,0 1 1,1 0-1,-1 0 0,1 0 1,-1 0-1,1 1 0,0 0 1,0 0-1,1 0 0,-1 0 1,1 0-1,0 1 0,0 0 1,-4 8-1,-9 26-6783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8:5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24575,'-11'0'0,"-6"0"0,0 0 0,1 1 0,-1 1 0,-22 5 0,35-7 0,1 1 0,0 0 0,0 0 0,0 0 0,0 0 0,0 1 0,1-1 0,-1 1 0,0 0 0,1 0 0,-1 0 0,1 0 0,-1 0 0,1 0 0,0 0 0,0 1 0,0 0 0,0-1 0,1 1 0,-1 0 0,1 0 0,-1-1 0,1 1 0,0 0 0,0 0 0,0 1 0,1-1 0,-1 0 0,0 6 0,1-6 0,1 1 0,-1-1 0,0 0 0,1 0 0,-1 0 0,1 0 0,0 0 0,0 0 0,0 0 0,1 0 0,-1-1 0,1 1 0,-1 0 0,1-1 0,0 1 0,3 3 0,3 1 0,0-1 0,0 0 0,15 10 0,8 4 0,-31-19 0,1-1 0,-1 1 0,1 0 0,-1-1 0,1 1 0,-1 0 0,0-1 0,1 1 0,-1 0 0,0 0 0,0-1 0,0 1 0,1 0 0,-1 0 0,0 0 0,0-1 0,0 1 0,0 0 0,0 0 0,-1-1 0,1 1 0,0 0 0,0 0 0,0-1 0,-1 1 0,1 0 0,0 0 0,-1-1 0,1 1 0,-1 0 0,1-1 0,0 1 0,-1-1 0,0 1 0,1 0 0,-1-1 0,1 1 0,-2 0 0,-5 10 0,2-1 0,1 0 0,0 0 0,1 0 0,0 1 0,1-1 0,0 1 0,0 0 0,1-1 0,1 1 0,1 21 0,0-27 0,-1-1 0,1 1 0,0-1 0,1 1 0,-1-1 0,1 0 0,-1 0 0,2 0 0,-1 0 0,0 0 0,1 0 0,-1 0 0,1-1 0,0 1 0,0-1 0,1 0 0,-1 0 0,1 0 0,-1 0 0,1 0 0,0-1 0,0 0 0,0 0 0,0 0 0,1 0 0,-1-1 0,0 0 0,8 2 0,1-1 0,-1-1 0,0-1 0,1 0 0,-1 0 0,1-1 0,19-4 0,76-24 0,-92 24 0,32-12-1365,-5-1-5461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8:5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45 173 24575,'-1'15'0,"-1"0"0,0 0 0,-2-1 0,-9 29 0,8-26 0,-1 1 0,-2 22 0,7-28 0,-1-1 0,2 0 0,0 1 0,0-1 0,1 1 0,0-1 0,6 22 0,-6-30 0,1 0 0,-1 1 0,1-1 0,-1 0 0,1 0 0,0 1 0,0-1 0,0-1 0,1 1 0,-1 0 0,1 0 0,-1-1 0,1 0 0,0 1 0,0-1 0,0 0 0,0-1 0,0 1 0,1 0 0,-1-1 0,0 0 0,1 0 0,-1 0 0,1 0 0,0 0 0,-1-1 0,1 1 0,4-1 0,-2-1 0,0 1 0,1-1 0,-1 0 0,1-1 0,-1 0 0,0 0 0,0 0 0,0-1 0,0 1 0,0-2 0,-1 1 0,1 0 0,-1-1 0,0 0 0,0-1 0,0 1 0,-1-1 0,7-8 0,1-1 0,-2-1 0,1-1 0,-2 0 0,0 0 0,9-23 0,-9 12 0,10-55 0,-20 93 0,0 1 0,0 0 0,1-1 0,1 1 0,0 0 0,0-1 0,2 1 0,-1-1 0,1 1 0,1-1 0,0 0 0,10 19 0,-10-23 0,0 0 0,0-1 0,1 0 0,0 0 0,0 0 0,0-1 0,0 1 0,1-1 0,0-1 0,0 1 0,1-1 0,-1 0 0,1 0 0,0-1 0,0 0 0,0 0 0,0-1 0,1 0 0,-1 0 0,1-1 0,9 1 0,-10-1 0,0-1 0,0 0 0,0 0 0,0-1 0,0 0 0,-1-1 0,1 1 0,0-1 0,0 0 0,-1-1 0,0 0 0,1 0 0,-1 0 0,11-8 0,-9 4 0,0 0 0,-1-1 0,0 1 0,0-1 0,0-1 0,-1 1 0,-1-1 0,1-1 0,4-9 0,-2-2 0,0 1 0,-2-1 0,0-1 0,-1 1 0,-1-1 0,-1 0 0,-1 0 0,-1-40 0,-2 50-151,0 0-1,-1 0 0,0 1 0,-1-1 1,0 1-1,-1-1 0,0 1 1,-11-21-1,3 16-6674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8:5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24575,'3'3'0,"-1"0"0,1 1 0,-1-1 0,0 0 0,0 1 0,0-1 0,-1 1 0,1 0 0,-1 0 0,2 5 0,0 0 0,29 82 0,-25-68 0,0 0 0,2-1 0,0 0 0,24 40 0,-31-59 0,1 1 0,-1-1 0,1 0 0,0 0 0,0 0 0,0 0 0,1 0 0,-1-1 0,1 0 0,-1 1 0,1-1 0,0 0 0,0-1 0,7 3 0,-9-3 0,1-1 0,-1 0 0,0 0 0,1 0 0,-1 0 0,0 0 0,1 0 0,-1-1 0,0 1 0,1-1 0,-1 0 0,0 1 0,0-1 0,1 0 0,-1 0 0,0 0 0,0-1 0,0 1 0,0-1 0,-1 1 0,1-1 0,0 1 0,-1-1 0,1 0 0,-1 0 0,1 0 0,0-2 0,6-10 14,0 0 0,-1-1 0,-1 0 0,0 0 0,-2 0 0,1-1 0,3-31 0,3-114-1246,-11 151 987,1-44-6581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8:5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24575,'-11'1'0,"1"0"0,-1 0 0,1 1 0,0 0 0,0 1 0,0 0 0,0 1 0,0 0 0,1 0 0,0 1 0,-1 0 0,2 1 0,-1 0 0,1 0 0,0 1 0,0 0 0,1 1 0,0-1 0,0 1 0,1 1 0,-10 16 0,9-13 0,0 0 0,1 1 0,0 0 0,1 0 0,1 0 0,0 1 0,1-1 0,1 1 0,0 0 0,0 0 0,2 0 0,0 0 0,0 0 0,1 0 0,6 27 0,-4-32 0,0-1 0,1 0 0,0 0 0,1 0 0,-1-1 0,2 0 0,-1 1 0,1-2 0,0 1 0,0-1 0,0 0 0,1 0 0,0 0 0,1-1 0,-1-1 0,1 1 0,0-1 0,0 0 0,0-1 0,0 0 0,1 0 0,12 2 0,-13-3 0,-1-1 0,1 0 0,0 0 0,0-1 0,0 0 0,-1 0 0,1-1 0,0 0 0,0-1 0,-1 1 0,12-5 0,-13 3 0,-1 1 0,0-1 0,1 0 0,-1-1 0,0 1 0,-1-1 0,1 0 0,-1 0 0,0 0 0,0-1 0,0 1 0,0-1 0,-1 0 0,0 0 0,0 0 0,3-7 0,-3 3 0,0 0 0,0 0 0,-1 0 0,0 0 0,0-1 0,-1 1 0,-1-1 0,1 1 0,-2 0 0,-1-17 0,1 21 0,0-1 0,0 1 0,0 0 0,-1-1 0,0 1 0,0 0 0,0 0 0,-1 0 0,0 1 0,0-1 0,0 0 0,0 1 0,-1 0 0,1 0 0,-1 0 0,0 0 0,-1 1 0,1-1 0,-1 1 0,-5-3 0,4 3 8,-1 0 0,0 0 0,0 1 0,0-1 0,-1 2 0,1-1 0,0 1 0,-1 0 0,1 0 0,-1 1 0,1 0 0,-1 1 0,1-1 0,-13 4 0,14-2-91,0 0 1,0 1-1,0-1 1,0 1-1,1 0 1,-1 1-1,1-1 1,0 1-1,0 0 1,0 1-1,1-1 1,0 1-1,-1 0 1,1 0-1,1 0 1,-1 0-1,-3 9 1,-11 26-6744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8:5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24575,'41'-2'0,"47"-7"0,-6-1 0,-52 8 0,1-2 0,0-2 0,-1-1 0,0-1 0,-1-1 0,31-14 0,-29 3 0,-30 19 0,-1 1 0,1 0 0,-1-1 0,1 1 0,-1-1 0,0 1 0,1 0 0,-1-1 0,0 1 0,1-1 0,-1 1 0,0-1 0,0 0 0,1 1 0,-1-1 0,0 1 0,0-1 0,0 1 0,0-1 0,0 0 0,0 1 0,0-1 0,0 1 0,0-1 0,0 0 0,0 1 0,0-1 0,0 1 0,0-1 0,-1 1 0,1-1 0,0 1 0,0-1 0,-1 1 0,1-1 0,0 1 0,-1-1 0,1 1 0,-1-1 0,1 1 0,0-1 0,-1 1 0,1 0 0,-1-1 0,1 1 0,-1 0 0,1-1 0,-1 1 0,1 0 0,-1 0 0,0 0 0,1-1 0,-1 1 0,1 0 0,-1 0 0,0 0 0,-3-1 0,1-1 0,0 1 0,-1 0 0,1 0 0,-1 0 0,0 1 0,1-1 0,-1 1 0,1 0 0,-1 0 0,0 0 0,1 0 0,-1 1 0,1 0 0,-1-1 0,0 1 0,1 0 0,0 1 0,-1-1 0,1 1 0,0-1 0,0 1 0,0 0 0,0 0 0,0 1 0,0-1 0,0 0 0,1 1 0,-1 0 0,1 0 0,0-1 0,0 1 0,0 0 0,0 1 0,0-1 0,1 0 0,0 1 0,-1-1 0,1 0 0,-1 6 0,-3 24 0,0 1 0,2 0 0,1-1 0,6 59 0,-2-36 0,-2-43-114,0 0 1,1 1-1,1-1 0,0 0 0,1 0 1,0 0-1,1 0 0,1-1 0,0 1 1,0-1-1,11 15 0,5 0-6712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8:5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68 163 24575,'-11'15'0,"0"-2"0,8-5 0,-1 1 0,1-1 0,1 0 0,-1 1 0,1 0 0,1-1 0,0 1 0,0 0 0,1 0 0,0 0 0,0-1 0,1 1 0,2 13 0,-2-18 0,0 0 0,0 0 0,1 0 0,-1 0 0,1 0 0,0 0 0,0-1 0,0 1 0,0-1 0,1 1 0,-1-1 0,1 0 0,0 0 0,0 0 0,0 0 0,0 0 0,1-1 0,-1 1 0,1-1 0,0 0 0,-1 0 0,1 0 0,0-1 0,0 1 0,0-1 0,0 0 0,0 0 0,1-1 0,7 1 0,-7-1 0,0 0 0,1-1 0,-1 0 0,0 0 0,0 0 0,0-1 0,0 0 0,0 0 0,-1 0 0,1 0 0,0-1 0,-1 0 0,0 0 0,1 0 0,-1 0 0,-1-1 0,1 1 0,0-1 0,-1 0 0,0 0 0,0-1 0,5-8 0,-2 2 0,0-1 0,-1 1 0,0-1 0,0 0 0,-2-1 0,0 1 0,0-1 0,1-15 0,-3 16 0,-2-1 0,1 1 0,-1 0 0,-1 0 0,0 0 0,-1 0 0,0 0 0,-1 0 0,0 0 0,-8-13 0,10 20 0,0 1 0,0 0 0,-1 0 0,0-1 0,0 2 0,0-1 0,0 0 0,0 1 0,-1-1 0,0 1 0,0 0 0,0 0 0,0 0 0,0 1 0,0 0 0,-1 0 0,1 0 0,-1 0 0,0 0 0,1 1 0,-1 0 0,0 0 0,0 0 0,0 1 0,0 0 0,1 0 0,-1 0 0,-9 1 0,9 1 0,-1 0 0,1 0 0,0 0 0,0 0 0,-1 1 0,2 0 0,-1 0 0,0 0 0,1 1 0,-1 0 0,1 0 0,0 0 0,0 0 0,0 1 0,1-1 0,0 1 0,0 0 0,-4 9 0,2-5 0,0 1 0,2 0 0,-1 0 0,1 0 0,1 0 0,-1 0 0,2 1 0,-1-1 0,1 13 0,2-18 7,-1 1 0,1-1 0,-1 1 0,2-1 0,-1 0 0,1 0 0,-1 1 0,1-1 0,1 0 0,-1 0 0,1-1 0,0 1 0,0 0 0,0-1 0,0 0 0,8 7 0,-5-5-142,1-1 1,0-1-1,0 1 0,0-1 0,1 0 0,-1-1 0,1 0 0,0 0 0,0 0 0,9 1 0,37 5-6691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8:5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24575,'0'-9'0,"0"6"0,0 13 0,14 13 0,4 13 0,18 9 0,12 6 0,2-5 0,2 2 0,1-6 0,1-10 0,-4-11 0,-2 0 0,1-3 0,-9-5-8191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8:5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100 143 24575,'-3'0'0,"0"1"0,1 0 0,-1 0 0,1 0 0,-1 0 0,1 1 0,0-1 0,-1 1 0,1-1 0,0 1 0,0 0 0,0 0 0,0 0 0,0 0 0,-2 4 0,-25 38 0,24-33 0,0 1 0,0 0 0,1 0 0,1 1 0,0-1 0,1 1 0,0-1 0,1 1 0,0 0 0,2 23 0,-1-32 0,1 1 0,0-1 0,0 0 0,0 1 0,0-1 0,1 0 0,-1 0 0,1 1 0,0-1 0,1-1 0,-1 1 0,1 0 0,-1 0 0,1-1 0,0 0 0,0 1 0,1-1 0,-1 0 0,1-1 0,-1 1 0,1-1 0,0 1 0,0-1 0,0 0 0,0-1 0,1 1 0,-1-1 0,0 0 0,1 0 0,-1 0 0,1 0 0,-1-1 0,9 0 0,-3 0 0,0-1 0,0-1 0,-1 1 0,1-2 0,-1 1 0,1-1 0,-1-1 0,0 0 0,0 0 0,-1-1 0,1 0 0,-1 0 0,0-1 0,11-10 0,-7 5 0,0 0 0,-1-1 0,0 0 0,-1-1 0,-1 0 0,0 0 0,-1-1 0,8-17 0,-12 21 0,0-1 0,-1 1 0,0-1 0,0 1 0,-2-1 0,1 0 0,-1 0 0,-1 0 0,0 0 0,0 0 0,-1 1 0,-3-14 0,3 18 0,-1-1 0,0 1 0,0 0 0,-1-1 0,0 1 0,0 1 0,-1-1 0,1 0 0,-1 1 0,0-1 0,-1 1 0,1 0 0,-1 1 0,0-1 0,0 1 0,-1 0 0,1 0 0,-1 1 0,0 0 0,-12-6 0,12 7 0,-1-1 0,0 1 0,1 0 0,-1 1 0,0-1 0,0 2 0,0-1 0,0 1 0,0-1 0,1 2 0,-1-1 0,0 1 0,0 0 0,0 1 0,0 0 0,-7 2 0,6 0 0,1 0 0,-1 0 0,1 1 0,1 0 0,-1 0 0,1 1 0,-1 0 0,2 0 0,-1 0 0,1 0 0,-9 15 0,5-6 0,1 0 0,1 0 0,1 1 0,0 0 0,1 1 0,1-1 0,0 1 0,1 0 0,1 0 0,0 0 0,2 0 0,2 29 0,-2-41 0,1 0 0,0 0 0,0 0 0,1 0 0,-1-1 0,1 1 0,0 0 0,0-1 0,1 0 0,-1 1 0,1-1 0,0 0 0,0 0 0,0 0 0,6 4 0,-4-4 0,0-1 0,1 1 0,-1-1 0,1 0 0,0-1 0,-1 1 0,1-1 0,1 0 0,-1-1 0,0 1 0,12 0 0,-1-2-124,-1-1 0,0 0 0,0-1 0,0-1 0,0-1 0,0 0-1,-1-1 1,1-1 0,-1 0 0,15-9 0,26-14-6702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8:5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24575,'0'-4'0,"0"2"0,0 12 0,0 13 0,0 7 0,0 7 0,4-1 0,2 5 0,9 6 0,2 4 0,7-7 0,9-1 0,3-9 0,5-9 0,-4-10-8191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4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24575,'0'22'0,"0"1"0,2 0 0,0 0 0,10 36 0,-11-53 0,1 1 0,1-1 0,-1 0 0,1 0 0,0-1 0,0 1 0,1 0 0,0-1 0,-1 0 0,2 0 0,-1 0 0,1-1 0,0 1 0,0-1 0,0 0 0,0 0 0,1-1 0,-1 0 0,1 0 0,12 5 0,-4-4 0,0 0 0,0 0 0,1-2 0,-1 1 0,1-2 0,23 0 0,-32-1 0,0-1 0,0 1 0,1-1 0,-1-1 0,-1 1 0,1-1 0,0 0 0,0 0 0,-1-1 0,1 0 0,-1 0 0,0 0 0,0 0 0,0-1 0,0 0 0,0 0 0,-1 0 0,6-8 0,-2 0 0,-1-1 0,0 1 0,-1-1 0,0 0 0,4-18 0,4-7 0,-14 38 0,0 0 0,0-1 0,0 1 0,0 0 0,0-1 0,0 1 0,0 0 0,0 0 0,0-1 0,0 1 0,1 0 0,-1 0 0,0-1 0,0 1 0,0 0 0,0 0 0,1-1 0,-1 1 0,0 0 0,0 0 0,0 0 0,1-1 0,-1 1 0,0 0 0,0 0 0,1 0 0,-1 0 0,0 0 0,0 0 0,1-1 0,-1 1 0,0 0 0,1 0 0,-1 0 0,0 0 0,0 0 0,1 0 0,-1 0 0,0 0 0,1 0 0,-1 0 0,0 0 0,0 1 0,1-1 0,-1 0 0,0 0 0,0 0 0,1 0 0,-1 0 0,0 0 0,0 1 0,1-1 0,-1 0 0,0 0 0,0 0 0,0 1 0,1-1 0,-1 0 0,0 0 0,0 1 0,0-1 0,0 0 0,0 0 0,1 1 0,11 23 0,-7-14 0,21 34-157,51 65-1,-53-78-892,3 5-5776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8:5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24575,'0'28'0,"1"1"0,1 0 0,2-1 0,10 40 0,-6-31 0,10 33 0,-16-66 0,-1 0 0,1 0 0,0 0 0,0 0 0,1 0 0,-1 0 0,1-1 0,0 1 0,0-1 0,0 1 0,0-1 0,5 4 0,-7-7 0,1 1 0,-1 0 0,1 0 0,-1-1 0,1 1 0,0-1 0,-1 1 0,1-1 0,-1 0 0,1 0 0,0 0 0,-1 0 0,1 0 0,0 0 0,-1 0 0,1 0 0,-1-1 0,1 1 0,0 0 0,-1-1 0,1 0 0,-1 1 0,1-1 0,-1 0 0,1 0 0,-1 1 0,0-1 0,1 0 0,-1-1 0,0 1 0,0 0 0,0 0 0,0 0 0,0-1 0,0 1 0,0-1 0,1-1 0,3-6 0,1-1 0,-2 1 0,1-1 0,4-15 0,5-26 0,-10 36 0,0-1 0,0 1 0,2 0 0,0 1 0,0-1 0,16-24 0,-21 38 0,-1 0 0,1 1 0,-1-1 0,1 0 0,0 0 0,-1 1 0,1-1 0,0 1 0,-1-1 0,1 0 0,0 1 0,0-1 0,-1 1 0,1 0 0,0-1 0,0 1 0,0 0 0,0-1 0,0 1 0,1 0 0,-2 0 0,1 0 0,-1 0 0,1 1 0,-1-1 0,1 0 0,-1 1 0,0-1 0,1 0 0,-1 1 0,1-1 0,-1 0 0,0 1 0,1-1 0,-1 1 0,0-1 0,1 1 0,-1-1 0,0 1 0,0-1 0,0 1 0,0-1 0,1 1 0,-1 0 0,1 4 0,0 0 0,-1 0 0,0 0 0,0-1 0,0 10 0,-3-1 0,0-1 0,-1 1 0,0-1 0,-1 0 0,-1-1 0,-11 21 0,-52 67 0,47-69 0,67-64 0,-41 32 0,-1-1 0,1 1 0,0 0 0,1 0 0,-1 0 0,0 0 0,0 1 0,1-1 0,-1 1 0,1 1 0,-1-1 0,1 0 0,-1 1 0,1 0 0,-1 0 0,9 1 0,-6 2 11,1 1-1,-1 0 1,0 0-1,0 0 1,0 1-1,0-1 1,-1 2-1,0-1 1,8 10-1,3 5-538,21 34 0,-32-45 114,20 30-6412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8:5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120 165 24575,'-5'1'0,"1"0"0,0 0 0,-1 0 0,1 1 0,0-1 0,0 1 0,0 0 0,0 0 0,0 1 0,0-1 0,1 1 0,-1 0 0,1 0 0,0 0 0,0 0 0,0 1 0,0-1 0,0 1 0,1 0 0,0 0 0,-3 4 0,4-4 0,-1-1 0,1 0 0,0 0 0,0 1 0,0-1 0,0 1 0,0-1 0,1 0 0,-1 1 0,1 0 0,0-1 0,1 5 0,-1-5 0,1-1 0,-1 0 0,1 0 0,0 0 0,0 0 0,0 0 0,0 0 0,0 0 0,0-1 0,1 1 0,-1 0 0,0-1 0,1 1 0,-1 0 0,1-1 0,0 0 0,0 1 0,-1-1 0,1 0 0,0 0 0,2 1 0,6 1 0,-1 1 0,1-2 0,0 1 0,0-1 0,0-1 0,0 0 0,0 0 0,0-1 0,1 0 0,15-3 0,-20 2 0,0 0 0,-1 0 0,1 0 0,0-1 0,-1 1 0,1-2 0,0 1 0,-1 0 0,0-1 0,0 0 0,0 0 0,0-1 0,0 1 0,-1-1 0,1 0 0,-1-1 0,0 1 0,0 0 0,5-10 0,-6 8 0,0-1 0,-1 0 0,1 0 0,-2 0 0,1 0 0,-1 0 0,0-1 0,0 1 0,-1 0 0,0-1 0,0 1 0,0 0 0,-1-1 0,-1 1 0,1 0 0,-1 0 0,0 0 0,-1 0 0,1 0 0,-2 0 0,1 1 0,-1-1 0,-4-5 0,3 5 0,-1 0 0,1 0 0,-1 1 0,-1 0 0,1 0 0,-1 1 0,0-1 0,-1 1 0,1 1 0,-1 0 0,0 0 0,0 0 0,0 1 0,0 0 0,0 1 0,-1 0 0,1 0 0,-1 1 0,-10-1 0,14 2 0,1 0 0,0 0 0,0 0 0,0 1 0,-1-1 0,1 1 0,0 0 0,0 1 0,0-1 0,0 1 0,1-1 0,-1 1 0,0 1 0,1-1 0,-1 0 0,-4 5 0,4-3 0,0 1 0,0-1 0,1 1 0,-1 0 0,1 0 0,0 1 0,1-1 0,-1 1 0,1-1 0,-2 9 0,0 5 0,0 1 0,2-1 0,0 1 0,1 0 0,4 38 0,13 59 0,64 230 0,-69-306 0,-3-7 0,-2-9 0,1 0 0,18 43 0,-24-67-44,0 1 0,-1 0 0,1-1 0,0 1 0,0 0 0,0-1 0,0 1 0,0-1 0,0 0 0,1 1 0,-1-1 0,0 0 0,1 0 0,-1 1 0,1-1 0,-1 0 0,1 0-1,-1-1 1,1 1 0,0 0 0,-1-1 0,1 1 0,0-1 0,0 1 0,0-1 0,-1 0 0,1 1 0,0-1 0,0 0 0,2-1 0,24-6-6782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8:5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79 208 24575,'-1'0'0,"0"0"0,0 1 0,0-1 0,0 1 0,0-1 0,1 1 0,-1-1 0,0 1 0,0-1 0,1 1 0,-1 0 0,0 0 0,0-1 0,1 1 0,-1 0 0,1 0 0,-1 0 0,1 0 0,-1-1 0,1 1 0,0 0 0,-1 0 0,1 0 0,0 0 0,0 0 0,0 0 0,-1 2 0,-2 31 0,3-31 0,0 3 0,-1-1 0,2 1 0,-1-1 0,1 1 0,0-1 0,0 1 0,0-1 0,1 0 0,-1 0 0,2 1 0,-1-1 0,0 0 0,1-1 0,0 1 0,0 0 0,0-1 0,1 0 0,0 1 0,-1-1 0,1-1 0,1 1 0,4 3 0,-4-4 0,-1-1 0,1 0 0,0 0 0,-1 0 0,1 0 0,0-1 0,0 0 0,0 0 0,0 0 0,1-1 0,-1 1 0,0-1 0,0-1 0,0 1 0,0-1 0,0 0 0,0 0 0,0 0 0,0 0 0,0-1 0,0 0 0,0 0 0,-1-1 0,6-2 0,-4 0 0,1-1 0,-1 1 0,1-1 0,-2 0 0,1-1 0,-1 1 0,0-1 0,0 0 0,0 0 0,-1-1 0,-1 1 0,1-1 0,-1 0 0,0 0 0,-1 0 0,0 0 0,0-1 0,-1 1 0,1-11 0,-1 10 0,-1 0 0,0 1 0,0-1 0,-1 0 0,0 0 0,0 0 0,-1 0 0,0 1 0,0-1 0,-1 1 0,-1-1 0,1 1 0,-1 0 0,0 0 0,-1 1 0,0-1 0,0 1 0,-8-8 0,6 9-52,1 0-1,-2 0 1,1 1-1,0 0 1,-1 0-1,0 1 1,0 0-1,-1 0 1,1 1-1,-1 0 1,0 0-1,1 1 1,-1 0-1,0 1 1,0 0-1,0 0 1,0 1-1,-1 0 1,1 1-1,0 0 0,0 0 1,0 1-1,1 0 1,-1 1-1,-17 7 1,-8 12-6774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8:5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24575,'0'9'0,"0"21"0,0 11 0,0 7 0,5 5 0,1-7-8191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9:0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24575,'-5'0'0,"-10"0"0,-3 4 0,-3 2 0,-7 9 0,1 7 0,-4-1 0,4 6 0,6 7 0,6 2 0,7 5 0,8-5 0,19 0 0,9-5 0,2-9-8191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9:0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24575,'72'1'0,"89"-3"0,-113-6 0,-46 7 0,1 1 0,-1 0 0,0-1 0,0 0 0,0 1 0,0-1 0,0 0 0,0 0 0,0 0 0,0-1 0,0 1 0,0 0 0,-1-1 0,1 1 0,0-1 0,-1 1 0,1-1 0,1-3 0,-3 5 0,0 0 0,0-1 0,0 1 0,1 0 0,-1 0 0,0-1 0,0 1 0,0 0 0,0-1 0,0 1 0,0 0 0,0 0 0,0-1 0,0 1 0,0 0 0,0 0 0,0-1 0,-1 1 0,1 0 0,0-1 0,0 1 0,0 0 0,0 0 0,0-1 0,0 1 0,-1 0 0,1 0 0,0 0 0,0-1 0,0 1 0,-1 0 0,1 0 0,0 0 0,0 0 0,0-1 0,-1 1 0,1 0 0,-1 0 0,-13 0 0,-14 11 0,21-6 0,0 1 0,1 1 0,-1-1 0,2 1 0,-1 0 0,1 1 0,0-1 0,0 1 0,1 0 0,0 0 0,1 0 0,-1 1 0,2-1 0,-1 1 0,-1 11 0,-1 6 0,2 0 0,0 0 0,3 53 0,1-60 40,1-1 0,8 36 0,-8-46-189,0-1 1,1 1-1,0 0 1,0-1-1,1 1 1,0-1-1,0 0 1,1-1-1,6 8 1,8 4-6678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9:0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64 24575,'-2'0'0,"-1"1"0,1-1 0,-1 1 0,1 0 0,0-1 0,-1 1 0,1 1 0,0-1 0,0 0 0,-1 0 0,1 1 0,0-1 0,0 1 0,1 0 0,-1-1 0,0 1 0,1 0 0,-1 0 0,1 0 0,-1 0 0,1 1 0,0-1 0,0 0 0,-1 4 0,-1 0 0,1 1 0,0-1 0,0 0 0,0 1 0,1-1 0,0 1 0,1 0 0,-1 7 0,2-7 0,0 0 0,1 0 0,0-1 0,0 1 0,0 0 0,1-1 0,0 1 0,0-1 0,1 0 0,-1 0 0,1 0 0,1-1 0,-1 1 0,1-1 0,0 0 0,0-1 0,0 1 0,1-1 0,0 0 0,11 6 0,-5-3 0,0-1 0,1 0 0,0-1 0,0-1 0,0 0 0,1 0 0,0-2 0,-1 1 0,25-1 0,-33-2 0,-1 0 0,1 0 0,0-1 0,0 0 0,-1 0 0,1 0 0,0-1 0,-1 1 0,0-1 0,1 0 0,-1-1 0,0 1 0,0-1 0,0 1 0,0-1 0,0 0 0,-1-1 0,0 1 0,1-1 0,-1 1 0,0-1 0,-1 0 0,1 0 0,-1 0 0,0-1 0,0 1 0,0 0 0,2-8 0,-1 0 0,0 0 0,0-1 0,-2 1 0,1-1 0,-1 1 0,-1-1 0,-1 1 0,1 0 0,-6-25 0,4 32 0,0-1 0,0 1 0,0-1 0,-1 1 0,0 0 0,0 0 0,0 0 0,-1 0 0,1 1 0,-1-1 0,0 1 0,-1 0 0,1 0 0,-1 0 0,0 1 0,1 0 0,-2 0 0,1 0 0,0 0 0,0 1 0,-1 0 0,0 0 0,1 0 0,-10-1 0,-5-1 0,0 1 0,0 1 0,0 1 0,0 1 0,-39 4 0,54-4 0,0 1 0,0-1 0,1 1 0,-1 0 0,0 1 0,0-1 0,0 1 0,1 0 0,-1 0 0,1 0 0,-1 1 0,1-1 0,0 1 0,0 0 0,0 1 0,1-1 0,-1 1 0,1-1 0,0 1 0,0 0 0,0 0 0,0 0 0,1 1 0,-1-1 0,1 1 0,0-1 0,1 1 0,-1 0 0,1 0 0,-1 6 0,0-2 0,0-1 0,1 1 0,0 0 0,1 0 0,0 0 0,1 0 0,-1 0 0,2 0 0,-1 0 0,1 0 0,4 9 0,-4-12 0,1-1 0,0 0 0,0 0 0,0 0 0,1 0 0,0 0 0,0-1 0,0 1 0,0-1 0,1 0 0,0-1 0,0 1 0,0-1 0,0 0 0,0 0 0,1 0 0,10 3 0,2-1-227,0 0-1,1-2 1,0 0-1,0-1 1,33-1-1,-5-1-6598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9:0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 24575,'0'-9'0,"-4"-3"0,-3 9 0,1 11 0,1 21 0,7 7 0,2 15 0,10 12 0,12 6 0,10-10 0,9-15 0,5-10 0,0-10 0,-1-10 0,-8-8-8191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9:0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24575,'54'0'0,"0"-1"0,0-4 0,54-10 0,-82 9 0,0 0 0,-1-2 0,0 0 0,24-13 0,-47 20 0,0 0 0,-1 1 0,1-1 0,0-1 0,-1 1 0,1 0 0,0 0 0,-1 0 0,0-1 0,1 1 0,-1-1 0,2-2 0,-3 4 0,0 0 0,0-1 0,0 1 0,0 0 0,0-1 0,0 1 0,0-1 0,0 1 0,0 0 0,0-1 0,0 1 0,0 0 0,0-1 0,0 1 0,0 0 0,0-1 0,0 1 0,-1 0 0,1-1 0,0 1 0,0 0 0,0-1 0,-1 1 0,1 0 0,0-1 0,0 1 0,-1 0 0,1 0 0,0 0 0,0-1 0,-1 1 0,1 0 0,0 0 0,-1 0 0,1-1 0,-1 1 0,-2-1 0,0 1 0,0-1 0,0 1 0,0-1 0,0 1 0,0 0 0,0 0 0,0 0 0,1 0 0,-1 1 0,0-1 0,0 1 0,0 0 0,-5 2 0,2 0 0,0 1 0,0 0 0,1 0 0,0 0 0,0 0 0,0 1 0,0 0 0,1 0 0,-1 0 0,1 0 0,1 1 0,-1 0 0,1 0 0,0 0 0,0 0 0,1 0 0,-1 1 0,-1 9 0,0 4 0,0 1 0,1 0 0,1 0 0,1 38 0,2-49 0,-1-1 0,1 1 0,1 0 0,0-1 0,0 1 0,1-1 0,0 0 0,1 0 0,0 0 0,0 0 0,1 0 0,0-1 0,0 0 0,1 0 0,0-1 0,0 1 0,1-1 0,0 0 0,1-1 0,-1 0 0,1 0 0,0-1 0,1 0 0,-1 0 0,1-1 0,17 6 0,24 5-1365,-7-8-5461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9:0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107 168 24575,'-4'0'0,"0"1"0,0-1 0,0 1 0,0 0 0,0 0 0,0 0 0,0 0 0,1 1 0,-1 0 0,0 0 0,1 0 0,-1 0 0,1 0 0,0 1 0,0-1 0,0 1 0,0 0 0,0 0 0,0 0 0,1 0 0,0 0 0,-1 1 0,1-1 0,0 1 0,1 0 0,-1-1 0,1 1 0,-2 6 0,2-6 0,-1 1 0,2-1 0,-1 1 0,0-1 0,1 1 0,0-1 0,0 1 0,0 0 0,1-1 0,-1 1 0,1-1 0,0 0 0,0 1 0,1-1 0,-1 0 0,1 1 0,0-1 0,0 0 0,1 0 0,-1-1 0,1 1 0,0 0 0,0-1 0,0 0 0,4 4 0,2-1 0,-1-1 0,1 0 0,0-1 0,1 0 0,-1-1 0,1 0 0,-1 0 0,1-1 0,0 0 0,19 1 0,-6-2 0,0-1 0,1-1 0,37-7 0,-55 7 0,0 0 0,0-1 0,0 0 0,0 0 0,-1 0 0,1 0 0,0-1 0,-1 0 0,0 0 0,0-1 0,0 0 0,0 1 0,-1-2 0,1 1 0,-1 0 0,0-1 0,0 0 0,-1 0 0,1 0 0,-1 0 0,0-1 0,-1 1 0,1-1 0,-1 0 0,0 1 0,-1-1 0,2-8 0,-1 4 0,0 0 0,0 0 0,-1-1 0,0 1 0,-1-1 0,0 1 0,-1-1 0,0 1 0,-1 0 0,0-1 0,0 1 0,-1 0 0,-5-10 0,5 13 0,0 0 0,-1 0 0,0 1 0,-1-1 0,1 1 0,-1 0 0,0 0 0,-1 0 0,0 1 0,1 0 0,-2 0 0,1 1 0,0-1 0,-1 1 0,0 1 0,0-1 0,0 1 0,-12-3 0,6 3 0,1 0 0,-1 1 0,0 1 0,0 0 0,1 1 0,-1 0 0,0 1 0,0 0 0,1 1 0,-17 4 0,22-4 0,-1 1 0,1-1 0,-1 1 0,1 0 0,0 1 0,0 0 0,1 0 0,-1 0 0,1 1 0,0 0 0,0 0 0,0 1 0,1-1 0,0 1 0,0 0 0,0 1 0,1-1 0,-4 9 0,4-8 0,1 1 0,1 0 0,-1 0 0,1-1 0,1 1 0,-1 0 0,1 1 0,1-1 0,0 0 0,0 0 0,0 0 0,1 0 0,0 0 0,1 0 0,0 0 0,0 0 0,0 0 0,1 0 0,7 12 0,-5-12 0,0 0 0,1 0 0,0 0 0,0-1 0,1 0 0,0-1 0,0 1 0,1-1 0,-1-1 0,1 1 0,0-2 0,1 1 0,-1-1 0,1 0 0,0 0 0,17 3 0,-17-5 0,1 0 0,0-1 0,-1 0 0,1-1 0,0 0 0,0 0 0,-1-1 0,1 0 0,0-1 0,-1 0 0,0-1 0,1 0 0,-1 0 0,0-1 0,0 0 0,-1-1 0,1 0 0,-1 0 0,0-1 0,0 0 0,-1 0 0,0 0 0,0-1 0,0-1 0,6-9 0,-2 2 0,0 0 0,-1-1 0,0-1 0,-2 0 0,0 0 0,-1-1 0,-1 1 0,0-2 0,-1 1 0,-1 0 0,2-36 0,-7 93 0,4 70 0,-1-96 0,0 0 0,0 0 0,2 0 0,-1-1 0,2 1 0,-1-1 0,2 0 0,0 0 0,10 15 0,-5-11-68,0-2 0,1 0-1,0 0 1,1-1 0,0-1 0,1 0-1,1-1 1,0 0 0,0-1 0,1-1-1,0 0 1,1-2 0,0 0 0,0 0-1,0-2 1,1 0 0,0-1 0,0-1-1,23 2 1,-5-4-6758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4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24575,'0'4'0,"5"21"0,1 10 0,-1 8 0,0 11 0,-2 5 0,9 7 0,1 5 0,-1-4 0,-3-5 0,-2-3 0,-4-8 0,-1-3 0,8-9 0,11-12 0,3-10-8191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9:23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1059 24575,'1'5'0,"-1"1"0,1-1 0,0 1 0,0-1 0,1 0 0,0 1 0,0-1 0,0 0 0,0 0 0,1 0 0,0-1 0,0 1 0,0-1 0,0 1 0,1-1 0,0 0 0,0 0 0,0-1 0,0 1 0,1-1 0,-1 0 0,1 0 0,0 0 0,7 2 0,-8-3 0,1 0 0,-1 0 0,1 0 0,0-1 0,0 0 0,0 0 0,0 0 0,0-1 0,0 0 0,0 1 0,0-2 0,0 1 0,0-1 0,0 1 0,-1-2 0,1 1 0,0 0 0,0-1 0,-1 0 0,1 0 0,-1 0 0,1-1 0,-1 1 0,0-1 0,0 0 0,7-7 0,14-17 0,-9 8 0,1 2 0,25-22 0,-35 34 0,1-1 0,0 2 0,0-1 0,0 1 0,0 0 0,1 1 0,-1 0 0,1 0 0,18-2 0,-2 0 0,0-2 0,0 0 0,0-1 0,-1-1 0,0-2 0,25-14 0,-12 8 0,1 1 0,44-11 0,-42 14 0,72-32 0,-91 35 0,1 0 0,0 2 0,1 0 0,0 2 0,0 0 0,27-2 0,-14 4 0,-17 2 0,0 0 0,0-1 0,-1-1 0,1 0 0,22-10 0,-39 13 0,-1 1 0,1-1 0,-1 0 0,1 0 0,-1 0 0,0 0 0,1 0 0,-1 0 0,0 0 0,1 0 0,-1 0 0,0-1 0,0 1 0,1-2 0,-2 3 0,0-1 0,0 1 0,0-1 0,0 1 0,0-1 0,0 1 0,0-1 0,0 1 0,0-1 0,0 1 0,-1-1 0,1 1 0,0 0 0,0-1 0,0 1 0,-1-1 0,1 1 0,0 0 0,0-1 0,-1 1 0,1-1 0,0 1 0,-1 0 0,1-1 0,0 1 0,-1 0 0,1 0 0,-1-1 0,1 1 0,-1 0 0,-5-3 0,0 1 0,0 0 0,0 0 0,0 1 0,-13-2 0,-24 0 0,-1 2 0,1 1 0,-1 3 0,1 2 0,-1 1 0,2 2 0,-52 17 0,-32 4 0,84-21 0,1 1 0,-77 29 0,-171 96 0,274-128 0,1 1 0,0 0 0,0 1 0,1 0 0,0 1 0,0 0 0,1 1 0,-13 15 0,24-25 0,1 0 0,0 0 0,0 0 0,-1 0 0,1 1 0,0-1 0,0 0 0,0 0 0,-1 1 0,1-1 0,0 0 0,0 0 0,0 1 0,0-1 0,0 0 0,-1 1 0,1-1 0,0 0 0,0 1 0,0-1 0,0 0 0,0 1 0,0-1 0,0 0 0,0 0 0,0 1 0,0-1 0,0 0 0,0 1 0,0-1 0,1 0 0,-1 1 0,0-1 0,0 1 0,12 0 0,18-10 0,-7-4 0,-1-1 0,0-1 0,33-31 0,4-2 0,157-104 0,-197 142 0,1 0 0,39-14 0,-41 18 0,-1 0 0,0-2 0,-1 0 0,28-18 0,-42 26 0,-1-1 0,0 0 0,1 0 0,-1 0 0,0 0 0,0 0 0,1-1 0,-1 1 0,0 0 0,0-1 0,0 1 0,-1 0 0,1-1 0,0 1 0,0-1 0,-1 1 0,1-3 0,-1 4 0,0-1 0,0 0 0,-1 1 0,1-1 0,0 1 0,0-1 0,-1 0 0,1 1 0,-1-1 0,1 1 0,0-1 0,-1 1 0,1 0 0,-1-1 0,1 1 0,-1-1 0,1 1 0,-1 0 0,0-1 0,1 1 0,-1 0 0,1 0 0,-1-1 0,0 1 0,1 0 0,-1 0 0,-1 0 0,-4-1 0,-1 0 0,1 1 0,0-1 0,-1 1 0,1 1 0,-1 0 0,-8 1 0,-15 8 0,0 2 0,1 1 0,0 1 0,1 2 0,-38 27 0,-15 7 0,-6-2 0,75-37 0,11-5 0,3-6 0,-1 1 0,0-1 0,0 0 0,1 1 0,-1-1 0,0 0 0,0 0 0,1 0 0,-1 0 0,0 0 0,1-1 0,-1 1 0,0 0 0,0 0 0,1-1 0,1 0 0,20-8 0,-1 0 0,0-2 0,40-25 0,58-51 0,-50 34 0,-66 50 0,0 1 0,0-1 0,0-1 0,0 1 0,-1-1 0,5-5 0,-8 9 0,0 0 0,0 0 0,0-1 0,0 1 0,1 0 0,-1 0 0,0 0 0,0-1 0,0 1 0,0 0 0,0 0 0,0-1 0,0 1 0,0 0 0,0 0 0,0 0 0,0-1 0,0 1 0,0 0 0,0 0 0,0 0 0,0-1 0,0 1 0,0 0 0,-1 0 0,1 0 0,0-1 0,0 1 0,0 0 0,0 0 0,0 0 0,0 0 0,-1-1 0,1 1 0,0 0 0,0 0 0,0 0 0,0 0 0,-1 0 0,1 0 0,0-1 0,0 1 0,0 0 0,-1 0 0,-22 0 0,-4 6 0,0 0 0,1 2 0,1 1 0,-47 23 0,69-31 0,-21 13 0,23-14 0,1 1 0,-1-1 0,0 1 0,0-1 0,1 1 0,-1-1 0,0 1 0,1 0 0,-1-1 0,1 1 0,-1 0 0,1-1 0,-1 1 0,1 0 0,-1 0 0,1 0 0,0-1 0,0 1 0,-1 0 0,1 0 0,0 0 0,0 0 0,0 0 0,0 0 0,0-1 0,0 0 0,0 0 0,1 0 0,-1 1 0,0-1 0,0 0 0,1 0 0,-1 0 0,0 0 0,0 1 0,1-1 0,-1 0 0,0 0 0,0 0 0,1 0 0,-1 0 0,0 0 0,1 0 0,-1 0 0,0 0 0,1 0 0,-1 0 0,0 0 0,0 0 0,1 0 0,-1 0 0,0 0 0,1 0 0,-1 0 0,0 0 0,0-1 0,1 1 0,11-3 0,1-1 0,-1-1 0,0 0 0,-1 0 0,1-1 0,-1 0 0,0-1 0,16-14 0,-26 21 0,-1-1 0,0 1 0,1 0 0,-1-1 0,1 1 0,-1 0 0,0 0 0,0-1 0,1 1 0,-1-1 0,0 1 0,0 0 0,1-1 0,-1 1 0,0-1 0,0 1 0,0 0 0,0-1 0,1 1 0,-1-1 0,0 1 0,0-1 0,0 1 0,0 0 0,0-1 0,0 1 0,0-1 0,0 1 0,-1-1 0,1 1 0,0-1 0,-13-5 0,-21 7 0,10 4 0,0 1 0,0 2 0,0 0 0,1 2 0,1 0 0,0 2 0,-35 23 0,46-23 0,14-6 0,-1-5 0,0-1 0,0 0 0,0 0 0,-1 1 0,1-1 0,0 0 0,0 0 0,0-1 0,0 1 0,0 0 0,2-1 0,18-6 0,0-1 0,0-1 0,-1 0 0,0-2 0,-1-1 0,0 0 0,-1-1 0,19-17 0,-35 27 0,0 0 0,-1 0 0,1 1 0,-1-1 0,1-1 0,-1 1 0,0 0 0,-1-1 0,1 1 0,0-1 0,-1 1 0,0-1 0,0 0 0,1-4 0,-2 7 0,0 0 0,0 0 0,0 0 0,0-1 0,0 1 0,-1 0 0,1 0 0,0 0 0,-1 0 0,1-1 0,-1 1 0,1 0 0,-1 0 0,1 0 0,-1 0 0,0 0 0,1 0 0,-2-1 0,0 1 0,0-1 0,0 1 0,0 0 0,0 0 0,0 0 0,-1 0 0,1 0 0,0 0 0,0 1 0,-1-1 0,1 1 0,-4-1 0,-6 1 0,1 0 0,0 1 0,0 0 0,-1 1 0,1 0 0,0 0 0,0 1 0,1 1 0,-15 6 0,-4 4 0,1 1 0,-30 21 0,51-31 0,1 0 0,1 0 0,-1 0 0,1 0 0,0 1 0,0 0 0,-5 8 0,10-13 0,-1-1 0,1 1 0,-1 0 0,1 0 0,0 0 0,-1-1 0,1 1 0,0 0 0,0 0 0,-1 0 0,1 0 0,0-1 0,0 1 0,0 0 0,0 0 0,0 0 0,0 0 0,0 0 0,0-1 0,1 1 0,-1 0 0,0 0 0,0 0 0,1 0 0,-1-1 0,1 2 0,1-1 0,-1 0 0,1 0 0,0 0 0,-1-1 0,1 1 0,0 0 0,0-1 0,0 0 0,0 1 0,0-1 0,0 0 0,-1 0 0,1 0 0,0 0 0,0 0 0,0-1 0,0 1 0,2-1 0,26-6 0,1-1 0,-1-2 0,-1-1 0,31-16 0,-58 26 0,8-2 0,0-2 0,-1 1 0,1-2 0,-1 1 0,0-1 0,0-1 0,0 1 0,-1-1 0,14-16 0,-21 22 0,-1-1 0,1 1 0,0 0 0,-1 0 0,1-1 0,-1 1 0,0 0 0,1-1 0,-1 1 0,0 0 0,0-1 0,0 1 0,0-1 0,0 1 0,0 0 0,0-1 0,0 1 0,-1-1 0,1 1 0,0 0 0,-1 0 0,1-1 0,-1 1 0,0 0 0,1 0 0,-1-1 0,0 1 0,0 0 0,1 0 0,-1 0 0,0 0 0,0 0 0,0 0 0,-1 0 0,1 1 0,0-1 0,0 0 0,0 0 0,-1 1 0,1-1 0,-2 0 0,-4-2 0,-1 0 0,1 1 0,-1-1 0,0 1 0,1 1 0,-10-1 0,0 1 0,0 1 0,0 1 0,0 0 0,0 2 0,0 0 0,1 1 0,-1 0 0,1 1 0,0 1 0,0 1 0,1 0 0,0 1 0,0 1 0,-26 20 0,39-28 0,1 0 0,0 0 0,-1 1 0,1-1 0,0 0 0,0 1 0,-1-1 0,1 1 0,0 0 0,1-1 0,-1 1 0,-1 2 0,2-4 0,0 1 0,0-1 0,0 1 0,0-1 0,0 1 0,0-1 0,0 1 0,0-1 0,0 1 0,0-1 0,0 1 0,1-1 0,-1 1 0,0-1 0,0 1 0,0-1 0,1 0 0,-1 1 0,0-1 0,1 1 0,-1-1 0,0 0 0,1 1 0,-1-1 0,0 0 0,1 1 0,-1-1 0,1 1 0,2 0 0,0 0 0,0 0 0,0-1 0,0 1 0,0 0 0,0-1 0,1 0 0,-1 0 0,0 0 0,0 0 0,0 0 0,6-2 0,5-2 0,-1-1 0,1 0 0,-1-1 0,0-1 0,0 0 0,-1 0 0,0-2 0,0 1 0,-1-2 0,0 1 0,0-2 0,-1 1 0,-1-1 0,15-21 0,-23 29 0,1 1 0,0 0 0,-1 0 0,0-1 0,1 1 0,-1-1 0,0 0 0,0 1 0,-1-1 0,1 0 0,0 1 0,-1-1 0,0 0 0,1 0 0,-1 1 0,0-1 0,-1 0 0,1 0 0,0 0 0,-1 1 0,0-1 0,1 0 0,-1 1 0,0-1 0,-2-3 0,1 4 0,-1-1 0,1 1 0,0 0 0,-1 0 0,0 0 0,0 0 0,1 0 0,-1 0 0,0 1 0,0 0 0,0-1 0,-1 1 0,1 0 0,0 1 0,0-1 0,-1 0 0,1 1 0,0 0 0,-1 0 0,-4 0 0,-4 1 0,-1 0 0,1 1 0,0 0 0,-1 1 0,1 1 0,1-1 0,-1 2 0,0 0 0,1 0 0,0 1 0,0 1 0,1 0 0,0 0 0,0 1 0,-14 14 0,19-10 0,14-10 0,17-8 0,-14 2 0,1-2 0,-2 1 0,1-1 0,18-13 0,-26 16 0,0 0 0,0 0 0,-1 0 0,0 0 0,1-1 0,-1 1 0,-1-1 0,1 0 0,0 0 0,-1 0 0,0 0 0,0 0 0,0-1 0,-1 1 0,1 0 0,1-8 0,-3 9 0,0 1 0,0 0 0,0 0 0,0-1 0,-1 1 0,1 0 0,-1 0 0,1 0 0,-1-1 0,0 1 0,0 0 0,0 0 0,0 0 0,0 0 0,0 0 0,0 1 0,-1-1 0,1 0 0,-1 1 0,1-1 0,-1 0 0,0 1 0,1 0 0,-1-1 0,0 1 0,0 0 0,0 0 0,0 0 0,0 0 0,0 1 0,0-1 0,-1 0 0,1 1 0,0-1 0,-3 1 0,-7-2 0,0 1 0,-1 0 0,1 0 0,-23 3 0,35-2 0,-1 0 0,1 0 0,-1-1 0,1 1 0,0 0 0,-1 0 0,1 0 0,-1-1 0,1 1 0,0 0 0,-1 0 0,1-1 0,0 1 0,0 0 0,-1-1 0,1 1 0,0 0 0,0-1 0,-1 1 0,1-1 0,0 1 0,0 0 0,0-1 0,0 1 0,-1-1 0,1 1 0,0 0 0,0-1 0,0 1 0,0-1 0,0 1 0,0-1 0,0 1 0,0-1 0,0 1 0,1 0 0,-1-1 0,0 0 0,5-27 0,-3 15 0,-2 11 0,0 0 0,0 0 0,0 1 0,0-1 0,-1 0 0,1 0 0,-1 1 0,1-1 0,-1 0 0,0 1 0,1-1 0,-1 0 0,0 1 0,0-1 0,0 1 0,0 0 0,-1-1 0,1 1 0,0 0 0,0-1 0,-1 1 0,1 0 0,-1 0 0,1 0 0,-1 0 0,1 1 0,-1-1 0,0 0 0,1 1 0,-1-1 0,0 1 0,0-1 0,1 1 0,-1 0 0,0 0 0,0 0 0,0 0 0,1 0 0,-1 0 0,0 0 0,0 1 0,1-1 0,-1 1 0,0-1 0,0 1 0,1 0 0,-1-1 0,1 1 0,-1 0 0,1 0 0,-1 0 0,1 0 0,-1 0 0,1 1 0,0-1 0,0 0 0,0 1 0,-2 2 0,-1 3 0,0 1 0,0-1 0,1 1 0,0 1 0,0-1 0,1 0 0,0 1 0,0-1 0,1 1 0,0 11 0,0-1 0,2-1 0,0 1 0,6 32 0,-1-33 0,0 0 0,0 0 0,2-1 0,0 0 0,1-1 0,21 29 0,14 26 0,-42-65 0,1 0 0,1 0 0,-1 0 0,1-1 0,0 1 0,0-1 0,0 0 0,1 0 0,0 0 0,0-1 0,0 0 0,6 4 0,-8-7 0,1 1 0,-1 0 0,0 0 0,0 0 0,0 1 0,0-1 0,0 1 0,-1-1 0,1 1 0,-1 0 0,0 0 0,0 0 0,0 0 0,0 0 0,2 5 0,-2-1 0,-1-1 0,0 1 0,0 0 0,0 0 0,-1 0 0,0 0 0,-1 8 0,0-3 0,1-4 0,0 0 0,0 0 0,-1 0 0,0 0 0,-1 0 0,0 0 0,0 0 0,-1 0 0,-5 11 0,7-19 0,1 1 0,-1-1 0,1 1 0,-1-1 0,1 1 0,-1-1 0,0 0 0,1 1 0,-1-1 0,0 0 0,1 1 0,-1-1 0,0 0 0,1 0 0,-1 0 0,0 0 0,1 0 0,-1 0 0,0 0 0,0 0 0,1 0 0,-1 0 0,0 0 0,-1-1 0,-20-6 0,13 4 0,4 3 0,1-1 0,0 1 0,0 0 0,0 0 0,0 0 0,0 1 0,0 0 0,0-1 0,-1 1 0,2 1 0,-1-1 0,0 1 0,0-1 0,0 1 0,1 0 0,-6 4 0,-9 4 0,18-10 0,0-1 0,1 1 0,-1 0 0,0-1 0,0 1 0,0 0 0,0-1 0,0 1 0,0 0 0,0-1 0,1 1 0,-1 0 0,0-1 0,0 1 0,0-1 0,0 1 0,-1 0 0,1-1 0,0 1 0,0 0 0,0-1 0,0 1 0,0 0 0,0-1 0,0 1 0,-1 0 0,1-1 0,0 1 0,0 0 0,-1-1 0,1 1 0,0 0 0,0 0 0,-1-1 0,1 1 0,0 0 0,-1 0 0,1 0 0,0-1 0,-1 1 0,1 0 0,0 0 0,-1 0 0,1 0 0,0 0 0,-1 0 0,1 0 0,0 0 0,-1 0 0,1 0 0,-1 0 0,1 0 0,0 0 0,-1 0 0,1 0 0,0 0 0,-1 0 0,1 0 0,0 0 0,-1 0 0,1 1 0,0-1 0,-1 0 0,1 0 0,0 0 0,-1 1 0,14-32 0,-12 29 0,5-13 0,0 1 0,-1-1 0,5-22 0,-8 30 0,-1-1 0,0 1 0,-1-1 0,1 1 0,-1-1 0,-1 1 0,1-1 0,-1 1 0,-3-9 0,-3 4 0,-1 16 0,-4 23 0,10-20 0,1 0 0,0 0 0,1 0 0,-1 1 0,1-1 0,2 9 0,-2-15 0,0 0 0,0 1 0,0-1 0,0 0 0,0 0 0,0 0 0,1 0 0,-1 0 0,0 0 0,1-1 0,-1 1 0,1 0 0,-1 0 0,1 0 0,-1 0 0,1 0 0,0 0 0,-1-1 0,1 1 0,0 0 0,0-1 0,-1 1 0,1 0 0,0-1 0,0 1 0,0-1 0,0 1 0,0-1 0,0 0 0,0 1 0,0-1 0,0 0 0,0 0 0,0 0 0,0 0 0,0 0 0,0 0 0,0 0 0,0 0 0,0 0 0,0 0 0,0 0 0,0-1 0,0 1 0,0 0 0,0-1 0,0 1 0,0-1 0,0 1 0,0-1 0,-1 1 0,1-1 0,0 0 0,1 0 0,4-3 0,0-1 0,-1 0 0,1 0 0,-1-1 0,0 1 0,0-1 0,-1 0 0,1-1 0,-1 1 0,-1-1 0,1 0 0,-1 0 0,-1 0 0,1 0 0,-1 0 0,2-13 0,-5-1 0,1 21 0,0-1 0,-1 1 0,1 0 0,0-1 0,0 1 0,-1-1 0,1 1 0,0 0 0,-1-1 0,1 1 0,0 0 0,-1-1 0,1 1 0,-1 0 0,1 0 0,0-1 0,-1 1 0,1 0 0,-1 0 0,1 0 0,-1 0 0,1-1 0,-1 1 0,0 0 0,0 0 0,-1 1 0,0-1 0,0 1 0,1-1 0,-1 1 0,0 0 0,1-1 0,-1 1 0,1 0 0,-1 0 0,1 0 0,-1 0 0,1 0 0,0 1 0,0-1 0,-1 0 0,1 1 0,0-1 0,-1 2 0,-8 12 0,1 0 0,1 0 0,0 1 0,-11 29 0,-14 74 0,23-78 0,-2-1 0,-19 46 0,3-19 0,51-144 0,-4 0 0,-3-1 0,-3 0 0,3-98 0,-16 155 0,1-6 0,-1 1 0,-1-1 0,-1 1 0,-1 0 0,-2-1 0,-10-33 0,5 22 0,1 1 0,1-1 0,3 0 0,1-1 0,1 1 0,3-1 0,5-53 0,-5 88 0,0-1 0,1 1 0,0-1 0,-1 1 0,2 0 0,-1-1 0,0 1 0,1 0 0,0 0 0,0 0 0,0 0 0,0 0 0,1 1 0,-1-1 0,6-4 0,-5 5 0,0 1 0,0 0 0,1 0 0,-1 0 0,1 0 0,-1 1 0,1-1 0,0 1 0,0 0 0,0 0 0,0 0 0,0 1 0,0-1 0,0 1 0,0 0 0,0 0 0,5 1 0,4 1 0,-1 0 0,1 0 0,-1 1 0,1 1 0,-1 0 0,0 1 0,0 0 0,-1 1 0,0 0 0,20 15 0,-2 2 0,-1 2 0,33 40 0,-25-27 0,-8-11 0,1-1 0,1-1 0,53 33 0,-65-49 0,0-1 0,0 0 0,1-1 0,34 7 0,21 8 0,74 43 0,-116-51 0,0-2 0,1-1 0,50 11 0,-41-12 0,55 20 0,-92-28-151,0 0-1,0 1 0,0-1 0,0 1 1,-1 0-1,1 0 0,-1 0 1,7 7-1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9:0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24575,'-25'279'0,"22"-118"0,-13 142 0,11-246 0,2 60 0,-2 32 0,1-127 0,-1 1 0,-1-1 0,-1-1 0,0 1 0,-18 32 0,13-30 0,1 1 0,-13 48 0,24-67-1365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9:0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24575,'6'1'0,"0"-1"0,-1 2 0,0-1 0,1 0 0,-1 1 0,0 0 0,0 0 0,0 1 0,0 0 0,0-1 0,5 6 0,16 7 0,47 24 0,202 97 0,-127-71 0,160 94 0,-214-93 0,-74-50 0,2 0 0,0-2 0,0 0 0,36 15 0,-5-6 0,93 52 0,-12-12 0,-42-19 0,-92-44 0,0 0 0,0 0 0,0 0 0,1 0 0,-1 0 0,0 1 0,0-1 0,0 0 0,0 0 0,0 0 0,0 0 0,0 0 0,0 0 0,0 0 0,0 1 0,0-1 0,0 0 0,0 0 0,0 0 0,0 0 0,0 0 0,0 0 0,0 1 0,0-1 0,0 0 0,0 0 0,0 0 0,0 0 0,0 0 0,0 0 0,0 1 0,0-1 0,0 0 0,0 0 0,0 0 0,0 0 0,0 0 0,0 0 0,0 0 0,-1 1 0,1-1 0,0 0 0,0 0 0,0 0 0,0 0 0,0 0 0,0 0 0,0 0 0,-1 0 0,1 0 0,0 0 0,0 0 0,-13 7 0,-18 3 0,28-9 0,-57 13 0,-109 13 0,-29 5 0,-216 90 0,363-101 0,-66 37 0,6-2 0,-59 24 0,135-62 0,-17 7 0,4-3 0,38-17 0,1 0 0,-1-1 0,0 0 0,-19 5 0,26-10 0,6-4 0,15-10 0,0 1 0,1 0 0,0 2 0,1 0 0,36-16 0,-2 1 0,24-15 0,1 3 0,2 4 0,105-31 0,-183 65 0,226-70 0,-221 68 0,-3 2 0,1-1 0,-1 0 0,0 0 0,0-1 0,0 0 0,0 1 0,0-2 0,-1 1 0,5-5 0,-8 8 0,-1 0 0,0 0 0,0 0 0,0-1 0,1 1 0,-1 0 0,0 0 0,0-1 0,0 1 0,0 0 0,1 0 0,-1-1 0,0 1 0,0 0 0,0 0 0,0-1 0,0 1 0,0 0 0,0-1 0,0 1 0,0 0 0,0-1 0,0 1 0,0 0 0,0 0 0,0-1 0,0 1 0,0 0 0,0-1 0,0 1 0,0 0 0,-1 0 0,1-1 0,0 1 0,0 0 0,0 0 0,0-1 0,-1 1 0,1 0 0,0 0 0,-1-1 0,-16-4 0,-20 4 0,-32 10 0,0 2 0,-116 36 0,114-27 0,4-2 0,-254 73 0,293-81 0,29-10 0,-1 0 0,0 0 0,0 0 0,0 0 0,0 0 0,0 0 0,0 0 0,0 0 0,0 0 0,0 0 0,0 0 0,0 0 0,0 0 0,0 0 0,0 1 0,0-1 0,0 0 0,0 0 0,0 0 0,0 0 0,0 0 0,1 0 0,-1 0 0,0 0 0,0 0 0,0 0 0,0 0 0,0 0 0,0 0 0,0 0 0,0 1 0,0-1 0,0 0 0,0 0 0,0 0 0,-1 0 0,1 0 0,0 0 0,0 0 0,0 0 0,0 0 0,0 0 0,0 0 0,0 0 0,0 0 0,0 0 0,0 0 0,0 1 0,0-1 0,0 0 0,14 0 0,21-5 0,40-17 0,137-60 0,67-56 0,-107 51 0,-121 64 0,-30 14 0,0-1 0,0 0 0,31-23 0,-47 28 0,-9 3 0,-12 5 0,-44 22 0,-106 58 0,85-39 0,-96 58 0,155-89 0,11-5-1365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9:14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113 193 24575,'-2'-1'0,"1"1"0,0-1 0,0 0 0,0 0 0,0 0 0,0 0 0,0 0 0,0 0 0,1 0 0,-1 0 0,0 0 0,0-1 0,1 1 0,-1 0 0,1 0 0,-1-1 0,1 1 0,0 0 0,-1-1 0,1 1 0,0 0 0,0-3 0,-1 1 0,-5-32 0,5 25 0,0 1 0,0 0 0,-1 0 0,-1 0 0,1 0 0,-1 0 0,-1 0 0,0 1 0,0-1 0,-1 1 0,-8-11 0,13 18 0,0 1 0,-1-1 0,1 0 0,-1 1 0,1-1 0,-1 1 0,1-1 0,-1 1 0,1-1 0,-1 1 0,1-1 0,-1 1 0,0 0 0,1-1 0,-1 1 0,0 0 0,1 0 0,-1-1 0,0 1 0,1 0 0,-1 0 0,0 0 0,0 0 0,1 0 0,-1 0 0,0 0 0,1 0 0,-1 0 0,0 0 0,0 0 0,1 0 0,-1 1 0,0-1 0,1 0 0,-1 0 0,0 1 0,1-1 0,-1 1 0,1-1 0,-1 0 0,0 1 0,1-1 0,-1 1 0,1-1 0,-1 1 0,1 0 0,0-1 0,-1 1 0,1-1 0,-1 1 0,1 0 0,0-1 0,0 1 0,-1 0 0,1-1 0,0 1 0,0 1 0,-10 43 0,4 52 0,8 109 0,1-65 0,-3-121 0,1 0 0,0 0 0,1-1 0,2 1 0,0-1 0,0 0 0,14 32 0,-8-27 0,-1 0 0,-1 0 0,-1 1 0,5 34 0,-10-45 0,-1-20 0,1-11 0,17-51-1365,-8 32-5461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9:15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0 24575,'0'21'0,"0"0"0,-1 0 0,-1 0 0,-1 0 0,0-1 0,-10 29 0,3-13 0,2-1 0,1 1 0,2 0 0,1 1 0,2 56 0,3-105 0,1-13 0,-1-1 0,-4-32 0,3 57 0,0 0 0,0 0 0,0 0 0,0 0 0,0 0 0,-1 0 0,1 0 0,0 0 0,-1 0 0,1 0 0,0 1 0,-1-1 0,1 0 0,-1 0 0,1 0 0,-1 1 0,1-1 0,-1 0 0,0 1 0,1-1 0,-2 0 0,1 1 0,1 0 0,-1 0 0,0 0 0,1 0 0,-1 0 0,1 0 0,-1 1 0,1-1 0,-1 0 0,0 1 0,1-1 0,-1 0 0,1 1 0,-1-1 0,1 0 0,0 1 0,-1-1 0,1 1 0,-1-1 0,1 1 0,0-1 0,-1 1 0,1 0 0,-4 4 0,1 1 0,1-1 0,-1 1 0,1-1 0,-3 11 0,-33 219-1365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9:27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925 624 24575,'0'-10'0,"0"0"0,-1 0 0,-1 0 0,1 0 0,-2 0 0,1 1 0,-2-1 0,1 1 0,-1-1 0,0 1 0,-1 0 0,0 1 0,-1-1 0,0 1 0,0 0 0,0 0 0,-1 1 0,-1 0 0,1 0 0,-1 1 0,0 0 0,-11-7 0,-8 0 0,0 1 0,-55-16 0,67 24 0,0 0 0,0 2 0,-1 0 0,1 0 0,-1 2 0,1 0 0,-20 2 0,32-1 0,0-1 0,-1 1 0,1 0 0,0 0 0,0 0 0,0 0 0,1 1 0,-1-1 0,0 1 0,0 0 0,1 0 0,-1 0 0,1 0 0,0 0 0,-1 0 0,1 1 0,0-1 0,0 1 0,1-1 0,-1 1 0,0 0 0,1 0 0,0 0 0,0 0 0,-1 0 0,2 0 0,-1 0 0,0 0 0,1 0 0,-1 0 0,1 1 0,0 4 0,0-2 0,1-1 0,-1 0 0,1 0 0,0 0 0,0 1 0,0-1 0,1 0 0,0 0 0,0-1 0,0 1 0,0 0 0,1-1 0,0 1 0,0-1 0,0 0 0,0 0 0,1 0 0,0 0 0,6 5 0,1-3 0,0 0 0,1-1 0,0 0 0,1 0 0,-1-1 0,1-1 0,-1 0 0,25 2 0,-18-4 0,0 0 0,0-1 0,0-1 0,-1-1 0,28-5 0,-41 5 0,0 1 0,0-1 0,0 0 0,0-1 0,0 1 0,0-1 0,0 0 0,-1-1 0,5-3 0,-8 6 0,0 0 0,0 1 0,0-1 0,0 0 0,-1 0 0,1 0 0,0 0 0,0 0 0,-1 0 0,1 0 0,-1 0 0,1 0 0,-1 0 0,1-1 0,-1 1 0,0 0 0,1 0 0,-1 0 0,0 0 0,0-1 0,0 1 0,0 0 0,0 0 0,0 0 0,0-1 0,-1 1 0,1 0 0,0 0 0,-1 0 0,1 0 0,-1-1 0,1 1 0,-1 0 0,1 0 0,-1 0 0,0 0 0,1 0 0,-1 0 0,0 1 0,0-1 0,0 0 0,0 0 0,0 0 0,0 1 0,-1-2 0,-4-1 0,-1 0 0,1 0 0,0 0 0,-1 0 0,1 1 0,-1 0 0,0 1 0,0 0 0,0 0 0,0 0 0,0 1 0,0 0 0,0 0 0,1 0 0,-1 1 0,0 0 0,0 1 0,0 0 0,1 0 0,-1 0 0,0 1 0,1-1 0,0 2 0,0-1 0,0 1 0,0 0 0,1 0 0,-1 0 0,-5 7 0,10-10 0,0 0 0,1-1 0,-1 1 0,0 0 0,1 0 0,-1-1 0,1 1 0,-1 0 0,1 0 0,-1 0 0,1 0 0,-1 0 0,1 0 0,0 0 0,0 0 0,-1 0 0,1 0 0,0 0 0,0 0 0,0 0 0,0 0 0,0 0 0,0 0 0,0 0 0,1 0 0,-1 1 0,1-1 0,0 1 0,0-1 0,0 0 0,0 0 0,1 0 0,-1 0 0,0 0 0,1 0 0,-1 0 0,0 0 0,1 0 0,-1-1 0,1 1 0,2 0 0,4 2 0,1-1 0,0 0 0,0-1 0,15 1 0,-18-2 0,1-1 0,-1 0 0,0 0 0,0 0 0,0-1 0,-1 0 0,1 0 0,0 0 0,-1-1 0,1 0 0,-1 0 0,0 0 0,0-1 0,0 0 0,0 0 0,5-6 0,-8 8 0,0 0 0,-1 0 0,1 0 0,-1 0 0,1 0 0,-1 0 0,0-1 0,0 1 0,0 0 0,0-1 0,0 1 0,-1-1 0,1 1 0,-1-1 0,0 0 0,1 1 0,-1-1 0,0 1 0,-1-1 0,1 0 0,0 1 0,-1-1 0,1 1 0,-1-1 0,0 1 0,0-1 0,0 1 0,0 0 0,0 0 0,-1-1 0,1 1 0,-1 0 0,1 0 0,-1 0 0,0 0 0,0 0 0,1 1 0,-1-1 0,-1 0 0,-1 0 0,-6-5 0,1 1 0,-1 0 0,0 1 0,-1 1 0,1-1 0,-1 1 0,0 1 0,0 0 0,0 1 0,-15-2 0,-18 1 0,-58 1 0,84 3 0,4-1 0,-64 4 0,74-3 0,-1-1 0,0 1 0,1 0 0,-1 0 0,0 1 0,1 0 0,-1 0 0,1 0 0,0 0 0,0 0 0,0 1 0,-7 6 0,10-9 0,1 0 0,0 0 0,-1 0 0,1 1 0,0-1 0,0 0 0,-1 0 0,1 1 0,0-1 0,0 0 0,-1 1 0,1-1 0,0 0 0,0 1 0,0-1 0,0 0 0,-1 1 0,1-1 0,0 0 0,0 1 0,0-1 0,0 0 0,0 1 0,0-1 0,0 0 0,0 1 0,0-1 0,0 1 0,0-1 0,0 0 0,0 1 0,1-1 0,-1 0 0,0 1 0,0-1 0,0 0 0,0 1 0,1-1 0,-1 0 0,0 1 0,0-1 0,0 0 0,1 0 0,-1 1 0,0-1 0,1 0 0,-1 0 0,0 1 0,1-1 0,-1 0 0,0 0 0,1 0 0,-1 0 0,0 0 0,1 1 0,-1-1 0,0 0 0,1 0 0,-1 0 0,0 0 0,1 0 0,24-1 0,-22 0 0,-1 0 0,1-1 0,-1 1 0,0 0 0,0-1 0,1 1 0,-1-1 0,0 0 0,-1 0 0,1 0 0,0 0 0,0 0 0,-1 0 0,1 0 0,-1 0 0,0-1 0,0 1 0,0-1 0,0 1 0,0-1 0,0 1 0,0-1 0,-1 1 0,0-1 0,1 0 0,-1 1 0,0-1 0,0 1 0,0-1 0,-1 0 0,1 1 0,-1-1 0,-1-3 0,1-1 0,-1 1 0,-1 0 0,1 0 0,-1 0 0,0 0 0,0 1 0,-1-1 0,0 1 0,0 0 0,0 0 0,-1 0 0,-8-7 0,6 7 0,0 0 0,-1 1 0,1 0 0,-1 0 0,0 0 0,-12-2 0,18 5 0,-1 0 0,1 0 0,-1 1 0,1-1 0,-1 1 0,0 0 0,1 0 0,-1 0 0,1 0 0,-1 0 0,0 0 0,1 1 0,-1-1 0,1 1 0,-1 0 0,1 0 0,0 0 0,-1 0 0,1 0 0,0 0 0,-1 1 0,1-1 0,0 1 0,-3 3 0,4-4 0,0 0 0,0 0 0,1 0 0,-1 0 0,0 0 0,1 1 0,-1-1 0,1 0 0,-1 0 0,1 1 0,0-1 0,-1 0 0,1 0 0,0 1 0,0-1 0,0 0 0,0 1 0,0-1 0,0 0 0,0 1 0,1-1 0,-1 0 0,0 0 0,1 1 0,-1-1 0,1 0 0,-1 0 0,1 0 0,0 1 0,-1-1 0,1 0 0,0 0 0,0 0 0,0 0 0,0 0 0,0-1 0,0 1 0,1 1 0,-1-1 0,0-1 0,-1 1 0,1-1 0,0 1 0,0-1 0,-1 0 0,1 1 0,0-1 0,0 0 0,0 1 0,-1-1 0,1 0 0,0 0 0,0 0 0,0 0 0,0 0 0,0 0 0,0 0 0,-1 0 0,1 0 0,0 0 0,0 0 0,0 0 0,0-1 0,0 1 0,-1 0 0,1-1 0,0 1 0,0-1 0,-1 1 0,1-1 0,0 1 0,-1-1 0,1 1 0,0-1 0,-1 0 0,1 1 0,-1-1 0,1 0 0,-1 1 0,1-1 0,-1 0 0,1 0 0,-1 0 0,0 1 0,0-1 0,1 0 0,-1 0 0,0 0 0,0 0 0,0 0 0,0-1 0,0 0 0,0 0 0,0-1 0,0 1 0,0-1 0,-1 1 0,1-1 0,-1 1 0,1-1 0,-1 1 0,0 0 0,0-1 0,0 1 0,0 0 0,-1 0 0,1 0 0,-1 0 0,1 0 0,-1 0 0,0 0 0,1 1 0,-1-1 0,0 0 0,0 1 0,-3-2 0,3 1 0,-1 1 0,0-1 0,1 1 0,-1 0 0,0 0 0,0 0 0,1 0 0,-1 0 0,0 0 0,0 1 0,0 0 0,0-1 0,0 1 0,0 0 0,0 1 0,0-1 0,0 0 0,0 1 0,-5 1 0,9-2 0,-1 0 0,0 0 0,0 0 0,1 0 0,-1 0 0,0 0 0,0 0 0,1 0 0,-1 0 0,0 0 0,1 1 0,-1-1 0,0 0 0,0 0 0,0 0 0,1 0 0,-1 0 0,0 1 0,0-1 0,1 0 0,-1 0 0,0 0 0,0 1 0,0-1 0,0 0 0,0 0 0,1 1 0,-1-1 0,0 0 0,0 0 0,0 1 0,0-1 0,0 0 0,0 0 0,0 1 0,0-1 0,0 0 0,0 0 0,0 1 0,0-1 0,0 0 0,0 1 0,0-1 0,0 0 0,0 0 0,0 1 0,0-1 0,0 0 0,-1 0 0,1 1 0,0-1 0,0 0 0,0 0 0,0 0 0,-1 1 0,1-1 0,0 0 0,0 0 0,0 0 0,-1 1 0,1-1 0,0 0 0,0 0 0,-1 0 0,1 0 0,1 1 0,1-1 0,-1 1 0,1-1 0,-1 0 0,1 0 0,-1 0 0,1 0 0,-1 0 0,0 0 0,1 0 0,-1 0 0,1-1 0,-1 1 0,1 0 0,-1-1 0,1 0 0,-1 1 0,2-2 0,-1 1 0,-1-1 0,1 1 0,0-1 0,-1 0 0,1 0 0,-1 0 0,1 0 0,-1 0 0,0 0 0,0 0 0,0 0 0,0 0 0,0 0 0,-1-1 0,1 1 0,-1 0 0,1-1 0,-1 1 0,0-1 0,0 1 0,0 0 0,0-1 0,0 1 0,0 0 0,-2-5 0,1 3 0,0 0 0,-1 1 0,1-1 0,-1 1 0,0 0 0,0 0 0,0-1 0,0 1 0,0 0 0,-1 1 0,1-1 0,-1 0 0,0 1 0,0-1 0,-6-3 0,0 2 0,0 0 0,0 0 0,-1 0 0,1 1 0,-1 1 0,0 0 0,-12-1 0,19 2 0,-1 1 0,1-1 0,-1 1 0,1 0 0,0 0 0,-1 1 0,1-1 0,0 0 0,-1 1 0,1 0 0,0 0 0,0 0 0,0 0 0,-1 1 0,1-1 0,1 1 0,-1 0 0,0 0 0,0 0 0,1 0 0,-1 0 0,1 1 0,-1-1 0,-2 5 0,4-6 0,1-1 0,0 1 0,-1 0 0,1 0 0,0-1 0,-1 1 0,1 0 0,0 0 0,0 0 0,0 0 0,0 0 0,0-1 0,-1 1 0,2 0 0,-1 0 0,0 0 0,0 0 0,0 0 0,0-1 0,0 1 0,1 0 0,-1 0 0,0 0 0,1-1 0,-1 1 0,1 0 0,0 0 0,0 1 0,1-1 0,-1 1 0,1-1 0,-1 0 0,1 0 0,0 0 0,0 0 0,-1 0 0,1 0 0,0-1 0,4 2 0,-4-1 0,1 0 0,-1-1 0,1 1 0,0-1 0,-1 0 0,1 0 0,-1 0 0,1 0 0,0 0 0,-1 0 0,1-1 0,0 1 0,-1-1 0,1 0 0,-1 1 0,1-1 0,-1 0 0,0-1 0,5-2 0,-6 3 0,-1 1 0,1-1 0,0 0 0,-1 0 0,1 0 0,-1 0 0,1 0 0,-1 0 0,0-1 0,1 1 0,-1 0 0,0 0 0,0 0 0,1 0 0,-1 0 0,0 0 0,0-1 0,0 1 0,-1 0 0,1 0 0,0 0 0,0 0 0,-1-2 0,0 0 0,-1 0 0,0 0 0,1 0 0,-1 0 0,0 0 0,0 0 0,-5-4 0,-5-4 0,0 0 0,-21-13 0,27 20 0,2 1 0,0 0 0,0 0 0,0-1 0,0 1 0,-4-7 0,7 10 0,1 0 0,0 0 0,0-1 0,0 1 0,0 0 0,0 0 0,-1-1 0,1 1 0,0 0 0,0 0 0,0-1 0,0 1 0,0 0 0,0-1 0,0 1 0,0 0 0,0-1 0,0 1 0,0 0 0,0 0 0,0-1 0,0 1 0,0 0 0,0-1 0,0 1 0,0 0 0,1 0 0,-1-1 0,0 1 0,0 0 0,0 0 0,0-1 0,1 1 0,-1 0 0,21-4 0,12 5 0,-1 3 0,1 0 0,-1 2 0,0 2 0,38 14 0,-46-12 0,-1 1 0,-1 1 0,0 1 0,28 22 0,32 18 0,84 32 0,-129-67 0,37 24 0,17 9 0,-65-37 0,28 19 0,-35-20 0,0-1 0,1-1 0,28 11 0,7 3 0,-1 1 0,73 49 0,-98-53 0,-28-21 0,-1-1 0,1 0 0,-1 1 0,1 0 0,0-1 0,-1 1 0,1-1 0,-1 1 0,0 0 0,1-1 0,-1 1 0,1 0 0,-1-1 0,0 1 0,0 0 0,1 0 0,-1-1 0,0 1 0,0 0 0,0 0 0,0 0 0,0-1 0,0 1 0,0 0 0,0 0 0,0-1 0,0 1 0,-1 0 0,1 0 0,0-1 0,0 1 0,-1 0 0,1 0 0,-1-1 0,1 1 0,0 0 0,-1-1 0,1 1 0,-1-1 0,1 1 0,-2 0 0,-16 9 0,1 0 0,-2-2 0,1 0 0,-1-1 0,0-1 0,-1-1 0,0 0 0,-21 1 0,-95 13 0,-188 0 0,320-19 0,-1 0 0,0 0 0,1 0 0,-1 0 0,1-1 0,-1 0 0,1 0 0,-6-2 0,9 2 0,0 0 0,0 1 0,0-1 0,0 0 0,0 0 0,0 0 0,1 0 0,-1 0 0,0 0 0,1 0 0,-1 0 0,0 0 0,1 0 0,-1-1 0,1 1 0,-1 0 0,1 0 0,0 0 0,0-1 0,0 1 0,-1 0 0,1 0 0,0-1 0,0 1 0,1 0 0,-1 0 0,0-1 0,0 1 0,1 0 0,-1 0 0,1-2 0,6-24 0,-4 15 0,0 0 0,0-1 0,0-18 0,-3 26 0,0 1 0,0-1 0,-1 1 0,0-1 0,0 1 0,0-1 0,0 1 0,-1 0 0,1 0 0,-1 0 0,0 0 0,0 0 0,-6-7 0,4 6 0,-1 0 0,0 0 0,-1 0 0,1 0 0,-1 1 0,1 0 0,-1 0 0,-1 1 0,1 0 0,-8-4 0,-8 0 0,-38-9 0,58 15 0,1 1 0,1 0 0,0 0 0,-1 0 0,1 0 0,0 0 0,-1-1 0,1 1 0,0 0 0,0 0 0,-1-1 0,1 1 0,0 0 0,0 0 0,-1-1 0,1 1 0,0 0 0,0-1 0,0 1 0,0 0 0,-1-1 0,1 1 0,0 0 0,0-1 0,0 1 0,0 0 0,0-1 0,0 1 0,0 0 0,0-1 0,0 1 0,0 0 0,0-1 0,0 1 0,0-1 0,0 1 0,0 0 0,1-1 0,6-19 0,-1 6 0,-6 11-97,0-1-1,0 1 1,0 0-1,0 0 1,0 0-1,0 0 1,-1-1-1,0 1 1,0 0-1,0 0 1,0 0-1,0 0 0,-3-5 1,-9-10-6729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9:5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24575,'0'696'0,"4"-781"0,19-111 0,4-33 0,-26 113 0,2-28 0,-3 143 0,0-1 0,0 1 0,0-1 0,0 1 0,1-1 0,-1 1 0,1-1 0,-1 1 0,1-1 0,-1 1 0,1-1 0,0 1 0,-1 0 0,1 0 0,0-1 0,2-1 0,-2 3 0,-1 0 0,1-1 0,-1 1 0,1 0 0,0 0 0,-1 0 0,1 0 0,0 0 0,-1 0 0,1 0 0,0 0 0,-1 0 0,1 0 0,0 0 0,-1 0 0,1 0 0,-1 1 0,1-1 0,0 0 0,-1 0 0,1 1 0,-1-1 0,1 0 0,-1 1 0,1-1 0,0 1 0,4 4 0,0 0 0,0 0 0,-1 0 0,1 0 0,5 11 0,187 315 0,-92-152 0,-99-169 0,0 0 0,1 0 0,16 16 0,-21-24 0,0 0 0,0 0 0,0 0 0,1 0 0,-1 0 0,1 0 0,-1-1 0,1 0 0,0 1 0,0-1 0,-1 0 0,1 0 0,0 0 0,0-1 0,0 1 0,0-1 0,0 1 0,0-1 0,0 0 0,4-1 0,-5 1 0,0-1 0,0 0 0,-1 0 0,1 0 0,0 0 0,0 0 0,-1 0 0,1 0 0,-1 0 0,1-1 0,-1 1 0,1-1 0,-1 1 0,0-1 0,0 1 0,0-1 0,0 0 0,0 0 0,0 0 0,0 1 0,-1-1 0,2-3 0,8-48 0,-9 45 0,19-140 0,-3 36 0,4-174 0,-22 199 0,1 82-108,1-14 336,-1 19-267,0-1 0,0 1 0,1 0 0,-1-1 0,0 1 0,0-1 0,0 1 0,1 0-1,-1 0 1,0-1 0,1 1 0,-1 0 0,0-1 0,0 1 0,1 0 0,-1 0 0,1 0 0,-1-1 0,0 1 0,1 0-1,-1 0 1,0 0 0,1 0 0,-1 0 0,1 0 0,-1-1 0,0 1 0,1 0 0,-1 0 0,1 0 0,-1 0 0,0 1-1,1-1 1,-1 0 0,1 0 0,-1 0 0,1 0 0,16 8-6787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59:5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63 260 24575,'-3'3'0,"0"-1"0,0 1 0,0 0 0,0 0 0,0 0 0,0 0 0,1 0 0,0 1 0,0-1 0,0 1 0,0 0 0,0-1 0,1 1 0,-1 0 0,1 0 0,0 0 0,0 0 0,1 0 0,-1 0 0,1 0 0,0 6 0,0-5 0,-1-1 0,1 0 0,1 0 0,-1 0 0,0 0 0,1 0 0,0 0 0,0 0 0,0 0 0,1 0 0,-1 0 0,1 0 0,0-1 0,0 1 0,0-1 0,0 1 0,1-1 0,0 0 0,-1 0 0,1 0 0,4 3 0,-3-3 0,0-1 0,0 0 0,0-1 0,0 1 0,0-1 0,1 0 0,-1 0 0,0 0 0,1 0 0,-1-1 0,1 1 0,-1-1 0,1-1 0,-1 1 0,0 0 0,6-2 0,-4 0 0,0 0 0,0-1 0,0 1 0,-1-1 0,1 0 0,-1-1 0,0 1 0,0-1 0,0 0 0,6-7 0,-2 1 0,-1 0 0,0 0 0,0-1 0,-1 0 0,-1 0 0,0-1 0,0 0 0,-2 0 0,1 0 0,4-22 0,-6 18 0,-2 0 0,1-1 0,-2 1 0,0-1 0,-1 1 0,-1-1 0,-6-28 0,6 38 0,0 1 0,0 0 0,-1 0 0,1 0 0,-2 1 0,1-1 0,0 1 0,-1-1 0,0 1 0,-5-5 0,6 7 0,-1 0 0,1 1 0,-1-1 0,0 1 0,1 0 0,-1 0 0,0 0 0,0 0 0,0 1 0,-1 0 0,1 0 0,0 0 0,0 0 0,-1 1 0,1-1 0,-7 1 0,6 0 0,0 1 0,-1-1 0,1 1 0,0 0 0,0 1 0,0-1 0,0 1 0,0 0 0,0 0 0,0 0 0,1 1 0,-1 0 0,1 0 0,-5 4 0,3-2 0,0 1 0,0 1 0,1-1 0,0 1 0,1 0 0,-1 0 0,1 0 0,-4 11 0,1 1 0,1 0 0,0 1 0,2-1 0,0 2 0,1-1 0,0 33 0,2-37 0,1-1 0,1 0 0,0 1 0,2-1 0,-1 0 0,10 27 0,-11-38 0,1 0 0,0 1 0,1-1 0,-1 0 0,1 0 0,-1 0 0,1-1 0,0 1 0,1-1 0,-1 0 0,1 1 0,-1-2 0,1 1 0,0 0 0,0-1 0,0 1 0,1-1 0,-1-1 0,0 1 0,1 0 0,-1-1 0,1 0 0,-1 0 0,1 0 0,9 0 0,-6-1 0,1 0 0,-1 0 0,0-1 0,0 0 0,1 0 0,-1-1 0,0 0 0,0 0 0,0-1 0,-1 0 0,1-1 0,-1 1 0,0-1 0,1-1 0,-2 0 0,1 0 0,-1 0 0,1 0 0,-1-1 0,8-11 0,-3 2 0,-1-1 0,0 0 0,-1 0 0,-1-1 0,-1 0 0,0 0 0,-1-1 0,3-18 0,-7 143 0,-2-90 17,1 1 0,1-1 1,1 0-1,0 0 0,1 0 0,9 26 0,-10-37-91,0 0-1,0 0 1,0 0 0,1 0 0,-1-1-1,2 1 1,-1-1 0,0 0 0,1 0-1,0-1 1,0 1 0,0-1 0,1 0-1,0-1 1,-1 1 0,1-1 0,0 0-1,1-1 1,9 4 0,23 2-6752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1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1 848 24575,'1'-5'0,"0"0"0,1 1 0,-1-1 0,1 1 0,1-1 0,-1 1 0,0 0 0,1 0 0,0 0 0,0 0 0,0 0 0,5-3 0,5-8 0,36-52 0,-2-2 0,38-75 0,-68 109 0,-1 0 0,-2 0 0,-1-2 0,-2 0 0,-2 0 0,8-63 0,-15 87 0,0-1 0,-1 1 0,0-1 0,0 0 0,-1 0 0,-1 1 0,-1-1 0,0 0 0,-4-17 0,5 30 0,1 0 0,0 0 0,-1-1 0,1 1 0,-1 0 0,1 0 0,-1 0 0,1 0 0,-1 0 0,0 0 0,0 0 0,1 0 0,-1 0 0,0 0 0,0 0 0,0 0 0,0 1 0,0-1 0,0 0 0,0 1 0,0-1 0,0 1 0,-1-1 0,1 1 0,-2-1 0,1 1 0,0 0 0,1 1 0,-1-1 0,0 1 0,1 0 0,-1-1 0,0 1 0,1 0 0,-1 0 0,1 0 0,-1 0 0,1 0 0,0 0 0,-1 0 0,-1 3 0,-6 7 0,1-1 0,0 2 0,-9 18 0,-7 19 0,1 0 0,3 2 0,3 1 0,1 0 0,-8 56 0,11-31 0,4 1 0,1 148 0,8-212 0,1 0 0,1 0 0,0 0 0,0 0 0,2-1 0,-1 1 0,2-1 0,0 0 0,0 0 0,1-1 0,14 22 0,-14-27 0,0 1 0,1-1 0,-1 0 0,2-1 0,-1 0 0,1 0 0,-1-1 0,1 1 0,1-2 0,-1 1 0,1-1 0,0 0 0,0-1 0,0 0 0,0-1 0,1 0 0,18 2 0,-13-3 0,-1-1 0,1 0 0,0-1 0,0-1 0,-1 0 0,1-1 0,-1-1 0,0 0 0,0-1 0,0 0 0,19-12 0,-27 15 0,-1-1 0,0 0 0,0-1 0,0 1 0,-1-1 0,1 0 0,-1 0 0,0-1 0,0 1 0,0-1 0,0 0 0,-1 0 0,0 0 0,0 0 0,0 0 0,-1-1 0,0 0 0,0 1 0,0-1 0,-1 0 0,0 0 0,0 0 0,0 0 0,-1 0 0,0 0 0,0 0 0,0 0 0,-1 0 0,0 0 0,-3-11 0,2 11 6,-1 0 0,1 0-1,-1 0 1,0 0 0,0 0-1,-1 1 1,0-1 0,0 1 0,0 0-1,-1 0 1,0 0 0,0 1-1,0 0 1,0 0 0,0 0-1,-1 0 1,0 1 0,0 0 0,0 0-1,-10-3 1,-4 0-254,-1 1 1,0 1-1,0 1 1,0 1-1,-24 0 1,-12 1-6579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1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77 24575,'-2'-1'0,"-1"1"0,1 0 0,-1 0 0,0 0 0,1 0 0,-1 0 0,1 1 0,-1-1 0,1 1 0,-1-1 0,1 1 0,-1 0 0,1 0 0,0 0 0,-1 1 0,1-1 0,0 0 0,0 1 0,0 0 0,0-1 0,0 1 0,0 0 0,0 0 0,1 0 0,-1 0 0,1 0 0,-1 0 0,1 1 0,0-1 0,0 0 0,0 1 0,0-1 0,0 1 0,0 3 0,0-1 0,-1 0 0,1 0 0,0 0 0,0 0 0,1 1 0,0-1 0,0 0 0,0 0 0,0 1 0,1-1 0,0 0 0,0 0 0,0 0 0,1 0 0,0 0 0,0 0 0,0 0 0,0 0 0,1-1 0,3 6 0,-1-5 0,-1 0 0,1-1 0,0 1 0,1-1 0,-1 0 0,1-1 0,-1 1 0,1-1 0,0 0 0,0 0 0,0-1 0,1 0 0,-1 0 0,1-1 0,12 2 0,-9-2 0,1 0 0,-1-1 0,1 0 0,-1-1 0,1 0 0,-1-1 0,0 0 0,1 0 0,-1-1 0,0 0 0,10-6 0,-16 7 0,-1 1 0,0-1 0,0 0 0,0-1 0,0 1 0,0 0 0,0-1 0,0 1 0,-1-1 0,1 0 0,-1 0 0,0 0 0,0 0 0,0-1 0,0 1 0,-1 0 0,1-1 0,-1 1 0,0-1 0,0 0 0,0 1 0,0-1 0,-1 0 0,0 0 0,1 1 0,-1-1 0,-1 0 0,1 0 0,0 1 0,-1-1 0,0 0 0,0 1 0,-2-7 0,0 0 0,-1 1 0,0 0 0,0 0 0,-1 0 0,0 0 0,0 1 0,-1 0 0,0 0 0,0 0 0,-1 1 0,0 0 0,-1 0 0,1 1 0,-1-1 0,0 2 0,-1-1 0,0 1 0,1 1 0,-2 0 0,-8-4 0,14 8 0,0-1 0,0 0 0,1 1 0,-1-1 0,0 1 0,0 0 0,1 1 0,-1-1 0,0 1 0,0-1 0,1 1 0,-1 0 0,0 0 0,1 1 0,-1-1 0,1 1 0,0 0 0,-1 0 0,1 0 0,0 0 0,0 0 0,0 1 0,1-1 0,-1 1 0,1 0 0,-1 0 0,1 0 0,0 0 0,0 0 0,-3 6 0,-1 4 0,0 0 0,1 0 0,0 0 0,1 1 0,0-1 0,2 1 0,-3 15 0,4 21 0,1 0 0,2 0 0,3-1 0,11 53 0,42 145 0,-51-205-94,22 100-1177,-14-95-5555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4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43 112 24575,'-2'1'0,"1"-1"0,-1 0 0,0 1 0,0-1 0,1 1 0,-1 0 0,0-1 0,1 1 0,-1 0 0,0 0 0,1 0 0,0 0 0,-1 0 0,1 0 0,-1 1 0,1-1 0,0 0 0,0 1 0,0-1 0,0 1 0,0-1 0,0 1 0,0 0 0,1-1 0,-1 1 0,0 0 0,0 3 0,0 0 0,-1 1 0,1-1 0,1 0 0,-1 1 0,1-1 0,0 1 0,0-1 0,1 8 0,1-5 0,0-1 0,1 1 0,0-1 0,0 1 0,1-1 0,0 0 0,0 0 0,1 0 0,-1-1 0,1 0 0,1 0 0,-1 0 0,1 0 0,0-1 0,1 0 0,-1 0 0,11 5 0,-8-5 0,-1-1 0,1 1 0,0-2 0,0 1 0,0-1 0,1-1 0,-1 0 0,1 0 0,0-1 0,-1 0 0,1 0 0,0-1 0,19-3 0,-23 2 0,0-1 0,-1 1 0,1-2 0,-1 1 0,1-1 0,-1 1 0,0-1 0,0-1 0,0 1 0,0-1 0,-1 0 0,1 0 0,-1 0 0,0-1 0,0 1 0,-1-1 0,1 0 0,-1 0 0,0-1 0,-1 1 0,1 0 0,-1-1 0,0 0 0,0 1 0,-1-1 0,2-8 0,-1 2 0,-1 0 0,0 0 0,0 0 0,-1 0 0,0-1 0,-1 1 0,-1 0 0,0 0 0,-1 0 0,0 0 0,-8-20 0,9 27 5,-1 1-1,0-1 1,1 1-1,-2-1 0,1 1 1,0 0-1,-1 0 1,0 1-1,1-1 1,-2 1-1,1-1 0,0 1 1,-1 1-1,1-1 1,-1 1-1,0-1 1,0 1-1,0 1 1,0-1-1,0 1 0,0 0 1,0 0-1,0 0 1,-1 1-1,1-1 1,-8 2-1,0 0-153,1 1 1,-1 0-1,1 0 1,0 2-1,0-1 1,0 2-1,0-1 1,1 2-1,-21 12 1,-10 12-6678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1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75 24575,'0'0'0,"-1"0"0,0 0 0,0 1 0,0-1 0,0 0 0,1 1 0,-1-1 0,0 0 0,0 1 0,1-1 0,-1 1 0,0 0 0,1-1 0,-1 1 0,1-1 0,-1 1 0,0 0 0,1-1 0,-1 1 0,1 0 0,0 0 0,-1 0 0,1-1 0,0 1 0,-1 0 0,1 0 0,0 0 0,0 0 0,-5 30 0,5-25 0,-1 1 0,0 1 0,1 0 0,0 0 0,1 0 0,-1 0 0,2-1 0,-1 1 0,1 0 0,0-1 0,1 1 0,-1-1 0,7 11 0,-6-12 0,1-1 0,0 0 0,0 0 0,0 0 0,0-1 0,1 0 0,0 0 0,0 0 0,0 0 0,0 0 0,0-1 0,1 0 0,0 0 0,-1-1 0,1 0 0,8 2 0,-10-2 0,0-1 0,1-1 0,-1 1 0,1 0 0,-1-1 0,1 0 0,-1 0 0,1-1 0,-1 1 0,0-1 0,1 0 0,-1 0 0,0 0 0,1 0 0,-1-1 0,0 0 0,7-4 0,-6 2 0,0 0 0,-1 0 0,1 0 0,-1 0 0,0-1 0,0 0 0,0 1 0,-1-2 0,1 1 0,-2 0 0,1-1 0,2-5 0,-2 4 0,-1 0 0,1 0 0,-1 0 0,-1 0 0,0 0 0,0 0 0,0-1 0,-1 1 0,0 0 0,0-1 0,0 1 0,-1 0 0,-1 0 0,1 0 0,-1 0 0,0 0 0,-1 0 0,1 0 0,-2 0 0,1 1 0,-1 0 0,-5-9 0,3 9 0,1 1 0,-1 0 0,0 0 0,-1 0 0,1 1 0,-1-1 0,0 2 0,0-1 0,0 1 0,-1 0 0,1 0 0,-1 1 0,-12-2 0,15 3 0,0 0 0,0 1 0,0 0 0,0 0 0,0 1 0,0-1 0,0 1 0,0 0 0,0 0 0,0 1 0,0 0 0,0-1 0,1 2 0,-1-1 0,1 0 0,-1 1 0,1 0 0,0 0 0,0 0 0,0 1 0,-6 7 0,-14 25-1365,8 1-5461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1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2 117 24575,'0'8'0,"-1"25"0,2 0 0,1 0 0,1-1 0,9 36 0,-10-60 0,0-1 0,1 1 0,-1-1 0,1 0 0,1 0 0,-1 0 0,1 0 0,0 0 0,1-1 0,0 0 0,0 0 0,0 0 0,0-1 0,1 1 0,0-1 0,0-1 0,1 1 0,-1-1 0,1 0 0,0-1 0,0 1 0,15 4 0,-17-7 0,0 0 0,0 0 0,0 0 0,0 0 0,0-1 0,0 0 0,0 0 0,0 0 0,0-1 0,0 0 0,0 0 0,0 0 0,0 0 0,0-1 0,0 0 0,-1 0 0,1 0 0,-1-1 0,1 1 0,-1-1 0,0 0 0,0 0 0,0-1 0,0 1 0,-1-1 0,0 0 0,1 0 0,-1 0 0,3-6 0,3-6 0,0-1 0,-1-1 0,-1 1 0,0-1 0,-1-1 0,4-26 0,-6 24-151,0 0-1,-2 0 0,0 1 0,-2-1 1,0-1-1,-1 2 0,-2-1 1,-7-34-1,-1 22-6674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1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24575,'-10'0'0,"-2"5"0,5 10 0,4 3-8191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1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24575,'-1'50'0,"0"-17"0,4 55 0,-2-79 0,1 0 0,-1-1 0,1 1 0,1-1 0,0 0 0,0 0 0,0 0 0,1 0 0,0-1 0,1 1 0,7 9 0,-8-13 0,1 1 0,0-1 0,0 0 0,0-1 0,0 1 0,1-1 0,-1 0 0,1 0 0,0-1 0,0 0 0,0 0 0,0 0 0,0-1 0,1 0 0,12 1 0,-8-1 0,-1-1 0,1-1 0,0 0 0,-1 0 0,1-1 0,0 0 0,-1-1 0,17-6 0,-22 6 0,0 0 0,0 0 0,-1-1 0,1 0 0,-1 1 0,0-1 0,0-1 0,0 1 0,-1 0 0,1-1 0,-1 0 0,0 0 0,-1 0 0,1 0 0,-1 0 0,0 0 0,0-1 0,-1 1 0,2-10 0,0-2 0,0 0 0,-1-1 0,-1 0 0,-3-33 0,1 68 0,0 41 0,6-29-273,1 0 0,2-1 0,0 0 0,24 52 0,-14-43-6553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1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24575,'19'460'0,"-10"-307"0,4 14 60,2 71-1485,-14-197-5401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17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24575,'-10'-1'0,"-1"2"0,1 0 0,-1 0 0,1 0 0,0 2 0,-1-1 0,-17 8 0,25-9 0,0 1 0,-1 0 0,1 0 0,0 0 0,1 0 0,-1 0 0,0 0 0,1 1 0,-1-1 0,1 1 0,0 0 0,-1 0 0,1 0 0,1 0 0,-1 0 0,0 0 0,1 1 0,0-1 0,0 0 0,0 1 0,0-1 0,0 1 0,1-1 0,-1 1 0,1-1 0,0 7 0,1-7 0,-1 0 0,0 0 0,1 0 0,0 0 0,-1-1 0,1 1 0,0 0 0,1 0 0,-1-1 0,0 1 0,1-1 0,0 1 0,-1-1 0,1 1 0,0-1 0,0 0 0,0 0 0,4 2 0,2 2 0,1 0 0,0-1 0,16 8 0,-16-9 0,-9-4 0,0 1 0,0-1 0,0 1 0,0-1 0,0 0 0,0 1 0,0-1 0,0 1 0,0-1 0,0 0 0,0 1 0,0-1 0,0 1 0,0-1 0,0 0 0,-1 1 0,1-1 0,0 0 0,0 1 0,0-1 0,0 0 0,-1 1 0,1-1 0,0 0 0,-1 1 0,1-1 0,0 0 0,0 0 0,-1 1 0,1-1 0,-1 0 0,-20 22 0,-12 13 0,31-32 0,0 1 0,1-1 0,-1 0 0,0 1 0,1-1 0,0 1 0,0-1 0,0 1 0,0 0 0,1-1 0,-1 1 0,1 0 0,0 0 0,0-1 0,0 1 0,1 0 0,-1 0 0,1-1 0,0 1 0,0-1 0,0 1 0,1 0 0,-1-1 0,1 0 0,0 1 0,0-1 0,0 0 0,0 0 0,0 0 0,1 0 0,0-1 0,-1 1 0,1-1 0,5 4 0,1 1 0,1 0 0,0-1 0,1 0 0,-1 0 0,1-1 0,0-1 0,0 0 0,0-1 0,1 0 0,13 2 0,-3-3-170,1-1-1,-1-1 0,0 0 1,1-2-1,-1-1 0,0-1 1,40-12-1,-17-1-6655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1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24575,'545'0'0,"-549"1"0,0 1 0,0 0 0,1 0 0,-1 0 0,1 1 0,-1-1 0,1 1 0,0 0 0,0 0 0,0 0 0,0 0 0,-2 4 0,-4 5 0,2 0 0,-1 0 0,2 0 0,-1 1 0,2 0 0,0 0 0,0 0 0,1 1 0,1-1 0,0 1 0,-1 19 0,3-18 0,0 1 0,1 0 0,1-1 0,0 1 0,1-1 0,1 1 0,0-1 0,1 0 0,1 0 0,6 15 0,7-1-1365,2-7-5461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1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24575,'0'5'0,"0"14"0,0 15 0,0 14 0,0 13 0,10 1 0,2 4 0,-1-1 0,3-11 0,-1-10 0,6-13 0,0-11-8191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1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23 24575,'0'-1'0,"0"1"0,0-1 0,-1 1 0,1-1 0,-1 0 0,1 1 0,-1-1 0,1 1 0,-1-1 0,1 1 0,-1-1 0,1 1 0,-1-1 0,1 1 0,-1-1 0,0 1 0,1 0 0,-1-1 0,0 1 0,1 0 0,-1 0 0,0 0 0,0-1 0,-1 1 0,-23-5 0,22 5 0,-18-3 0,0 1 0,1 0 0,-29 3 0,44-1 0,0 0 0,-1 1 0,1 0 0,0 0 0,0 0 0,0 1 0,0-1 0,1 1 0,-1 0 0,0 0 0,1 1 0,-1 0 0,1 0 0,0 0 0,0 0 0,0 0 0,0 1 0,1 0 0,-4 4 0,5-6 0,1 0 0,0 1 0,0-1 0,-1 1 0,2-1 0,-1 1 0,0-1 0,0 1 0,1 0 0,0-1 0,-1 1 0,1-1 0,0 1 0,0 0 0,0-1 0,1 1 0,-1 0 0,1-1 0,-1 1 0,1-1 0,0 1 0,0-1 0,0 1 0,1-1 0,-1 1 0,0-1 0,1 0 0,-1 0 0,1 0 0,0 0 0,3 3 0,5 4 0,1 0 0,-1-1 0,2 0 0,20 11 0,-24-14 0,65 31 0,-55-28 0,0 0 0,-1 1 0,0 1 0,0 0 0,-1 2 0,-1 0 0,17 15 0,-31-25 0,1-1 0,0 1 0,-1 0 0,1 0 0,-1-1 0,1 1 0,-1 0 0,0 0 0,0 1 0,0-1 0,0 0 0,0 0 0,-1 0 0,1 1 0,-1-1 0,1 0 0,-1 0 0,0 1 0,0-1 0,0 1 0,0-1 0,0 0 0,0 1 0,-1-1 0,1 0 0,-1 0 0,0 1 0,1-1 0,-1 0 0,0 0 0,0 0 0,-1 0 0,1 0 0,0 0 0,-1 0 0,1 0 0,-1-1 0,1 1 0,-1 0 0,0-1 0,-3 3 0,-4 2 0,0-1 0,0 0 0,0 0 0,-1-1 0,0 0 0,0-1 0,-20 5 0,12-5-341,-1 0 0,0-2-1,-32 0 1,11-5-6485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2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183 326 24575,'-1'23'0,"-1"0"0,-6 23 0,-2 25 0,9-51 0,-2 2 0,2-1 0,3 43 0,-2-60 0,0 0 0,1 0 0,-1 0 0,1 0 0,0 0 0,1 0 0,-1 0 0,0-1 0,1 1 0,0 0 0,0-1 0,0 0 0,0 1 0,1-1 0,-1 0 0,1 0 0,0 0 0,0 0 0,0-1 0,0 1 0,0-1 0,6 3 0,-6-4 0,0 0 0,0 0 0,0 0 0,0-1 0,0 1 0,0-1 0,0 0 0,0 0 0,0 0 0,0 0 0,1 0 0,-1-1 0,0 0 0,0 1 0,0-1 0,0 0 0,-1 0 0,1-1 0,0 1 0,0-1 0,-1 1 0,1-1 0,-1 0 0,1 0 0,-1 0 0,0 0 0,0 0 0,3-4 0,1-2 0,-1 1 0,0-1 0,0 0 0,-1 0 0,1 0 0,-2 0 0,0-1 0,4-13 0,-2-1 0,0 0 0,-2-1 0,0 0 0,-2 1 0,0-1 0,-2 0 0,-1 0 0,-1 1 0,0-1 0,-2 1 0,-1 0 0,-1 0 0,-1 0 0,0 1 0,-2 0 0,-1 1 0,0 0 0,-2 1 0,-28-35 0,31 43 0,-1 1 0,0 0 0,-1 0 0,0 1 0,-1 1 0,-18-11 0,28 18 0,-1 0 0,0 1 0,1-1 0,-1 1 0,0 0 0,0 0 0,0 0 0,0 0 0,0 1 0,0 0 0,0 0 0,-7 0 0,8 1 0,0 0 0,0 0 0,1 0 0,-1 0 0,0 0 0,1 1 0,-1-1 0,1 1 0,-1 0 0,1 0 0,0 0 0,0 0 0,0 0 0,0 0 0,0 0 0,0 1 0,1-1 0,-1 1 0,-1 3 0,-1 2 0,1-1 0,0 0 0,1 1 0,0 0 0,0-1 0,1 1 0,0 0 0,0 0 0,1 0 0,0 0 0,0 0 0,1 0 0,0-1 0,0 1 0,1 0 0,0 0 0,0-1 0,1 1 0,0-1 0,0 0 0,1 0 0,0 0 0,5 7 0,-2-3 0,1-1 0,-1-1 0,2 1 0,0-2 0,0 1 0,0-1 0,1 0 0,0-1 0,1 0 0,-1-1 0,1 0 0,1 0 0,-1-1 0,16 4 0,-1-4-151,1-1-1,0-1 0,0-1 0,0-1 1,0-2-1,0 0 0,0-2 1,40-10-1,-37 6-6674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39:25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 24575,'-5'0'0,"-1"9"0,1 12 0,9 8 0,5 7 0,0-2-8191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4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24575,'0'35'0,"-1"2"0,6 42 0,-4-69 0,1 0 0,0 1 0,0-1 0,1 0 0,1 0 0,0-1 0,0 1 0,9 14 0,-9-19 0,-1-1 0,1 0 0,0-1 0,-1 1 0,2 0 0,-1-1 0,0 0 0,1 0 0,0 0 0,-1-1 0,1 0 0,0 1 0,0-2 0,0 1 0,1-1 0,-1 1 0,0-1 0,1-1 0,-1 1 0,0-1 0,1 0 0,-1 0 0,1-1 0,-1 1 0,0-1 0,0 0 0,1-1 0,-1 1 0,0-1 0,0 0 0,0-1 0,0 1 0,-1-1 0,1 0 0,-1 0 0,1 0 0,-1 0 0,0-1 0,0 0 0,4-6 0,0-2 15,0-1 0,-1 1 0,0-1 0,-1-1 0,-1 1 0,0-1 0,5-26 0,-8 32-108,-1 0 0,0 0 1,0 0-1,-1 0 0,0 0 0,-1 0 0,0-1 0,0 1 1,0 0-1,-1 0 0,0 1 0,-1-1 0,0 0 1,0 1-1,-5-10 0,-17-15-6733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2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24575,'-10'0'0,"0"0"0,0 1 0,0 0 0,0 0 0,-13 4 0,20-4 0,0 0 0,0 1 0,0-1 0,1 1 0,-1-1 0,1 1 0,-1 0 0,1 0 0,-1 0 0,1 0 0,0 0 0,0 0 0,0 1 0,0-1 0,1 1 0,-1-1 0,1 1 0,-1 0 0,1 0 0,0-1 0,-1 6 0,2-6 0,-1 0 0,1 0 0,0 0 0,0 0 0,0 0 0,0 0 0,0 0 0,0 0 0,0 0 0,1 0 0,-1 0 0,1 0 0,0 0 0,0 0 0,-1 0 0,1 0 0,0 0 0,1-1 0,-1 1 0,0 0 0,0-1 0,1 1 0,-1-1 0,1 1 0,-1-1 0,1 0 0,0 0 0,-1 0 0,1 0 0,0 0 0,0 0 0,0 0 0,4 1 0,6 3 0,2-1 0,-1 0 0,25 3 0,-31-6 0,5 4 0,-14 1 0,-17 7 0,17-12 0,-8 4 0,-18 10 0,-44 32 0,64-41 0,1 0 0,0 0 0,0 1 0,0 0 0,1 1 0,0-1 0,1 1 0,-1 0 0,1 1 0,-4 9 0,8-15 0,0 0 0,0 0 0,0 0 0,1 0 0,-1 1 0,1-1 0,0 0 0,0 0 0,0 1 0,0-1 0,0 0 0,1 0 0,-1 0 0,1 0 0,0 1 0,0-1 0,0 0 0,0 0 0,1 0 0,-1-1 0,1 1 0,0 0 0,0-1 0,0 1 0,0-1 0,0 1 0,0-1 0,1 0 0,-1 0 0,1 0 0,0 0 0,-1 0 0,6 1 0,4 4 0,1-1 0,0 0 0,0-1 0,0-1 0,1 0 0,16 3 0,-13-4-136,0-1-1,-1-1 1,1 0-1,0 0 1,0-2-1,0 0 1,-1-1-1,1-1 0,27-8 1,-17-1-6690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2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24575,'0'10'0,"0"16"0,0 4-8191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2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24575,'-6'0'0,"0"0"0,0 1 0,0 0 0,0 0 0,0 0 0,0 1 0,0 0 0,0 0 0,0 0 0,1 1 0,-1 0 0,1 0 0,0 0 0,0 1 0,0 0 0,0 0 0,0 0 0,1 0 0,0 1 0,0 0 0,-4 5 0,3-2 0,1 0 0,0 1 0,0 0 0,0-1 0,1 1 0,1 1 0,-1-1 0,1 0 0,1 0 0,0 1 0,0-1 0,1 1 0,1 13 0,0-9 0,2 0 0,-1 0 0,1 0 0,1 0 0,1-1 0,0 1 0,0-1 0,13 20 0,-14-26 0,0-1 0,1 1 0,0-1 0,0 0 0,1 0 0,0-1 0,0 0 0,0 0 0,0 0 0,1-1 0,0 0 0,0 0 0,0-1 0,0 1 0,0-2 0,1 1 0,8 1 0,-7-2 0,0-1 0,-1 0 0,1-1 0,0 0 0,-1 0 0,1-1 0,-1 0 0,1-1 0,-1 1 0,1-2 0,-1 1 0,15-7 0,-19 7 0,-1 0 0,1-1 0,-1 1 0,1-1 0,-1 1 0,0-1 0,0 0 0,0 0 0,0 0 0,0-1 0,-1 1 0,0-1 0,1 1 0,-1-1 0,-1 0 0,1 0 0,0 0 0,-1 0 0,0 0 0,0 0 0,0 0 0,0 0 0,-1-1 0,0 1 0,0 0 0,0 0 0,0-1 0,-2-4 0,1 4 0,0 1 0,0 0 0,-1-1 0,0 1 0,0 0 0,0 0 0,0 0 0,-1 0 0,0 1 0,1-1 0,-1 1 0,0-1 0,-1 1 0,1 0 0,-1 0 0,1 1 0,-1-1 0,0 1 0,0-1 0,0 1 0,0 1 0,-1-1 0,-4-1 0,-5-2 0,0 1 0,0 1 0,0 0 0,-1 1 0,1 1 0,-16 0 0,25 1-91,0 0 0,0 1 0,0-1 0,0 1 0,0 0 0,0 0 0,0 1 0,0 0 0,1 0 0,-1 0 0,0 0 0,1 1 0,0-1 0,-7 6 0,-12 17-6735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2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35 24575,'0'-1'0,"0"-1"0,0 1 0,0-1 0,-1 1 0,1-1 0,0 1 0,-1 0 0,1-1 0,-1 1 0,1-1 0,-1 1 0,0 0 0,1 0 0,-1-1 0,0 1 0,0 0 0,0 0 0,0 0 0,0 0 0,0 0 0,0 0 0,0 0 0,-1 1 0,1-1 0,0 0 0,-1 0 0,1 1 0,0-1 0,-1 1 0,1 0 0,0-1 0,-1 1 0,1 0 0,-1 0 0,1 0 0,-1-1 0,-1 2 0,0-1 0,0 0 0,-1 0 0,1 0 0,0 1 0,0 0 0,-1-1 0,1 1 0,0 0 0,0 1 0,0-1 0,0 0 0,0 1 0,1 0 0,-1 0 0,-4 3 0,3-1 0,1 0 0,0-1 0,1 1 0,-1 0 0,0 0 0,1 1 0,0-1 0,0 0 0,1 1 0,-1-1 0,1 1 0,0 0 0,0-1 0,0 1 0,1 0 0,-1 0 0,1-1 0,0 1 0,1 0 0,-1 0 0,1 0 0,2 6 0,-1-5 0,0-1 0,1 1 0,-1-1 0,1 0 0,0 1 0,1-1 0,-1-1 0,1 1 0,0 0 0,1-1 0,-1 0 0,1 0 0,-1 0 0,1-1 0,0 1 0,1-1 0,5 3 0,-14-7 0,0 0 0,0 0 0,0 1 0,0-1 0,0 1 0,0 0 0,0 0 0,0 0 0,0 0 0,0 1 0,0-1 0,0 1 0,0 0 0,0 0 0,0 0 0,0 0 0,0 1 0,1-1 0,-1 1 0,-4 2 0,1 0 0,1 0 0,-1 1 0,1 0 0,-1-1 0,1 2 0,1-1 0,-1 1 0,-3 5 0,5-5 0,0 0 0,0 0 0,0 0 0,1 0 0,0 0 0,0 1 0,1-1 0,-1 0 0,1 1 0,1 0 0,-1 9 0,2-12 0,-1-1 0,1 0 0,-1 0 0,1 0 0,0 1 0,0-1 0,0 0 0,1 0 0,-1 0 0,1-1 0,-1 1 0,1 0 0,0-1 0,0 1 0,1-1 0,-1 1 0,0-1 0,1 0 0,-1 0 0,1 0 0,0 0 0,-1 0 0,1-1 0,0 0 0,4 2 0,9 3 0,1-2 0,-1 0 0,1 0 0,0-2 0,0 0 0,21 0 0,-10-3 0,-1 0 0,1-2 0,28-6 0,-47 6 0,0 1 0,-1-1 0,0 0 0,1-1 0,-1 0 0,-1 0 0,1-1 0,-1 0 0,1 0 0,-1-1 0,-1 0 0,1 0 0,-1 0 0,0-1 0,-1 0 0,1 0 0,-1-1 0,-1 1 0,1-1 0,-1 0 0,3-11 0,1-4 0,-1-1 0,-1-1 0,-1 1 0,-1-1 0,-1 0 0,-1-32 0,-2 44 0,-1 32 0,-1 36 0,4-34 30,1-1 0,1 1 0,7 24 0,-8-35-195,0-1 0,1 1 0,0-1 0,1 0 0,0 0 0,0-1 0,1 1 0,10 11 0,5-1-6661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2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77 24575,'0'-3'0,"0"1"0,-1-1 0,1 1 0,-1-1 0,1 1 0,-1 0 0,0-1 0,0 1 0,0 0 0,0-1 0,0 1 0,0 0 0,0 0 0,-1 0 0,0 0 0,1 0 0,-1 0 0,-2-2 0,-1 1 0,1 0 0,-1 0 0,1 0 0,-1 1 0,0-1 0,0 1 0,0 0 0,-8-1 0,2 1 0,1 0 0,-1 0 0,0 1 0,0 1 0,0 0 0,0 0 0,0 1 0,-14 3 0,20-3 0,-1 1 0,1 0 0,-1 0 0,1 1 0,0-1 0,0 1 0,0 0 0,0 0 0,1 1 0,0-1 0,-5 6 0,7-8 0,1 1 0,-1 0 0,1 0 0,0 0 0,-1 0 0,1 0 0,0 0 0,0 0 0,1 1 0,-1-1 0,0 0 0,1 0 0,-1 1 0,1-1 0,0 0 0,0 1 0,0-1 0,0 0 0,0 1 0,0-1 0,0 1 0,1-1 0,0 0 0,-1 0 0,1 1 0,0-1 0,0 0 0,2 4 0,1 0 0,1 1 0,0-1 0,0-1 0,0 1 0,0-1 0,1 0 0,0 0 0,9 5 0,58 31 0,-33-20 0,-25-12 0,0-2 0,-1 1 0,-1 1 0,1 0 0,-1 1 0,12 12 0,-23-20 0,1 1 0,-1 0 0,1 0 0,-1 0 0,0 0 0,0 1 0,-1-1 0,1 0 0,0 1 0,-1-1 0,0 1 0,0 0 0,0-1 0,-1 1 0,1 0 0,-1 0 0,0-1 0,0 1 0,0 0 0,0 0 0,-1 0 0,1-1 0,-1 1 0,0 0 0,0-1 0,0 1 0,-3 3 0,2-3 7,1-1-1,-2 0 0,1 0 0,0 0 1,0 0-1,-1-1 0,0 1 1,1 0-1,-1-1 0,0 0 1,0 0-1,-1 0 0,1 0 1,0 0-1,-1-1 0,1 1 1,-7 1-1,-4 0-453,-1 0 0,-29 2 0,42-4 309,-38 1-6688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4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24575,'10'0'0,"0"-2"0,0 1 0,0-2 0,0 1 0,18-8 0,15-4 0,138-42 0,-158 48 0,-23 7 0,1 1 0,-1 0 0,0 0 0,1 0 0,-1 0 0,1 0 0,-1-1 0,1 1 0,-1 0 0,0 0 0,1 0 0,-1 0 0,1 0 0,-1 0 0,1 0 0,-1 0 0,0 1 0,1-1 0,-1 0 0,1 0 0,-1 0 0,1 0 0,-1 1 0,0-1 0,1 0 0,-1 0 0,0 1 0,1-1 0,-1 0 0,0 0 0,1 1 0,-1-1 0,0 0 0,0 1 0,1-1 0,-1 0 0,0 1 0,0-1 0,1 1 0,-1 23 0,-13 24 0,0-10 0,1 0 0,2 0 0,2 1 0,2 0 0,1 1 0,2-1 0,1 42 0,2-74-80,1 0 0,-1 0-1,1-1 1,0 1 0,1 0-1,0-1 1,0 1 0,0-1-1,1 1 1,0-1 0,0 0 0,0 0-1,1 0 1,0-1 0,0 1-1,9 8 1,16 10-6746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4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3 119 24575,'-1'54'0,"-1"-15"0,6 53 0,-3-81 0,1 0 0,0-1 0,0 1 0,1-1 0,1 0 0,-1 0 0,2 0 0,-1 0 0,11 15 0,-11-21 0,-1 0 0,1 0 0,-1 0 0,1-1 0,0 1 0,0-1 0,1 0 0,-1 0 0,1-1 0,-1 1 0,1-1 0,0 0 0,0 0 0,0-1 0,0 0 0,0 1 0,6-1 0,-8-1 0,0 1 0,0-1 0,0-1 0,0 1 0,0 0 0,0-1 0,0 1 0,0-1 0,0 0 0,0 0 0,0 0 0,0 0 0,-1-1 0,1 1 0,0-1 0,-1 0 0,0 0 0,1 0 0,-1 0 0,0 0 0,0 0 0,0 0 0,0-1 0,0 1 0,-1-1 0,1 1 0,-1-1 0,1 0 0,-1 0 0,1-4 0,4-14 0,-2 0 0,0-1 0,-2 0 0,1-26 0,13 67 0,-1 2 0,1-2 0,24 24 0,-31-36 0,0 0 0,0-1 0,1-1 0,-1 0 0,1 0 0,1-1 0,-1 0 0,1-1 0,-1 0 0,1 0 0,0-1 0,0-1 0,0 0 0,0 0 0,0-1 0,0-1 0,0 0 0,0 0 0,0-1 0,0 0 0,0-1 0,-1 0 0,12-6 0,-16 6 0,-1 0 0,0 0 0,0 0 0,0-1 0,0 0 0,-1 0 0,0 0 0,0-1 0,0 1 0,0-1 0,-1 0 0,1 0 0,-1 0 0,0-1 0,-1 1 0,0-1 0,1 1 0,-2-1 0,1 0 0,-1 0 0,0 0 0,0 0 0,0 0 0,-1 0 0,0-8 0,-1 1 0,0-1 0,0 1 0,-1 0 0,-1 1 0,0-1 0,-1 0 0,0 1 0,-1 0 0,-1 0 0,-11-20 0,-41-41-339,43 56-687,-16-20-5800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4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24575,'2'1'0,"1"-1"0,-1 0 0,0 1 0,0-1 0,1 1 0,-1 0 0,0 0 0,0 0 0,0 0 0,0 0 0,0 0 0,0 0 0,0 1 0,-1-1 0,1 1 0,0-1 0,1 3 0,24 35 0,-16-23 0,24 37 0,74 98 0,-108-150 0,0 1 0,0-1 0,0 1 0,0-1 0,0 0 0,0 0 0,0 1 0,1-1 0,-1 0 0,0 0 0,1 0 0,-1 0 0,1-1 0,-1 1 0,1 0 0,-1-1 0,1 1 0,0 0 0,-1-1 0,1 0 0,0 1 0,-1-1 0,1 0 0,0 0 0,-1 0 0,1 0 0,0-1 0,2 1 0,-2-2 0,0 0 0,0 1 0,0-1 0,0 0 0,0 0 0,0-1 0,-1 1 0,1 0 0,-1 0 0,0-1 0,1 1 0,-1-1 0,0 1 0,-1-1 0,1 0 0,0 1 0,0-6 0,4-23 39,-1-1-1,-1-42 0,2-10-1518,0 39-5346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4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0 24575,'-1'1'0,"0"-1"0,0 0 0,0 0 0,0 1 0,0-1 0,0 0 0,0 1 0,0-1 0,0 1 0,0-1 0,1 1 0,-1 0 0,0-1 0,0 1 0,1 0 0,-1-1 0,0 1 0,1 0 0,-1 0 0,1 0 0,-2 1 0,-9 24 0,7-16 0,-30 61 0,-4-1 0,-76 108 0,110-172 0,-1-1 0,0 1 0,0-1 0,0 0 0,-1-1 0,1 1 0,-1-1 0,0 0 0,-1-1 0,1 1 0,-8 2 0,11-5 0,1 0 0,0-1 0,0 1 0,-1 0 0,1-1 0,0 0 0,0 0 0,-1 1 0,1-1 0,0-1 0,-1 1 0,1 0 0,0 0 0,-1-1 0,1 0 0,0 1 0,0-1 0,-1 0 0,1 0 0,0 0 0,0 0 0,0-1 0,0 1 0,0 0 0,1-1 0,-1 1 0,0-1 0,1 0 0,-1 0 0,1 1 0,-1-1 0,1 0 0,0 0 0,0 0 0,0-1 0,0 1 0,-1-3 0,-2-10 0,-1 1 0,2-1 0,0-1 0,1 1 0,0 0 0,1-24 0,2 15 0,0 0 0,2 0 0,8-34 0,-10 54 0,0 0 0,0 1 0,0-1 0,1 0 0,-1 1 0,1-1 0,0 1 0,0 0 0,0-1 0,0 1 0,1 0 0,-1 0 0,1 0 0,0 1 0,0-1 0,0 1 0,0-1 0,0 1 0,0 0 0,1 0 0,-1 0 0,1 1 0,-1-1 0,1 1 0,5-1 0,-4 1 0,0 1 0,1 0 0,-1 0 0,0 0 0,0 1 0,0 0 0,1 0 0,-1 0 0,0 1 0,0-1 0,0 1 0,0 1 0,-1-1 0,1 1 0,-1-1 0,1 1 0,-1 0 0,5 6 0,6 6 0,-1 1 0,-1 1 0,-1 0 0,-1 0 0,0 1 0,12 29 0,-6-15 0,30 66-1365,-27-51-5461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4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24575,'0'400'0,"0"-426"0,1-1 0,8-44 0,-6 58 0,1 0 0,0 0 0,1 0 0,0 0 0,1 1 0,0-1 0,10-13 0,2-3 0,-14 22 0,1-1 0,-1 0 0,1 1 0,1 0 0,-1 0 0,1 1 0,0 0 0,8-6 0,-14 11 0,0 1 0,1 0 0,-1 0 0,1 0 0,-1 0 0,0 0 0,1 0 0,-1-1 0,0 1 0,1 0 0,-1 0 0,1 0 0,-1 0 0,0 0 0,1 0 0,-1 1 0,1-1 0,-1 0 0,0 0 0,1 0 0,-1 0 0,0 0 0,1 1 0,-1-1 0,0 0 0,1 0 0,-1 0 0,0 1 0,1-1 0,-1 0 0,0 1 0,0-1 0,1 0 0,-1 0 0,0 1 0,0-1 0,1 0 0,-1 1 0,0-1 0,0 1 0,0-1 0,0 0 0,0 1 0,0-1 0,0 1 0,0-1 0,0 0 0,0 1 0,0 0 0,2 21 0,-3-5 0,-1 1 0,0-1 0,-1 0 0,-1 0 0,-1 0 0,-12 28 0,3-13 0,-2-2 0,-27 40 0,34-58 0,10-14 0,19-18 0,-10 14 0,1 1 0,0 0 0,0 1 0,0 0 0,1 0 0,0 1 0,-1 1 0,15-2 0,-19 4 0,1-1 0,0 1 0,-1 0 0,1 1 0,0 0 0,-1 0 0,1 1 0,-1-1 0,0 2 0,1-1 0,-1 1 0,0 0 0,12 8 0,6 8 67,29 30 0,7 6-1566,-33-34-5327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4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 24575,'-9'-9'0,"-3"6"0,0 12 0,7 20 0,5 17 0,1 11 0,11 9 0,3 3 0,-1-11-8191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4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43 24575,'-4'0'0,"1"1"0,0 0 0,-1-1 0,1 1 0,-1 0 0,1 1 0,0-1 0,0 1 0,0-1 0,0 1 0,0 0 0,0 0 0,0 0 0,1 1 0,-1-1 0,1 1 0,0-1 0,-1 1 0,1 0 0,0 0 0,1 0 0,-1 0 0,0 0 0,1 0 0,0 0 0,-2 5 0,-1 6 0,0-1 0,1 0 0,0 1 0,1 0 0,-1 15 0,3-23 0,0 0 0,0 0 0,1 0 0,0 0 0,0 0 0,0 0 0,1-1 0,0 1 0,0 0 0,0-1 0,1 1 0,0-1 0,0 0 0,0 0 0,0 0 0,1-1 0,8 9 0,-9-10 0,0-1 0,1 1 0,-1 0 0,1-1 0,0 0 0,0 0 0,0 0 0,0 0 0,0-1 0,0 0 0,0 0 0,1 0 0,-1 0 0,0 0 0,1-1 0,-1 0 0,1 0 0,-1 0 0,0 0 0,1-1 0,-1 0 0,0 0 0,0 0 0,8-3 0,-7 1 0,1 0 0,-1-1 0,0 1 0,-1-1 0,1 0 0,-1 0 0,1-1 0,-1 1 0,-1-1 0,1 0 0,-1 0 0,1 0 0,-2-1 0,1 1 0,0-1 0,-1 1 0,0-1 0,0 0 0,-1 0 0,0 0 0,1-6 0,0-2 0,0-1 0,-1 1 0,-1-1 0,0 1 0,-1-1 0,-1 1 0,-5-26 0,5 35 0,1 1 0,-1 0 0,0-1 0,0 1 0,0 0 0,-1 0 0,1 0 0,-1 0 0,0 0 0,0 1 0,0-1 0,-1 1 0,1 0 0,-1 0 0,0 0 0,-6-3 0,8 5 0,0 0 0,0 0 0,-1 1 0,1-1 0,0 1 0,-1-1 0,1 1 0,0 0 0,-1-1 0,1 1 0,-1 0 0,1 1 0,0-1 0,-1 0 0,1 1 0,0-1 0,-1 1 0,1 0 0,0 0 0,0 0 0,-1 0 0,1 0 0,0 0 0,0 1 0,0-1 0,1 1 0,-1-1 0,0 1 0,0 0 0,1 0 0,-1-1 0,1 1 0,-2 4 0,-3 3 0,1 1 0,0 0 0,0 0 0,1 1 0,1-1 0,0 1 0,0 0 0,1 0 0,-1 21 0,1 13 0,4 51 0,0-51 0,0 11 0,2 0 0,2-1 0,23 87 0,-26-130-195,1-1 0,0-1 0,1 1 0,0 0 0,1-1 0,10 13 0,11 10-6631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4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24575,'-6'2'0,"1"1"0,-1 0 0,0 0 0,1 1 0,0 0 0,0 0 0,0 0 0,1 0 0,-1 1 0,1 0 0,0 0 0,0 0 0,1 0 0,-1 1 0,-2 5 0,-1 4 0,0 0 0,1 1 0,1-1 0,-5 24 0,8-32 0,0 0 0,1 1 0,1-1 0,-1 0 0,1 1 0,0-1 0,1 0 0,0 1 0,0-1 0,0 0 0,1 0 0,0 0 0,5 11 0,-5-13 0,1-1 0,0 1 0,0-1 0,1 0 0,-1 0 0,1-1 0,0 1 0,0-1 0,0 1 0,0-1 0,1 0 0,-1-1 0,1 1 0,-1-1 0,1 0 0,0 0 0,0-1 0,11 3 0,-12-3 0,1 0 0,0 0 0,-1 0 0,1-1 0,0 1 0,0-1 0,-1-1 0,1 1 0,0 0 0,0-1 0,-1 0 0,1 0 0,0-1 0,-1 1 0,1-1 0,-1 0 0,0 0 0,0-1 0,0 1 0,0-1 0,0 0 0,0 0 0,-1 0 0,1 0 0,-1-1 0,0 0 0,0 1 0,0-1 0,0 0 0,-1 0 0,0-1 0,0 1 0,0 0 0,3-10 0,-3 5 0,1 0 0,-2-1 0,1 1 0,-1-1 0,-1 1 0,0-1 0,0 1 0,-1-1 0,0 1 0,0-1 0,-1 1 0,0 0 0,-1 0 0,0 0 0,-1 0 0,-9-17 0,10 20 0,-1 0 0,-1 0 0,1 0 0,-1 0 0,0 1 0,-1 0 0,1 0 0,-1 0 0,0 1 0,0 0 0,0 0 0,-1 0 0,1 1 0,-1 0 0,-14-4 0,16 6 0,-1 0 0,0 1 0,1-1 0,-1 1 0,0 0 0,1 1 0,-1 0 0,0 0 0,1 0 0,-1 0 0,1 1 0,0 0 0,-1 0 0,1 0 0,0 1 0,0 0 0,0 0 0,1 0 0,-1 1 0,-7 7 0,-21 26-1365,9 0-5461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5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24575,'89'2'0,"105"-5"0,-187 2 0,0 0 0,0 0 0,-1-1 0,1 0 0,0 0 0,-1-1 0,9-4 0,-13 8 0,-5 7 0,-8 16 0,3-10 0,-3 14 20,0 0 0,2 0 0,1 1 0,2 0 0,-5 46 0,9-52-206,0 0 1,2 1-1,1-1 0,1 0 1,1 0-1,1 0 1,11 37-1,-4-31-6640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5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0 24575,'-2'9'0,"0"-1"0,0 0 0,0 1 0,-1-1 0,0 0 0,-1-1 0,0 1 0,0-1 0,-1 1 0,-9 11 0,3-4 0,-13 21 0,-2-1 0,-32 35 0,49-61 0,-1 1 0,1-2 0,-1 1 0,-1-1 0,1-1 0,-2 0 0,1 0 0,-1-1 0,1-1 0,-2 0 0,-18 6 0,28-10 0,0-1 0,1 1 0,-1 0 0,0-1 0,0 0 0,0 1 0,0-1 0,0 0 0,0-1 0,1 1 0,-1 0 0,0-1 0,0 0 0,0 1 0,1-1 0,-1 0 0,0-1 0,1 1 0,-1 0 0,1-1 0,-1 1 0,1-1 0,0 0 0,0 0 0,0 0 0,0 0 0,0 0 0,0 0 0,0-1 0,1 1 0,-1 0 0,1-1 0,-1 0 0,1 1 0,0-1 0,0 0 0,1 1 0,-1-1 0,0-4 0,-1-5 0,1 1 0,1 0 0,0-1 0,0 1 0,1-1 0,0 1 0,1 0 0,7-21 0,-6 21 0,1 1 0,0 0 0,10-18 0,-12 25 0,0 1 0,0-1 0,0 0 0,0 1 0,0-1 0,0 1 0,1-1 0,-1 1 0,1 0 0,0 0 0,0 0 0,-1 1 0,1-1 0,1 1 0,-1-1 0,6-1 0,-8 3 0,0 0 0,1 0 0,-1 0 0,0 0 0,1 0 0,-1 1 0,0-1 0,0 0 0,1 1 0,-1-1 0,0 0 0,0 1 0,1 0 0,-1-1 0,0 1 0,0 0 0,0-1 0,0 1 0,0 0 0,0 0 0,0 0 0,0 0 0,0 0 0,-1 0 0,2 2 0,16 34 0,-15-31 0,9 23-119,1 3-296,1 0-1,33 54 1,-28-60-6411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5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24575,'0'10'0,"0"7"0,0 14 0,0 12 0,0-2-8191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51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24575,'24'1'0,"42"9"0,-44-6 0,0-1 0,40 0 0,-56-3 0,0 0 0,0-1 0,0 0 0,-1 0 0,1 0 0,0-1 0,0 0 0,-1 0 0,1-1 0,-1 1 0,0-1 0,0 0 0,0-1 0,0 1 0,4-5 0,5-10 0,-13 15 0,-7 13 0,-6 12-105,0 0 0,2 1 0,0 0 0,2 0 0,0 1 0,2 0 0,1 0 0,0 1 0,2 0 0,1 0 0,1 0 0,3 35 0,4-13-6721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5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65 24575,'0'0'0,"0"0"0,0-1 0,1 1 0,-1 0 0,0-1 0,0 1 0,0 0 0,0-1 0,0 1 0,0 0 0,0-1 0,0 1 0,0 0 0,0-1 0,0 1 0,0-1 0,0 1 0,0 0 0,0-1 0,0 1 0,-1 0 0,1-1 0,0 1 0,0 0 0,0 0 0,0-1 0,-1 1 0,1 0 0,0-1 0,0 1 0,-1 0 0,1 0 0,0-1 0,-1 1 0,1 0 0,0 0 0,0 0 0,-1 0 0,0-1 0,-9 14 0,-8 28 0,12-22 0,1 0 0,0 1 0,2-1 0,0 1 0,2-1 0,0 1 0,1 0 0,1 0 0,4 25 0,-4-42 0,-1 0 0,1 0 0,0 0 0,0-1 0,0 1 0,0 0 0,0-1 0,1 1 0,-1-1 0,1 0 0,-1 1 0,1-1 0,0 0 0,0 0 0,0 0 0,0 0 0,1 0 0,-1 0 0,0-1 0,1 1 0,-1-1 0,1 0 0,-1 0 0,1 0 0,0 0 0,0 0 0,-1 0 0,1-1 0,0 1 0,0-1 0,0 0 0,0 0 0,-1 0 0,1 0 0,4-1 0,-1 0 0,0-1 0,0 1 0,0-1 0,0-1 0,0 1 0,-1-1 0,1 0 0,-1 0 0,1-1 0,-1 0 0,0 0 0,-1 0 0,1 0 0,-1-1 0,5-5 0,-3 0 0,0 0 0,-1 0 0,0 0 0,-1-1 0,0 0 0,0 0 0,2-15 0,-2 3 0,3-38 0,-7 68 0,1 1 0,0 0 0,1-1 0,0 1 0,0-1 0,0 0 0,1 1 0,0-1 0,0 0 0,1-1 0,0 1 0,0-1 0,1 1 0,0-1 0,0-1 0,0 1 0,0-1 0,1 1 0,8 4 0,-7-4 0,0-1 0,0 0 0,1 0 0,0 0 0,0-1 0,0-1 0,1 1 0,-1-1 0,1-1 0,-1 1 0,1-1 0,0-1 0,0 0 0,0 0 0,0-1 0,14-1 0,-20 1 0,0-1 0,-1 0 0,1 0 0,0 0 0,-1 0 0,1 0 0,0 0 0,-1-1 0,1 1 0,-1-1 0,0 0 0,0 0 0,1 0 0,-1 0 0,0 0 0,-1 0 0,4-5 0,-2 2 0,0 0 0,-1-1 0,0 0 0,0 1 0,0-1 0,-1 0 0,1 0 0,-1-7 0,1-3 0,-2 0 0,0-1 0,-1 1 0,-1 0 0,-5-24 0,4 29-170,0 0-1,0 1 0,-1-1 1,0 1-1,-1 0 0,0 0 1,-12-17-1,-3 5-6655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5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24575,'4'0'0,"-1"0"0,1 0 0,0 0 0,-1 1 0,1 0 0,-1 0 0,1 0 0,-1 0 0,0 0 0,1 0 0,-1 1 0,0 0 0,0-1 0,0 1 0,0 1 0,0-1 0,0 0 0,-1 1 0,1-1 0,-1 1 0,0 0 0,0 0 0,0 0 0,0 0 0,2 4 0,7 12 0,-2-1 0,0 2 0,-1-1 0,7 25 0,13 33 0,-22-65 0,1 4 0,1 0 0,14 23 0,-20-36 0,0-1 0,0 1 0,0 0 0,0-1 0,0 1 0,1-1 0,-1 0 0,1 1 0,-1-1 0,1-1 0,0 1 0,0 0 0,0-1 0,0 1 0,0-1 0,0 0 0,1 0 0,-1 0 0,6 1 0,-6-3 0,0 1 0,0-1 0,0 0 0,0 0 0,0 0 0,-1 0 0,1 0 0,0-1 0,-1 1 0,1-1 0,-1 0 0,0 0 0,1 0 0,-1 0 0,0 0 0,0 0 0,0 0 0,0-1 0,-1 1 0,1-1 0,-1 0 0,1 1 0,-1-1 0,1-3 0,4-8 0,-1 0 0,0-1 0,4-20 0,-3-8-341,-1 0 0,-3-1-1,-2-44 1,-1 42-6485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5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24575,'2'-60'0,"17"-109"0,-19 169 0,0-1 0,0 1 0,0 0 0,0-1 0,0 1 0,0 0 0,0 0 0,0-1 0,0 1 0,0 0 0,0-1 0,0 1 0,0 0 0,0 0 0,0-1 0,0 1 0,0 0 0,1 0 0,-1-1 0,0 1 0,0 0 0,0 0 0,0 0 0,1-1 0,-1 1 0,0 0 0,0 0 0,0 0 0,1-1 0,-1 1 0,0 0 0,0 0 0,1 0 0,-1 0 0,0 0 0,1 0 0,-1 0 0,0 0 0,1-1 0,7 12 0,6 19 0,80 261 0,-83-270 0,-11-21 0,0 0 0,0 0 0,0 0 0,1 0 0,-1 0 0,0 0 0,0 1 0,0-1 0,0 0 0,1 0 0,-1 0 0,0 0 0,0 0 0,0 0 0,1-1 0,-1 1 0,0 0 0,0 0 0,0 0 0,1 0 0,-1 0 0,0 0 0,0 0 0,0 0 0,0 0 0,1 0 0,-1-1 0,0 1 0,0 0 0,0 0 0,0 0 0,0 0 0,0 0 0,1-1 0,-1 1 0,0 0 0,0 0 0,0 0 0,0 0 0,0-1 0,0 1 0,0 0 0,0 0 0,0 0 0,0-1 0,0 1 0,0 0 0,0 0 0,0-1 0,5-41 0,-4 26 0,0 0 0,2 0 0,0 1 0,0-1 0,2 1 0,0 0 0,9-19 0,-10 24 0,1 1 0,1-1 0,-1 1 0,1 0 0,1 1 0,0-1 0,0 1 0,1 1 0,0-1 0,0 1 0,15-9 0,-21 14 0,0 1 0,0 0 0,1 0 0,-1 0 0,0 0 0,0 0 0,1 1 0,-1-1 0,0 0 0,1 1 0,-1 0 0,0 0 0,1 0 0,-1 0 0,4 0 0,-4 1 0,-1-1 0,0 1 0,1-1 0,-1 1 0,0 0 0,1-1 0,-1 1 0,0 0 0,0 0 0,0 0 0,0 0 0,0 0 0,0 0 0,0 0 0,0 1 0,0-1 0,-1 0 0,1 0 0,0 2 0,1 2 0,-1 0 0,1 0 0,-1 0 0,-1 0 0,1 0 0,-1 0 0,0 0 0,0 0 0,0 0 0,-1 0 0,0 0 0,0 0 0,-2 6 0,-3 7 0,-2-1 0,0 0 0,-1 0 0,0-1 0,-14 16 0,22-31 0,0 0 0,1 0 0,-1 0 0,0 0 0,0 0 0,0 0 0,1 0 0,-1 0 0,0 0 0,1 0 0,-1 0 0,1 0 0,-1 0 0,1 0 0,0 1 0,-1-1 0,1 0 0,0 0 0,0 1 0,0 1 0,2-2 0,0-1 0,0 0 0,-1 0 0,1 0 0,0 0 0,0-1 0,0 1 0,0 0 0,0-1 0,-1 1 0,1-1 0,0 0 0,2-1 0,14-4 0,0 0 0,1 1 0,-1 1 0,34-3 0,-44 7 0,-1 0 0,1 0 0,0 1 0,-1 0 0,1 1 0,-1-1 0,1 1 0,-1 1 0,0-1 0,0 1 0,0 1 0,0-1 0,0 1 0,11 10 0,117 107-1365,-108-98-5461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5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138 171 24575,'-3'0'0,"0"0"0,1 0 0,-1 0 0,1 0 0,-1 1 0,1-1 0,-1 1 0,1 0 0,0-1 0,-1 1 0,1 0 0,0 1 0,0-1 0,-1 0 0,1 1 0,0-1 0,0 1 0,-2 2 0,2-1 0,0 0 0,0 0 0,0 1 0,0-1 0,1 1 0,-1-1 0,1 1 0,0 0 0,0-1 0,0 1 0,0 6 0,1-8 0,-1 1 0,1 0 0,0-1 0,0 1 0,1 0 0,-1 0 0,0-1 0,1 1 0,0 0 0,-1-1 0,1 1 0,0-1 0,0 1 0,1-1 0,-1 1 0,0-1 0,1 0 0,-1 1 0,4 2 0,-1-2 0,0 1 0,0-1 0,1 0 0,0 0 0,-1 0 0,1-1 0,0 1 0,0-1 0,7 2 0,10 1 0,-1-1 0,1 0 0,40 0 0,-53-4 0,0 0 0,0 0 0,-1-1 0,1 0 0,0-1 0,-1 0 0,1 0 0,-1-1 0,1 0 0,-1-1 0,8-4 0,-12 6 0,0-1 0,-1 1 0,0-1 0,1 0 0,-1 0 0,0 0 0,0 0 0,-1 0 0,1-1 0,-1 1 0,0-1 0,0 0 0,0 0 0,0 0 0,0 0 0,-1 0 0,0 0 0,0 0 0,0 0 0,0 0 0,-1-1 0,1 1 0,-1 0 0,0 0 0,-1-7 0,0 5 0,0 0 0,-1 0 0,1 0 0,-1 0 0,-1 0 0,1 1 0,-1-1 0,0 0 0,0 1 0,0 0 0,-1 0 0,-5-6 0,1 3 0,0 0 0,0 1 0,-1 0 0,0 0 0,0 1 0,-16-8 0,11 7 0,1 1 0,-1 1 0,-1 0 0,1 1 0,-1 0 0,1 1 0,-1 1 0,0 0 0,0 2 0,-24 0 0,33 1 0,-1 0 0,1 0 0,0 0 0,0 1 0,0 0 0,0 0 0,1 1 0,-1-1 0,0 1 0,1 0 0,0 1 0,0 0 0,0-1 0,0 2 0,0-1 0,1 0 0,-7 9 0,7-6 0,1-1 0,-1 1 0,1 0 0,0 0 0,0 0 0,1 0 0,0 1 0,1-1 0,-1 0 0,1 1 0,1-1 0,-1 1 0,1 0 0,2 8 0,-2-10 0,1-1 0,0 1 0,0-1 0,0 0 0,1 1 0,0-1 0,0 0 0,1 0 0,-1 0 0,1 0 0,0-1 0,0 1 0,1-1 0,-1 0 0,6 5 0,-3-4 0,0 0 0,0 0 0,1-1 0,0 0 0,0 0 0,0-1 0,1 0 0,-1 0 0,15 3 0,-10-4 0,0 0 0,0 0 0,1-1 0,-1-1 0,0 0 0,0 0 0,1-2 0,-1 1 0,0-2 0,0 1 0,0-2 0,-1 0 0,21-9 0,-27 10 0,0 0 0,0-1 0,-1 0 0,0 0 0,1 0 0,-1 0 0,-1-1 0,1 0 0,-1 1 0,1-1 0,3-10 0,9-10 0,-16 25 0,0-1 0,1 1 0,-1-1 0,0 1 0,1 0 0,-1-1 0,1 1 0,-1 0 0,0 0 0,1-1 0,-1 1 0,1 0 0,-1 0 0,1 0 0,-1-1 0,1 1 0,-1 0 0,1 0 0,-1 0 0,1 0 0,-1 0 0,1 0 0,-1 0 0,1 0 0,-1 0 0,1 0 0,-1 1 0,1-1 0,-1 0 0,1 0 0,-1 0 0,1 0 0,-1 1 0,1-1 0,18 14 0,-12-8 0,7 2 0,1 0 0,0-1 0,0-1 0,1-1 0,0 0 0,0-1 0,0 0 0,0-2 0,0 0 0,1 0 0,24-2 0,-38 0 0,1-1 0,0 1 0,-1 0 0,1-1 0,-1 0 0,1 0 0,0 0 0,-1 0 0,0-1 0,1 1 0,-1-1 0,0 0 0,0 0 0,0 0 0,0 0 0,0 0 0,0-1 0,-1 1 0,1-1 0,2-4 0,-1 0 0,0-1 0,0 1 0,-1-1 0,-1 0 0,1 0 0,-1 0 0,0 0 0,0-10 0,2-16 0,-1-1 0,-2 0 0,-5-46 0,4 93 0,0 0 0,1 0 0,2 18 0,4-10-85,0 0 0,1-1-1,1 0 1,1 0 0,0-1-1,1 0 1,1-1 0,1 0-1,1-1 1,0-1 0,1 0-1,0-1 1,1 0 0,1-1-1,34 19 1,-4-7-6741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4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24575,'0'5'0,"0"6"0,0 10 0,0 11 0,0 0-8191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5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24575,'209'-1'0,"-204"1"0,1 0 0,-1 0 0,0 0 0,0-1 0,1 0 0,-1 0 0,0 0 0,0-1 0,0 0 0,0 0 0,0 0 0,-1-1 0,1 1 0,0-1 0,-1 0 0,0 0 0,7-7 0,-11 10 0,0 0 0,0 0 0,1 0 0,-1 0 0,0 0 0,0-1 0,1 1 0,-1 0 0,0 0 0,0 0 0,0-1 0,1 1 0,-1 0 0,0 0 0,0-1 0,0 1 0,0 0 0,1 0 0,-1-1 0,0 1 0,0 0 0,0 0 0,0-1 0,0 1 0,0 0 0,0-1 0,0 1 0,0 0 0,0-1 0,0 1 0,0 0 0,0 0 0,0-1 0,0 1 0,0 0 0,0-1 0,0 1 0,0 0 0,-1 0 0,1-1 0,0 1 0,0 0 0,0 0 0,0-1 0,-1 1 0,1 0 0,0 0 0,0 0 0,0-1 0,-1 1 0,1 0 0,0 0 0,0 0 0,-1 0 0,1-1 0,-17 5 0,12 0 0,1 0 0,0 0 0,-1 0 0,2 0 0,-1 0 0,0 1 0,1 0 0,0 0 0,0 0 0,0 0 0,1 0 0,0 0 0,0 1 0,-2 8 0,-2 8 0,1 1 0,-2 30 0,5-27 30,0 1 0,2-1 0,4 33 0,-3-48-165,1 0 0,0-1 0,1 1 0,0-1 0,0 0 0,1 0 0,1 0 0,0 0 0,0 0 0,11 13 0,3-2-6691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56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 24575,'-2'12'0,"0"1"0,-1 0 0,0-1 0,-1 0 0,-1 1 0,0-2 0,0 1 0,-1-1 0,-14 21 0,2-6 0,-2 0 0,-39 42 0,50-59 0,0 0 0,-1-1 0,1 0 0,-2-1 0,1 0 0,-1-1 0,0 0 0,0 0 0,-1-2 0,-14 5 0,22-8 0,0 0 0,0 0 0,-1 0 0,1-1 0,0 0 0,-1 0 0,1 0 0,0 0 0,0-1 0,-1 0 0,1 0 0,0 0 0,0 0 0,-8-4 0,10 4 0,0-1 0,0 1 0,0-1 0,0 0 0,0 0 0,0 1 0,0-1 0,1-1 0,-1 1 0,1 0 0,-1 0 0,1 0 0,0-1 0,0 1 0,0-1 0,0 1 0,1-1 0,-1 1 0,1-1 0,-1 1 0,1-1 0,0 0 0,0 1 0,0-1 0,0-3 0,1-1 0,1-1 0,-1 0 0,1 1 0,1-1 0,-1 1 0,1-1 0,0 1 0,1 0 0,0 0 0,0 1 0,0-1 0,6-6 0,-8 11 0,0 0 0,0 0 0,0-1 0,0 1 0,1 0 0,-1 1 0,0-1 0,1 0 0,-1 1 0,1-1 0,0 1 0,-1 0 0,1 0 0,0 0 0,0 0 0,0 1 0,0-1 0,0 1 0,0-1 0,0 1 0,0 0 0,0 0 0,0 1 0,0-1 0,0 0 0,-1 1 0,1 0 0,0 0 0,0 0 0,0 0 0,-1 0 0,1 1 0,0-1 0,3 3 0,6 7 6,1 0 0,-2 1 0,1 1 0,-2 0 0,0 0-1,0 1 1,14 29 0,16 21-1418,-9-23-5414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5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16 24575,'-3'-15'0,"-6"31"0,-12 38 0,-42 94 0,51-124 0,-1 0 0,-1-1 0,-33 41 0,32-47 0,-1 0 0,-1-1 0,-1 0 0,-30 20 0,44-34 0,0 1 0,1-1 0,-1 0 0,0-1 0,0 1 0,0 0 0,0-1 0,0 0 0,-1 0 0,1-1 0,0 1 0,-7-1 0,8 0 0,1 0 0,0-1 0,0 0 0,-1 1 0,1-1 0,0 0 0,0 0 0,0 0 0,0-1 0,0 1 0,0 0 0,1-1 0,-1 1 0,0-1 0,1 0 0,-1 1 0,1-1 0,-1 0 0,1 0 0,0 0 0,0 0 0,0 0 0,0 0 0,-1-3 0,-3-13 0,1 0 0,0-1 0,1 1 0,1-1 0,0 0 0,2 0 0,0 0 0,6-33 0,-5 45 0,0 1 0,1-1 0,-1 1 0,2 0 0,-1 0 0,0 0 0,1 0 0,1 0 0,-1 0 0,1 1 0,-1 0 0,8-8 0,-9 11 0,0 0 0,0 0 0,0 1 0,0-1 0,0 1 0,1-1 0,-1 1 0,0 0 0,1 0 0,-1 0 0,1 0 0,-1 1 0,1-1 0,-1 0 0,1 1 0,0 0 0,-1 0 0,1 0 0,-1 0 0,1 0 0,0 0 0,-1 1 0,1-1 0,-1 1 0,1-1 0,-1 1 0,1 0 0,-1 0 0,1 0 0,-1 1 0,0-1 0,0 1 0,3 1 0,9 9 0,-1 1 0,-1 0 0,0 1 0,0 0 0,-1 1 0,-1 0 0,-1 1 0,14 29 0,-13-24 0,1-1 0,1 0 0,0-1 0,31 35 0,-14-25-1365,-4-2-5461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5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24575,'-1'63'0,"4"172"0,-2-222 0,1 0 0,0 0 0,1 0 0,0-1 0,1 1 0,1-1 0,6 13 0,-11-25 0,0 0 0,0 1 0,0-1 0,0 0 0,0 0 0,0 1 0,0-1 0,0 0 0,0 1 0,0-1 0,0 0 0,0 0 0,0 1 0,1-1 0,-1 0 0,0 1 0,0-1 0,0 0 0,1 0 0,-1 0 0,0 1 0,0-1 0,0 0 0,1 0 0,-1 0 0,0 0 0,0 1 0,1-1 0,-1 0 0,0 0 0,1 0 0,-1 0 0,0 0 0,0 0 0,1 0 0,-1 0 0,0 0 0,1 0 0,-1 0 0,0 0 0,1 0 0,-1 0 0,0 0 0,0 0 0,1 0 0,-1 0 0,0 0 0,1 0 0,-1-1 0,0 1 0,0 0 0,1 0 0,-1 0 0,0-1 0,0 1 0,1 0 0,-1 0 0,0 0 0,0-1 0,0 1 0,0 0 0,1 0 0,-1-1 0,0 1 0,0 0 0,0-1 0,0 1 0,0 0 0,0-1 0,7-26 0,-6 20 0,8-27 0,1 0 0,2 1 0,16-35 0,-18 48 0,1 0 0,1 0 0,1 1 0,0 0 0,28-27 0,-39 43 0,1 1 0,0 0 0,0-1 0,0 1 0,0 1 0,0-1 0,6-2 0,-9 4 0,0 0 0,1 0 0,-1-1 0,0 1 0,1 0 0,-1 0 0,0 0 0,1 0 0,-1 0 0,1 0 0,-1 0 0,0 0 0,1 0 0,-1 0 0,0 0 0,1 0 0,-1 0 0,1 1 0,-1-1 0,0 0 0,1 0 0,-1 0 0,0 0 0,1 1 0,-1-1 0,0 0 0,1 1 0,-1 0 0,0-1 0,1 1 0,-1 0 0,0 0 0,0 0 0,0 0 0,0 0 0,0 0 0,0 0 0,0 0 0,0 0 0,0-1 0,0 1 0,-1 0 0,1 0 0,-1 2 0,-1 3 0,-1 0 0,0 0 0,-1 0 0,1 0 0,-1-1 0,0 1 0,-8 8 0,-40 35 0,26-25 0,11-12 0,-1 0 0,-32 20 0,47-31 0,11-6 0,-1 1 0,1 0 0,0 1 0,1 0 0,10-1 0,15-4 0,-15 1 0,-1 2 0,1 0 0,1 2 0,-1 0 0,35 1 0,-47 2 0,0 1 0,0 0 0,-1 0 0,1 1 0,0 0 0,-1 0 0,1 1 0,-1 1 0,0-1 0,0 1 0,0 0 0,-1 1 0,0 0 0,0 0 0,0 1 0,10 10 0,-2 3-232,24 36-1,-29-38-667,22 32-5926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5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 24575,'-2'0'0,"1"0"0,0 0 0,-1 0 0,1 1 0,0-1 0,0 0 0,-1 1 0,1-1 0,0 1 0,0-1 0,0 1 0,-1 0 0,1-1 0,0 1 0,0 0 0,0 0 0,0 0 0,0 0 0,1 0 0,-1 0 0,-1 1 0,0 1 0,0 1 0,1-1 0,-1 0 0,1 1 0,0-1 0,0 1 0,-1 6 0,1-1 0,0 0 0,0 0 0,1 0 0,1 0 0,1 14 0,0-16 0,0 0 0,0 0 0,1-1 0,0 1 0,0-1 0,1 0 0,-1 1 0,1-2 0,1 1 0,-1 0 0,1-1 0,0 0 0,0 0 0,1 0 0,-1-1 0,1 1 0,0-1 0,0-1 0,0 1 0,1-1 0,13 5 0,-9-5 0,0 0 0,1 0 0,-1-1 0,1 0 0,-1-1 0,1 0 0,0-1 0,0-1 0,-1 0 0,1 0 0,0-1 0,21-6 0,-29 6 0,-1 0 0,1 0 0,0 0 0,-1-1 0,1 0 0,-1 1 0,1-1 0,-1 0 0,0 0 0,-1-1 0,1 1 0,0-1 0,-1 1 0,0-1 0,0 0 0,0 0 0,0 0 0,-1 0 0,1 0 0,-1 0 0,0-1 0,0 1 0,-1 0 0,1-1 0,-1 1 0,0-6 0,0 5 0,0-1 0,0 1 0,0-1 0,-1 1 0,0-1 0,0 1 0,-1-1 0,1 1 0,-1 0 0,0 0 0,0 0 0,-1 0 0,0 0 0,0 0 0,0 1 0,0-1 0,0 1 0,-1 0 0,0 0 0,-6-5 0,2 4 0,-1 1 0,0 0 0,0 0 0,-1 0 0,1 1 0,-1 0 0,0 1 0,0 0 0,1 1 0,-1 0 0,0 1 0,0 0 0,-17 2 0,21-2 0,-1 1 0,1 1 0,0-1 0,0 1 0,-1 0 0,1 0 0,0 1 0,1 0 0,-1 0 0,0 0 0,1 1 0,0 0 0,0 0 0,0 0 0,0 0 0,1 1 0,0 0 0,-1 0 0,2 0 0,-1 1 0,-5 10 0,5-5 0,0 0 0,0 0 0,2 1 0,-1-1 0,1 1 0,1 0 0,0-1 0,1 1 0,0 0 0,1 0 0,0-1 0,1 1 0,0-1 0,6 19 0,7 10 0,1 0 0,38 65 0,7 17 0,-46-86-455,-2 1 0,14 69 0,-20-63-6371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5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28 24575,'-2'0'0,"1"0"0,-1 1 0,0-1 0,0 1 0,0-1 0,1 1 0,-1-1 0,0 1 0,1 0 0,-1 0 0,1 0 0,-1 0 0,1 0 0,-1 1 0,1-1 0,0 0 0,0 1 0,-1-1 0,1 0 0,0 1 0,0 0 0,0-1 0,1 1 0,-1 0 0,0-1 0,1 1 0,-1 0 0,0 2 0,-2 6 0,1 1 0,0-1 0,0 17 0,2-25 0,-1 3 0,1-1 0,-1 1 0,1 0 0,1-1 0,-1 1 0,1 0 0,-1-1 0,1 1 0,1 0 0,-1-1 0,1 1 0,0-1 0,-1 0 0,2 0 0,-1 0 0,1 0 0,-1 0 0,1 0 0,0 0 0,0-1 0,1 1 0,-1-1 0,1 0 0,-1 0 0,1-1 0,0 1 0,0-1 0,1 0 0,-1 0 0,0 0 0,1 0 0,-1-1 0,1 1 0,-1-1 0,1-1 0,8 2 0,-4-1 0,2 0 0,-1-1 0,0 0 0,0-1 0,0 0 0,0 0 0,-1-1 0,1 0 0,0-1 0,-1 0 0,12-6 0,-17 8 0,0-1 0,-1 0 0,1 0 0,-1-1 0,1 1 0,-1-1 0,0 0 0,0 1 0,0-1 0,-1-1 0,1 1 0,-1 0 0,1-1 0,-1 1 0,0-1 0,0 1 0,-1-1 0,1 0 0,-1 0 0,0 0 0,0 0 0,0 0 0,0 0 0,-1 0 0,0 0 0,0 0 0,0-1 0,0 1 0,-1-6 0,0 5 0,-1 0 0,1 0 0,-1 1 0,0-1 0,0 0 0,0 1 0,-1 0 0,1 0 0,-1-1 0,0 1 0,0 1 0,0-1 0,-5-4 0,1 2 0,-1 1 0,1 0 0,0 0 0,-1 0 0,0 1 0,0 0 0,-10-2 0,7 2 0,0 1 0,0 0 0,0 1 0,0 0 0,0 0 0,0 2 0,-1-1 0,1 2 0,0-1 0,-1 1 0,1 1 0,-13 3 0,-14 15-1365,10 3-5461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0:5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23 24575,'0'-10'0,"-5"-2"0,-1 14 0,10 16 0,3 10 0,11 9 0,2-2-8191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0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24575,'76'2'0,"72"-3"0,-129 0 0,0-1 0,0-1 0,-1 0 0,1-2 0,24-8 0,-40 12 0,-1 0 0,0 1 0,1-1 0,-1 0 0,0 0 0,1-1 0,-1 1 0,0 0 0,0-1 0,0 1 0,0-1 0,-1 0 0,1 1 0,0-1 0,-1 0 0,1 0 0,-1 0 0,3-4 0,-4 6 0,0 0 0,0 0 0,0-1 0,0 1 0,0 0 0,0 0 0,0 0 0,0 0 0,0-1 0,0 1 0,0 0 0,0 0 0,0 0 0,0-1 0,0 1 0,0 0 0,0 0 0,0 0 0,0 0 0,0-1 0,0 1 0,0 0 0,-1 0 0,1 0 0,0 0 0,0-1 0,0 1 0,0 0 0,0 0 0,0 0 0,0 0 0,-1 0 0,1 0 0,0 0 0,0-1 0,0 1 0,0 0 0,-1 0 0,1 0 0,0 0 0,0 0 0,0 0 0,-1 0 0,1 0 0,0 0 0,0 0 0,0 0 0,0 0 0,-1 0 0,1 0 0,0 0 0,0 0 0,0 0 0,-1 0 0,1 0 0,0 0 0,0 0 0,0 1 0,-1-1 0,-10 8 0,-1 6 0,0 0 0,2 1 0,0 1 0,1 0 0,0 0 0,1 0 0,1 1 0,1 1 0,0-1 0,-4 25 0,6-20 0,0 1 0,2 0 0,1-1 0,1 1 0,1 0 0,0 0 0,2-1 0,6 25 0,-7-41-136,-1 1-1,2 0 1,-1 0-1,1-1 1,0 0-1,0 1 1,0-1-1,1 0 0,8 9 1,14 9-6690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0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0 24575,'-2'1'0,"1"0"0,-1 0 0,1 0 0,0 0 0,0 0 0,-1 0 0,1 1 0,0-1 0,0 0 0,0 1 0,0-1 0,0 1 0,0-1 0,1 1 0,-1-1 0,0 1 0,0 1 0,0 0 0,-17 34 0,-1-2 0,-1 0 0,-31 39 0,41-61 0,-1-1 0,-1 0 0,0 0 0,0-1 0,-1-1 0,0 0 0,-1 0 0,0-2 0,-1 0 0,-24 10 0,35-16 0,0-1 0,0 1 0,1-1 0,-1 0 0,0 0 0,0-1 0,-1 1 0,1-1 0,0 0 0,0 0 0,0-1 0,0 1 0,0-1 0,0 0 0,0 0 0,-5-2 0,6 2 0,0-1 0,1 0 0,-1 0 0,1 0 0,0 0 0,0 0 0,0 0 0,0-1 0,0 1 0,0-1 0,1 1 0,-1-1 0,1 0 0,0 0 0,0 0 0,0 1 0,0-1 0,0 0 0,0 0 0,1 0 0,-1-6 0,1 4 0,0 0 0,0 1 0,1-1 0,-1 1 0,1 0 0,0-1 0,0 1 0,0-1 0,1 1 0,-1 0 0,1 0 0,0 0 0,1 0 0,-1 0 0,1 0 0,-1 1 0,1-1 0,0 1 0,0 0 0,1 0 0,-1 0 0,1 0 0,-1 0 0,1 1 0,0 0 0,0-1 0,0 1 0,0 1 0,1-1 0,-1 1 0,0 0 0,1 0 0,-1 0 0,0 0 0,1 1 0,0-1 0,-1 1 0,1 1 0,-1-1 0,1 0 0,-1 1 0,0 0 0,1 0 0,-1 1 0,0-1 0,1 1 0,-1 0 0,0 0 0,0 0 0,-1 0 0,7 5 0,13 14-151,-1 0-1,29 37 0,-37-41-758,6 7-5916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0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24575,'87'1'0,"-26"1"0,97-10 0,-123-2 0,-31 5 0,-23 5 0,15 1 0,0 0 0,0 0 0,0 0 0,1 0 0,-1 0 0,0 1 0,0 0 0,1 0 0,-1 0 0,1 0 0,-1 0 0,1 1 0,0-1 0,0 1 0,-3 3 0,1 0 0,1 1 0,0-1 0,0 0 0,0 1 0,1 0 0,0 0 0,-3 12 0,-1 5 0,2 1 0,2 0 0,-2 49 0,5-36-455,2 1 0,7 38 0,-2-31-6371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4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24575,'-8'0'0,"0"1"0,1-1 0,-1 2 0,1-1 0,-1 1 0,1 0 0,0 1 0,-1 0 0,1 0 0,-8 5 0,13-7 0,0 1 0,-1-1 0,1 1 0,0-1 0,0 1 0,0 0 0,0 0 0,1 0 0,-1 0 0,0 0 0,1 0 0,-1 1 0,1-1 0,0 0 0,0 1 0,0-1 0,0 1 0,0-1 0,1 1 0,-1-1 0,1 1 0,0 0 0,-1-1 0,1 1 0,0 0 0,1-1 0,-1 1 0,0 0 0,1-1 0,-1 1 0,1-1 0,0 1 0,1 2 0,1 1 0,1-1 0,-1 1 0,1-1 0,0 0 0,1 0 0,-1 0 0,1 0 0,0-1 0,0 0 0,0 0 0,1 0 0,-1-1 0,1 0 0,0 0 0,10 4 0,33 20 0,-49-26 0,1-1 0,-1 0 0,0 0 0,0 0 0,1 0 0,-1 1 0,0-1 0,0 0 0,1 0 0,-1 1 0,0-1 0,0 0 0,0 1 0,0-1 0,1 0 0,-1 0 0,0 1 0,0-1 0,0 0 0,0 1 0,0-1 0,0 0 0,0 1 0,0-1 0,0 0 0,0 1 0,0-1 0,0 0 0,0 1 0,0-1 0,0 0 0,0 1 0,0-1 0,0 0 0,0 1 0,-1-1 0,1 0 0,0 0 0,0 1 0,0-1 0,-1 0 0,1 1 0,0-1 0,-1 0 0,-13 10 0,11-8 0,-6 3 0,1 1 0,0 0 0,1 1 0,0 0 0,0 0 0,0 0 0,1 1 0,0 0 0,0 0 0,-6 13 0,11-18 0,0 0 0,0 0 0,0 0 0,0 0 0,0 0 0,0 0 0,1 0 0,0 0 0,-1 1 0,1-1 0,0 0 0,1 0 0,-1 0 0,1 1 0,0 3 0,1-4 0,-1 0 0,1 0 0,0 0 0,-1-1 0,1 1 0,1-1 0,-1 1 0,0-1 0,0 0 0,1 1 0,0-1 0,-1 0 0,1-1 0,0 1 0,0 0 0,0-1 0,0 0 0,3 1 0,16 4-164,0-1 1,0-1-1,0 0 0,0-2 0,1-1 1,30-2-1,-48 0-55,36 1-6607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0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 24575,'-2'11'0,"1"1"0,-2 0 0,1-1 0,-2 1 0,1-1 0,-1 0 0,-1 0 0,0 0 0,-1-1 0,0 0 0,-1 0 0,-12 15 0,6-10 0,0 1 0,-1-2 0,-1 0 0,0-1 0,-1 0 0,0-1 0,-21 11 0,30-20 0,-1 1 0,1-1 0,0-1 0,-1 1 0,1-1 0,-1 0 0,0-1 0,0 0 0,0 0 0,-8-1 0,14 0 0,0 0 0,-1 0 0,1-1 0,0 1 0,0-1 0,-1 1 0,1-1 0,0 0 0,0 0 0,0 0 0,0 0 0,0 0 0,0 0 0,1-1 0,-1 1 0,0-1 0,0 1 0,1-1 0,-1 0 0,1 1 0,0-1 0,-1 0 0,1 0 0,0 0 0,0 0 0,0 0 0,1 0 0,-1 0 0,0-1 0,1 1 0,-1 0 0,1 0 0,0 0 0,0-1 0,0 1 0,0 0 0,0-5 0,0 3 0,1-1 0,-1 0 0,1 1 0,0-1 0,0 0 0,1 1 0,-1-1 0,1 1 0,0 0 0,0-1 0,0 1 0,1 0 0,-1 0 0,1 1 0,5-6 0,-3 4 0,0 1 0,1-1 0,-1 1 0,1 0 0,0 1 0,1-1 0,-1 1 0,0 1 0,11-4 0,-3 2 0,-1 1 0,1 1 0,-1 0 0,1 1 0,0 0 0,0 1 0,-1 1 0,1 0 0,0 1 0,15 4 0,-25-5 6,1 1 0,-1-1-1,0 1 1,0 0 0,0 0-1,0 1 1,0-1 0,0 1 0,0 0-1,-1 0 1,0 0 0,1 0-1,-1 1 1,0-1 0,-1 1 0,1 0-1,-1-1 1,1 1 0,-1 1-1,2 4 1,0 4-254,-1 1 1,0-1-1,0 0 1,-1 1-1,0 20 1,-1 12-6579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0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24575,'-1'34'0,"0"-15"0,1 0 0,0 0 0,6 36 0,-5-52 0,-1 0 0,1 1 0,0-1 0,0 0 0,0 1 0,1-1 0,-1 0 0,1 0 0,0 0 0,0 0 0,0 0 0,0 0 0,0-1 0,0 1 0,1-1 0,0 0 0,-1 1 0,1-1 0,0 0 0,0-1 0,0 1 0,0 0 0,0-1 0,0 0 0,1 1 0,-1-1 0,4 0 0,-5 0 0,1-1 0,-1 0 0,0 0 0,1 0 0,-1 0 0,1 0 0,-1 0 0,0-1 0,1 1 0,-1-1 0,0 1 0,1-1 0,-1 0 0,0 0 0,0 0 0,0 0 0,0-1 0,0 1 0,0-1 0,0 1 0,0-1 0,0 1 0,-1-1 0,1 0 0,-1 0 0,1 0 0,1-3 0,2-5 0,0 0 0,-1 0 0,0-1 0,4-18 0,3-7 0,-11 36 0,0-1 0,0 1 0,1-1 0,-1 1 0,0-1 0,0 1 0,0 0 0,1-1 0,-1 1 0,0-1 0,1 1 0,-1 0 0,0-1 0,1 1 0,-1 0 0,0-1 0,1 1 0,-1 0 0,1-1 0,-1 1 0,0 0 0,1 0 0,-1 0 0,1 0 0,-1-1 0,1 1 0,-1 0 0,1 0 0,-1 0 0,1 0 0,-1 0 0,1 0 0,-1 0 0,1 0 0,-1 0 0,1 0 0,-1 0 0,1 1 0,-1-1 0,0 0 0,1 0 0,-1 0 0,1 1 0,-1-1 0,1 0 0,-1 0 0,0 1 0,1-1 0,-1 0 0,0 1 0,1-1 0,-1 0 0,0 1 0,1-1 0,-1 1 0,0-1 0,0 1 0,0-1 0,1 1 0,17 31 0,-17-30 0,95 184-1365,-63-121-5461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0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24575,'7'148'0,"28"162"0,-16-163 0,18 82 0,-26-184 0,2 0 0,35 82 0,-44-118-195,0-1 0,0 0 0,1 0 0,0-1 0,0 1 0,11 10 0,6 0-6631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0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24575,'0'10'0,"0"6"0,9 12 0,3 8 0,0 4 0,-2 4 0,-4 8 0,3-4 0,0-6 0,-3-11-8191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0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24575,'-14'30'0,"-2"-2"0,-26 38 0,32-53 0,-1 1 0,0-2 0,-1 1 0,0-2 0,-1 1 0,0-2 0,-1 0 0,0 0 0,0-2 0,-21 10 0,31-17 0,1 0 0,-1 0 0,1 0 0,-1 0 0,1-1 0,-1 0 0,1 0 0,-1 0 0,0 0 0,1 0 0,-1-1 0,1 1 0,-1-1 0,1 0 0,-1 0 0,1 0 0,-1-1 0,1 1 0,0-1 0,0 0 0,0 0 0,0 0 0,0 0 0,0 0 0,1-1 0,-1 1 0,1-1 0,-1 0 0,1 0 0,0 0 0,0 0 0,0 0 0,1 0 0,-3-6 0,2 5 0,1 0 0,-1 0 0,1 0 0,0-1 0,0 1 0,0 0 0,0 0 0,1-1 0,0 1 0,0 0 0,0 0 0,0-1 0,1 1 0,0 0 0,0 0 0,0-1 0,0 1 0,1 0 0,-1 0 0,1 0 0,0 1 0,0-1 0,0 0 0,1 1 0,-1-1 0,1 1 0,0 0 0,0 0 0,4-3 0,-4 4 0,0 1 0,0-1 0,0 1 0,0 0 0,0 0 0,0 0 0,1 0 0,-1 0 0,0 1 0,0 0 0,1-1 0,-1 1 0,0 0 0,1 1 0,-1-1 0,0 0 0,0 1 0,1 0 0,-1 0 0,0 0 0,0 0 0,0 1 0,0-1 0,4 3 0,8 5 0,-1 1 0,0 0 0,18 18 0,-24-21 0,119 114-1365,-94-92-5461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0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24575,'-20'0'0,"6"-1"0,0 1 0,1 1 0,-1 0 0,-21 5 0,32-6 0,0 1 0,0 0 0,1 0 0,-1 0 0,0 0 0,1 0 0,-1 1 0,1-1 0,0 1 0,-1 0 0,1 0 0,0 0 0,0 0 0,0 0 0,0 0 0,1 0 0,-1 1 0,0-1 0,1 1 0,0-1 0,-1 1 0,1-1 0,0 1 0,1 0 0,-1 0 0,0-1 0,0 6 0,1-5 0,0 1 0,1 0 0,-1-1 0,1 1 0,0 0 0,-1-1 0,2 1 0,-1-1 0,0 1 0,1-1 0,-1 0 0,1 1 0,0-1 0,0 0 0,1 0 0,-1 0 0,1-1 0,-1 1 0,4 2 0,9 8 0,0-1 0,25 15 0,-10-7 0,12 8 0,-29-20 0,0 0 0,-1 1 0,0 0 0,22 22 0,-33-30 0,1 1 0,-1-1 0,0 1 0,1 0 0,-1-1 0,0 1 0,0 0 0,0 0 0,-1 0 0,1 0 0,0 0 0,-1 0 0,1 0 0,-1 0 0,1 0 0,-1 0 0,0 0 0,0 0 0,0 1 0,0-1 0,-1 0 0,1 0 0,-1 0 0,0 3 0,-1-1 0,0-1 0,0 0 0,-1 0 0,1 0 0,-1 0 0,0 0 0,0 0 0,0-1 0,0 1 0,0-1 0,0 0 0,-6 3 0,-6 2 0,-1-1 0,0 0 0,-1 0 0,1-2 0,-20 3 0,-22 0-1365,3-3-5461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0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24575,'-6'0'0,"0"1"0,0 0 0,0 1 0,0-1 0,1 1 0,-1 0 0,1 1 0,-1-1 0,1 1 0,0 0 0,0 1 0,0-1 0,-5 6 0,-4 2 0,2 2 0,-1-1 0,-11 18 0,15-18 0,0 1 0,2 0 0,-1 0 0,2 0 0,0 1 0,0 0 0,1 1 0,1-1 0,1 1 0,0-1 0,-2 25 0,5-32 0,-1 1 0,2-1 0,-1 1 0,1-1 0,0 1 0,0-1 0,1 0 0,0 1 0,1-1 0,-1 0 0,1 0 0,1-1 0,-1 1 0,1-1 0,0 1 0,1-1 0,-1 0 0,1-1 0,0 1 0,1-1 0,-1 0 0,1 0 0,0-1 0,12 7 0,-9-7 0,0 0 0,1 0 0,-1-1 0,1 0 0,0-1 0,0 0 0,18 1 0,-25-2 0,0-1 0,1 0 0,-1 0 0,1 0 0,-1 0 0,1-1 0,-1 1 0,1-1 0,-1 0 0,0 0 0,1 0 0,-1-1 0,0 1 0,0-1 0,0 0 0,0 1 0,0-1 0,0-1 0,-1 1 0,1 0 0,0-1 0,-1 1 0,0-1 0,0 0 0,4-5 0,-5 5 0,0 0 0,0-1 0,-1 1 0,1 0 0,-1-1 0,1 1 0,-1 0 0,0-1 0,-1 1 0,1 0 0,0-1 0,-1 1 0,0 0 0,0-1 0,0 1 0,0 0 0,0 0 0,-1 0 0,1 0 0,-1 0 0,0 0 0,0 0 0,0 1 0,0-1 0,0 1 0,-1-1 0,1 1 0,-4-3 0,1 1 0,0 0 0,-1 0 0,0 0 0,0 0 0,0 1 0,0 0 0,0 0 0,-1 1 0,1-1 0,-1 1 0,0 1 0,1-1 0,-10 1 0,9 1-151,0 0-1,0 1 0,0 0 0,0 0 1,1 1-1,-1 0 0,1 0 1,-10 5-1,-10 7-6674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0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24575,'-1'64'0,"0"-15"0,8 79 0,-6-123 0,-1 0 0,1-1 0,1 1 0,-1 0 0,1-1 0,0 1 0,0 0 0,0-1 0,0 0 0,1 0 0,-1 0 0,1 0 0,1 0 0,-1 0 0,0-1 0,1 1 0,-1-1 0,8 5 0,-2-4 0,0 1 0,0-1 0,0-1 0,0 0 0,1 0 0,-1-1 0,1 0 0,15 1 0,-13-1 0,0-2 0,0 1 0,0-2 0,0 1 0,0-2 0,15-3 0,-22 4 0,0-1 0,0 1 0,0-1 0,0 0 0,-1-1 0,1 1 0,-1-1 0,1 0 0,-1 0 0,0-1 0,0 1 0,0-1 0,-1 0 0,1 0 0,-1 0 0,0 0 0,3-6 0,-1-2 0,0 0 0,-1 0 0,0 0 0,-1 0 0,-1-1 0,1-12 0,8-33 0,-10 55 0,-1 0 0,1 0 0,0 0 0,0 0 0,1 0 0,-1 0 0,0 0 0,1 1 0,0-1 0,-1 1 0,1-1 0,0 1 0,0-1 0,1 1 0,-1 0 0,0 0 0,1 0 0,-1 1 0,1-1 0,5-2 0,-4 3 0,0 0 0,0 1 0,-1-1 0,1 1 0,0 0 0,0 0 0,0 0 0,0 0 0,0 1 0,0 0 0,0 0 0,0 0 0,-1 0 0,5 2 0,8 5 0,0 0 0,-1 1 0,-1 1 0,0 0 0,0 1 0,15 15 0,29 38 0,-36-39 0,28 25 0,-49-48 0,1 0 0,-1-1 0,1 0 0,0 1 0,0-1 0,0 0 0,0 0 0,0 0 0,0 0 0,0 0 0,0 0 0,0-1 0,0 1 0,0-1 0,0 0 0,1 1 0,-1-1 0,0 0 0,0 0 0,3-1 0,-3 1 0,0-1 0,0 0 0,-1 0 0,1 0 0,0 0 0,0-1 0,-1 1 0,1 0 0,-1-1 0,1 1 0,-1-1 0,1 1 0,-1-1 0,0 0 0,0 0 0,0 1 0,0-1 0,0 0 0,0 0 0,-1 0 0,1-3 0,5-19-189,-1-1-1,-1 0 1,-1 0-1,-2-51 1,-1 67-229,0-36-6408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0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0 24575,'0'20'0,"-1"-1"0,-1 1 0,-1-1 0,0 1 0,-2-1 0,0 0 0,-1 0 0,-1-1 0,-1 0 0,0 0 0,-2-1 0,0 0 0,-14 18 0,19-29 0,0 0 0,-1-1 0,1 1 0,-1-1 0,-1-1 0,1 1 0,-1-1 0,0 0 0,0 0 0,0-1 0,0 0 0,0 0 0,-1-1 0,0 0 0,1 0 0,-15 1 0,18-2 0,0-1 0,0 0 0,1 0 0,-1-1 0,0 1 0,0-1 0,0 1 0,1-1 0,-1 0 0,0-1 0,1 1 0,-1-1 0,1 1 0,0-1 0,-1 0 0,1 0 0,0 0 0,0-1 0,0 1 0,1-1 0,-1 0 0,0 0 0,1 0 0,0 0 0,0 0 0,0 0 0,0-1 0,0 1 0,1-1 0,-1 1 0,1-1 0,0 1 0,0-1 0,0 0 0,0-7 0,1 2 0,-1 1 0,1 0 0,1-1 0,0 1 0,0-1 0,0 1 0,1 0 0,0 0 0,1-1 0,0 2 0,7-15 0,-8 17 0,1 1 0,-1 0 0,1 0 0,0 0 0,0 0 0,0 0 0,0 1 0,1-1 0,0 1 0,-1 0 0,1 0 0,0 1 0,1-1 0,-1 1 0,0-1 0,1 1 0,-1 1 0,1-1 0,0 1 0,-1 0 0,10-2 0,-10 4 0,0-1 0,0 1 0,0 0 0,1 0 0,-1 0 0,-1 0 0,1 1 0,0 0 0,0 0 0,-1 0 0,1 0 0,-1 0 0,1 1 0,-1-1 0,0 1 0,0 0 0,0 0 0,4 6 0,6 7 0,-2 1 0,15 25 0,-25-39 0,90 161-1365,-69-121-5461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0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24575,'4'13'0,"2"10"0,0 1-8191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4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24575,'6'0'0,"0"1"0,1 0 0,-1 0 0,0 1 0,0 0 0,0 0 0,0 1 0,0-1 0,0 1 0,-1 0 0,1 1 0,-1 0 0,5 4 0,11 10 0,31 35 0,-32-32 0,0 2 0,-1 1 0,-2 0 0,22 39 0,9 15 0,-44-73 0,-1-1 0,0 1 0,1-1 0,0 0 0,0 0 0,0-1 0,0 1 0,6 3 0,-8-6 0,-1 0 0,1-1 0,-1 1 0,1 0 0,0-1 0,-1 0 0,1 1 0,0-1 0,0 0 0,-1 0 0,1 1 0,0-1 0,0-1 0,0 1 0,-1 0 0,1 0 0,0-1 0,-1 1 0,1-1 0,0 1 0,-1-1 0,1 0 0,0 0 0,-1 1 0,1-1 0,-1 0 0,0-1 0,2 0 0,5-6 0,-1 0 0,0 0 0,0-1 0,-1 1 0,0-2 0,-1 1 0,0 0 0,0-1 0,4-14 0,0-2 0,-2-1 0,7-40 0,-8 15-1365,-2 7-5461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0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62 130 24575,'-1'1'0,"-1"-1"0,1 0 0,0 1 0,-1-1 0,1 1 0,0-1 0,-1 1 0,1 0 0,0-1 0,0 1 0,0 0 0,0 0 0,0 0 0,-1 0 0,2 0 0,-1 0 0,0 0 0,0 1 0,0-1 0,0 0 0,1 0 0,-1 1 0,1-1 0,-1 0 0,1 1 0,-1-1 0,1 3 0,-1-1 0,0 0 0,1 0 0,-1 0 0,1 0 0,0 0 0,0 0 0,0 0 0,0 0 0,1-1 0,-1 1 0,1 0 0,-1 0 0,3 5 0,0-3 0,1-1 0,0 1 0,-1-1 0,1 0 0,1 0 0,-1 0 0,1-1 0,-1 1 0,1-1 0,0 0 0,0 0 0,0-1 0,10 3 0,6 3 0,0-2 0,27 5 0,-39-9 0,0-1 0,0 0 0,0 0 0,0-1 0,0 0 0,0 0 0,0-1 0,0 0 0,12-4 0,-18 4 0,1 0 0,-1-1 0,0 1 0,0-1 0,0 0 0,0 0 0,0 0 0,0 0 0,0 0 0,0-1 0,-1 0 0,0 1 0,1-1 0,-1 0 0,0 0 0,0 0 0,0 0 0,-1 0 0,1-1 0,-1 1 0,0 0 0,0-1 0,0 1 0,0-1 0,-1 1 0,1-8 0,-1 3 0,-1 0 0,1 0 0,-2 0 0,1 0 0,-1 0 0,0 0 0,-1 0 0,0 0 0,0 1 0,-1-1 0,0 1 0,0 0 0,0 0 0,-1 1 0,0-1 0,-1 1 0,1 0 0,-1 1 0,0-1 0,-1 1 0,-9-7 0,9 7 0,0 0 0,0 1 0,-1 0 0,1 0 0,-1 0 0,0 1 0,0 0 0,0 1 0,-1 0 0,1 0 0,0 1 0,-1 0 0,1 0 0,-1 1 0,1 0 0,-1 0 0,1 1 0,-1 0 0,1 1 0,-15 4 0,17-3 0,1 0 0,0 1 0,0-1 0,0 1 0,1 0 0,-1 0 0,1 0 0,0 0 0,0 1 0,0 0 0,1 0 0,0 0 0,0 0 0,0 0 0,1 1 0,-1 0 0,1-1 0,0 1 0,1 0 0,-2 7 0,-1 13 0,1 0 0,1 0 0,2 33 0,0-58 0,6 78 0,3 0 0,3-1 0,28 92 0,-7-29 0,-32-135-85,-1 0 0,2 1-1,-1-2 1,1 1 0,0 0-1,0 0 1,0 0 0,1-1-1,0 1 1,0-1 0,0 0-1,1 0 1,0 0 0,0-1-1,7 8 1,14 3-6741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0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24575,'0'-2'0,"1"0"0,-1 1 0,1-1 0,-1 0 0,1 0 0,0 1 0,0-1 0,0 0 0,0 1 0,0-1 0,0 1 0,0-1 0,1 1 0,-1 0 0,1-1 0,-1 1 0,1 0 0,-1 0 0,1 0 0,-1 0 0,1 0 0,0 0 0,0 1 0,0-1 0,-1 1 0,3-1 0,53-12 0,-53 13 0,24-3 0,40 2 0,-47 1 0,1 0 0,-1-2 0,36-6 0,-53 7 0,0 0 0,0-1 0,0 0 0,0 1 0,0-2 0,6-3 0,-10 5 0,1 1 0,0 0 0,-1-1 0,1 1 0,-1 0 0,1-1 0,-1 1 0,1-1 0,-1 1 0,1-1 0,-1 1 0,1-1 0,-1 0 0,0 1 0,1-1 0,-1 1 0,0-1 0,0 0 0,0 1 0,1-1 0,-1 0 0,0 1 0,0-1 0,0 0 0,0 1 0,0-1 0,0 0 0,0 0 0,0 1 0,0-1 0,-1 0 0,1 1 0,0-1 0,0 0 0,0 1 0,-1-1 0,1 1 0,0-1 0,-1 0 0,1 1 0,-1-1 0,1 1 0,-1-1 0,1 1 0,-1-1 0,1 1 0,-1 0 0,0-1 0,-2-1 0,1 1 0,0 0 0,0 1 0,-1-1 0,1 0 0,-1 1 0,1-1 0,-1 1 0,1 0 0,-1 0 0,1 0 0,0 0 0,-1 0 0,1 1 0,-1-1 0,1 1 0,-1-1 0,1 1 0,0 0 0,-1 0 0,1 0 0,0 0 0,0 0 0,0 1 0,0-1 0,-3 3 0,-3 2 0,1 0 0,0 0 0,0 1 0,0-1 0,-10 16 0,10-11 11,1 1 0,0 0 0,1 0 0,0 1 0,0-1 0,2 1-1,-1 0 1,2 0 0,0 0 0,-1 21 0,3-26-89,-1 0 0,2 0 0,-1 0-1,1 0 1,0 0 0,1-1 0,-1 1 0,2 0 0,-1-1-1,1 0 1,0 1 0,1-1 0,-1 0 0,1 0 0,1-1-1,-1 1 1,1-1 0,9 9 0,22 10-6748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0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24575,'1'-15'0,"1"0"0,0-1 0,1 1 0,7-22 0,-10 36 0,0 0 0,1 0 0,-1 0 0,0 1 0,1-1 0,-1 0 0,1 0 0,-1 0 0,1 0 0,-1 0 0,1 1 0,-1-1 0,1 0 0,0 1 0,0-1 0,-1 0 0,1 1 0,0-1 0,0 1 0,0-1 0,0 1 0,-1-1 0,1 1 0,0 0 0,0-1 0,0 1 0,0 0 0,0 0 0,0 0 0,0 0 0,0 0 0,0 0 0,0 0 0,0 0 0,0 0 0,0 0 0,0 0 0,1 1 0,4 1 0,-1 1 0,1-1 0,-1 1 0,1 1 0,5 3 0,-1 1 0,11 6 0,1-1 0,0-1 0,1-1 0,0 0 0,1-2 0,0-1 0,46 10 0,-67-18 0,0 0 0,0 1 0,0-1 0,0 0 0,0 0 0,0-1 0,-1 1 0,1 0 0,0-1 0,0 0 0,0 0 0,0 0 0,-1 0 0,1 0 0,0 0 0,-1-1 0,1 1 0,-1-1 0,0 0 0,1 0 0,-1 0 0,0 0 0,0 0 0,0 0 0,-1-1 0,1 1 0,0-1 0,-1 1 0,1-1 0,0-3 0,2-4 0,-1 0 0,-1 0 0,0 0 0,0 0 0,-1 0 0,0-1 0,-1-10 0,29 88 0,-23-49-455,1-2 0,15 27 0,-2-12-6371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0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 24575,'-11'0'0,"1"0"0,0 0 0,0 1 0,-1 1 0,1-1 0,0 2 0,0-1 0,0 2 0,1-1 0,-1 1 0,1 1 0,0-1 0,0 2 0,0-1 0,1 1 0,0 0 0,0 1 0,0 0 0,1 0 0,-12 17 0,12-16 0,1 1 0,1-1 0,-1 1 0,1 0 0,1 0 0,0 1 0,0-1 0,1 1 0,0 0 0,1 0 0,0 0 0,-1 11 0,3-14 0,0 1 0,1-1 0,0 1 0,0-1 0,0 1 0,1-1 0,0 0 0,1 0 0,0 0 0,0 0 0,0 0 0,0-1 0,1 1 0,1-1 0,-1 0 0,1 0 0,5 5 0,-1-3 0,0 0 0,0 0 0,1-1 0,0-1 0,0 1 0,1-2 0,-1 0 0,1 0 0,1 0 0,18 4 0,-21-7 0,0 0 0,0-1 0,0 0 0,0 0 0,0 0 0,0-1 0,0-1 0,0 0 0,0 0 0,0-1 0,0 0 0,0 0 0,0-1 0,10-4 0,-17 6 0,-1 0 0,1 1 0,0-1 0,0 0 0,0 0 0,-1 0 0,1-1 0,0 1 0,-1 0 0,1-1 0,-1 1 0,1-1 0,-1 1 0,0-1 0,0 1 0,0-1 0,0 0 0,0 0 0,0 0 0,0 1 0,0-1 0,-1 0 0,1 0 0,-1 0 0,0 0 0,1 0 0,-1 0 0,0 0 0,0 0 0,0-1 0,0 1 0,-1 0 0,1 0 0,0 0 0,-1 0 0,0 1 0,1-1 0,-1 0 0,0 0 0,0 0 0,0 0 0,0 1 0,0-1 0,-1 0 0,-1-2 0,-5-4 0,1-1 0,-1 1 0,-1 1 0,0 0 0,0 0 0,-19-11 0,8 8 24,0 0 0,-1 1 0,0 2 0,-30-8 0,43 13-123,0 0 0,0 1 0,0-1 0,0 2 0,0-1 0,-1 1 0,1 1 0,0-1 0,0 1 0,-1 1 0,1 0 0,0 0 0,1 0 0,-16 8 0,0 6-6727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0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24575,'0'-7'0,"0"0"0,1 0 0,-1-1 0,2 1 0,-1 0 0,5-12 0,-6 17 0,1 1 0,-1-1 0,1 1 0,0 0 0,0 0 0,0-1 0,0 1 0,-1 0 0,1 0 0,1 0 0,-1 0 0,0 0 0,0 0 0,0 0 0,0 0 0,1 0 0,-1 1 0,0-1 0,1 1 0,-1-1 0,1 1 0,-1-1 0,1 1 0,-1 0 0,1-1 0,-1 1 0,1 0 0,-1 0 0,1 0 0,-1 0 0,1 1 0,-1-1 0,1 0 0,-1 1 0,0-1 0,1 1 0,-1-1 0,3 2 0,1 0 0,0 1 0,0-1 0,-1 1 0,1 0 0,-1 0 0,0 1 0,0-1 0,0 1 0,0 0 0,0 0 0,4 8 0,1 3 0,0 0 0,8 21 0,-14-26 0,1-1 0,1 1 0,0-1 0,0 0 0,1 0 0,0-1 0,0 0 0,11 10 0,-16-17 0,0 0 0,1 0 0,-1 0 0,1 0 0,-1 0 0,1 0 0,-1-1 0,1 1 0,-1-1 0,1 1 0,0-1 0,-1 1 0,1-1 0,0 0 0,-1 0 0,1 0 0,0 0 0,-1 0 0,1 0 0,0-1 0,0 1 0,-1 0 0,1-1 0,-1 1 0,1-1 0,0 0 0,-1 0 0,0 1 0,1-1 0,-1 0 0,1 0 0,-1 0 0,0-1 0,0 1 0,2-1 0,4-7 0,1 1 0,-1-1 0,-1 0 0,8-13 0,-3 4 0,-8 14 0,0-1 0,0 1 0,1-1 0,0 1 0,0 0 0,0 1 0,0-1 0,1 1 0,-1-1 0,1 1 0,0 1 0,0-1 0,0 1 0,0 0 0,0 0 0,1 0 0,7-1 0,-9 3 0,0 0 0,-1 0 0,1 0 0,0 1 0,-1-1 0,1 1 0,0 0 0,-1 0 0,1 1 0,-1-1 0,0 1 0,1-1 0,-1 1 0,0 0 0,0 0 0,0 1 0,0-1 0,0 1 0,-1-1 0,1 1 0,-1 0 0,0 0 0,0 0 0,0 0 0,0 0 0,3 7 0,0 1 17,0 0 0,-1 1 0,-1 0 1,0 0-1,0 0 0,1 15 0,0 74-1502,-4-53-5341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0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24 24575,'-25'-8'0,"1"0"0,11 5 0,-1 1 0,0 1 0,0 0 0,0 0 0,0 2 0,-24 3 0,33-3 0,1 0 0,-1 0 0,1 0 0,-1 1 0,1 0 0,0 0 0,0 0 0,0 0 0,0 1 0,0-1 0,1 1 0,-1 0 0,1 0 0,-1 1 0,1-1 0,0 1 0,1-1 0,-1 1 0,0 0 0,1 0 0,0 0 0,0 0 0,0 1 0,-1 5 0,1-1 0,0 1 0,0 0 0,1-1 0,0 1 0,1 0 0,0 0 0,0 0 0,1 0 0,1 0 0,2 9 0,4 11 0,24 53 0,-22-61 0,-2 1 0,0 0 0,-1 0 0,4 27 0,-10-47 5,-1 0-1,0-1 1,1 1 0,-1 0-1,-1 0 1,1-1-1,0 1 1,-1 0 0,1 0-1,-1-1 1,0 1-1,0 0 1,0-1 0,0 1-1,0-1 1,-1 0 0,1 1-1,-1-1 1,0 0-1,1 0 1,-1 0 0,0 0-1,0 0 1,-4 3-1,0-2-168,0 0-1,0 0 1,-1 0-1,1 0 1,-1-1-1,1 0 1,-1-1-1,-11 2 1,-29 2-6662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47.9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0 115 24575,'16'-1'0,"-1"-1"0,1-1 0,-1 0 0,0-1 0,15-6 0,40-9 0,-2 11 0,0 2 0,95 5 0,-84 2 0,95-10 0,6-6 0,225 11 0,-214 6 0,-174-2-227,0-1-1,0-1 1,0-1-1,0 0 1,25-9-1,-10 0-6598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48.6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24575,'67'35'0,"83"39"0,-128-66 0,-7-2 0,1-1 0,-2 2 0,1 0 0,24 17 0,-37-23 0,0 0 0,0 1 0,0 0 0,0-1 0,0 1 0,0 0 0,-1 0 0,1 0 0,-1 0 0,1 0 0,-1 1 0,0-1 0,0 0 0,0 1 0,0-1 0,0 1 0,-1-1 0,1 1 0,-1-1 0,1 1 0,-1-1 0,0 1 0,0 0 0,0-1 0,0 1 0,-1-1 0,1 1 0,-1-1 0,1 1 0,-1-1 0,0 1 0,0-1 0,0 0 0,0 1 0,-1-1 0,-1 3 0,-10 13 0,-1-1 0,-1-1 0,0-1 0,-19 16 0,-28 29 0,-13 39 132,13-14-1629,38-58-5329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55.4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 24575,'0'-9'0,"0"2"0,0 6 0,0 13 0,0 17 0,5 15 0,1 16 0,0 0-8191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56.4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75 24575,'708'-17'0,"-192"9"0,-109 3 0,-387 5 0,0-1 0,35-7 0,-55 8-18,1 0 1,-1 0-1,1 0 0,-1 0 0,0 0 0,1 0 1,-1 0-1,1-1 0,-1 1 0,1 0 0,-1 0 1,0 0-1,1 0 0,-1-1 0,0 1 0,1 0 1,-1 0-1,0-1 0,1 1 0,-1 0 0,0-1 0,1 1 1,-1 0-1,0-1 0,0 1 0,1-1 0,-1 1 1,0 0-1,0-1 0,0 1 0,0-1 0,1 1 1,-1 0-1,0-1 0,0 1 0,0-1 0,0 1 1,0-1-1,0 1 0,0 0 0,0-1 0,0 1 1,-1-1-1,1 1 0,0-1 0,0 1 0,0 0 0,0-1 1,-1 1-1,1-1 0,0 1 0,0 0 0,-1-1 1,1 1-1,0 0 0,0-1 0,-1 1 0,1 0 1,-1-1-1,0 0-279,-11-14-6529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0:5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7 24575,'-3'0'0,"1"1"0,-1 0 0,0 0 0,1 0 0,-1 0 0,1 1 0,0-1 0,-1 1 0,1-1 0,0 1 0,0 0 0,0 0 0,0 0 0,0 0 0,-2 4 0,-24 36 0,24-34 0,0-1 0,1 1 0,0 0 0,0 0 0,1 0 0,0 1 0,0-1 0,1 0 0,0 1 0,0-1 0,2 13 0,-1-17 0,1 1 0,0-1 0,0 0 0,0 0 0,0-1 0,1 1 0,0 0 0,0 0 0,0-1 0,0 1 0,0-1 0,1 1 0,-1-1 0,1 0 0,0 0 0,0 0 0,0-1 0,0 1 0,1-1 0,-1 0 0,1 1 0,-1-1 0,1-1 0,0 1 0,5 1 0,8 2 0,0-1 0,0 0 0,0-2 0,1 0 0,-1-1 0,0 0 0,1-2 0,-1 0 0,1-1 0,20-5 0,-34 5 0,0 1 0,0-1 0,0 0 0,-1 0 0,1-1 0,-1 1 0,1-1 0,-1 0 0,0 1 0,0-2 0,0 1 0,-1 0 0,1 0 0,-1-1 0,0 0 0,0 1 0,0-1 0,0 0 0,0 0 0,-1 0 0,0 0 0,0 0 0,0 0 0,0 0 0,-1-1 0,1-7 0,-1 2 0,0 1 0,0 0 0,-1 0 0,0-1 0,0 1 0,-1 0 0,0 0 0,-1 0 0,0 0 0,-1 0 0,-5-11 0,6 16 0,0 0 0,-1 0 0,1 1 0,-1-1 0,0 1 0,0 0 0,0 0 0,0 0 0,0 0 0,-1 1 0,1 0 0,-1 0 0,0 0 0,1 0 0,-9-1 0,-7-1 0,0 1 0,-31-1 0,45 4 0,-6-1 0,0 1 0,0 0 0,0 1 0,1 1 0,-1 0 0,0 0 0,1 1 0,-1 1 0,1 0 0,0 0 0,-11 7 0,17-8 0,-1 1 0,1-1 0,-1 2 0,1-1 0,0 0 0,1 1 0,-1 0 0,1 0 0,0 0 0,0 1 0,1-1 0,-1 1 0,1 0 0,0 0 0,1 0 0,0 0 0,0 0 0,0 1 0,1-1 0,-1 1 0,1 7 0,1-8 0,0 1 0,0-1 0,0 0 0,1 1 0,0-1 0,1 0 0,-1 1 0,1-1 0,1 0 0,-1 0 0,1 0 0,0 0 0,4 6 0,-1-4 0,0 0 0,1 0 0,0-1 0,0 0 0,1 0 0,0 0 0,0-1 0,10 5 0,-9-5 0,1 0 0,0-1 0,0-1 0,1 0 0,-1 0 0,1-1 0,0 0 0,0-1 0,0 0 0,0-1 0,0 0 0,1-1 0,-1 0 0,0-1 0,22-4 0,-26 3 0,1-1 0,-1-1 0,0 0 0,0 0 0,0 0 0,0-1 0,-1 0 0,0 0 0,0-1 0,0 1 0,-1-1 0,0-1 0,0 1 0,0-1 0,-1 0 0,0 0 0,6-14 0,-2 0 0,0 0 0,-1-1 0,-1 0 0,-2 0 0,3-25 0,1 77 0,1 0 0,16 34 0,9 0-682,45 67-1,-36-66-6143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56.9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65 24575,'-8'-24'0,"-3"-6"0,11 30 0,0-1 0,0 1 0,0 0 0,-1 0 0,1-1 0,0 1 0,0 0 0,0-1 0,0 1 0,0 0 0,0-1 0,0 1 0,0 0 0,0 0 0,0-1 0,0 1 0,0 0 0,0-1 0,0 1 0,1 0 0,-1-1 0,0 1 0,0 0 0,0 0 0,0-1 0,0 1 0,1 0 0,-1 0 0,0-1 0,0 1 0,1 0 0,-1 0 0,0-1 0,0 1 0,1 0 0,-1 0 0,0 0 0,0 0 0,1 0 0,-1-1 0,0 1 0,1 0 0,-1 0 0,0 0 0,1 0 0,-1 0 0,0 0 0,0 0 0,1 0 0,-1 0 0,0 0 0,1 0 0,-1 0 0,0 0 0,1 0 0,-1 1 0,0-1 0,1 0 0,-1 0 0,0 0 0,1 1 0,14 5 0,1 1 0,-1 1 0,27 19 0,-1-1 0,122 55 0,-157-79 0,0 1 0,1 0 0,-2 0 0,1 1 0,0-1 0,-1 1 0,1 1 0,-1-1 0,-1 1 0,6 5 0,-8-6 0,0-1 0,0 1 0,0 0 0,0 0 0,-1-1 0,0 1 0,0 0 0,0 0 0,0 0 0,0 1 0,-1-1 0,0 0 0,0 0 0,0 0 0,0 0 0,-1 0 0,-1 5 0,-4 15 0,-1 0 0,-2-1 0,0 0 0,-24 41 0,-14 36 0,38-74-682,-8 38-1,10-25-6143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50.4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10 24575,'-13'-9'0,"15"20"0,17 27 0,133 211 0,-83-136 0,-33-58 0,-3 2 0,41 98 0,-71-147 0,0 1 0,0-1 0,-1 1 0,0-1 0,-1 1 0,1 16 0,-2-22 0,0 0 0,-1-1 0,1 1 0,-1 0 0,1-1 0,-1 1 0,0-1 0,0 1 0,0-1 0,0 0 0,-1 1 0,1-1 0,-1 0 0,1 0 0,-1 0 0,0 0 0,0 0 0,0 0 0,0-1 0,0 1 0,0 0 0,0-1 0,0 0 0,-1 1 0,1-1 0,-5 1 0,-1 1 0,1-1 0,-1 0 0,0 0 0,0-1 0,0 0 0,-1 0 0,1-1 0,0 0 0,0 0 0,0-1 0,0 0 0,0-1 0,0 1 0,0-2 0,0 1 0,1-1 0,-1 0 0,1-1 0,-1 0 0,1 0 0,1 0 0,-1-1 0,-11-11 0,8 7 0,0-1 0,1 0 0,0-1 0,1 0 0,0 0 0,1-1 0,1 0 0,-1 0 0,2-1 0,0 0 0,0 0 0,1 0 0,-3-24 0,4 12 0,1-1 0,2 0 0,1 1 0,1-1 0,1 0 0,1 1 0,14-48 0,-12 54 0,1 0 0,1 0 0,0 1 0,2 0 0,0 0 0,1 1 0,0 1 0,1 0 0,1 0 0,23-20 0,-12 15-1365,-4 4-5461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51.2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64 121 24575,'0'3'0,"0"20"0,0 0 0,2 0 0,0 0 0,6 24 0,-6-40 0,0 0 0,1 0 0,0 0 0,0-1 0,0 0 0,1 1 0,0-1 0,0-1 0,0 1 0,1 0 0,0-1 0,0 0 0,0 0 0,1-1 0,0 1 0,-1-1 0,10 4 0,-10-5 0,1 0 0,0 0 0,0-1 0,0 0 0,0 0 0,1 0 0,-1-1 0,8 1 0,-12-2 0,0 0 0,0 0 0,0 0 0,0 0 0,0 0 0,0-1 0,0 1 0,0-1 0,0 1 0,0-1 0,0 0 0,0 0 0,0 0 0,-1 0 0,1 0 0,0 0 0,-1 0 0,1-1 0,0 1 0,-1-1 0,0 1 0,1-1 0,-1 0 0,0 1 0,0-1 0,0 0 0,0 0 0,0 0 0,1-2 0,2-12 0,0 0 0,-1-1 0,0 1 0,-1-1 0,-1 1 0,-1-1 0,0 0 0,-1 1 0,-1-1 0,-1 1 0,0-1 0,-1 1 0,-8-21 0,9 30 0,-1 0 0,1 0 0,-1 1 0,-1-1 0,1 1 0,-1 0 0,0 0 0,0 1 0,-1-1 0,0 1 0,0 0 0,0 1 0,0 0 0,-1-1 0,1 2 0,-1-1 0,-8-2 0,11 5 0,0 0 0,0 0 0,0 0 0,0 0 0,-1 0 0,1 1 0,0 0 0,-1 0 0,1 0 0,0 1 0,-1-1 0,1 1 0,0 0 0,0 0 0,0 1 0,0-1 0,0 1 0,0 0 0,0 0 0,0 0 0,1 0 0,-1 1 0,1 0 0,0-1 0,0 1 0,0 1 0,0-1 0,0 0 0,0 1 0,-3 5 0,0 3 0,0 0 0,1 0 0,0 1 0,1-1 0,0 1 0,1 0 0,1 0 0,0 0 0,0 1 0,2-1 0,-1 0 0,2 1 0,0-1 0,5 23 0,-2-11 0,2-1 0,1 0 0,1-1 0,1 0 0,1 0 0,1-1 0,16 23 0,-19-32 0,37 54 0,-3 3 0,49 108 0,-83-157-455,2 0 0,18 29 0,-4-16-6371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51.8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86 24575,'-2'0'0,"1"0"0,-1 0 0,0 1 0,1-1 0,-1 1 0,1-1 0,0 1 0,-1 0 0,1 0 0,-1 0 0,1-1 0,0 1 0,0 0 0,0 1 0,-1-1 0,1 0 0,0 0 0,0 0 0,1 1 0,-1-1 0,0 0 0,0 1 0,1-1 0,-1 1 0,0-1 0,0 3 0,-9 40 0,10-42 0,-2 7 0,1 1 0,1-1 0,-1 1 0,2 0 0,-1-1 0,3 13 0,-2-18 0,0 0 0,0-1 0,1 1 0,-1 0 0,1 0 0,0-1 0,0 1 0,0-1 0,0 0 0,0 1 0,1-1 0,0 0 0,-1 0 0,1-1 0,0 1 0,1-1 0,4 4 0,2-1 0,1 0 0,-1-1 0,1 0 0,0 0 0,0-2 0,0 1 0,19 1 0,-26-4 0,0 1 0,0-1 0,0 0 0,0 0 0,0 0 0,0 0 0,0-1 0,0 0 0,0 1 0,0-2 0,0 1 0,0 0 0,-1-1 0,1 0 0,0 0 0,-1 0 0,0 0 0,1 0 0,-1-1 0,0 1 0,0-1 0,0 0 0,0 0 0,4-6 0,-4 1 0,1 0 0,-1 0 0,-1-1 0,0 1 0,0-1 0,0 1 0,-1-1 0,0 1 0,-1-1 0,0 0 0,0 0 0,-1 1 0,0-1 0,-1 1 0,0-1 0,0 1 0,-1-1 0,0 1 0,0 0 0,-6-9 0,5 9 0,0 1 0,0 0 0,-1 0 0,0 1 0,-1-1 0,1 1 0,-1 1 0,0-1 0,-1 1 0,1 0 0,-1 0 0,0 0 0,0 1 0,-1 1 0,1-1 0,-1 1 0,0 0 0,1 1 0,-1 0 0,-1 0 0,-12-1 0,18 3 0,0 0 0,-1 0 0,1 0 0,0 0 0,0 1 0,-1-1 0,1 1 0,0 0 0,0 0 0,0 0 0,0 1 0,0-1 0,0 1 0,0-1 0,0 1 0,0 0 0,-3 4 0,2-2 0,0 0 0,1 1 0,0-1 0,0 1 0,0 0 0,0 0 0,1 0 0,0 0 0,-3 10 0,2 2 0,0-1 0,0 1 0,2-1 0,0 1 0,1 0 0,2 19 0,-1-28 0,0 0 0,0-1 0,1 1 0,0 0 0,0-1 0,1 1 0,0-1 0,0 0 0,0 0 0,1 0 0,0 0 0,1-1 0,-1 0 0,1 0 0,1 0 0,-1 0 0,1-1 0,0 0 0,0 0 0,0 0 0,1-1 0,0 0 0,12 6 0,3-2-227,1 0-1,-1-1 1,2-1-1,-1-1 1,42 3-1,-13-5-6598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52.1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93 24575,'0'-14'0,"0"-14"0,-5-1 0,-1 7 0,0 23 0,6 15 0,12 18 0,13 18 0,12 9 0,13 3 0,12-9 0,-5-14-8191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53.0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197 0 24575,'-8'1'0,"0"0"0,1 0 0,-1 0 0,1 1 0,0 0 0,-1 0 0,1 1 0,0 0 0,0 0 0,1 1 0,-1 0 0,1 0 0,-1 0 0,1 1 0,1 0 0,-1 0 0,1 0 0,-1 1 0,2 0 0,-1 0 0,1 0 0,0 1 0,-6 11 0,3-3 0,0 0 0,2 1 0,-1-1 0,2 1 0,0 0 0,1 1 0,1-1 0,0 0 0,1 1 0,1 19 0,1-28 0,0 1 0,0-1 0,1 0 0,0 0 0,0 0 0,1 0 0,0 0 0,0-1 0,1 1 0,0-1 0,0 0 0,1 0 0,8 9 0,-6-8 0,2 0 0,-1-1 0,1 0 0,0 0 0,1-1 0,0 0 0,0-1 0,19 8 0,2-4 0,0 0 0,0-2 0,0-2 0,1-1 0,0-1 0,33-2 0,-56-1 0,6 1 0,0-1 0,0-1 0,28-5 0,-39 5 0,0 0 0,-1 0 0,1 0 0,-1-1 0,1 1 0,-1-1 0,0 0 0,0 0 0,0 0 0,0 0 0,0-1 0,0 1 0,0-1 0,-1 1 0,1-1 0,-1 0 0,0 0 0,0 0 0,0-1 0,0 1 0,1-4 0,-1 1 0,0 1 0,-1-1 0,0 0 0,0 1 0,0-1 0,-1 0 0,0 0 0,0 1 0,-1-1 0,1 0 0,-1 1 0,0-1 0,-2-5 0,-1 1 0,1 1 0,-1 0 0,-1 0 0,0 0 0,0 0 0,0 1 0,-9-10 0,6 9 0,-1-1 0,0 2 0,0-1 0,0 1 0,-1 1 0,0 0 0,-1 0 0,0 1 0,0 0 0,0 1 0,0 0 0,-21-5 0,28 9 0,0 1 0,0-1 0,0 1 0,0-1 0,0 1 0,0 1 0,1-1 0,-1 0 0,0 1 0,0 0 0,0 0 0,0 0 0,1 0 0,-1 1 0,0-1 0,1 1 0,0 0 0,-1 0 0,1 1 0,0-1 0,0 0 0,0 1 0,0 0 0,0 0 0,1 0 0,-1 0 0,1 0 0,0 0 0,0 1 0,0-1 0,1 1 0,-3 4 0,1 2 0,0 0 0,0 1 0,1-1 0,0 0 0,1 1 0,0 0 0,1-1 0,0 1 0,0-1 0,1 1 0,3 10 0,4 7 0,1 0 0,1-1 0,2 0 0,25 43 0,-19-36 0,29 71 0,-45-100-58,2 11-128,1-2-1,1 1 0,0 0 0,1-1 1,1 0-1,14 20 0,-6-17-6639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53.3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24575,'0'4'0,"4"2"0,2 14 0,9 7 0,2 10 0,7 6 0,0 1 0,5 2 0,6 8 0,2 3 0,-4-8-8191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54.2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24575,'0'33'0,"1"-1"0,1 1 0,2 0 0,1-1 0,10 35 0,35 114 0,-50-180 0,0 0 0,0-1 0,1 1 0,-1 0 0,0 0 0,0 0 0,0 0 0,1 0 0,-1-1 0,0 1 0,1 0 0,-1 0 0,1-1 0,-1 1 0,1 0 0,-1 0 0,1-1 0,-1 1 0,1-1 0,0 1 0,1 1 0,-2-3 0,1 1 0,0 0 0,-1 0 0,1 0 0,0-1 0,-1 1 0,1 0 0,-1-1 0,1 1 0,-1 0 0,1-1 0,-1 1 0,1-1 0,-1 1 0,1-1 0,-1 1 0,0-1 0,1 1 0,-1-1 0,0 1 0,1-2 0,18-43 0,-18 40 0,5-11 0,3-13 0,2 0 0,0 1 0,2 1 0,1 0 0,23-32 0,-20 41 0,-17 17 0,1 0 0,-1 1 0,1-1 0,0 1 0,0-1 0,-1 0 0,1 1 0,0-1 0,0 1 0,0 0 0,0-1 0,-1 1 0,1 0 0,0-1 0,0 1 0,0 0 0,0 0 0,0 0 0,0 0 0,1 0 0,-1 0 0,-1 0 0,0 1 0,0-1 0,1 0 0,-1 1 0,0-1 0,0 0 0,0 1 0,1-1 0,-1 0 0,0 1 0,0-1 0,0 0 0,0 1 0,0-1 0,0 1 0,0-1 0,0 0 0,0 1 0,0-1 0,0 1 0,0-1 0,0 0 0,0 1 0,0-1 0,0 0 0,0 1 0,-1-1 0,1 0 0,0 1 0,0-1 0,0 0 0,-1 1 0,1-1 0,-4 7 0,-1 0 0,0 0 0,0 0 0,0-1 0,-1 0 0,-6 6 0,-19 22 0,30-33 0,0-1 0,1 1 0,-1 0 0,0-1 0,1 1 0,-1 0 0,1 0 0,-1 0 0,1-1 0,0 1 0,-1 0 0,1 0 0,0 0 0,-1 0 0,1 0 0,0 0 0,0 0 0,0 0 0,0 0 0,0 0 0,0 0 0,0 0 0,0-1 0,1 1 0,-1 0 0,0 0 0,0 0 0,1 0 0,-1 0 0,1 0 0,-1 0 0,1-1 0,-1 1 0,1 0 0,-1 0 0,1-1 0,0 1 0,-1 0 0,1-1 0,0 1 0,-1 0 0,1-1 0,0 1 0,0-1 0,0 0 0,1 1 0,5 2 0,1-1 0,-1 0 0,1 0 0,13 1 0,-9-1 0,19 5 22,0 2 0,-1 1 1,55 26-1,6 2-1476,-49-23-5372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54.7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1 24575,'-1'0'0,"0"0"0,-1 0 0,1 1 0,0-1 0,0 0 0,0 1 0,0-1 0,0 1 0,0-1 0,0 1 0,0 0 0,0-1 0,0 1 0,1 0 0,-1 0 0,0-1 0,0 1 0,0 0 0,1 0 0,-1 0 0,1 0 0,-1 0 0,1 0 0,-1 1 0,-9 30 0,9-25 0,0 0 0,1 1 0,-1-1 0,2 1 0,-1-1 0,1 0 0,0 1 0,0-1 0,1 0 0,0 0 0,0 0 0,1 0 0,0 0 0,0 0 0,1-1 0,0 1 0,0-1 0,0 0 0,1 0 0,0-1 0,0 1 0,0-1 0,9 7 0,-5-6 0,0 1 0,0-1 0,0-1 0,1 0 0,0 0 0,0-1 0,0 0 0,0-1 0,1 0 0,-1 0 0,1-1 0,0-1 0,0 0 0,0 0 0,19-2 0,-26 0 0,1 1 0,-1-1 0,1 0 0,-1-1 0,1 1 0,-1-1 0,0 0 0,0 0 0,1 0 0,-2-1 0,1 1 0,0-1 0,0 0 0,-1 0 0,0 0 0,1-1 0,-1 1 0,0-1 0,-1 0 0,1 1 0,-1-1 0,0-1 0,0 1 0,0 0 0,0 0 0,-1-1 0,1 1 0,-1-1 0,0-5 0,0 3 0,0 1 0,-1-1 0,0 1 0,0-1 0,0 1 0,-1-1 0,0 1 0,0 0 0,-1-1 0,0 1 0,0 0 0,0 0 0,-1 0 0,0 0 0,0 1 0,0-1 0,-1 1 0,0 0 0,0 0 0,-8-8 0,8 9 0,-1 1 0,1-1 0,-1 1 0,0-1 0,0 1 0,-1 1 0,1-1 0,-1 1 0,1 0 0,-1 0 0,0 1 0,1-1 0,-1 1 0,0 1 0,0-1 0,0 1 0,0 0 0,0 0 0,-10 2 0,10 0 0,0 0 0,0 0 0,0 1 0,0-1 0,0 1 0,1 1 0,0-1 0,-1 1 0,1 0 0,1 0 0,-1 0 0,0 1 0,1 0 0,0 0 0,0 0 0,1 0 0,-1 0 0,-2 7 0,3-5 0,-1-1 0,2 1 0,-1 0 0,1 0 0,0 0 0,0 0 0,0 0 0,1 0 0,1 1 0,-1-1 0,1 1 0,0-1 0,1 0 0,0 1 0,0-1 0,0 0 0,1 0 0,0 0 0,1 0 0,-1 0 0,1 0 0,1-1 0,-1 1 0,6 6 0,-3-5 0,0-1 0,1 1 0,0-1 0,1-1 0,-1 1 0,1-1 0,1 0 0,-1-1 0,1 0 0,0 0 0,0-1 0,0 0 0,1-1 0,-1 0 0,1-1 0,0 1 0,16 0 0,26-1-1365,-2-2-5461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55.1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1 114 24575,'0'-13'0,"0"-15"0,0-11 0,0 10 0,0 24 0,0 27 0,4 18 0,2 17 0,9-2 0,2-6 0,7-10 0,0-13-8191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1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1 433 24575,'0'-1'0,"-1"0"0,1 1 0,0-1 0,0 0 0,0 0 0,0 1 0,0-1 0,0 0 0,1 0 0,-1 1 0,0-1 0,0 0 0,0 1 0,1-1 0,-1 0 0,0 1 0,1-1 0,-1 0 0,1 1 0,-1-1 0,0 1 0,1-1 0,-1 1 0,1-1 0,0 1 0,-1-1 0,1 1 0,-1-1 0,1 1 0,0 0 0,-1-1 0,1 1 0,0 0 0,0 0 0,-1-1 0,1 1 0,0 0 0,-1 0 0,1 0 0,0 0 0,0 0 0,-1 0 0,1 0 0,0 0 0,0 0 0,-1 0 0,1 1 0,0-1 0,-1 0 0,1 0 0,0 1 0,-1-1 0,1 0 0,0 1 0,-1-1 0,1 1 0,-1-1 0,1 1 0,0-1 0,-1 1 0,0-1 0,1 1 0,-1-1 0,1 1 0,-1 0 0,0-1 0,1 2 0,2 3 0,0 1 0,-1 0 0,0 0 0,0 0 0,0 0 0,0 0 0,-1 0 0,0 0 0,-1 0 0,1 9 0,-2 10 0,-6 34 0,0 15 0,8-66 0,-1 0 0,1 0 0,1 0 0,0 0 0,0-1 0,0 1 0,1-1 0,0 1 0,0-1 0,1 0 0,0 0 0,0 0 0,1-1 0,8 10 0,-11-14 0,0 1 0,1-1 0,-1 0 0,1 0 0,0 0 0,0 0 0,0 0 0,0-1 0,0 1 0,0-1 0,0 0 0,0 0 0,1 0 0,-1 0 0,0-1 0,1 1 0,-1-1 0,0 0 0,1 0 0,-1 0 0,0 0 0,1 0 0,-1-1 0,0 0 0,1 0 0,-1 0 0,0 0 0,0 0 0,0 0 0,0-1 0,0 0 0,0 1 0,0-1 0,0 0 0,4-5 0,0 0 0,0-1 0,0 0 0,0 0 0,-1-1 0,0 0 0,-1 0 0,0 0 0,0-1 0,-1 0 0,0 0 0,-1 0 0,0 0 0,-1 0 0,0-1 0,-1 1 0,1-20 0,-1 3 0,-2-1 0,0 0 0,-2 1 0,-1 0 0,-10-34 0,3 26 0,-2 1 0,-29-54 0,20 44 0,20 40 0,0 1 0,1-1 0,-1 0 0,1 0 0,0 0 0,0 0 0,0 0 0,0 0 0,1 0 0,-1 0 0,1 0 0,1-6 0,0 7 0,-1 1 0,1 1 0,0-1 0,0 0 0,0 0 0,0 0 0,1 0 0,-1 1 0,0-1 0,1 0 0,-1 1 0,1-1 0,0 1 0,-1 0 0,1 0 0,0 0 0,0-1 0,0 2 0,0-1 0,0 0 0,0 0 0,0 1 0,0-1 0,0 1 0,3-1 0,167-31 0,-54 11 0,-101 17-273,1-1 0,-2 0 0,1-1 0,27-15 0,-18 6-6553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57.8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27 24575,'-13'20'0,"3"-8"0,0 5 0,0 0 0,1 1 0,1 0 0,1 1 0,0-1 0,2 1 0,0 1 0,1-1 0,-2 28 0,6-40 0,0 1 0,0 0 0,1 0 0,-1 0 0,2-1 0,-1 1 0,1 0 0,1-1 0,-1 1 0,1-1 0,6 11 0,-5-13 0,0 0 0,0 0 0,0 0 0,1-1 0,-1 1 0,1-1 0,0 0 0,0-1 0,1 1 0,-1-1 0,1 0 0,-1 0 0,1-1 0,0 1 0,0-2 0,8 3 0,0-1 0,0 0 0,1-1 0,0 0 0,-1-1 0,1-1 0,0 0 0,0-1 0,-1-1 0,1 0 0,-1-1 0,1 0 0,20-9 0,-27 9 0,-1-1 0,1 0 0,-1 0 0,0 0 0,0-1 0,-1 0 0,1-1 0,-1 0 0,0 1 0,-1-2 0,1 1 0,-1-1 0,-1 0 0,1 0 0,-1 0 0,0-1 0,-1 1 0,0-1 0,0 0 0,-1 0 0,1 0 0,-2 0 0,2-10 0,-2 8 0,-1 0 0,0 0 0,0 1 0,-1-1 0,0 0 0,-1 0 0,0 1 0,-1-1 0,0 1 0,0 0 0,-1 0 0,0 0 0,0 0 0,-1 1 0,0-1 0,-1 1 0,0 1 0,0-1 0,-1 1 0,0 0 0,0 0 0,0 1 0,-1 0 0,0 0 0,0 1 0,-1 0 0,0 1 0,-16-7 0,11 5 0,0 2 0,0-1 0,0 2 0,-1 0 0,0 0 0,1 2 0,-1 0 0,-19 1 0,28 0 0,0 0 0,0 1 0,0 0 0,1 0 0,-1 1 0,0 0 0,1 0 0,-1 0 0,1 0 0,0 1 0,0 0 0,0 0 0,0 1 0,0-1 0,1 1 0,-1 0 0,1 0 0,0 0 0,0 1 0,1 0 0,0-1 0,-1 1 0,-3 9 0,1 3 0,0 0 0,2 1 0,0 0 0,0-1 0,2 1 0,0 0 0,2 0 0,0 1 0,0-1 0,2 0 0,0 0 0,1-1 0,1 1 0,1 0 0,0-1 0,1 0 0,10 18 0,-13-30 8,1 0-1,-1-1 0,1 0 0,0 0 1,0 0-1,0 0 0,0 0 0,1-1 1,0 0-1,-1 0 0,1 0 0,0-1 1,1 1-1,-1-1 0,6 1 0,8 2-500,0 0-1,38 2 0,-1-2-6332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58.1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24575,'0'28'0,"1"1"0,2 0 0,1-1 0,10 40 0,-6-40 17,2-2 0,1 0 1,1 0-1,1-1 0,1 0 0,20 26 0,-23-38-141,0 0 0,1 0 1,1-1-1,0 0 0,0-1 0,1-1 1,0 0-1,1-1 0,0-1 0,0 0 1,23 8-1,-1-4-6702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58.9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1 131 24575,'0'-10'0,"0"1"0,1-1 0,0 1 0,0-1 0,1 1 0,1 0 0,-1 0 0,6-11 0,-7 17 0,0 1 0,1 0 0,-1-1 0,1 1 0,-1 0 0,1 0 0,0 0 0,0 0 0,0 1 0,0-1 0,0 0 0,0 1 0,0 0 0,1-1 0,-1 1 0,0 0 0,1 0 0,-1 0 0,1 0 0,-1 1 0,1-1 0,0 1 0,-1-1 0,1 1 0,0 0 0,-1 0 0,1 0 0,0 1 0,-1-1 0,1 0 0,-1 1 0,1 0 0,4 2 0,2 0 0,-1 0 0,0 1 0,-1 1 0,1-1 0,-1 1 0,0 1 0,0-1 0,0 1 0,10 12 0,5 8 0,20 31 0,-39-52 0,37 58 0,-4 3 0,-2 1 0,32 93 0,-62-150 0,-1-2 0,1 0 0,0-1 0,0 1 0,9 11 0,-13-18 0,0-1 0,1 1 0,-1-1 0,0 1 0,1-1 0,-1 0 0,0 1 0,1-1 0,-1 0 0,1 1 0,-1-1 0,1 0 0,-1 1 0,1-1 0,-1 0 0,1 0 0,-1 0 0,1 1 0,-1-1 0,1 0 0,-1 0 0,1 0 0,0 0 0,-1 0 0,1 0 0,-1 0 0,1 0 0,-1 0 0,2-1 0,-1 0 0,0 0 0,0-1 0,0 1 0,0 0 0,0-1 0,0 1 0,0-1 0,-1 0 0,1 1 0,0-1 0,-1 1 0,1-1 0,-1 0 0,0 0 0,1-2 0,2-16 0,-1 0 0,-1-1 0,0 1 0,-1 0 0,-4-22 0,3 35 0,1 0 0,-2 1 0,1-1 0,-1 1 0,0 0 0,0-1 0,0 1 0,-1 0 0,0 0 0,0 0 0,-1 1 0,0-1 0,0 1 0,0 0 0,0 0 0,-1 0 0,0 1 0,0-1 0,-8-4 0,11 8 0,1 0 0,-1 0 0,0 1 0,0-1 0,0 0 0,0 1 0,0 0 0,1-1 0,-1 1 0,0 0 0,0 0 0,0 0 0,0 0 0,0 0 0,0 0 0,0 1 0,0-1 0,0 1 0,-3 1 0,2-1 0,-1 1 0,1 0 0,0 1 0,0-1 0,0 0 0,0 1 0,1 0 0,-1 0 0,-3 5 0,-2 4 0,0 1 0,1 1 0,1-1 0,-5 16 0,-48 159 0,6-14 0,41-139-1365,2-4-5461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1:59.5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24575,'31'44'0,"3"5"0,-3 2 0,-2 1 0,-2 1 0,31 87 0,-53-125 0,0 1 0,0 0 0,-2 0 0,0 0 0,-1 0 0,0 1 0,-1 21 0,-2-31 0,1 0 0,-1 1 0,0-1 0,0 0 0,-1 0 0,0-1 0,0 1 0,-1 0 0,0-1 0,0 1 0,-1-1 0,1 0 0,-1 0 0,-1 0 0,1 0 0,-1-1 0,0 0 0,-11 9 0,14-12 0,-1 0 0,0 0 0,0 0 0,0-1 0,0 1 0,0-1 0,0 0 0,0 0 0,-1 0 0,1 0 0,0-1 0,0 1 0,-1-1 0,1 0 0,-1 0 0,1 0 0,0 0 0,-1 0 0,1-1 0,0 0 0,-6-2 0,5 2 0,0-1 0,0-1 0,1 1 0,-1-1 0,1 1 0,0-1 0,0 0 0,0 0 0,0 0 0,0-1 0,1 1 0,-1-1 0,1 1 0,0-1 0,0 0 0,0 0 0,-1-4 0,-2-8 0,1 0 0,1-1 0,0 0 0,1 1 0,1-1 0,0 0 0,1 0 0,1 1 0,1-1 0,0 0 0,1 1 0,1-1 0,0 1 0,14-30 0,-9 24 0,2 0 0,1 1 0,0 0 0,1 1 0,2 0 0,0 1 0,1 1 0,0 1 0,37-30 0,-48 44-114,0-1 1,0 0-1,0-1 0,0 1 0,-1-1 1,1 0-1,-1 0 0,-1 0 0,1-1 1,-1 1-1,4-9 0,3-14-6712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2:00.4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154 23 24575,'0'-1'0,"0"0"0,-1 0 0,1 0 0,-1-1 0,0 1 0,1 0 0,-1 0 0,0 0 0,0 0 0,1 0 0,-1 1 0,0-1 0,0 0 0,0 0 0,0 1 0,0-1 0,0 0 0,-1 1 0,1-1 0,0 1 0,0-1 0,0 1 0,0 0 0,-1-1 0,1 1 0,0 0 0,0 0 0,-2 0 0,-37-2 0,36 2 0,0 1 0,0-1 0,0 1 0,0 1 0,0-1 0,1 1 0,-1-1 0,0 1 0,1 0 0,-1 0 0,1 0 0,0 1 0,0 0 0,-1-1 0,2 1 0,-1 0 0,0 0 0,1 0 0,-1 1 0,1-1 0,0 1 0,0-1 0,0 1 0,-1 5 0,1-5 0,1-1 0,0 0 0,0 1 0,1-1 0,-1 0 0,1 1 0,0-1 0,-1 1 0,2-1 0,-1 1 0,0-1 0,1 1 0,-1-1 0,1 1 0,0-1 0,0 0 0,1 1 0,-1-1 0,1 0 0,-1 0 0,1 0 0,0 0 0,0 0 0,0-1 0,1 1 0,-1 0 0,0-1 0,1 0 0,3 3 0,2-1 0,1 1 0,-1-2 0,1 1 0,0-1 0,0 0 0,0-1 0,19 2 0,-86 55 0,52-52 0,0 1 0,0 0 0,1 1 0,0-1 0,0 1 0,1 0 0,1 0 0,-1 0 0,-2 13 0,6-18 0,-1-1 0,1 1 0,-1 0 0,1 0 0,1 0 0,-1 0 0,0 0 0,1-1 0,0 1 0,0 0 0,0 0 0,0-1 0,1 1 0,-1-1 0,1 1 0,0-1 0,0 0 0,0 1 0,1-1 0,-1 0 0,1-1 0,-1 1 0,1 0 0,0-1 0,0 1 0,5 2 0,4 2 0,0-1 0,0 0 0,1-1 0,0 0 0,0-1 0,0 0 0,0-1 0,23 2 0,114 0 0,-131-5 0,10 0-682,49-7-1,-41-1-6143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2:01.4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1 534 24575,'7'0'0,"0"-1"0,-1 0 0,1 0 0,0-1 0,0 0 0,-1 0 0,1-1 0,-1 0 0,0 0 0,1 0 0,10-8 0,2-4 0,35-34 0,-45 39 0,4-2 0,-1 0 0,0-1 0,-1-1 0,-1 0 0,0 0 0,-1-1 0,0 0 0,-1-1 0,-1 1 0,-1-2 0,0 1 0,-1-1 0,-1 0 0,0 0 0,-1 0 0,0-28 0,-2 30 0,-1-1 0,0 1 0,-4-19 0,4 31 0,-1-1 0,1 1 0,-1 0 0,0 1 0,0-1 0,0 0 0,0 0 0,0 0 0,-1 0 0,1 1 0,-1-1 0,0 1 0,1-1 0,-1 1 0,-1 0 0,1 0 0,0 0 0,0 0 0,-1 0 0,1 0 0,-1 0 0,0 1 0,-3-2 0,5 3 0,0-1 0,-1 1 0,1 0 0,0 0 0,-1 0 0,1 0 0,0 0 0,-1 0 0,1 0 0,0 0 0,-1 1 0,1-1 0,0 0 0,-1 1 0,1-1 0,0 1 0,0 0 0,0-1 0,-1 1 0,1 0 0,0 0 0,-2 1 0,-18 25 0,10-8 0,1 0 0,1 1 0,0 0 0,2 0 0,0 1 0,2-1 0,0 2 0,-3 33 0,3 7 0,6 106 0,-1-149 0,1-1 0,2 0 0,0 0 0,0 0 0,2 0 0,0 0 0,15 32 0,-16-42 0,1 0 0,0 0 0,1 0 0,0-1 0,0 0 0,0 0 0,1 0 0,0-1 0,0 0 0,1-1 0,-1 1 0,1-1 0,1-1 0,-1 0 0,1 0 0,-1 0 0,13 2 0,-3-1 0,0-1 0,1-1 0,-1-1 0,1-1 0,0 0 0,-1-1 0,1-1 0,0-1 0,-1-1 0,24-6 0,-39 8 0,1 0 0,-1-1 0,1 1 0,-1-1 0,0 0 0,0 0 0,0 0 0,0 0 0,0 0 0,-1-1 0,1 1 0,-1-1 0,1 0 0,-1 0 0,0 0 0,3-5 0,-2 2 0,-1 0 0,1 0 0,-1 0 0,-1-1 0,1 1 0,-1 0 0,0-1 0,-1 1 0,1-8 0,-2 5 0,1 0 0,-1 0 0,0 0 0,-1 0 0,0 0 0,0 1 0,-1-1 0,0 1 0,0-1 0,-1 1 0,0 0 0,-1 0 0,-9-13 0,10 17-68,-1 1 0,1-1-1,0 0 1,-1 1 0,0 0 0,0 0-1,0 0 1,0 1 0,0 0 0,0 0-1,-1 0 1,1 1 0,-1-1 0,1 1-1,-1 0 1,0 1 0,1 0 0,-1 0-1,-8 0 1,-18 8-6758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2:02.1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65 181 24575,'-2'1'0,"0"-1"0,1 0 0,-1 1 0,0-1 0,0 1 0,1 0 0,-1 0 0,0-1 0,1 1 0,-1 0 0,1 0 0,-1 0 0,1 1 0,0-1 0,-1 0 0,1 1 0,0-1 0,0 0 0,0 1 0,0-1 0,0 1 0,0 0 0,1-1 0,-1 1 0,0 0 0,1 0 0,-1-1 0,1 1 0,-1 2 0,0 2 0,0 0 0,0 0 0,0 0 0,1 0 0,0 0 0,0 0 0,2 9 0,-1-10 0,1-1 0,0 1 0,0-1 0,0 1 0,0-1 0,1 0 0,0 0 0,0 0 0,0 0 0,0-1 0,0 1 0,1-1 0,0 0 0,-1 0 0,1 0 0,0 0 0,1-1 0,-1 0 0,0 1 0,8 1 0,-2 0 0,1-1 0,-1 0 0,1-1 0,-1 0 0,1 0 0,0-1 0,0-1 0,13 0 0,-20-1 0,-1 1 0,0 0 0,1-1 0,-1 0 0,0 0 0,0 0 0,0 0 0,0-1 0,0 1 0,0-1 0,0 1 0,0-1 0,-1 0 0,1 0 0,-1-1 0,1 1 0,-1 0 0,0-1 0,0 1 0,0-1 0,0 0 0,-1 0 0,1 0 0,-1 1 0,1-2 0,-1 1 0,0 0 0,0 0 0,0 0 0,-1 0 0,1-1 0,-1-3 0,1-2 0,-1 0 0,0 1 0,0-1 0,-1 1 0,-1-1 0,1 1 0,-1-1 0,0 1 0,-1 0 0,0 0 0,-5-9 0,-4-3 0,0 1 0,-1 1 0,-1 0 0,-20-19 0,26 29 0,1 1 0,-1 0 0,0 0 0,-1 1 0,0 0 0,0 0 0,0 1 0,-1 0 0,1 1 0,-1 0 0,-12-3 0,21 7 0,-1 0 0,0 0 0,1 0 0,-1 0 0,0 0 0,1 0 0,-1 0 0,0 1 0,1-1 0,-1 0 0,1 1 0,-1-1 0,0 1 0,1 0 0,-1 0 0,1-1 0,-1 1 0,1 0 0,0 0 0,-1 0 0,1 1 0,0-1 0,0 0 0,0 0 0,0 1 0,0-1 0,0 0 0,0 1 0,0-1 0,1 1 0,-1 0 0,0-1 0,1 1 0,-1 2 0,-2 7 0,1 0 0,0 0 0,1 0 0,0 13 0,1-19 0,-2 35 0,3 1 0,1 0 0,1-1 0,3 1 0,13 49 0,-8-43 0,7 63 0,-10-50 0,-5-44 30,0 0 0,2 0 0,5 16 0,-7-26-165,-1-1 0,1 1 0,0 0 0,0-1 0,0 0 0,1 0 0,-1 0 0,1 0 0,1 0 0,7 6 0,10 2-6691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2:02.4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24575,'0'5'0,"0"6"0,10 10 0,2 11 0,0 5 0,-3 4 0,-2 6 0,-3-2 0,8-7 0,1-2 0,3-7 0,-1-8-8191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2:03.3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24575,'0'396'0,"-1"-385"0,4 39 0,-3-47 0,0 0 0,1 0 0,0 0 0,0 0 0,0 0 0,0 0 0,0 0 0,1 0 0,-1-1 0,1 1 0,0-1 0,0 1 0,2 2 0,-3-4 0,0 0 0,-1-1 0,1 0 0,0 1 0,-1-1 0,1 1 0,0-1 0,0 0 0,-1 1 0,1-1 0,0 0 0,0 0 0,0 0 0,-1 0 0,1 0 0,0 0 0,0 0 0,0 0 0,0 0 0,-1 0 0,1 0 0,0 0 0,0 0 0,0-1 0,-1 1 0,1 0 0,0-1 0,0 1 0,-1 0 0,1-1 0,0 1 0,-1-1 0,1 1 0,-1-1 0,1 0 0,0 1 0,0-2 0,20-28 0,-18 26 0,55-106 0,-38 68 0,47-70 0,-66 112 0,-1-1 0,0 0 0,0 1 0,1-1 0,-1 1 0,1-1 0,-1 1 0,0-1 0,1 1 0,-1-1 0,1 1 0,-1 0 0,1-1 0,-1 1 0,1 0 0,0-1 0,-1 1 0,1 0 0,-1 0 0,1-1 0,0 1 0,1 0 0,2 10 0,-6 23 0,-3-15 0,0 0 0,-1 0 0,-1-1 0,-1 0 0,-13 22 0,16-30 0,-1-1 0,1 0 0,-2 0 0,1 0 0,-1-1 0,0 0 0,0 0 0,-1-1 0,0 0 0,0 0 0,-14 7 0,14-10 0,9-3 0,20-8 0,32-10 0,-44 15 0,-1 1 0,1 0 0,0 0 0,0 1 0,0 0 0,0 1 0,0 0 0,0 0 0,0 1 0,0 0 0,0 1 0,0 0 0,0 0 0,-1 1 0,1 0 0,-1 1 0,0-1 0,0 2 0,0-1 0,0 1 0,-1 0 0,0 1 0,11 10 0,12 17-1365,-3-2-5461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2:03.8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25 24575,'-3'0'0,"-1"0"0,0 1 0,1-1 0,-1 1 0,0 0 0,1 0 0,-1 0 0,1 0 0,-1 1 0,1-1 0,-1 1 0,1 0 0,0 0 0,0 1 0,0-1 0,0 0 0,-3 5 0,2-3 0,1 1 0,-1 0 0,1 0 0,0 0 0,0 0 0,1 1 0,-1-1 0,1 1 0,1-1 0,-3 11 0,3-11 0,0 0 0,0 0 0,1 0 0,-1 0 0,1 0 0,0 0 0,1 0 0,-1 0 0,1 0 0,0 0 0,0 0 0,1 0 0,-1-1 0,1 1 0,0 0 0,0-1 0,1 1 0,-1-1 0,1 0 0,0 0 0,0 0 0,1 0 0,-1-1 0,1 1 0,0-1 0,0 0 0,8 6 0,-3-5 0,0-1 0,0 0 0,1 0 0,-1-1 0,1 0 0,-1-1 0,1 0 0,0 0 0,-1-1 0,14-2 0,-19 2 0,0-1 0,0 1 0,0-1 0,0 0 0,0 0 0,0-1 0,0 1 0,0-1 0,-1 0 0,1 0 0,0 0 0,-1 0 0,0-1 0,1 1 0,-1-1 0,0 0 0,0 0 0,-1 0 0,1-1 0,-1 1 0,1 0 0,-1-1 0,0 0 0,0 1 0,-1-1 0,3-6 0,-3 3 0,0 0 0,0 0 0,0 0 0,-1 0 0,0 0 0,0 0 0,-1 0 0,0 0 0,0 0 0,-1 0 0,1 0 0,-2 1 0,1-1 0,-1 0 0,0 1 0,0 0 0,-1 0 0,1 0 0,-2 0 0,1 0 0,0 1 0,-7-7 0,6 8 0,1 0 0,-1 0 0,0 0 0,0 1 0,0 0 0,0 0 0,-1 0 0,1 0 0,-1 1 0,0 0 0,0 0 0,0 0 0,0 1 0,0 0 0,0 0 0,0 1 0,0 0 0,0 0 0,0 0 0,0 0 0,0 1 0,0 0 0,0 1 0,0-1 0,0 1 0,-7 3 0,9-3 0,-1 0 0,1 0 0,0 1 0,0 0 0,0 0 0,0 0 0,0 0 0,0 0 0,1 1 0,-1 0 0,1-1 0,0 1 0,1 1 0,-1-1 0,1 0 0,-1 1 0,1-1 0,0 1 0,1-1 0,-1 1 0,1 0 0,0 0 0,0 0 0,1 0 0,-1 0 0,1 0 0,0 0 0,0-1 0,1 1 0,0 0 0,1 7 0,1-1 0,0 0 0,1-1 0,0 0 0,0 1 0,1-1 0,1-1 0,0 1 0,0-1 0,1 0 0,0 0 0,0-1 0,1 0 0,10 9 0,33 14-1365,0-9-5461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1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24575,'0'9'0,"-9"17"0,-3 14 0,0 12 0,3 8 0,2-2 0,3-2 0,2-10-8191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2:04.2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52 24575,'0'-5'0,"0"-10"0,0-8 0,0 15 0,0 21 0,10 19 0,2 12 0,9-1 0,1 2 0,5-7 0,-1-11-8191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2:04.5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 24575,'0'-5'0,"0"8"0,0 8 0,0 11 0,0 11 0,0 5 0,0 5 0,0-1 0,0-7-8191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2:11.9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125 0 24575,'0'566'0,"-3"-526"0,-1 0 0,-15 66 0,-4 33 0,11-18 0,-8 149 0,17-244 0,0 0 0,-1 1 0,-2-2 0,-10 30 0,15-51 0,-2 5-273,1 1 0,0-1 0,0 0 0,0 15 0,4-3-6553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2:14.9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24575,'4'1'0,"0"-1"0,0 1 0,0 0 0,-1 1 0,1-1 0,6 4 0,4 1 0,23 9 0,0 2 0,59 38 0,-57-31 0,75 33 0,3-11 0,122 50 0,-184-70 0,-1 2 0,62 44 0,-74-40 0,-1 2 0,-2 2 0,64 76 0,-83-92 0,0-1 0,1-1 0,29 20 0,-1-2 0,-14-11 40,2-1-1,53 26 0,13 7-1522,-86-46-5343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2:16.3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1 593 24575,'46'-2'0,"1"-2"0,-1-1 0,1-3 0,-2-2 0,64-21 0,212-102 0,-302 124 0,270-94 0,-93 38 0,-97 32 0,-63 23 0,-1-1 0,-1-2 0,51-27 0,-56 22 0,0 1 0,2 2 0,-1 1 0,41-11 0,-40 13-1365,-5-2-5461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2:24.9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142 441 24575,'-1'-38'0,"1"-12"0,0 38 0,1 16 0,20 104 0,-19-102 0,0-7 0,0-15 0,0-28 0,-1-25 0,-4-132 0,2 189 0,-1-1 0,0 1 0,-1 0 0,-8-19 0,9 27 0,0-1 0,0 1 0,0 0 0,-1 0 0,0 0 0,-4-5 0,6 7 0,0 1 0,0 0 0,0 0 0,-1 0 0,1 0 0,0 0 0,-1 1 0,1-1 0,0 0 0,-1 1 0,1-1 0,-1 0 0,1 1 0,-1 0 0,1-1 0,-1 1 0,0 0 0,-2 0 0,3 0 0,0 1 0,0-1 0,0 1 0,0-1 0,0 1 0,0-1 0,0 1 0,0 0 0,0-1 0,0 1 0,0 0 0,1 0 0,-1 0 0,0-1 0,1 1 0,-1 0 0,0 0 0,1 0 0,-1 0 0,1 0 0,0 0 0,-1 0 0,1 1 0,0-1 0,-1 0 0,1 0 0,0 0 0,0 0 0,0 2 0,0 40 0,0-34 0,7 770 0,-8-730 0,-2 0 0,-15 74 0,12-101 11,-1-1 0,-1 0 0,-14 27 0,0 1-1420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2:26.1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1 349 24575,'17'-2'0,"1"-1"0,0 0 0,-1-2 0,1 0 0,24-11 0,-18 8 0,14-9 0,0-2 0,-2-1 0,0-1 0,-1-3 0,34-29 0,-61 47 0,18-11-13,1 1-1,1 1 0,0 1 0,1 2 1,59-18-1,-9 3-1269,-40 12-5543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2:27.37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1 318 24575,'4'-1'0,"0"0"0,-1 0 0,1-1 0,0 1 0,0-1 0,-1 0 0,1 0 0,-1 0 0,6-5 0,12-6 0,29-11 0,0 3 0,100-28 0,-67 24 0,-1-4 0,101-52 0,-130 62 0,-43 16 0,0 0 0,0-1 0,0 0 0,17-10 0,-21 6-1365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2:34.3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202 149 24575,'-30'2'0,"29"-2"0,0 0 0,0 0 0,0 0 0,0 0 0,0 0 0,0 1 0,1-1 0,-1 0 0,0 0 0,0 1 0,0-1 0,0 0 0,1 1 0,-1-1 0,0 1 0,0-1 0,1 1 0,-1 0 0,0-1 0,1 1 0,-1-1 0,1 1 0,-1 0 0,1 0 0,-1-1 0,1 1 0,-1 0 0,1 0 0,-1 1 0,2-1 0,-1 0 0,0 0 0,1 0 0,-1 0 0,1 0 0,-1 0 0,1 0 0,0-1 0,-1 1 0,1 0 0,0 0 0,-1-1 0,1 1 0,0 0 0,0-1 0,0 1 0,0-1 0,0 1 0,-1-1 0,1 1 0,0-1 0,0 1 0,2-1 0,26 8 0,-26-7 0,45 7 0,-36-7 0,1 0 0,-1 2 0,0-1 0,0 1 0,0 1 0,-1 0 0,1 1 0,-1 0 0,21 14 0,32 26 0,-37-28 0,-1 2 0,37 34 0,-3 4 0,122 90 0,-118-91 0,-50-43 0,0 0 0,0 0 0,32 19 0,-24-18 0,30 24 0,18 11 0,-53-38 0,0 1 0,28 28 0,-33-28 0,1-1 0,-1-1 0,2 0 0,-1-1 0,16 8 0,-11-5 0,-17-12 0,-1 0 0,0 0 0,0 1 0,0-1 0,0 0 0,0 0 0,0 0 0,0 0 0,0 1 0,0-1 0,0 0 0,0 0 0,0 0 0,0 0 0,0 1 0,0-1 0,0 0 0,0 0 0,0 0 0,0 0 0,0 1 0,-1-1 0,1 0 0,0 0 0,0 0 0,0 0 0,0 0 0,0 1 0,0-1 0,0 0 0,-1 0 0,1 0 0,0 0 0,0 0 0,0 0 0,0 0 0,0 0 0,-1 1 0,1-1 0,0 0 0,0 0 0,0 0 0,0 0 0,-1 0 0,1 0 0,0 0 0,0 0 0,0 0 0,-1 0 0,-39 2 0,32-2 0,-24-1 0,-1-1 0,1-2 0,-61-15 0,27 6 0,1 2 0,-1 3 0,-1 3 0,-114 6 0,51 13 0,23-1 0,95-13 0,0 1 0,1 0 0,-1 1 0,1 1 0,-1-1 0,1 2 0,-21 8 0,32-12 0,-1 0 0,1 1 0,-1-1 0,1 0 0,-1 0 0,1 0 0,-1 0 0,1 1 0,0-1 0,-1 0 0,1 1 0,-1-1 0,1 0 0,0 1 0,-1-1 0,1 0 0,0 1 0,-1-1 0,1 0 0,0 1 0,0-1 0,-1 1 0,1-1 0,0 1 0,0-1 0,0 1 0,0-1 0,0 1 0,0-1 0,-1 1 0,1-1 0,0 1 0,0-1 0,0 0 0,1 1 0,-1 0 0,17 8 0,31-1 0,22-10 0,123-18 0,-193 20 0,-39 9 0,1 1 0,-1 2 0,2 2 0,-1 2 0,-44 25 0,65-32 0,1 1 0,-18 13 0,29-19 0,0 0 0,0 1 0,1-1 0,-1 1 0,1 0 0,0 0 0,1 0 0,-1 0 0,-4 12 0,7-16 0,1-1 0,-1 1 0,1-1 0,0 1 0,-1 0 0,1 0 0,0-1 0,0 1 0,0 0 0,-1-1 0,1 1 0,0 0 0,0 0 0,0-1 0,0 1 0,0 0 0,0 0 0,0-1 0,1 1 0,-1 0 0,0-1 0,0 1 0,0 0 0,1 0 0,-1-1 0,0 1 0,1-1 0,-1 1 0,2 1 0,-1-2 0,0 1 0,0-1 0,0 0 0,1 0 0,-1 1 0,0-1 0,0 0 0,1 0 0,-1 0 0,0 0 0,1-1 0,-1 1 0,0 0 0,0 0 0,2-1 0,6-2 0,0-1 0,-1 1 0,14-9 0,19-18 0,-39 29 0,0-1 0,0 0 0,0 1 0,0-1 0,0 0 0,-1 0 0,1 0 0,-1-1 0,1 1 0,-1 0 0,0 0 0,0-1 0,0 1 0,0-1 0,0 1 0,0-6 0,-1 8 0,0-1 0,0 0 0,-1 1 0,1-1 0,0 0 0,-1 1 0,1-1 0,0 0 0,-1 1 0,1-1 0,-1 1 0,1-1 0,-1 1 0,1-1 0,-1 1 0,0-1 0,1 1 0,-1 0 0,1-1 0,-1 1 0,0 0 0,1-1 0,-1 1 0,0 0 0,1 0 0,-1 0 0,0 0 0,-1-1 0,-22 0 0,19 1 0,0 0 0,0 1 0,0 0 0,0 0 0,0 0 0,0 0 0,0 1 0,-8 4 0,8 0 0,14-7 0,18-5 0,-2-1 0,0-2 0,0-1 0,-1-1 0,-1 0 0,0-2 0,34-25 0,-45 28 0,0 0 0,-1-1 0,0 0 0,-1 0 0,0-1 0,-1 0 0,0-1 0,-1 0 0,0-1 0,-1 1 0,-1-1 0,8-24 0,-13 35 0,0 0 0,0-1 0,0 1 0,0-1 0,-1 1 0,0-1 0,1 1 0,-1-1 0,-1 1 0,1-1 0,0 1 0,-1-1 0,0 1 0,0-1 0,0 1 0,0 0 0,0 0 0,-3-5 0,2 5 0,-1 0 0,0 1 0,1-1 0,-1 1 0,0-1 0,0 1 0,-1 0 0,1 0 0,0 0 0,-1 1 0,1-1 0,-1 1 0,1 0 0,-1 0 0,0 0 0,-5-1 0,-8 0 0,0 0 0,1 1 0,-1 0 0,0 1 0,0 1 0,0 1 0,1 1 0,-1 0 0,-27 9 0,32-8 0,1 1 0,0-1 0,1 2 0,-1 0 0,1 0 0,0 1 0,1 0 0,-1 1 0,1 0 0,1 0 0,0 1 0,0 0 0,0 1 0,-7 13 0,14-21 0,-1-1 0,1 1 0,0 0 0,0 0 0,0 0 0,1 0 0,-1 0 0,0 0 0,1 1 0,-1-1 0,1 0 0,0 0 0,0 0 0,0 0 0,0 1 0,0-1 0,0 0 0,0 0 0,1 0 0,-1 0 0,1 1 0,0-1 0,-1 0 0,1 0 0,2 2 0,-1-1 0,1 0 0,-1-1 0,1 1 0,0-1 0,0 0 0,0 0 0,0 0 0,0 0 0,1 0 0,-1-1 0,1 0 0,-1 1 0,1-1 0,5 0 0,15 3 0,0-1 0,0-1 0,0-1 0,1-2 0,-1 0 0,0-2 0,0 0 0,0-2 0,-1 0 0,45-18 0,-62 20 0,1 0 0,-1-1 0,0 0 0,0-1 0,0 1 0,0-1 0,-1 0 0,0 0 0,0-1 0,0 0 0,0 0 0,-1 0 0,0 0 0,-1-1 0,4-8 0,-5 11 0,0 0 0,0-1 0,0 1 0,-1-1 0,0 1 0,0-1 0,0 0 0,-1 1 0,0-1 0,0 0 0,0 1 0,0-1 0,0 0 0,-1 0 0,0 1 0,0-1 0,-1 1 0,1-1 0,-1 1 0,0 0 0,0-1 0,0 1 0,-1 0 0,-5-7 0,4 7 0,-1 0 0,0 1 0,0 0 0,0-1 0,-1 2 0,1-1 0,-1 1 0,0 0 0,1 0 0,-1 0 0,0 1 0,0 0 0,-10-1 0,1 1 0,-1 0 0,0 1 0,-30 4 0,34-1 0,0 0 0,1 1 0,-1 0 0,1 1 0,0 0 0,0 1 0,1 0 0,0 0 0,0 1 0,0 1 0,-11 11 0,15-14 0,0 1 0,1-1 0,0 1 0,0 0 0,1 1 0,-1-1 0,1 1 0,1 0 0,-1 0 0,1 0 0,0 0 0,1 0 0,0 1 0,0-1 0,1 1 0,0 0 0,0-1 0,0 13 0,2-18 0,-1 1 0,1 0 0,-1-1 0,1 1 0,0-1 0,0 0 0,0 1 0,0-1 0,0 0 0,0 0 0,1 1 0,-1-1 0,1 0 0,0 0 0,0-1 0,-1 1 0,4 2 0,-1-1 0,1 0 0,-1-1 0,1 0 0,0 0 0,-1 0 0,1 0 0,0-1 0,7 2 0,7-1 0,0-1 0,-1 0 0,33-3 0,-30 0 0,-1-1 0,1-1 0,-1-1 0,0 0 0,-1-2 0,1 0 0,-1-1 0,0-1 0,-1-1 0,25-17 0,-39 24 0,0 1 0,-1-1 0,1 0 0,-1 0 0,1-1 0,-1 1 0,0-1 0,0 1 0,-1-1 0,1 0 0,-1 0 0,0 0 0,0 0 0,0-1 0,2-7 0,-4 10 0,0 0 0,0-1 0,0 1 0,0 0 0,-1-1 0,1 1 0,-1 0 0,1 0 0,-1-1 0,0 1 0,0 0 0,0 0 0,0 0 0,0 0 0,0 0 0,0 0 0,-1 0 0,1 1 0,-1-1 0,0 0 0,1 1 0,-1-1 0,0 1 0,0-1 0,0 1 0,0 0 0,0 0 0,0 0 0,0 0 0,0 0 0,0 1 0,-4-1 0,-10-5 0,0 2 0,0 0 0,-1 1 0,0 1 0,0 1 0,1 0 0,-1 1 0,0 1 0,0 0 0,0 1 0,1 1 0,-19 6 0,20-5 0,0 1 0,1 0 0,0 2 0,0-1 0,0 2 0,1 0 0,0 0 0,0 1 0,1 1 0,0 0 0,1 1 0,0 0 0,-13 18 0,21-24 0,-1 0 0,1 0 0,0 1 0,1-1 0,-1 1 0,1 0 0,0 0 0,1 0 0,-1 0 0,1 0 0,0 0 0,1 1 0,0-1 0,0 0 0,1 7 0,-1-9 0,1 0 0,0 0 0,0-1 0,0 1 0,1-1 0,-1 1 0,1-1 0,0 0 0,0 1 0,0-1 0,0 0 0,1 0 0,-1 0 0,1-1 0,0 1 0,0-1 0,0 1 0,0-1 0,0 0 0,0 0 0,1 0 0,-1-1 0,1 1 0,-1-1 0,8 2 0,3 0 0,1-1 0,0 0 0,0-1 0,-1-1 0,1 0 0,0-1 0,0-1 0,24-5 0,5-4 0,65-26 0,-78 26 0,1-2 0,-2-1 0,0-1 0,42-29 0,-67 40 0,-1 0 0,0 0 0,1-1 0,-1 1 0,-1-1 0,1 0 0,-1 0 0,0 0 0,0-1 0,0 1 0,-1-1 0,0 1 0,0-1 0,0 0 0,-1 0 0,0 0 0,0 0 0,0-8 0,-1 10 0,0-1 0,0 1 0,-1-1 0,0 1 0,0 0 0,0 0 0,0-1 0,-1 1 0,1 0 0,-1 0 0,0 0 0,-1 0 0,1 1 0,0-1 0,-1 1 0,0-1 0,0 1 0,0 0 0,0 0 0,-1 0 0,1 1 0,-1-1 0,0 1 0,1 0 0,-7-3 0,-7-1 0,1 0 0,-25-5 0,29 9 0,0 0 0,1-2 0,-1 1 0,1-1 0,0-1 0,0 0 0,-17-12 0,0-5 0,1-2 0,1 0 0,1-2 0,2-1 0,-27-38 0,41 52 0,0 1 0,-1 1 0,-21-20 0,26 26 0,-1 0 0,0 1 0,0 0 0,0 0 0,0 1 0,0 0 0,-1 0 0,0 0 0,1 1 0,-10-3 0,14 5 0,0 0 0,0-1 0,0 1 0,0 0 0,-1 0 0,1 0 0,0 0 0,0 1 0,0-1 0,0 0 0,0 1 0,0 0 0,1-1 0,-1 1 0,0 0 0,0 0 0,0 0 0,1 0 0,-1 0 0,0 0 0,1 1 0,-3 1 0,2 1 0,-1-1 0,1 0 0,0 1 0,1-1 0,-1 1 0,1 0 0,-1 0 0,1-1 0,0 1 0,0 8 0,-1 4 0,2 0 0,0 1 0,1-1 0,4 24 0,-1-18 0,11 37 0,-13-53 0,0-1 0,0 1 0,1 0 0,0-1 0,0 0 0,0 0 0,1 1 0,-1-2 0,1 1 0,0 0 0,5 3 0,-8-7 0,0 0 0,-1-1 0,1 1 0,0-1 0,0 1 0,0-1 0,-1 1 0,1-1 0,0 0 0,0 0 0,0 1 0,0-1 0,0 0 0,0 0 0,-1 0 0,1 0 0,0 0 0,0 0 0,0 0 0,0 0 0,0 0 0,0 0 0,0 0 0,0-1 0,1 0 0,-1 0 0,1 0 0,0 0 0,-1 0 0,0 0 0,1-1 0,-1 1 0,0-1 0,1 1 0,-1-1 0,0 1 0,1-4 0,1-1 0,0-1 0,-1 0 0,1 1 0,-1-1 0,1-10 0,-3 15 0,1 1 0,-1 0 0,0 0 0,0-1 0,0 1 0,0 0 0,0 0 0,0 0 0,0-1 0,0 1 0,0 0 0,-1 0 0,1-1 0,0 1 0,-1 0 0,1 0 0,-1 0 0,1 0 0,-1 0 0,0 0 0,1 0 0,-1 0 0,0 0 0,0 0 0,0 0 0,-1-1 0,1 2 0,0 0 0,-1 0 0,1 0 0,0 0 0,-1 0 0,1 0 0,0 1 0,-1-1 0,1 0 0,0 1 0,-1-1 0,1 1 0,0-1 0,0 1 0,0 0 0,0 0 0,0-1 0,0 1 0,0 0 0,0 0 0,0 0 0,0 0 0,0 0 0,0 0 0,0 0 0,0 2 0,-12 16 0,0 0 0,2 1 0,1 0 0,0 0 0,1 1 0,-9 37 0,-25 138 0,38-167 0,0-13 0,3-30 0,4-30 0,22-78 0,1-11 0,-19 74 0,-6-118 0,-3 141 0,-1-1 0,-3 1 0,0 0 0,-19-50 0,21 73 17,-1 0 0,-1 0 1,0 0-1,0 1 0,-2 0 0,-15-18 0,-4 1-760,-34-27 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0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0 566 24575,'6'8'0,"-1"-1"0,1 1 0,-1 1 0,-1-1 0,0 1 0,0 0 0,-1 0 0,4 16 0,0-3 0,8 30 0,-2 0 0,-2 2 0,5 91 0,-12 161 0,-7-570 0,3-467 0,0 710 0,-1-1 0,2 0 0,5-42 0,-5 59 0,0 1 0,0-1 0,1 0 0,-1 1 0,1-1 0,0 1 0,0-1 0,0 1 0,1 0 0,-1 0 0,1 0 0,0 0 0,0 1 0,1-1 0,-1 1 0,1 0 0,-1-1 0,1 2 0,5-4 0,6 1 0,1 0 0,0 1 0,0 0 0,1 1 0,-1 1 0,1 1 0,-1 0 0,18 3 0,41-5 0,362-50-1365,-399 49-5461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1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4 184 24575,'-2'76'0,"0"-37"0,2 0 0,2 0 0,6 44 0,-4-68 0,0-1 0,1 1 0,0-1 0,1 0 0,0-1 0,1 0 0,1 0 0,0 0 0,1-1 0,13 15 0,-17-22 0,0 0 0,0-1 0,1 1 0,-1-1 0,1-1 0,0 1 0,0-1 0,0 0 0,0 0 0,13 3 0,-14-5 0,0 0 0,0 0 0,0-1 0,1 0 0,-1 0 0,0 0 0,0-1 0,0 0 0,0 0 0,0 0 0,0 0 0,0-1 0,0 0 0,0 0 0,-1 0 0,5-4 0,-3 2 0,0 0 0,-1-1 0,0 0 0,0 0 0,0 0 0,0-1 0,-1 1 0,0-1 0,0 0 0,-1 0 0,0-1 0,4-10 0,3-10 0,11-49 0,-18 64 0,2-9 0,0 0 0,-2 0 0,0-1 0,-2 0 0,0 1 0,-2-1 0,0 0 0,-1 0 0,-1 1 0,-1 0 0,-1-1 0,-1 1 0,-1 1 0,-1-1 0,0 1 0,-20-31 0,8 16-1365,4 5-5461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0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24575,'0'-1'0,"0"0"0,0-1 0,0 1 0,0 0 0,0-1 0,0 1 0,0 0 0,1 0 0,-1-1 0,0 1 0,1 0 0,-1 0 0,1 0 0,-1-1 0,1 1 0,0 0 0,-1 0 0,1 0 0,0 0 0,0 0 0,0 0 0,0 0 0,0 1 0,0-1 0,0 0 0,0 0 0,0 1 0,0-1 0,0 0 0,0 1 0,1-1 0,-1 1 0,0 0 0,0-1 0,1 1 0,-1 0 0,0 0 0,0 0 0,1 0 0,-1 0 0,0 0 0,3 0 0,0 1 0,-1 0 0,1 0 0,0 0 0,0 0 0,0 1 0,-1-1 0,1 1 0,-1 0 0,1 0 0,-1 0 0,0 0 0,6 5 0,0 4 0,0 0 0,-1 0 0,0 0 0,-1 1 0,0 0 0,-1 1 0,5 15 0,3 12 0,7 43 0,6 18 0,-16-74 0,-11-27 0,0 1 0,0-1 0,0 0 0,1 0 0,-1 1 0,0-1 0,0 0 0,0 0 0,0 1 0,0-1 0,1 0 0,-1 0 0,0 0 0,0 0 0,1 1 0,-1-1 0,0 0 0,0 0 0,0 0 0,1 0 0,-1 0 0,0 0 0,1 0 0,-1 0 0,0 0 0,0 0 0,1 0 0,-1 0 0,0 0 0,0 0 0,1 0 0,-1 0 0,0 0 0,0 0 0,1 0 0,-1 0 0,0 0 0,0 0 0,1 0 0,-1 0 0,0-1 0,0 1 0,1 0 0,-1 0 0,0 0 0,0 0 0,0-1 0,1 1 0,-1 0 0,0 0 0,0 0 0,0-1 0,0 1 0,0 0 0,1-1 0,6-14 0,-7 14 0,6-18 0,-1-1 0,-1 0 0,3-39 0,-5 32 0,11-47 0,-6 45-119,-5 18 15,0 0 0,1 0 0,0 0 1,1 0-1,0 1 0,0 0 0,2-1 0,-1 2 0,1-1 1,0 1-1,11-13 0,11 0-6722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0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79 24575,'-2'99'0,"5"119"0,-2-213 0,-1 0 0,1 1 0,1-1 0,-1 0 0,1 0 0,0 0 0,0 0 0,0 0 0,1 0 0,-1 0 0,1-1 0,6 7 0,-8-9 0,1-1 0,-1 1 0,1-1 0,0 1 0,0-1 0,0 0 0,0 1 0,0-1 0,0 0 0,0 0 0,0-1 0,0 1 0,1 0 0,-1-1 0,0 1 0,0-1 0,1 0 0,-1 0 0,0 0 0,1 0 0,-1 0 0,0 0 0,0-1 0,1 1 0,-1-1 0,0 1 0,0-1 0,0 0 0,0 0 0,0 0 0,3-2 0,1-1 0,0-1 0,0 0 0,0 0 0,-1 0 0,0-1 0,0 1 0,0-1 0,-1-1 0,0 1 0,0 0 0,-1-1 0,0 0 0,0 0 0,3-11 0,0-1 0,-2-1 0,0 1 0,-1-1 0,1-25 0,-6 19 0,2 26 0,0 0 0,0 0 0,0 0 0,0 0 0,0 0 0,0 1 0,0-1 0,0 0 0,0 0 0,0 0 0,0 0 0,0 0 0,-1 1 0,1-1 0,0 0 0,0 0 0,0 0 0,0 0 0,0 0 0,0 0 0,-1 0 0,1 0 0,0 0 0,0 0 0,0 1 0,0-1 0,0 0 0,-1 0 0,1 0 0,0 0 0,0 0 0,0 0 0,0 0 0,0 0 0,-1 0 0,1 0 0,0 0 0,0 0 0,0 0 0,0-1 0,-1 1 0,1 0 0,0 0 0,0 0 0,0 0 0,0 0 0,0 0 0,0 0 0,-1 0 0,1 0 0,0 0 0,0-1 0,0 1 0,0 0 0,0 0 0,0 0 0,0 0 0,0 0 0,-1-1 0,1 1 0,0 0 0,0 0 0,0 0 0,0 0 0,0 0 0,0-1 0,-5 15 0,1 3 0,1 0 0,1 1 0,0-1 0,1 1 0,2-1 0,-1 1 0,6 27 0,-5-41 0,-1 0 0,1 0 0,1 0 0,-1-1 0,0 1 0,1 0 0,0-1 0,0 1 0,0-1 0,0 0 0,0 0 0,1 0 0,-1 0 0,1 0 0,0 0 0,0-1 0,4 4 0,-1-3 0,0 0 0,0 0 0,0 0 0,0-1 0,0 0 0,0-1 0,1 1 0,-1-1 0,12 1 0,1-2 0,-1-1 0,1 0 0,0-1 0,0-2 0,-1 1 0,23-9 0,-26 7 0,-1 0 0,1-1 0,-1 0 0,-1-1 0,1-1 0,23-18 0,-30 21 0,-2-1 0,1 0 0,-1 0 0,0-1 0,0 1 0,0-1 0,-1 0 0,0-1 0,-1 1 0,0-1 0,0 1 0,0-1 0,-1 0 0,2-12 0,-2 6-76,0 1 1,-1 0-1,0-1 0,-1 1 0,-1-1 0,0 1 0,-1 0 0,0-1 1,-1 1-1,-1 0 0,0 0 0,-1 1 0,0-1 0,-1 1 1,0 0-1,-1 1 0,-10-14 0,-19-21-6750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0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42 24575,'-1'0'0,"-1"0"0,1 0 0,-1 1 0,1-1 0,-1 0 0,1 1 0,0 0 0,-1-1 0,1 1 0,0 0 0,0 0 0,-1 0 0,1-1 0,0 1 0,0 0 0,0 1 0,0-1 0,0 0 0,0 0 0,1 0 0,-1 1 0,0-1 0,0 0 0,1 1 0,-1-1 0,0 2 0,-10 42 0,10-39 0,-1 10 0,0 0 0,1 0 0,0 1 0,1-1 0,1 0 0,6 30 0,-6-41 0,0 0 0,0 0 0,1 0 0,-1 0 0,1 0 0,1 0 0,-1 0 0,1-1 0,-1 1 0,1-1 0,1 0 0,-1 1 0,1-2 0,-1 1 0,1 0 0,0-1 0,0 1 0,1-1 0,-1 0 0,1-1 0,-1 1 0,1-1 0,0 0 0,9 3 0,-11-5 0,-1 1 0,1-1 0,-1 1 0,1-1 0,-1 0 0,1 0 0,0 0 0,-1 0 0,1-1 0,-1 1 0,1-1 0,-1 1 0,0-1 0,1 0 0,-1 0 0,0 0 0,1 0 0,-1-1 0,0 1 0,0-1 0,0 1 0,0-1 0,0 0 0,0 1 0,-1-1 0,1 0 0,-1 0 0,1 0 0,-1-1 0,0 1 0,1 0 0,-1 0 0,0-1 0,1-3 0,2-7 0,-1-1 0,0 0 0,0 0 0,0-25 0,-3 37 0,1-14 0,2-11 0,-3-44 0,-1 64 0,1 0 0,-1 1 0,0-1 0,-1 1 0,1-1 0,-1 1 0,-1 0 0,1-1 0,-1 1 0,0 0 0,-1 1 0,-3-7 0,5 10 0,0 0 0,0 1 0,0-1 0,0 0 0,0 1 0,-1-1 0,1 1 0,0 0 0,-1 0 0,1 0 0,-1 0 0,1 0 0,-1 0 0,1 1 0,-1-1 0,1 1 0,-1 0 0,0 0 0,1 0 0,-1 0 0,0 0 0,1 0 0,-1 1 0,1 0 0,-1-1 0,1 1 0,-1 0 0,1 0 0,-1 0 0,-2 2 0,0 0 0,0 0 0,0 0 0,0 0 0,0 1 0,0 0 0,1 0 0,0 0 0,0 1 0,0-1 0,0 1 0,1 0 0,-6 9 0,3 2 0,0 1 0,1 0 0,1 0 0,0 0 0,2 1 0,0-1 0,0 1 0,2 20 0,3 2 0,0 0 0,15 62 0,-2-47 0,32 80 0,-30-91 0,-2 0 0,-2 2 0,10 58 0,-23-103 0,12 70 0,-11-66 0,-1 0 0,1 0 0,0-1 0,0 1 0,0 0 0,0-1 0,1 1 0,0-1 0,0 0 0,0 0 0,5 5 0,-7-9-65,-1 1 0,1-1 0,-1 1 0,1-1 0,0 0 0,-1 1 0,1-1 0,0 0 0,-1 0 0,1 1 0,0-1 0,-1 0 0,1 0 0,0 0 0,0 0 0,-1 0 0,1 0 0,0 0 0,-1 0 0,2 0 0,11-7-6761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0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24575,'0'9'0,"0"13"0,0 6 0,0 9 0,0 1 0,0 5 0,0 3 0,0-1 0,10-8 0,2-11-8191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0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24575,'0'4'0,"0"16"0,0 5-8191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0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24575,'37'-10'0,"-32"9"0,23-3 0,-1-2 0,0-1 0,0-1 0,-1-1 0,33-16 0,-48 19 0,1 0 0,0 1 0,23-8 0,-34 13 0,-1 0 0,1 0 0,-1-1 0,1 1 0,0 0 0,-1 0 0,1 0 0,-1 0 0,1 0 0,0 0 0,-1 0 0,1 0 0,0 0 0,-1 1 0,1-1 0,-1 0 0,1 0 0,-1 0 0,1 1 0,0-1 0,-1 0 0,1 1 0,-1-1 0,1 0 0,-1 1 0,1-1 0,-1 1 0,0-1 0,1 1 0,-1-1 0,0 1 0,1-1 0,-1 1 0,0-1 0,1 1 0,-1-1 0,0 1 0,0 0 0,0-1 0,0 1 0,1-1 0,-1 2 0,-2 31 0,0-24 0,-24 327 0,26-293 0,2 0 0,2 0 0,1 0 0,3 0 0,22 74 0,53 78 0,4 15 0,-83-199 0,-1 0 0,0 0 0,-1 0 0,0 1 0,-1-1 0,0 1 0,-1-1 0,-2 21 0,1-28 0,0 1 0,0-1 0,0 0 0,0 0 0,0 0 0,-1 0 0,0-1 0,0 1 0,0 0 0,0-1 0,-1 1 0,1-1 0,-1 0 0,0 0 0,0 0 0,0 0 0,0 0 0,0-1 0,-1 1 0,1-1 0,-1 0 0,0 0 0,0 0 0,0 0 0,0-1 0,0 0 0,-4 1 0,0 0 0,0-1 0,1 0 0,-1 0 0,0-1 0,0 0 0,0-1 0,0 0 0,0 0 0,0 0 0,1-1 0,-1 0 0,1-1 0,-13-5 0,10 3 0,0-1 0,0-1 0,0 0 0,1 0 0,0-1 0,0 0 0,1 0 0,-12-17 0,10 12 0,1 0 0,0-2 0,1 1 0,1-1 0,0 0 0,1 0 0,1-1 0,0 0 0,2 0 0,-1 0 0,2 0 0,0 0 0,0-25 0,4 25-341,1-1 0,0 1-1,10-27 1,1 5-6485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0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38 148 24575,'-1'0'0,"0"0"0,0 1 0,0-1 0,0 1 0,0-1 0,1 1 0,-1-1 0,0 1 0,0 0 0,1-1 0,-1 1 0,0 0 0,1 0 0,-1-1 0,0 1 0,1 0 0,-1 0 0,1 0 0,0 0 0,-1 0 0,1-1 0,0 1 0,-1 0 0,1 0 0,0 0 0,0 0 0,0 2 0,-5 32 0,5-28 0,-1 6 0,1 0 0,0 0 0,1 0 0,0 0 0,1-1 0,0 1 0,7 18 0,-8-27 0,0 0 0,0 0 0,1-1 0,0 1 0,-1 0 0,1-1 0,1 1 0,-1-1 0,0 1 0,1-1 0,0 0 0,0 0 0,0-1 0,0 1 0,0 0 0,1-1 0,-1 0 0,1 0 0,-1 0 0,1 0 0,0 0 0,-1-1 0,1 0 0,0 0 0,0 0 0,0 0 0,8 0 0,-4-2 0,1 0 0,-1 0 0,0-1 0,0 0 0,0-1 0,0 0 0,0 0 0,0-1 0,-1 0 0,1 0 0,-1 0 0,0-1 0,0 0 0,-1-1 0,0 0 0,8-8 0,-3 2 0,-1 0 0,-1 0 0,0-1 0,-1 0 0,0 0 0,-1-1 0,0 0 0,4-17 0,-8 22 0,0 0 0,-1 0 0,0-1 0,-1 1 0,0-1 0,-1 1 0,0-1 0,-2-15 0,1 20 0,0 1 0,0 0 0,0-1 0,-1 1 0,1 0 0,-1 0 0,0 0 0,-1 1 0,1-1 0,0 0 0,-1 1 0,0-1 0,0 1 0,0 0 0,0 0 0,-1 0 0,1 1 0,-1-1 0,1 1 0,-7-4 0,-1 2 0,0-1 0,0 2 0,0-1 0,-1 1 0,1 1 0,-1 0 0,0 1 0,1 0 0,-1 1 0,-23 2 0,29-1 0,0-1 0,-1 2 0,1-1 0,0 1 0,0 0 0,0 0 0,1 0 0,-1 1 0,1 0 0,-1 0 0,1 1 0,0 0 0,0-1 0,0 1 0,1 1 0,-1-1 0,1 1 0,0 0 0,1 0 0,-1 0 0,-5 11 0,-4 26-1365,6-2-5461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0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24575,'5'9'0,"1"17"0,9 8 0,2 8 0,7 11 0,0 1 0,4-10 0,3-11 0,-4-25 0,2-24 0,-4-13 0,-5-11 0,-8-9 0,-4 1 0,-4-1 0,-3 2 0,-2 11-8191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0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24575,'11'0'0,"181"-6"0,-164 3 0,-1-1 0,1-1 0,-1-1 0,48-18 0,-69 21 0,0 0 0,-1 0 0,1 0 0,-1 0 0,1-1 0,-1 0 0,-1 0 0,1-1 0,6-7 0,-9 11 0,-1-1 0,0 0 0,0 1 0,0-1 0,0 0 0,0 0 0,0 0 0,0 0 0,0 0 0,-1 0 0,1 0 0,-1-1 0,0 1 0,1 0 0,-1 0 0,0 0 0,0 0 0,0 0 0,-1-1 0,1 1 0,0 0 0,-1 0 0,0 0 0,1 0 0,-1 0 0,0 0 0,0 0 0,0 0 0,0 0 0,-2-2 0,2 2 0,-1 1 0,1-1 0,0 1 0,0-1 0,-1 1 0,1 0 0,-1-1 0,1 1 0,-1 0 0,0 0 0,1 0 0,-1 0 0,0 1 0,0-1 0,0 0 0,1 1 0,-1-1 0,0 1 0,0 0 0,0 0 0,0-1 0,0 1 0,0 0 0,0 1 0,0-1 0,0 0 0,0 0 0,0 1 0,1-1 0,-1 1 0,0 0 0,0 0 0,0-1 0,1 1 0,-1 0 0,0 1 0,-2 1 0,-3 2 0,1 1 0,0 0 0,0 0 0,0 0 0,1 1 0,0 0 0,-5 9 0,0 1 0,1 0 0,1 0 0,1 1 0,1 1 0,0-1 0,1 1 0,1 0 0,1 0 0,-1 34 0,4-43 0,0 0 0,0 0 0,1-1 0,1 1 0,0 0 0,0-1 0,0 1 0,2-1 0,-1 0 0,1 0 0,0 0 0,1 0 0,0-1 0,0 1 0,1-2 0,0 1 0,0 0 0,1-1 0,0 0 0,15 10 0,27 10-1365,-1-9-5461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1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83 24575,'-1'8'0,"0"0"0,0 0 0,-1 0 0,0 0 0,0 0 0,-6 11 0,-7 26 0,14-39 0,0 0 0,0-1 0,1 1 0,-1 0 0,1-1 0,1 1 0,-1 0 0,1-1 0,0 1 0,0 0 0,2 6 0,-1-9 0,-1-1 0,0 1 0,1 0 0,0-1 0,0 0 0,0 1 0,0-1 0,0 0 0,0 0 0,0 0 0,1 0 0,-1 0 0,0-1 0,1 1 0,0-1 0,-1 0 0,1 1 0,0-1 0,0 0 0,0-1 0,0 1 0,0 0 0,3-1 0,1 1 0,-1-1 0,0 0 0,0 0 0,1 0 0,-1-1 0,0 0 0,0-1 0,0 1 0,1-1 0,-2 0 0,1 0 0,0-1 0,0 0 0,-1 0 0,1 0 0,-1-1 0,0 0 0,0 0 0,-1 0 0,1-1 0,-1 1 0,0-1 0,7-10 0,-5 6 0,0 0 0,-1-1 0,0 0 0,-1 0 0,0 0 0,0 0 0,-1 0 0,-1-1 0,1 0 0,-2 1 0,1-1 0,-2 0 0,0-15 0,0 23 0,0-1 0,-1 0 0,0 0 0,1 0 0,-1 1 0,-1-1 0,1 0 0,0 1 0,-1-1 0,0 1 0,0 0 0,0-1 0,0 1 0,0 0 0,-1 0 0,1 0 0,-1 1 0,0-1 0,0 1 0,0-1 0,0 1 0,0 0 0,-1 0 0,1 0 0,-1 1 0,1-1 0,-1 1 0,1 0 0,-1 0 0,0 0 0,0 0 0,1 1 0,-1 0 0,0-1 0,0 1 0,0 1 0,0-1 0,1 0 0,-1 1 0,0 0 0,0 0 0,1 0 0,-1 0 0,1 1 0,-1 0 0,1-1 0,-1 1 0,1 0 0,0 1 0,0-1 0,0 0 0,-4 6 0,0 0 0,0 0 0,1 0 0,0 1 0,1 0 0,0 0 0,0 0 0,1 1 0,0-1 0,1 1 0,0 0 0,1 0 0,0 1 0,0-1 0,1 0 0,0 20 0,1-24 0,1 1 0,-1 0 0,1-1 0,0 1 0,1-1 0,0 1 0,0-1 0,0 0 0,1 0 0,0 0 0,0 0 0,0 0 0,1-1 0,0 1 0,0-1 0,0 0 0,1 0 0,0-1 0,0 1 0,0-1 0,0 0 0,1 0 0,-1-1 0,1 1 0,8 2 0,-4-2 0,0 0 0,1-1 0,-1-1 0,1 0 0,-1 0 0,1-1 0,0 0 0,0-1 0,-1 0 0,13-2 0,-18 1 0,1 0 0,0-1 0,-1 1 0,1-1 0,-1 0 0,1 0 0,-1-1 0,0 0 0,0 0 0,0 0 0,0 0 0,-1-1 0,1 1 0,-1-1 0,0-1 0,0 1 0,0 0 0,-1-1 0,6-9 0,-3 0 0,0-1 0,-1 1 0,0-1 0,-1 0 0,-1-1 0,0 1 0,-1 0 0,-1-1 0,-1 1 0,0-1 0,-1 0 0,0 1 0,-7-29 0,1 33 0,1 18 0,0 22 0,5-10 0,0 0 0,0 0 0,2 0 0,0 0 0,8 34 0,-8-46 0,1 0 0,0-1 0,1 1 0,-1 0 0,1-1 0,0 1 0,1-1 0,0 0 0,0 0 0,0 0 0,1-1 0,0 1 0,0-1 0,0 0 0,0 0 0,1-1 0,0 0 0,12 7 0,17 2-1365,-2-6-5461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1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24575,'0'5'0,"0"11"0,0 6 0,0 1-8191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1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24575,'-17'0'0,"9"0"0,-1 0 0,0 0 0,1 1 0,-1 0 0,-10 2 0,17-2 0,0 0 0,-1 0 0,1 0 0,0 0 0,0 0 0,-1 1 0,1-1 0,0 1 0,0-1 0,1 1 0,-1 0 0,0 0 0,0 0 0,1 0 0,-1 0 0,1 0 0,0 0 0,0 0 0,0 1 0,0-1 0,0 1 0,-1 2 0,1 3 0,0 0 0,0 0 0,1 0 0,0 0 0,0 0 0,1 0 0,0 0 0,0 1 0,1-1 0,0-1 0,0 1 0,1 0 0,5 9 0,1 4 0,1-2 0,1 1 0,24 30 0,-7-18 0,20 28 0,-45-56 0,-1 0 0,1 0 0,-1 0 0,0 0 0,0 1 0,-1-1 0,1 1 0,-1-1 0,0 1 0,0 0 0,-1-1 0,1 9 0,-2-11 4,1 0 0,0 0-1,-1 0 1,0 0 0,1-1-1,-1 1 1,0 0 0,0 0-1,0-1 1,0 1 0,0-1-1,0 1 1,0-1 0,-1 1 0,1-1-1,-1 0 1,1 1 0,-1-1-1,1 0 1,-1 0 0,0 0-1,1 0 1,-4 0 0,-42 13-1458,6-9-5372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1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24575,'57'-3'0,"0"-3"0,0-2 0,64-18 0,-114 25 0,39-10 0,-1-2 0,55-23 0,-99 36 0,0-1 0,0 1 0,1 0 0,-1-1 0,0 0 0,0 1 0,0-1 0,0 0 0,0 1 0,0-1 0,0 0 0,0 0 0,0 0 0,0 0 0,0 0 0,0 0 0,0-2 0,-1 3 0,0-1 0,0 1 0,0-1 0,-1 1 0,1-1 0,0 1 0,0-1 0,-1 1 0,1-1 0,0 1 0,0 0 0,-1-1 0,1 1 0,-1-1 0,1 1 0,0 0 0,-1-1 0,1 1 0,-1 0 0,1 0 0,-1-1 0,1 1 0,-1 0 0,1 0 0,-1 0 0,1 0 0,-2-1 0,-5 0 0,0-1 0,0 1 0,0 0 0,0 1 0,-8-1 0,11 1 0,-1 1 0,1-1 0,0 0 0,0 1 0,-1 0 0,1 0 0,0 0 0,0 1 0,0-1 0,0 1 0,0 0 0,0 0 0,1 1 0,-1-1 0,0 1 0,1-1 0,0 1 0,0 0 0,0 0 0,0 1 0,0-1 0,1 1 0,-1-1 0,1 1 0,0 0 0,0 0 0,1 0 0,-1 0 0,1 0 0,0 0 0,0 0 0,-1 9 0,0 3 0,2 1 0,0-1 0,1 1 0,0-1 0,1 0 0,1 1 0,8 23 0,47 139 0,-55-173-91,0 1 0,0 0 0,0-1 0,1 0 0,0 0 0,0 0 0,1 0 0,-1-1 0,1 0 0,1 0 0,-1 0 0,1 0 0,-1-1 0,13 7 0,16 6-6735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2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77 168 24575,'-9'10'0,"1"1"0,0 1 0,1-1 0,0 1 0,1 1 0,0-1 0,1 1 0,0 0 0,1 0 0,1 1 0,0-1 0,0 1 0,2 0 0,0-1 0,0 1 0,1 0 0,1 0 0,0 0 0,1-1 0,0 1 0,7 20 0,-7-30 0,0 1 0,0-1 0,0 0 0,0 0 0,1 0 0,-1-1 0,1 1 0,0 0 0,0-1 0,0 0 0,1 0 0,-1 0 0,1 0 0,-1 0 0,1-1 0,0 1 0,0-1 0,1 0 0,5 2 0,-4-3 0,1 0 0,0 0 0,-1 0 0,1-1 0,0 0 0,0 0 0,-1 0 0,1-1 0,0 0 0,-1-1 0,1 0 0,7-2 0,-3 0 0,0-1 0,0 0 0,0 0 0,-1-1 0,0-1 0,0 0 0,0 0 0,-1-1 0,0 0 0,-1 0 0,1-1 0,-2-1 0,1 1 0,10-19 0,-12 11 0,0 0 0,-2 0 0,1-1 0,-2 1 0,-1-1 0,0 0 0,-1 0 0,0 0 0,-2 0 0,0 0 0,-1 0 0,-1 1 0,-1-1 0,-11-31 0,12 42 0,0 0 0,-1 0 0,-1 0 0,1 0 0,-1 1 0,0-1 0,0 1 0,-1 1 0,1-1 0,-1 1 0,-1 0 0,1 0 0,-1 1 0,0 0 0,0 0 0,0 0 0,0 1 0,-1 0 0,1 1 0,-10-2 0,11 2 0,1 2 0,-1-1 0,0 1 0,0-1 0,1 2 0,-1-1 0,0 1 0,0-1 0,1 2 0,-1-1 0,1 1 0,-1-1 0,1 1 0,-1 1 0,1-1 0,0 1 0,0 0 0,0 0 0,1 1 0,-1-1 0,1 1 0,0 0 0,0 0 0,0 1 0,0-1 0,1 1 0,-6 10 0,-12 34-1365,7-1-5461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2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24575,'0'5'0,"0"5"0,0 11 0,0 7 0,0 7 0,0 7 0,0 1 0,10 7 0,11 4 0,8-7 0,-2-6 0,9-12 0,7-9 0,-4-9-8191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2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65 219 24575,'1'0'0,"-1"0"0,0-1 0,0 1 0,0 0 0,0-1 0,0 1 0,0 0 0,0 0 0,0-1 0,0 1 0,0 0 0,0-1 0,0 1 0,0 0 0,0 0 0,0-1 0,0 1 0,0 0 0,0-1 0,-1 1 0,1 0 0,0 0 0,0-1 0,0 1 0,0 0 0,-1 0 0,1-1 0,0 1 0,0 0 0,0 0 0,-1 0 0,1-1 0,0 1 0,0 0 0,-1 0 0,1 0 0,0 0 0,-1 0 0,1 0 0,0-1 0,0 1 0,-1 0 0,1 0 0,0 0 0,-1 0 0,1 0 0,0 0 0,0 0 0,-1 0 0,1 0 0,0 1 0,-1-1 0,1 0 0,0 0 0,-1 0 0,1 0 0,0 0 0,0 0 0,-1 0 0,1 1 0,-16 14 0,10-4 0,1 0 0,-1 1 0,2 0 0,0 0 0,0 0 0,1 1 0,0-1 0,1 1 0,1-1 0,0 1 0,1 19 0,0-29 0,1 0 0,-1 0 0,1 0 0,-1 0 0,1 0 0,0 0 0,0 0 0,0 0 0,0 0 0,1-1 0,-1 1 0,1 0 0,-1-1 0,1 0 0,0 1 0,0-1 0,0 0 0,0 0 0,5 4 0,-2-3 0,0-1 0,-1 0 0,1 0 0,0 0 0,0-1 0,0 1 0,0-1 0,0 0 0,0-1 0,0 1 0,6-1 0,0 0 0,0-1 0,0 0 0,-1-1 0,1 0 0,0 0 0,-1-1 0,1-1 0,-1 0 0,0 0 0,18-11 0,-17 6 0,-1 0 0,0-1 0,0-1 0,-1 1 0,-1-2 0,1 1 0,-2-1 0,0 0 0,0-1 0,-1 1 0,-1-1 0,0-1 0,0 1 0,-2-1 0,5-25 0,-7 29 0,0 1 0,-1 0 0,0 0 0,0-1 0,-1 1 0,-1 0 0,1 0 0,-1-1 0,-1 1 0,0 1 0,-4-10 0,4 11 0,-1 1 0,1 0 0,-2 0 0,1 1 0,0-1 0,-1 1 0,0 0 0,0 0 0,-1 1 0,0-1 0,1 1 0,-1 1 0,0-1 0,-1 1 0,-12-5 0,14 6 0,0 0 0,-1 0 0,1 1 0,-1 0 0,0 0 0,1 0 0,-1 0 0,0 1 0,1 0 0,-1 1 0,0-1 0,0 1 0,1 0 0,-1 0 0,1 1 0,-1 0 0,1 0 0,0 0 0,-1 0 0,1 1 0,-8 5 0,7-3 0,1 0 0,-1 1 0,1 0 0,0 0 0,0 0 0,0 0 0,1 1 0,0-1 0,1 1 0,-1 0 0,1 1 0,0-1 0,1 0 0,0 1 0,-1 8 0,0-1 0,1 0 0,1 0 0,1 1 0,0-1 0,1 0 0,1 0 0,0 0 0,6 20 0,-7-29 0,1 0 0,0 1 0,0-1 0,1 0 0,0 0 0,0-1 0,1 1 0,-1-1 0,1 1 0,0-1 0,1 0 0,-1 0 0,1-1 0,0 0 0,0 1 0,0-2 0,1 1 0,-1-1 0,1 1 0,0-1 0,8 2 0,-5-2 0,0-1 0,1 0 0,-1-1 0,0 0 0,0-1 0,1 0 0,-1 0 0,0-1 0,0 0 0,16-4 0,-19 4 0,-1-1 0,1 0 0,-1-1 0,1 1 0,-1-1 0,0 0 0,0 0 0,0-1 0,0 1 0,0-1 0,-1 0 0,0-1 0,0 1 0,0-1 0,0 0 0,-1 0 0,6-10 0,-1-4 0,-1-1 0,-1-1 0,-1 1 0,0-1 0,-2 0 0,1-23 0,-1-8 0,-5-62 0,4 138 0,2 0 0,1 0 0,0 0 0,18 43 0,50 94 0,-63-142 24,1 0 0,0 0 0,2-1 0,16 18 0,-22-28-159,1 0 0,0 0 0,0-1 0,1 0 0,0-1 0,0 0 0,0 0 0,1-1 0,0 0 0,11 3 0,20 3-6691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2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24575,'0'5'0,"4"1"0,3 18 0,-2 10 0,0 8 0,8 6 0,1 0 0,-1 0 0,-3 7 0,-3-3 0,-3-9-8191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2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 24575,'-79'54'0,"-69"45"0,116-80 0,-1-2 0,-60 23 0,58-28 0,28-10 0,18-10 0,25-10 0,-20 13 0,0 1 0,0 0 0,0 1 0,0 1 0,0 0 0,1 1 0,-1 1 0,1 1 0,-1 0 0,0 1 0,0 1 0,0 0 0,0 1 0,0 1 0,-1 0 0,1 2 0,14 7 0,-21-8-4,-1-1 0,0 1-1,0 1 1,-1-1 0,0 1-1,0 1 1,0-1 0,-1 1 0,8 14-1,11 12-1317,-4-9-5504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2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32 24575,'-1'0'0,"1"0"0,-1 0 0,1 0 0,-1 1 0,0-1 0,1 0 0,-1 0 0,1 1 0,-1-1 0,1 0 0,-1 1 0,1-1 0,-1 1 0,1-1 0,0 1 0,-1-1 0,1 1 0,0-1 0,-1 1 0,1-1 0,0 1 0,0-1 0,-1 1 0,1 0 0,0-1 0,0 2 0,-5 19 0,5-17 0,-3 10 0,1 1 0,1-1 0,0 1 0,1 0 0,3 16 0,-3-26 0,1-1 0,0 1 0,0-1 0,1 1 0,-1-1 0,1 0 0,0 1 0,0-1 0,0 0 0,1 0 0,-1-1 0,1 1 0,0 0 0,0-1 0,1 0 0,-1 0 0,1 0 0,-1 0 0,1 0 0,8 4 0,-5-4 0,1 0 0,0-1 0,0 0 0,0 0 0,0 0 0,0-1 0,1-1 0,-1 1 0,0-1 0,1-1 0,-1 1 0,0-1 0,0-1 0,0 1 0,0-2 0,15-5 0,-19 7 0,0-1 0,0 0 0,0 0 0,0 0 0,-1-1 0,1 1 0,-1-1 0,0 0 0,1 0 0,-1 0 0,-1 0 0,1 0 0,0-1 0,-1 1 0,1-1 0,-1 0 0,0 0 0,-1 0 0,1 0 0,-1 0 0,1 0 0,-1 0 0,0-1 0,-1 1 0,1 0 0,-1-1 0,0 1 0,0 0 0,0-1 0,0 1 0,-1 0 0,0-1 0,-2-5 0,0 2 0,0 0 0,-1 0 0,-1 0 0,1 0 0,-1 1 0,0-1 0,-1 1 0,0 1 0,0-1 0,0 1 0,-1 0 0,-8-6 0,11 9 0,-1-1 0,0 1 0,0 0 0,0 0 0,0 0 0,0 1 0,0-1 0,-1 1 0,1 1 0,-1-1 0,1 1 0,-1 0 0,0 0 0,0 0 0,1 1 0,-1 0 0,0 0 0,0 1 0,-7 1 0,7 0 0,1 1 0,0 0 0,0 0 0,0 1 0,1-1 0,-1 1 0,1 0 0,0 0 0,0 0 0,0 1 0,0 0 0,1-1 0,0 1 0,0 0 0,-4 11 0,-4 9 0,2 0 0,-7 28 0,13-41 0,-7 24 0,1 1 0,3 0 0,1 1 0,1-1 0,2 1 0,2 0 0,2 0 0,6 41 0,0-24 0,12 67 0,-18-112 0,1 1 0,0-1 0,1 0 0,0 0 0,1 0 0,0-1 0,1 1 0,9 12 0,-12-19-62,-1 0 0,0-1 0,1 0 0,-1 1 0,1-1 0,0 0 0,0 0 0,-1-1 0,1 1 0,1-1 0,-1 1 0,0-1 0,0 0-1,0 0 1,1 0 0,-1-1 0,0 1 0,1-1 0,-1 1 0,1-1 0,2-1 0,24-7-6764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2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72 136 24575,'-2'0'0,"1"0"0,-1 1 0,0-1 0,0 1 0,0 0 0,0 0 0,1-1 0,-1 1 0,0 0 0,1 1 0,-1-1 0,1 0 0,-1 0 0,1 0 0,0 1 0,-1-1 0,1 1 0,0-1 0,0 1 0,0 0 0,0-1 0,0 1 0,0 0 0,1 0 0,-1 0 0,0 2 0,-2 4 0,1 1 0,0 0 0,-2 19 0,3-25 0,1 1 0,0 0 0,1-1 0,-1 1 0,1 0 0,-1-1 0,1 1 0,0-1 0,0 1 0,1-1 0,-1 1 0,1-1 0,0 0 0,0 1 0,0-1 0,0 0 0,0-1 0,0 1 0,1 0 0,0-1 0,-1 1 0,1-1 0,0 0 0,0 0 0,1 0 0,-1 0 0,0 0 0,0-1 0,1 1 0,-1-1 0,1 0 0,0 0 0,3 0 0,3 1 0,0 0 0,0-1 0,0 0 0,0 0 0,1-1 0,-1-1 0,0 0 0,0 0 0,0-1 0,0 0 0,10-4 0,-14 4 0,-1 0 0,0-1 0,0 0 0,0 0 0,-1 0 0,1 0 0,-1-1 0,1 1 0,-1-1 0,0 0 0,0-1 0,-1 1 0,0-1 0,1 1 0,-1-1 0,-1 0 0,1 0 0,-1-1 0,0 1 0,0 0 0,0-1 0,-1 1 0,0-1 0,0 0 0,0 1 0,-1-11 0,0 9 0,-1-1 0,0 0 0,0 1 0,0-1 0,-1 1 0,0 0 0,-1 0 0,1-1 0,-2 2 0,1-1 0,-1 0 0,0 1 0,0-1 0,0 1 0,-1 0 0,0 0 0,0 1 0,-1 0 0,-9-8 0,6 7 12,0 1 0,-1 0 0,1 1 0,-1-1 0,0 2 0,0 0 0,0 0 0,-1 0 0,-10 0 0,15 2-99,-1 1-1,1-1 1,0 1 0,0 1-1,-1-1 1,1 1 0,0 0-1,0 0 1,0 1-1,0 0 1,0 0 0,0 0-1,1 1 1,-1-1 0,1 1-1,-8 6 1,-10 14-6739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2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24575,'0'9'0,"0"13"0,0 6 0,0 8 0,10 8 0,2-1 0,0-6-8191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39:25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 24575,'96'2'0,"114"-5"0,-161-6 0,-46 8 0,0 1 0,0-1 0,-1 0 0,1 0 0,0 0 0,-1 0 0,1-1 0,0 1 0,-1-1 0,0 0 0,1 1 0,-1-1 0,4-4 0,-6 6 0,0-1 0,0 1 0,0 0 0,0 0 0,0-1 0,0 1 0,1 0 0,-1 0 0,0-1 0,0 1 0,0 0 0,0-1 0,0 1 0,0 0 0,0 0 0,0-1 0,0 1 0,0 0 0,0 0 0,0-1 0,0 1 0,-1 0 0,1 0 0,0-1 0,0 1 0,0 0 0,0 0 0,0-1 0,0 1 0,-1 0 0,1 0 0,0 0 0,0-1 0,0 1 0,-1 0 0,1 0 0,0 0 0,0 0 0,-1-1 0,1 1 0,0 0 0,0 0 0,-1 0 0,1 0 0,0 0 0,0 0 0,-1 0 0,1 0 0,0 0 0,0 0 0,-1 0 0,1 0 0,0 0 0,0 0 0,-1 0 0,1 0 0,0 0 0,-1 0 0,1 0 0,0 0 0,0 1 0,-1-1 0,1 0 0,0 0 0,0 0 0,-1 1 0,0-1 0,-1 0 0,0 1 0,0-1 0,0 1 0,1-1 0,-1 1 0,0 0 0,1 0 0,-1 0 0,1 0 0,-2 1 0,-3 6 0,1 0 0,0 0 0,1 0 0,0 0 0,0 1 0,1-1 0,0 1 0,-2 10 0,-13 77 0,17-91 0,-3 22 0,1 0 0,2 48 0,2-63 0,0-1 0,1 1 0,0 0 0,1-1 0,0 0 0,1 1 0,0-1 0,11 19 0,-5-14-97,0-1-1,1-1 1,1 0-1,0 0 1,1-1-1,0-1 1,1 0-1,0-1 1,1-1-1,0 0 1,1-1-1,0 0 0,23 8 1,15 0-6729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1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24575,'3'1'0,"-1"0"0,0 0 0,1 0 0,-1 0 0,0 0 0,0 0 0,0 0 0,1 1 0,-1-1 0,-1 1 0,1 0 0,0 0 0,0-1 0,-1 1 0,1 0 0,-1 0 0,1 1 0,-1-1 0,0 0 0,0 0 0,1 3 0,0-1 0,95 200 0,-37-72 0,-59-130 0,4 7 0,-1 0 0,2 0 0,-1 0 0,8 9 0,-12-17 0,0 0 0,0 0 0,0 0 0,-1 0 0,1 0 0,0 0 0,0 0 0,1 0 0,-1 0 0,0 0 0,0-1 0,0 1 0,1-1 0,-1 1 0,0 0 0,0-1 0,1 0 0,-1 1 0,0-1 0,1 0 0,-1 0 0,1 0 0,-1 0 0,0 0 0,1 0 0,-1 0 0,0 0 0,1-1 0,-1 1 0,0 0 0,1-1 0,-1 1 0,0-1 0,0 0 0,1 1 0,-1-1 0,0 0 0,0 0 0,0 1 0,1-3 0,4-4 0,0 0 0,-1 0 0,1-1 0,-2 0 0,1 0 0,-1-1 0,-1 1 0,0-1 0,0 0 0,3-15 0,1-14 0,4-45 0,-9-2 29,-2 62-377,0-1-1,2 1 1,8-44-1,0 37-6477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2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24575,'71'1'0,"89"-4"0,-151 3 0,0-1 0,0-1 0,0 0 0,-1 0 0,1 0 0,0-1 0,-1-1 0,0 1 0,0-1 0,0-1 0,0 0 0,-1 0 0,11-9 0,-17 14 0,0-1 0,-1 0 0,1 0 0,0 1 0,-1-1 0,1 0 0,-1 0 0,1 0 0,-1 0 0,1 0 0,-1 1 0,1-1 0,-1 0 0,0 0 0,0 0 0,1 0 0,-1 0 0,0 0 0,0 0 0,0-1 0,0 1 0,0-1 0,-7 0 0,-6 12 0,2 3 0,1 0 0,1 1 0,0 0 0,1 1 0,0 0 0,2 0 0,-1 1 0,2 0 0,0 0 0,1 0 0,1 0 0,0 1 0,1-1 0,1 1 0,0 0 0,2-1 0,-1 1 0,2 0 0,4 18 0,-4-28-97,1-1-1,0 1 1,0-1-1,0 0 1,0 0-1,1-1 1,0 1-1,0-1 1,1 0-1,-1 0 1,1 0-1,0 0 0,11 6 1,27 14-6729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2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87 262 24575,'-3'-1'0,"0"1"0,0 0 0,0 0 0,0 1 0,0-1 0,0 0 0,1 1 0,-1 0 0,0 0 0,0 0 0,0 0 0,1 0 0,-1 0 0,0 1 0,1-1 0,-1 1 0,1 0 0,0 0 0,0 0 0,-1 0 0,1 0 0,1 0 0,-1 1 0,0-1 0,0 1 0,1-1 0,-1 1 0,1 0 0,0-1 0,0 1 0,0 0 0,0 0 0,1 0 0,-1 0 0,1 0 0,-1 0 0,1-1 0,1 6 0,-1-4 0,1-1 0,-1 0 0,1 1 0,0-1 0,0 0 0,1 0 0,-1 1 0,1-1 0,-1 0 0,1 0 0,0-1 0,0 1 0,0 0 0,1-1 0,-1 1 0,1-1 0,-1 0 0,1 0 0,0 0 0,0 0 0,0 0 0,0 0 0,0-1 0,0 0 0,0 1 0,0-1 0,5 1 0,4 1 0,-1-1 0,1 1 0,0-2 0,-1 0 0,1 0 0,20-2 0,-25 0 0,0 0 0,-1-1 0,0 1 0,1-1 0,-1-1 0,0 1 0,0-1 0,0 0 0,0-1 0,-1 1 0,1-1 0,-1 0 0,0-1 0,0 1 0,-1-1 0,1 0 0,-1 0 0,0 0 0,0-1 0,-1 1 0,0-1 0,0 0 0,0 0 0,0 0 0,-1-1 0,2-8 0,-1 5 0,-1 1 0,0-1 0,-1 1 0,0-1 0,0 0 0,-1 1 0,-1-1 0,1 0 0,-2 1 0,1-1 0,-1 1 0,-1-1 0,1 1 0,-2 0 0,1 0 0,-1 0 0,-8-13 0,4 11 0,-1 1 0,0-1 0,-1 2 0,0-1 0,0 1 0,-1 1 0,0 0 0,-13-7 0,19 12 0,0 0 0,0 1 0,0-1 0,0 1 0,0 0 0,-1 1 0,1-1 0,-1 1 0,1 0 0,-1 0 0,0 1 0,1 0 0,-1 0 0,0 0 0,1 1 0,-1-1 0,1 1 0,-1 1 0,1-1 0,-1 1 0,1 0 0,-7 3 0,8-2 0,0 1 0,1-1 0,-1 1 0,1-1 0,0 1 0,0 0 0,0 0 0,1 1 0,-1-1 0,1 0 0,0 1 0,0-1 0,1 1 0,0 0 0,-1 0 0,1-1 0,0 6 0,-2 14 0,1-1 0,1 26 0,0-38 0,2 0 0,-1-1 0,2 1 0,-1-1 0,1 1 0,1-1 0,0 0 0,0 0 0,1 0 0,1 0 0,6 11 0,-7-15 0,0 0 0,1-1 0,0 1 0,0-1 0,0 0 0,1-1 0,0 1 0,0-1 0,0 0 0,0-1 0,1 1 0,-1-1 0,1 0 0,0-1 0,0 0 0,0 0 0,11 1 0,-10-1 0,1-1 0,-1 0 0,1-1 0,-1 0 0,1 0 0,0-1 0,-1 0 0,1-1 0,-1 0 0,0 0 0,0-1 0,0 0 0,0 0 0,0-1 0,0 0 0,-1 0 0,0-1 0,0 0 0,0 0 0,0 0 0,-1-1 0,0 0 0,0-1 0,-1 1 0,1-1 0,-1 0 0,-1 0 0,0-1 0,0 1 0,0-1 0,-1 0 0,0 0 0,2-10 0,-2 7 0,-1-1 0,0 1 0,-1-1 0,-1 1 0,-1-21 0,-4 17 0,-1 23 0,-2 27 0,6-15 0,1 1 0,1 0 0,1 0 0,1-1 0,1 1 0,5 22 0,-6-37 0,0 1 0,0 0 0,0-1 0,1 0 0,0 1 0,0-1 0,1 0 0,-1 0 0,1-1 0,1 1 0,-1-1 0,1 0 0,0 0 0,0 0 0,0-1 0,1 0 0,0 0 0,0 0 0,0-1 0,0 0 0,0 0 0,10 3 0,24 2-1365,-1-5-5461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2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24575,'30'0'0,"24"1"0,1-2 0,-1-3 0,70-13 0,-99 12 0,-10 2 0,-1 0 0,0-1 0,0 0 0,0-1 0,19-10 0,-34 15 0,1 0 0,0 0 0,-1 0 0,1 0 0,0 0 0,-1 0 0,1 0 0,0 0 0,-1-1 0,1 1 0,0 0 0,-1 0 0,1 0 0,0-1 0,0 1 0,-1 0 0,1 0 0,0-1 0,0 1 0,0 0 0,-1 0 0,1-1 0,0 1 0,0 0 0,0-1 0,0 1 0,-1 0 0,1-1 0,0 1 0,0 0 0,0-1 0,0 1 0,0 0 0,0-1 0,0 1 0,0 0 0,0-1 0,0 1 0,0 0 0,0-1 0,1 1 0,-1 0 0,0-1 0,0 1 0,0 0 0,0-1 0,0 1 0,1 0 0,-1-1 0,0 1 0,0 0 0,1 0 0,-1-1 0,0 1 0,0 0 0,1 0 0,-1 0 0,0-1 0,1 1 0,-1 0 0,0 0 0,0 0 0,1 0 0,-1 0 0,0 0 0,1 0 0,-1-1 0,1 1 0,-1 0 0,-25-5 0,21 4 0,0 1 0,-1 0 0,1-1 0,0 1 0,0 1 0,0-1 0,0 1 0,0-1 0,0 1 0,0 0 0,0 1 0,0-1 0,0 1 0,0-1 0,1 1 0,-1 0 0,0 1 0,1-1 0,0 1 0,0-1 0,0 1 0,0 0 0,0 0 0,0 0 0,1 1 0,-1-1 0,1 0 0,0 1 0,0 0 0,0 0 0,-1 4 0,-4 19 0,1 1 0,1 0 0,2 0 0,0 0 0,2 0 0,1 1 0,7 45 0,-7-67-124,1-1 0,1 1 0,-1-1 0,1 1 0,0-1 0,1 1-1,-1-1 1,1 0 0,1 0 0,3 6 0,12 9-6702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2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80 24575,'-1'3'0,"1"-1"0,-1 0 0,0 1 0,1-1 0,-1 1 0,0-1 0,-1 0 0,1 0 0,-3 4 0,-5 11 0,7-12 0,1-1 0,0 0 0,-1 1 0,1 0 0,1-1 0,-1 1 0,1-1 0,0 1 0,0 0 0,0-1 0,1 1 0,-1 0 0,1-1 0,0 1 0,1-1 0,-1 1 0,3 5 0,0-5 0,-1 0 0,0 0 0,1 0 0,0-1 0,0 0 0,0 0 0,1 0 0,-1 0 0,1-1 0,0 1 0,0-1 0,7 2 0,4 2 0,0-1 0,1 0 0,0-2 0,0 0 0,1-1 0,-1 0 0,0-2 0,23 0 0,-32-1 0,0-1 0,-1 0 0,1 0 0,-1-1 0,1 0 0,-1-1 0,0 1 0,0-1 0,0-1 0,0 1 0,0-1 0,-1 0 0,1-1 0,-1 0 0,0 0 0,-1 0 0,1 0 0,-1-1 0,6-9 0,-7 10 0,-1-1 0,1 1 0,-2-1 0,1 0 0,0 0 0,-1 0 0,0-1 0,-1 1 0,1 0 0,-1-1 0,0 1 0,-1-1 0,0 1 0,0-1 0,0 1 0,-1-1 0,1 1 0,-2-1 0,1 1 0,-1 0 0,0 0 0,0 0 0,-4-8 0,2 8 0,0 1 0,0 0 0,0 0 0,0 1 0,0-1 0,-1 1 0,0 0 0,0 0 0,0 1 0,-1-1 0,1 1 0,-1 0 0,0 1 0,0-1 0,1 1 0,-2 0 0,1 1 0,0-1 0,0 1 0,0 1 0,-1-1 0,-8 1 0,10 0 0,0 0 0,-1 0 0,1 0 0,0 1 0,-1 0 0,1 0 0,0 0 0,0 1 0,0-1 0,0 1 0,0 0 0,0 1 0,1-1 0,-1 1 0,1 0 0,-1 0 0,1 1 0,0-1 0,0 1 0,1 0 0,-1 0 0,1 0 0,0 0 0,0 1 0,0 0 0,-3 7 0,3-4-80,0 0 0,1 0-1,0 0 1,0 0 0,1 0-1,0 0 1,1 1 0,-1-1-1,2 0 1,-1 0 0,1 1 0,0-1-1,1 0 1,0 0 0,0 0-1,4 8 1,13 11-6746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28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28 24575,'0'-9'0,"-5"-3"0,-10 5 0,-3 8 0,2 18 0,3 20 0,5 11 0,7 8 0,14 2 0,13-8 0,7-14 0,8-13 0,0-10 0,-6-9-8191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29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24575,'1'0'0,"0"0"0,-1-1 0,1 1 0,0 0 0,0 0 0,0 0 0,-1 0 0,1 0 0,0 0 0,0 0 0,0 0 0,0 0 0,-1 0 0,1 0 0,0 1 0,0-1 0,-1 0 0,1 0 0,0 1 0,0-1 0,-1 1 0,1-1 0,0 1 0,-1-1 0,1 1 0,0-1 0,-1 1 0,1-1 0,-1 1 0,1 0 0,-1-1 0,1 1 0,-1 0 0,0 0 0,1-1 0,-1 1 0,1 1 0,12 37 0,-9-26 0,0-1 0,1 0 0,0-1 0,1 0 0,0 0 0,1 0 0,0 0 0,13 13 0,-16-19 0,0-1 0,0-1 0,1 1 0,-1-1 0,1 1 0,0-1 0,0-1 0,0 1 0,1-1 0,-1 0 0,1 0 0,-1 0 0,1-1 0,0 0 0,-1 0 0,1 0 0,0-1 0,9 0 0,-8-1 0,0 1 0,0-2 0,0 1 0,0-1 0,0 1 0,0-2 0,-1 1 0,1-1 0,-1 0 0,0-1 0,0 1 0,0-1 0,0 0 0,-1-1 0,0 1 0,1-1 0,-2 0 0,1 0 0,0-1 0,-1 0 0,0 1 0,-1-1 0,5-10 0,-1-1 0,0 0 0,-2-1 0,0 0 0,-1 0 0,-1 0 0,0-1 0,-1-32 0,2 30 0,-4 21 0,0 0 0,0 0 0,0 0 0,0 0 0,1-1 0,-1 1 0,0 0 0,0 0 0,0 0 0,0 0 0,1 0 0,-1 0 0,0 0 0,0-1 0,0 1 0,0 0 0,1 0 0,-1 0 0,0 0 0,0 0 0,0 0 0,1 0 0,-1 0 0,0 0 0,0 0 0,0 0 0,1 0 0,-1 0 0,0 0 0,0 0 0,0 1 0,0-1 0,1 0 0,-1 0 0,0 0 0,0 0 0,0 0 0,0 0 0,1 0 0,-1 1 0,0-1 0,0 0 0,0 0 0,0 0 0,0 1 0,21 31 0,-16-22 0,69 113 120,-64-109-332,1 1 0,1-2 0,0 0-1,1 0 1,0-1 0,15 10 0,4-2-6614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2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24575,'-1'164'0,"13"344"0,-9-477 40,0-1 0,11 37 0,-12-59-154,1 0 0,0 1-1,0-1 1,1-1 0,-1 1 0,2 0-1,-1-1 1,1 0 0,0 0 0,1 0-1,0-1 1,10 9 0,9 2-6712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3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24575,'0'-4'0,"0"2"0,0 11 0,0 14 0,0 7 0,0 8 0,0 1 0,10-5 0,2 5 0,4 5 0,9-4 0,0-10-8191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3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142 162 24575,'-4'0'0,"1"1"0,0-1 0,-1 1 0,1 0 0,0 0 0,-1 1 0,1-1 0,0 1 0,0-1 0,0 1 0,0 0 0,1 0 0,-1 1 0,0-1 0,1 0 0,-1 1 0,1-1 0,0 1 0,0 0 0,0 0 0,0 0 0,1 0 0,-1 0 0,1 0 0,0 1 0,-1-1 0,2 0 0,-2 5 0,0-1 0,0 0 0,1 1 0,0-1 0,0 1 0,0-1 0,1 1 0,0-1 0,1 1 0,0-1 0,0 1 0,0-1 0,4 9 0,-4-12 0,1 0 0,0 0 0,1-1 0,-1 1 0,1-1 0,-1 0 0,1 0 0,0 0 0,0 0 0,0 0 0,1-1 0,-1 1 0,1-1 0,-1 0 0,1 0 0,0 0 0,0 0 0,0-1 0,0 0 0,0 0 0,0 0 0,0 0 0,0 0 0,7-1 0,-5 0 0,-1 0 0,0 0 0,1-1 0,-1 0 0,0 0 0,1 0 0,-1 0 0,0-1 0,0 0 0,0 0 0,-1-1 0,1 1 0,0-1 0,-1 0 0,0 0 0,1-1 0,-1 1 0,-1-1 0,5-5 0,-2 1 0,0-1 0,-1 0 0,0 0 0,0-1 0,-1 1 0,-1-1 0,1 0 0,-2 0 0,1 0 0,-2-1 0,2-13 0,-2 16 0,-1 0 0,0 0 0,-1 0 0,1 0 0,-2 0 0,1 0 0,-1 0 0,0 0 0,0 0 0,-1 1 0,0-1 0,-1 1 0,0 0 0,-9-13 0,6 11 0,-1 1 0,0-1 0,-1 2 0,0-1 0,0 1 0,-1 1 0,1 0 0,-19-9 0,23 13 0,0 0 0,0 0 0,-1 0 0,1 1 0,-1-1 0,1 1 0,-1 1 0,1-1 0,-1 1 0,0 0 0,1 0 0,-1 1 0,1-1 0,-1 1 0,1 0 0,-1 1 0,1-1 0,-1 1 0,-8 5 0,10-4 0,0 0 0,0 1 0,0 0 0,0-1 0,1 1 0,0 1 0,-1-1 0,2 0 0,-1 1 0,0 0 0,1-1 0,0 1 0,0 0 0,0 0 0,1 0 0,0 0 0,-1 8 0,-1 2 0,2 0 0,0 0 0,1 0 0,0 0 0,3 16 0,-1-23 0,0-1 0,0 1 0,1 0 0,0-1 0,1 1 0,0-1 0,0 0 0,0 0 0,1 0 0,0-1 0,0 0 0,1 0 0,-1 0 0,1 0 0,1-1 0,-1 0 0,1 0 0,0-1 0,0 0 0,0 0 0,1-1 0,-1 0 0,1 0 0,8 2 0,-8-3 0,0 1 0,-1-1 0,1-1 0,0 0 0,1 0 0,-1 0 0,0-1 0,0 0 0,0-1 0,0 0 0,0 0 0,0-1 0,0 1 0,0-2 0,-1 1 0,1-1 0,-1-1 0,1 1 0,-1-1 0,0 0 0,-1-1 0,1 0 0,-1 0 0,7-7 0,-5 1 0,-1 0 0,-1 0 0,1-1 0,-2 0 0,0 0 0,0-1 0,-1 0 0,-1 1 0,0-1 0,-1 0 0,0 0 0,-1-1 0,-1-15 0,0 22 0,-1 10 0,-2 19 0,-1 40 0,4-35 30,2 0 0,0 0 0,9 38 0,-9-56-129,0 0 0,1 0 0,0 0 0,1-1 0,-1 0 0,2 1 0,-1-1 0,1-1 0,0 1 0,1-1 0,0 0 0,0 0 0,0-1 0,9 7 0,11 3-6727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3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25 24575,'-4'-3'0,"1"1"0,-1-1 0,-1 1 0,1 0 0,0 0 0,-1 0 0,1 0 0,-1 1 0,1 0 0,-1 0 0,1 0 0,-1 0 0,-5 1 0,2-1 0,1 1 0,-1 0 0,1 0 0,-1 1 0,1 0 0,-1 1 0,-9 2 0,15-3 0,0-1 0,0 1 0,0 0 0,0 0 0,0 0 0,0 0 0,0 0 0,0 1 0,0-1 0,1 0 0,-1 1 0,0 0 0,1-1 0,-1 1 0,1 0 0,0-1 0,0 1 0,-1 0 0,1 0 0,0 0 0,1 0 0,-1 0 0,0 1 0,0-1 0,1 0 0,0 0 0,-1 0 0,1 1 0,0-1 0,0 0 0,0 0 0,0 1 0,1-1 0,-1 0 0,0 0 0,1 0 0,0 1 0,-1-1 0,1 0 0,0 0 0,0 0 0,0 0 0,2 2 0,4 7 0,0 0 0,1-1 0,0 0 0,0 0 0,1-1 0,15 12 0,56 34 0,-12-9 0,-65-44 0,1 1 0,-1 0 0,0 0 0,0 0 0,0 0 0,-1 0 0,1 1 0,-1-1 0,1 1 0,-1 0 0,0 0 0,-1 0 0,3 6 0,-4-8 0,1 0 0,-1 0 0,0 0 0,0 0 0,0 0 0,-1 0 0,1 0 0,0 0 0,-1 0 0,1 0 0,-1 0 0,0 0 0,1 0 0,-1 0 0,0 0 0,0-1 0,0 1 0,0 0 0,-1-1 0,1 1 0,0-1 0,-1 1 0,1-1 0,-1 0 0,0 1 0,1-1 0,-1 0 0,0 0 0,0 0 0,1 0 0,-3 0 0,-8 4 17,0-1-1,0 0 0,0 0 1,0-2-1,-25 4 0,-66-2-927,87-4 359,-34 0-6274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1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75 24575,'-1'3'0,"1"0"0,-1 0 0,0 0 0,0 0 0,0-1 0,0 1 0,0 0 0,0-1 0,-4 5 0,-4 9 0,3 1 0,0-1 0,1 1 0,0 0 0,2 1 0,0-1 0,1 1 0,1-1 0,0 1 0,2 0 0,0-1 0,0 1 0,2 0 0,0-1 0,9 25 0,-9-36 0,0 1 0,1-1 0,0 0 0,0 0 0,1 0 0,0-1 0,0 1 0,0-1 0,0 0 0,1-1 0,0 1 0,0-1 0,0 0 0,0-1 0,1 0 0,0 0 0,-1 0 0,1 0 0,15 2 0,-11-3 0,1 0 0,0 0 0,1-1 0,-1-1 0,0 0 0,0 0 0,0-1 0,0-1 0,0 0 0,0-1 0,14-5 0,-20 5 0,-1 0 0,1 0 0,-1 0 0,0-1 0,0 0 0,0 0 0,-1-1 0,1 1 0,-1-1 0,0 0 0,0 0 0,-1-1 0,1 1 0,-1-1 0,0 0 0,-1 1 0,0-1 0,0 0 0,0 0 0,0-1 0,1-11 0,-1 0 0,0-1 0,-1 1 0,-1-1 0,0 1 0,-2-1 0,-5-27 0,3 30 0,0 0 0,-1 0 0,-1 1 0,-1-1 0,-12-21 0,13 28 0,0-1 0,0 2 0,-1-1 0,0 1 0,0 0 0,-1 0 0,0 1 0,-1 0 0,-13-8 0,20 13-49,0 1 1,0 0-1,0-1 0,0 1 0,0 0 1,0 0-1,0 1 0,0-1 0,0 0 1,-1 1-1,1-1 0,0 1 0,0 0 1,-1 0-1,1-1 0,0 2 0,-1-1 1,1 0-1,0 0 0,0 1 0,-1-1 1,1 1-1,0 0 0,0 0 0,0 0 0,0 0 1,-2 1-1,-15 18-6777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3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24575,'-4'1'0,"1"-1"0,-1 1 0,0 0 0,0 0 0,0 1 0,0-1 0,1 1 0,-1 0 0,1 0 0,-1 0 0,1 0 0,0 0 0,0 1 0,0 0 0,-4 3 0,-2 5 0,0-1 0,0 1 0,-7 12 0,9-11 0,0 1 0,0-1 0,1 1 0,1 0 0,0 1 0,1-1 0,0 1 0,1 0 0,1 0 0,0 0 0,0 16 0,3-21 0,-1 0 0,1 0 0,0 0 0,1 0 0,0 0 0,1 0 0,0-1 0,0 1 0,1-1 0,0 0 0,0 0 0,0 0 0,1-1 0,1 1 0,-1-1 0,1 0 0,1-1 0,9 9 0,-1-3 0,1-1 0,0-1 0,0-1 0,1 0 0,0-1 0,1-1 0,18 5 0,-26-8 0,0-2 0,1 1 0,-1-2 0,1 1 0,-1-1 0,1-1 0,-1 0 0,1 0 0,-1-1 0,1 0 0,-1-1 0,1 0 0,-1-1 0,10-4 0,-17 6 0,-1 1 0,0-1 0,1 0 0,-1-1 0,1 1 0,-1 0 0,0-1 0,0 1 0,0-1 0,0 0 0,0 0 0,0 0 0,-1 1 0,1-2 0,0 1 0,-1 0 0,0 0 0,1 0 0,-1-1 0,0 1 0,0-1 0,0 1 0,-1-1 0,1 1 0,-1-1 0,1 1 0,-1-1 0,0 0 0,0 1 0,0-1 0,0 0 0,0 1 0,-1-1 0,1 1 0,-1-1 0,0 1 0,1-1 0,-1 1 0,-1-1 0,1 1 0,0 0 0,0-1 0,-1 1 0,-1-2 0,-3-4 0,0 0 0,0 1 0,-1 0 0,0 0 0,0 1 0,0 0 0,-1 0 0,0 1 0,0 0 0,0 0 0,-12-4 0,6 4-105,0 0 0,0 1 0,0 0 0,-1 1 0,1 1 0,-1 0 0,0 1 0,0 1 0,1 0 0,-1 1 0,0 1 0,-20 4 0,6 6-6721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3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 24575,'-7'25'0,"-2"-1"0,7-7 0,0 1 0,1-1 0,1 1 0,1 0 0,0 0 0,4 17 0,-4-28 0,1 0 0,-1 0 0,1-1 0,0 1 0,1-1 0,0 0 0,0 0 0,0 0 0,1 0 0,-1 0 0,2-1 0,-1 0 0,0 1 0,1-2 0,0 1 0,0 0 0,1-1 0,9 6 0,0-4 0,-1 0 0,1-2 0,1 0 0,-1 0 0,0-2 0,1 0 0,-1-1 0,1 0 0,-1-1 0,1-1 0,0 0 0,28-7 0,-41 7 0,1 0 0,-1 0 0,0-1 0,0 1 0,0-1 0,0 0 0,0 1 0,-1-1 0,1 0 0,0-1 0,-1 1 0,0 0 0,1-1 0,-1 0 0,0 1 0,0-1 0,-1 0 0,1 0 0,0 0 0,0-3 0,2-5 0,-2 0 0,1 0 0,-2 0 0,2-20 0,-2 19 0,0-1 0,1 0 0,3-14 0,-4 24 0,0 0 0,1 0 0,-1 0 0,0 0 0,1 0 0,0 0 0,-1 1 0,1-1 0,0 0 0,0 1 0,1 0 0,-1-1 0,0 1 0,1 0 0,0 0 0,4-2 0,-2 2 0,0 0 0,-1 1 0,1 0 0,0 0 0,0 0 0,0 0 0,0 1 0,0 0 0,0 0 0,0 0 0,0 1 0,0-1 0,0 1 0,0 1 0,0-1 0,-1 1 0,1-1 0,8 6 0,6 3 0,-1 0 0,1 2 0,15 13 0,34 37 0,-53-47 0,0 0 0,1-1 0,34 22 0,-48-34 0,0-1 0,1 0 0,-1 0 0,0 0 0,0 0 0,1 0 0,-1 0 0,1-1 0,-1 1 0,1-1 0,-1 0 0,1 1 0,-1-1 0,1 0 0,-1-1 0,4 1 0,-4-1 0,0 0 0,0 0 0,0 0 0,-1 0 0,1-1 0,0 1 0,-1 0 0,1-1 0,-1 1 0,1-1 0,-1 1 0,0-1 0,1 0 0,-1 1 0,0-1 0,0 0 0,0 0 0,-1 0 0,1 0 0,0-2 0,4-13 20,-1 1 0,-1-1 0,0 0 0,-1 0 0,-1-25 0,-1 8-763,-10-59 1,3 54-6084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3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24575,'-17'55'0,"12"-36"0,0-1 0,-1 1 0,-1-1 0,-1-1 0,-1 1 0,-14 21 0,17-29 0,-2 0 0,1 0 0,-1-1 0,-1 0 0,1-1 0,-2 0 0,1 0 0,-1-1 0,0 0 0,0-1 0,-13 6 0,20-11 0,0 1 0,0-1 0,0 0 0,0 0 0,-1 0 0,1-1 0,0 1 0,0-1 0,-1 0 0,1 0 0,0 0 0,0 0 0,-1-1 0,-4 0 0,6 0 0,0 0 0,-1 0 0,1-1 0,0 1 0,0 0 0,0-1 0,0 1 0,0-1 0,1 0 0,-1 1 0,0-1 0,1 0 0,-1 0 0,1 0 0,0 0 0,0-1 0,0 1 0,0 0 0,0 0 0,-1-3 0,-1-7 0,1 0 0,0 0 0,1 0 0,0 0 0,1-1 0,0 1 0,1 0 0,1 0 0,0 0 0,0 0 0,1 0 0,0 0 0,1 1 0,1 0 0,0-1 0,0 2 0,1-1 0,11-15 0,-15 24 0,0-1 0,0 1 0,0 0 0,0 0 0,0 0 0,0 0 0,1 1 0,-1-1 0,0 1 0,1-1 0,0 1 0,-1 0 0,1 0 0,0 0 0,-1 0 0,1 1 0,0-1 0,0 1 0,0-1 0,3 1 0,-2 1 0,0 0 0,0 0 0,0 0 0,0 0 0,-1 0 0,1 1 0,-1 0 0,1 0 0,-1 0 0,0 0 0,0 1 0,1-1 0,2 4 0,6 7 0,0 1 0,-1 0 0,-1 1 0,0 0 0,10 21 0,3 11-1365,-5-3-5461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3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24575,'0'-14'0,"0"-9"0,0 9 0,0 15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3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40 140 24575,'0'12'0,"-1"4"0,2 0 0,0 0 0,4 22 0,-4-33 0,0-1 0,0 0 0,1 0 0,-1 0 0,1-1 0,0 1 0,0 0 0,0-1 0,0 1 0,1-1 0,0 1 0,-1-1 0,1 0 0,0 0 0,1-1 0,-1 1 0,0-1 0,5 3 0,-1-1 0,1-1 0,-1 0 0,1-1 0,0 0 0,-1 0 0,1 0 0,0-1 0,0 0 0,14-1 0,-18 0 0,0 0 0,0-1 0,0 1 0,0-1 0,0 0 0,0 0 0,-1 0 0,1 0 0,0-1 0,-1 1 0,1-1 0,-1 0 0,0 0 0,1 0 0,-1-1 0,0 1 0,0-1 0,-1 0 0,1 0 0,0 0 0,-1 0 0,3-5 0,0-1 0,-1-2 0,0 1 0,-1 0 0,0-1 0,0 0 0,-1 1 0,-1-1 0,0 0 0,0 0 0,-1 0 0,-2-17 0,1 22 0,0 0 0,0 0 0,0 0 0,-1 0 0,0 0 0,0 0 0,0 0 0,-1 1 0,0-1 0,0 1 0,0 0 0,-1 0 0,0 0 0,0 0 0,0 1 0,0-1 0,-1 1 0,1 0 0,-1 1 0,0-1 0,-11-5 0,8 6 0,-2-1 0,1 1 0,0 1 0,-1 0 0,1 0 0,-1 1 0,1 0 0,-17 1 0,21 0 0,1 0 0,0 0 0,0 1 0,0 0 0,0 0 0,0 0 0,0 0 0,0 1 0,0-1 0,0 1 0,1 0 0,-1 0 0,0 1 0,1-1 0,0 1 0,0-1 0,0 1 0,0 0 0,0 0 0,0 1 0,1-1 0,-4 7 0,1 2 0,0 1 0,1 1 0,1-1 0,0 0 0,1 1 0,0 0 0,1-1 0,1 15 0,9 114 0,-9-140 0,6 41 0,3 0 0,1-2 0,2 1 0,2-1 0,1-1 0,40 72 0,-51-105-97,0 1-1,1 0 1,0-1-1,0 0 1,1 0-1,0 0 1,0-1-1,1 0 1,0 0-1,0-1 1,0 0-1,1 0 0,10 5 1,15 2-6729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3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24575,'64'1'0,"49"0"0,-101-2 0,-1 0 0,1 0 0,-1-2 0,0 1 0,0-1 0,0-1 0,12-5 0,-9 1 0,-15 8 0,-2 2 0,1 0 0,-1 0 0,1 0 0,-1 1 0,1-1 0,0 1 0,0-1 0,-3 6 0,-2 7 9,0-1 1,1 1-1,1 1 0,0-1 0,1 1 1,1-1-1,0 1 0,1 0 0,1 0 0,1 0 1,0 0-1,3 18 0,-2-23-87,1 0 0,0 0 0,1-1-1,0 1 1,1-1 0,0 0 0,1 0 0,0 0 0,0-1-1,1 0 1,1 0 0,-1 0 0,1-1 0,1 1 0,-1-2-1,1 1 1,1-1 0,14 9 0,20 7-6748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35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98 24575,'0'-11'0,"1"4"0,-1 0 0,0 0 0,-1 0 0,1 0 0,-1 0 0,0 1 0,-1-1 0,0 0 0,-3-8 0,5 14 0,0 1 0,-1 0 0,1 0 0,0 0 0,0 0 0,0 0 0,0 0 0,0 0 0,-1 0 0,1 0 0,0-1 0,0 1 0,0 0 0,-1 0 0,1 0 0,0 0 0,0 0 0,0 0 0,0 0 0,-1 0 0,1 0 0,0 0 0,0 0 0,0 0 0,0 0 0,-1 1 0,1-1 0,0 0 0,0 0 0,0 0 0,0 0 0,-1 0 0,1 0 0,0 0 0,0 0 0,0 1 0,0-1 0,0 0 0,-1 0 0,1 0 0,0 0 0,0 0 0,0 1 0,0-1 0,0 0 0,0 0 0,0 0 0,0 0 0,0 1 0,0-1 0,0 0 0,0 0 0,0 0 0,0 0 0,0 1 0,0-1 0,0 0 0,0 0 0,0 0 0,0 1 0,0-1 0,-4 15 0,3-7 0,0 0 0,0-1 0,1 1 0,0 0 0,1-1 0,0 1 0,0 0 0,0-1 0,4 11 0,-4-14 0,1-1 0,-1 0 0,1-1 0,-1 1 0,1 0 0,0 0 0,0-1 0,1 1 0,-1-1 0,0 1 0,1-1 0,-1 0 0,1 0 0,0 0 0,0-1 0,-1 1 0,1-1 0,0 1 0,0-1 0,1 0 0,-1 0 0,0 0 0,0-1 0,5 1 0,-3 0 0,0 0 0,0-1 0,0 0 0,0 0 0,0 0 0,-1-1 0,1 0 0,0 1 0,0-2 0,-1 1 0,1-1 0,0 1 0,-1-1 0,1 0 0,-1-1 0,0 1 0,8-7 0,-7 4 0,-1 0 0,0 0 0,0 0 0,0 0 0,0-1 0,-1 0 0,0 0 0,0 0 0,-1 0 0,0 0 0,0 0 0,2-9 0,6-45 0,-9 74 0,0-1 0,1 1 0,0-1 0,1 0 0,8 22 0,-3-7 0,25 69 120,-29-87-332,1 1 0,1-1 0,0 1-1,0-2 1,1 1 0,14 14 0,4-1-6614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3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24575,'-10'0'0,"0"0"0,0 1 0,0 0 0,-1 0 0,1 1 0,0 1 0,1 0 0,-1 0 0,0 1 0,1 0 0,0 0 0,0 1 0,0 0 0,1 1 0,-1 0 0,1 0 0,1 1 0,-1 0 0,1 1 0,-11 14 0,7-8 0,0 1 0,1 0 0,0 1 0,2 0 0,0 0 0,0 1 0,2 0 0,0 0 0,-4 22 0,8-32 0,1 0 0,0 1 0,1-1 0,-1 0 0,2 0 0,-1 1 0,1-1 0,0 0 0,0 0 0,1 0 0,-1 0 0,2 0 0,-1 0 0,1 0 0,0-1 0,1 1 0,-1-1 0,1 0 0,0 0 0,1 0 0,0-1 0,0 0 0,0 1 0,0-2 0,11 8 0,-5-5 0,1-1 0,0-1 0,1 0 0,-1 0 0,1-2 0,0 1 0,0-2 0,0 0 0,1 0 0,-1-1 0,0-1 0,0 0 0,1-1 0,-1 0 0,25-6 0,-34 6 0,0-1 0,0 1 0,0-1 0,0 0 0,-1 0 0,1 0 0,0 0 0,-1-1 0,0 1 0,1-1 0,-1 0 0,0 0 0,4-6 0,-6 8 0,0-1 0,0 0 0,-1 1 0,1-1 0,0 1 0,-1-1 0,1 0 0,-1 0 0,0 1 0,0-1 0,1 0 0,-1 0 0,0 1 0,0-1 0,-1 0 0,1 0 0,0 1 0,0-1 0,-1 0 0,1 1 0,-1-1 0,0 0 0,0 1 0,1-1 0,-1 1 0,0-1 0,0 1 0,0-1 0,0 1 0,-1 0 0,1-1 0,0 1 0,-1 0 0,-2-2 0,-7-5-91,-1 1 0,0 0 0,-1 0 0,1 2 0,-1-1 0,0 2 0,-1-1 0,1 2 0,-1 0 0,0 1 0,1 0 0,-1 1 0,0 0 0,-15 2 0,-14 5-6735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3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24575,'0'0'0,"0"-1"0,0 1 0,1-1 0,-1 0 0,0 1 0,0-1 0,1 1 0,-1-1 0,1 1 0,-1-1 0,0 1 0,1-1 0,-1 1 0,1-1 0,-1 1 0,1-1 0,-1 1 0,1 0 0,0-1 0,-1 1 0,1 0 0,-1 0 0,1-1 0,0 1 0,0 0 0,19-4 0,-16 4 0,1-1 0,-1 1 0,0 0 0,1 1 0,-1-1 0,1 1 0,-1 0 0,0 0 0,0 0 0,1 1 0,-1-1 0,0 1 0,0 0 0,-1 0 0,1 1 0,0-1 0,-1 1 0,1 0 0,-1-1 0,0 2 0,0-1 0,0 0 0,0 1 0,3 5 0,4 8 0,0 1 0,-1 0 0,-1 1 0,6 23 0,3 3 0,-10-25 0,-6-15 0,0 1 0,1-1 0,-1-1 0,1 1 0,0 0 0,1 0 0,-1-1 0,1 1 0,0-1 0,0 0 0,1 0 0,4 5 0,-7-9 0,-1 0 0,1 1 0,0-1 0,0 0 0,0 0 0,0 0 0,0 0 0,0 0 0,0 0 0,0 0 0,0 0 0,0-1 0,0 1 0,0 0 0,0 0 0,0-1 0,0 1 0,-1-1 0,1 1 0,0-1 0,0 1 0,0-1 0,-1 1 0,1-1 0,0 0 0,-1 1 0,2-3 0,18-23 0,-16 21 0,2-4 0,11-15 0,29-32 0,-45 54 0,0 1 0,0 0 0,0 0 0,1 0 0,-1 0 0,0 0 0,0 1 0,1-1 0,-1 0 0,0 1 0,1-1 0,-1 0 0,0 1 0,4-1 0,-5 1 0,1 0 0,0 0 0,-1 0 0,1 1 0,0-1 0,-1 0 0,1 0 0,0 0 0,-1 1 0,1-1 0,-1 0 0,1 1 0,0-1 0,-1 1 0,1-1 0,-1 1 0,1-1 0,-1 1 0,0-1 0,1 1 0,-1-1 0,1 2 0,2 4 0,-1-1 0,0 1 0,0 0 0,-1 0 0,2 11 0,-1-4 0,44 172-1365,-34-149-5461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3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19 24575,'0'-1'0,"-1"0"0,0 0 0,0 0 0,0 0 0,0 0 0,0 0 0,0 0 0,0 0 0,0 0 0,-1 0 0,1 1 0,0-1 0,0 0 0,-1 1 0,1-1 0,0 1 0,-1-1 0,1 1 0,-1 0 0,1 0 0,-1 0 0,-2 0 0,2-1 0,-5 0 0,0 0 0,0 1 0,0 0 0,0 0 0,0 0 0,0 1 0,1 0 0,-1 0 0,0 1 0,0 0 0,1 0 0,0 1 0,-1-1 0,1 1 0,-8 6 0,11-7 0,0 0 0,-1 1 0,1-1 0,0 1 0,1 0 0,-1 0 0,1 0 0,-1 0 0,1 0 0,0 1 0,0-1 0,0 1 0,0-1 0,1 1 0,0 0 0,-1 0 0,1-1 0,1 1 0,-1 0 0,1 0 0,-1 0 0,1 0 0,0 0 0,0 0 0,1 0 0,-1 0 0,1 0 0,1 5 0,1-1 0,1 0 0,-1 0 0,2 0 0,-1 0 0,1 0 0,0-1 0,0 0 0,1 0 0,0 0 0,7 5 0,15 13 0,34 23 0,-16-13 0,-39-29 0,3 1 0,-1 0 0,1 1 0,-1 1 0,-1-1 0,0 1 0,0 1 0,-1 0 0,0 0 0,9 18 0,-15-26 3,0 0 1,-1 0-1,0 0 0,1 0 0,-1 0 1,0 0-1,0 0 0,0 0 0,0 0 0,0 0 1,-1 0-1,1 0 0,-1 0 0,1 0 1,-1 0-1,0 0 0,1 0 0,-1 0 0,0-1 1,0 1-1,-1 0 0,1 0 0,0-1 1,0 1-1,-1-1 0,1 1 0,-1-1 0,0 0 1,1 1-1,-4 0 0,-4 4-227,-1 0 0,-1-1-1,1 0 1,-14 4 0,19-7-120,-40 13-6482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1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34 113 24575,'-1'0'0,"0"0"0,-1 0 0,1 0 0,-1-1 0,1 1 0,0 0 0,-1 0 0,1-1 0,0 1 0,0-1 0,-1 1 0,1-1 0,0 0 0,0 1 0,0-1 0,0 0 0,-1 0 0,1 0 0,0 0 0,0 0 0,1 0 0,-1 0 0,0 0 0,0 0 0,0 0 0,1 0 0,-1-1 0,1 1 0,-1 0 0,1 0 0,-1-1 0,1 1 0,0 0 0,0-1 0,-1 1 0,1 0 0,0-1 0,0 1 0,0-1 0,1-1 0,-1 0 0,1-1 0,-1 1 0,1 0 0,0 0 0,0 0 0,0-1 0,0 1 0,0 0 0,1 0 0,0 1 0,-1-1 0,1 0 0,0 1 0,0-1 0,1 1 0,2-3 0,-1 2 0,0 0 0,0 1 0,0 0 0,0-1 0,1 2 0,-1-1 0,1 0 0,-1 1 0,1 0 0,0 0 0,0 1 0,-1-1 0,1 1 0,9 0 0,-7 1 0,1 1 0,0 0 0,-1 0 0,1 0 0,-1 1 0,1 0 0,-1 0 0,9 7 0,1 1 0,0 2 0,-1 0 0,0 1 0,-2 0 0,1 2 0,13 18 0,0 6 0,-1 1 0,-2 2 0,30 71 0,41 144 0,-42-107 0,-46-134 0,-8-17 0,0 0 0,1 0 0,-1 0 0,0 0 0,0 0 0,0 0 0,0 0 0,0 0 0,1 0 0,-1 0 0,0 0 0,0 0 0,0 0 0,0 0 0,1 0 0,-1 0 0,0-1 0,0 1 0,0 0 0,0 0 0,0 0 0,0 0 0,1 0 0,-1 0 0,0 0 0,0 0 0,0 0 0,0-1 0,0 1 0,0 0 0,0 0 0,0 0 0,1 0 0,-1 0 0,0 0 0,0-1 0,0 1 0,0 0 0,0 0 0,0 0 0,0 0 0,0 0 0,0-1 0,0 1 0,0 0 0,0 0 0,0 0 0,0-1 0,1-30 0,-4 7 0,-1-1 0,-1 1 0,-1 0 0,-13-31 0,15 44 0,0 1 0,-1 0 0,0 0 0,-1 0 0,0 1 0,0-1 0,-1 1 0,0 1 0,-1-1 0,0 1 0,-16-12 0,21 19 0,1-1 0,0 1 0,0 0 0,0 0 0,-1 0 0,1 1 0,-1-1 0,1 0 0,-1 1 0,1 0 0,0-1 0,-1 1 0,1 0 0,-1 0 0,1 1 0,-1-1 0,1 0 0,-1 1 0,1 0 0,-1-1 0,1 1 0,0 0 0,-1 0 0,1 0 0,0 1 0,0-1 0,0 0 0,0 1 0,0 0 0,0-1 0,0 1 0,1 0 0,-1 0 0,1 0 0,-3 2 0,-3 6 0,1 0 0,0 1 0,0-1 0,1 1 0,0 0 0,-3 12 0,-1 13 0,1 1 0,-4 45 0,-10 49 0,-4-31-1365,15-56-5461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5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24575,'0'0'0,"0"-1"0,0 1 0,0-1 0,0 0 0,0 1 0,0-1 0,1 1 0,-1-1 0,0 1 0,0-1 0,0 1 0,1-1 0,-1 1 0,0-1 0,0 1 0,1-1 0,-1 1 0,1-1 0,-1 1 0,0-1 0,1 1 0,-1 0 0,1-1 0,-1 1 0,1 0 0,-1-1 0,1 1 0,-1 0 0,1 0 0,-1 0 0,1-1 0,-1 1 0,1 0 0,-1 0 0,1 0 0,0 0 0,-1 0 0,1 0 0,-1 0 0,1 0 0,-1 0 0,1 0 0,-1 0 0,1 0 0,0 1 0,0-1 0,27 12 0,-10 0 0,-1 2 0,-1 0 0,0 0 0,-1 2 0,0 0 0,-2 0 0,20 31 0,-10-10 0,-2 2 0,29 70 0,-42-95 0,-2-13 0,5-25 0,-9 16 0,33-124 0,-8 24 0,-6 22 41,-16 58-510,2 0 1,17-45-1,-12 46-6357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5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70 185 24575,'-2'0'0,"-1"0"0,1 0 0,0 1 0,0-1 0,0 0 0,0 1 0,0 0 0,0 0 0,0-1 0,0 1 0,0 0 0,0 0 0,1 1 0,-1-1 0,0 0 0,1 1 0,-1-1 0,1 1 0,-2 1 0,0 1 0,0 1 0,0-1 0,1 1 0,-1 0 0,1 0 0,0-1 0,-1 10 0,-1 2 0,2-1 0,0 1 0,0 0 0,2 22 0,1-27 0,0 0 0,1 0 0,0 0 0,0 0 0,1 0 0,1 0 0,0-1 0,0 0 0,7 12 0,-8-17 0,0 0 0,1 0 0,0 0 0,0 0 0,0 0 0,1-1 0,-1 0 0,1 0 0,0 0 0,0-1 0,0 1 0,1-1 0,-1 0 0,1-1 0,0 0 0,0 0 0,-1 0 0,9 1 0,-5-1 0,0-1 0,0-1 0,0 0 0,0 0 0,0 0 0,0-1 0,0-1 0,-1 0 0,1 0 0,0 0 0,-1-1 0,1-1 0,-1 1 0,0-1 0,0-1 0,0 1 0,-1-1 0,0-1 0,0 1 0,0-1 0,6-8 0,-4 4 0,0-1 0,-1 1 0,0-2 0,-1 1 0,-1-1 0,1-1 0,-2 1 0,0-1 0,0 0 0,-1 0 0,-1 0 0,0 0 0,1-21 0,-3 15 0,0 0 0,-1-1 0,-1 1 0,-1 0 0,-1-1 0,0 1 0,-7-19 0,8 32 0,0-1 0,-1 1 0,1 0 0,-1 0 0,-1 0 0,1 1 0,-1-1 0,0 1 0,0 0 0,-1 0 0,1 0 0,-1 1 0,0-1 0,0 1 0,-1 0 0,1 1 0,-1-1 0,0 1 0,0 0 0,0 1 0,0-1 0,-1 1 0,1 0 0,-7 0 0,9 1 0,-1 0 0,1 1 0,0 0 0,0 0 0,0 0 0,0 1 0,0-1 0,0 1 0,0 0 0,0 0 0,0 0 0,0 1 0,1-1 0,-1 1 0,-5 3 0,4-1 0,0 0 0,0 0 0,0 1 0,0 0 0,1 0 0,0 0 0,0 0 0,-6 11 0,1 1 0,1 1 0,1 0 0,1 0 0,0 1 0,-4 29 0,4-18 0,2 0 0,1 0 0,2 0 0,1 1 0,4 35 0,-2-58-114,0-1 1,0 0-1,0 0 0,1 0 0,0 0 1,1-1-1,-1 1 0,1-1 0,0 0 1,1 0-1,8 9 0,23 21-6712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5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24575,'0'10'0,"0"6"0,0 11 0,0 5 0,0 6 0,0 6 0,9 0 0,4 2 0,3 2 0,-1-2 0,16-10 0,11 0 0,8-8 0,10-8 0,-6-7-8191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5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24575,'-1'-19'0,"2"1"0,0 0 0,2-1 0,-1 1 0,8-23 0,-8 34 0,1 0 0,0 0 0,1 0 0,-1 0 0,1 0 0,1 1 0,-1 0 0,1 0 0,0 0 0,0 0 0,1 1 0,0 0 0,0 0 0,0 0 0,8-4 0,-7 5 0,-1 1 0,1 0 0,0 0 0,0 0 0,0 1 0,0 0 0,0 0 0,0 1 0,0 0 0,1 0 0,-1 1 0,0 0 0,1 0 0,-1 1 0,0 0 0,11 2 0,-9 0 0,0 0 0,0 1 0,0 0 0,-1 1 0,0-1 0,0 2 0,0-1 0,0 1 0,-1 0 0,0 1 0,0 0 0,8 10 0,1 5 0,0 1 0,-1 1 0,-1 0 0,-2 1 0,0 0 0,8 29 0,37 163 0,-45-164 0,18 127 0,-30-208 0,-7-151 0,4 146 0,-2 0 0,0 0 0,-16-44 0,19 70 0,-1-1 0,0 0 0,-1 1 0,1 0 0,-2 0 0,1 0 0,-1 1 0,0-1 0,-9-8 0,12 13 0,-1 0 0,1 0 0,-1 0 0,0 0 0,0 0 0,0 1 0,0-1 0,0 1 0,0 0 0,0 0 0,0 0 0,-1 0 0,1 1 0,0-1 0,-1 1 0,1 0 0,0 0 0,-1 0 0,1 0 0,0 1 0,-1-1 0,1 1 0,0 0 0,0 0 0,-4 2 0,-1 0 0,1 1 0,0 0 0,0 1 0,1 0 0,-1 0 0,1 1 0,0-1 0,0 1 0,1 0 0,0 1 0,-5 6 0,-7 15 0,-21 42 0,26-47 0,-16 35-455,2 1 0,-19 64 0,34-84-6371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5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24575,'3'2'0,"-1"-1"0,1 1 0,0 1 0,0-1 0,-1 0 0,0 0 0,1 1 0,-1 0 0,0-1 0,0 1 0,0 0 0,-1 0 0,1 0 0,-1 0 0,1 0 0,0 5 0,2 5 0,-1 1 0,3 23 0,-2-8 0,0-6 0,1 0 0,1-1 0,1 1 0,1-1 0,16 30 0,-21-46 0,0-1 0,0 1 0,1 0 0,0-1 0,0 0 0,0 0 0,1 0 0,0 0 0,0-1 0,0 0 0,0 0 0,1 0 0,-1-1 0,1 0 0,0 0 0,0 0 0,0 0 0,1-1 0,-1 0 0,1-1 0,-1 0 0,1 1 0,10-1 0,-12-1 0,0-1 0,0 1 0,0-1 0,0 0 0,0 0 0,0-1 0,-1 1 0,1-1 0,0 0 0,-1 0 0,1-1 0,-1 1 0,0-1 0,6-5 0,-4 2 0,0 0 0,0 0 0,-1-1 0,0 0 0,0 0 0,0-1 0,6-13 0,-3-1 0,0 0 0,-2 0 0,0 0 0,-2-1 0,3-31 0,-4 26 60,-3-48 0,-1 66-225,0 1 0,0-1 0,-1 0 0,0 1 0,-1-1 0,0 1 0,-1-1 0,-5-10 0,-9-7-6661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5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24575,'0'5'0,"0"10"0,4 12 0,2 7 0,0-4-8191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5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24575,'3'1'0,"-1"0"0,0 1 0,0-1 0,-1 0 0,1 1 0,0-1 0,0 1 0,-1 0 0,1-1 0,-1 1 0,1 0 0,0 2 0,7 7 0,14 14 0,-1 1 0,-1 1 0,-2 1 0,0 1 0,18 40 0,-23-40 0,26 40 0,-40-69 0,0 1 0,0 0 0,1-1 0,-1 1 0,0 0 0,1 0 0,-1-1 0,1 1 0,-1-1 0,1 1 0,-1 0 0,1-1 0,-1 1 0,1-1 0,0 1 0,-1-1 0,1 0 0,0 1 0,-1-1 0,1 0 0,0 1 0,0-1 0,-1 0 0,1 0 0,0 1 0,0-1 0,-1 0 0,1 0 0,0 0 0,0 0 0,0 0 0,-1 0 0,1 0 0,0-1 0,0 1 0,-1 0 0,1 0 0,0-1 0,0 1 0,-1 0 0,1-1 0,0 1 0,-1 0 0,1-1 0,0 1 0,-1-1 0,1 1 0,-1-1 0,1 0 0,-1 1 0,1-1 0,-1 1 0,1-1 0,-1 0 0,0 0 0,1 1 0,-1-2 0,4-6 0,-1 1 0,1-1 0,3-15 0,-7 21 0,33-161 0,-23 102 0,-9 53-136,0 0-1,1 1 1,1-1-1,-1 0 1,1 1-1,1 0 1,-1-1-1,1 1 0,7-10 1,13-8-6690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5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24575,'-3'0'0,"1"0"0,-1 0 0,0 1 0,0-1 0,0 1 0,1 0 0,-1 0 0,0 0 0,1 0 0,-1 0 0,1 1 0,-1-1 0,1 1 0,0-1 0,-4 4 0,2 0 0,0-1 0,0 1 0,0 0 0,0 0 0,1 1 0,-4 9 0,-1 4 0,0 1 0,2 1 0,-4 20 0,10-41 0,-4 18 0,1 1 0,0-1 0,1 1 0,1-1 0,2 23 0,-1-35 0,0-1 0,1 0 0,0 0 0,0 0 0,1 0 0,-1 0 0,1-1 0,0 1 0,0 0 0,1-1 0,-1 1 0,1-1 0,0 0 0,0 0 0,0 0 0,1 0 0,0-1 0,-1 1 0,1-1 0,0 0 0,1 0 0,-1 0 0,8 3 0,-1-2 0,2-1 0,-1 0 0,0-1 0,1 0 0,-1-1 0,1 0 0,-1-1 0,1 0 0,-1-1 0,1-1 0,-1 0 0,0-1 0,0 0 0,0 0 0,0-2 0,20-9 0,-27 11 0,0-1 0,0 1 0,0-1 0,0 0 0,0-1 0,-1 1 0,0-1 0,0 0 0,-1 0 0,1 0 0,-1-1 0,0 1 0,0-1 0,-1 0 0,1 1 0,-1-1 0,-1 0 0,1 0 0,-1-1 0,1-10 0,-1 4 0,0 1 0,-1 0 0,-1 0 0,0-1 0,0 1 0,-1 0 0,-1 0 0,0 0 0,-8-19 0,9 26 0,-2-1 0,1 1 0,-1 0 0,0 0 0,0 0 0,0 1 0,0-1 0,-1 1 0,0 0 0,0 0 0,0 1 0,-1-1 0,1 1 0,-1 0 0,1 1 0,-1-1 0,0 1 0,0 0 0,-13-2 0,8 2 0,0 1 0,0 0 0,0 0 0,0 1 0,0 1 0,0-1 0,0 2 0,0 0 0,0 0 0,-16 6 0,21-5-72,0 1 1,0 0-1,0 0 0,0 0 0,1 0 0,0 1 0,0 0 0,0 0 1,1 1-1,-1-1 0,1 1 0,0 0 0,1 0 0,0 0 0,0 1 1,0-1-1,1 1 0,-3 9 0,-6 25-6754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5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24575,'2'42'0,"6"45"0,-4-68 0,0 0 0,1 0 0,2-1 0,-1 0 0,2 0 0,10 18 0,-15-31 0,0 0 0,0 0 0,1 0 0,-1-1 0,1 1 0,0-1 0,0 0 0,1 0 0,-1-1 0,1 1 0,-1-1 0,1 0 0,0 0 0,1 0 0,-1-1 0,0 0 0,1 0 0,-1 0 0,1-1 0,0 1 0,-1-1 0,1-1 0,0 1 0,0-1 0,6 0 0,-6-2 0,-1 1 0,1-1 0,-1 0 0,1 0 0,-1-1 0,1 0 0,-1 0 0,0 0 0,-1 0 0,1-1 0,0 0 0,-1 0 0,0 0 0,0 0 0,0-1 0,0 0 0,-1 1 0,0-1 0,5-11 0,3-5 0,-1-1 0,-2 0 0,11-39 0,-12 29-341,-2-1 0,-1 1-1,0-54 1,-4 45-6485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5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24575,'0'26'0,"1"-1"0,1 0 0,6 34 0,-5-49 0,0-1 0,0 1 0,1-1 0,0 1 0,0-1 0,1-1 0,1 1 0,-1-1 0,1 0 0,1 0 0,7 8 0,-5-8 0,-1-1 0,1 0 0,0 0 0,0-1 0,1 0 0,0 0 0,0-1 0,1-1 0,-1 0 0,1 0 0,0-1 0,0 0 0,0-1 0,17 1 0,-21-2 0,0-1 0,1 0 0,-1-1 0,0 0 0,0 0 0,0 0 0,1-1 0,-1 0 0,-1-1 0,1 1 0,0-1 0,-1-1 0,1 1 0,-1-1 0,0 0 0,0-1 0,0 1 0,-1-1 0,0 0 0,0 0 0,0-1 0,0 0 0,4-7 0,-2 0 0,-1 1 0,0-1 0,-1 0 0,-1 0 0,0-1 0,-1 1 0,0-1 0,1-15 0,-1-8 0,-3-64 0,-2 80 0,-1 24 0,0 34 0,2-12-170,1 1-1,2 0 0,0-1 1,2 0-1,0 1 0,2-1 1,12 32-1,-2-20-6655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1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24 116 24575,'-1'29'0,"-8"43"0,6-57 0,0 1 0,1-1 0,0 1 0,2 0 0,0-1 0,0 1 0,2 0 0,0-1 0,5 20 0,-5-31 0,0 1 0,0-1 0,0 0 0,0 0 0,1 0 0,-1 0 0,1 0 0,0 0 0,0-1 0,1 0 0,-1 0 0,1 1 0,-1-2 0,1 1 0,0 0 0,0-1 0,1 0 0,-1 0 0,0 0 0,1 0 0,-1-1 0,1 0 0,-1 0 0,1 0 0,0 0 0,-1-1 0,1 0 0,0 0 0,-1 0 0,1 0 0,0-1 0,6-1 0,-3 0 0,-1 1 0,0-1 0,1-1 0,-1 1 0,0-1 0,-1 0 0,1-1 0,0 0 0,-1 0 0,0 0 0,0-1 0,0 0 0,-1 0 0,0 0 0,1-1 0,-2 1 0,1-1 0,-1-1 0,0 1 0,4-9 0,-2 0 0,-2-1 0,0 0 0,0 0 0,-1 0 0,-1 0 0,-1 0 0,-1 0 0,0 0 0,-1-1 0,0 1 0,-1 0 0,-1 0 0,-1 0 0,0 0 0,-1 1 0,-1 0 0,-9-18 0,13 29 5,0 0 0,-1 0 0,0 0 0,1 0 1,-1 0-1,-1 1 0,1-1 0,-1 1 0,1 0 0,-1 0 0,0 0 0,0 0 0,0 1 0,0 0 0,0 0 0,-1 0 0,1 0 0,-1 1 0,1-1 0,-1 1 1,0 0-1,-6 0 0,3 2-119,0-1 0,0 1 0,0 0 0,0 1 0,1 0 0,-1 0 0,1 1 0,-1 0 0,1 0 0,0 1 0,0 0 0,-9 6 0,-41 34-6712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5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24575,'-2'0'0,"1"0"0,-1 1 0,1-1 0,-1 1 0,1-1 0,-1 1 0,1-1 0,-1 1 0,1 0 0,0-1 0,-1 1 0,1 0 0,0 0 0,0 0 0,0 0 0,0 0 0,0 0 0,0 1 0,0-1 0,0 0 0,0 1 0,0-1 0,1 0 0,-1 1 0,0 2 0,-10 41 0,8-13 0,1 0 0,2 0 0,5 44 0,23 98 0,0 5 0,-13 317 0,-16-484-114,1 0 1,0 0-1,0 0 0,2-1 0,-1 1 1,1 0-1,1-1 0,0 1 0,1-1 1,0 0-1,7 13 0,12 8-6712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3:59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 24575,'-18'0'0,"0"-1"0,0 1 0,0 1 0,-31 6 0,46-7 0,0 1 0,0 0 0,-1 0 0,1 0 0,0 0 0,0 0 0,0 1 0,0-1 0,1 1 0,-1 0 0,0 0 0,1 0 0,-1 0 0,1 0 0,-1 1 0,1-1 0,0 1 0,0-1 0,0 1 0,1 0 0,-1 0 0,1 0 0,-1 0 0,1 0 0,0 0 0,-1 6 0,2-5 0,0 0 0,0-1 0,0 1 0,1 0 0,0-1 0,0 1 0,0-1 0,0 1 0,0-1 0,1 1 0,-1-1 0,1 0 0,0 0 0,0 0 0,0 0 0,0 0 0,1 0 0,-1 0 0,1-1 0,0 1 0,0-1 0,0 0 0,0 0 0,0 0 0,0 0 0,0 0 0,5 1 0,0 1 0,1 0 0,0-1 0,0 0 0,1 0 0,-1-1 0,0 0 0,1 0 0,-1-1 0,13 0 0,0-5 0,-22 4 0,0 0 0,0-1 0,0 1 0,0 0 0,0 0 0,0 0 0,0 0 0,0 0 0,1 0 0,-1-1 0,0 1 0,0 0 0,0 0 0,0 0 0,0 0 0,0 0 0,0 0 0,0-1 0,-1 1 0,1 0 0,0 0 0,0 0 0,0 0 0,0 0 0,0 0 0,0-1 0,0 1 0,0 0 0,0 0 0,0 0 0,0 0 0,0 0 0,0 0 0,0 0 0,-1 0 0,1 0 0,0-1 0,0 1 0,0 0 0,0 0 0,0 0 0,0 0 0,-1 0 0,1 0 0,0 0 0,0 0 0,0 0 0,0 0 0,0 0 0,0 0 0,-1 0 0,1 0 0,0 0 0,0 0 0,0 0 0,0 0 0,0 0 0,0 0 0,-1 0 0,1 0 0,0 0 0,0 0 0,-3 0 0,0 0 0,0-1 0,0 1 0,1 0 0,-1 0 0,0 1 0,0-1 0,0 1 0,0-1 0,0 1 0,1 0 0,-5 2 0,3-1 0,0 1 0,1 0 0,-1 0 0,1 0 0,0 1 0,0-1 0,0 1 0,0-1 0,1 1 0,0 0 0,-1 0 0,1 0 0,1 1 0,-1-1 0,-1 8 0,-1 3 0,0 0 0,2 1 0,-2 18 0,3-25 0,1-1 0,0 0 0,0 1 0,1-1 0,0 0 0,0 1 0,1-1 0,0 0 0,0 0 0,1 0 0,0 0 0,0-1 0,1 1 0,0-1 0,0 0 0,1 0 0,0 0 0,0-1 0,1 1 0,0-1 0,0-1 0,0 1 0,1-1 0,-1 0 0,1 0 0,1-1 0,-1 0 0,1 0 0,-1-1 0,13 4 0,6 0 24,1-1 0,-1-2 0,1 0 0,40-1 0,-9-3-767,58-10 1,-55 2-6084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4:0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36 24575,'-1'0'0,"-1"-1"0,1 0 0,0 1 0,-1-1 0,1 0 0,0 0 0,-1 0 0,1 0 0,0 0 0,0 0 0,-2-3 0,-6-4 0,6 6 0,-1 0 0,1 0 0,-1 0 0,1 1 0,-1 0 0,0 0 0,1 0 0,-1 0 0,0 0 0,0 1 0,1 0 0,-1-1 0,0 1 0,0 1 0,0-1 0,0 1 0,1-1 0,-1 1 0,0 0 0,1 0 0,-1 1 0,0-1 0,1 1 0,0 0 0,-1 0 0,1 0 0,-3 3 0,-2 0 0,2 1 0,-1 0 0,1 0 0,0 1 0,0 0 0,1 0 0,0 0 0,0 0 0,0 1 0,-5 14 0,9-19 0,0 0 0,0 0 0,0 0 0,0 1 0,1-1 0,-1 0 0,1 0 0,0 1 0,0-1 0,0 0 0,0 0 0,1 0 0,-1 1 0,1-1 0,0 0 0,0 0 0,0 0 0,0 0 0,1 0 0,-1 0 0,1 0 0,0-1 0,-1 1 0,1 0 0,1-1 0,-1 1 0,0-1 0,1 0 0,2 2 0,6 4 0,0-1 0,1 0 0,0 0 0,0-1 0,18 6 0,-17-6 0,-11-2 0,-20-1 0,7-2 0,6 0 0,0 0 0,0 0 0,1 0 0,-1 1 0,0-1 0,0 1 0,1 0 0,-1 1 0,1-1 0,0 1 0,0 0 0,0 0 0,0 0 0,0 0 0,1 1 0,-1-1 0,1 1 0,0 0 0,0 0 0,0 1 0,1-1 0,-1 0 0,1 1 0,0-1 0,1 1 0,-1 0 0,1 0 0,0 0 0,0 0 0,0 0 0,0 10 0,1-9 0,0 1 0,1 0 0,0 0 0,0 0 0,0 0 0,1-1 0,0 1 0,1-1 0,-1 1 0,1-1 0,0 0 0,1 0 0,-1 0 0,1 0 0,0-1 0,1 1 0,-1-1 0,1 0 0,0-1 0,0 1 0,1-1 0,-1 0 0,10 5 0,1-2 0,1 0 0,1-2 0,-1 1 0,1-2 0,0-1 0,0 0 0,0-1 0,34-1 0,-20-2 0,1-1 0,-2-2 0,1-2 0,37-10 0,-11-3-1365,-9 2-5461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4:0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24575,'33'9'0,"-6"-1"0,98 5 0,-108-13 0,0 0 0,0-1 0,0 0 0,0-2 0,20-4 0,-30 4 0,-10 4 0,-14 14 0,9 3 0,1-1 0,0 2 0,1-1 0,1 1 0,1 0 0,1 0 0,0 0 0,1 0 0,2 30 0,0-41 0,1 1 0,0 0 0,1-1 0,0 0 0,0 1 0,1-1 0,0 0 0,0 0 0,1 0 0,0 0 0,1-1 0,-1 0 0,2 0 0,-1 0 0,1 0 0,0-1 0,0 0 0,0 0 0,1-1 0,0 0 0,0 0 0,0 0 0,1-1 0,0 0 0,0 0 0,0-1 0,0 0 0,0-1 0,1 0 0,-1 0 0,1-1 0,-1 0 0,14 0 0,-19 0 0,0-1 0,0 0 0,0 0 0,1-1 0,-1 1 0,0-1 0,0 1 0,0-1 0,0 0 0,0 0 0,0-1 0,0 1 0,0 0 0,0-1 0,-1 0 0,5-2 0,-8 4 0,1 0 0,0 0 0,0 0 0,0 0 0,0 0 0,0 0 0,0 0 0,-1 0 0,1 0 0,0 0 0,0 0 0,0-1 0,0 1 0,0 0 0,-1 0 0,1 0 0,0 0 0,0 0 0,0 0 0,0 0 0,0 0 0,0 0 0,0 0 0,0-1 0,-1 1 0,1 0 0,0 0 0,0 0 0,0 0 0,0 0 0,0 0 0,0 0 0,0-1 0,0 1 0,0 0 0,0 0 0,0 0 0,0 0 0,0 0 0,0-1 0,0 1 0,0 0 0,0 0 0,0 0 0,0 0 0,0 0 0,0-1 0,0 1 0,0 0 0,0 0 0,0 0 0,0 0 0,0 0 0,1 0 0,-1 0 0,0-1 0,0 1 0,0 0 0,0 0 0,0 0 0,0 0 0,1 0 0,-14 6 0,8-1 0,1 1 0,-1 0 0,1 0 0,0 0 0,0 1 0,1-1 0,0 1 0,0 0 0,0 0 0,1 0 0,0 0 0,-1 13 0,-1 5 0,2 0 0,1 37 0,6-10 0,2-1 0,2 1 0,2-2 0,23 64 0,16 74 0,-47-178 0,-1 0 0,-1 0 0,0 0 0,-1 0 0,1 0 0,-3 12 0,2-19 0,-1 0 0,1-1 0,-1 1 0,0-1 0,0 1 0,0-1 0,0 1 0,0-1 0,-1 0 0,1 0 0,-1 1 0,1-1 0,-1 0 0,0-1 0,0 1 0,0 0 0,0 0 0,0-1 0,0 1 0,0-1 0,-1 0 0,1 1 0,-1-1 0,1 0 0,-1 0 0,1-1 0,-1 1 0,-3 0 0,-3 0 0,0 0 0,0 0 0,0-1 0,0-1 0,-1 1 0,1-1 0,0-1 0,1 0 0,-1 0 0,0-1 0,0 0 0,1 0 0,0-1 0,0 0 0,0-1 0,0 0 0,-11-9 0,11 8 0,0-1 0,0-1 0,1 1 0,0-1 0,1 0 0,0-1 0,0 1 0,0-1 0,2 0 0,-1-1 0,1 1 0,0-1 0,1 0 0,0 0 0,-2-13 0,4 19 5,1 0 0,0 1 0,0-1 0,0 0-1,0 0 1,1 1 0,-1-1 0,1 0 0,0 1 0,0-1-1,1 0 1,-1 1 0,1 0 0,-1-1 0,1 1 0,0 0 0,0 0-1,1 0 1,-1 0 0,1 0 0,4-4 0,3-1-260,1 0 1,0 1-1,0 1 1,21-10-1,-28 14 56,49-22-6627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4:0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24575,'0'10'0,"0"6"0,0 12 0,0 8 0,9 4 0,4 4 0,-2 3 0,8-5 0,-1-2 0,7 7 0,-1-5-8191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4:0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24575,'-7'1'0,"0"-1"0,0 1 0,0 1 0,0-1 0,0 1 0,1 1 0,-1-1 0,1 1 0,-1 0 0,1 1 0,0 0 0,0-1 0,0 2 0,1-1 0,0 1 0,-1 0 0,-5 7 0,3-2 0,0 0 0,1 1 0,0-1 0,0 2 0,1-1 0,1 1 0,0-1 0,-6 22 0,8-20 0,0 0 0,1 0 0,0 0 0,2 0 0,-1 0 0,1 0 0,1 0 0,4 24 0,-3-30 0,0 0 0,0-1 0,0 1 0,1-1 0,0 1 0,0-1 0,1 0 0,0 0 0,0-1 0,0 1 0,1-1 0,0 0 0,0 0 0,0 0 0,0-1 0,1 0 0,0 0 0,7 4 0,-1-2 0,-1-1 0,2 0 0,-1-1 0,1-1 0,-1 0 0,1 0 0,25 0 0,-33-3 0,0 0 0,0 0 0,0 0 0,-1-1 0,1 0 0,0 0 0,0 0 0,-1-1 0,1 0 0,7-4 0,-9 5 0,-1-1 0,0 0 0,0 0 0,1 0 0,-1 0 0,0 0 0,-1-1 0,1 1 0,0-1 0,-1 1 0,1-1 0,-1 1 0,0-1 0,0 0 0,0 0 0,0 0 0,0 1 0,-1-1 0,1-3 0,-1 2 0,0 1 0,0 0 0,0-1 0,-1 1 0,1 0 0,-1-1 0,0 1 0,0 0 0,0 0 0,0 0 0,-1 0 0,1 0 0,-1 0 0,0 0 0,0 0 0,0 1 0,0-1 0,0 1 0,-1-1 0,1 1 0,-1 0 0,1 0 0,-1 0 0,0 0 0,0 0 0,0 1 0,0-1 0,-5-1 0,0 0 0,-1 0 0,0 0 0,0 0 0,0 1 0,0 1 0,0-1 0,-1 1 0,1 1 0,-12 0 0,-23 11-1365,8 6-5461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4:0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24575,'0'11'0,"-1"19"0,2 0 0,1 0 0,9 48 0,-9-69 0,1-1 0,0 1 0,0-1 0,1 1 0,0-1 0,0 0 0,1 0 0,0-1 0,0 0 0,1 0 0,0 0 0,0 0 0,1-1 0,0 0 0,0 0 0,10 6 0,-9-7 0,1 0 0,-1-1 0,1 0 0,0-1 0,0 0 0,0 0 0,0-1 0,0 0 0,10 1 0,-15-3 0,1 1 0,-1-1 0,0-1 0,0 1 0,0-1 0,0 1 0,0-1 0,0 0 0,0-1 0,0 1 0,0-1 0,0 1 0,0-1 0,-1-1 0,1 1 0,-1 0 0,1-1 0,-1 1 0,0-1 0,0 0 0,0 0 0,-1-1 0,3-2 0,2-7 0,-1 0 0,-1 0 0,0-1 0,0 1 0,-2-1 0,0 0 0,0 0 0,-1-1 0,-1 1 0,-1-26 0,0 44 0,0-1 0,0 0 0,-1 0 0,2 0 0,-1 0 0,0 0 0,1 0 0,-1 0 0,1 0 0,0 0 0,0-1 0,2 5 0,3 2 0,0-1 0,1 0 0,-1 0 0,2-1 0,-1 0 0,1 0 0,0-1 0,1 0 0,-1 0 0,1-1 0,0 0 0,1-1 0,-1 0 0,11 3 0,-3-1 0,0-1 0,1-1 0,-1 0 0,1-1 0,0-1 0,0-1 0,24-2 0,-37 1 0,-1-1 0,1 1 0,-1-1 0,0-1 0,1 1 0,-1-1 0,0 1 0,0-1 0,0 0 0,0-1 0,-1 1 0,1-1 0,0 1 0,-1-1 0,0 0 0,0-1 0,0 1 0,0 0 0,0-1 0,-1 0 0,1 1 0,-1-1 0,0 0 0,0 0 0,0 0 0,-1-1 0,0 1 0,2-8 0,0-5 0,-1 0 0,0 0 0,-1 0 0,-1 0 0,-1 0 0,-3-21 0,4 32-80,0 0 0,-1-1-1,-1 1 1,1 0 0,-1-1-1,0 1 1,0 0 0,0 0-1,-1 1 1,0-1 0,-1 0 0,1 1-1,-1 0 1,0 0 0,0 0-1,-7-6 1,-12-4-6746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4:0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24575,'0'9'0,"5"7"0,1 11 0,-1 1-8191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4:03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24575,'-6'-1'0,"0"2"0,-1-1 0,1 0 0,0 1 0,0 1 0,0-1 0,0 1 0,0 0 0,0 0 0,0 0 0,0 1 0,1 0 0,-1 0 0,1 1 0,-6 4 0,5-2 0,1-1 0,1 1 0,-1 0 0,1 1 0,0-1 0,1 1 0,-1-1 0,1 1 0,0 0 0,1 0 0,0 0 0,-2 11 0,-2 13 0,1 0 0,2 0 0,1 1 0,3 45 0,0-70 0,0 1 0,1 0 0,0-1 0,0 1 0,1-1 0,0 0 0,0 0 0,0 0 0,1 0 0,0 0 0,1-1 0,-1 0 0,1 0 0,0 0 0,1 0 0,-1-1 0,1 0 0,0 0 0,13 7 0,-11-7 0,0-1 0,0 0 0,0-1 0,1 0 0,-1 0 0,1-1 0,0 0 0,-1 0 0,1-1 0,0 0 0,0 0 0,0-1 0,0-1 0,0 1 0,0-2 0,17-3 0,-23 4 0,-1 1 0,1-1 0,0 0 0,-1 0 0,1 0 0,-1 0 0,1 0 0,-1-1 0,1 1 0,-1-1 0,0 0 0,0 1 0,0-1 0,0 0 0,0 0 0,0-1 0,-1 1 0,1 0 0,-1 0 0,1-1 0,-1 1 0,0-1 0,0 1 0,0-1 0,0 0 0,0 1 0,-1-1 0,1-4 0,-1 3 0,-1 1 0,1 0 0,-1 0 0,0 0 0,0 0 0,-1 0 0,1 0 0,0 0 0,-1 0 0,0 0 0,0 1 0,0-1 0,0 1 0,0-1 0,0 1 0,0 0 0,-1 0 0,1 0 0,-1 0 0,0 0 0,0 0 0,0 1 0,1-1 0,-6 0 0,-31-11-1365,0 5-5461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4:0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24575,'-12'0'0,"0"0"0,1 1 0,-1 0 0,1 1 0,-1 0 0,1 1 0,-15 6 0,22-7 0,-1 0 0,1 0 0,0 1 0,0-1 0,0 1 0,0 1 0,0-1 0,1 0 0,-1 1 0,1 0 0,0-1 0,0 1 0,0 1 0,1-1 0,-1 0 0,1 1 0,0-1 0,0 1 0,-2 8 0,3-9 0,1 0 0,-1 1 0,0-1 0,1 0 0,0 1 0,0-1 0,1 0 0,-1 1 0,1-1 0,0 0 0,0 0 0,0 0 0,0 0 0,1 1 0,0-2 0,-1 1 0,5 5 0,-2-3 0,0 0 0,1-1 0,0 1 0,0-1 0,0-1 0,1 1 0,-1-1 0,1 0 0,11 6 0,-19-11 0,-1 1 0,0-1 0,1 1 0,-1-1 0,1 1 0,-1 0 0,0 0 0,1 0 0,-1 1 0,0-1 0,1 1 0,-1-1 0,1 1 0,-1 0 0,1 0 0,-4 2 0,0-1 0,1 1 0,-1 0 0,1 0 0,-1 1 0,1 0 0,-6 6 0,6-6 0,1 1 0,0-1 0,1 1 0,-1 0 0,1 1 0,0-1 0,0 1 0,1-1 0,0 1 0,0 0 0,0 0 0,1 0 0,-1 0 0,1 0 0,1 0 0,-1 0 0,1 0 0,0 0 0,1 1 0,-1-1 0,1 0 0,0 0 0,1 0 0,0 0 0,0 0 0,0-1 0,0 1 0,1-1 0,0 1 0,0-1 0,1 0 0,-1 0 0,1 0 0,0 0 0,0-1 0,1 0 0,-1 0 0,1 0 0,0 0 0,8 4 0,1-2 0,0 0 0,1-1 0,0 0 0,-1-1 0,1-1 0,1-1 0,20 2 0,3-3 0,66-7 0,-98 6-170,1-1-1,-1-1 0,0 1 1,0-1-1,0 0 0,0-1 1,10-4-1,2-6-6655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1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24575,'0'577'0,"0"-1210"0,0 619 0,0 0 0,1 0 0,1 1 0,0-1 0,7-22 0,-8 33 0,-1 1 0,1 0 0,0-1 0,0 1 0,0 0 0,0 0 0,1 0 0,-1 0 0,0 0 0,1 0 0,-1 0 0,1 0 0,0 1 0,0-1 0,-1 0 0,1 1 0,0 0 0,0-1 0,1 1 0,-1 0 0,0 0 0,0 0 0,1 0 0,-1 1 0,0-1 0,1 1 0,-1-1 0,0 1 0,1 0 0,-1 0 0,1 0 0,-1 0 0,1 0 0,-1 0 0,0 1 0,1 0 0,-1-1 0,0 1 0,5 2 0,5 2 0,1 2 0,-1-1 0,-1 2 0,1-1 0,-1 2 0,0-1 0,-1 1 0,12 14 0,68 91 0,-82-104 0,10 15 0,101 146 0,-98-136 0,-1 0 0,-1 2 0,13 41 0,12 78 80,-25-77-1525,-9-48-5381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4:0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24575,'-5'14'0,"-1"18"0,0 8 0,1 7 0,2 4 0,1 3 0,10 1 0,4 1 0,8-9 0,2-8 0,1-11 0,-3-10-8191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20:04:0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24575,'-13'0'0,"0"0"0,-1 0 0,0 0 0,1 1 0,0 1 0,-19 5 0,30-6 0,0-1 0,-1 1 0,1 0 0,-1 0 0,1 0 0,0 1 0,0-1 0,0 1 0,0-1 0,0 1 0,0 0 0,0-1 0,0 1 0,1 0 0,-1 0 0,1 1 0,-1-1 0,1 0 0,0 0 0,0 1 0,0-1 0,0 0 0,0 1 0,1-1 0,-1 1 0,1-1 0,-1 1 0,1-1 0,0 1 0,0 0 0,0-1 0,0 1 0,1-1 0,0 5 0,1 0 0,0-1 0,0 0 0,0 0 0,0 0 0,1 0 0,0-1 0,0 1 0,1-1 0,7 10 0,48 44 0,-46-48 0,-1 1 0,0 1 0,0-1 0,15 25 0,-25-33 0,1 0 0,-1 0 0,0 1 0,-1-1 0,1 0 0,-1 1 0,0-1 0,0 1 0,-1 0 0,1-1 0,-1 1 0,0 0 0,0-1 0,0 1 0,-1 0 0,0-1 0,0 1 0,0 0 0,0-1 0,-1 0 0,-2 6 0,1-6 5,1 1-1,-1-1 1,0 0 0,-1 0-1,1 0 1,-1 0-1,0 0 1,0-1-1,0 0 1,0 0 0,-1 0-1,1 0 1,-1-1-1,0 0 1,1 0-1,-1 0 1,0 0 0,0-1-1,0 0 1,-8 1-1,-12 1-295,0 0-1,-48-3 0,55 0-294,-28-1-6240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18:4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93 24575,'-1'96'0,"-24"165"0,-19-84 0,24-86 0,-43 117 0,32-115 0,31-93 0,-17 48 0,18-48 0,-1 0 0,0 1 0,0-1 0,0 0 0,0 0 0,0 0 0,0 0 0,0 1 0,0-1 0,0 0 0,0 0 0,0 0 0,0 1 0,-1-1 0,1 0 0,0 0 0,0 0 0,0 1 0,0-1 0,0 0 0,0 0 0,0 0 0,0 0 0,-1 0 0,1 1 0,0-1 0,0 0 0,0 0 0,0 0 0,0 0 0,-1 0 0,1 0 0,0 0 0,0 0 0,0 1 0,0-1 0,-1 0 0,1 0 0,0 0 0,0 0 0,0 0 0,-1 0 0,1 0 0,0 0 0,0 0 0,0 0 0,-1 0 0,1 0 0,0 0 0,0-1 0,0-24 0,39-229 0,-14 154 0,-14 63 0,9-61 0,7-40 0,-17 95 0,-1 1 0,2-52 0,-10 70 0,2-1 0,0 1 0,1 0 0,2 0 0,0 0 0,19-44 0,-24 66 0,0 0 0,0 0 0,0 1 0,0-1 0,0 0 0,0 1 0,0-1 0,1 1 0,-1-1 0,1 1 0,-1 0 0,1-1 0,-1 1 0,1 0 0,0 0 0,-1 0 0,1 0 0,2 0 0,-2 0 0,-1 1 0,1 0 0,-1 0 0,1 0 0,-1 0 0,1 1 0,-1-1 0,1 0 0,-1 1 0,0-1 0,1 1 0,-1-1 0,1 1 0,-1 0 0,0-1 0,0 1 0,1 0 0,1 2 0,2 2 0,1 1 0,-1 0 0,0 0 0,-1 0 0,1 1 0,-1 0 0,4 10 0,10 27 0,-3 1 0,-1 1 0,12 81 0,-4-18 0,2 57 0,-15-90 0,-4-49 0,14 45 0,-3-18 0,4 15-1365,-12-43-5461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18:40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24575,'5'0'0,"15"0"0,18 0 0,12 0 0,6 0 0,3 0 0,-8 0-8191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18:4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24575,'5'0'0,"1"5"0,9 1 0,2 0-8191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18:4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24575,'-4'1'0,"1"-1"0,-1 1 0,0 0 0,1 0 0,-1 0 0,1 1 0,-1 0 0,1-1 0,0 1 0,0 0 0,0 0 0,0 1 0,0-1 0,0 1 0,0-1 0,1 1 0,-5 6 0,-1 2 0,-1 1 0,2 1 0,-8 15 0,-6 16 0,-21 62 0,37-92 0,1 1 0,1-1 0,0 1 0,1 0 0,1 0 0,0 0 0,1 0 0,3 26 0,-2-37 0,-1-1 0,1 1 0,0-1 0,1 1 0,-1-1 0,1 0 0,-1 1 0,1-1 0,0 0 0,0 0 0,0 0 0,0 0 0,1-1 0,-1 1 0,1-1 0,0 1 0,5 2 0,-3-1 0,1-1 0,0-1 0,0 1 0,0-1 0,1 0 0,-1 0 0,0-1 0,1 0 0,8 1 0,-2-2 0,1 1 0,-1-2 0,0 0 0,1-1 0,-1 0 0,0-1 0,0 0 0,0-1 0,14-7 0,-22 8 0,-1 1 0,1-1 0,-1 0 0,0-1 0,0 1 0,0-1 0,-1 0 0,1 0 0,-1 0 0,0 0 0,0 0 0,-1-1 0,1 0 0,-1 1 0,2-6 0,-3 8 0,0-1 0,0 1 0,-1-1 0,1 0 0,-1 1 0,1-1 0,-1 1 0,0-1 0,0 1 0,0-1 0,0 0 0,-1 1 0,1-1 0,-1 1 0,1-1 0,-1 1 0,0-1 0,0 1 0,0-1 0,-1 1 0,1 0 0,0 0 0,-1 0 0,1-1 0,-1 2 0,0-1 0,0 0 0,0 0 0,0 0 0,-4-2 0,-3-1-195,-1 1 0,1 0 0,-1 1 0,0 0 0,0 0 0,-19-1 0,-19-2-6631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18:4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24575,'0'5'0,"0"11"0,0 6 0,0 10 0,5 8 0,1 2 0,0 3 0,-1-2 0,-2 2 0,9-8 0,1 5 0,-1-2 0,-3-6-8191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18:4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24575,'0'37'0,"-9"73"0,7-98 0,-1-1 0,1 0 0,-2 0 0,1 0 0,-2 0 0,1 0 0,-2-1 0,1 0 0,-1 0 0,-10 11 0,2-8 0,14-13 0,0 0 0,0 0 0,0 0 0,0 0 0,0 0 0,0 0 0,-1 0 0,1 0 0,0 0 0,0 0 0,0 0 0,0 0 0,0 0 0,-1 0 0,1 0 0,0 0 0,0 0 0,0 0 0,0 0 0,0 0 0,0 0 0,-1 0 0,1 0 0,0 0 0,0 0 0,0-1 0,0 1 0,0 0 0,0 0 0,0 0 0,0 0 0,-1 0 0,1 0 0,0 0 0,0 0 0,0 0 0,0-1 0,0 1 0,0 0 0,0 0 0,0 0 0,0 0 0,0 0 0,0 0 0,0-1 0,0 1 0,0 0 0,0 0 0,0 0 0,0 0 0,0 0 0,0-1 0,0 0 0,1-1 0,-1 0 0,1 0 0,-1 1 0,1-1 0,0 1 0,0-1 0,-1 1 0,1-1 0,1 1 0,-1-1 0,0 1 0,0 0 0,0-1 0,3 0 0,0-2 0,1 1 0,0 1 0,-1-1 0,1 1 0,1 0 0,-1 0 0,0 0 0,0 1 0,1-1 0,-1 2 0,1-1 0,-1 0 0,1 1 0,-1 0 0,1 0 0,-1 1 0,1-1 0,-1 1 0,0 1 0,1-1 0,-1 1 0,0 0 0,0 0 0,0 0 0,6 4 0,8 4 0,-1 2 0,0 0 0,0 1 0,-1 0 0,16 18 0,1 3-1365,-5-2-5461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18:4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24575,'1'14'0,"1"-1"0,0 0 0,0 0 0,1 0 0,6 14 0,5 21 0,-8-21 0,1 0 0,1 0 0,2-1 0,13 27 0,-22-53 0,-1 1 0,0 0 0,1-1 0,-1 1 0,0 0 0,1-1 0,-1 1 0,1 0 0,-1-1 0,0 1 0,1-1 0,0 1 0,-1 0 0,1-1 0,-1 0 0,1 1 0,0-1 0,-1 1 0,1-1 0,0 0 0,1 1 0,-2-1 0,1-1 0,-1 1 0,0 0 0,1-1 0,-1 1 0,1 0 0,-1-1 0,0 1 0,1-1 0,-1 1 0,0 0 0,1-1 0,-1 1 0,0-1 0,0 1 0,1-1 0,-1 1 0,0-1 0,0 1 0,0-1 0,0 0 0,0 0 0,4-39 0,-4 38 0,1-42 0,-1 4 0,6-46 0,-5 76 0,0 1 0,1 0 0,0 0 0,1-1 0,0 2 0,1-1 0,0 0 0,0 1 0,0-1 0,10-11 0,-13 18 0,0 1 0,0-1 0,1 1 0,-1-1 0,1 1 0,-1 0 0,1-1 0,-1 1 0,1 0 0,0 0 0,-1 0 0,1 0 0,0 0 0,0 1 0,0-1 0,0 1 0,0-1 0,0 1 0,0-1 0,0 1 0,0 0 0,0 0 0,2 0 0,-1 1 0,0 0 0,0 0 0,0 1 0,-1-1 0,1 1 0,0-1 0,-1 1 0,0 0 0,1 0 0,-1 0 0,0 0 0,0 0 0,3 4 0,5 8 0,-1 0 0,-1 0 0,-1 1 0,8 20 0,87 273-1365,-95-282-5461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18:4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59 24575,'0'0'0,"0"0"0,0-1 0,0 1 0,0-1 0,0 1 0,0 0 0,0-1 0,0 1 0,0 0 0,0-1 0,0 1 0,-1-1 0,1 1 0,0 0 0,0-1 0,0 1 0,0 0 0,-1-1 0,1 1 0,0 0 0,0-1 0,-1 1 0,1 0 0,0 0 0,-1-1 0,1 1 0,0 0 0,-1 0 0,1 0 0,0-1 0,-1 1 0,1 0 0,0 0 0,-1 0 0,1 0 0,-1 0 0,1 0 0,0 0 0,-1 0 0,1 0 0,-1 0 0,1 0 0,0 0 0,-1 0 0,1 0 0,-1 0 0,1 0 0,0 0 0,-1 1 0,1-1 0,0 0 0,-1 0 0,1 0 0,0 1 0,-1-1 0,1 0 0,0 0 0,-1 1 0,1-1 0,-23 17 0,23-17 0,-9 8 0,1 0 0,0 1 0,0 0 0,1 1 0,0 0 0,1 0 0,0 0 0,1 1 0,0-1 0,0 1 0,1 1 0,-3 14 0,3-5 0,0 0 0,2 0 0,0 0 0,1 1 0,2-1 0,2 22 0,-2-36 0,0 1 0,0-1 0,1 1 0,0-1 0,0 0 0,1 1 0,0-1 0,0 0 0,1-1 0,0 1 0,0-1 0,6 7 0,-8-11 0,0 0 0,0 0 0,0 0 0,1-1 0,-1 1 0,1 0 0,-1-1 0,1 0 0,0 0 0,-1 0 0,1 0 0,0 0 0,0 0 0,0-1 0,0 1 0,0-1 0,0 0 0,0 0 0,0 0 0,0 0 0,0 0 0,-1-1 0,1 1 0,0-1 0,0 0 0,0 0 0,0 0 0,-1 0 0,1 0 0,-1-1 0,1 1 0,-1-1 0,5-3 0,1-1 0,0 0 0,-1 0 0,0-1 0,0 0 0,-1 0 0,1-1 0,-2 1 0,1-2 0,-1 1 0,0 0 0,-1-1 0,0 0 0,0 0 0,-1 0 0,4-18 0,-5 19 0,-1 0 0,0 0 0,-1 0 0,0 1 0,0-1 0,-1 0 0,0 0 0,0 0 0,0 1 0,-1-1 0,-1 1 0,1-1 0,-1 1 0,0 0 0,-1 0 0,0 0 0,0 0 0,0 1 0,-1-1 0,-6-5 0,4 5 0,1 0 0,-1 0 0,1 0 0,1-1 0,-1 0 0,1 0 0,-4-10 0,8 15 0,0 1 0,1-1 0,-1 1 0,1-1 0,0 0 0,0 1 0,0-1 0,0 1 0,0-1 0,0 0 0,1 1 0,-1-1 0,1 1 0,0-1 0,0 1 0,0 0 0,0-1 0,0 1 0,0 0 0,1-1 0,-1 1 0,1 0 0,0 0 0,-1 0 0,1 0 0,0 1 0,0-1 0,0 0 0,0 1 0,1 0 0,3-3 0,2-1 13,1 1 1,0 0-1,0 0 0,0 0 0,1 1 0,-1 1 1,1 0-1,13-2 0,80-2-1458,-102 6 1406,38 0-6787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1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24575,'5'-10'0,"10"-2"0,12-8 0,11-2 0,8 4 0,-4 0 0,4 3 0,5 4 0,-8 4-8191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18:4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24575,'2'-7'0,"3"14"0,5 15 0,35 133 0,-25-77 0,-10-48 0,-10-30 0,0 0 0,0 1 0,0-1 0,0 0 0,0 0 0,0 1 0,0-1 0,0 0 0,0 0 0,0 1 0,0-1 0,0 0 0,1 0 0,-1 0 0,0 1 0,0-1 0,0 0 0,0 0 0,0 0 0,1 1 0,-1-1 0,0 0 0,0 0 0,0 0 0,1 0 0,-1 0 0,0 1 0,0-1 0,0 0 0,1 0 0,-1 0 0,0 0 0,0 0 0,1 0 0,-1 0 0,0 0 0,0 0 0,1 0 0,-1 0 0,0 0 0,0 0 0,1 0 0,-1 0 0,5-13 0,-1-22 0,-3 26 0,0-30 0,11-57 0,-10 86 0,0-1 0,1 1 0,0 0 0,1 1 0,0-1 0,0 1 0,1-1 0,0 1 0,1 1 0,0-1 0,7-7 0,-11 13 0,1 0 0,0 1 0,0-1 0,0 1 0,0 0 0,0 0 0,0 0 0,1 0 0,-1 0 0,1 1 0,-1 0 0,1-1 0,0 1 0,-1 1 0,1-1 0,0 0 0,0 1 0,0 0 0,-1 0 0,1 0 0,0 0 0,0 1 0,0-1 0,-1 1 0,1 0 0,0 0 0,-1 1 0,1-1 0,-1 1 0,1-1 0,-1 1 0,0 0 0,5 5 0,4 2 0,-1 0 0,-1 1 0,0 0 0,0 1 0,-1 0 0,-1 1 0,13 21 0,43 100 134,-17-32-1633,-21-54-5327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18:4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58 148 24575,'0'13'0,"0"1"0,-1-1 0,-1 0 0,0 0 0,-1 0 0,0 0 0,-1-1 0,-1 1 0,-7 14 0,12-26 0,0-1 0,0 0 0,0 0 0,0 1 0,0-1 0,0 0 0,0 0 0,0 0 0,0 1 0,-1-1 0,1 0 0,0 0 0,0 1 0,0-1 0,-1 0 0,1 0 0,0 0 0,0 0 0,0 1 0,-1-1 0,1 0 0,0 0 0,0 0 0,-1 0 0,1 0 0,0 0 0,0 0 0,-1 0 0,1 0 0,0 0 0,0 0 0,-1 0 0,1 0 0,0 0 0,0 0 0,-1 0 0,1 0 0,0 0 0,-1 0 0,1 0 0,0 0 0,-1 0 0,-5-13 0,1-21 0,1-12 0,2 0 0,6-70 0,6 83 0,-10 32 0,0 1 0,0-1 0,1 1 0,-1-1 0,0 1 0,1-1 0,-1 1 0,1-1 0,-1 1 0,0 0 0,1-1 0,-1 1 0,1-1 0,-1 1 0,1 0 0,-1 0 0,1-1 0,-1 1 0,1 0 0,0 0 0,0 0 0,0 0 0,-1 0 0,1 0 0,0 0 0,0 1 0,-1-1 0,1 0 0,0 1 0,0-1 0,-1 1 0,1-1 0,0 1 0,-1-1 0,1 1 0,-1-1 0,1 1 0,-1 0 0,1-1 0,-1 1 0,1 0 0,0 0 0,10 20 0,-1 0 0,-1 1 0,-1 0 0,0 0 0,6 38 0,6 14 0,36 167 0,-15-52 0,-28-138-1365,-3-8-5461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18:4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71 24575,'-5'0'0,"-11"0"0,-11 0 0,3 0 0,15 0 0,18 0 0,17-4 0,13-2 0,4 0 0,5 1 0,7 2 0,-5-8 0,-2-3 0,-1 2 0,-7 2-8191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18:4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18:4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19:1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58 166 24575,'1'119'0,"-4"140"0,3-247 0,-1 1 0,0-1 0,-1 0 0,-1-1 0,0 1 0,0 0 0,-1-1 0,-10 20 0,14-31 0,0 0 0,0 0 0,0 1 0,0-1 0,0 0 0,0 0 0,0 0 0,0 1 0,-1-1 0,1 0 0,0 0 0,0 0 0,0 0 0,-1 1 0,1-1 0,0 0 0,0 0 0,0 0 0,-1 0 0,1 0 0,0 0 0,0 1 0,-1-1 0,1 0 0,0 0 0,0 0 0,0 0 0,-1 0 0,1 0 0,0 0 0,0 0 0,-1 0 0,1 0 0,0 0 0,0 0 0,-1 0 0,1-1 0,0 1 0,0 0 0,-1 0 0,1 0 0,0 0 0,0 0 0,0 0 0,-1-1 0,1 1 0,0 0 0,0 0 0,0 0 0,0 0 0,-1-1 0,1 1 0,0 0 0,0 0 0,0-1 0,0 1 0,0 0 0,0 0 0,0 0 0,0-1 0,-1 1 0,-3-17 0,4 17 0,-5-32 0,2 0 0,2 0 0,1 0 0,1 1 0,9-55 0,44-154 0,-46 206 0,-6 20 0,2-1 0,0 1 0,0 0 0,1 0 0,1 1 0,14-25 0,-20 37 0,0 0 0,1 0 0,0 1 0,-1-1 0,1 1 0,-1-1 0,1 0 0,0 1 0,-1-1 0,1 1 0,0-1 0,0 1 0,-1 0 0,1-1 0,0 1 0,0 0 0,0 0 0,0-1 0,-1 1 0,1 0 0,0 0 0,0 0 0,0 0 0,0 0 0,0 0 0,0 0 0,-1 0 0,1 1 0,0-1 0,0 0 0,0 0 0,-1 1 0,1-1 0,0 0 0,0 1 0,0-1 0,-1 1 0,1-1 0,0 1 0,0 0 0,25 31 0,-22-26 0,10 16 0,-1 1 0,0 0 0,-2 1 0,-1 0 0,-1 1 0,10 40 0,15 158 0,-32-212 0,4 28 0,2 0 0,17 45 0,-2-3 0,-22-79 0,0 1 0,-1-1 0,1 1 0,0-1 0,-1 0 0,0 1 0,1-1 0,-1 1 0,0-1 0,0 1 0,-1-1 0,1 1 0,-1-1 0,1 1 0,-2 3 0,1-5 0,-1 0 0,0 0 0,1 0 0,-1 0 0,0 0 0,1 0 0,-1 0 0,0-1 0,0 1 0,1-1 0,-1 1 0,0-1 0,0 0 0,0 0 0,0 1 0,0-2 0,0 1 0,0 0 0,1 0 0,-4-1 0,-246-17-1365,206 17-5461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19:19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24575,'0'9'0,"0"13"0,0 15 0,0 12 0,0 1 0,0-7-8191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19:2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19:2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24575,'0'5'0,"9"10"0,3 12 0,0 11 0,2-2 0,-1 3 0,6 4 0,0-10 0,-3-15 0,-4-25 0,-5-25 0,-3-16 0,-2-13 0,-2-6 0,0 4 0,8 12 0,3 16-8191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19:2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24575,'-14'0'0,"3"-1"0,-1 1 0,0 1 0,0 0 0,-17 4 0,25-4 0,1 0 0,-1 1 0,1-1 0,-1 1 0,1-1 0,0 1 0,0 0 0,0 1 0,0-1 0,0 0 0,1 1 0,-1 0 0,1-1 0,-1 1 0,1 0 0,0 0 0,0 0 0,-2 7 0,1-6 0,1 1 0,1 1 0,-1-1 0,1 0 0,0 0 0,0 0 0,0 1 0,1-1 0,0 1 0,0-1 0,0 0 0,0 1 0,1-1 0,0 0 0,0 1 0,1-1 0,0 0 0,2 5 0,-2-6 0,0 0 0,0-1 0,0 0 0,0 0 0,1 1 0,-1-2 0,1 1 0,0 0 0,0 0 0,0-1 0,0 1 0,1-1 0,-1 0 0,1 0 0,-1-1 0,1 1 0,-1-1 0,1 1 0,0-1 0,0 0 0,0 0 0,0-1 0,0 1 0,6-1 0,4-2 0,-15 0 0,-1 2 0,0 0 0,1 0 0,-1 1 0,1-1 0,-1 0 0,0 1 0,1-1 0,-1 0 0,1 1 0,-1 0 0,1-1 0,-1 1 0,1 0 0,0 0 0,-2 1 0,-2 2 0,1 0 0,0 0 0,0 0 0,0 1 0,0 0 0,1 0 0,-1 0 0,1 0 0,1 0 0,-1 1 0,1-1 0,0 1 0,0-1 0,0 1 0,1 0 0,0 0 0,0 0 0,1 0 0,-1 0 0,1 0 0,1 0 0,-1 0 0,2 7 0,-1-7 0,0 0 0,1 0 0,0 0 0,0 0 0,0 0 0,1-1 0,0 1 0,0-1 0,0 1 0,1-1 0,0 0 0,0-1 0,0 1 0,1-1 0,-1 1 0,1-1 0,0-1 0,0 1 0,0-1 0,1 1 0,10 3 0,-7-4 9,1 0 0,-1-1 0,0-1 0,1 1 0,-1-1-1,0-1 1,1 0 0,-1 0 0,17-3 0,2-3-382,50-17-1,-55 15-333,19-5-6119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2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24575,'0'4'0,"9"11"0,3 12 0,0 7 0,-3 5 0,-7 7 0,-4-1 0,-6 1 0,-11 8 0,-3-7-8191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19:2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24575,'83'-3'0,"107"-16"0,-175 16 0,0-1 0,0 0 0,-1-1 0,16-8 0,-21 9 0,-11 6 0,0 1 0,0-1 0,0 0 0,0 1 0,1-1 0,-1 1 0,1-1 0,-1 1 0,1 0 0,0 0 0,0 0 0,0-1 0,0 5 0,-12 47 0,6-13 0,-2 73 0,8-97 0,2 1 0,0-1 0,1 0 0,0 1 0,2-1 0,10 31 0,-12-44-97,-1 0-1,1 0 1,0 0-1,1 0 1,-1-1-1,1 1 1,-1-1-1,1 0 1,0 1-1,0-1 1,0-1-1,1 1 0,4 3 1,18 6-6729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19:2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0 24575,'-1'1'0,"0"-1"0,-1 0 0,1 1 0,0-1 0,0 1 0,0-1 0,-1 1 0,1 0 0,0-1 0,0 1 0,0 0 0,0 0 0,0 0 0,0 0 0,1 0 0,-1 0 0,0 0 0,0 0 0,0 2 0,-15 29 0,9-18 0,-105 157 0,103-161 0,0 1 0,-1-2 0,-1 1 0,0-1 0,0-1 0,0 0 0,-1-1 0,-23 11 0,33-17 0,0 1 0,0-1 0,-1 0 0,1-1 0,0 1 0,-1 0 0,1-1 0,-1 1 0,1-1 0,-1 0 0,1 0 0,-1 0 0,1 0 0,-1 0 0,1-1 0,-1 1 0,1-1 0,-1 1 0,1-1 0,0 0 0,-1 0 0,1 0 0,0 0 0,0 0 0,-1-1 0,1 1 0,0-1 0,1 0 0,-1 1 0,0-1 0,-1-2 0,0 0 0,1 0 0,-1 0 0,1 0 0,0-1 0,1 1 0,-1 0 0,1-1 0,0 1 0,0-1 0,0 0 0,1 1 0,-1-1 0,1 0 0,0 1 0,2-9 0,-1 4 0,1 0 0,0 0 0,1 0 0,0 0 0,0 1 0,1 0 0,0-1 0,0 1 0,8-9 0,-8 12 0,-1 1 0,1 0 0,0 0 0,0 0 0,0 0 0,1 1 0,-1-1 0,1 1 0,0 1 0,0-1 0,0 0 0,0 1 0,0 0 0,1 1 0,-1-1 0,6 0 0,-7 1 0,-1 1 0,1 0 0,-1 1 0,1-1 0,-1 0 0,1 1 0,-1 0 0,0 0 0,1 0 0,-1 0 0,0 0 0,0 1 0,0 0 0,0-1 0,0 1 0,0 0 0,0 0 0,3 4 0,5 5 0,0 1 0,16 24 0,-10-14 0,25 35-77,23 27 265,-57-76-373,0 0 1,0 0-1,1-1 1,-1 0-1,2 0 1,-1-1-1,13 6 1,1-2-6642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19:22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24575,'0'5'0,"0"10"0,5 12 0,2 11 0,8 7 0,2 11 0,7 5 0,0 1 0,4-10 0,-1-14-8191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19:2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24575,'-1'-3'0,"1"0"0,0 0 0,0 0 0,1 0 0,-1 0 0,0 0 0,1 0 0,0 1 0,0-1 0,0 0 0,0 0 0,0 0 0,1 1 0,-1-1 0,1 1 0,-1-1 0,1 1 0,0 0 0,0-1 0,0 1 0,0 0 0,1 0 0,-1 1 0,1-1 0,-1 0 0,1 1 0,-1-1 0,1 1 0,0 0 0,0 0 0,-1 0 0,1 0 0,0 1 0,0-1 0,0 1 0,0 0 0,0-1 0,5 2 0,-5-1 0,-1 0 0,1 1 0,0-1 0,0 1 0,0 0 0,0 0 0,0 0 0,-1 0 0,1 0 0,0 1 0,-1-1 0,1 1 0,-1 0 0,0 0 0,4 3 0,-1 0 0,-1 1 0,0-1 0,1 1 0,-2 0 0,1 0 0,3 8 0,1 7 0,-1 1 0,10 42 0,-17-63 0,0 0 0,0 0 0,0 0 0,0 0 0,1 0 0,-1 0 0,0 0 0,1 0 0,-1 0 0,1 0 0,-1 0 0,1 0 0,-1 0 0,1-1 0,0 1 0,1 1 0,-2-2 0,1 0 0,-1 1 0,1-1 0,-1 0 0,1 0 0,-1 0 0,1-1 0,-1 1 0,0 0 0,1 0 0,-1 0 0,1 0 0,-1 0 0,1 0 0,-1-1 0,0 1 0,1 0 0,-1 0 0,0-1 0,1 1 0,-1 0 0,0-1 0,1 1 0,-1 0 0,0-1 0,1 1 0,-1-1 0,23-40 0,-15 26 0,9-16 0,0-1 0,27-38 0,-38 62 0,0 0 0,0 1 0,1-1 0,0 1 0,0 1 0,1 0 0,0 0 0,0 0 0,15-7 0,-20 11 0,0 1 0,1-1 0,-1 1 0,1 0 0,0 0 0,-1 1 0,1-1 0,-1 1 0,1-1 0,0 1 0,0 1 0,-1-1 0,1 0 0,0 1 0,-1 0 0,1-1 0,6 4 0,-5-2 0,0 1 0,-1 0 0,1 0 0,-1 1 0,1-1 0,-1 1 0,0 0 0,0 0 0,-1 1 0,6 7 0,2 7 0,0 1 0,-2 0 0,0 0 0,10 39 0,5 31 0,-13-46 0,1-1 0,30 67 0,-41-106-97,2 1-1,-1-1 1,0 0-1,1 0 1,0-1-1,0 1 1,0 0-1,1-1 1,-1 0-1,1 0 1,-1 0-1,1 0 0,7 4 1,20 5-6729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19:25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50 24575,'-22'-16'0,"2"0"0,10 12 0,1 1 0,-1 0 0,0 0 0,-1 1 0,1 1 0,0 0 0,0 0 0,-1 1 0,1 0 0,0 1 0,-1 0 0,1 1 0,0 0 0,0 0 0,0 1 0,0 1 0,1 0 0,-1 0 0,-12 8 0,0 1 0,1 0 0,0 2 0,1 1 0,1 1 0,0 0 0,-29 35 0,27-25 0,0 0 0,2 1 0,-17 34 0,28-44 0,0 0 0,0 1 0,2 0 0,1 0 0,0 0 0,-3 34 0,5-21 0,1 0 0,4 43 0,-1-62 0,1-1 0,1 1 0,0 0 0,0-1 0,1 1 0,1-1 0,0 0 0,10 17 0,-12-24 0,1-1 0,-1 1 0,1-1 0,0 0 0,0 0 0,1-1 0,-1 1 0,1-1 0,0 0 0,0 0 0,0-1 0,0 1 0,0-1 0,1 0 0,-1 0 0,1-1 0,7 1 0,9 2 0,1-2 0,45-2 0,-44 0 0,307-10-1365,-285 10-5461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19:2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0 348 24575,'7'0'0,"18"1"0,1-1 0,0-2 0,-1 0 0,43-11 0,-62 11 0,1 0 0,-1 0 0,1-1 0,-1 0 0,0-1 0,0 1 0,0-1 0,0 0 0,-1 0 0,0-1 0,1 0 0,-2 0 0,1 0 0,-1-1 0,1 1 0,-1-1 0,-1 0 0,1 0 0,-1 0 0,0-1 0,-1 1 0,3-9 0,-2 4 0,-1 0 0,0 0 0,-1 0 0,0 0 0,0-1 0,-1 1 0,-1 0 0,0-1 0,0 1 0,-7-21 0,7 28 0,0 0 0,0 0 0,-1 0 0,0 0 0,0 0 0,0 1 0,0-1 0,0 1 0,-1-1 0,0 1 0,1 0 0,-1 0 0,0 0 0,-1 1 0,1-1 0,0 1 0,-1-1 0,1 1 0,-1 0 0,0 1 0,0-1 0,0 1 0,0-1 0,0 1 0,0 0 0,0 0 0,0 1 0,0 0 0,0-1 0,0 1 0,-1 0 0,-3 1 0,3 0 0,1-1 0,-1 1 0,1 0 0,0 0 0,0 1 0,0-1 0,-1 1 0,1 0 0,1 0 0,-1 0 0,0 1 0,0-1 0,1 1 0,0 0 0,-1 0 0,1 0 0,-3 4 0,2-1 0,0 0 0,1 1 0,-1-1 0,1 1 0,0 0 0,1 0 0,0 0 0,0 0 0,-1 11 0,0 7 0,2-1 0,1 1 0,1 0 0,1 0 0,5 25 0,-1-25 0,1 1 0,1-1 0,1-1 0,14 27 0,-9-21 0,20 64 0,14 69 0,-33-130-1365,0-7-5461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19:2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24575,'4'0'0,"16"-10"0,18-2 0,12 0 0,6 3 0,3 2 0,-8 3-8191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19:2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19:2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0:5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24575,'5'0'0,"0"1"0,0 1 0,0-1 0,0 1 0,0 0 0,0 0 0,-1 0 0,1 1 0,4 3 0,14 6 0,-8-5 0,0 0 0,-1 1 0,0 0 0,-1 1 0,0 0 0,0 1 0,-1 1 0,0 0 0,-1 1 0,0 0 0,-1 0 0,-1 1 0,14 24 0,-19-31 0,-1-1 0,1 0 0,0 0 0,1-1 0,-1 1 0,1-1 0,0 0 0,6 4 0,-4-3 0,-1 0 0,0 0 0,-1 1 0,9 9 0,-12-13 0,-1 1 0,0-1 0,-1 1 0,1-1 0,0 0 0,-1 1 0,1-1 0,-1 1 0,0-1 0,0 1 0,0 0 0,0-1 0,0 1 0,0-1 0,-1 1 0,1-1 0,-1 1 0,0-1 0,0 0 0,0 1 0,0-1 0,0 0 0,0 0 0,-1 1 0,1-1 0,-1 0 0,-2 2 0,-6 9 0,0-1 0,-24 21 0,-147 139-1365,161-152-5461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3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38 281 24575,'-1'0'0,"0"0"0,-1 0 0,1 0 0,-1 0 0,1 0 0,-1-1 0,1 1 0,-1 0 0,1-1 0,-1 1 0,1-1 0,0 1 0,-1-1 0,1 0 0,0 0 0,0 1 0,-1-1 0,1 0 0,0 0 0,0 0 0,0 0 0,0-1 0,0 1 0,0 0 0,-1-2 0,1 0 0,1 0 0,-1 0 0,0 1 0,1-1 0,-1 0 0,1 0 0,0 0 0,0 0 0,0 0 0,1 0 0,-1 0 0,1-3 0,2-4 0,0 0 0,0 0 0,1 0 0,0 1 0,1-1 0,9-12 0,-5 9 0,1 1 0,1 1 0,0-1 0,1 2 0,0 0 0,0 0 0,1 1 0,0 1 0,1 0 0,0 1 0,0 0 0,21-6 0,-27 10 0,0 1 0,1 0 0,-1 1 0,1 0 0,-1 0 0,1 0 0,-1 1 0,1 1 0,-1-1 0,1 1 0,-1 1 0,0 0 0,0 0 0,1 0 0,-1 1 0,-1 0 0,1 1 0,0 0 0,-1 0 0,0 0 0,0 1 0,0 0 0,0 1 0,7 8 0,2 5 0,0 0 0,-2 1 0,-1 1 0,0 0 0,-1 0 0,-2 2 0,0-1 0,7 29 0,6 28 0,11 88 0,-31-153 0,12 100 0,3 165 0,-18-261 0,3 21 0,1-26 0,1-19 0,0-22 0,-5 10 0,0-1 0,-1 1 0,0 0 0,-2 0 0,0 0 0,-10-31 0,-47-103 0,42 112 0,-25-39 0,35 66 0,0 1 0,-1 0 0,0 0 0,-1 1 0,0 1 0,-23-19 0,32 28 0,-1 0 0,0-1 0,0 1 0,1 0 0,-1 0 0,0 0 0,0 0 0,0 0 0,0 0 0,0 1 0,0-1 0,0 0 0,-1 1 0,1 0 0,0 0 0,0-1 0,0 1 0,0 1 0,0-1 0,-1 0 0,1 0 0,0 1 0,0-1 0,0 1 0,0 0 0,0 0 0,0-1 0,0 1 0,0 1 0,0-1 0,1 0 0,-1 0 0,0 1 0,1-1 0,-1 1 0,1-1 0,-3 3 0,-2 5 0,1-1 0,0 1 0,1 0 0,0 0 0,0 1 0,-5 18 0,-61 336 0,67-342 0,-1 0 0,-1 0 0,-13 33 0,15-48 0,1-1 0,-1 1 0,-1-1 0,1 0 0,-1 0 0,0 0 0,0-1 0,-1 1 0,0-1 0,0 0 0,0-1 0,0 1 0,-1-1 0,0 0 0,-10 5 0,15-8 5,-1 0-1,0 0 1,1 0-1,-1-1 0,0 1 1,0-1-1,0 1 1,1-1-1,-1 0 1,0 0-1,0 1 1,0-1-1,0-1 0,0 1 1,0 0-1,1 0 1,-1-1-1,0 1 1,0-1-1,0 0 0,1 1 1,-1-1-1,-2-2 1,2 2-69,1-1 0,0 1 0,-1-1 0,1 1 0,0-1 0,0 0 0,0 0 0,1 0 0,-1 0 0,0 0 0,1 0 0,-1 0 0,1 0 0,0 0 0,-1 0 0,1 0 0,0 0 0,0 0 0,0 0 0,1 0 0,-1 0 0,1-2 0,9-36-6762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0:5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24575,'5'9'0,"5"13"0,11 1 0,2 3 0,6-4 0,-2 4 0,-1-3 0,-5 0 0,4-4 0,-4 3 0,1-2 0,-5 6 0,5-3 0,-2 0 0,6-4 0,-3-5-8191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0:5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0 24575,'-4'0'0,"-7"0"0,-1 9 0,-8 3 0,0 5 0,-2-2 0,3 7 0,-4-1 0,2 5 0,-5-1 0,2-1 0,0-4 0,5 3 0,-4-2 0,2 0 0,0-3 0,3 4 0,6-2-8191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0:5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0 393 24575,'2'-6'0,"-1"0"0,1 0 0,1 0 0,-1 1 0,1-1 0,0 1 0,0 0 0,5-6 0,0-1 0,98-148 0,-95 141 0,2 0 0,0 1 0,1 0 0,1 1 0,29-25 0,-40 38 0,0 1 0,0 0 0,1 0 0,0 0 0,-1 0 0,1 1 0,0 0 0,0 0 0,0 0 0,1 1 0,-1 0 0,0 0 0,1 0 0,-1 1 0,0-1 0,1 1 0,-1 1 0,1-1 0,-1 1 0,0 0 0,1 0 0,-1 0 0,0 1 0,0 0 0,0 0 0,0 0 0,0 0 0,0 1 0,5 4 0,5 5 0,0 0 0,0 2 0,14 16 0,6 6 0,21 20-1365,-33-33-5461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1:0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 24575,'-1'32'0,"0"-18"0,0 1 0,2 0 0,-1 0 0,6 26 0,-5-39 0,-1 1 0,1 0 0,0 0 0,0 0 0,1-1 0,-1 1 0,0 0 0,1-1 0,0 1 0,-1-1 0,1 0 0,0 1 0,0-1 0,0 0 0,1 0 0,-1 0 0,0-1 0,1 1 0,-1-1 0,1 1 0,0-1 0,-1 0 0,1 0 0,0 0 0,0 0 0,0 0 0,0-1 0,0 1 0,3-1 0,-2 0 0,0 1 0,0-2 0,0 1 0,-1 0 0,1-1 0,0 0 0,0 1 0,-1-2 0,1 1 0,0 0 0,-1-1 0,1 1 0,-1-1 0,0 0 0,0 0 0,4-4 0,-2 2 0,0-1 0,-1 0 0,0 0 0,0 0 0,0-1 0,0 1 0,-1-1 0,5-12 0,-4 6 0,1-2 0,-2 1 0,0 0 0,0-1 0,-2 1 0,1-1 0,-2 0 0,-1-20 0,-4 119 0,4 304 0,1-381 0,0-1 0,-1 1 0,1-1 0,-1 1 0,-1-1 0,0 1 0,0-1 0,0 0 0,-6 12 0,6-16 0,0 0 0,0 0 0,-1 0 0,1 0 0,-1 0 0,1-1 0,-1 1 0,0-1 0,0 0 0,-1 1 0,1-1 0,0-1 0,-1 1 0,1 0 0,-1-1 0,0 0 0,1 0 0,-1 0 0,0 0 0,-6 0 0,-24-1-1365,4-5-5461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1:0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24575,'9'0'0,"8"0"0,10 0 0,1 5 0,4 6 0,1 1 0,-4 8 0,1 0 0,-3 6 0,2 4 0,-4 5 0,-1-3 0,-5-7-8191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1:0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0 24575,'-4'0'0,"-11"9"0,-3 12 0,-3 3 0,2 2 0,-5-4 0,2 4 0,-5-3 0,2 0 0,2-5 0,3 5 0,6-3-8191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1:0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24575,'0'5'0,"-4"1"0,-2 4 0,-9 10 0,-2 10 0,-2 1 0,1-1 0,5-5-8191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1:0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64 24575,'0'37'0,"-1"-12"0,1 1 0,4 26 0,-3-45 0,0-1 0,0 1 0,1-1 0,0 1 0,0-1 0,1 0 0,0 0 0,0 0 0,0 0 0,1-1 0,0 1 0,7 8 0,-9-12 0,-1-1 0,1 0 0,-1 1 0,1-1 0,0 0 0,-1 0 0,1 0 0,0 0 0,0 0 0,0 0 0,0 0 0,0-1 0,0 1 0,0-1 0,0 1 0,0-1 0,0 0 0,0 0 0,0 0 0,4 0 0,-2-1 0,-1 0 0,1 0 0,-1-1 0,0 1 0,0-1 0,1 0 0,-1 1 0,0-2 0,-1 1 0,1 0 0,4-4 0,-1-1 0,0 0 0,0-1 0,0 1 0,-1-1 0,0-1 0,0 1 0,-1-1 0,5-14 0,-4 4 0,-1 0 0,-1 0 0,1-22 0,-3 34 0,-1 1 0,0-1 0,0 1 0,0-1 0,-1 1 0,0-1 0,-1 1 0,1-1 0,-1 1 0,0 0 0,-1 0 0,-4-9 0,7 15 0,0-1 0,0 1 0,-1 0 0,1-1 0,0 1 0,0-1 0,-1 1 0,1 0 0,0-1 0,-1 1 0,1 0 0,0-1 0,-1 1 0,1 0 0,-1-1 0,1 1 0,0 0 0,-1 0 0,1 0 0,-1-1 0,1 1 0,-1 0 0,1 0 0,-1 0 0,1 0 0,-1 0 0,1 0 0,-1 0 0,1 0 0,0 0 0,-1 0 0,1 0 0,-1 0 0,1 0 0,-1 0 0,1 1 0,-1-1 0,0 0 0,-10 20 0,1 28 0,11-38 0,0-1 0,1 1 0,0-1 0,1 0 0,0 1 0,1-2 0,0 1 0,0 0 0,0-1 0,1 1 0,11 12 0,14 28 0,-3 2 0,26 54 0,-47-91 0,-1 1 0,-1 0 0,0 1 0,-1-1 0,3 26 0,-6-33 0,1 1 0,-1-1 0,0 0 0,-1 1 0,0-1 0,-1 0 0,-3 12 0,4-17 0,0-1 0,0 1 0,-1 0 0,0 0 0,1-1 0,-1 1 0,0-1 0,0 1 0,-1-1 0,1 0 0,0 0 0,-1 0 0,1 0 0,-1 0 0,0-1 0,0 1 0,1-1 0,-1 0 0,0 0 0,0 0 0,0 0 0,0 0 0,-4 0 0,1 1-65,-1-1 0,0 0 0,0 0 0,0 0 0,0-1 0,0 0 0,0 0 0,0-1 0,1 0 0,-1 0 0,0-1 0,0 1 0,1-1 0,-1-1 0,1 1 0,0-1 0,-1-1 0,1 1 0,1-1 0,-7-4 0,-10-18-6761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1:0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18 24575,'0'-9'0,"0"1"0,0 8 0,0 11 0,-5 6 0,-1 12 0,0 6 0,2 7 0,0-4-8191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1:0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 24575,'-1'84'0,"3"98"0,-2-177 0,1 0 0,0 0 0,0-1 0,0 1 0,1 0 0,0-1 0,0 1 0,0-1 0,0 1 0,1-1 0,-1 0 0,6 5 0,-7-8 0,0 1 0,0-1 0,0 0 0,0-1 0,0 1 0,0 0 0,0 0 0,1 0 0,-1-1 0,0 1 0,1-1 0,-1 1 0,0-1 0,1 1 0,-1-1 0,1 0 0,-1 0 0,2 0 0,-1 0 0,0 0 0,0-1 0,0 1 0,-1-1 0,1 0 0,0 0 0,-1 0 0,1 1 0,-1-1 0,1-1 0,-1 1 0,1 0 0,-1 0 0,0-1 0,1 1 0,-1 0 0,0-1 0,1-2 0,2-2 0,0-1 0,-1 0 0,0 0 0,0 0 0,0 0 0,-1-1 0,0 1 0,-1-1 0,1-10 0,1-75 0,-3 71 0,0 17-43,0-13 76,0 0 1,-2 1 0,0-1 0,-6-27 0,7 41-50,0 1 0,0 0 0,-1 0-1,1 0 1,-1 0 0,1 0 0,-1 1 0,0-1 0,0 0 0,0 1 0,-1 0 0,1-1 0,-5-2 0,5 3-47,0 1 0,-1 0-1,1 0 1,-1 1 0,1-1-1,-1 0 1,1 1 0,-1 0-1,1-1 1,-1 1 0,0 0-1,1 0 1,-1 1 0,1-1 0,-1 0-1,1 1 1,-1 0 0,1-1-1,-5 3 1,-14 7-6763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3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42 24575,'0'-2'0,"0"1"0,-1-1 0,1 0 0,0 0 0,-1 1 0,1-1 0,-1 0 0,1 1 0,-1-1 0,0 0 0,0 1 0,0-1 0,0 1 0,0-1 0,0 1 0,0 0 0,0 0 0,-1-1 0,1 1 0,0 0 0,-1 0 0,1 0 0,-1 0 0,1 0 0,-1 1 0,0-1 0,1 0 0,-1 1 0,0-1 0,1 1 0,-1-1 0,0 1 0,-3 0 0,-1-1 0,0 1 0,0 0 0,0 0 0,0 1 0,1-1 0,-1 1 0,0 0 0,0 1 0,-5 2 0,2-1 0,1 1 0,0 1 0,1 0 0,-1 0 0,1 0 0,0 1 0,0 0 0,1 0 0,-1 1 0,-7 11 0,12-16 0,0 1 0,0-1 0,1 1 0,-1 0 0,1 0 0,0-1 0,0 1 0,0 0 0,0 0 0,0 0 0,1 0 0,-1 0 0,1 1 0,0-1 0,0 0 0,0 0 0,0 0 0,0 0 0,1 0 0,0 0 0,-1 0 0,1 0 0,0 0 0,1 0 0,-1 0 0,0 0 0,1-1 0,-1 1 0,1-1 0,0 1 0,0-1 0,0 1 0,0-1 0,3 2 0,4 2 0,-1 0 0,1-1 0,0 0 0,1 0 0,-1-1 0,1 0 0,0-1 0,14 4 0,4 1 0,-27-8 0,0 0 0,-1 0 0,1 1 0,-1-1 0,1 0 0,-1 0 0,1 0 0,-1 1 0,1-1 0,-1 0 0,1 1 0,-1-1 0,0 0 0,1 1 0,-1-1 0,1 1 0,-1-1 0,0 0 0,1 1 0,-1-1 0,0 1 0,0-1 0,1 1 0,-1-1 0,0 1 0,0-1 0,0 1 0,1 0 0,-1-1 0,0 1 0,0 0 0,-10 18 0,-35 20 0,32-29 0,4-1 0,-1 0 0,2 1 0,-1 0 0,1 1 0,1 0 0,0 0 0,0 0 0,1 1 0,-7 21 0,11-30 0,1 1 0,0 0 0,0 0 0,0 0 0,0 0 0,0-1 0,1 1 0,0 0 0,0 0 0,0 0 0,1 0 0,-1 0 0,1 0 0,0 0 0,0 0 0,0 0 0,0-1 0,1 1 0,-1-1 0,1 1 0,0-1 0,0 1 0,1-1 0,-1 0 0,1 0 0,-1 0 0,1 0 0,0 0 0,0-1 0,0 0 0,1 1 0,-1-1 0,0 0 0,1 0 0,-1-1 0,6 3 0,2 0 0,1-1 0,-1 0 0,1 0 0,-1-1 0,1 0 0,0-1 0,-1-1 0,1 0 0,0 0 0,17-4 0,-21 3 0,1-1 0,-1 0 0,1-1 0,-1 0 0,0 0 0,0-1 0,0 0 0,0 0 0,-1-1 0,0 0 0,0 0 0,0-1 0,0 1 0,-1-2 0,6-6 0,12-24-1365,-5 0-5461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1:2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24575,'0'-10'0,"0"3"0,0 6 0,0 12 0,0 10 0,0 10 0,0 9 0,0 2 0,0-6-8191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1:2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1:2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24575,'9'0'0,"3"9"0,0 13 0,-2 6 0,-4 9 0,-1-8 0,-3-12 0,-1-19 0,-6-9 0,-2-12 0,1-6 0,0-8 0,2 3-8191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1:2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24575,'5'0'0,"10"0"0,12 0 0,6 0 0,7 0 0,1 0 0,-7 0-8191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1:2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71 137 24575,'-3'0'0,"0"0"0,-1-1 0,1 1 0,0-1 0,0 0 0,-1 0 0,1 0 0,0 0 0,0 0 0,0-1 0,1 0 0,-1 1 0,0-1 0,0 0 0,1 0 0,-1 0 0,1-1 0,0 1 0,0-1 0,-3-3 0,4 4 0,0 0 0,0 0 0,0 0 0,0 0 0,0 0 0,0 0 0,1-1 0,-1 1 0,1 0 0,0 0 0,-1-1 0,1 1 0,0 0 0,0 0 0,0-1 0,1 1 0,-1 0 0,1 0 0,-1-1 0,1 1 0,0 0 0,-1 0 0,1 0 0,0 0 0,1 0 0,-1 0 0,0 0 0,0 0 0,1 0 0,2-1 0,0-1 0,1 0 0,0 0 0,0 1 0,0 0 0,1 0 0,-1 1 0,1-1 0,0 1 0,-1 0 0,1 1 0,0-1 0,0 1 0,0 0 0,0 1 0,0-1 0,0 1 0,7 1 0,-7-1 0,0 1 0,0 0 0,1 0 0,-1 0 0,0 0 0,0 1 0,-1 0 0,1 0 0,0 1 0,-1 0 0,1 0 0,-1 0 0,0 0 0,0 1 0,0 0 0,8 9 0,-8-5 0,0 0 0,0 1 0,-1 0 0,-1 0 0,1 0 0,-1 0 0,-1 1 0,0-1 0,0 1 0,1 18 0,-2 9 0,-4 52 0,2-77 0,0 1 0,-1-1 0,0 0 0,-1 1 0,0-1 0,-7 17 0,9-26 0,0-1 0,-1 1 0,1-1 0,-1 0 0,1 1 0,-1-1 0,0 0 0,1 0 0,-1 0 0,0 0 0,-1 0 0,1 0 0,0-1 0,0 1 0,-1-1 0,1 0 0,-1 1 0,1-1 0,-1 0 0,0 0 0,1-1 0,-1 1 0,0 0 0,0-1 0,1 0 0,-1 0 0,0 0 0,0 0 0,1 0 0,-1 0 0,0-1 0,0 1 0,-5-3 0,-11-6 0,19 9 0,0-1 0,0 1 0,-1 0 0,1 0 0,0-1 0,0 1 0,0 0 0,-1 0 0,1-1 0,0 1 0,0 0 0,0-1 0,0 1 0,0 0 0,0-1 0,0 1 0,0 0 0,-1-1 0,1 1 0,0 0 0,0-1 0,1 1 0,-1 0 0,0 0 0,0-1 0,0 1 0,0 0 0,0-1 0,0 1 0,0 0 0,1-1 0,0 0 0,0 0 0,1-1 0,-1 1 0,1 0 0,0 0 0,-1 1 0,1-1 0,0 0 0,-1 0 0,1 1 0,0-1 0,0 1 0,0 0 0,-1-1 0,1 1 0,0 0 0,2 0 0,19 1-69,-1 1 0,0 0 0,29 8 0,-25-5-1020,7 1-5737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1:2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24575,'9'0'0,"8"0"0,0 0-8191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1:2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25 176 24575,'0'-9'0,"0"-8"0,0-10 0,0-10 0,-5 2 0,-1 2 0,0 16 0,2 19 0,0 15 0,7 4 0,2 8 0,0 4 0,4-5 0,1 3 0,-2 5 0,-2 2 0,-2-7-8191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1:2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24575,'5'0'0,"5"0"0,11 0 0,7 0 0,-2-5 0,3-1 0,-2 0-8191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1:2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24575,'-9'0'0,"1"0"0,8 0 0,11 0 0,6 0-8191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1:3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24575,'10'0'0,"11"0"0,3 0-8191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3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24575,'0'19'0,"5"14"0,1 3-8191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1:3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24575,'-9'0'0,"-7"0"0,-11 0 0,-10 0 0,2 0-8191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1:3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24575,'0'23'0,"0"1"0,2-1 0,0 0 0,2 0 0,9 33 0,2-20 0,-11-28 0,0 0 0,-1 1 0,0-1 0,-1 1 0,2 9 0,-4-15 0,1 1 0,-1-1 0,-1 0 0,1 0 0,0 1 0,-1-1 0,0 0 0,1 0 0,-1 0 0,0 1 0,-1-1 0,1 0 0,-1-1 0,1 1 0,-1 0 0,0 0 0,0-1 0,-2 3 0,-35 28 0,30-26 0,28-22 0,-7 7-114,0 1 1,0 1-1,0 0 0,1 1 0,0 0 1,0 1-1,0 0 0,0 1 0,0 0 1,1 1-1,13 0 0,12-1-6712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1:36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24575,'0'4'0,"0"7"0,0 11 0,0 5 0,5-1 0,1-6-8191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1:3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45 24575,'-16'5'0,"15"-4"0,1-1 0,-1 1 0,1-1 0,-1 1 0,1-1 0,-1 0 0,0 1 0,1-1 0,-1 0 0,0 0 0,1 1 0,-1-1 0,0 0 0,1 0 0,-1 0 0,0 0 0,1 0 0,-1 0 0,0 0 0,0 0 0,1 0 0,-1 0 0,0 0 0,1 0 0,-1-1 0,0 1 0,1 0 0,-1 0 0,0-1 0,1 1 0,-1-1 0,1 1 0,-1 0 0,0-1 0,1 1 0,-1-1 0,1 1 0,0-1 0,-1 1 0,1-1 0,-1 0 0,0 0 0,-6-22 0,7 22 0,0 0 0,-1 0 0,1 0 0,0 0 0,0 0 0,0 1 0,0-1 0,0 0 0,0 0 0,0 0 0,0 0 0,0 0 0,1 0 0,-1 0 0,0 0 0,0 1 0,1-1 0,-1 0 0,1 0 0,-1 0 0,1 1 0,-1-1 0,2-1 0,-1 3 0,0-1 0,-1 1 0,1 0 0,0 0 0,0 0 0,-1 0 0,1 0 0,-1 0 0,1 0 0,-1 0 0,1 0 0,-1 0 0,1 0 0,-1 0 0,0 0 0,0 0 0,1 1 0,-1-1 0,0 2 0,8 59 0,-6-39 0,1 0 0,1 0 0,10 29 0,-9-39 0,0 0 0,-1 0 0,-1 0 0,0 0 0,0 0 0,-2 1 0,1-1 0,-2 28 0,-2-38 0,1 1 0,-1-1 0,0 1 0,0-1 0,0 0 0,0 0 0,0 0 0,-1 0 0,0 0 0,1 0 0,-1-1 0,0 1 0,0-1 0,-1 0 0,1 1 0,-6 1 0,133-9-1365,-86 4-5461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1:4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24575,'0'9'0,"0"13"0,0-3 0,0-13 0,0-13 0,0-13 0,0-10 0,5 2 0,1 5-8191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1:4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21 179 24575,'-1'-1'0,"0"1"0,0 0 0,0-1 0,0 0 0,0 1 0,0-1 0,0 0 0,1 1 0,-1-1 0,0 0 0,0 0 0,1 0 0,-1 1 0,1-1 0,-1 0 0,0 0 0,1 0 0,0 0 0,-1 0 0,1 0 0,0 0 0,-1 0 0,1 0 0,0 0 0,0-2 0,-4-27 0,4 24 0,0 0 0,1 0 0,-1 1 0,1-1 0,1 0 0,-1 1 0,1-1 0,0 1 0,0-1 0,1 1 0,0 0 0,0 0 0,0 0 0,0 0 0,1 0 0,6-6 0,-8 9 0,1-1 0,-1 1 0,1 0 0,0-1 0,0 1 0,0 0 0,0 1 0,0-1 0,0 0 0,1 1 0,-1 0 0,0 0 0,1 0 0,-1 0 0,1 0 0,-1 1 0,1-1 0,-1 1 0,1 0 0,0 0 0,-1 1 0,1-1 0,-1 1 0,1-1 0,-1 1 0,1 0 0,5 3 0,-5-1 0,-1-1 0,1 1 0,-1 0 0,0 0 0,0 1 0,0-1 0,-1 1 0,1-1 0,-1 1 0,1 0 0,-1 0 0,-1 0 0,1 0 0,0 0 0,-1 0 0,0 0 0,0 1 0,1 6 0,0 6 0,0 1 0,-1 0 0,-1 20 0,-1-22 0,-1 0 0,0 0 0,-1 0 0,-1 0 0,0 0 0,-7 15 0,9-25 0,-1 0 0,0 0 0,0 0 0,-1 0 0,1-1 0,-1 1 0,-1-1 0,1 0 0,-1 0 0,1-1 0,-2 1 0,1-1 0,0 0 0,-1 0 0,1-1 0,-10 4 0,3-2 0,-8 3 0,19-10 0,10-7 0,3 2-124,1 1 0,-1 0 0,1 0 0,0 1 0,0 1 0,0 0-1,1 1 1,-1 0 0,1 1 0,22-1 0,3 0-6702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1:4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24575,'-5'0'0,"4"0"0,5 0 0,13 0 0,12 0 0,1 0-8191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1:4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24575,'4'0'0,"12"0"0,6 0 0,1-5 0,5-1 0,-3 1-8191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1:5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 24575,'-22'28'0,"10"-15"0,-16 16 0,19-22 0,19-23 0,32-45 0,-41 61 0,-1 0 0,0-1 0,0 1 0,1 0 0,-1-1 0,0 1 0,0 0 0,1 0 0,-1-1 0,0 1 0,1 0 0,-1 0 0,0 0 0,1-1 0,-1 1 0,0 0 0,1 0 0,-1 0 0,1 0 0,-1 0 0,0 0 0,1 0 0,-1 0 0,1 0 0,-1 0 0,0 0 0,1 0 0,-1 0 0,0 0 0,1 0 0,-1 0 0,1 0 0,-1 0 0,0 1 0,1-1 0,-1 0 0,0 0 0,1 0 0,-1 1 0,0-1 0,1 0 0,-1 1 0,0-1 0,0 0 0,1 0 0,-1 1 0,0-1 0,0 0 0,0 1 0,1-1 0,-1 1 0,0-1 0,0 0 0,0 1 0,0-1 0,0 0 0,0 1 0,0-1 0,0 1 0,0-1 0,0 0 0,0 1 0,0 0 0,5 35 0,-4-27 0,21 72 88,-14-56-814,9 49-1,-13-36-6099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1:5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24575,'10'0'0,"11"0"0,8 0 0,7-5 0,-2-1-8191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39:26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74 131 24575,'-2'1'0,"0"-1"0,0 1 0,0-1 0,1 1 0,-1-1 0,0 1 0,0 0 0,1 0 0,-1 0 0,0 0 0,1 0 0,-1 1 0,1-1 0,-1 0 0,1 1 0,0-1 0,0 1 0,-1-1 0,1 1 0,0 0 0,-1 2 0,-16 40 0,13-27 0,0 0 0,2 0 0,0 0 0,1 0 0,0 1 0,2 21 0,0-33 0,0 0 0,1 0 0,0 0 0,0-1 0,0 1 0,1 0 0,-1-1 0,1 1 0,1-1 0,-1 0 0,1 1 0,0-1 0,0 0 0,0-1 0,1 1 0,0-1 0,0 1 0,0-1 0,0 0 0,1-1 0,-1 1 0,9 4 0,-5-4 0,0-1 0,0 0 0,0-1 0,1 0 0,-1 0 0,0-1 0,1 0 0,-1-1 0,1 1 0,-1-1 0,1-1 0,-1 0 0,1 0 0,-1-1 0,0 0 0,0 0 0,0-1 0,0 0 0,0 0 0,0-1 0,-1 0 0,1-1 0,-1 1 0,0-1 0,-1-1 0,1 1 0,-1-1 0,0 0 0,-1-1 0,1 1 0,-1-1 0,-1 0 0,1 0 0,-1-1 0,0 1 0,-1-1 0,0 0 0,0 0 0,-1 0 0,0-1 0,2-11 0,-3 6 0,0 1 0,-1-1 0,0 0 0,-1 1 0,-1-1 0,0 1 0,-1 0 0,0-1 0,-1 1 0,-9-20 0,8 22 0,0 1 0,-1 0 0,0 0 0,-1 0 0,0 1 0,0 0 0,-1 1 0,0-1 0,0 1 0,-1 1 0,0 0 0,-18-11 0,24 16 0,0 0 0,-1 0 0,1 1 0,-1-1 0,0 1 0,1 0 0,-1 0 0,0 0 0,1 1 0,-1-1 0,0 1 0,0 0 0,0 0 0,1 0 0,-1 1 0,0-1 0,0 1 0,0 0 0,-4 1 0,4 1 0,-1-1 0,1 1 0,0 0 0,-1 0 0,1 0 0,0 1 0,1-1 0,-1 1 0,1 0 0,0 0 0,0 1 0,-4 6 0,-2 6 0,1 2 0,0-1 0,2 1 0,0 0 0,1 0 0,-3 25 0,5-25 0,0 1 0,1 0 0,2 0 0,0 0 0,1-1 0,3 21 0,-3-34 0,1 0 0,-1-1 0,1 1 0,0-1 0,0 1 0,1-1 0,-1 0 0,1 0 0,0 0 0,1 0 0,-1 0 0,1-1 0,0 1 0,0-1 0,1 0 0,-1-1 0,1 1 0,-1-1 0,1 0 0,0 0 0,1 0 0,-1 0 0,0-1 0,11 3 0,-2-2 0,1 1 0,0-2 0,0 0 0,0-1 0,0 0 0,0-1 0,30-5 0,-39 5 0,0-2 0,0 1 0,0-1 0,0 1 0,0-2 0,0 1 0,0-1 0,-1 0 0,1 0 0,-1 0 0,0-1 0,0 0 0,0 0 0,0 0 0,-1-1 0,1 1 0,-1-1 0,-1 0 0,1 0 0,-1-1 0,5-8 0,-3 1 0,-1 0 0,-1-1 0,0 0 0,0 0 0,-2 0 0,1-27 0,-3 35 0,0 16 0,-1 20 0,4-16 9,0 0 1,0-1-1,2 1 0,-1-1 0,2 0 1,0 0-1,0 0 0,1-1 0,1 0 0,0 0 1,1 0-1,14 16 0,-11-16-144,0 0 0,0-1 0,1-1 0,0 0 0,1-1 0,0 0 0,1 0 0,0-2 0,0 0 0,28 10 0,1-6-6691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3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24575,'0'50'0,"3"101"0,-1-137 0,0 1 0,1-1 0,0 1 0,1-1 0,1 0 0,0 0 0,12 23 0,-13-31 0,0 0 0,1-1 0,0 1 0,0-1 0,0 0 0,0 0 0,1-1 0,0 0 0,0 1 0,0-2 0,0 1 0,1-1 0,-1 0 0,10 3 0,-12-5 0,1 0 0,-1 0 0,0 0 0,0 0 0,1-1 0,-1 1 0,1-1 0,-1 0 0,0-1 0,1 1 0,-1-1 0,0 0 0,1 0 0,-1 0 0,0 0 0,0-1 0,0 0 0,0 0 0,0 0 0,0 0 0,-1 0 0,1-1 0,-1 0 0,6-5 0,-1-1 0,-1-1 0,0 0 0,0 0 0,-1-1 0,0 0 0,-1 0 0,0 0 0,-1-1 0,-1 0 0,3-12 0,1-15 0,3-70 0,-6 42 0,-4 82 0,0-1 0,1 0 0,0 1 0,1-1 0,0 0 0,2 0 0,6 19 0,44 95 0,-52-123 0,59 113-1365,-31-72-5461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1:5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77 24575,'-5'0'0,"1"0"0,-1 0 0,1-1 0,-1 0 0,1 0 0,-1 0 0,-5-3 0,9 4 0,0 0 0,0-1 0,0 1 0,0-1 0,1 1 0,-1-1 0,0 1 0,0-1 0,1 1 0,-1-1 0,0 0 0,1 0 0,-1 1 0,0-1 0,1 0 0,-1 0 0,1 0 0,0 1 0,-1-1 0,1 0 0,0 0 0,-1 0 0,1 0 0,0 0 0,0 0 0,0 0 0,0 0 0,0 0 0,0 0 0,0 0 0,0 0 0,0 0 0,0 0 0,0 0 0,1 1 0,-1-1 0,0 0 0,1 0 0,-1 0 0,1 0 0,0-1 0,1 0 0,0-1 0,1 0 0,0 1 0,-1-1 0,1 1 0,0 0 0,0 0 0,0 0 0,0 0 0,0 1 0,1-1 0,-1 1 0,1 0 0,-1 0 0,1 0 0,-1 0 0,6 0 0,-4 0 0,-1 0 0,1 1 0,-1 0 0,1-1 0,-1 2 0,1-1 0,0 0 0,-1 1 0,1 0 0,-1 0 0,1 0 0,-1 1 0,7 3 0,-8-3 0,1 2 0,-1-1 0,-1 0 0,1 1 0,0-1 0,-1 1 0,0 0 0,1 0 0,-2-1 0,1 2 0,0-1 0,-1 0 0,0 0 0,0 0 0,0 1 0,0-1 0,-1 0 0,1 5 0,-1 10 0,0-1 0,-4 36 0,2-44 0,1 1 0,-1-1 0,-1 1 0,0-1 0,0 0 0,-1 0 0,-1-1 0,1 1 0,-2-1 0,1 0 0,-1 0 0,0 0 0,-1-1 0,0 0 0,-15 13 0,21-20 0,0 0 0,0-1 0,0 1 0,-1 0 0,1 0 0,0 0 0,-1-1 0,1 1 0,-1-1 0,1 1 0,0-1 0,-1 1 0,1-1 0,-1 0 0,1 0 0,-3 0 0,3 0 0,1 0 0,-1 0 0,0-1 0,0 1 0,1 0 0,-1 0 0,0-1 0,0 1 0,1-1 0,-1 1 0,0 0 0,1-1 0,-1 0 0,1 1 0,-1-1 0,0 1 0,1-1 0,-1 0 0,1 1 0,0-1 0,-1-1 0,0 0 0,1 1 0,-1-1 0,1 1 0,-1-1 0,1 0 0,0 1 0,0-1 0,0 0 0,0 1 0,0-1 0,1 0 0,-1 1 0,0-1 0,1 0 0,-1 1 0,1-1 0,0 1 0,-1-1 0,1 1 0,0-1 0,0 1 0,0-1 0,0 1 0,0 0 0,0 0 0,0 0 0,3-2 0,-2 1 4,0 0 0,0 1 0,1-1 0,-1 1 0,1 0 1,-1 0-1,1 0 0,-1 0 0,1 0 0,0 1 0,-1-1 0,1 1 0,0-1 0,-1 1 0,1 0 0,0 0 0,0 1 0,-1-1 0,1 0 0,0 1 0,-1-1 0,1 1 0,-1 0 0,1 0 0,-1 0 0,5 3 0,4 3-236,0 0 0,-1 1 0,0 0 0,13 13 0,-19-17-82,19 19-6512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2:0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24575,'5'0'0,"5"0"0,11 0 0,11 0 0,5 0 0,-5 0-8191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2:0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24575,'9'0'0,"13"0"0,6 0 0,9 0 0,1 0 0,5 0 0,3 0 0,-6 0-8191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2:0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24575,'-1'2'0,"0"0"0,1 1 0,-1-1 0,0 0 0,-1 0 0,1 0 0,0 0 0,0 0 0,-1 0 0,0 0 0,1 0 0,-1 0 0,0-1 0,0 1 0,-3 2 0,-13 13 0,6 6 0,10-19 0,0 1 0,0-1 0,-1 0 0,1 0 0,-1 0 0,-4 5 0,15-40 0,-7 29 0,18-45 0,-19 45 0,1 0 0,0 0 0,0 1 0,1-1 0,-1 0 0,0 1 0,0-1 0,1 1 0,-1-1 0,1 1 0,0 0 0,-1-1 0,1 1 0,0 0 0,0 0 0,-1 0 0,1 0 0,0 1 0,0-1 0,0 0 0,2 1 0,-2 0 0,-1 0 0,0 0 0,0 0 0,1 1 0,-1-1 0,0 1 0,0-1 0,0 1 0,0-1 0,0 1 0,1 0 0,-1-1 0,0 1 0,0 0 0,-1 0 0,1 0 0,0 0 0,0 0 0,0 0 0,-1 0 0,1 0 0,0 0 0,-1 0 0,1 0 0,-1 0 0,1 0 0,-1 1 0,1 0 0,7 40 0,-7-37 0,3 39 0,-2 58 0,0 11 0,5-70-1365,4-10-5461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2:0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24575,'-5'0'0,"8"0"0,13 0 0,7 0 0,10 0 0,-1 0-8191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2:1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24575,'0'-4'0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2:26.427"/>
    </inkml:context>
    <inkml:brush xml:id="br0">
      <inkml:brushProperty name="width" value="0.2" units="cm"/>
      <inkml:brushProperty name="height" value="0.2" units="cm"/>
      <inkml:brushProperty name="color" value="#3411C7"/>
    </inkml:brush>
  </inkml:definitions>
  <inkml:trace contextRef="#ctx0" brushRef="#br0">0 5 24575,'9'-5'0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2:34.808"/>
    </inkml:context>
    <inkml:brush xml:id="br0">
      <inkml:brushProperty name="width" value="0.2" units="cm"/>
      <inkml:brushProperty name="height" value="0.2" units="cm"/>
      <inkml:brushProperty name="color" value="#3411C7"/>
    </inkml:brush>
  </inkml:definitions>
  <inkml:trace contextRef="#ctx0" brushRef="#br0">1 1 24575,'0'0'-8191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2:40.643"/>
    </inkml:context>
    <inkml:brush xml:id="br0">
      <inkml:brushProperty name="width" value="0.2" units="cm"/>
      <inkml:brushProperty name="height" value="0.2" units="cm"/>
      <inkml:brushProperty name="color" value="#3411C7"/>
    </inkml:brush>
  </inkml:definitions>
  <inkml:trace contextRef="#ctx0" brushRef="#br0">1 1 24575,'0'0'-8191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2:5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24575,'0'-9'0,"5"-3"0,5 0 0,11 3 0,11 2 0,0 3-8191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3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24575,'1'20'0,"1"-1"0,6 27 0,2 19 0,29 195 0,-27-190 0,16 62 0,5 33 0,-30-147-118,-2-5 181,1-1 0,0 1 0,6 15 0,-7-26-125,-1 1-1,1-1 1,0 0-1,0 0 1,0 0-1,1 0 1,-1 0-1,0 0 1,1 0-1,-1 0 1,1 0-1,0-1 1,-1 1 0,1 0-1,0-1 1,0 0-1,0 1 1,0-1-1,0 0 1,0 0-1,1 0 1,-1-1-1,3 2 1,22-2-6764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2:5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24575,'4'0'0,"0"-1"0,0 0 0,0 0 0,0 0 0,0 0 0,0-1 0,0 0 0,-1 0 0,6-3 0,24-10 0,-29 14 0,-1 0 0,0 0 0,0 0 0,1 1 0,-1 0 0,1-1 0,-1 1 0,0 0 0,1 1 0,-1-1 0,0 1 0,1-1 0,-1 1 0,0 0 0,0 0 0,0 1 0,0-1 0,0 1 0,0-1 0,0 1 0,0 0 0,0 0 0,-1 0 0,1 0 0,-1 1 0,0-1 0,1 1 0,-1 0 0,0-1 0,0 1 0,-1 0 0,1 0 0,-1 0 0,1 0 0,-1 0 0,0 1 0,0-1 0,-1 0 0,1 0 0,-1 1 0,1-1 0,-1 0 0,0 7 0,-5 14 0,4-21 0,0-1 0,0 1 0,0-1 0,0 1 0,1 0 0,0-1 0,-1 1 0,1 0 0,0-1 0,0 1 0,0 0 0,1-1 0,-1 1 0,1 0 0,-1-1 0,1 1 0,0-1 0,0 1 0,0-1 0,0 1 0,1-1 0,-1 0 0,2 3 0,4 4 0,0 0 0,0 0 0,-1 0 0,-1 1 0,0 0 0,0 0 0,-1 1 0,0-1 0,0 1 0,-1 0 0,-1 0 0,0 0 0,-1 0 0,0 0 0,0 0 0,-1 1 0,-1-1 0,-3 21 0,3-29-37,1-1 0,-1 1 1,0 0-1,-1-1 0,1 1 0,0-1 0,-1 1 0,1-1 0,-1 0 0,0 1 0,0-1 0,1 0 1,-2 0-1,1 0 0,0 0 0,0-1 0,-1 1 0,1-1 0,0 1 0,-1-1 0,0 0 0,1 0 1,-1 0-1,0 0 0,1 0 0,-1-1 0,0 1 0,0-1 0,0 0 0,0 0 0,1 0 0,-1 0 1,0 0-1,0-1 0,0 1 0,-4-2 0,-15-9-6789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3:02.486"/>
    </inkml:context>
    <inkml:brush xml:id="br0">
      <inkml:brushProperty name="width" value="0.2" units="cm"/>
      <inkml:brushProperty name="height" value="0.2" units="cm"/>
      <inkml:brushProperty name="color" value="#3411C7"/>
    </inkml:brush>
  </inkml:definitions>
  <inkml:trace contextRef="#ctx0" brushRef="#br0">1 1 24575,'5'0'0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4:5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5:12.381"/>
    </inkml:context>
    <inkml:brush xml:id="br0">
      <inkml:brushProperty name="width" value="0.35" units="cm"/>
      <inkml:brushProperty name="height" value="0.35" units="cm"/>
      <inkml:brushProperty name="color" value="#3411C7"/>
    </inkml:brush>
  </inkml:definitions>
  <inkml:trace contextRef="#ctx0" brushRef="#br0">19 12 24575,'-8'23'0,"0"-4"0,7-14 0,0 0 0,0 0 0,1 0 0,0 0 0,0 0 0,0 0 0,1 0 0,0 0 0,2 8 0,-3-12 0,1 0 0,-1 1 0,1-1 0,-1 0 0,1 1 0,0-1 0,-1 0 0,1 0 0,0 0 0,0 1 0,0-1 0,0 0 0,0 0 0,0 0 0,0 0 0,0-1 0,1 1 0,-1 0 0,0 0 0,0-1 0,1 1 0,-1-1 0,0 1 0,1-1 0,-1 0 0,1 1 0,-1-1 0,0 0 0,1 0 0,-1 0 0,1 0 0,-1 0 0,1 0 0,-1 0 0,0-1 0,1 1 0,-1 0 0,2-1 0,-1 0 0,1 0 0,-1 0 0,0 0 0,0-1 0,0 1 0,0-1 0,0 1 0,0-1 0,0 1 0,0-1 0,0 0 0,-1 0 0,1 0 0,-1 0 0,1 0 0,-1 0 0,0 0 0,0-1 0,0 1 0,0 0 0,0-1 0,-1 1 0,1 0 0,-1-1 0,0 1 0,1-1 0,-1 1 0,0-1 0,0 1 0,-1-6 0,1 6 0,-1 0 0,1 0 0,-1 0 0,1-1 0,-1 1 0,0 0 0,0 0 0,1 0 0,-2 0 0,1 0 0,0 0 0,0 0 0,-1 1 0,1-1 0,-1 0 0,1 1 0,-1-1 0,1 1 0,-1-1 0,0 1 0,0 0 0,0 0 0,0 0 0,0 0 0,0 0 0,0 0 0,0 0 0,-1 1 0,1-1 0,0 1 0,0 0 0,0-1 0,-1 1 0,-2 1 0,5-2 0,-1 0-1,1 1 1,0-1 0,-1 1-1,1-1 1,0 0 0,-1 1-1,1-1 1,0 0-1,0 1 1,0-1 0,0 0-1,0 0 1,0 1-1,0-1 1,0 0 0,0 1-1,0-1 1,0 0 0,0 0-1,0 1 1,0-1-1,1 0 1,-1 1 0,0-1-1,1 1 1,-1-1-1,0 0 1,1 1 0,0-2-1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5:14.982"/>
    </inkml:context>
    <inkml:brush xml:id="br0">
      <inkml:brushProperty name="width" value="0.35" units="cm"/>
      <inkml:brushProperty name="height" value="0.35" units="cm"/>
      <inkml:brushProperty name="color" value="#3411C7"/>
    </inkml:brush>
  </inkml:definitions>
  <inkml:trace contextRef="#ctx0" brushRef="#br0">19 23 24575,'0'-10'0,"0"3"0,-4 1 0,-2 12 0,5 4 0,-3 5 0,1 10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5:17.446"/>
    </inkml:context>
    <inkml:brush xml:id="br0">
      <inkml:brushProperty name="width" value="0.35" units="cm"/>
      <inkml:brushProperty name="height" value="0.35" units="cm"/>
      <inkml:brushProperty name="color" value="#3411C7"/>
    </inkml:brush>
  </inkml:definitions>
  <inkml:trace contextRef="#ctx0" brushRef="#br0">81 0 24575,'1'2'0,"-1"0"0,1 1 0,-1-1 0,1 0 0,0 0 0,-1 0 0,1 0 0,0 0 0,3 3 0,-4-4 0,0-1 0,0 0 0,1 1 0,-1-1 0,0 0 0,0 1 0,0-1 0,1 0 0,-1 1 0,0-1 0,0 0 0,1 1 0,-1-1 0,0 0 0,1 0 0,-1 1 0,0-1 0,1 0 0,-1 0 0,1 0 0,-1 0 0,0 1 0,1-1 0,-1 0 0,0 0 0,1 0 0,-1 0 0,1 0 0,-1 0 0,1 0 0,-1 0 0,0 0 0,1 0 0,-1 0 0,1 0 0,-1-1 0,0 1 0,1 0 0,-1 0 0,0 0 0,1 0 0,-1-1 0,0 1 0,1 0 0,-1 0 0,0-1 0,1 1 0,-1 0 0,0 0 0,0-1 0,1 1 0,-1 0 0,0-1 0,0 1 0,0-1 0,1 1 0,-1 0 0,0-1 0,0 1 0,0 0 0,0 0 0,0 0 0,0 0 0,0 0 0,0-1 0,1 1 0,-1 0 0,0 0 0,0 0 0,0 0 0,0 0 0,0-1 0,0 1 0,0 0 0,0 0 0,0 0 0,0 0 0,0-1 0,0 1 0,-1 0 0,1 0 0,0 0 0,0 0 0,0 0 0,0-1 0,0 1 0,0 0 0,0 0 0,0 0 0,0 0 0,0 0 0,-1 0 0,1 0 0,0-1 0,0 1 0,0 0 0,0 0 0,0 0 0,0 0 0,-1 0 0,1 0 0,0 0 0,0 0 0,0 0 0,0 0 0,0 0 0,-1 0 0,-8 6 0,3 8 0,5-11 0,0 0 0,0 0 0,-1 0 0,1 0 0,-1 0 0,0-1 0,0 1 0,-3 3 0,-6 6 0,0-3 0,11-9 0,-1-1 0,1 0 0,-1 1 0,1-1 0,0 0 0,-1 1 0,1-1 0,0 0 0,-1 0 0,1 0 0,0 1 0,0-1 0,0 0 0,0 0 0,-1 0 0,1 0 0,1 1 0,-1-1 0,0-1 0,0-1 29,-1 0-1,1 0 1,-1 0-1,0 0 0,0 0 1,0 1-1,0-1 1,0 0-1,0 1 1,-1-1-1,-2-2 1,3 4-98,0-1 1,1 1 0,-1 0 0,0 0-1,-1 0 1,1 0 0,0 1-1,0-1 1,0 0 0,0 0 0,-1 1-1,1-1 1,0 1 0,-1-1 0,1 1-1,-1-1 1,1 1 0,0 0 0,-1 0-1,1-1 1,-1 1 0,1 0 0,0 1-1,-4-1 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5:19.354"/>
    </inkml:context>
    <inkml:brush xml:id="br0">
      <inkml:brushProperty name="width" value="0.35" units="cm"/>
      <inkml:brushProperty name="height" value="0.35" units="cm"/>
      <inkml:brushProperty name="color" value="#3411C7"/>
    </inkml:brush>
  </inkml:definitions>
  <inkml:trace contextRef="#ctx0" brushRef="#br0">0 0 24575,'0'5'0,"0"-4"0,0-6 0,0 7 0,0-1 0,0 3 0,0-3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5:41.060"/>
    </inkml:context>
    <inkml:brush xml:id="br0">
      <inkml:brushProperty name="width" value="0.035" units="cm"/>
      <inkml:brushProperty name="height" value="0.035" units="cm"/>
      <inkml:brushProperty name="color" value="#3411C7"/>
    </inkml:brush>
  </inkml:definitions>
  <inkml:trace contextRef="#ctx0" brushRef="#br0">412 3 24575,'-52'-1'0,"21"0"0,-54 4 0,76-2 0,0 1 0,1-1 0,-1 1 0,1 1 0,-1 0 0,1 0 0,0 1 0,1 0 0,-1 0 0,-13 10 0,9-4 0,1-1 0,0 2 0,1-1 0,0 1 0,1 1 0,0 0 0,0 0 0,2 1 0,-1 0 0,2 0 0,0 0 0,0 1 0,1 0 0,1 1 0,0-1 0,1 0 0,-1 19 0,1-15 0,2 1 0,0-1 0,1 1 0,3 25 0,-2-38 0,1 1 0,-1-1 0,1 0 0,0 0 0,1 0 0,0 0 0,0 0 0,0 0 0,0-1 0,1 0 0,0 1 0,0-1 0,0-1 0,1 1 0,0-1 0,6 6 0,2-2 14,-1 0-1,1-1 0,1 0 0,-1 0 1,1-2-1,1 0 0,-1 0 1,28 4-1,-4-5-508,1 0 0,47-3 0,-48-2-6331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5:42.425"/>
    </inkml:context>
    <inkml:brush xml:id="br0">
      <inkml:brushProperty name="width" value="0.035" units="cm"/>
      <inkml:brushProperty name="height" value="0.035" units="cm"/>
      <inkml:brushProperty name="color" value="#3411C7"/>
    </inkml:brush>
  </inkml:definitions>
  <inkml:trace contextRef="#ctx0" brushRef="#br0">8 403 24575,'5'-1'0,"-1"-1"0,1 1 0,-1-1 0,0 0 0,1 0 0,-1-1 0,0 1 0,0-1 0,0 0 0,-1 0 0,1-1 0,5-5 0,-4 4 0,5-5 0,9-7 0,-1-2 0,18-23 0,-31 35 0,0-1 0,0 0 0,0 0 0,-1 0 0,-1-1 0,1 1 0,-1-1 0,-1 0 0,3-15 0,-4 16 0,-1 0 0,1 1 0,-1-1 0,-1 0 0,1 0 0,-1 1 0,-1-1 0,1 0 0,-1 1 0,-1-1 0,0 1 0,0 0 0,0 0 0,-7-11 0,7 14 0,0 0 0,0 0 0,0 1 0,0-1 0,-1 1 0,0 0 0,1 0 0,-1 0 0,-1 0 0,1 1 0,0 0 0,-1 0 0,1 0 0,-1 0 0,1 1 0,-1-1 0,0 1 0,1 0 0,-1 1 0,0-1 0,0 1 0,0 0 0,0 0 0,-6 1 0,8 0 0,1 0 0,-1-1 0,1 1 0,-1 0 0,1 0 0,-1 1 0,1-1 0,0 0 0,0 1 0,-1-1 0,1 1 0,0 0 0,1 0 0,-1 0 0,0 0 0,0 0 0,1 0 0,-1 0 0,1 0 0,0 1 0,0-1 0,0 0 0,0 1 0,0-1 0,0 1 0,0 4 0,-2 7 0,1 0 0,1 1 0,0 22 0,1-28 0,-1 16 0,1-1 0,1 1 0,1 0 0,1-1 0,2 1 0,11 37 0,40 109 0,-50-156-105,0 1 0,-2-1 0,0 1 0,-1 0 0,0 0 0,-1 0 0,-1 1 0,-1-1 0,0 0 0,-1 0 0,-1 1 0,-7 29 0,4-28-6721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5:42.889"/>
    </inkml:context>
    <inkml:brush xml:id="br0">
      <inkml:brushProperty name="width" value="0.035" units="cm"/>
      <inkml:brushProperty name="height" value="0.035" units="cm"/>
      <inkml:brushProperty name="color" value="#3411C7"/>
    </inkml:brush>
  </inkml:definitions>
  <inkml:trace contextRef="#ctx0" brushRef="#br0">0 22 24575,'5'0'0,"5"0"0,12 0 0,10-5 0,4-1 0,6 0 0,-5 2-8191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34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24575,'-10'0'0,"1"1"0,-1 0 0,1 0 0,-1 1 0,1 0 0,0 0 0,0 1 0,0 1 0,0-1 0,1 2 0,-1-1 0,-12 10 0,16-11 0,0 2 0,0-1 0,1 0 0,0 1 0,-1 0 0,2 0 0,-1 0 0,1 0 0,-1 1 0,1-1 0,1 1 0,-1 0 0,1 0 0,0 0 0,1 0 0,-1 0 0,1 0 0,0 1 0,0 10 0,1-14 0,0 0 0,0 0 0,1 0 0,-1 0 0,1 0 0,-1 0 0,1 0 0,0 0 0,0-1 0,0 1 0,0 0 0,1-1 0,-1 1 0,1-1 0,0 1 0,-1-1 0,1 0 0,0 1 0,1-1 0,-1 0 0,0 0 0,0-1 0,4 3 0,3 0 0,0 0 0,0 0 0,0-1 0,1 0 0,14 2 0,-9-2 0,-14-2 0,0-1 0,0 1 0,0-1 0,0 1 0,0 0 0,0-1 0,0 1 0,0 0 0,0 0 0,-1-1 0,1 1 0,0 0 0,0 0 0,-1 0 0,1 0 0,-1 0 0,1 0 0,-1 0 0,1 0 0,-1 0 0,0 0 0,1 1 0,-1-1 0,0 0 0,0 0 0,0 0 0,0 0 0,0 1 0,0-1 0,0 0 0,0 0 0,0 0 0,-1 2 0,-13 50 0,8-34 0,3-8 0,0 0 0,1 1 0,1-1 0,-1 0 0,2 1 0,0-1 0,2 19 0,-1-25 0,0 0 0,0-1 0,1 0 0,-1 1 0,1-1 0,0 0 0,1 0 0,-1 0 0,1 0 0,-1 0 0,1 0 0,0-1 0,0 1 0,1-1 0,-1 0 0,1 0 0,0 0 0,0-1 0,0 1 0,0-1 0,7 3 0,0-1-97,0 0-1,0-1 1,0 0-1,1-1 1,-1 0-1,1-1 1,-1 0-1,1-1 1,0 0-1,-1-1 1,1 0-1,-1-1 0,23-6 1,-4-4-6729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5:5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24575,'0'767'0,"0"-1457"0,0 679 0,0 0 0,1 0 0,0 0 0,0 0 0,6-20 0,-7 31 0,1-1 0,-1 0 0,0 0 0,0 1 0,1-1 0,-1 0 0,0 1 0,1-1 0,-1 0 0,0 1 0,1-1 0,-1 0 0,1 1 0,-1-1 0,1 1 0,0-1 0,-1 1 0,1-1 0,-1 1 0,1-1 0,0 1 0,-1 0 0,1-1 0,0 1 0,0 0 0,-1 0 0,1 0 0,0-1 0,0 1 0,-1 0 0,1 0 0,0 0 0,0 0 0,-1 0 0,1 0 0,0 0 0,0 1 0,0-1 0,-1 0 0,1 0 0,0 1 0,-1-1 0,1 0 0,0 1 0,-1-1 0,1 0 0,0 1 0,-1-1 0,1 1 0,-1-1 0,2 2 0,4 4 0,0 0 0,-1 0 0,9 13 0,-11-15 0,35 56 0,-3 1 0,-3 1 0,37 103 0,21 42 0,-87-200 0,0-1 0,1 1 0,0 0 0,0-1 0,1 0 0,-1 0 0,1 0 0,1-1 0,6 7 0,-11-12 0,1 1 0,-1 0 0,1-1 0,-1 1 0,1-1 0,-1 1 0,1-1 0,-1 0 0,1 0 0,0 1 0,-1-1 0,1 0 0,-1 0 0,1-1 0,0 1 0,-1 0 0,1 0 0,-1-1 0,1 1 0,-1-1 0,1 0 0,-1 1 0,1-1 0,-1 0 0,0 0 0,1 0 0,-1 0 0,0 0 0,0 0 0,0 0 0,0 0 0,0 0 0,0 0 0,2-3 0,3-4 0,-1 0 0,1-1 0,7-18 0,-3 2 0,-1-1 0,-1-1 0,-1 1 0,-1-1 0,-2-1 0,2-48 0,-13-170 0,7 237 0,0 9-5,-2-36-335,-1 0 0,-2 1 0,-16-64 0,6 60-6486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5:5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24575,'0'31'0,"-1"0"0,-8 47 0,7-68 0,-1 0 0,1 0 0,-2-1 0,1 1 0,-1-1 0,-1 1 0,1-1 0,-2 0 0,1-1 0,-1 1 0,-9 9 0,12-16 0,1 1 0,0-1 0,-1 0 0,0 0 0,1 0 0,-1 0 0,0-1 0,0 1 0,0-1 0,0 1 0,0-1 0,0 0 0,-1 0 0,1-1 0,0 1 0,-1-1 0,-4 1 0,6-2 0,-1 1 0,1-1 0,-1 1 0,1-1 0,0 0 0,-1 0 0,1 0 0,0 0 0,0 0 0,-1-1 0,1 1 0,0-1 0,0 1 0,1-1 0,-1 0 0,0 0 0,1 0 0,-1 0 0,1 0 0,-1 0 0,1 0 0,0 0 0,0-1 0,-1-1 0,-1-3 0,1 0 0,0 0 0,0 0 0,0 0 0,1-1 0,0 1 0,1 0 0,0-1 0,0 1 0,0 0 0,1-1 0,2-10 0,-2 15 0,0 0 0,0 0 0,0 0 0,0 1 0,0-1 0,0 0 0,1 0 0,0 1 0,-1-1 0,1 1 0,0-1 0,0 1 0,1 0 0,-1 0 0,0 0 0,1 0 0,-1 0 0,1 0 0,-1 1 0,1-1 0,0 1 0,0 0 0,0 0 0,0 0 0,0 0 0,0 0 0,0 0 0,0 1 0,0 0 0,0 0 0,0 0 0,5 0 0,-2 1 5,0 0 0,0 1-1,-1-1 1,1 1-1,-1 0 1,1 1 0,-1 0-1,0-1 1,0 1 0,0 1-1,0-1 1,0 1 0,-1 0-1,5 5 1,9 11-247,29 41 0,-27-35-709,3 5-5875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5:5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24575,'1'1'0,"-1"0"0,0 0 0,0 1 0,1-1 0,-1 0 0,0 0 0,1 0 0,-1 1 0,1-1 0,0 0 0,-1 0 0,1 0 0,0 0 0,0 0 0,1 1 0,5 7 0,30 47 0,42 86 0,-68-118 0,-1 1 0,-1 0 0,-1 1 0,-1-1 0,-1 2 0,4 46 0,-6 13 0,-4 1 0,-12 90 0,11-166-114,-1 1 1,0 0-1,-1-1 0,0 0 0,0 1 1,-1-1-1,-1 0 0,0-1 0,0 1 1,-1-1-1,-13 17 0,1-9-6712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5:5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24575,'0'15'0,"0"-1"0,1 1 0,0-1 0,2 0 0,-1 1 0,8 18 0,-9-29 0,1 0 0,-1-1 0,1 1 0,0 0 0,1-1 0,-1 1 0,1-1 0,-1 0 0,1 0 0,0 0 0,0 0 0,0 0 0,1-1 0,-1 1 0,0-1 0,1 0 0,0 0 0,0 0 0,-1-1 0,1 1 0,0-1 0,0 0 0,0 0 0,1 0 0,-1-1 0,5 1 0,-6-1 0,0 0 0,0 0 0,0 0 0,0 0 0,0-1 0,0 1 0,0-1 0,-1 0 0,1 0 0,0 0 0,-1 0 0,1 0 0,0-1 0,-1 1 0,1-1 0,-1 0 0,0 1 0,0-1 0,3-3 0,-2 1 0,0 0 0,0-1 0,0 0 0,0 0 0,-1 0 0,0 0 0,0 0 0,0 0 0,2-9 0,-1-4 0,-1-1 0,-1 1 0,0-1 0,-1 1 0,-3-21 0,2 33 0,0 0 0,0 0 0,-1 0 0,0 0 0,0 0 0,0 1 0,-1-1 0,0 0 0,0 1 0,-4-6 0,5 8 0,-1 0 0,1 1 0,0-1 0,-1 0 0,0 1 0,0 0 0,0 0 0,0 0 0,0 0 0,0 0 0,0 0 0,-1 1 0,1-1 0,-1 1 0,1 0 0,-1 0 0,-6 0 0,8 1 0,0 0 0,0 0 0,0 0 0,0 0 0,0 1 0,1-1 0,-1 1 0,0-1 0,0 1 0,1 0 0,-1 0 0,0 0 0,1 0 0,-1 0 0,1 0 0,-1 0 0,1 0 0,0 1 0,-1-1 0,1 1 0,0-1 0,0 1 0,0-1 0,0 1 0,0-1 0,0 1 0,0 0 0,1 0 0,-1-1 0,0 3 0,-2 7 0,1 0 0,0 1 0,-1 19 0,2-26 0,-1 16 0,2 0 0,-1-1 0,5 32 0,-3-47 0,-1 0 0,1-1 0,1 1 0,-1 0 0,0-1 0,1 1 0,0-1 0,0 0 0,0 0 0,1 1 0,0-1 0,-1-1 0,1 1 0,1 0 0,-1-1 0,0 0 0,1 1 0,0-1 0,-1 0 0,1-1 0,5 3 0,-6-4-49,0 0 1,1 0-1,-1 0 0,0-1 0,0 1 1,1-1-1,-1 0 0,0 0 0,1 0 1,-1 0-1,0-1 0,1 1 0,-1-1 1,0 0-1,0 0 0,0 0 0,0 0 1,0-1-1,0 1 0,0-1 0,0 0 1,0 0-1,-1 0 0,1 0 0,-1 0 0,1 0 1,1-4-1,19-22-6777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5:5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24575,'0'4'0,"0"16"0,0 14 0,0 9 0,0 8 0,0-1 0,0 0 0,9 1 0,4 1 0,3-8 0,0-3 0,5-8 0,0-10-8191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5:5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80 24575,'15'38'0,"1"-1"0,2-1 0,29 43 0,-23-40 0,38 83 0,-54-100 0,0 1 0,-2 0 0,0 0 0,3 34 0,-8-46 0,0 0 0,-1-1 0,0 1 0,-1 0 0,0 0 0,-1 0 0,0-1 0,-1 1 0,0-1 0,-1 0 0,-9 20 0,11-26 0,-1 0 0,0 0 0,0 0 0,-1 0 0,1-1 0,-1 1 0,0-1 0,0 0 0,0 0 0,0 0 0,0-1 0,-1 1 0,1-1 0,-1 0 0,0 0 0,1-1 0,-1 0 0,0 1 0,0-1 0,0-1 0,0 1 0,0-1 0,0 0 0,0 0 0,0-1 0,0 1 0,0-1 0,0 0 0,0 0 0,0-1 0,1 1 0,-1-1 0,0 0 0,1-1 0,-1 1 0,1-1 0,0 0 0,0 0 0,0 0 0,0 0 0,1-1 0,-1 0 0,1 1 0,0-1 0,0 0 0,0-1 0,-3-7 0,0-3 0,0 0 0,2-1 0,0 1 0,0-1 0,2 0 0,0 0 0,0 0 0,2 0 0,1-22 0,3-3 0,2-1 0,16-57 0,-4 40 0,3 2 0,2 1 0,38-67 0,-59 119-136,1-1-1,-1 1 1,1-1-1,1 1 1,-1 0-1,0 0 1,1 1-1,0-1 0,6-4 1,12-5-6690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5:5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56 24575,'-1'65'0,"-1"-34"0,2 0 0,1-1 0,1 1 0,9 40 0,-10-65 0,1 0 0,1 0 0,-1-1 0,1 1 0,0-1 0,0 1 0,0-1 0,1 0 0,0 0 0,0-1 0,0 1 0,1-1 0,-1 0 0,10 7 0,-11-10 0,0 1 0,0 0 0,0-1 0,0 1 0,0-1 0,0 0 0,0 0 0,1-1 0,-1 1 0,0 0 0,1-1 0,-1 0 0,1 0 0,-1 0 0,0 0 0,1-1 0,-1 1 0,1-1 0,-1 0 0,0 0 0,0 0 0,0 0 0,1-1 0,-1 1 0,0-1 0,-1 0 0,1 0 0,3-2 0,2-3 0,-1 1 0,0-1 0,-1-1 0,0 1 0,0-1 0,0 0 0,-1 0 0,0-1 0,-1 1 0,0-1 0,0 0 0,-1-1 0,0 1 0,-1 0 0,0-1 0,0 0 0,-1 1 0,0-1 0,-1 0 0,0 0 0,-1 1 0,0-1 0,-2-10 0,1 12 0,0-1 0,0 0 0,-1 0 0,0 1 0,-1 0 0,0 0 0,0 0 0,-1 0 0,0 0 0,0 1 0,-1 0 0,0 0 0,0 0 0,-1 1 0,1 0 0,-1 0 0,-1 1 0,1 0 0,-1 0 0,0 1 0,0 0 0,0 0 0,-1 1 0,-17-5 0,19 7 0,0-1 0,0 1 0,0 1 0,0-1 0,0 1 0,0 0 0,0 1 0,-9 1 0,12-1 0,1 0 0,0 0 0,0 0 0,0 0 0,0 1 0,1-1 0,-1 1 0,0-1 0,0 1 0,1 0 0,-1 0 0,1 1 0,0-1 0,0 0 0,0 1 0,0-1 0,0 1 0,0 0 0,1 0 0,-3 4 0,0 7 0,0-1 0,0 1 0,1 0 0,1 1 0,1-1 0,0 0 0,0 1 0,3 18 0,21 117 0,-5-79 41,3-2 0,44 99 0,9 27-1529,-60-149-5338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5:5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49 104 24575,'-5'6'0,"0"1"0,0-1 0,1 1 0,0 0 0,0 1 0,0-1 0,1 1 0,1-1 0,-1 1 0,1 0 0,-2 15 0,3-17 0,0 0 0,0-1 0,1 1 0,0 0 0,0 0 0,0-1 0,1 1 0,0 0 0,0-1 0,1 1 0,-1-1 0,1 1 0,0-1 0,1 0 0,-1 0 0,1 0 0,4 6 0,-4-8 0,0 1 0,1-1 0,-1 0 0,1 0 0,0 0 0,-1-1 0,2 1 0,-1-1 0,0 0 0,0 0 0,0-1 0,1 1 0,-1-1 0,1 0 0,0 0 0,-1 0 0,9 0 0,-5-2 0,-1 1 0,1-2 0,-1 1 0,1-1 0,-1 0 0,0 0 0,0-1 0,0 0 0,0 0 0,9-6 0,-6 3 0,0-1 0,-1 0 0,0 0 0,0-1 0,-1 0 0,1-1 0,-2 0 0,0 0 0,0 0 0,0-1 0,-1 0 0,-1 0 0,0-1 0,5-13 0,-9 19 0,0 0 0,0 0 0,-1 0 0,0 0 0,0 0 0,0 0 0,-1 0 0,1 0 0,-1 0 0,0 0 0,-1 0 0,1 0 0,-1 0 0,0 1 0,0-1 0,0 1 0,-1-1 0,0 1 0,0 0 0,0 0 0,0 0 0,0 1 0,-1-1 0,-7-5 0,2 2 0,-1 0 0,1 1 0,-1 1 0,0-1 0,0 2 0,0-1 0,-1 1 0,0 1 0,0 0 0,-14-2 0,21 4-65,-1 1 0,0-1 0,1 1 0,-1 0 0,0 1 0,1-1 0,-1 1 0,0 0 0,1 0 0,-1 0 0,1 0 0,-1 1 0,1 0 0,-1 0 0,1 0 0,0 0 0,0 1 0,0 0 0,1 0 0,-8 6 0,-6 14-6761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5:5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24575,'0'14'0,"5"5"0,1 12 0,-1 11 0,9-2 0,2 5 0,3-4 0,-3-4 0,6-10 0,9-8 0,-2-8-8191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0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24575,'5'5'0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3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62 199 24575,'-5'10'0,"1"1"0,0 1 0,-3 12 0,-5 15 0,6-24 0,1 1 0,0 0 0,1 0 0,1 1 0,0-1 0,0 26 0,3-37 0,0-1 0,0 1 0,1-1 0,-1 0 0,1 1 0,0-1 0,0 0 0,1 0 0,0 1 0,-1-1 0,1-1 0,1 1 0,-1 0 0,0 0 0,1-1 0,0 1 0,0-1 0,0 0 0,0 0 0,0 0 0,1 0 0,-1-1 0,1 1 0,0-1 0,0 0 0,0 0 0,0 0 0,0-1 0,0 1 0,5 0 0,-2 0 0,1-1 0,-1 0 0,0 0 0,0 0 0,1-1 0,-1 0 0,0-1 0,1 1 0,-1-1 0,0-1 0,0 0 0,0 0 0,0 0 0,0-1 0,0 0 0,0 0 0,-1 0 0,0-1 0,0 0 0,0 0 0,0-1 0,0 0 0,4-5 0,-1 0 0,0 0 0,-1 0 0,-1-1 0,0 0 0,0 0 0,-1-1 0,0 0 0,-1 0 0,-1 0 0,0-1 0,0 1 0,2-18 0,-3 8 0,-2 0 0,0-1 0,-1 1 0,-5-39 0,3 51 0,0-1 0,0 1 0,-1 0 0,0 0 0,-1 0 0,0 0 0,0 0 0,-1 1 0,0 0 0,-1 0 0,0 0 0,-9-9 0,12 15 0,-1 0 0,1-1 0,-1 1 0,0 0 0,0 1 0,0-1 0,-1 1 0,1 0 0,0 0 0,-1 0 0,0 0 0,1 1 0,-1 0 0,0 0 0,0 0 0,1 0 0,-1 1 0,0 0 0,0 0 0,0 0 0,0 1 0,0-1 0,1 1 0,-1 0 0,0 1 0,1-1 0,-1 1 0,0 0 0,1 0 0,0 1 0,0-1 0,0 1 0,0 0 0,0 0 0,0 0 0,1 0 0,-4 5 0,-21 27-1365,6 0-5461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0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24575,'-1'11'0,"2"1"0,-1-1 0,1 1 0,1-1 0,0 0 0,1 0 0,0 0 0,0 0 0,2 0 0,-1-1 0,1 0 0,9 14 0,-1-3 0,1-1 0,0-1 0,2-1 0,21 21 0,-32-35 0,-1 0 0,1-1 0,0 1 0,1-1 0,-1 0 0,1 0 0,-1-1 0,1 0 0,9 3 0,-11-4 0,0-1 0,0 0 0,0 1 0,-1-2 0,1 1 0,0 0 0,0-1 0,0 1 0,0-1 0,-1 0 0,1 0 0,0-1 0,-1 1 0,1-1 0,-1 0 0,6-3 0,2-4 9,0-1-1,0 0 1,0 0-1,-1-1 1,-1 0 0,0-1-1,-1 0 1,0 0-1,-1-1 1,0 0-1,-1 0 1,0-1-1,6-22 1,-8 21-123,0 0 0,-1 0-1,-1 0 1,0-1 0,-1 1 0,-1-1-1,0 1 1,-1-1 0,-1 1 0,0 0-1,-1 0 1,-9-27 0,0 16-6712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0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24575,'-4'0'0,"-2"14"0,0 18 0,6 13 0,12 12 0,4 6 0,-1-3 0,2-2 0,-2-3 0,-4-5 0,-3 2 0,6-7 0,0-12-8191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02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24575,'-5'-1'0,"0"1"0,0 1 0,-1-1 0,1 1 0,0 0 0,0 0 0,0 0 0,0 1 0,0-1 0,0 1 0,0 1 0,0-1 0,1 1 0,-1 0 0,1 0 0,0 0 0,0 0 0,0 1 0,0-1 0,1 1 0,-1 0 0,1 0 0,0 1 0,0-1 0,-2 7 0,4-10 0,1 0 0,-1 1 0,1-1 0,0 0 0,-1 1 0,1-1 0,0 0 0,0 1 0,0-1 0,0 0 0,0 1 0,0-1 0,1 0 0,-1 1 0,0-1 0,1 0 0,-1 1 0,1-1 0,-1 0 0,1 0 0,0 1 0,-1-1 0,1 0 0,0 0 0,0 0 0,1 1 0,3 2 0,0 0 0,0 0 0,0-1 0,11 6 0,14 8 0,-27-14 0,0 0 0,-1 0 0,1 0 0,-1 0 0,1 0 0,-1 0 0,0 1 0,0-1 0,-1 1 0,1-1 0,-1 1 0,1 0 0,-1-1 0,0 1 0,0 4 0,0 3 0,-1 0 0,-1 0 0,-2 21 0,1-24 0,1 1 0,0-1 0,1 1 0,-1-1 0,2 1 0,-1-1 0,1 0 0,3 10 0,-3-15 0,1 0 0,0 0 0,-1 0 0,1 0 0,1-1 0,-1 1 0,0 0 0,1-1 0,-1 0 0,1 1 0,0-1 0,0 0 0,0 0 0,0-1 0,0 1 0,0-1 0,1 1 0,-1-1 0,0 0 0,1 0 0,-1-1 0,0 1 0,8 0 0,4 0 0,1 0 0,-1-1 0,32-3 0,-25-1-227,1-1-1,-1 0 1,0-2-1,-1 0 1,28-15-1,-12 3-6598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02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24575,'45'-2'0,"0"-2"0,0-1 0,0-3 0,68-20 0,-88 18 0,-5 5 0,-19 5 0,-1 1 0,0 0 0,0 0 0,0 0 0,1 0 0,-1 0 0,0 0 0,0 0 0,0 0 0,-1 0 0,1 0 0,0 0 0,0 0 0,0 0 0,-1 0 0,1 0 0,0-1 0,-1 1 0,1 0 0,-1 0 0,1 0 0,-1-1 0,-1 2 0,-8 21 0,0-1 0,2 2 0,0-1 0,2 1 0,0 0 0,-4 48 0,10-63 0,0 0 0,0-1 0,1 1 0,1-1 0,-1 1 0,1-1 0,0 1 0,1-1 0,0 0 0,5 9 0,-5-12 0,1 1 0,0-1 0,0 1 0,0-1 0,1-1 0,0 1 0,0-1 0,0 1 0,0-1 0,1-1 0,0 1 0,-1-1 0,1 0 0,11 4 0,30 5-1365,-3-5-5461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0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24575,'-14'0'0,"1"-1"0,1 1 0,-1 1 0,0 0 0,1 1 0,-16 4 0,25-6 0,0 2 0,0-1 0,0 0 0,0 1 0,0-1 0,1 1 0,-1 0 0,1 0 0,-1 0 0,1 0 0,0 0 0,-1 1 0,1-1 0,0 1 0,1-1 0,-1 1 0,0 0 0,1-1 0,-1 1 0,1 0 0,0 0 0,0 0 0,0 0 0,1 1 0,-2 5 0,2-7 0,0 1 0,-1-1 0,1 1 0,0-1 0,1 1 0,-1-1 0,0 1 0,1-1 0,-1 1 0,1-1 0,0 1 0,0-1 0,0 0 0,0 1 0,0-1 0,0 0 0,1 0 0,-1 0 0,1 0 0,-1 0 0,1 0 0,0 0 0,0 0 0,0-1 0,0 1 0,2 1 0,6 2 0,-1-1 0,1 0 0,0 0 0,0-1 0,11 3 0,18 5 0,-39-10 0,1-1 0,0 1 0,0-1 0,0 1 0,-1-1 0,1 1 0,0-1 0,-1 1 0,1-1 0,-1 1 0,1 0 0,0 0 0,-1-1 0,0 1 0,1 0 0,-1 0 0,1-1 0,-1 1 0,0 0 0,1 0 0,-1 0 0,0 0 0,0 0 0,0-1 0,0 1 0,0 0 0,0 0 0,0 0 0,0 0 0,0 0 0,0 0 0,0 0 0,-1-1 0,1 1 0,-1 1 0,-17 34 0,11-23 0,2-3 0,1 0 0,0-1 0,0 2 0,1-1 0,0 0 0,1 1 0,0-1 0,1 1 0,0 13 0,1-21 0,1 1 0,-1 0 0,1 0 0,0 0 0,0 0 0,0-1 0,1 1 0,-1-1 0,1 1 0,0-1 0,0 1 0,0-1 0,0 0 0,1 0 0,-1 0 0,1 0 0,0 0 0,0-1 0,0 1 0,0-1 0,0 0 0,1 0 0,-1 0 0,0 0 0,1-1 0,0 1 0,-1-1 0,7 1 0,7 1-136,0 0-1,1-2 1,-1 0-1,0-1 1,1 0-1,-1-2 1,0 0-1,0-1 0,20-6 1,5-2-6690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0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24575,'4'-9'0,"16"-3"0,13 1 0,6-8 0,6 0 0,8 4 0,0-6 0,1 1 0,4 4 0,-12 5 0,-14 3-8191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0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24575,'0'5'0,"0"15"0,0 18 0,0 7 0,0 5 0,0 4 0,0-4 0,0 0 0,5 0 0,5 1 0,2 1 0,8-9 0,0-2 0,10-8 0,1-10-8191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0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57 142 24575,'0'6'0,"-1"10"0,1 1 0,1-1 0,1 0 0,0 0 0,6 20 0,-7-34 0,0 1 0,0 0 0,0-1 0,0 1 0,1-1 0,-1 1 0,1-1 0,0 1 0,0-1 0,-1 0 0,1 0 0,1 0 0,-1 0 0,0 0 0,4 1 0,-3-2 0,-1 0 0,1 0 0,0 0 0,0 0 0,0-1 0,0 0 0,0 1 0,0-1 0,0 0 0,0-1 0,0 1 0,0 0 0,0-1 0,0 0 0,0 0 0,-1 0 0,1 0 0,3-1 0,6-4 0,0 0 0,0-1 0,0 0 0,-1-1 0,0 0 0,18-18 0,-22 19 0,-1 1 0,1-2 0,-1 1 0,-1-1 0,0 0 0,0 0 0,0 0 0,-1-1 0,0 1 0,4-16 0,-7 21 0,-1-1 0,1 1 0,-1-1 0,0 1 0,1-1 0,-2 0 0,1 1 0,0-1 0,-1 1 0,1-1 0,-1 1 0,0-1 0,0 1 0,-1-1 0,1 1 0,-1 0 0,1 0 0,-4-4 0,2 3 0,-1-1 0,0 1 0,0 0 0,-1 1 0,1-1 0,-1 1 0,1 0 0,-1 0 0,0 1 0,-9-4 0,0 1 0,-1 0 0,1 2 0,-1 0 0,0 1 0,1 0 0,-1 1 0,-29 1 0,39 1 5,0 0-1,1 0 0,-1 0 0,1 1 1,-1-1-1,1 1 0,-1 0 0,1 1 1,0-1-1,0 1 0,0-1 1,0 1-1,1 0 0,-1 1 0,1-1 1,0 1-1,0-1 0,0 1 1,0 0-1,1 0 0,-1 0 0,1 0 1,0 1-1,0-1 0,1 1 0,-1-1 1,0 7-1,0-2-110,0 0 0,1-1 0,0 1 0,0 0 0,1 0 0,1 0-1,-1 0 1,1 0 0,1 0 0,-1-1 0,2 1 0,-1 0 0,7 13 0,15 17-6720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0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24575,'0'14'0,"0"18"0,0 13 0,0 12 0,9 11 0,13-2 0,1-12-8191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0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331 575 24575,'-26'0'0,"12"-1"0,1 1 0,-1 0 0,1 1 0,-20 4 0,29-4 0,1 0 0,-1 0 0,0 1 0,1-1 0,0 1 0,-1 0 0,1 0 0,0 0 0,0 0 0,0 1 0,0-1 0,0 1 0,1 0 0,-1-1 0,1 1 0,0 1 0,0-1 0,0 0 0,0 0 0,-2 6 0,2-3 0,0 1 0,0-1 0,0 0 0,1 1 0,0-1 0,1 1 0,-1-1 0,1 1 0,0-1 0,1 1 0,0-1 0,0 1 0,2 6 0,-2-8 0,1-1 0,0 0 0,-1 1 0,2-1 0,-1 0 0,0 0 0,1 0 0,0-1 0,0 1 0,0-1 0,0 1 0,0-1 0,1 0 0,-1 0 0,1 0 0,0-1 0,0 1 0,0-1 0,8 3 0,0-1 0,1 0 0,0-1 0,0-1 0,0 0 0,0-1 0,0 0 0,0-1 0,0 0 0,21-4 0,-29 4 0,1-1 0,-1 0 0,0 0 0,1-1 0,-1 0 0,0 0 0,0 0 0,0 0 0,0-1 0,0 0 0,-1 0 0,1 0 0,-1-1 0,0 1 0,0-1 0,0 0 0,0 0 0,-1 0 0,0-1 0,1 0 0,-2 1 0,1-1 0,0 0 0,-1 0 0,2-8 0,-3 7 0,0 1 0,-1-1 0,1 0 0,-2 0 0,1 1 0,0-1 0,-1 0 0,0 1 0,-1-1 0,1 1 0,-1-1 0,0 1 0,0 0 0,-1 0 0,1 0 0,-1 0 0,0 0 0,-1 0 0,1 1 0,-1 0 0,0-1 0,-6-4 0,-10-9 0,-1 1 0,-1 1 0,-32-18 0,46 29 0,-232-154 0,235 155 0,0-1 0,0 1 0,0-1 0,1 0 0,-1 0 0,1-1 0,0 1 0,1-1 0,0 0 0,0 0 0,0 0 0,0 0 0,1-1 0,-2-6 0,1-2 0,1 0 0,0 0 0,1 0 0,0 0 0,3-18 0,-2 28 0,0 0 0,1-1 0,0 1 0,1 0 0,-1 0 0,1 0 0,0 0 0,0 0 0,0 0 0,1 0 0,0 1 0,-1-1 0,2 1 0,-1 0 0,5-5 0,-2 3 0,1 1 0,0-1 0,1 1 0,-1 1 0,1-1 0,0 1 0,0 1 0,12-5 0,9 1 0,0 0 0,0 2 0,1 1 0,41 1 0,34 3-1365,-64 1-5461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3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24575,'-5'0'0,"-1"9"0,0 8 0,1 10 0,11 9 0,4 0-8191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1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0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24575,'0'9'0,"0"17"0,0 22 0,0 8 0,5-6 0,1 3 0,9 1 0,16-9 0,2-11-8191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0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114 110 24575,'-4'3'0,"1"0"0,-1 0 0,1 0 0,-1 1 0,1-1 0,0 1 0,0 0 0,0 0 0,1 0 0,0 0 0,-1 0 0,1 0 0,1 1 0,-1-1 0,1 1 0,-2 8 0,1-8 0,1 0 0,0 1 0,1-1 0,-1 0 0,1 0 0,0 0 0,0 0 0,0 0 0,1 1 0,0-1 0,0 0 0,0 0 0,1 0 0,0-1 0,2 8 0,-1-10 0,-1 1 0,1 0 0,-1-1 0,1 1 0,0-1 0,0 0 0,0 0 0,0 0 0,0 0 0,1-1 0,-1 1 0,0-1 0,1 0 0,-1 0 0,1 0 0,0-1 0,-1 1 0,1-1 0,-1 0 0,1 1 0,5-2 0,-3 1 0,0-1 0,0 0 0,-1 0 0,1 0 0,0-1 0,-1 0 0,1 0 0,-1 0 0,1-1 0,-1 0 0,0 0 0,7-5 0,-7 3 0,0 0 0,0 0 0,0-1 0,-1 1 0,0-1 0,0 0 0,0 0 0,-1 0 0,0-1 0,0 1 0,-1-1 0,0 0 0,0 0 0,0 0 0,1-13 0,-3 15 0,0-1 0,0 1 0,0 0 0,-1-1 0,0 1 0,0-1 0,0 1 0,-1 0 0,0 0 0,0 0 0,0 0 0,0 0 0,-1 0 0,0 0 0,0 1 0,0-1 0,0 1 0,-1 0 0,0 0 0,0 0 0,-4-3 0,-2 1 0,0-1 0,0 1 0,0 0 0,-1 1 0,0 0 0,0 1 0,-20-5 0,27 8 0,0 0 0,1 0 0,-1 0 0,0 1 0,0 0 0,0-1 0,0 1 0,0 1 0,0-1 0,0 0 0,0 1 0,1 0 0,-1 0 0,0 0 0,0 1 0,1-1 0,-1 1 0,1 0 0,-1 0 0,1 0 0,0 0 0,0 1 0,0-1 0,0 1 0,0 0 0,-3 3 0,2 2 0,-1 0 0,1 0 0,1 0 0,-1 0 0,1 1 0,1-1 0,-1 1 0,2 0 0,-1-1 0,1 1 0,0 0 0,2 17 0,-1-21 0,0 0 0,1 0 0,0 0 0,0 0 0,0-1 0,1 1 0,-1 0 0,1-1 0,0 1 0,1-1 0,-1 0 0,1 0 0,0 0 0,0 0 0,0 0 0,0 0 0,1-1 0,-1 1 0,1-1 0,0 0 0,0 0 0,0-1 0,1 1 0,6 2 0,31 7-1365,-1-6-5461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0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24575,'-10'5'0,"-2"15"0,1 18 0,1 12 0,4 6 0,11 4 0,14-10 0,4-12-8191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0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24575,'-6'-1'0,"0"2"0,1-1 0,-1 1 0,1 0 0,-1 0 0,1 0 0,0 1 0,-1 0 0,1 0 0,0 0 0,0 1 0,0-1 0,0 1 0,1 0 0,-1 1 0,1-1 0,0 1 0,0 0 0,0 0 0,0 0 0,1 1 0,0-1 0,0 1 0,0 0 0,0 0 0,1 0 0,0 0 0,0 0 0,0 0 0,0 1 0,0 8 0,0-3 0,0 1 0,1-1 0,0 1 0,1-1 0,1 1 0,0-1 0,0 1 0,1-1 0,1 0 0,0 1 0,0-1 0,1-1 0,1 1 0,9 17 0,-9-21 0,0-1 0,1 1 0,0-1 0,0-1 0,1 1 0,-1-1 0,1 0 0,0-1 0,1 1 0,-1-1 0,1-1 0,0 0 0,0 0 0,0 0 0,11 2 0,-10-3 0,0 0 0,0-1 0,0 0 0,0 0 0,0-1 0,0 0 0,0-1 0,0 0 0,-1 0 0,1-1 0,0 0 0,0-1 0,-1 1 0,12-7 0,-17 8 0,0-1 0,0 0 0,-1-1 0,1 1 0,0 0 0,-1-1 0,1 1 0,-1-1 0,0 0 0,0 0 0,0 0 0,0 0 0,-1 0 0,1 0 0,-1-1 0,2-5 0,-2 6 0,-1 1 0,0 0 0,1-1 0,-1 1 0,0 0 0,0-1 0,-1 1 0,1 0 0,0-1 0,-1 1 0,0 0 0,1 0 0,-1-1 0,0 1 0,0 0 0,0 0 0,0 0 0,-1 0 0,1 0 0,0 0 0,-1 1 0,1-1 0,-1 0 0,0 1 0,0-1 0,-3-1 0,-5-3-114,-1 1 1,0 1-1,0 0 0,0 0 0,-1 1 1,1 1-1,-1 0 0,0 0 0,0 1 1,0 1-1,-15 0 0,-28 3-6712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0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24575,'0'-3'0,"1"1"0,-1 0 0,1 0 0,-1 0 0,1 0 0,0 0 0,0 1 0,0-1 0,0 0 0,0 0 0,0 0 0,1 1 0,-1-1 0,1 1 0,-1-1 0,1 1 0,-1-1 0,1 1 0,0 0 0,0 0 0,-1 0 0,1 0 0,0 0 0,0 0 0,0 1 0,0-1 0,0 1 0,4-1 0,9-3 0,-1 2 0,30-2 0,-34 3 0,16-1 0,64-7 0,-83 8 0,0-1 0,0 0 0,0 0 0,0 0 0,0-1 0,-1 0 0,1-1 0,-1 1 0,10-8 0,-8 3 0,-14 20 0,-1 16 0,2 0 0,0 0 0,2 0 0,1 0 0,1 1 0,3 31 0,-1-54 7,-1 0-1,1 0 0,1 0 0,-1 0 1,1-1-1,0 1 0,1 0 1,-1-1-1,1 0 0,0 1 1,0-1-1,1-1 0,0 1 0,-1 0 1,2-1-1,-1 0 0,0 1 1,8 4-1,-3-3-155,1-1 1,-1 0-1,1-1 1,0 0-1,0 0 1,0-1-1,0 0 1,1-1-1,16 2 1,13-2-6678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0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24575,'2'0'0,"-1"0"0,0 0 0,1 1 0,-1-1 0,0 1 0,1-1 0,-1 1 0,0-1 0,0 1 0,0 0 0,0 0 0,0-1 0,0 1 0,0 0 0,0 0 0,0 0 0,0 0 0,1 2 0,14 24 0,-12-20 0,7 15 0,13 41 0,-7-18 0,-17-43 0,0-1 0,1 0 0,-1 0 0,1 0 0,-1 0 0,1 0 0,-1 0 0,1 0 0,0 0 0,0 0 0,-1 0 0,1 0 0,0-1 0,0 1 0,0 0 0,1 1 0,-1-2 0,-1 0 0,1 0 0,-1 0 0,1 0 0,-1-1 0,1 1 0,-1 0 0,1 0 0,-1 0 0,1 0 0,-1 0 0,0 0 0,1-1 0,-1 1 0,1 0 0,-1 0 0,0-1 0,1 1 0,-1 0 0,1-1 0,-1 1 0,0 0 0,0-1 0,1 1 0,-1-1 0,1 0 0,15-40 0,-13 32 0,4-9 0,0 0 0,1 1 0,18-31 0,-22 43 0,-1 0 0,1 1 0,0-1 0,0 0 0,1 1 0,-1 0 0,1 0 0,0 1 0,0-1 0,0 1 0,0 0 0,1 0 0,-1 1 0,1-1 0,0 1 0,6-1 0,-9 3 0,0 0 0,0 0 0,0 0 0,0 0 0,0 1 0,0-1 0,0 1 0,0 0 0,-1 0 0,1 0 0,0 0 0,-1 0 0,1 0 0,-1 1 0,1-1 0,-1 1 0,1 0 0,-1 0 0,0 0 0,0 0 0,0 0 0,0 0 0,0 1 0,-1-1 0,1 1 0,-1-1 0,3 6 0,4 8 0,-1 0 0,-1 0 0,6 23 0,-11-34 0,8 27-682,4 39-1,-8-25-6143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1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24575,'0'15'0,"0"0"0,1 0 0,1 0 0,0 0 0,1 0 0,1 0 0,6 17 0,-7-27 0,-1 0 0,0-1 0,1 1 0,0 0 0,0-1 0,1 0 0,-1 1 0,1-1 0,0-1 0,0 1 0,0 0 0,0-1 0,1 0 0,-1 0 0,1 0 0,0-1 0,0 1 0,0-1 0,0-1 0,0 1 0,1 0 0,-1-1 0,7 0 0,-7 0 0,1 0 0,0-1 0,0 1 0,0-2 0,0 1 0,0-1 0,0 1 0,0-2 0,0 1 0,-1-1 0,1 0 0,0 0 0,-1 0 0,0-1 0,1 0 0,-1 0 0,0 0 0,0 0 0,5-6 0,-4 2 0,-1 1 0,1-1 0,-2 0 0,1-1 0,-1 1 0,0-1 0,0 0 0,-1 0 0,0 0 0,0 0 0,-1-1 0,2-11 0,3-27 0,-2 56-8,0 0-1,1 0 1,0-1-1,0 0 1,1 0-1,0-1 1,0 0 0,1 0-1,12 9 1,10 9-1273,2 6-5545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1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24575,'0'5'0,"0"10"0,0 8 0,0 9 0,0 3 0,0 5 0,0 10 0,0 1 0,0 5 0,0 3 0,0-5 0,5-1 0,1-2 0,0 1 0,7 0 0,7-9 0,0-11-8191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1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56 24575,'-8'23'0,"0"-4"0,6-15 0,1 1 0,0 0 0,0 0 0,1 0 0,-1 0 0,1-1 0,0 1 0,0 0 0,1 0 0,-1 0 0,1 0 0,0 0 0,0-1 0,1 1 0,-1 0 0,1-1 0,0 1 0,1-1 0,-1 0 0,1 0 0,0 0 0,0 0 0,0 0 0,0 0 0,0-1 0,6 4 0,0 1 0,1-1 0,0 0 0,0-1 0,1 0 0,0 0 0,0-2 0,0 1 0,1-1 0,-1-1 0,1 0 0,0 0 0,0-2 0,0 1 0,18-1 0,-27-1 0,0 0 0,0-1 0,0 1 0,0-1 0,0 1 0,0-1 0,-1 0 0,1 0 0,0 0 0,0-1 0,-1 1 0,1-1 0,0 1 0,-1-1 0,0 0 0,1 0 0,-1 0 0,4-4 0,-4 2 0,1 0 0,-1 0 0,0-1 0,0 1 0,-1 0 0,1-1 0,-1 1 0,0-1 0,0 1 0,0-1 0,0-5 0,-1-2 0,-1-1 0,1 1 0,-2 0 0,0 0 0,0 0 0,-1 0 0,0 0 0,-8-16 0,8 22 0,0 1 0,-1-1 0,0 1 0,0 0 0,-1 0 0,1 1 0,-1-1 0,0 1 0,0 0 0,0 0 0,-1 0 0,1 1 0,-1 0 0,0 0 0,0 0 0,-8-1 0,11 2 0,0 1 0,0 1 0,-1-1 0,1 0 0,0 1 0,0 0 0,-1-1 0,1 1 0,0 1 0,0-1 0,0 0 0,-1 1 0,1 0 0,0-1 0,0 1 0,0 0 0,0 1 0,0-1 0,0 1 0,0-1 0,1 1 0,-1 0 0,0 0 0,1 0 0,-1 0 0,1 0 0,0 1 0,0-1 0,0 1 0,0-1 0,0 1 0,1 0 0,-1 0 0,-1 4 0,-2 6 0,1 0 0,1-1 0,0 2 0,0-1 0,1 0 0,1 0 0,0 1 0,1-1 0,1 0 0,0 1 0,0-1 0,2 0 0,5 20 0,-6-28 0,1 0 0,-1 0 0,1-1 0,1 1 0,-1-1 0,1 1 0,-1-1 0,1 0 0,1-1 0,-1 1 0,0-1 0,1 1 0,0-1 0,-1-1 0,1 1 0,0-1 0,1 0 0,-1 0 0,0 0 0,1-1 0,-1 1 0,1-1 0,-1-1 0,1 1 0,-1-1 0,1 0 0,7-1 0,-5 0 0,0 1 0,0-2 0,0 1 0,0-1 0,0 0 0,0-1 0,-1 0 0,1 0 0,-1-1 0,0 0 0,0 0 0,0 0 0,-1-1 0,1 0 0,-1-1 0,0 1 0,-1-1 0,6-7 0,-2-2 0,-1-1 0,-1 0 0,0 0 0,-2 0 0,1-1 0,-2 0 0,0 0 0,-1-1 0,0-21 0,15 93 0,-9-24 40,1 0 0,22 42 0,-28-64-133,0-1 0,0 0 1,1-1-1,0 1 0,0-1 0,0 0 0,1 0 0,0 0 1,0-1-1,1 0 0,-1 0 0,1-1 0,0 0 1,0 0-1,9 3 0,17 3-6733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3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24575,'32'-1'0,"1"0"0,32-7 0,-54 7 0,-1-1 0,0-1 0,0 0 0,0 0 0,0-1 0,0 0 0,-1-1 0,0 0 0,0 0 0,0-1 0,8-7 0,-16 12 0,0 1 0,0-1 0,0 1 0,-1-1 0,1 1 0,0-1 0,-1 0 0,1 1 0,0-1 0,-1 0 0,1 1 0,-1-1 0,1 0 0,-1 0 0,1 0 0,-1 1 0,0-1 0,1 0 0,-1 0 0,0 0 0,0 0 0,0 0 0,0 0 0,0 0 0,0 0 0,0 1 0,0-1 0,0 0 0,0 0 0,0 0 0,-1-1 0,0 2 0,0 0 0,0-1 0,0 1 0,0 0 0,0 0 0,0 1 0,0-1 0,0 0 0,0 0 0,-1 0 0,1 1 0,0-1 0,0 0 0,0 1 0,0-1 0,1 1 0,-1 0 0,0-1 0,0 1 0,0 0 0,0-1 0,0 1 0,1 0 0,-1 0 0,0 0 0,1-1 0,-2 3 0,-10 13 0,0 1 0,0 0 0,2 0 0,0 1 0,2 1 0,0 0 0,0 0 0,2 0 0,0 1 0,2 0 0,0 0 0,1 0 0,1 0 0,1 1 0,1-1 0,0 0 0,2 1 0,6 30 0,-6-42 9,0-1-1,1-1 1,0 1-1,0 0 1,1-1 0,0 1-1,1-1 1,-1 0-1,1-1 1,0 1-1,1-1 1,0 0-1,8 7 1,0-2-306,2-1 0,0-1 0,0 0 0,30 12 0,-8-6-6529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1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24575,'60'0'0,"64"-8"0,-106 5 0,1 0 0,-1-1 0,1-1 0,-1-1 0,0 0 0,-1-2 0,24-13 0,-18 4 0,-24 17 0,1 0 0,0 0 0,0 0 0,0 0 0,0 0 0,0 0 0,0 0 0,0 0 0,0 0 0,0 0 0,0 0 0,0 0 0,0 0 0,0 0 0,-1 0 0,1 0 0,0 0 0,0 0 0,0 0 0,0 0 0,0 0 0,0 0 0,0 0 0,0 0 0,0 0 0,0 0 0,0 0 0,0 0 0,0 0 0,0 0 0,0-1 0,0 1 0,-1 0 0,1 0 0,0 0 0,0 0 0,0 0 0,0 0 0,0 0 0,0 0 0,0 0 0,0 0 0,0 0 0,-14 7 0,-18 16 0,26-16 0,1 1 0,-1 0 0,1 0 0,1 0 0,-1 1 0,1 0 0,1 0 0,0 0 0,0 0 0,1 0 0,-2 15 0,0 3 0,2 1 0,1 44 0,2-62-59,0-1 0,0 1-1,1 0 1,1-1-1,-1 0 1,2 1 0,-1-1-1,1 0 1,1-1 0,-1 1-1,1-1 1,1 0 0,0 0-1,0 0 1,0-1-1,1 0 1,0 0 0,0-1-1,1 0 1,0 0 0,0-1-1,15 8 1,23 8-6767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1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70 135 24575,'-2'1'0,"-1"-1"0,0 1 0,0 0 0,0-1 0,1 1 0,-1 1 0,0-1 0,1 0 0,-1 1 0,1-1 0,0 1 0,-1 0 0,1-1 0,0 1 0,0 0 0,0 1 0,0-1 0,0 0 0,1 0 0,-1 1 0,1-1 0,-1 1 0,-1 5 0,0-2 0,1 0 0,0 0 0,0 0 0,0 1 0,1-1 0,0 1 0,0-1 0,0 1 0,1 7 0,0-9 0,1-1 0,0 0 0,0 0 0,0 0 0,0 0 0,0 0 0,1 0 0,0-1 0,0 1 0,0 0 0,0-1 0,0 0 0,1 1 0,0-1 0,-1 0 0,6 4 0,-3-3 0,0-1 0,0 0 0,0 0 0,0-1 0,0 0 0,1 0 0,-1 0 0,1 0 0,-1-1 0,11 2 0,-4-2 0,0-1 0,0 0 0,-1-1 0,1 0 0,0 0 0,-1-1 0,1-1 0,-1 0 0,0-1 0,0 0 0,12-6 0,-13 5 0,-1-1 0,0 1 0,0-2 0,-1 1 0,1-1 0,-1-1 0,-1 1 0,1-1 0,8-13 0,-13 16 0,0 0 0,-1 0 0,0 0 0,0 0 0,0-1 0,0 1 0,-1 0 0,0-1 0,0 1 0,-1-1 0,1 0 0,-1 1 0,0-1 0,-1 1 0,1-1 0,-1 1 0,0-1 0,-1 1 0,1 0 0,-3-7 0,0 4 0,1 0 0,-1 1 0,0-1 0,-1 1 0,0-1 0,0 1 0,0 1 0,-1-1 0,0 1 0,0 0 0,-1 0 0,0 1 0,-9-6 0,12 8 0,-1 1 0,1-1 0,-1 1 0,0 1 0,0-1 0,0 1 0,0 0 0,0 0 0,0 0 0,0 1 0,0-1 0,0 1 0,0 1 0,0-1 0,0 1 0,0-1 0,0 1 0,0 1 0,0-1 0,1 1 0,-1 0 0,0 0 0,1 0 0,-6 4 0,-2 2 0,2 0 0,-1 1 0,1 0 0,0 1 0,1 0 0,0 0 0,-8 13 0,11-15 0,1 0 0,1 0 0,-1 1 0,1 0 0,1-1 0,0 2 0,0-1 0,0 0 0,1 0 0,-1 18 0,3-24 4,0 0 0,0-1 0,1 1 0,-1 0 0,0-1 0,1 1 0,0-1 0,0 1 0,0-1 1,0 1-1,0-1 0,0 1 0,1-1 0,-1 0 0,1 0 0,-1 0 0,1 1 0,0-2 0,0 1 0,0 0 0,0 0 0,0-1 0,1 1 0,-1-1 0,0 1 0,1-1 0,4 1 0,2 2-215,0-2 0,0 0 0,0 0-1,1 0 1,-1-1 0,15 0 0,28-3-6615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1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39 24575,'0'-9'0,"-5"-4"0,-10 1 0,-3 8 0,1 12 0,4 11 0,4 15 0,4 11 0,7-2 0,4 6 0,9-6 0,3-1 0,2-8 0,12-9 0,10-9 0,-3-7-8191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1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65 24575,'-1'35'0,"0"-6"0,2 0 0,0 0 0,7 32 0,-7-54 0,0 0 0,1 0 0,0 0 0,0 0 0,1-1 0,0 1 0,0-1 0,0 0 0,1 0 0,0 0 0,0 0 0,0-1 0,1 0 0,0 0 0,0 0 0,0 0 0,1-1 0,9 7 0,-11-9 0,-1-1 0,1 1 0,0 0 0,0-1 0,0 0 0,0 0 0,0 0 0,0 0 0,0-1 0,0 1 0,0-1 0,0 0 0,0 0 0,0-1 0,0 1 0,7-3 0,-6 1 0,1 0 0,-1 0 0,0-1 0,-1 0 0,1 0 0,0 0 0,-1-1 0,0 1 0,1-1 0,6-8 0,-2-1 0,0 0 0,-1 0 0,0-1 0,-1 0 0,0 0 0,-2-1 0,8-26 0,-6 9 0,-1 0 0,-2 0 0,1-53 0,-5 69 0,1 23 0,5 28 0,2-12-170,1-1-1,1 0 0,1 0 1,1-2-1,1 1 0,1-1 1,21 23-1,-8-14-6655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1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24575,'0'9'0,"0"8"0,0 10 0,0 10 0,0 12 0,0 11 0,0 6 0,4 4 0,2 5 0,0 3 0,-1-7 0,-2-7 0,-1-9 0,-1-5 0,9 3 0,2-3 0,-1-10-8191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1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76 24575,'-12'19'0,"3"-6"0,3-1 0,1 1 0,1 0 0,0 1 0,1-1 0,0 1 0,-1 16 0,3-20 0,1-1 0,0 0 0,0 0 0,1 0 0,0 1 0,0-1 0,1 0 0,0 0 0,1 0 0,5 11 0,-7-17 0,1 0 0,0 0 0,0 0 0,0 0 0,1 0 0,-1-1 0,1 1 0,-1-1 0,1 0 0,0 0 0,0 0 0,0 0 0,0 0 0,0-1 0,0 1 0,0-1 0,1 0 0,-1 0 0,0 0 0,1 0 0,-1-1 0,1 1 0,-1-1 0,1 0 0,-1 0 0,1 0 0,-1-1 0,1 1 0,5-2 0,-2 0 0,-1 0 0,1 0 0,0-1 0,-1 1 0,0-1 0,0-1 0,0 1 0,0-1 0,0 0 0,-1-1 0,0 1 0,0-1 0,0 0 0,4-6 0,-4 4 0,-1 0 0,0 0 0,0-1 0,-1 1 0,0-1 0,0 0 0,-1 0 0,0 0 0,-1 0 0,0 0 0,0-1 0,0 1 0,-1 0 0,0-1 0,-1 1 0,0 0 0,0 0 0,-1 0 0,-2-9 0,1 8 0,-1 0 0,1 1 0,-1-1 0,-1 1 0,1 0 0,-2 0 0,1 0 0,-1 0 0,0 1 0,0 0 0,-1 0 0,0 1 0,0 0 0,-1 0 0,0 1 0,-13-8 0,16 11-80,-1 0 0,1 0-1,-1 1 1,1 0 0,-1-1-1,0 2 1,1-1 0,-1 1-1,0 0 1,0 0 0,1 0 0,-1 1-1,0 0 1,1 0 0,-1 1-1,-7 2 1,-17 7-6746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1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24575,'3'2'0,"1"0"0,-1 0 0,0 0 0,0 0 0,0 0 0,0 1 0,0 0 0,0-1 0,-1 1 0,1 0 0,-1 0 0,0 1 0,4 5 0,-2-3 0,140 200 0,-140-200 0,0 0 0,1 0 0,0-1 0,0 1 0,8 5 0,-12-11 0,-1 1 0,1 0 0,0-1 0,0 1 0,-1-1 0,1 1 0,0-1 0,0 0 0,0 1 0,0-1 0,0 0 0,0 1 0,-1-1 0,1 0 0,0 0 0,0 0 0,0 0 0,0 0 0,0 0 0,0 0 0,0 0 0,0 0 0,0-1 0,0 1 0,0 0 0,-1 0 0,1-1 0,0 1 0,0-1 0,0 1 0,0-1 0,-1 1 0,1-1 0,0 1 0,-1-1 0,1 0 0,0 1 0,-1-1 0,1 0 0,-1 0 0,1 1 0,-1-1 0,1 0 0,-1 0 0,1 0 0,-1 0 0,0 0 0,0 0 0,1 1 0,-1-1 0,0-2 0,4-15 17,0-1 0,-1 0 0,-1 0 0,-1 1-1,-2-35 1,0 36-180,0 0 0,1 0 0,1 1 1,1-1-1,0 0 0,2 1 0,-1-1 0,8-17 0,6 0-6663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1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26 24575,'-2'0'0,"0"1"0,0-1 0,1 1 0,-1-1 0,0 1 0,0 0 0,0-1 0,1 1 0,-1 0 0,0 0 0,1 0 0,-1 0 0,1 1 0,-1-1 0,1 0 0,0 1 0,0-1 0,-1 0 0,1 1 0,0 0 0,0-1 0,0 1 0,1 0 0,-1-1 0,0 1 0,0 0 0,1 0 0,-1 2 0,-2 8 0,0 1 0,1-1 0,0 15 0,1-16 0,-1 6 0,1 0 0,1-1 0,1 1 0,1 0 0,0-1 0,1 1 0,8 26 0,-9-38 0,0-1 0,0 1 0,0-1 0,0 0 0,1 0 0,-1 0 0,1 0 0,0 0 0,1 0 0,-1-1 0,1 1 0,-1-1 0,6 3 0,-6-4 0,1 0 0,-1-1 0,1 0 0,0 1 0,0-1 0,0-1 0,0 1 0,-1 0 0,1-1 0,0 0 0,0 0 0,0 0 0,0-1 0,0 1 0,0-1 0,0 0 0,0 0 0,5-2 0,-3 1 0,-1-1 0,1 1 0,-1-1 0,0 0 0,0 0 0,0-1 0,0 1 0,-1-1 0,0 0 0,1 0 0,-1-1 0,-1 1 0,1-1 0,3-6 0,-3 3 0,0 0 0,0 0 0,-1 0 0,0-1 0,0 0 0,-1 0 0,0 0 0,1-17 0,-2 17 0,0 1 0,-1-1 0,-1 0 0,1 0 0,-2 1 0,1-1 0,-1 0 0,0 1 0,-1 0 0,0-1 0,0 1 0,-1 0 0,0 0 0,0 1 0,-1-1 0,0 1 0,0 0 0,0 0 0,-1 1 0,-10-9 0,11 11 14,-2 1-1,1-1 0,0 1 0,-1 0 1,0 0-1,1 1 0,-1 0 1,-11-2-1,14 3-106,-1 1 0,1-1 1,0 1-1,-1 0 0,1 0 0,0 1 0,-1-1 0,1 1 1,0 0-1,0 0 0,-1 0 0,1 1 0,0 0 1,0-1-1,-4 4 0,-13 13-6733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1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24575,'82'1'0,"-39"1"0,-1-2 0,1-1 0,61-11 0,-98 11 0,-1 0 0,0 0 0,0 0 0,0 0 0,-1-1 0,1 0 0,0 1 0,-1-2 0,1 1 0,7-6 0,-12 8 0,1 0 0,-1 0 0,0 0 0,0 0 0,0 0 0,1 0 0,-1-1 0,0 1 0,0 0 0,0 0 0,0 0 0,1 0 0,-1 0 0,0 0 0,0-1 0,0 1 0,0 0 0,0 0 0,0 0 0,0 0 0,1-1 0,-1 1 0,0 0 0,0 0 0,0 0 0,0-1 0,0 1 0,0 0 0,0 0 0,0 0 0,0-1 0,0 1 0,0 0 0,0 0 0,0-1 0,0 1 0,0 0 0,0 0 0,0 0 0,-1 0 0,1-1 0,0 1 0,0 0 0,0 0 0,0 0 0,0-1 0,0 1 0,0 0 0,-1 0 0,1 0 0,0 0 0,0 0 0,0 0 0,0-1 0,-1 1 0,1 0 0,0 0 0,0 0 0,0 0 0,-1 0 0,1 0 0,0 0 0,0 0 0,0 0 0,-1 0 0,1 0 0,-1 0 0,0 0 0,0 0 0,0 0 0,1 0 0,-1 0 0,0 0 0,0 1 0,0-1 0,0 0 0,1 1 0,-1-1 0,0 0 0,0 1 0,1-1 0,-1 1 0,0-1 0,0 1 0,0 1 0,-3 3 0,1 0 0,0 1 0,0-1 0,1 1 0,0 0 0,0 0 0,0 0 0,0 0 0,0 8 0,-5 62 0,6-59 0,-1 17 0,-3 80 0,5-103 0,1-1 0,0 1 0,1 0 0,0 0 0,0-1 0,1 1 0,8 17 0,-8-23-97,0-1-1,0 0 1,0 0-1,0 0 1,1 0-1,-1 0 1,1-1-1,0 0 1,0 0-1,1 0 1,-1 0-1,1-1 0,4 3 1,24 7-6729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1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31 24575,'-1'0'0,"1"0"0,-1 0 0,1 1 0,-1-1 0,0 0 0,1 0 0,-1 1 0,1-1 0,-1 0 0,1 1 0,-1-1 0,1 1 0,0-1 0,-1 1 0,1-1 0,-1 1 0,1-1 0,0 1 0,-1-1 0,1 1 0,0-1 0,0 1 0,-1-1 0,1 1 0,0 0 0,0 0 0,-5 20 0,5-17 0,-3 13 0,0 0 0,2 0 0,0-1 0,1 1 0,2 20 0,-1-33 0,-1 0 0,1 0 0,0 0 0,0 0 0,1-1 0,-1 1 0,1 0 0,-1 0 0,1-1 0,0 1 0,1-1 0,-1 0 0,1 0 0,-1 0 0,1 0 0,0 0 0,0 0 0,0-1 0,0 1 0,1-1 0,-1 0 0,1 0 0,0 0 0,-1 0 0,1-1 0,0 0 0,4 2 0,-3-2 0,0 0 0,0 0 0,0 0 0,0 0 0,0-1 0,0 0 0,0 0 0,0 0 0,0-1 0,0 0 0,0 0 0,-1 0 0,1 0 0,0-1 0,0 1 0,-1-1 0,1-1 0,5-2 0,-6 1 0,0 0 0,0 1 0,-1-1 0,0-1 0,1 1 0,-1 0 0,-1-1 0,1 0 0,-1 1 0,1-1 0,-2 0 0,1 0 0,0 0 0,-1 0 0,0-1 0,0 1 0,0-6 0,0 0 0,1 0 0,-2 0 0,0 0 0,0 0 0,-1 0 0,-3-18 0,3 25 0,-1 1 0,1-1 0,0 0 0,-1 1 0,0-1 0,0 1 0,0 0 0,0 0 0,-1-1 0,1 1 0,-1 1 0,0-1 0,0 0 0,0 1 0,0-1 0,0 1 0,0 0 0,-1 0 0,1 0 0,-1 1 0,1-1 0,-7-1 0,2 1-85,-1 0 0,0 0-1,0 1 1,0 0 0,0 0-1,0 1 1,0 0 0,1 1-1,-1 0 1,0 0 0,0 1-1,0 0 1,1 0 0,-1 1-1,-9 5 1,-23 17-6741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3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24575,'0'9'0,"0"8"0,0 10 0,0 5 0,0 6 0,0 11 0,9 11 0,3-1 0,9-10 0,1-4 0,1-10 0,-4-11-8191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2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24575,'12'7'0,"-1"1"0,1 0 0,-1 0 0,0 2 0,-1-1 0,0 1 0,-1 1 0,9 12 0,60 101 0,-50-76 0,-14-24 0,-10-15 0,1-1 0,0 1 0,0-1 0,1-1 0,0 1 0,0-1 0,0 0 0,12 10 0,-17-17 0,0 1 0,0-1 0,0 1 0,0-1 0,1 1 0,-1-1 0,0 0 0,0 1 0,0-1 0,0 0 0,0 0 0,1 0 0,-1 0 0,0 0 0,0 0 0,0 0 0,0 0 0,1 0 0,-1-1 0,0 1 0,0 0 0,0-1 0,0 1 0,0-1 0,0 1 0,0-1 0,0 0 0,0 1 0,0-1 0,0 0 0,0 0 0,-1 0 0,1 0 0,0 1 0,1-3 0,2-3 0,-1 1 0,1-1 0,-1 0 0,4-11 0,0-3 0,-2 0 0,0 0 0,2-30 0,-3 24 0,10-38 0,1 30-1365,3 10-5461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2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24575,'0'13'0,"0"20"0,0 12 0,0 12 0,9 7 0,3-9-8191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2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24575,'0'5'0,"4"1"0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2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24 24575,'-3'3'0,"1"1"0,-1-1 0,1 1 0,0 0 0,1 0 0,-1 0 0,1 0 0,0 0 0,0 1 0,0-1 0,-1 7 0,-1 52 0,3-55 0,0 1 0,0-1 0,1 1 0,0-1 0,0 0 0,1 1 0,0-1 0,0 0 0,1 0 0,6 13 0,-7-17 0,0-1 0,1 1 0,-1-1 0,1 0 0,0 0 0,0 0 0,0 0 0,0 0 0,0-1 0,1 1 0,-1-1 0,1 0 0,0 0 0,-1 0 0,1 0 0,0-1 0,0 0 0,0 1 0,1-2 0,-1 1 0,5 0 0,-6-1 0,0 1 0,0-1 0,1-1 0,-1 1 0,0 0 0,0-1 0,0 1 0,0-1 0,0 0 0,0 0 0,0 0 0,0-1 0,0 1 0,0-1 0,-1 0 0,1 1 0,-1-1 0,1 0 0,-1-1 0,0 1 0,1 0 0,-1-1 0,0 1 0,-1-1 0,1 1 0,0-1 0,-1 0 0,0 0 0,1 0 0,-1 0 0,0 0 0,1-4 0,2-10 0,-1 0 0,0 0 0,-2 0 0,1-27 0,-2 37 0,0 0 0,-1 0 0,0 0 0,0 1 0,0-1 0,-1 0 0,0 1 0,0-1 0,-1 1 0,0 0 0,-6-11 0,7 14 0,0 0 0,0 1 0,0 0 0,0-1 0,-1 1 0,1 0 0,-1 0 0,0 0 0,1 0 0,-1 1 0,0-1 0,0 1 0,0 0 0,0-1 0,0 1 0,0 1 0,0-1 0,0 0 0,-1 1 0,1-1 0,0 1 0,0 0 0,-1 0 0,1 1 0,0-1 0,0 1 0,-4 0 0,4 0 0,0 1 0,0-1 0,0 0 0,0 1 0,0 0 0,0 0 0,0 0 0,1 0 0,-1 0 0,1 0 0,-1 1 0,1-1 0,0 1 0,0 0 0,0 0 0,0-1 0,1 1 0,-1 0 0,1 1 0,0-1 0,0 0 0,-2 6 0,0 6 0,0 0 0,1 0 0,-1 26 0,2-31 0,1 1 0,1 0 0,0-1 0,0 1 0,1-1 0,0 1 0,1-1 0,6 15 0,-7-21 0,0 1 0,0-1 0,1-1 0,-1 1 0,1 0 0,0-1 0,0 1 0,0-1 0,0 0 0,1 0 0,-1 0 0,1 0 0,0-1 0,0 1 0,0-1 0,0 0 0,0 0 0,0-1 0,0 1 0,1-1 0,-1 0 0,7 1 0,-2-2-170,-1 0-1,1 0 0,0-1 1,0 0-1,-1 0 0,1-1 1,11-4-1,17-7-6655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2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24575,'0'-4'0,"0"7"0,0 12 0,0 18 0,0 17 0,5 0 0,1-4 0,9-10 0,7-11 0,-1-9-8191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2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48 24575,'-2'-2'0,"1"-1"0,-1 1 0,0 0 0,0 0 0,0 0 0,0 0 0,-1 0 0,1 1 0,0-1 0,-1 1 0,1-1 0,-1 1 0,1 0 0,-1 0 0,-4-1 0,-45-10 0,42 10 0,-4 0 0,0 0 0,0 1 0,0 1 0,0 0 0,0 1 0,0 0 0,-17 4 0,25-3 0,-1-1 0,1 1 0,0 0 0,0 1 0,1-1 0,-1 1 0,0 0 0,1 1 0,-1-1 0,1 1 0,0 0 0,1 0 0,-1 1 0,1 0 0,-1-1 0,2 2 0,-1-1 0,-3 6 0,5-8 0,1-1 0,1 1 0,-1-1 0,0 1 0,1-1 0,-1 1 0,1-1 0,-1 1 0,1 0 0,0-1 0,0 1 0,1-1 0,-1 1 0,0-1 0,1 1 0,0 0 0,-1-1 0,1 0 0,0 1 0,0-1 0,1 1 0,-1-1 0,0 0 0,1 0 0,-1 0 0,1 0 0,0 0 0,0 0 0,0 0 0,0-1 0,0 1 0,0 0 0,3 1 0,7 5 0,1-1 0,0 0 0,0-1 0,22 7 0,162 47 0,-187-57 0,0 0 0,0 1 0,0 0 0,-1 1 0,0 0 0,13 8 0,-20-12 0,-1 1 0,1-1 0,0 0 0,0 1 0,-1-1 0,1 1 0,-1 0 0,1 0 0,-1-1 0,1 1 0,-1 0 0,0 0 0,0 0 0,0 0 0,0 0 0,-1 1 0,1-1 0,-1 0 0,1 0 0,-1 1 0,1-1 0,-1 0 0,0 0 0,0 1 0,0-1 0,-1 0 0,1 0 0,-1 1 0,1-1 0,-1 0 0,1 0 0,-1 0 0,0 0 0,0 0 0,0 0 0,-2 2 0,-2 3 10,0-1 0,0 0 0,-1 0 0,0-1 0,0 1 0,-1-1 0,1-1 0,-1 1 0,0-1 0,-1 0 0,-10 3 0,-5 3-505,-2-2 0,-32 7 0,5-5-6331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2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24575,'5'0'0,"15"0"0,9 0 0,9 0 0,11 0 0,-2-9 0,4-3 0,3 0 0,-3 2 0,-1 3 0,-14 3 0,-22 2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2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24575,'0'5'0,"0"6"0,0 10 0,0 11 0,4 5 0,3 5 0,8-5 0,2 1 0,-2-2 0,1-7 0,-2 2 0,-4-6-8191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2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24575,'2'1'0,"0"0"0,-1 1 0,1-1 0,0 1 0,-1-1 0,1 1 0,-1 0 0,1 0 0,-1-1 0,0 1 0,0 0 0,0 0 0,0 0 0,0 1 0,1 2 0,1 1 0,8 20 0,11 42 0,-13-40 0,-3-13 0,0-13 0,6-24 0,-11 21 0,8-25 0,12-47 0,7-21 0,-24 84 0,0 1 0,0-1 0,1 1 0,0 1 0,1-1 0,0 1 0,10-10 0,-15 16 0,0 1 0,1-1 0,-1 1 0,1-1 0,-1 1 0,1 0 0,0 0 0,-1 0 0,1 0 0,0 0 0,0 0 0,0 1 0,0-1 0,0 0 0,0 1 0,0 0 0,0-1 0,0 1 0,0 0 0,0 0 0,0 0 0,3 1 0,-2 0 0,0 0 0,0 0 0,0 1 0,-1-1 0,1 1 0,0-1 0,-1 1 0,1 0 0,-1 0 0,0 1 0,0-1 0,0 0 0,3 4 0,2 5 0,0 0 0,-1 0 0,0 1 0,-1 0 0,0 0 0,3 14 0,24 141 0,-13-57 0,5-2-1365,-13-71-5461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2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45 24575,'0'-2'0,"0"0"0,0 1 0,0-1 0,0 0 0,-1 0 0,1 1 0,0-1 0,-1 0 0,1 1 0,-1-1 0,0 1 0,0-1 0,1 1 0,-1-1 0,0 1 0,0-1 0,0 1 0,0 0 0,-1 0 0,1-1 0,0 1 0,-3-2 0,1 2 0,0 0 0,1 0 0,-1 0 0,0 0 0,0 0 0,0 1 0,0-1 0,0 1 0,0 0 0,0 0 0,0 0 0,-4 1 0,2-1 0,-1 1 0,0 0 0,1 1 0,-1-1 0,1 1 0,0 0 0,-1 0 0,1 1 0,0 0 0,0 0 0,1 0 0,-1 0 0,-6 6 0,9-6 0,0 0 0,1 0 0,-1 1 0,0-1 0,1 0 0,0 0 0,-1 1 0,1-1 0,1 1 0,-1-1 0,0 1 0,1-1 0,0 1 0,0 0 0,0-1 0,0 1 0,1-1 0,-1 1 0,1-1 0,0 1 0,0-1 0,0 1 0,0-1 0,1 0 0,-1 1 0,1-1 0,0 0 0,4 5 0,3 4 0,1 0 0,0-1 0,0 1 0,1-2 0,17 13 0,9 2 0,20 15 0,-54-38 0,0 1 0,0 0 0,0 0 0,-1 0 0,1 0 0,-1 1 0,0-1 0,1 1 0,-1-1 0,-1 1 0,1 0 0,2 7 0,-4-10 0,0 1 0,0 0 0,0-1 0,0 1 0,0-1 0,-1 1 0,1 0 0,0-1 0,-1 1 0,1-1 0,-1 1 0,1-1 0,-1 1 0,0-1 0,0 0 0,0 1 0,0-1 0,0 0 0,0 0 0,0 1 0,0-1 0,0 0 0,0 0 0,-3 1 0,-34 18 0,18-13-455,0-1 0,-40 6 0,10-5-6371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3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 24575,'-2'99'0,"-1"-37"0,12 117 0,-3-152 0,-6-27 0,0 0 0,0 0 0,0 1 0,0-1 0,0 0 0,0 0 0,0 0 0,0 0 0,0 0 0,0 1 0,0-1 0,0 0 0,0 0 0,0 0 0,0 0 0,0 0 0,0 1 0,0-1 0,0 0 0,0 0 0,0 0 0,1 0 0,-1 0 0,0 0 0,0 0 0,0 1 0,0-1 0,0 0 0,0 0 0,0 0 0,1 0 0,-1 0 0,0 0 0,0 0 0,0 0 0,0 0 0,0 0 0,0 0 0,1 0 0,-1 0 0,0 0 0,0 0 0,0 0 0,0 0 0,0 0 0,1 0 0,-1 0 0,0 0 0,0 0 0,0 0 0,0 0 0,0 0 0,0 0 0,1 0 0,-1 0 0,4-11 0,1-17 0,-4-22 0,-2-1 0,-7-50 0,4 50 0,3 48 0,1 1 0,0-1 0,0 0 0,0 0 0,0 0 0,0 0 0,0 0 0,1 1 0,0-1 0,-1 0 0,1 0 0,0 1 0,0-1 0,1 0 0,-1 1 0,1-1 0,-1 1 0,1 0 0,0 0 0,-1-1 0,1 1 0,0 0 0,1 0 0,-1 1 0,0-1 0,1 0 0,-1 1 0,0-1 0,1 1 0,5-2 0,4-1 0,1 1 0,0 1 0,1 0 0,-1 1 0,20 0 0,1-1 0,-26 1 0,-1 0 0,1-1 0,0 0 0,-1 0 0,0-1 0,0 0 0,0 0 0,0 0 0,0-1 0,9-7 0,-7 5 0,-8 6 0,-1-1 0,0 1 0,1-1 0,-1 1 0,1 0 0,-1 0 0,0-1 0,1 1 0,-1 0 0,1 0 0,-1 0 0,1-1 0,-1 1 0,1 0 0,-1 0 0,1 0 0,-1 0 0,1 0 0,-1 0 0,1 0 0,-1 0 0,1 0 0,-1 0 0,1 0 0,-1 1 0,1-1 0,-1 0 0,1 0 0,-1 0 0,1 1 0,-1-1 0,0 0 0,1 0 0,-1 1 0,1-1 0,-1 0 0,0 1 0,1-1 0,-1 0 0,0 1 0,1-1 0,-1 1 0,0-1 0,0 1 0,1-1 0,-1 1 0,0-1 0,0 1 0,0-1 0,0 1 0,0-1 0,0 1 0,1-1 0,-1 1 0,-1 0 0,1 36 0,0-30 0,-4 51 0,0 59 0,4-101 0,2 0 0,0 0 0,0 0 0,2-1 0,7 23 0,-10-37-7,35 86 135,-31-77-340,0 0-1,1-1 1,0 0 0,1 0 0,0 0-1,12 11 1,9 1-6614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3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 24575,'-29'-1'0,"-1"2"0,1 1 0,-36 7 0,56-7 0,-1 1 0,1 0 0,0 1 0,0 0 0,0 0 0,0 1 0,1 0 0,-1 0 0,1 1 0,1 0 0,-1 1 0,1-1 0,-9 12 0,5-4 0,0 0 0,1 0 0,1 1 0,0 0 0,2 1 0,-1 0 0,2 0 0,0 0 0,1 1 0,-5 27 0,10-41 0,-1 0 0,1 0 0,0 1 0,0-1 0,1 0 0,-1 0 0,0 0 0,1 1 0,0-1 0,0 0 0,0 0 0,0 0 0,0 0 0,1 0 0,-1 0 0,1-1 0,0 1 0,0 0 0,3 3 0,-1-3 0,0 1 0,1-1 0,-1 0 0,1 0 0,0 0 0,0-1 0,0 0 0,0 0 0,0 0 0,9 1 0,6 1 0,0-1 0,0-2 0,0 0 0,0-1 0,23-3 0,-34 2 0,-1 0 0,0-1 0,1-1 0,-1 1 0,0-1 0,0 0 0,12-8 0,-17 10 0,-1 0 0,0-1 0,1 1 0,-1-1 0,0 1 0,0-1 0,0 0 0,0 0 0,0 0 0,-1 0 0,1 0 0,0 0 0,-1-1 0,0 1 0,1 0 0,-1-1 0,0 1 0,0-1 0,-1 1 0,1-1 0,0 1 0,-1-1 0,0 0 0,1 1 0,-1-1 0,0 0 0,-1-4 0,0 5 0,1 0 0,-1 0 0,-1 0 0,1-1 0,0 1 0,0 0 0,-1 0 0,1 1 0,-1-1 0,1 0 0,-1 0 0,0 1 0,0-1 0,0 1 0,0 0 0,0-1 0,0 1 0,0 0 0,0 0 0,-1 0 0,-3 0 0,-6-3 0,0 1 0,-23-2 0,29 4 0,-23-2-455,0 2 0,-40 2 0,11 4-6371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3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24575,'0'-15'0,"0"31"0,0 1 0,0 0 0,2 0 0,0 0 0,1 0 0,0 0 0,1 0 0,10 22 0,-11-32 0,1 0 0,-1 0 0,1 0 0,1-1 0,-1 1 0,1-1 0,0-1 0,0 1 0,1 0 0,0-1 0,0 0 0,0-1 0,1 0 0,-1 1 0,1-2 0,0 1 0,0-1 0,15 4 0,-15-5 0,0 0 0,0-1 0,0 0 0,1-1 0,-1 1 0,0-1 0,0-1 0,1 1 0,-1-1 0,0-1 0,0 1 0,0-1 0,12-5 0,-9 2 0,-1 0 0,0 0 0,0-1 0,0 0 0,-1 0 0,0-1 0,0 0 0,13-17 0,-12 13 0,-1-1 0,0 0 0,-1 0 0,0-1 0,-1 0 0,0 0 0,-1 0 0,0-1 0,-1 0 0,-1 0 0,0 0 0,-1 0 0,-1 0 0,0-20 0,-7-1-1365,-4 9-5461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3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24575,'0'5'0,"9"1"0,3 9 0,9 15 0,1 17 0,1 0 0,-3 2 0,-6-3 0,5-10 0,8-11 0,-1-23 0,1-26 0,-5-17 0,-7-12 0,5 3 0,-3 1 0,-3 5 0,-4 9-8191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3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24575,'0'9'0,"-1"-1"0,-1 0 0,1 0 0,-1 0 0,-5 12 0,-1 4 0,4-6 0,-2 0 0,0-1 0,-1 0 0,0 0 0,-2-1 0,0 0 0,0 0 0,-2-1 0,0-1 0,0 0 0,-21 19 0,31-31 0,-1-1 0,0 0 0,1 1 0,-1-1 0,0 0 0,0 0 0,0 0 0,0 0 0,0 0 0,0 0 0,0-1 0,0 1 0,0-1 0,0 0 0,0 1 0,0-1 0,0 0 0,0 0 0,0 0 0,-3-1 0,3 1 0,0-1 0,0 0 0,1 0 0,-1 0 0,0-1 0,0 1 0,1 0 0,-1 0 0,1-1 0,0 1 0,-1-1 0,1 0 0,0 1 0,0-1 0,0 0 0,0 0 0,-1-1 0,-2-6 0,1 0 0,1 0 0,-1 0 0,2 0 0,-1 0 0,1 0 0,0-19 0,2 20 0,0 0 0,0 0 0,1 0 0,0 0 0,0 0 0,1 0 0,0 1 0,0-1 0,1 1 0,0 0 0,6-8 0,-7 11 0,0 0 0,0-1 0,1 1 0,0 1 0,0-1 0,0 1 0,0-1 0,0 1 0,1 0 0,-1 1 0,1-1 0,0 1 0,0 0 0,0 0 0,0 0 0,0 1 0,10-2 0,-12 3 0,0 0 0,-1 0 0,1 0 0,0 1 0,-1-1 0,1 1 0,0 0 0,-1-1 0,1 1 0,-1 0 0,1 1 0,-1-1 0,0 0 0,1 1 0,2 2 0,0 0 0,0 1 0,0 0 0,-1 0 0,0 0 0,0 0 0,3 8 0,4 7 0,-1 2 0,11 35 0,-19-53 0,18 63-1365,-6-7-5461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3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24575,'0'-9'0,"5"-3"0,1 9 0,14 16 0,3 13 0,-2 3-8191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3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37 157 24575,'-1'2'0,"1"1"0,-1 0 0,0 0 0,1-1 0,-1 1 0,0-1 0,0 1 0,-1 0 0,1-1 0,-1 0 0,1 1 0,-1-1 0,-2 3 0,2-3 0,0 0 0,1 0 0,-1 0 0,1 0 0,-1 1 0,1-1 0,0 1 0,0-1 0,0 1 0,0-1 0,0 1 0,0-1 0,1 1 0,-1 0 0,1 0 0,0-1 0,0 6 0,1-3 0,1-1 0,0 1 0,0 0 0,0-1 0,0 1 0,1-1 0,0 0 0,0 0 0,0 0 0,0 0 0,1 0 0,-1-1 0,1 1 0,0-1 0,0 0 0,0 0 0,1 0 0,-1-1 0,1 0 0,-1 0 0,1 0 0,5 1 0,1 1 0,1 0 0,-1-1 0,1-1 0,-1 0 0,1 0 0,-1-1 0,1-1 0,21-1 0,-25-1 0,-1 1 0,1-2 0,0 1 0,-1-1 0,0 0 0,0 0 0,0-1 0,0 0 0,0 0 0,-1-1 0,1 1 0,-1-2 0,-1 1 0,1-1 0,-1 1 0,0-1 0,0-1 0,0 1 0,-1-1 0,0 0 0,-1 0 0,1 0 0,-1 0 0,-1-1 0,1 1 0,-1-1 0,-1 0 0,1 1 0,-1-1 0,-1 0 0,0 0 0,0 0 0,0 0 0,-1 0 0,-2-11 0,1 14 0,0-1 0,0 0 0,-1 1 0,0-1 0,0 1 0,0 0 0,-1 0 0,0 0 0,0 1 0,0-1 0,0 1 0,-1 0 0,0 0 0,0 0 0,0 1 0,0 0 0,-9-5 0,3 2 0,-1 1 0,1 0 0,-1 1 0,0 0 0,0 1 0,-1 0 0,-20-2 0,29 4 0,1 1 0,-1 0 0,1 0 0,-1 0 0,0 0 0,1 0 0,-1 1 0,1 0 0,0-1 0,-1 1 0,1 1 0,-1-1 0,1 0 0,0 1 0,0 0 0,0-1 0,0 1 0,0 0 0,0 1 0,1-1 0,-1 0 0,1 1 0,-1 0 0,1-1 0,0 1 0,0 0 0,0 0 0,0 0 0,1 0 0,-1 1 0,1-1 0,0 0 0,0 1 0,-1 3 0,-2 17 0,0 0 0,1 0 0,1 0 0,2 0 0,0 0 0,2 0 0,7 40 0,8 11 0,28 77 0,-36-122 0,0 1 0,5 38 0,-5-21 0,-9-43-97,1 0-1,1 0 1,-1-1-1,1 1 1,-1 0-1,1-1 1,1 1-1,-1-1 1,1 0-1,-1 0 1,1 0-1,1 0 0,5 6 1,15 6-6729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3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24575,'0'-1'0,"1"0"0,-1 1 0,0-1 0,1 0 0,-1 0 0,1 0 0,-1 0 0,1 1 0,0-1 0,-1 0 0,1 0 0,0 1 0,-1-1 0,1 1 0,0-1 0,0 1 0,0-1 0,-1 1 0,1-1 0,0 1 0,0-1 0,0 1 0,0 0 0,0 0 0,0 0 0,0-1 0,0 1 0,0 0 0,0 0 0,1 0 0,37 0 0,-34 0 0,67 6 0,31 0 0,-93-6 0,0 0 0,0-1 0,0-1 0,-1 1 0,1-1 0,0-1 0,14-6 0,-22 8 0,1-1 0,-1 1 0,0-1 0,0 0 0,1 0 0,-1 0 0,0 0 0,2-4 0,-4 6 0,1 0 0,-1-1 0,0 1 0,1 0 0,-1-1 0,0 1 0,0 0 0,1-1 0,-1 1 0,0 0 0,0-1 0,0 1 0,0-1 0,0 1 0,1 0 0,-1-1 0,0 1 0,0-1 0,0 1 0,0 0 0,0-1 0,0 1 0,0-1 0,0 1 0,0 0 0,-1-1 0,1 1 0,0-1 0,0 1 0,0 0 0,0-1 0,0 1 0,-1-1 0,1 1 0,0 0 0,0-1 0,-1 1 0,1 0 0,0 0 0,-1-1 0,1 1 0,0 0 0,-1-1 0,1 1 0,0 0 0,-1 0 0,1 0 0,0 0 0,-1-1 0,1 1 0,-1 0 0,1 0 0,-1 0 0,1 0 0,0 0 0,-1 0 0,1 0 0,-1 0 0,1 0 0,0 0 0,-1 0 0,0 0 0,-1 1 0,0-1 0,0 1 0,0-1 0,0 1 0,0-1 0,0 1 0,0 0 0,0 0 0,0 0 0,0 0 0,1 1 0,-1-1 0,0 0 0,1 1 0,-3 1 0,-24 29 0,24-27 0,-4 6 0,1 0 0,0 1 0,0 0 0,1 0 0,1 0 0,0 1 0,1 0 0,0 0 0,1 0 0,-3 26 0,5-23 0,0 1 0,1-1 0,0 0 0,2 1 0,0-1 0,0 0 0,2 0 0,9 28 0,-12-40-36,1 0 0,-1 0 0,1 0 1,0 0-1,0 0 0,1 0 0,-1-1 0,1 1 0,0-1 0,0 0 0,0 1 0,0-1 0,1-1 0,-1 1 0,1 0 0,0-1 0,0 0 1,-1 0-1,2 0 0,-1 0 0,0-1 0,0 1 0,0-1 0,1 0 0,-1 0 0,0-1 0,1 1 0,-1-1 0,1 0 0,-1 0 0,1-1 1,-1 1-1,0-1 0,1 0 0,-1 0 0,0-1 0,5-1 0,21-14-6790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3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24575,'1'-1'0,"0"1"0,-1 0 0,1-1 0,0 1 0,-1 0 0,1-1 0,-1 1 0,1-1 0,-1 1 0,1-1 0,-1 1 0,1-1 0,-1 0 0,1 1 0,-1-1 0,0 1 0,1-1 0,-1 0 0,0 1 0,1-1 0,-1 0 0,0 1 0,0-3 0,5-19 0,-4 17 0,0 3 0,4-19 0,-2 18 0,-1 14 0,-2-6 0,1-1 0,0 1 0,0 0 0,0 0 0,1-1 0,-1 1 0,1-1 0,0 1 0,0-1 0,1 0 0,-1 0 0,1 0 0,0 0 0,0 0 0,1-1 0,-1 1 0,6 3 0,-4-3 0,1-1 0,-1 1 0,1-1 0,0 0 0,0-1 0,0 0 0,0 0 0,1 0 0,-1 0 0,0-1 0,1 0 0,11 0 0,-13-2 0,0 1 0,-1-1 0,1 0 0,-1 0 0,1 0 0,-1-1 0,0 0 0,0 1 0,0-2 0,1 1 0,-2 0 0,1-1 0,0 0 0,0 1 0,-1-1 0,0-1 0,0 1 0,0-1 0,3-3 0,5-9 0,-1 1 0,0-1 0,8-20 0,-17 34 0,-1 1 0,0 1 0,0 0 0,0 0 0,0 0 0,0 0 0,0-1 0,0 1 0,0 0 0,0 0 0,0 0 0,0 0 0,0-1 0,0 1 0,0 0 0,0 0 0,1 0 0,-1 0 0,0 0 0,0-1 0,0 1 0,0 0 0,0 0 0,0 0 0,0 0 0,1 0 0,-1 0 0,0-1 0,0 1 0,0 0 0,0 0 0,1 0 0,-1 0 0,0 0 0,0 0 0,0 0 0,0 0 0,1 0 0,-1 0 0,0 0 0,0 0 0,0 0 0,0 0 0,1 0 0,-1 0 0,0 0 0,0 0 0,1 0 0,1 11 0,0 22 0,-2-31 0,0 22-136,1 1-1,1-1 1,1 1-1,2-1 1,0 0-1,1-1 1,2 1-1,0-1 0,12 22 1,4-6-6690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3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24575,'-16'0'0,"-6"0"0,1 1 0,-38 5 0,52-5 0,1 1 0,-1 0 0,1 0 0,-1 1 0,1-1 0,0 1 0,0 1 0,0-1 0,0 1 0,1 0 0,-1 1 0,-7 7 0,4-2 0,1 1 0,1 0 0,0 0 0,0 0 0,1 1 0,1 0 0,0 0 0,1 1 0,0-1 0,0 1 0,2 0 0,-1 0 0,2 0 0,0 0 0,0 0 0,2 19 0,0-23 0,0-1 0,0 0 0,0 0 0,1 0 0,0 0 0,1 0 0,0 0 0,0-1 0,0 1 0,1-1 0,0 0 0,1 0 0,0 0 0,0-1 0,0 1 0,1-1 0,-1-1 0,2 1 0,-1-1 0,1 0 0,-1 0 0,1-1 0,0 0 0,1 0 0,-1 0 0,16 4 0,-11-5 0,0 0 0,0-1 0,0 0 0,0-1 0,1-1 0,-1 1 0,0-2 0,22-3 0,-29 3 0,-1 0 0,1 0 0,-1 0 0,0-1 0,0 0 0,1 1 0,-1-2 0,0 1 0,-1 0 0,1-1 0,0 0 0,-1 1 0,1-2 0,-1 1 0,0 0 0,0-1 0,0 1 0,-1-1 0,1 0 0,-1 0 0,0 0 0,0 0 0,0 0 0,-1 0 0,1 0 0,0-6 0,-1 5 0,0 0 0,0 1 0,-1-1 0,1 0 0,-1 0 0,0 0 0,0 0 0,-1 1 0,0-1 0,0 0 0,0 0 0,0 1 0,-1-1 0,1 0 0,-1 1 0,0 0 0,-1-1 0,1 1 0,-1 0 0,-4-5 0,3 6 0,0-1 0,0 0 0,-1 1 0,0 0 0,1 0 0,-1 1 0,0-1 0,-1 1 0,1 0 0,0 0 0,-1 1 0,1-1 0,-1 1 0,1 1 0,-1-1 0,1 1 0,-7 0 0,5 0-65,1 0 0,-1 1 0,1 0 0,-1 0 0,1 1 0,-1 0 0,1 0 0,0 0 0,0 1 0,0 0 0,0 0 0,1 0 0,-1 1 0,1 0 0,0 0 0,0 0 0,0 1 0,0 0 0,1 0 0,-5 7 0,-7 14-6761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3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24575,'1'1'0,"0"-1"0,1 0 0,-1 1 0,0-1 0,1 0 0,-1 1 0,0-1 0,0 1 0,0 0 0,0 0 0,0-1 0,0 1 0,0 0 0,0 0 0,0 0 0,0 0 0,0 0 0,0 0 0,-1 0 0,1 0 0,0 0 0,-1 0 0,2 3 0,11 34 0,-8-22 0,54 139 0,-58-154 0,-1 1 0,1-1 0,-1 1 0,1-1 0,0 1 0,-1-1 0,1 1 0,0-1 0,0 0 0,0 0 0,0 1 0,0-1 0,0 0 0,1 0 0,-1 0 0,0 0 0,1 0 0,-1 0 0,0 0 0,3 0 0,-3-1 0,1 0 0,0 0 0,-1-1 0,1 1 0,0-1 0,-1 1 0,1-1 0,-1 0 0,1 0 0,-1 1 0,0-1 0,1 0 0,-1 0 0,0 0 0,1-1 0,-1 1 0,0 0 0,0 0 0,1-3 0,9-10 0,0-1 0,-1-1 0,12-26 0,-16 29 0,1 0 0,0 1 0,1 0 0,0 0 0,0 1 0,18-18 0,-25 28 0,0 0 0,0 0 0,0 1 0,0-1 0,0 0 0,0 1 0,0-1 0,0 1 0,0-1 0,0 1 0,0-1 0,0 1 0,0 0 0,0 0 0,1 0 0,-1-1 0,0 1 0,0 0 0,0 0 0,0 1 0,0-1 0,1 0 0,-1 0 0,0 0 0,2 2 0,-1-1 0,1 0 0,-1 1 0,0-1 0,0 1 0,0 0 0,0 0 0,0 0 0,-1 0 0,1 0 0,2 5 0,2 4 0,0 0 0,-1 1 0,6 21 0,5 23-91,2 2-546,12 71 0,-24-83-6189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4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80 101 24575,'-2'0'0,"0"0"0,0 0 0,0 1 0,1-1 0,-1 1 0,0-1 0,0 1 0,0 0 0,0-1 0,0 1 0,1 0 0,-1 0 0,0 0 0,1 1 0,-1-1 0,1 0 0,-3 3 0,1 0 0,0 0 0,0 1 0,0-1 0,1 0 0,-1 1 0,-2 9 0,0 4 0,0 0 0,-3 34 0,5-31 0,1-1 0,1 0 0,1 1 0,5 39 0,-4-54 0,0-1 0,0 0 0,0 0 0,1 0 0,-1 0 0,1 0 0,1 0 0,-1 0 0,1 0 0,0-1 0,0 1 0,0-1 0,0 0 0,1 0 0,0 0 0,-1-1 0,2 1 0,-1-1 0,0 0 0,1 0 0,-1 0 0,1-1 0,0 0 0,6 3 0,-3-3 0,-1 0 0,0-1 0,1 0 0,-1 0 0,1-1 0,0 0 0,-1 0 0,1-1 0,-1 0 0,1 0 0,-1-1 0,0 0 0,1 0 0,-1-1 0,0 0 0,0 0 0,0 0 0,-1-1 0,0 0 0,1 0 0,-1-1 0,0 0 0,-1 0 0,1 0 0,8-12 0,-6 7 0,-1 0 0,0-1 0,-1 1 0,0-1 0,0-1 0,-1 1 0,-1-1 0,0 1 0,0-1 0,-1-1 0,-1 1 0,0 0 0,-1-1 0,0 1 0,-1-16 0,-2 13 0,0 0 0,-2 1 0,1-1 0,-2 1 0,0 0 0,-10-20 0,11 25 0,-1 1 0,0 0 0,0 0 0,-1 0 0,0 0 0,0 1 0,-1 0 0,0 0 0,0 1 0,-16-11 0,20 15 0,0 0 0,0 0 0,-1 1 0,1 0 0,-1-1 0,1 1 0,-1 0 0,0 1 0,1-1 0,-1 1 0,0 0 0,0-1 0,1 2 0,-1-1 0,0 0 0,1 1 0,-1-1 0,0 1 0,1 0 0,-1 1 0,1-1 0,-1 0 0,1 1 0,0 0 0,0 0 0,-1 0 0,1 0 0,0 0 0,1 1 0,-1-1 0,0 1 0,1 0 0,0 0 0,-4 4 0,-1 4 0,0 0 0,0 1 0,1-1 0,1 1 0,0 0 0,1 1 0,0-1 0,-4 25 0,4-14 0,1 0 0,1 0 0,1 0 0,4 42 0,-3-60 0,1 1 0,0 0 0,0 0 0,1-1 0,-1 1 0,1-1 0,1 1 0,-1-1 0,1 0 0,0 0 0,0 0 0,0 0 0,1 0 0,0-1 0,0 1 0,0-1 0,0 0 0,1 0 0,-1-1 0,1 1 0,0-1 0,0 0 0,0-1 0,8 4 0,-5-4 0,1 1 0,-1-1 0,1-1 0,0 1 0,-1-2 0,1 1 0,0-1 0,0 0 0,0-1 0,-1 0 0,1-1 0,0 1 0,-1-2 0,1 1 0,-1-1 0,0 0 0,0-1 0,0 0 0,0 0 0,-1-1 0,1 0 0,-1 0 0,0-1 0,-1 0 0,0 0 0,0-1 0,0 1 0,0-1 0,-1 0 0,0-1 0,4-9 0,8-20 0,14-45 0,-27 68 0,0-1 0,-1 1 0,0-1 0,-1 1 0,-1-1 0,0-19 0,-1 32 0,0 0 0,0 1 0,0-1 0,-1 0 0,1 1 0,0-1 0,-1 1 0,1-1 0,-1 1 0,1-1 0,-1 1 0,0-1 0,0 1 0,0-1 0,0 1 0,0 0 0,0 0 0,0-1 0,-2-1 0,2 3 0,0 0 0,0 0 0,0 0 0,0 0 0,0 0 0,0 0 0,0 0 0,0 1 0,0-1 0,0 0 0,1 0 0,-1 1 0,0-1 0,0 1 0,0-1 0,0 1 0,1-1 0,-1 1 0,0-1 0,0 1 0,1 0 0,-1-1 0,0 1 0,1 0 0,-1-1 0,1 1 0,-1 0 0,1 0 0,-1 0 0,1 0 0,0 0 0,-1-1 0,1 3 0,-5 6 0,1 0 0,1 1 0,-1-1 0,2 1 0,-1 0 0,1 0 0,1 0 0,0 0 0,0 0 0,1 0 0,0 0 0,1 0 0,0 0 0,0 0 0,1 0 0,1 0 0,0 0 0,0-1 0,1 1 0,0-1 0,0 0 0,1 0 0,0-1 0,1 1 0,0-1 0,0 0 0,1-1 0,0 1 0,14 10 0,-5-8-151,0 0-1,1-2 0,0 0 0,1-1 1,-1-1-1,1 0 0,1-1 1,30 4-1,14-1-6674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3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25 24575,'-1'-1'0,"1"0"0,0 0 0,-1 1 0,1-1 0,-1 0 0,1 0 0,-1 0 0,1 0 0,-1 0 0,1 0 0,-1 1 0,0-1 0,0 0 0,1 0 0,-1 1 0,0-1 0,0 1 0,0-1 0,0 0 0,0 1 0,0 0 0,0-1 0,0 1 0,0 0 0,0-1 0,0 1 0,-2 0 0,-34-5 0,31 4 0,-3 1 0,-1 0 0,0 1 0,0 0 0,1 0 0,-1 1 0,0 0 0,1 0 0,-11 6 0,17-8 0,0 1 0,0 1 0,0-1 0,0 0 0,1 1 0,-1-1 0,0 1 0,1 0 0,0 0 0,-1 0 0,1 0 0,0 0 0,0 0 0,0 1 0,0-1 0,0 1 0,1-1 0,-1 1 0,1 0 0,0-1 0,0 1 0,0 0 0,0 0 0,0 0 0,0 0 0,1 0 0,0 0 0,-1 0 0,1 0 0,1 4 0,0 1 0,1-1 0,0 0 0,0 1 0,1-1 0,0 0 0,1-1 0,-1 1 0,1 0 0,1-1 0,-1 0 0,10 10 0,5 2 0,0-1 0,25 17 0,-18-15 0,-23-16 0,0-1 0,0 1 0,0 0 0,0-1 0,0 1 0,-1 0 0,0 1 0,1-1 0,-1 0 0,-1 1 0,1-1 0,2 6 0,-4-7 0,1-1 0,-1 1 0,0 0 0,0 0 0,0 0 0,0 0 0,0 0 0,0 0 0,-1 0 0,1 0 0,0-1 0,-1 1 0,0 0 0,1 0 0,-1 0 0,0-1 0,0 1 0,0 0 0,0-1 0,0 1 0,0-1 0,0 1 0,-1-1 0,1 0 0,-1 1 0,1-1 0,-3 1 0,-3 3-170,-1-1-1,0 0 0,0 0 1,0 0-1,-1-1 0,0-1 1,-11 3-1,-24 3-6655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3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24575,'-33'-1'0,"-47"2"0,74 0 0,-1 0 0,1 0 0,-1 0 0,1 1 0,-1 0 0,1 0 0,0 1 0,0 0 0,-8 4 0,11-4 0,0 0 0,-1 0 0,2 1 0,-1-1 0,0 1 0,1 0 0,-1-1 0,1 1 0,0 0 0,0 0 0,1 1 0,-1-1 0,1 0 0,0 0 0,0 1 0,0 6 0,-1 11 0,0 0 0,3 24 0,0-25 0,-1 11 0,3 0 0,0-1 0,2 1 0,1-1 0,2 0 0,1 0 0,15 33 0,-5-20 0,46 123 0,-60-150 0,0-1 0,-2 2 0,0-1 0,-1 0 0,0 0 0,-2 1 0,0-1 0,-3 18 0,3-31 5,-1 0-1,0 0 1,0-1-1,0 1 0,-1-1 1,1 1-1,-1-1 1,0 0-1,0 1 1,0-1-1,0 0 0,0 0 1,-1 0-1,1-1 1,-1 1-1,0-1 1,0 1-1,0-1 1,0 0-1,0 0 0,-1 0 1,1 0-1,-1-1 1,1 0-1,-1 1 1,-5 0-1,3-1-103,-1 0 0,1 0 0,-1 0 0,0-1 0,1 0 0,-1-1 0,0 1 0,1-1 0,-1-1 0,1 1 0,-1-1 0,1 0 0,-1 0 0,-5-4 0,-18-13-6727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3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24575,'0'-9'0,"5"-3"0,15 0 0,18 3 0,7 2 0,5 3 0,-6 2-8191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4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18 24575,'-10'0'0,"-2"-4"0,1-7 0,1 8 0,4 14 0,2 10 0,2 9 0,1 6 0,1 5 0,0 5 0,1-1 0,-1 6 0,0 3 0,5-7 0,2-12-8191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4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24575,'-1'17'0,"0"-1"0,-2 1 0,0 0 0,0-1 0,-2 0 0,0 0 0,-1 0 0,-1-1 0,0 1 0,-16 24 0,17-31 0,0 0 0,0 0 0,-1-1 0,0 0 0,0 0 0,-1-1 0,0 0 0,-1 0 0,1-1 0,-1 0 0,0 0 0,-1-1 0,1 0 0,-1-1 0,0 0 0,0-1 0,-17 4 0,26-7 0,1 0 0,0 1 0,0-1 0,0 0 0,-1 0 0,1 0 0,0 0 0,0 0 0,0 0 0,-1 0 0,1 1 0,0-1 0,0 0 0,-1 0 0,1 0 0,0 0 0,0 0 0,0 0 0,-1 0 0,1 0 0,0 0 0,0-1 0,-1 1 0,1 0 0,0 0 0,0 0 0,0 0 0,-1 0 0,1 0 0,0 0 0,0 0 0,0-1 0,-1 1 0,1 0 0,0 0 0,0 0 0,0 0 0,0-1 0,-1 1 0,1 0 0,0 0 0,0 0 0,0-1 0,0 1 0,0 0 0,9-10 0,23-9 0,-16 12 0,1 1 0,-1 0 0,1 1 0,1 0 0,-1 2 0,1 0 0,-1 1 0,1 1 0,0 0 0,0 1 0,22 4 0,-36-3 1,0 0 1,0 1-1,0-1 0,0 1 0,0 0 1,0 0-1,0 0 0,-1 1 0,1 0 1,-1-1-1,1 1 0,-1 0 0,0 1 1,-1-1-1,1 0 0,0 1 0,-1-1 1,4 8-1,1 4-23,-1 1 1,0 1 0,5 24 0,7 18-1283,-4-29-5522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4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66 161 24575,'-3'2'0,"-1"1"0,1 0 0,0-1 0,0 1 0,0 1 0,0-1 0,1 0 0,-1 1 0,1-1 0,0 1 0,0 0 0,0-1 0,0 1 0,1 0 0,0 0 0,-1 1 0,1-1 0,1 0 0,-1 0 0,0 6 0,1-3 0,-1 1 0,1-1 0,0 1 0,0-1 0,1 1 0,0-1 0,1 0 0,-1 1 0,1-1 0,5 12 0,-4-14 0,1-1 0,-1 1 0,1 0 0,-1-1 0,1 0 0,0 0 0,1 0 0,-1-1 0,1 1 0,0-1 0,-1 0 0,1-1 0,1 1 0,-1-1 0,0 0 0,1 0 0,-1 0 0,1-1 0,-1 0 0,10 1 0,-6-1 0,-1-1 0,0 0 0,0-1 0,1 1 0,-1-1 0,0-1 0,0 0 0,0 0 0,0 0 0,0-1 0,-1 0 0,1-1 0,11-7 0,-11 6 0,-1-2 0,0 1 0,0-1 0,0 0 0,-1-1 0,0 1 0,0-1 0,-1 0 0,0-1 0,5-12 0,-4 8 0,-2 0 0,1 0 0,-1-1 0,-1 0 0,-1 0 0,2-20 0,-4 28 0,0 0 0,-1 0 0,0 0 0,0 1 0,0-1 0,0 0 0,-1 0 0,0 1 0,0-1 0,-1 1 0,0-1 0,0 1 0,0 0 0,0 0 0,-1 1 0,0-1 0,0 1 0,0-1 0,0 1 0,-1 0 0,1 1 0,-1-1 0,0 1 0,0 0 0,-9-4 0,2 2 0,0 0 0,0 1 0,0 0 0,0 0 0,-1 1 0,0 1 0,1 1 0,-1-1 0,0 2 0,-24 1 0,31 0 0,1 0 0,-1 1 0,1 0 0,-1-1 0,1 2 0,-1-1 0,1 1 0,0-1 0,0 2 0,0-1 0,1 0 0,-1 1 0,1 0 0,0 0 0,0 0 0,0 1 0,0-1 0,1 1 0,0 0 0,0 0 0,0 0 0,1 0 0,-1 0 0,1 1 0,0-1 0,-2 12 0,1-3 0,1 0 0,0 0 0,1 0 0,1 0 0,0 1 0,0-1 0,2 0 0,0 0 0,0 0 0,6 16 0,-7-26-62,1 0 0,-1 0 0,1 0 0,0 0 0,1 0 0,-1 0 0,0-1 0,1 1 0,0-1 0,0 0 0,0 1 0,0-2-1,1 1 1,-1 0 0,1 0 0,0-1 0,0 0 0,0 0 0,0 0 0,0 0 0,6 1 0,21 4-6764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4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24575,'0'23'0,"1"-1"0,1 1 0,2-1 0,0 0 0,1 0 0,1 0 0,14 33 0,-15-46 0,0 0 0,0-1 0,1 1 0,0-1 0,0 0 0,1-1 0,0 0 0,0 0 0,13 9 0,-17-14 0,0 0 0,0-1 0,0 1 0,0-1 0,1 0 0,-1 1 0,0-1 0,1-1 0,-1 1 0,1-1 0,-1 1 0,1-1 0,0 0 0,-1 0 0,1 0 0,-1-1 0,1 1 0,-1-1 0,1 0 0,-1 0 0,0 0 0,1 0 0,-1-1 0,0 1 0,0-1 0,0 0 0,0 0 0,0 0 0,0-1 0,3-3 0,1 0 0,0-2 0,-1 1 0,0-1 0,-1 1 0,1-2 0,-2 1 0,1 0 0,3-11 0,25-80 0,-6 20 0,-27 79 0,0-1 0,0 0 0,0 1 0,1-1 0,-1 0 0,0 0 0,1 1 0,-1-1 0,1 1 0,-1-1 0,1 0 0,-1 1 0,1-1 0,-1 1 0,1-1 0,-1 1 0,1-1 0,0 1 0,-1 0 0,1-1 0,0 1 0,0-1 0,0 1 0,0 1 0,-1-1 0,1 0 0,-1 0 0,1 0 0,0 1 0,-1-1 0,1 0 0,-1 1 0,1-1 0,-1 0 0,1 1 0,-1-1 0,1 1 0,-1-1 0,1 1 0,-1-1 0,0 1 0,1-1 0,0 2 0,16 38 0,-13-30 0,9 19 60,19 34 0,-25-52-272,0-1 0,0 0 0,1 0-1,0 0 1,1-1 0,11 10 0,10 1-6614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4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24575,'-7'0'0,"1"0"0,0 0 0,-1 1 0,1 0 0,0 1 0,0-1 0,0 1 0,0 0 0,0 1 0,0-1 0,0 1 0,1 0 0,-1 1 0,1-1 0,0 1 0,-5 5 0,4-2 0,0-1 0,0 1 0,1 1 0,0-1 0,1 1 0,0 0 0,0 0 0,0 0 0,1 1 0,-3 12 0,2-5 0,2-1 0,-1 1 0,2-1 0,0 1 0,1-1 0,1 1 0,0-1 0,1 1 0,1-1 0,0 1 0,1-1 0,11 27 0,-11-34 0,1 0 0,0 0 0,1 0 0,0 0 0,0-1 0,0 0 0,1 0 0,0-1 0,1 0 0,-1 0 0,1-1 0,0 0 0,1 0 0,-1-1 0,1 0 0,0 0 0,0-1 0,0 0 0,0-1 0,0 0 0,1 0 0,-1-1 0,1 0 0,-1-1 0,1 0 0,14-2 0,-20 1 0,0 0 0,1-1 0,-1 1 0,0-1 0,0 1 0,0-1 0,0-1 0,-1 1 0,1 0 0,-1-1 0,1 0 0,-1 0 0,0 0 0,0 0 0,0-1 0,0 1 0,-1-1 0,1 1 0,-1-1 0,0 0 0,0 0 0,2-5 0,-3 6 0,0 0 0,0-1 0,0 1 0,-1 0 0,1 0 0,-1 0 0,0-1 0,0 1 0,0 0 0,0 0 0,0-1 0,-1 1 0,1 0 0,-1 0 0,0 0 0,0-1 0,0 1 0,-1 0 0,1 0 0,-1 1 0,1-1 0,-1 0 0,0 0 0,0 1 0,0-1 0,-1 1 0,1 0 0,0 0 0,-6-4 0,2 3-57,0-1 0,-1 1 1,1 0-1,-1 0 0,0 1 0,0 0 0,0 1 0,0-1 0,0 1 0,0 0 0,-1 1 1,1 0-1,0 0 0,0 0 0,0 1 0,-1 0 0,1 1 0,0 0 0,0 0 1,1 0-1,-1 1 0,0 0 0,-6 4 0,-23 16-6769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4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24575,'49'0'0,"-5"1"0,66-7 0,-99 5 0,-1-1 0,1 0 0,0 0 0,-1-2 0,0 1 0,0-1 0,0 0 0,0-1 0,-1-1 0,1 1 0,10-10 0,-28 24 0,0 0 0,1 0 0,0 1 0,1 0 0,0 0 0,0 1 0,1 0 0,1 0 0,-1 0 0,-3 17 0,2-4 0,1 0 0,1 0 0,1 0 0,0 35 0,3-50 0,1-1 0,0 1 0,0-1 0,0 1 0,1-1 0,0 0 0,1 0 0,0 0 0,0 0 0,1 0 0,0-1 0,8 12 0,-9-15 0,0-1 0,0 0 0,0 0 0,1 0 0,0 0 0,-1 0 0,1-1 0,0 1 0,0-1 0,0 0 0,1-1 0,-1 1 0,0-1 0,1 1 0,-1-1 0,1 0 0,-1-1 0,1 1 0,-1-1 0,1 0 0,0 0 0,-1-1 0,1 1 0,7-3 0,-4 1-341,0 0 0,0-1-1,15-7 1,20-14-6485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4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2 144 24575,'-1'-28'0,"1"-8"0,1 28 0,0 14 0,2 4 0,-1 0 0,2 0 0,-1 0 0,1-1 0,0 1 0,1-1 0,0 0 0,1 0 0,0 0 0,0-1 0,1 0 0,11 11 0,-14-16 0,1 1 0,-1 0 0,1-1 0,-1 0 0,1 0 0,0 0 0,0-1 0,1 0 0,-1 0 0,0 0 0,1 0 0,-1-1 0,1 0 0,0 0 0,-1-1 0,1 1 0,0-1 0,-1 0 0,1-1 0,0 0 0,-1 1 0,1-2 0,-1 1 0,8-3 0,-4-1 0,0 1 0,-1-1 0,0-1 0,0 0 0,0 0 0,-1 0 0,0-1 0,0 0 0,0 0 0,-1-1 0,-1 0 0,1 0 0,-1 0 0,4-9 0,-2 3 0,-1 0 0,0 0 0,-1 0 0,0-1 0,-2 1 0,5-29 0,-9 59-114,0 0 1,1 0-1,1 0 0,1 0 0,0-1 1,1 1-1,0 0 0,2-1 0,0 0 1,0 0-1,13 23 0,8 3-6712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19:41:4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119 102 24575,'-3'0'0,"0"1"0,0 0 0,0-1 0,0 1 0,1 1 0,-1-1 0,0 0 0,0 1 0,1-1 0,-1 1 0,1 0 0,-1 0 0,1 0 0,0 0 0,0 0 0,0 1 0,0-1 0,0 1 0,0-1 0,1 1 0,-1-1 0,1 1 0,0 0 0,0 0 0,0 0 0,-1 3 0,-2 4 0,1 1 0,1-1 0,0 1 0,0 0 0,0 22 0,2-30 0,0 1 0,1 0 0,0-1 0,0 1 0,0-1 0,0 1 0,0-1 0,1 1 0,-1-1 0,1 0 0,0 0 0,0 0 0,0 0 0,1 0 0,4 5 0,-2-4 0,0 1 0,1-1 0,0 0 0,-1 0 0,1-1 0,1 0 0,-1 0 0,10 3 0,-10-4 0,-1 0 0,1 0 0,0-1 0,0 0 0,0 0 0,0 0 0,0-1 0,0 0 0,0 0 0,0-1 0,0 1 0,0-1 0,0 0 0,0-1 0,-1 0 0,1 0 0,0 0 0,-1 0 0,1-1 0,-1 0 0,6-4 0,-6 1 0,0 0 0,-1 0 0,1-1 0,-1 0 0,-1 1 0,1-1 0,-1 0 0,-1-1 0,1 1 0,-1 0 0,-1-1 0,1 0 0,0-14 0,-1 14 0,-1 0 0,1 1 0,-2-1 0,1 0 0,-1 0 0,-1 0 0,1 0 0,-1 1 0,0-1 0,-1 1 0,0-1 0,0 1 0,-7-12 0,3 11 0,-1 0 0,1 1 0,-1 0 0,0 0 0,-1 0 0,1 1 0,-1 1 0,-1-1 0,-15-6 0,19 9 0,-1 1 0,0-1 0,1 1 0,-1 0 0,0 1 0,0-1 0,-1 2 0,1-1 0,0 1 0,0 0 0,0 0 0,0 1 0,-1 0 0,1 0 0,-7 3 0,9-2 0,1 0 0,0 1 0,0 0 0,0 0 0,0 0 0,0 0 0,1 1 0,0 0 0,-1-1 0,1 1 0,1 0 0,-1 0 0,1 1 0,-1-1 0,1 0 0,0 1 0,1 0 0,-1-1 0,1 1 0,0 0 0,0 0 0,0 5 0,-2 16 0,1 0 0,3 49 0,0-56 0,13 143 0,-11-140 0,2 1 0,1-1 0,1 0 0,0-1 0,12 23 0,25 55 100,7 13-1565,-33-81-5361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4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24575,'-19'-1'0,"0"2"0,1 0 0,-1 1 0,0 0 0,-20 7 0,31-6 0,1 0 0,-1 0 0,1 1 0,0 0 0,0 0 0,0 1 0,0 0 0,1 0 0,0 1 0,0-1 0,0 1 0,1 1 0,0-1 0,-7 11 0,2 0 0,0 1 0,1-1 0,1 1 0,0 1 0,1 0 0,2 0 0,-1 0 0,2 0 0,-3 33 0,7-45 0,0 1 0,0 0 0,0-1 0,1 1 0,0-1 0,0 1 0,1-1 0,0 1 0,1-1 0,-1 0 0,1 0 0,1 0 0,-1 0 0,1-1 0,0 1 0,1-1 0,-1 0 0,1 0 0,1-1 0,-1 0 0,1 1 0,0-2 0,0 1 0,0-1 0,1 0 0,-1 0 0,15 5 0,-10-5 0,1-1 0,0 0 0,0 0 0,0-2 0,0 1 0,0-2 0,0 1 0,0-2 0,0 0 0,0 0 0,23-6 0,-27 5 0,-1-1 0,1 1 0,-1-1 0,1-1 0,-1 0 0,0 0 0,0 0 0,9-8 0,-12 9 0,-1-1 0,1 1 0,-1-1 0,0 0 0,0 0 0,-1 0 0,1 0 0,-1 0 0,0-1 0,0 1 0,0-1 0,0 0 0,-1 1 0,2-10 0,-3 10 4,0 0 0,0-1 0,0 1 0,0-1 0,-1 1 0,1-1 0,-1 1 0,0-1 0,-1 1 0,1 0 0,-1 0 0,0 0 0,0 0 0,0 0 0,0 0 0,-1 0 0,1 1 0,-1-1 0,0 1 0,0-1 0,0 1 0,-1 0 0,1 1 0,-1-1 0,0 1 0,0-1 0,0 1 0,0 0 0,-5-2 0,0 1-110,0 0 0,0 0 0,1 0 0,-2 1 0,1 1 0,0 0-1,0 0 1,0 0 0,-1 1 0,1 1 0,0 0 0,0 0 0,-13 3 0,-10 9-6720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4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24575,'-1'70'0,"1"55"0,1-107 0,1-1 0,1 1 0,0-1 0,11 32 0,-12-45 0,1 1 0,-1-1 0,1 0 0,0 0 0,0 0 0,0 0 0,1 0 0,-1-1 0,1 1 0,0-1 0,0 0 0,0 0 0,0-1 0,0 1 0,1-1 0,-1 0 0,1 0 0,0 0 0,-1-1 0,10 3 0,1-2 0,-1 0 0,0 0 0,1-1 0,-1-1 0,28-3 0,-35 2 0,-1-1 0,0 1 0,0-1 0,1 0 0,-1-1 0,0 1 0,-1-1 0,1-1 0,0 1 0,-1-1 0,0 0 0,0 0 0,0 0 0,0-1 0,-1 1 0,0-1 0,0 0 0,0-1 0,0 1 0,-1-1 0,0 1 0,0-1 0,-1 0 0,1 0 0,-1 0 0,1-9 0,1-1 0,-1-1 0,0 0 0,-1 0 0,-2 0 0,1 0 0,-2 0 0,0 0 0,-1 1 0,-5-19 0,6 28-151,0 1-1,-1 0 0,0 1 0,-1-1 1,1 0-1,-1 0 0,0 1 1,-4-6-1,-5 0-6674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4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24575,'5'0'0,"10"5"0,12 10 0,11 21 0,-2 14 0,-6 8 0,-4-7 0,-6-2 0,-7 0 0,4-10 0,-2-14 0,-2-17 0,-4-24 0,5-22 0,2-24 0,-4-10 0,-2-2 0,-4 12-8191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4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24575,'-11'0'0,"-9"-1"0,1 1 0,-1 2 0,1 0 0,-31 7 0,46-9 0,1 1 0,-1 0 0,1 0 0,0 1 0,-1-1 0,1 1 0,0 0 0,0-1 0,0 1 0,0 0 0,0 1 0,1-1 0,-1 1 0,1-1 0,-1 1 0,1 0 0,0 0 0,0 0 0,0 0 0,0 0 0,1 0 0,-1 0 0,1 1 0,0-1 0,0 0 0,0 1 0,0-1 0,1 1 0,0-1 0,-1 1 0,1 0 0,1 3 0,-1-3 0,1 0 0,0 0 0,0-1 0,0 1 0,1 0 0,-1-1 0,1 1 0,0-1 0,0 1 0,0-1 0,1 0 0,-1 0 0,1 0 0,0 0 0,-1 0 0,1-1 0,0 1 0,1-1 0,-1 0 0,0 0 0,1 0 0,-1 0 0,1-1 0,0 1 0,6 1 0,7 2 0,1 0 0,0-2 0,-1 0 0,22 1 0,-41-4 0,0 0 0,0 1 0,0-1 0,0 1 0,0-1 0,0 1 0,0 0 0,1 0 0,-1 0 0,0 0 0,1 0 0,-1 0 0,1 0 0,-1 1 0,1-1 0,-1 0 0,1 1 0,0-1 0,0 1 0,0 0 0,-1-1 0,2 1 0,-3 4 0,-17 47 0,17-45 0,1 0 0,1 0 0,-1 1 0,1-1 0,1 1 0,0-1 0,0 0 0,0 1 0,1-1 0,1 1 0,-1-1 0,1 0 0,1 1 0,3 8 0,-4-12 0,1-1 0,-1 1 0,1-1 0,0 0 0,0 0 0,1 0 0,-1-1 0,1 1 0,0-1 0,0 0 0,0 0 0,0 0 0,0 0 0,0-1 0,1 0 0,0 1 0,-1-2 0,1 1 0,0-1 0,0 1 0,0-1 0,0 0 0,0-1 0,0 0 0,7 0 0,36-7-1365,-4-8-5461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4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24575,'0'5'0,"0"6"0,0 0-8191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4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24575,'9'0'0,"12"0"0,3 9 0,6 3 0,-1 9 0,2 9 0,6 19 0,-3 10 0,-3-5 0,-7-3 0,2-9 0,-4-4 0,-1-7 0,-4-1 0,-5-4-8191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4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24575,'-4'0'0,"-2"9"0,0 8 0,1 10 0,-8 10 0,-1 3 0,1 3 0,-6 5 0,0-2 0,3 0 0,-4-7 0,1 4 0,3-2 0,5-7-8191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5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24575,'-13'0'0,"0"1"0,1 0 0,-1 1 0,0 0 0,1 1 0,-1 1 0,1 0 0,-18 8 0,25-10 0,0 1 0,1 0 0,-1-1 0,1 1 0,0 1 0,0-1 0,0 1 0,0-1 0,1 1 0,-1 0 0,1 0 0,0 1 0,0-1 0,1 1 0,-1-1 0,1 1 0,0 0 0,0 0 0,1 0 0,-1 0 0,1 0 0,0 0 0,0 8 0,1-11 0,0 0 0,0 0 0,0 0 0,1 0 0,-1 0 0,1 0 0,-1 0 0,1 0 0,0 0 0,0 0 0,-1 0 0,1-1 0,1 1 0,-1 0 0,0-1 0,0 1 0,1 0 0,-1-1 0,1 0 0,-1 1 0,1-1 0,-1 0 0,1 0 0,0 0 0,0 0 0,-1 0 0,1 0 0,0 0 0,0 0 0,4 0 0,17 11 0,-22-12 0,0 1 0,0 0 0,-1-1 0,1 1 0,0 0 0,-1 0 0,1 0 0,0-1 0,-1 1 0,1 0 0,-1 0 0,1 0 0,-1 0 0,0 0 0,1 0 0,-1 0 0,0 0 0,0 0 0,0 0 0,0 0 0,0 0 0,0 0 0,0 1 0,0-1 0,0 0 0,0 0 0,-1 0 0,1 0 0,-1 2 0,-16 30 0,13-28 0,-4 9 0,0 0 0,1 1 0,1-1 0,0 1 0,-6 28 0,10-39 0,1 0 0,1 0 0,-1 0 0,0 0 0,1 0 0,0 0 0,0 0 0,0 1 0,1-1 0,0 0 0,-1 0 0,1 0 0,1 0 0,-1 0 0,0 0 0,1-1 0,0 1 0,0 0 0,0-1 0,0 1 0,1-1 0,-1 0 0,1 0 0,0 0 0,0 0 0,0 0 0,5 3 0,2 0 14,1-1-1,-1-1 0,1 0 0,0 0 1,0-1-1,0 0 0,0-1 1,14 1-1,1-2-508,0 0 0,38-4 0,-15-3-6331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5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24575,'0'4'0,"0"11"0,0 17 0,0 17 0,0 4 0,0 7 0,5-7 0,1-2 0,4-11 0,1-12-8191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2:26:5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21 24575,'-3'0'0,"0"-1"0,-1 2 0,1-1 0,0 0 0,-1 1 0,1 0 0,0-1 0,0 1 0,-1 1 0,1-1 0,0 0 0,-5 4 0,4-2 0,0 1 0,1-1 0,0 1 0,-1 0 0,2 0 0,-1 0 0,0 0 0,-2 7 0,-1-1 0,1 1 0,0-1 0,1 1 0,0 0 0,1 0 0,0 0 0,-1 13 0,3-21 0,1 0 0,0 1 0,0-1 0,0 0 0,1 0 0,-1 0 0,1 1 0,0-1 0,0 0 0,0 0 0,0 0 0,0 0 0,1 0 0,-1-1 0,1 1 0,0 0 0,0-1 0,0 1 0,0-1 0,0 1 0,0-1 0,1 0 0,-1 0 0,1 0 0,0-1 0,0 1 0,-1 0 0,1-1 0,0 0 0,4 2 0,0-1 0,1 0 0,-1 0 0,1-1 0,-1 0 0,1 0 0,-1-1 0,1 0 0,0 0 0,-1 0 0,1-1 0,-1-1 0,1 1 0,-1-1 0,1 0 0,-1-1 0,0 0 0,0 0 0,9-6 0,-11 7 0,-1-2 0,1 1 0,0 0 0,-1-1 0,1 0 0,-1 0 0,0 0 0,-1-1 0,1 1 0,-1-1 0,1 0 0,-2 0 0,1 0 0,0 0 0,-1-1 0,0 1 0,0-1 0,-1 1 0,0-1 0,1 0 0,-2 0 0,1 1 0,-1-1 0,-1-11 0,0 12 0,0 1 0,0-1 0,-1 1 0,0-1 0,0 1 0,0 0 0,-1 0 0,0 0 0,1 0 0,-1 1 0,0-1 0,-1 1 0,1-1 0,-1 1 0,1 0 0,-1 0 0,0 1 0,0-1 0,-7-2 0,1 0 0,1 0 0,-1 1 0,0 1 0,0-1 0,-1 2 0,1-1 0,-17 0 0,22 3 0,1 0 0,0 0 0,0 1 0,0 0 0,1 0 0,-1 0 0,0 0 0,0 0 0,0 1 0,1 0 0,-1 0 0,1 0 0,-1 0 0,1 0 0,0 1 0,0-1 0,0 1 0,0 0 0,0 0 0,1 0 0,-1 0 0,1 1 0,0-1 0,0 1 0,0-1 0,0 1 0,-2 7 0,0 2 0,0 1 0,0-1 0,1 1 0,1 0 0,0 0 0,1 25 0,1-31-136,0 0-1,1 0 1,1-1-1,-1 1 1,1 0-1,0-1 1,1 1-1,0-1 0,6 12 1,10 9-6690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0BEDC-6C7F-6DFF-18D2-7A8EC7799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881198-009A-2475-8301-EACA7E057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C69AE-2C95-23D1-CACE-FE96FCA68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38F7-5227-43AC-BE62-2DBCE0762C8E}" type="datetimeFigureOut">
              <a:rPr lang="en-US" smtClean="0"/>
              <a:t>30-Sep-24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403F3-FA89-DCFD-6B60-F3FF2892A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1343A-857E-0180-822C-BD83ACD5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FC40-1767-49AE-B6AF-D8AFDAD7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8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FFF20-EA97-D3D9-DA8D-BDAC09C4F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9A0D5-3338-EE25-9F52-E3036041F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3C825-C83E-1C42-4BAC-F022762D3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38F7-5227-43AC-BE62-2DBCE0762C8E}" type="datetimeFigureOut">
              <a:rPr lang="en-US" smtClean="0"/>
              <a:t>30-Sep-24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67552-1232-537C-DD6D-4F8D4B1EA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616B8-46B6-FDD3-E43F-A5DAA9FE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FC40-1767-49AE-B6AF-D8AFDAD7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4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006537-F98D-A414-86A3-E9CA79675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999A9-4A0C-543F-D9A7-54E2918EE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716B4-52F9-F90E-1123-5B6FEA50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38F7-5227-43AC-BE62-2DBCE0762C8E}" type="datetimeFigureOut">
              <a:rPr lang="en-US" smtClean="0"/>
              <a:t>30-Sep-24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ACACC-0CB5-5A09-C09A-1CB91F80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999EA-D091-49F6-AE33-C13CD426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FC40-1767-49AE-B6AF-D8AFDAD7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1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006A2-114B-0109-FD7B-9879CA116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D6648-558A-5D29-FD82-DC69BB878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538B3-9176-5FDF-8644-FB9E62B7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38F7-5227-43AC-BE62-2DBCE0762C8E}" type="datetimeFigureOut">
              <a:rPr lang="en-US" smtClean="0"/>
              <a:t>30-Sep-24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6CF09-CE45-91C9-1C1C-E4619E48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B4CD2-5BF9-1111-DEBA-C5A22B03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FC40-1767-49AE-B6AF-D8AFDAD7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4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4650F-B8E0-9CE3-7BE1-D7347520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6C30F-DE8A-3DBC-F396-B0D3B4D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BF70C-BD66-F8D2-45BD-265F6751B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38F7-5227-43AC-BE62-2DBCE0762C8E}" type="datetimeFigureOut">
              <a:rPr lang="en-US" smtClean="0"/>
              <a:t>30-Sep-24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8568D-DB34-BA91-0B5C-3DCDE0B40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04A7-D7F4-11D6-6528-EF138C2EB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FC40-1767-49AE-B6AF-D8AFDAD7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6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B1B8-18F4-E5C4-BA0F-E83ABA0BE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5F2F2-9506-A7A4-6912-E5ACF1E26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DB68D-E314-A5AB-4300-1BAE830EF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0389A-37A1-3FE5-F191-8C5191591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38F7-5227-43AC-BE62-2DBCE0762C8E}" type="datetimeFigureOut">
              <a:rPr lang="en-US" smtClean="0"/>
              <a:t>30-Sep-24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772C3-5B0B-CAC6-D224-D59E704DA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A7176-89E2-5857-3B67-D27FE8544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FC40-1767-49AE-B6AF-D8AFDAD7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D9219-E142-30F8-5C79-4E708D0D0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31A61-D471-905C-6CF2-D991D97B4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6FC95F-1D19-2AC1-AB76-41DF49796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1C2053-69A2-B405-4487-84F286E21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F7AE47-C27B-247D-F4B2-F6B56E692F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78249D-4656-A0AF-8F1B-85338AF23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38F7-5227-43AC-BE62-2DBCE0762C8E}" type="datetimeFigureOut">
              <a:rPr lang="en-US" smtClean="0"/>
              <a:t>30-Sep-24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811B0-DF9D-9962-95F1-77B88306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1B5DB1-D395-43ED-6FE5-A6BBE3C0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FC40-1767-49AE-B6AF-D8AFDAD7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8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8F7D1-DF5D-8863-4983-F9F2E1F0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7E7C2-E463-6A6E-E8AB-76A0C3B56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38F7-5227-43AC-BE62-2DBCE0762C8E}" type="datetimeFigureOut">
              <a:rPr lang="en-US" smtClean="0"/>
              <a:t>30-Sep-24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019B8C-7104-EF19-3948-8552C1E4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1B636-9D40-5C03-63E8-A6A1B594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FC40-1767-49AE-B6AF-D8AFDAD7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6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3C2680-12CA-A037-9B59-1E3077BAB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38F7-5227-43AC-BE62-2DBCE0762C8E}" type="datetimeFigureOut">
              <a:rPr lang="en-US" smtClean="0"/>
              <a:t>30-Sep-24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1217D-1495-C5CB-E50B-F921BB6D0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69560-9DD4-C084-2807-D84089C0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FC40-1767-49AE-B6AF-D8AFDAD7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6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D8968-2911-AB87-0C48-9873B1ACE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BD544-9A92-CA9A-BADE-02330AD35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85AE5-FF9E-1F09-989C-D8421F9BC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47C15-B261-9E04-8D5D-D27D00406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38F7-5227-43AC-BE62-2DBCE0762C8E}" type="datetimeFigureOut">
              <a:rPr lang="en-US" smtClean="0"/>
              <a:t>30-Sep-24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24638-BF72-EA21-D74D-C06CD95F8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F6F0C-4942-F10D-924B-BBF37722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FC40-1767-49AE-B6AF-D8AFDAD7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9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36A63-521D-DB02-BCEC-32F4AB3E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56D862-5F42-8CC3-F7E6-1CD39598C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EA5E0-253B-71A9-9B84-018F9EBF8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41B3E-C0A8-71DB-3E63-CBC2A0BC7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38F7-5227-43AC-BE62-2DBCE0762C8E}" type="datetimeFigureOut">
              <a:rPr lang="en-US" smtClean="0"/>
              <a:t>30-Sep-24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19166-C6D6-97C9-75FC-726DF1E73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82A52-2944-21EE-F674-D7302274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FC40-1767-49AE-B6AF-D8AFDAD7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7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C1CCC6-D262-A15B-127E-CD812F2FA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7B8FB-5728-EC32-34C2-C6D6EE831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67AE4-B3AF-B7B3-8FDA-8B3CFCF5B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4F38F7-5227-43AC-BE62-2DBCE0762C8E}" type="datetimeFigureOut">
              <a:rPr lang="en-US" smtClean="0"/>
              <a:t>30-Sep-24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C06D2-1B99-7863-5ECE-3AD408B14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B6E4C-6175-263A-5FD7-8432F61D4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B3FC40-1767-49AE-B6AF-D8AFDAD7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1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1" Type="http://schemas.openxmlformats.org/officeDocument/2006/relationships/image" Target="../media/image1963.png"/><Relationship Id="rId324" Type="http://schemas.openxmlformats.org/officeDocument/2006/relationships/image" Target="../media/image2113.png"/><Relationship Id="rId531" Type="http://schemas.openxmlformats.org/officeDocument/2006/relationships/customXml" Target="../ink/ink267.xml"/><Relationship Id="rId170" Type="http://schemas.openxmlformats.org/officeDocument/2006/relationships/image" Target="../media/image2037.png"/><Relationship Id="rId268" Type="http://schemas.openxmlformats.org/officeDocument/2006/relationships/image" Target="../media/image2086.png"/><Relationship Id="rId475" Type="http://schemas.openxmlformats.org/officeDocument/2006/relationships/customXml" Target="../ink/ink239.xml"/><Relationship Id="rId32" Type="http://schemas.openxmlformats.org/officeDocument/2006/relationships/customXml" Target="../ink/ink16.xml"/><Relationship Id="rId128" Type="http://schemas.openxmlformats.org/officeDocument/2006/relationships/image" Target="../media/image2016.png"/><Relationship Id="rId335" Type="http://schemas.openxmlformats.org/officeDocument/2006/relationships/customXml" Target="../ink/ink169.xml"/><Relationship Id="rId542" Type="http://schemas.openxmlformats.org/officeDocument/2006/relationships/image" Target="../media/image2222.png"/><Relationship Id="rId181" Type="http://schemas.openxmlformats.org/officeDocument/2006/relationships/customXml" Target="../ink/ink91.xml"/><Relationship Id="rId402" Type="http://schemas.openxmlformats.org/officeDocument/2006/relationships/image" Target="../media/image2152.png"/><Relationship Id="rId279" Type="http://schemas.openxmlformats.org/officeDocument/2006/relationships/customXml" Target="../ink/ink140.xml"/><Relationship Id="rId486" Type="http://schemas.openxmlformats.org/officeDocument/2006/relationships/image" Target="../media/image2194.png"/><Relationship Id="rId43" Type="http://schemas.openxmlformats.org/officeDocument/2006/relationships/image" Target="../media/image1974.png"/><Relationship Id="rId139" Type="http://schemas.openxmlformats.org/officeDocument/2006/relationships/customXml" Target="../ink/ink70.xml"/><Relationship Id="rId346" Type="http://schemas.openxmlformats.org/officeDocument/2006/relationships/image" Target="../media/image2124.png"/><Relationship Id="rId553" Type="http://schemas.openxmlformats.org/officeDocument/2006/relationships/customXml" Target="../ink/ink278.xml"/><Relationship Id="rId192" Type="http://schemas.openxmlformats.org/officeDocument/2006/relationships/image" Target="../media/image2048.png"/><Relationship Id="rId206" Type="http://schemas.openxmlformats.org/officeDocument/2006/relationships/image" Target="../media/image2055.png"/><Relationship Id="rId413" Type="http://schemas.openxmlformats.org/officeDocument/2006/relationships/customXml" Target="../ink/ink208.xml"/><Relationship Id="rId497" Type="http://schemas.openxmlformats.org/officeDocument/2006/relationships/customXml" Target="../ink/ink250.xml"/><Relationship Id="rId357" Type="http://schemas.openxmlformats.org/officeDocument/2006/relationships/customXml" Target="../ink/ink180.xml"/><Relationship Id="rId54" Type="http://schemas.openxmlformats.org/officeDocument/2006/relationships/customXml" Target="../ink/ink27.xml"/><Relationship Id="rId217" Type="http://schemas.openxmlformats.org/officeDocument/2006/relationships/customXml" Target="../ink/ink109.xml"/><Relationship Id="rId564" Type="http://schemas.openxmlformats.org/officeDocument/2006/relationships/image" Target="../media/image2233.png"/><Relationship Id="rId424" Type="http://schemas.openxmlformats.org/officeDocument/2006/relationships/image" Target="../media/image2163.png"/><Relationship Id="rId270" Type="http://schemas.openxmlformats.org/officeDocument/2006/relationships/image" Target="../media/image2087.png"/><Relationship Id="rId65" Type="http://schemas.openxmlformats.org/officeDocument/2006/relationships/image" Target="../media/image1985.png"/><Relationship Id="rId130" Type="http://schemas.openxmlformats.org/officeDocument/2006/relationships/image" Target="../media/image2017.png"/><Relationship Id="rId368" Type="http://schemas.openxmlformats.org/officeDocument/2006/relationships/image" Target="../media/image2135.png"/><Relationship Id="rId575" Type="http://schemas.openxmlformats.org/officeDocument/2006/relationships/image" Target="../media/image2238.png"/><Relationship Id="rId228" Type="http://schemas.openxmlformats.org/officeDocument/2006/relationships/image" Target="../media/image2066.png"/><Relationship Id="rId435" Type="http://schemas.openxmlformats.org/officeDocument/2006/relationships/customXml" Target="../ink/ink219.xml"/><Relationship Id="rId281" Type="http://schemas.openxmlformats.org/officeDocument/2006/relationships/customXml" Target="../ink/ink141.xml"/><Relationship Id="rId502" Type="http://schemas.openxmlformats.org/officeDocument/2006/relationships/image" Target="../media/image2202.png"/><Relationship Id="rId76" Type="http://schemas.openxmlformats.org/officeDocument/2006/relationships/image" Target="../media/image1990.png"/><Relationship Id="rId141" Type="http://schemas.openxmlformats.org/officeDocument/2006/relationships/customXml" Target="../ink/ink71.xml"/><Relationship Id="rId379" Type="http://schemas.openxmlformats.org/officeDocument/2006/relationships/customXml" Target="../ink/ink191.xml"/><Relationship Id="rId7" Type="http://schemas.openxmlformats.org/officeDocument/2006/relationships/image" Target="../media/image1956.png"/><Relationship Id="rId183" Type="http://schemas.openxmlformats.org/officeDocument/2006/relationships/customXml" Target="../ink/ink92.xml"/><Relationship Id="rId239" Type="http://schemas.openxmlformats.org/officeDocument/2006/relationships/customXml" Target="../ink/ink120.xml"/><Relationship Id="rId390" Type="http://schemas.openxmlformats.org/officeDocument/2006/relationships/image" Target="../media/image2146.png"/><Relationship Id="rId404" Type="http://schemas.openxmlformats.org/officeDocument/2006/relationships/image" Target="../media/image2153.png"/><Relationship Id="rId446" Type="http://schemas.openxmlformats.org/officeDocument/2006/relationships/image" Target="../media/image2174.png"/><Relationship Id="rId250" Type="http://schemas.openxmlformats.org/officeDocument/2006/relationships/image" Target="../media/image2077.png"/><Relationship Id="rId292" Type="http://schemas.openxmlformats.org/officeDocument/2006/relationships/image" Target="../media/image2098.png"/><Relationship Id="rId306" Type="http://schemas.openxmlformats.org/officeDocument/2006/relationships/image" Target="../media/image2104.png"/><Relationship Id="rId488" Type="http://schemas.openxmlformats.org/officeDocument/2006/relationships/image" Target="../media/image2195.png"/><Relationship Id="rId45" Type="http://schemas.openxmlformats.org/officeDocument/2006/relationships/image" Target="../media/image1975.png"/><Relationship Id="rId87" Type="http://schemas.openxmlformats.org/officeDocument/2006/relationships/customXml" Target="../ink/ink44.xml"/><Relationship Id="rId110" Type="http://schemas.openxmlformats.org/officeDocument/2006/relationships/image" Target="../media/image2007.png"/><Relationship Id="rId348" Type="http://schemas.openxmlformats.org/officeDocument/2006/relationships/image" Target="../media/image2125.png"/><Relationship Id="rId513" Type="http://schemas.openxmlformats.org/officeDocument/2006/relationships/customXml" Target="../ink/ink258.xml"/><Relationship Id="rId555" Type="http://schemas.openxmlformats.org/officeDocument/2006/relationships/customXml" Target="../ink/ink279.xml"/><Relationship Id="rId152" Type="http://schemas.openxmlformats.org/officeDocument/2006/relationships/image" Target="../media/image2028.png"/><Relationship Id="rId194" Type="http://schemas.openxmlformats.org/officeDocument/2006/relationships/image" Target="../media/image2049.png"/><Relationship Id="rId208" Type="http://schemas.openxmlformats.org/officeDocument/2006/relationships/image" Target="../media/image2056.png"/><Relationship Id="rId415" Type="http://schemas.openxmlformats.org/officeDocument/2006/relationships/customXml" Target="../ink/ink209.xml"/><Relationship Id="rId457" Type="http://schemas.openxmlformats.org/officeDocument/2006/relationships/customXml" Target="../ink/ink230.xml"/><Relationship Id="rId261" Type="http://schemas.openxmlformats.org/officeDocument/2006/relationships/customXml" Target="../ink/ink131.xml"/><Relationship Id="rId499" Type="http://schemas.openxmlformats.org/officeDocument/2006/relationships/customXml" Target="../ink/ink251.xml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customXml" Target="../ink/ink160.xml"/><Relationship Id="rId359" Type="http://schemas.openxmlformats.org/officeDocument/2006/relationships/customXml" Target="../ink/ink181.xml"/><Relationship Id="rId524" Type="http://schemas.openxmlformats.org/officeDocument/2006/relationships/image" Target="../media/image2213.png"/><Relationship Id="rId566" Type="http://schemas.openxmlformats.org/officeDocument/2006/relationships/image" Target="../media/image2234.png"/><Relationship Id="rId98" Type="http://schemas.openxmlformats.org/officeDocument/2006/relationships/image" Target="../media/image2001.png"/><Relationship Id="rId121" Type="http://schemas.openxmlformats.org/officeDocument/2006/relationships/customXml" Target="../ink/ink61.xml"/><Relationship Id="rId163" Type="http://schemas.openxmlformats.org/officeDocument/2006/relationships/customXml" Target="../ink/ink82.xml"/><Relationship Id="rId219" Type="http://schemas.openxmlformats.org/officeDocument/2006/relationships/customXml" Target="../ink/ink110.xml"/><Relationship Id="rId370" Type="http://schemas.openxmlformats.org/officeDocument/2006/relationships/image" Target="../media/image2136.png"/><Relationship Id="rId426" Type="http://schemas.openxmlformats.org/officeDocument/2006/relationships/image" Target="../media/image2164.png"/><Relationship Id="rId230" Type="http://schemas.openxmlformats.org/officeDocument/2006/relationships/image" Target="../media/image2067.png"/><Relationship Id="rId468" Type="http://schemas.openxmlformats.org/officeDocument/2006/relationships/image" Target="../media/image2185.png"/><Relationship Id="rId25" Type="http://schemas.openxmlformats.org/officeDocument/2006/relationships/image" Target="../media/image1965.png"/><Relationship Id="rId67" Type="http://schemas.openxmlformats.org/officeDocument/2006/relationships/image" Target="../media/image1986.png"/><Relationship Id="rId272" Type="http://schemas.openxmlformats.org/officeDocument/2006/relationships/image" Target="../media/image2088.png"/><Relationship Id="rId328" Type="http://schemas.openxmlformats.org/officeDocument/2006/relationships/image" Target="../media/image2115.png"/><Relationship Id="rId535" Type="http://schemas.openxmlformats.org/officeDocument/2006/relationships/customXml" Target="../ink/ink269.xml"/><Relationship Id="rId577" Type="http://schemas.openxmlformats.org/officeDocument/2006/relationships/image" Target="../media/image2239.png"/><Relationship Id="rId132" Type="http://schemas.openxmlformats.org/officeDocument/2006/relationships/image" Target="../media/image2018.png"/><Relationship Id="rId174" Type="http://schemas.openxmlformats.org/officeDocument/2006/relationships/image" Target="../media/image2039.png"/><Relationship Id="rId381" Type="http://schemas.openxmlformats.org/officeDocument/2006/relationships/customXml" Target="../ink/ink192.xml"/><Relationship Id="rId241" Type="http://schemas.openxmlformats.org/officeDocument/2006/relationships/customXml" Target="../ink/ink121.xml"/><Relationship Id="rId437" Type="http://schemas.openxmlformats.org/officeDocument/2006/relationships/customXml" Target="../ink/ink220.xml"/><Relationship Id="rId479" Type="http://schemas.openxmlformats.org/officeDocument/2006/relationships/customXml" Target="../ink/ink241.xml"/><Relationship Id="rId36" Type="http://schemas.openxmlformats.org/officeDocument/2006/relationships/customXml" Target="../ink/ink18.xml"/><Relationship Id="rId283" Type="http://schemas.openxmlformats.org/officeDocument/2006/relationships/customXml" Target="../ink/ink142.xml"/><Relationship Id="rId339" Type="http://schemas.openxmlformats.org/officeDocument/2006/relationships/customXml" Target="../ink/ink171.xml"/><Relationship Id="rId490" Type="http://schemas.openxmlformats.org/officeDocument/2006/relationships/image" Target="../media/image2196.png"/><Relationship Id="rId504" Type="http://schemas.openxmlformats.org/officeDocument/2006/relationships/image" Target="../media/image2203.png"/><Relationship Id="rId546" Type="http://schemas.openxmlformats.org/officeDocument/2006/relationships/image" Target="../media/image2224.png"/><Relationship Id="rId78" Type="http://schemas.openxmlformats.org/officeDocument/2006/relationships/image" Target="../media/image1991.png"/><Relationship Id="rId101" Type="http://schemas.openxmlformats.org/officeDocument/2006/relationships/customXml" Target="../ink/ink51.xml"/><Relationship Id="rId143" Type="http://schemas.openxmlformats.org/officeDocument/2006/relationships/customXml" Target="../ink/ink72.xml"/><Relationship Id="rId185" Type="http://schemas.openxmlformats.org/officeDocument/2006/relationships/customXml" Target="../ink/ink93.xml"/><Relationship Id="rId350" Type="http://schemas.openxmlformats.org/officeDocument/2006/relationships/image" Target="../media/image2126.png"/><Relationship Id="rId406" Type="http://schemas.openxmlformats.org/officeDocument/2006/relationships/image" Target="../media/image2154.png"/><Relationship Id="rId9" Type="http://schemas.openxmlformats.org/officeDocument/2006/relationships/image" Target="../media/image1957.png"/><Relationship Id="rId210" Type="http://schemas.openxmlformats.org/officeDocument/2006/relationships/image" Target="../media/image2057.png"/><Relationship Id="rId392" Type="http://schemas.openxmlformats.org/officeDocument/2006/relationships/image" Target="../media/image2147.png"/><Relationship Id="rId448" Type="http://schemas.openxmlformats.org/officeDocument/2006/relationships/image" Target="../media/image2175.png"/><Relationship Id="rId252" Type="http://schemas.openxmlformats.org/officeDocument/2006/relationships/image" Target="../media/image2078.png"/><Relationship Id="rId294" Type="http://schemas.openxmlformats.org/officeDocument/2006/relationships/customXml" Target="../ink/ink148.xml"/><Relationship Id="rId308" Type="http://schemas.openxmlformats.org/officeDocument/2006/relationships/image" Target="../media/image2105.png"/><Relationship Id="rId515" Type="http://schemas.openxmlformats.org/officeDocument/2006/relationships/customXml" Target="../ink/ink259.xml"/><Relationship Id="rId47" Type="http://schemas.openxmlformats.org/officeDocument/2006/relationships/image" Target="../media/image1976.png"/><Relationship Id="rId89" Type="http://schemas.openxmlformats.org/officeDocument/2006/relationships/customXml" Target="../ink/ink45.xml"/><Relationship Id="rId112" Type="http://schemas.openxmlformats.org/officeDocument/2006/relationships/image" Target="../media/image2008.png"/><Relationship Id="rId154" Type="http://schemas.openxmlformats.org/officeDocument/2006/relationships/image" Target="../media/image2029.png"/><Relationship Id="rId361" Type="http://schemas.openxmlformats.org/officeDocument/2006/relationships/customXml" Target="../ink/ink182.xml"/><Relationship Id="rId557" Type="http://schemas.openxmlformats.org/officeDocument/2006/relationships/customXml" Target="../ink/ink280.xml"/><Relationship Id="rId196" Type="http://schemas.openxmlformats.org/officeDocument/2006/relationships/image" Target="../media/image2050.png"/><Relationship Id="rId417" Type="http://schemas.openxmlformats.org/officeDocument/2006/relationships/customXml" Target="../ink/ink210.xml"/><Relationship Id="rId459" Type="http://schemas.openxmlformats.org/officeDocument/2006/relationships/customXml" Target="../ink/ink231.xml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263" Type="http://schemas.openxmlformats.org/officeDocument/2006/relationships/customXml" Target="../ink/ink132.xml"/><Relationship Id="rId319" Type="http://schemas.openxmlformats.org/officeDocument/2006/relationships/customXml" Target="../ink/ink161.xml"/><Relationship Id="rId470" Type="http://schemas.openxmlformats.org/officeDocument/2006/relationships/image" Target="../media/image2186.png"/><Relationship Id="rId526" Type="http://schemas.openxmlformats.org/officeDocument/2006/relationships/image" Target="../media/image2214.png"/><Relationship Id="rId58" Type="http://schemas.openxmlformats.org/officeDocument/2006/relationships/customXml" Target="../ink/ink29.xml"/><Relationship Id="rId123" Type="http://schemas.openxmlformats.org/officeDocument/2006/relationships/customXml" Target="../ink/ink62.xml"/><Relationship Id="rId330" Type="http://schemas.openxmlformats.org/officeDocument/2006/relationships/image" Target="../media/image2116.png"/><Relationship Id="rId568" Type="http://schemas.openxmlformats.org/officeDocument/2006/relationships/image" Target="../media/image2235.png"/><Relationship Id="rId165" Type="http://schemas.openxmlformats.org/officeDocument/2006/relationships/customXml" Target="../ink/ink83.xml"/><Relationship Id="rId372" Type="http://schemas.openxmlformats.org/officeDocument/2006/relationships/image" Target="../media/image2137.png"/><Relationship Id="rId428" Type="http://schemas.openxmlformats.org/officeDocument/2006/relationships/image" Target="../media/image2165.png"/><Relationship Id="rId232" Type="http://schemas.openxmlformats.org/officeDocument/2006/relationships/image" Target="../media/image2068.png"/><Relationship Id="rId274" Type="http://schemas.openxmlformats.org/officeDocument/2006/relationships/image" Target="../media/image2089.png"/><Relationship Id="rId481" Type="http://schemas.openxmlformats.org/officeDocument/2006/relationships/customXml" Target="../ink/ink242.xml"/><Relationship Id="rId27" Type="http://schemas.openxmlformats.org/officeDocument/2006/relationships/image" Target="../media/image1966.png"/><Relationship Id="rId69" Type="http://schemas.openxmlformats.org/officeDocument/2006/relationships/image" Target="../media/image1987.png"/><Relationship Id="rId134" Type="http://schemas.openxmlformats.org/officeDocument/2006/relationships/image" Target="../media/image2019.png"/><Relationship Id="rId537" Type="http://schemas.openxmlformats.org/officeDocument/2006/relationships/customXml" Target="../ink/ink270.xml"/><Relationship Id="rId579" Type="http://schemas.openxmlformats.org/officeDocument/2006/relationships/image" Target="../media/image2240.png"/><Relationship Id="rId80" Type="http://schemas.openxmlformats.org/officeDocument/2006/relationships/image" Target="../media/image1992.png"/><Relationship Id="rId176" Type="http://schemas.openxmlformats.org/officeDocument/2006/relationships/image" Target="../media/image2040.png"/><Relationship Id="rId341" Type="http://schemas.openxmlformats.org/officeDocument/2006/relationships/customXml" Target="../ink/ink172.xml"/><Relationship Id="rId383" Type="http://schemas.openxmlformats.org/officeDocument/2006/relationships/customXml" Target="../ink/ink193.xml"/><Relationship Id="rId439" Type="http://schemas.openxmlformats.org/officeDocument/2006/relationships/customXml" Target="../ink/ink221.xml"/><Relationship Id="rId201" Type="http://schemas.openxmlformats.org/officeDocument/2006/relationships/customXml" Target="../ink/ink101.xml"/><Relationship Id="rId243" Type="http://schemas.openxmlformats.org/officeDocument/2006/relationships/customXml" Target="../ink/ink122.xml"/><Relationship Id="rId285" Type="http://schemas.openxmlformats.org/officeDocument/2006/relationships/customXml" Target="../ink/ink143.xml"/><Relationship Id="rId450" Type="http://schemas.openxmlformats.org/officeDocument/2006/relationships/image" Target="../media/image2176.png"/><Relationship Id="rId506" Type="http://schemas.openxmlformats.org/officeDocument/2006/relationships/image" Target="../media/image2204.png"/><Relationship Id="rId38" Type="http://schemas.openxmlformats.org/officeDocument/2006/relationships/customXml" Target="../ink/ink19.xml"/><Relationship Id="rId103" Type="http://schemas.openxmlformats.org/officeDocument/2006/relationships/customXml" Target="../ink/ink52.xml"/><Relationship Id="rId310" Type="http://schemas.openxmlformats.org/officeDocument/2006/relationships/image" Target="../media/image2106.png"/><Relationship Id="rId492" Type="http://schemas.openxmlformats.org/officeDocument/2006/relationships/image" Target="../media/image2197.png"/><Relationship Id="rId548" Type="http://schemas.openxmlformats.org/officeDocument/2006/relationships/image" Target="../media/image2225.png"/><Relationship Id="rId91" Type="http://schemas.openxmlformats.org/officeDocument/2006/relationships/customXml" Target="../ink/ink46.xml"/><Relationship Id="rId145" Type="http://schemas.openxmlformats.org/officeDocument/2006/relationships/customXml" Target="../ink/ink73.xml"/><Relationship Id="rId187" Type="http://schemas.openxmlformats.org/officeDocument/2006/relationships/customXml" Target="../ink/ink94.xml"/><Relationship Id="rId352" Type="http://schemas.openxmlformats.org/officeDocument/2006/relationships/image" Target="../media/image2127.png"/><Relationship Id="rId394" Type="http://schemas.openxmlformats.org/officeDocument/2006/relationships/image" Target="../media/image2148.png"/><Relationship Id="rId408" Type="http://schemas.openxmlformats.org/officeDocument/2006/relationships/image" Target="../media/image2155.png"/><Relationship Id="rId212" Type="http://schemas.openxmlformats.org/officeDocument/2006/relationships/image" Target="../media/image2058.png"/><Relationship Id="rId254" Type="http://schemas.openxmlformats.org/officeDocument/2006/relationships/image" Target="../media/image2079.png"/><Relationship Id="rId49" Type="http://schemas.openxmlformats.org/officeDocument/2006/relationships/image" Target="../media/image1977.png"/><Relationship Id="rId114" Type="http://schemas.openxmlformats.org/officeDocument/2006/relationships/image" Target="../media/image2009.png"/><Relationship Id="rId296" Type="http://schemas.openxmlformats.org/officeDocument/2006/relationships/customXml" Target="../ink/ink149.xml"/><Relationship Id="rId461" Type="http://schemas.openxmlformats.org/officeDocument/2006/relationships/customXml" Target="../ink/ink232.xml"/><Relationship Id="rId517" Type="http://schemas.openxmlformats.org/officeDocument/2006/relationships/customXml" Target="../ink/ink260.xml"/><Relationship Id="rId559" Type="http://schemas.openxmlformats.org/officeDocument/2006/relationships/customXml" Target="../ink/ink281.xml"/><Relationship Id="rId60" Type="http://schemas.openxmlformats.org/officeDocument/2006/relationships/customXml" Target="../ink/ink30.xml"/><Relationship Id="rId156" Type="http://schemas.openxmlformats.org/officeDocument/2006/relationships/image" Target="../media/image2030.png"/><Relationship Id="rId198" Type="http://schemas.openxmlformats.org/officeDocument/2006/relationships/image" Target="../media/image2051.png"/><Relationship Id="rId321" Type="http://schemas.openxmlformats.org/officeDocument/2006/relationships/customXml" Target="../ink/ink162.xml"/><Relationship Id="rId363" Type="http://schemas.openxmlformats.org/officeDocument/2006/relationships/customXml" Target="../ink/ink183.xml"/><Relationship Id="rId419" Type="http://schemas.openxmlformats.org/officeDocument/2006/relationships/customXml" Target="../ink/ink211.xml"/><Relationship Id="rId570" Type="http://schemas.openxmlformats.org/officeDocument/2006/relationships/customXml" Target="../ink/ink287.xml"/><Relationship Id="rId223" Type="http://schemas.openxmlformats.org/officeDocument/2006/relationships/customXml" Target="../ink/ink112.xml"/><Relationship Id="rId430" Type="http://schemas.openxmlformats.org/officeDocument/2006/relationships/image" Target="../media/image2166.png"/><Relationship Id="rId18" Type="http://schemas.openxmlformats.org/officeDocument/2006/relationships/customXml" Target="../ink/ink9.xml"/><Relationship Id="rId265" Type="http://schemas.openxmlformats.org/officeDocument/2006/relationships/customXml" Target="../ink/ink133.xml"/><Relationship Id="rId472" Type="http://schemas.openxmlformats.org/officeDocument/2006/relationships/image" Target="../media/image2187.png"/><Relationship Id="rId528" Type="http://schemas.openxmlformats.org/officeDocument/2006/relationships/image" Target="../media/image2215.png"/><Relationship Id="rId125" Type="http://schemas.openxmlformats.org/officeDocument/2006/relationships/customXml" Target="../ink/ink63.xml"/><Relationship Id="rId167" Type="http://schemas.openxmlformats.org/officeDocument/2006/relationships/customXml" Target="../ink/ink84.xml"/><Relationship Id="rId332" Type="http://schemas.openxmlformats.org/officeDocument/2006/relationships/image" Target="../media/image2117.png"/><Relationship Id="rId374" Type="http://schemas.openxmlformats.org/officeDocument/2006/relationships/image" Target="../media/image2138.png"/><Relationship Id="rId581" Type="http://schemas.openxmlformats.org/officeDocument/2006/relationships/image" Target="../media/image2241.png"/><Relationship Id="rId71" Type="http://schemas.openxmlformats.org/officeDocument/2006/relationships/customXml" Target="../ink/ink36.xml"/><Relationship Id="rId234" Type="http://schemas.openxmlformats.org/officeDocument/2006/relationships/image" Target="../media/image2069.png"/><Relationship Id="rId2" Type="http://schemas.openxmlformats.org/officeDocument/2006/relationships/customXml" Target="../ink/ink1.xml"/><Relationship Id="rId29" Type="http://schemas.openxmlformats.org/officeDocument/2006/relationships/image" Target="../media/image1967.png"/><Relationship Id="rId276" Type="http://schemas.openxmlformats.org/officeDocument/2006/relationships/image" Target="../media/image2090.png"/><Relationship Id="rId441" Type="http://schemas.openxmlformats.org/officeDocument/2006/relationships/customXml" Target="../ink/ink222.xml"/><Relationship Id="rId483" Type="http://schemas.openxmlformats.org/officeDocument/2006/relationships/customXml" Target="../ink/ink243.xml"/><Relationship Id="rId539" Type="http://schemas.openxmlformats.org/officeDocument/2006/relationships/customXml" Target="../ink/ink271.xml"/><Relationship Id="rId40" Type="http://schemas.openxmlformats.org/officeDocument/2006/relationships/customXml" Target="../ink/ink20.xml"/><Relationship Id="rId136" Type="http://schemas.openxmlformats.org/officeDocument/2006/relationships/image" Target="../media/image2020.png"/><Relationship Id="rId178" Type="http://schemas.openxmlformats.org/officeDocument/2006/relationships/image" Target="../media/image2041.png"/><Relationship Id="rId301" Type="http://schemas.openxmlformats.org/officeDocument/2006/relationships/customXml" Target="../ink/ink152.xml"/><Relationship Id="rId343" Type="http://schemas.openxmlformats.org/officeDocument/2006/relationships/customXml" Target="../ink/ink173.xml"/><Relationship Id="rId550" Type="http://schemas.openxmlformats.org/officeDocument/2006/relationships/image" Target="../media/image2226.png"/><Relationship Id="rId82" Type="http://schemas.openxmlformats.org/officeDocument/2006/relationships/image" Target="../media/image1993.png"/><Relationship Id="rId203" Type="http://schemas.openxmlformats.org/officeDocument/2006/relationships/customXml" Target="../ink/ink102.xml"/><Relationship Id="rId385" Type="http://schemas.openxmlformats.org/officeDocument/2006/relationships/customXml" Target="../ink/ink194.xml"/><Relationship Id="rId245" Type="http://schemas.openxmlformats.org/officeDocument/2006/relationships/customXml" Target="../ink/ink123.xml"/><Relationship Id="rId287" Type="http://schemas.openxmlformats.org/officeDocument/2006/relationships/customXml" Target="../ink/ink144.xml"/><Relationship Id="rId410" Type="http://schemas.openxmlformats.org/officeDocument/2006/relationships/image" Target="../media/image2156.png"/><Relationship Id="rId452" Type="http://schemas.openxmlformats.org/officeDocument/2006/relationships/image" Target="../media/image2177.png"/><Relationship Id="rId494" Type="http://schemas.openxmlformats.org/officeDocument/2006/relationships/image" Target="../media/image2198.png"/><Relationship Id="rId508" Type="http://schemas.openxmlformats.org/officeDocument/2006/relationships/image" Target="../media/image2205.png"/><Relationship Id="rId105" Type="http://schemas.openxmlformats.org/officeDocument/2006/relationships/customXml" Target="../ink/ink53.xml"/><Relationship Id="rId147" Type="http://schemas.openxmlformats.org/officeDocument/2006/relationships/customXml" Target="../ink/ink74.xml"/><Relationship Id="rId312" Type="http://schemas.openxmlformats.org/officeDocument/2006/relationships/image" Target="../media/image2107.png"/><Relationship Id="rId354" Type="http://schemas.openxmlformats.org/officeDocument/2006/relationships/image" Target="../media/image2128.png"/><Relationship Id="rId51" Type="http://schemas.openxmlformats.org/officeDocument/2006/relationships/image" Target="../media/image1978.png"/><Relationship Id="rId93" Type="http://schemas.openxmlformats.org/officeDocument/2006/relationships/customXml" Target="../ink/ink47.xml"/><Relationship Id="rId189" Type="http://schemas.openxmlformats.org/officeDocument/2006/relationships/customXml" Target="../ink/ink95.xml"/><Relationship Id="rId396" Type="http://schemas.openxmlformats.org/officeDocument/2006/relationships/image" Target="../media/image2149.png"/><Relationship Id="rId561" Type="http://schemas.openxmlformats.org/officeDocument/2006/relationships/customXml" Target="../ink/ink282.xml"/><Relationship Id="rId214" Type="http://schemas.openxmlformats.org/officeDocument/2006/relationships/image" Target="../media/image2059.png"/><Relationship Id="rId256" Type="http://schemas.openxmlformats.org/officeDocument/2006/relationships/image" Target="../media/image2080.png"/><Relationship Id="rId298" Type="http://schemas.openxmlformats.org/officeDocument/2006/relationships/image" Target="../media/image2100.png"/><Relationship Id="rId421" Type="http://schemas.openxmlformats.org/officeDocument/2006/relationships/customXml" Target="../ink/ink212.xml"/><Relationship Id="rId463" Type="http://schemas.openxmlformats.org/officeDocument/2006/relationships/customXml" Target="../ink/ink233.xml"/><Relationship Id="rId519" Type="http://schemas.openxmlformats.org/officeDocument/2006/relationships/customXml" Target="../ink/ink261.xml"/><Relationship Id="rId116" Type="http://schemas.openxmlformats.org/officeDocument/2006/relationships/image" Target="../media/image2010.png"/><Relationship Id="rId158" Type="http://schemas.openxmlformats.org/officeDocument/2006/relationships/image" Target="../media/image2031.png"/><Relationship Id="rId323" Type="http://schemas.openxmlformats.org/officeDocument/2006/relationships/customXml" Target="../ink/ink163.xml"/><Relationship Id="rId530" Type="http://schemas.openxmlformats.org/officeDocument/2006/relationships/image" Target="../media/image2216.png"/><Relationship Id="rId20" Type="http://schemas.openxmlformats.org/officeDocument/2006/relationships/customXml" Target="../ink/ink10.xml"/><Relationship Id="rId62" Type="http://schemas.openxmlformats.org/officeDocument/2006/relationships/customXml" Target="../ink/ink31.xml"/><Relationship Id="rId365" Type="http://schemas.openxmlformats.org/officeDocument/2006/relationships/customXml" Target="../ink/ink184.xml"/><Relationship Id="rId572" Type="http://schemas.openxmlformats.org/officeDocument/2006/relationships/customXml" Target="../ink/ink288.xml"/><Relationship Id="rId225" Type="http://schemas.openxmlformats.org/officeDocument/2006/relationships/customXml" Target="../ink/ink113.xml"/><Relationship Id="rId267" Type="http://schemas.openxmlformats.org/officeDocument/2006/relationships/customXml" Target="../ink/ink134.xml"/><Relationship Id="rId432" Type="http://schemas.openxmlformats.org/officeDocument/2006/relationships/image" Target="../media/image2167.png"/><Relationship Id="rId474" Type="http://schemas.openxmlformats.org/officeDocument/2006/relationships/image" Target="../media/image2188.png"/><Relationship Id="rId127" Type="http://schemas.openxmlformats.org/officeDocument/2006/relationships/customXml" Target="../ink/ink64.xml"/><Relationship Id="rId31" Type="http://schemas.openxmlformats.org/officeDocument/2006/relationships/image" Target="../media/image1968.png"/><Relationship Id="rId73" Type="http://schemas.openxmlformats.org/officeDocument/2006/relationships/customXml" Target="../ink/ink37.xml"/><Relationship Id="rId169" Type="http://schemas.openxmlformats.org/officeDocument/2006/relationships/customXml" Target="../ink/ink85.xml"/><Relationship Id="rId334" Type="http://schemas.openxmlformats.org/officeDocument/2006/relationships/image" Target="../media/image2118.png"/><Relationship Id="rId376" Type="http://schemas.openxmlformats.org/officeDocument/2006/relationships/image" Target="../media/image2139.png"/><Relationship Id="rId541" Type="http://schemas.openxmlformats.org/officeDocument/2006/relationships/customXml" Target="../ink/ink272.xml"/><Relationship Id="rId583" Type="http://schemas.openxmlformats.org/officeDocument/2006/relationships/image" Target="../media/image2242.png"/><Relationship Id="rId4" Type="http://schemas.openxmlformats.org/officeDocument/2006/relationships/customXml" Target="../ink/ink2.xml"/><Relationship Id="rId180" Type="http://schemas.openxmlformats.org/officeDocument/2006/relationships/image" Target="../media/image2042.png"/><Relationship Id="rId236" Type="http://schemas.openxmlformats.org/officeDocument/2006/relationships/image" Target="../media/image2070.png"/><Relationship Id="rId278" Type="http://schemas.openxmlformats.org/officeDocument/2006/relationships/image" Target="../media/image2091.png"/><Relationship Id="rId401" Type="http://schemas.openxmlformats.org/officeDocument/2006/relationships/customXml" Target="../ink/ink202.xml"/><Relationship Id="rId443" Type="http://schemas.openxmlformats.org/officeDocument/2006/relationships/customXml" Target="../ink/ink223.xml"/><Relationship Id="rId303" Type="http://schemas.openxmlformats.org/officeDocument/2006/relationships/customXml" Target="../ink/ink153.xml"/><Relationship Id="rId485" Type="http://schemas.openxmlformats.org/officeDocument/2006/relationships/customXml" Target="../ink/ink244.xml"/><Relationship Id="rId42" Type="http://schemas.openxmlformats.org/officeDocument/2006/relationships/customXml" Target="../ink/ink21.xml"/><Relationship Id="rId84" Type="http://schemas.openxmlformats.org/officeDocument/2006/relationships/image" Target="../media/image1994.png"/><Relationship Id="rId138" Type="http://schemas.openxmlformats.org/officeDocument/2006/relationships/image" Target="../media/image2021.png"/><Relationship Id="rId345" Type="http://schemas.openxmlformats.org/officeDocument/2006/relationships/customXml" Target="../ink/ink174.xml"/><Relationship Id="rId387" Type="http://schemas.openxmlformats.org/officeDocument/2006/relationships/customXml" Target="../ink/ink195.xml"/><Relationship Id="rId510" Type="http://schemas.openxmlformats.org/officeDocument/2006/relationships/image" Target="../media/image2206.png"/><Relationship Id="rId552" Type="http://schemas.openxmlformats.org/officeDocument/2006/relationships/image" Target="../media/image2227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47" Type="http://schemas.openxmlformats.org/officeDocument/2006/relationships/customXml" Target="../ink/ink124.xml"/><Relationship Id="rId412" Type="http://schemas.openxmlformats.org/officeDocument/2006/relationships/image" Target="../media/image2157.png"/><Relationship Id="rId107" Type="http://schemas.openxmlformats.org/officeDocument/2006/relationships/customXml" Target="../ink/ink54.xml"/><Relationship Id="rId289" Type="http://schemas.openxmlformats.org/officeDocument/2006/relationships/customXml" Target="../ink/ink145.xml"/><Relationship Id="rId454" Type="http://schemas.openxmlformats.org/officeDocument/2006/relationships/image" Target="../media/image2178.png"/><Relationship Id="rId496" Type="http://schemas.openxmlformats.org/officeDocument/2006/relationships/image" Target="../media/image2199.png"/><Relationship Id="rId11" Type="http://schemas.openxmlformats.org/officeDocument/2006/relationships/image" Target="../media/image1958.png"/><Relationship Id="rId53" Type="http://schemas.openxmlformats.org/officeDocument/2006/relationships/image" Target="../media/image1979.png"/><Relationship Id="rId149" Type="http://schemas.openxmlformats.org/officeDocument/2006/relationships/customXml" Target="../ink/ink75.xml"/><Relationship Id="rId314" Type="http://schemas.openxmlformats.org/officeDocument/2006/relationships/image" Target="../media/image2108.png"/><Relationship Id="rId356" Type="http://schemas.openxmlformats.org/officeDocument/2006/relationships/image" Target="../media/image2129.png"/><Relationship Id="rId398" Type="http://schemas.openxmlformats.org/officeDocument/2006/relationships/image" Target="../media/image2150.png"/><Relationship Id="rId521" Type="http://schemas.openxmlformats.org/officeDocument/2006/relationships/customXml" Target="../ink/ink262.xml"/><Relationship Id="rId563" Type="http://schemas.openxmlformats.org/officeDocument/2006/relationships/customXml" Target="../ink/ink283.xml"/><Relationship Id="rId95" Type="http://schemas.openxmlformats.org/officeDocument/2006/relationships/customXml" Target="../ink/ink48.xml"/><Relationship Id="rId160" Type="http://schemas.openxmlformats.org/officeDocument/2006/relationships/image" Target="../media/image2032.png"/><Relationship Id="rId216" Type="http://schemas.openxmlformats.org/officeDocument/2006/relationships/image" Target="../media/image2060.png"/><Relationship Id="rId423" Type="http://schemas.openxmlformats.org/officeDocument/2006/relationships/customXml" Target="../ink/ink213.xml"/><Relationship Id="rId258" Type="http://schemas.openxmlformats.org/officeDocument/2006/relationships/image" Target="../media/image2081.png"/><Relationship Id="rId465" Type="http://schemas.openxmlformats.org/officeDocument/2006/relationships/customXml" Target="../ink/ink234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image" Target="../media/image2011.png"/><Relationship Id="rId325" Type="http://schemas.openxmlformats.org/officeDocument/2006/relationships/customXml" Target="../ink/ink164.xml"/><Relationship Id="rId367" Type="http://schemas.openxmlformats.org/officeDocument/2006/relationships/customXml" Target="../ink/ink185.xml"/><Relationship Id="rId532" Type="http://schemas.openxmlformats.org/officeDocument/2006/relationships/image" Target="../media/image2217.png"/><Relationship Id="rId574" Type="http://schemas.openxmlformats.org/officeDocument/2006/relationships/customXml" Target="../ink/ink289.xml"/><Relationship Id="rId171" Type="http://schemas.openxmlformats.org/officeDocument/2006/relationships/customXml" Target="../ink/ink86.xml"/><Relationship Id="rId227" Type="http://schemas.openxmlformats.org/officeDocument/2006/relationships/customXml" Target="../ink/ink114.xml"/><Relationship Id="rId269" Type="http://schemas.openxmlformats.org/officeDocument/2006/relationships/customXml" Target="../ink/ink135.xml"/><Relationship Id="rId434" Type="http://schemas.openxmlformats.org/officeDocument/2006/relationships/image" Target="../media/image2168.png"/><Relationship Id="rId476" Type="http://schemas.openxmlformats.org/officeDocument/2006/relationships/image" Target="../media/image2189.png"/><Relationship Id="rId33" Type="http://schemas.openxmlformats.org/officeDocument/2006/relationships/image" Target="../media/image1969.png"/><Relationship Id="rId129" Type="http://schemas.openxmlformats.org/officeDocument/2006/relationships/customXml" Target="../ink/ink65.xml"/><Relationship Id="rId280" Type="http://schemas.openxmlformats.org/officeDocument/2006/relationships/image" Target="../media/image2092.png"/><Relationship Id="rId336" Type="http://schemas.openxmlformats.org/officeDocument/2006/relationships/image" Target="../media/image2119.png"/><Relationship Id="rId501" Type="http://schemas.openxmlformats.org/officeDocument/2006/relationships/customXml" Target="../ink/ink252.xml"/><Relationship Id="rId543" Type="http://schemas.openxmlformats.org/officeDocument/2006/relationships/customXml" Target="../ink/ink273.xml"/><Relationship Id="rId75" Type="http://schemas.openxmlformats.org/officeDocument/2006/relationships/customXml" Target="../ink/ink38.xml"/><Relationship Id="rId140" Type="http://schemas.openxmlformats.org/officeDocument/2006/relationships/image" Target="../media/image2022.png"/><Relationship Id="rId182" Type="http://schemas.openxmlformats.org/officeDocument/2006/relationships/image" Target="../media/image2043.png"/><Relationship Id="rId378" Type="http://schemas.openxmlformats.org/officeDocument/2006/relationships/image" Target="../media/image2140.png"/><Relationship Id="rId403" Type="http://schemas.openxmlformats.org/officeDocument/2006/relationships/customXml" Target="../ink/ink203.xml"/><Relationship Id="rId6" Type="http://schemas.openxmlformats.org/officeDocument/2006/relationships/customXml" Target="../ink/ink3.xml"/><Relationship Id="rId238" Type="http://schemas.openxmlformats.org/officeDocument/2006/relationships/image" Target="../media/image2071.png"/><Relationship Id="rId445" Type="http://schemas.openxmlformats.org/officeDocument/2006/relationships/customXml" Target="../ink/ink224.xml"/><Relationship Id="rId487" Type="http://schemas.openxmlformats.org/officeDocument/2006/relationships/customXml" Target="../ink/ink245.xml"/><Relationship Id="rId291" Type="http://schemas.openxmlformats.org/officeDocument/2006/relationships/customXml" Target="../ink/ink146.xml"/><Relationship Id="rId305" Type="http://schemas.openxmlformats.org/officeDocument/2006/relationships/customXml" Target="../ink/ink154.xml"/><Relationship Id="rId347" Type="http://schemas.openxmlformats.org/officeDocument/2006/relationships/customXml" Target="../ink/ink175.xml"/><Relationship Id="rId512" Type="http://schemas.openxmlformats.org/officeDocument/2006/relationships/image" Target="../media/image2207.png"/><Relationship Id="rId44" Type="http://schemas.openxmlformats.org/officeDocument/2006/relationships/customXml" Target="../ink/ink22.xml"/><Relationship Id="rId86" Type="http://schemas.openxmlformats.org/officeDocument/2006/relationships/image" Target="../media/image1995.png"/><Relationship Id="rId151" Type="http://schemas.openxmlformats.org/officeDocument/2006/relationships/customXml" Target="../ink/ink76.xml"/><Relationship Id="rId389" Type="http://schemas.openxmlformats.org/officeDocument/2006/relationships/customXml" Target="../ink/ink196.xml"/><Relationship Id="rId554" Type="http://schemas.openxmlformats.org/officeDocument/2006/relationships/image" Target="../media/image2228.png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49" Type="http://schemas.openxmlformats.org/officeDocument/2006/relationships/customXml" Target="../ink/ink125.xml"/><Relationship Id="rId414" Type="http://schemas.openxmlformats.org/officeDocument/2006/relationships/image" Target="../media/image2158.png"/><Relationship Id="rId456" Type="http://schemas.openxmlformats.org/officeDocument/2006/relationships/image" Target="../media/image2179.png"/><Relationship Id="rId498" Type="http://schemas.openxmlformats.org/officeDocument/2006/relationships/image" Target="../media/image2200.png"/><Relationship Id="rId13" Type="http://schemas.openxmlformats.org/officeDocument/2006/relationships/image" Target="../media/image1959.png"/><Relationship Id="rId109" Type="http://schemas.openxmlformats.org/officeDocument/2006/relationships/customXml" Target="../ink/ink55.xml"/><Relationship Id="rId260" Type="http://schemas.openxmlformats.org/officeDocument/2006/relationships/image" Target="../media/image2082.png"/><Relationship Id="rId316" Type="http://schemas.openxmlformats.org/officeDocument/2006/relationships/image" Target="../media/image2109.png"/><Relationship Id="rId523" Type="http://schemas.openxmlformats.org/officeDocument/2006/relationships/customXml" Target="../ink/ink263.xml"/><Relationship Id="rId55" Type="http://schemas.openxmlformats.org/officeDocument/2006/relationships/image" Target="../media/image1980.png"/><Relationship Id="rId97" Type="http://schemas.openxmlformats.org/officeDocument/2006/relationships/customXml" Target="../ink/ink49.xml"/><Relationship Id="rId120" Type="http://schemas.openxmlformats.org/officeDocument/2006/relationships/image" Target="../media/image2012.png"/><Relationship Id="rId358" Type="http://schemas.openxmlformats.org/officeDocument/2006/relationships/image" Target="../media/image2130.png"/><Relationship Id="rId565" Type="http://schemas.openxmlformats.org/officeDocument/2006/relationships/customXml" Target="../ink/ink284.xml"/><Relationship Id="rId162" Type="http://schemas.openxmlformats.org/officeDocument/2006/relationships/image" Target="../media/image2033.png"/><Relationship Id="rId218" Type="http://schemas.openxmlformats.org/officeDocument/2006/relationships/image" Target="../media/image2061.png"/><Relationship Id="rId425" Type="http://schemas.openxmlformats.org/officeDocument/2006/relationships/customXml" Target="../ink/ink214.xml"/><Relationship Id="rId467" Type="http://schemas.openxmlformats.org/officeDocument/2006/relationships/customXml" Target="../ink/ink235.xml"/><Relationship Id="rId271" Type="http://schemas.openxmlformats.org/officeDocument/2006/relationships/customXml" Target="../ink/ink136.xml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customXml" Target="../ink/ink66.xml"/><Relationship Id="rId327" Type="http://schemas.openxmlformats.org/officeDocument/2006/relationships/customXml" Target="../ink/ink165.xml"/><Relationship Id="rId369" Type="http://schemas.openxmlformats.org/officeDocument/2006/relationships/customXml" Target="../ink/ink186.xml"/><Relationship Id="rId534" Type="http://schemas.openxmlformats.org/officeDocument/2006/relationships/image" Target="../media/image2218.png"/><Relationship Id="rId576" Type="http://schemas.openxmlformats.org/officeDocument/2006/relationships/customXml" Target="../ink/ink290.xml"/><Relationship Id="rId173" Type="http://schemas.openxmlformats.org/officeDocument/2006/relationships/customXml" Target="../ink/ink87.xml"/><Relationship Id="rId229" Type="http://schemas.openxmlformats.org/officeDocument/2006/relationships/customXml" Target="../ink/ink115.xml"/><Relationship Id="rId380" Type="http://schemas.openxmlformats.org/officeDocument/2006/relationships/image" Target="../media/image2141.png"/><Relationship Id="rId436" Type="http://schemas.openxmlformats.org/officeDocument/2006/relationships/image" Target="../media/image2169.png"/><Relationship Id="rId240" Type="http://schemas.openxmlformats.org/officeDocument/2006/relationships/image" Target="../media/image2072.png"/><Relationship Id="rId478" Type="http://schemas.openxmlformats.org/officeDocument/2006/relationships/image" Target="../media/image2190.png"/><Relationship Id="rId35" Type="http://schemas.openxmlformats.org/officeDocument/2006/relationships/image" Target="../media/image1970.png"/><Relationship Id="rId77" Type="http://schemas.openxmlformats.org/officeDocument/2006/relationships/customXml" Target="../ink/ink39.xml"/><Relationship Id="rId100" Type="http://schemas.openxmlformats.org/officeDocument/2006/relationships/image" Target="../media/image2002.png"/><Relationship Id="rId282" Type="http://schemas.openxmlformats.org/officeDocument/2006/relationships/image" Target="../media/image2093.png"/><Relationship Id="rId338" Type="http://schemas.openxmlformats.org/officeDocument/2006/relationships/image" Target="../media/image2120.png"/><Relationship Id="rId503" Type="http://schemas.openxmlformats.org/officeDocument/2006/relationships/customXml" Target="../ink/ink253.xml"/><Relationship Id="rId545" Type="http://schemas.openxmlformats.org/officeDocument/2006/relationships/customXml" Target="../ink/ink274.xml"/><Relationship Id="rId8" Type="http://schemas.openxmlformats.org/officeDocument/2006/relationships/customXml" Target="../ink/ink4.xml"/><Relationship Id="rId142" Type="http://schemas.openxmlformats.org/officeDocument/2006/relationships/image" Target="../media/image2023.png"/><Relationship Id="rId184" Type="http://schemas.openxmlformats.org/officeDocument/2006/relationships/image" Target="../media/image2044.png"/><Relationship Id="rId391" Type="http://schemas.openxmlformats.org/officeDocument/2006/relationships/customXml" Target="../ink/ink197.xml"/><Relationship Id="rId405" Type="http://schemas.openxmlformats.org/officeDocument/2006/relationships/customXml" Target="../ink/ink204.xml"/><Relationship Id="rId447" Type="http://schemas.openxmlformats.org/officeDocument/2006/relationships/customXml" Target="../ink/ink225.xml"/><Relationship Id="rId251" Type="http://schemas.openxmlformats.org/officeDocument/2006/relationships/customXml" Target="../ink/ink126.xml"/><Relationship Id="rId489" Type="http://schemas.openxmlformats.org/officeDocument/2006/relationships/customXml" Target="../ink/ink246.xml"/><Relationship Id="rId46" Type="http://schemas.openxmlformats.org/officeDocument/2006/relationships/customXml" Target="../ink/ink23.xml"/><Relationship Id="rId293" Type="http://schemas.openxmlformats.org/officeDocument/2006/relationships/customXml" Target="../ink/ink147.xml"/><Relationship Id="rId307" Type="http://schemas.openxmlformats.org/officeDocument/2006/relationships/customXml" Target="../ink/ink155.xml"/><Relationship Id="rId349" Type="http://schemas.openxmlformats.org/officeDocument/2006/relationships/customXml" Target="../ink/ink176.xml"/><Relationship Id="rId514" Type="http://schemas.openxmlformats.org/officeDocument/2006/relationships/image" Target="../media/image2208.png"/><Relationship Id="rId556" Type="http://schemas.openxmlformats.org/officeDocument/2006/relationships/image" Target="../media/image2229.png"/><Relationship Id="rId88" Type="http://schemas.openxmlformats.org/officeDocument/2006/relationships/image" Target="../media/image1996.png"/><Relationship Id="rId111" Type="http://schemas.openxmlformats.org/officeDocument/2006/relationships/customXml" Target="../ink/ink56.xml"/><Relationship Id="rId153" Type="http://schemas.openxmlformats.org/officeDocument/2006/relationships/customXml" Target="../ink/ink77.xml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360" Type="http://schemas.openxmlformats.org/officeDocument/2006/relationships/image" Target="../media/image2131.png"/><Relationship Id="rId416" Type="http://schemas.openxmlformats.org/officeDocument/2006/relationships/image" Target="../media/image2159.png"/><Relationship Id="rId220" Type="http://schemas.openxmlformats.org/officeDocument/2006/relationships/image" Target="../media/image2062.png"/><Relationship Id="rId458" Type="http://schemas.openxmlformats.org/officeDocument/2006/relationships/image" Target="../media/image2180.png"/><Relationship Id="rId15" Type="http://schemas.openxmlformats.org/officeDocument/2006/relationships/image" Target="../media/image1960.png"/><Relationship Id="rId57" Type="http://schemas.openxmlformats.org/officeDocument/2006/relationships/image" Target="../media/image1981.png"/><Relationship Id="rId262" Type="http://schemas.openxmlformats.org/officeDocument/2006/relationships/image" Target="../media/image2083.png"/><Relationship Id="rId318" Type="http://schemas.openxmlformats.org/officeDocument/2006/relationships/image" Target="../media/image2110.png"/><Relationship Id="rId525" Type="http://schemas.openxmlformats.org/officeDocument/2006/relationships/customXml" Target="../ink/ink264.xml"/><Relationship Id="rId567" Type="http://schemas.openxmlformats.org/officeDocument/2006/relationships/customXml" Target="../ink/ink285.xml"/><Relationship Id="rId99" Type="http://schemas.openxmlformats.org/officeDocument/2006/relationships/customXml" Target="../ink/ink50.xml"/><Relationship Id="rId122" Type="http://schemas.openxmlformats.org/officeDocument/2006/relationships/image" Target="../media/image2013.png"/><Relationship Id="rId164" Type="http://schemas.openxmlformats.org/officeDocument/2006/relationships/image" Target="../media/image2034.png"/><Relationship Id="rId371" Type="http://schemas.openxmlformats.org/officeDocument/2006/relationships/customXml" Target="../ink/ink187.xml"/><Relationship Id="rId427" Type="http://schemas.openxmlformats.org/officeDocument/2006/relationships/customXml" Target="../ink/ink215.xml"/><Relationship Id="rId469" Type="http://schemas.openxmlformats.org/officeDocument/2006/relationships/customXml" Target="../ink/ink236.xml"/><Relationship Id="rId26" Type="http://schemas.openxmlformats.org/officeDocument/2006/relationships/customXml" Target="../ink/ink13.xml"/><Relationship Id="rId231" Type="http://schemas.openxmlformats.org/officeDocument/2006/relationships/customXml" Target="../ink/ink116.xml"/><Relationship Id="rId273" Type="http://schemas.openxmlformats.org/officeDocument/2006/relationships/customXml" Target="../ink/ink137.xml"/><Relationship Id="rId329" Type="http://schemas.openxmlformats.org/officeDocument/2006/relationships/customXml" Target="../ink/ink166.xml"/><Relationship Id="rId480" Type="http://schemas.openxmlformats.org/officeDocument/2006/relationships/image" Target="../media/image2191.png"/><Relationship Id="rId536" Type="http://schemas.openxmlformats.org/officeDocument/2006/relationships/image" Target="../media/image2219.png"/><Relationship Id="rId68" Type="http://schemas.openxmlformats.org/officeDocument/2006/relationships/customXml" Target="../ink/ink34.xml"/><Relationship Id="rId133" Type="http://schemas.openxmlformats.org/officeDocument/2006/relationships/customXml" Target="../ink/ink67.xml"/><Relationship Id="rId175" Type="http://schemas.openxmlformats.org/officeDocument/2006/relationships/customXml" Target="../ink/ink88.xml"/><Relationship Id="rId340" Type="http://schemas.openxmlformats.org/officeDocument/2006/relationships/image" Target="../media/image2121.png"/><Relationship Id="rId578" Type="http://schemas.openxmlformats.org/officeDocument/2006/relationships/customXml" Target="../ink/ink291.xml"/><Relationship Id="rId200" Type="http://schemas.openxmlformats.org/officeDocument/2006/relationships/image" Target="../media/image2052.png"/><Relationship Id="rId382" Type="http://schemas.openxmlformats.org/officeDocument/2006/relationships/image" Target="../media/image2142.png"/><Relationship Id="rId438" Type="http://schemas.openxmlformats.org/officeDocument/2006/relationships/image" Target="../media/image2170.png"/><Relationship Id="rId242" Type="http://schemas.openxmlformats.org/officeDocument/2006/relationships/image" Target="../media/image2073.png"/><Relationship Id="rId284" Type="http://schemas.openxmlformats.org/officeDocument/2006/relationships/image" Target="../media/image2094.png"/><Relationship Id="rId491" Type="http://schemas.openxmlformats.org/officeDocument/2006/relationships/customXml" Target="../ink/ink247.xml"/><Relationship Id="rId505" Type="http://schemas.openxmlformats.org/officeDocument/2006/relationships/customXml" Target="../ink/ink254.xml"/><Relationship Id="rId37" Type="http://schemas.openxmlformats.org/officeDocument/2006/relationships/image" Target="../media/image1971.png"/><Relationship Id="rId79" Type="http://schemas.openxmlformats.org/officeDocument/2006/relationships/customXml" Target="../ink/ink40.xml"/><Relationship Id="rId102" Type="http://schemas.openxmlformats.org/officeDocument/2006/relationships/image" Target="../media/image2003.png"/><Relationship Id="rId144" Type="http://schemas.openxmlformats.org/officeDocument/2006/relationships/image" Target="../media/image2024.png"/><Relationship Id="rId547" Type="http://schemas.openxmlformats.org/officeDocument/2006/relationships/customXml" Target="../ink/ink275.xml"/><Relationship Id="rId90" Type="http://schemas.openxmlformats.org/officeDocument/2006/relationships/image" Target="../media/image1997.png"/><Relationship Id="rId186" Type="http://schemas.openxmlformats.org/officeDocument/2006/relationships/image" Target="../media/image2045.png"/><Relationship Id="rId351" Type="http://schemas.openxmlformats.org/officeDocument/2006/relationships/customXml" Target="../ink/ink177.xml"/><Relationship Id="rId393" Type="http://schemas.openxmlformats.org/officeDocument/2006/relationships/customXml" Target="../ink/ink198.xml"/><Relationship Id="rId407" Type="http://schemas.openxmlformats.org/officeDocument/2006/relationships/customXml" Target="../ink/ink205.xml"/><Relationship Id="rId449" Type="http://schemas.openxmlformats.org/officeDocument/2006/relationships/customXml" Target="../ink/ink226.xml"/><Relationship Id="rId211" Type="http://schemas.openxmlformats.org/officeDocument/2006/relationships/customXml" Target="../ink/ink106.xml"/><Relationship Id="rId253" Type="http://schemas.openxmlformats.org/officeDocument/2006/relationships/customXml" Target="../ink/ink127.xml"/><Relationship Id="rId295" Type="http://schemas.openxmlformats.org/officeDocument/2006/relationships/image" Target="../media/image2099.png"/><Relationship Id="rId309" Type="http://schemas.openxmlformats.org/officeDocument/2006/relationships/customXml" Target="../ink/ink156.xml"/><Relationship Id="rId460" Type="http://schemas.openxmlformats.org/officeDocument/2006/relationships/image" Target="../media/image2181.png"/><Relationship Id="rId516" Type="http://schemas.openxmlformats.org/officeDocument/2006/relationships/image" Target="../media/image2209.png"/><Relationship Id="rId48" Type="http://schemas.openxmlformats.org/officeDocument/2006/relationships/customXml" Target="../ink/ink24.xml"/><Relationship Id="rId113" Type="http://schemas.openxmlformats.org/officeDocument/2006/relationships/customXml" Target="../ink/ink57.xml"/><Relationship Id="rId320" Type="http://schemas.openxmlformats.org/officeDocument/2006/relationships/image" Target="../media/image2111.png"/><Relationship Id="rId558" Type="http://schemas.openxmlformats.org/officeDocument/2006/relationships/image" Target="../media/image2230.png"/><Relationship Id="rId155" Type="http://schemas.openxmlformats.org/officeDocument/2006/relationships/customXml" Target="../ink/ink78.xml"/><Relationship Id="rId197" Type="http://schemas.openxmlformats.org/officeDocument/2006/relationships/customXml" Target="../ink/ink99.xml"/><Relationship Id="rId362" Type="http://schemas.openxmlformats.org/officeDocument/2006/relationships/image" Target="../media/image2132.png"/><Relationship Id="rId418" Type="http://schemas.openxmlformats.org/officeDocument/2006/relationships/image" Target="../media/image2160.png"/><Relationship Id="rId222" Type="http://schemas.openxmlformats.org/officeDocument/2006/relationships/image" Target="../media/image2063.png"/><Relationship Id="rId264" Type="http://schemas.openxmlformats.org/officeDocument/2006/relationships/image" Target="../media/image2084.png"/><Relationship Id="rId471" Type="http://schemas.openxmlformats.org/officeDocument/2006/relationships/customXml" Target="../ink/ink237.xml"/><Relationship Id="rId17" Type="http://schemas.openxmlformats.org/officeDocument/2006/relationships/image" Target="../media/image1961.png"/><Relationship Id="rId59" Type="http://schemas.openxmlformats.org/officeDocument/2006/relationships/image" Target="../media/image1982.png"/><Relationship Id="rId124" Type="http://schemas.openxmlformats.org/officeDocument/2006/relationships/image" Target="../media/image2014.png"/><Relationship Id="rId527" Type="http://schemas.openxmlformats.org/officeDocument/2006/relationships/customXml" Target="../ink/ink265.xml"/><Relationship Id="rId569" Type="http://schemas.openxmlformats.org/officeDocument/2006/relationships/customXml" Target="../ink/ink286.xml"/><Relationship Id="rId70" Type="http://schemas.openxmlformats.org/officeDocument/2006/relationships/customXml" Target="../ink/ink35.xml"/><Relationship Id="rId166" Type="http://schemas.openxmlformats.org/officeDocument/2006/relationships/image" Target="../media/image2035.png"/><Relationship Id="rId331" Type="http://schemas.openxmlformats.org/officeDocument/2006/relationships/customXml" Target="../ink/ink167.xml"/><Relationship Id="rId373" Type="http://schemas.openxmlformats.org/officeDocument/2006/relationships/customXml" Target="../ink/ink188.xml"/><Relationship Id="rId429" Type="http://schemas.openxmlformats.org/officeDocument/2006/relationships/customXml" Target="../ink/ink216.xml"/><Relationship Id="rId580" Type="http://schemas.openxmlformats.org/officeDocument/2006/relationships/customXml" Target="../ink/ink292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17.xml"/><Relationship Id="rId440" Type="http://schemas.openxmlformats.org/officeDocument/2006/relationships/image" Target="../media/image2171.png"/><Relationship Id="rId28" Type="http://schemas.openxmlformats.org/officeDocument/2006/relationships/customXml" Target="../ink/ink14.xml"/><Relationship Id="rId275" Type="http://schemas.openxmlformats.org/officeDocument/2006/relationships/customXml" Target="../ink/ink138.xml"/><Relationship Id="rId300" Type="http://schemas.openxmlformats.org/officeDocument/2006/relationships/image" Target="../media/image2101.png"/><Relationship Id="rId482" Type="http://schemas.openxmlformats.org/officeDocument/2006/relationships/image" Target="../media/image2192.png"/><Relationship Id="rId538" Type="http://schemas.openxmlformats.org/officeDocument/2006/relationships/image" Target="../media/image2220.png"/><Relationship Id="rId81" Type="http://schemas.openxmlformats.org/officeDocument/2006/relationships/customXml" Target="../ink/ink41.xml"/><Relationship Id="rId135" Type="http://schemas.openxmlformats.org/officeDocument/2006/relationships/customXml" Target="../ink/ink68.xml"/><Relationship Id="rId177" Type="http://schemas.openxmlformats.org/officeDocument/2006/relationships/customXml" Target="../ink/ink89.xml"/><Relationship Id="rId342" Type="http://schemas.openxmlformats.org/officeDocument/2006/relationships/image" Target="../media/image2122.png"/><Relationship Id="rId384" Type="http://schemas.openxmlformats.org/officeDocument/2006/relationships/image" Target="../media/image2143.png"/><Relationship Id="rId202" Type="http://schemas.openxmlformats.org/officeDocument/2006/relationships/image" Target="../media/image2053.png"/><Relationship Id="rId244" Type="http://schemas.openxmlformats.org/officeDocument/2006/relationships/image" Target="../media/image2074.png"/><Relationship Id="rId39" Type="http://schemas.openxmlformats.org/officeDocument/2006/relationships/image" Target="../media/image1972.png"/><Relationship Id="rId286" Type="http://schemas.openxmlformats.org/officeDocument/2006/relationships/image" Target="../media/image2095.png"/><Relationship Id="rId451" Type="http://schemas.openxmlformats.org/officeDocument/2006/relationships/customXml" Target="../ink/ink227.xml"/><Relationship Id="rId493" Type="http://schemas.openxmlformats.org/officeDocument/2006/relationships/customXml" Target="../ink/ink248.xml"/><Relationship Id="rId507" Type="http://schemas.openxmlformats.org/officeDocument/2006/relationships/customXml" Target="../ink/ink255.xml"/><Relationship Id="rId549" Type="http://schemas.openxmlformats.org/officeDocument/2006/relationships/customXml" Target="../ink/ink276.xml"/><Relationship Id="rId50" Type="http://schemas.openxmlformats.org/officeDocument/2006/relationships/customXml" Target="../ink/ink25.xml"/><Relationship Id="rId104" Type="http://schemas.openxmlformats.org/officeDocument/2006/relationships/image" Target="../media/image2004.png"/><Relationship Id="rId146" Type="http://schemas.openxmlformats.org/officeDocument/2006/relationships/image" Target="../media/image2025.png"/><Relationship Id="rId188" Type="http://schemas.openxmlformats.org/officeDocument/2006/relationships/image" Target="../media/image2046.png"/><Relationship Id="rId311" Type="http://schemas.openxmlformats.org/officeDocument/2006/relationships/customXml" Target="../ink/ink157.xml"/><Relationship Id="rId353" Type="http://schemas.openxmlformats.org/officeDocument/2006/relationships/customXml" Target="../ink/ink178.xml"/><Relationship Id="rId395" Type="http://schemas.openxmlformats.org/officeDocument/2006/relationships/customXml" Target="../ink/ink199.xml"/><Relationship Id="rId409" Type="http://schemas.openxmlformats.org/officeDocument/2006/relationships/customXml" Target="../ink/ink206.xml"/><Relationship Id="rId560" Type="http://schemas.openxmlformats.org/officeDocument/2006/relationships/image" Target="../media/image2231.png"/><Relationship Id="rId92" Type="http://schemas.openxmlformats.org/officeDocument/2006/relationships/image" Target="../media/image1998.png"/><Relationship Id="rId213" Type="http://schemas.openxmlformats.org/officeDocument/2006/relationships/customXml" Target="../ink/ink107.xml"/><Relationship Id="rId420" Type="http://schemas.openxmlformats.org/officeDocument/2006/relationships/image" Target="../media/image2161.png"/><Relationship Id="rId255" Type="http://schemas.openxmlformats.org/officeDocument/2006/relationships/customXml" Target="../ink/ink128.xml"/><Relationship Id="rId297" Type="http://schemas.openxmlformats.org/officeDocument/2006/relationships/customXml" Target="../ink/ink150.xml"/><Relationship Id="rId462" Type="http://schemas.openxmlformats.org/officeDocument/2006/relationships/image" Target="../media/image2182.png"/><Relationship Id="rId518" Type="http://schemas.openxmlformats.org/officeDocument/2006/relationships/image" Target="../media/image2210.png"/><Relationship Id="rId115" Type="http://schemas.openxmlformats.org/officeDocument/2006/relationships/customXml" Target="../ink/ink58.xml"/><Relationship Id="rId157" Type="http://schemas.openxmlformats.org/officeDocument/2006/relationships/customXml" Target="../ink/ink79.xml"/><Relationship Id="rId322" Type="http://schemas.openxmlformats.org/officeDocument/2006/relationships/image" Target="../media/image2112.png"/><Relationship Id="rId364" Type="http://schemas.openxmlformats.org/officeDocument/2006/relationships/image" Target="../media/image2133.png"/><Relationship Id="rId61" Type="http://schemas.openxmlformats.org/officeDocument/2006/relationships/image" Target="../media/image1983.png"/><Relationship Id="rId199" Type="http://schemas.openxmlformats.org/officeDocument/2006/relationships/customXml" Target="../ink/ink100.xml"/><Relationship Id="rId571" Type="http://schemas.openxmlformats.org/officeDocument/2006/relationships/image" Target="../media/image2236.png"/><Relationship Id="rId19" Type="http://schemas.openxmlformats.org/officeDocument/2006/relationships/image" Target="../media/image1962.png"/><Relationship Id="rId224" Type="http://schemas.openxmlformats.org/officeDocument/2006/relationships/image" Target="../media/image2064.png"/><Relationship Id="rId266" Type="http://schemas.openxmlformats.org/officeDocument/2006/relationships/image" Target="../media/image2085.png"/><Relationship Id="rId431" Type="http://schemas.openxmlformats.org/officeDocument/2006/relationships/customXml" Target="../ink/ink217.xml"/><Relationship Id="rId473" Type="http://schemas.openxmlformats.org/officeDocument/2006/relationships/customXml" Target="../ink/ink238.xml"/><Relationship Id="rId529" Type="http://schemas.openxmlformats.org/officeDocument/2006/relationships/customXml" Target="../ink/ink266.xml"/><Relationship Id="rId30" Type="http://schemas.openxmlformats.org/officeDocument/2006/relationships/customXml" Target="../ink/ink15.xml"/><Relationship Id="rId126" Type="http://schemas.openxmlformats.org/officeDocument/2006/relationships/image" Target="../media/image2015.png"/><Relationship Id="rId168" Type="http://schemas.openxmlformats.org/officeDocument/2006/relationships/image" Target="../media/image2036.png"/><Relationship Id="rId333" Type="http://schemas.openxmlformats.org/officeDocument/2006/relationships/customXml" Target="../ink/ink168.xml"/><Relationship Id="rId540" Type="http://schemas.openxmlformats.org/officeDocument/2006/relationships/image" Target="../media/image2221.png"/><Relationship Id="rId72" Type="http://schemas.openxmlformats.org/officeDocument/2006/relationships/image" Target="../media/image1988.png"/><Relationship Id="rId375" Type="http://schemas.openxmlformats.org/officeDocument/2006/relationships/customXml" Target="../ink/ink189.xml"/><Relationship Id="rId582" Type="http://schemas.openxmlformats.org/officeDocument/2006/relationships/customXml" Target="../ink/ink293.xml"/><Relationship Id="rId3" Type="http://schemas.openxmlformats.org/officeDocument/2006/relationships/image" Target="../media/image476.png"/><Relationship Id="rId235" Type="http://schemas.openxmlformats.org/officeDocument/2006/relationships/customXml" Target="../ink/ink118.xml"/><Relationship Id="rId277" Type="http://schemas.openxmlformats.org/officeDocument/2006/relationships/customXml" Target="../ink/ink139.xml"/><Relationship Id="rId400" Type="http://schemas.openxmlformats.org/officeDocument/2006/relationships/image" Target="../media/image2151.png"/><Relationship Id="rId442" Type="http://schemas.openxmlformats.org/officeDocument/2006/relationships/image" Target="../media/image2172.png"/><Relationship Id="rId484" Type="http://schemas.openxmlformats.org/officeDocument/2006/relationships/image" Target="../media/image2193.png"/><Relationship Id="rId137" Type="http://schemas.openxmlformats.org/officeDocument/2006/relationships/customXml" Target="../ink/ink69.xml"/><Relationship Id="rId302" Type="http://schemas.openxmlformats.org/officeDocument/2006/relationships/image" Target="../media/image2102.png"/><Relationship Id="rId344" Type="http://schemas.openxmlformats.org/officeDocument/2006/relationships/image" Target="../media/image2123.png"/><Relationship Id="rId41" Type="http://schemas.openxmlformats.org/officeDocument/2006/relationships/image" Target="../media/image1973.png"/><Relationship Id="rId83" Type="http://schemas.openxmlformats.org/officeDocument/2006/relationships/customXml" Target="../ink/ink42.xml"/><Relationship Id="rId179" Type="http://schemas.openxmlformats.org/officeDocument/2006/relationships/customXml" Target="../ink/ink90.xml"/><Relationship Id="rId386" Type="http://schemas.openxmlformats.org/officeDocument/2006/relationships/image" Target="../media/image2144.png"/><Relationship Id="rId551" Type="http://schemas.openxmlformats.org/officeDocument/2006/relationships/customXml" Target="../ink/ink277.xml"/><Relationship Id="rId190" Type="http://schemas.openxmlformats.org/officeDocument/2006/relationships/image" Target="../media/image2047.png"/><Relationship Id="rId204" Type="http://schemas.openxmlformats.org/officeDocument/2006/relationships/image" Target="../media/image2054.png"/><Relationship Id="rId246" Type="http://schemas.openxmlformats.org/officeDocument/2006/relationships/image" Target="../media/image2075.png"/><Relationship Id="rId288" Type="http://schemas.openxmlformats.org/officeDocument/2006/relationships/image" Target="../media/image2096.png"/><Relationship Id="rId411" Type="http://schemas.openxmlformats.org/officeDocument/2006/relationships/customXml" Target="../ink/ink207.xml"/><Relationship Id="rId453" Type="http://schemas.openxmlformats.org/officeDocument/2006/relationships/customXml" Target="../ink/ink228.xml"/><Relationship Id="rId509" Type="http://schemas.openxmlformats.org/officeDocument/2006/relationships/customXml" Target="../ink/ink256.xml"/><Relationship Id="rId106" Type="http://schemas.openxmlformats.org/officeDocument/2006/relationships/image" Target="../media/image2005.png"/><Relationship Id="rId313" Type="http://schemas.openxmlformats.org/officeDocument/2006/relationships/customXml" Target="../ink/ink158.xml"/><Relationship Id="rId495" Type="http://schemas.openxmlformats.org/officeDocument/2006/relationships/customXml" Target="../ink/ink249.xml"/><Relationship Id="rId10" Type="http://schemas.openxmlformats.org/officeDocument/2006/relationships/customXml" Target="../ink/ink5.xml"/><Relationship Id="rId52" Type="http://schemas.openxmlformats.org/officeDocument/2006/relationships/customXml" Target="../ink/ink26.xml"/><Relationship Id="rId94" Type="http://schemas.openxmlformats.org/officeDocument/2006/relationships/image" Target="../media/image1999.png"/><Relationship Id="rId148" Type="http://schemas.openxmlformats.org/officeDocument/2006/relationships/image" Target="../media/image2026.png"/><Relationship Id="rId355" Type="http://schemas.openxmlformats.org/officeDocument/2006/relationships/customXml" Target="../ink/ink179.xml"/><Relationship Id="rId397" Type="http://schemas.openxmlformats.org/officeDocument/2006/relationships/customXml" Target="../ink/ink200.xml"/><Relationship Id="rId520" Type="http://schemas.openxmlformats.org/officeDocument/2006/relationships/image" Target="../media/image2211.png"/><Relationship Id="rId562" Type="http://schemas.openxmlformats.org/officeDocument/2006/relationships/image" Target="../media/image2232.png"/><Relationship Id="rId215" Type="http://schemas.openxmlformats.org/officeDocument/2006/relationships/customXml" Target="../ink/ink108.xml"/><Relationship Id="rId257" Type="http://schemas.openxmlformats.org/officeDocument/2006/relationships/customXml" Target="../ink/ink129.xml"/><Relationship Id="rId422" Type="http://schemas.openxmlformats.org/officeDocument/2006/relationships/image" Target="../media/image2162.png"/><Relationship Id="rId464" Type="http://schemas.openxmlformats.org/officeDocument/2006/relationships/image" Target="../media/image2183.png"/><Relationship Id="rId299" Type="http://schemas.openxmlformats.org/officeDocument/2006/relationships/customXml" Target="../ink/ink151.xml"/><Relationship Id="rId63" Type="http://schemas.openxmlformats.org/officeDocument/2006/relationships/image" Target="../media/image1984.png"/><Relationship Id="rId159" Type="http://schemas.openxmlformats.org/officeDocument/2006/relationships/customXml" Target="../ink/ink80.xml"/><Relationship Id="rId366" Type="http://schemas.openxmlformats.org/officeDocument/2006/relationships/image" Target="../media/image2134.png"/><Relationship Id="rId573" Type="http://schemas.openxmlformats.org/officeDocument/2006/relationships/image" Target="../media/image2237.png"/><Relationship Id="rId226" Type="http://schemas.openxmlformats.org/officeDocument/2006/relationships/image" Target="../media/image2065.png"/><Relationship Id="rId433" Type="http://schemas.openxmlformats.org/officeDocument/2006/relationships/customXml" Target="../ink/ink218.xml"/><Relationship Id="rId74" Type="http://schemas.openxmlformats.org/officeDocument/2006/relationships/image" Target="../media/image1989.png"/><Relationship Id="rId377" Type="http://schemas.openxmlformats.org/officeDocument/2006/relationships/customXml" Target="../ink/ink190.xml"/><Relationship Id="rId500" Type="http://schemas.openxmlformats.org/officeDocument/2006/relationships/image" Target="../media/image2201.png"/><Relationship Id="rId5" Type="http://schemas.openxmlformats.org/officeDocument/2006/relationships/image" Target="../media/image1955.png"/><Relationship Id="rId237" Type="http://schemas.openxmlformats.org/officeDocument/2006/relationships/customXml" Target="../ink/ink119.xml"/><Relationship Id="rId444" Type="http://schemas.openxmlformats.org/officeDocument/2006/relationships/image" Target="../media/image2173.png"/><Relationship Id="rId290" Type="http://schemas.openxmlformats.org/officeDocument/2006/relationships/image" Target="../media/image2097.png"/><Relationship Id="rId304" Type="http://schemas.openxmlformats.org/officeDocument/2006/relationships/image" Target="../media/image2103.png"/><Relationship Id="rId388" Type="http://schemas.openxmlformats.org/officeDocument/2006/relationships/image" Target="../media/image2145.png"/><Relationship Id="rId511" Type="http://schemas.openxmlformats.org/officeDocument/2006/relationships/customXml" Target="../ink/ink257.xml"/><Relationship Id="rId85" Type="http://schemas.openxmlformats.org/officeDocument/2006/relationships/customXml" Target="../ink/ink43.xml"/><Relationship Id="rId150" Type="http://schemas.openxmlformats.org/officeDocument/2006/relationships/image" Target="../media/image2027.png"/><Relationship Id="rId248" Type="http://schemas.openxmlformats.org/officeDocument/2006/relationships/image" Target="../media/image2076.png"/><Relationship Id="rId455" Type="http://schemas.openxmlformats.org/officeDocument/2006/relationships/customXml" Target="../ink/ink229.xml"/><Relationship Id="rId12" Type="http://schemas.openxmlformats.org/officeDocument/2006/relationships/customXml" Target="../ink/ink6.xml"/><Relationship Id="rId108" Type="http://schemas.openxmlformats.org/officeDocument/2006/relationships/image" Target="../media/image2006.png"/><Relationship Id="rId315" Type="http://schemas.openxmlformats.org/officeDocument/2006/relationships/customXml" Target="../ink/ink159.xml"/><Relationship Id="rId522" Type="http://schemas.openxmlformats.org/officeDocument/2006/relationships/image" Target="../media/image2212.png"/><Relationship Id="rId96" Type="http://schemas.openxmlformats.org/officeDocument/2006/relationships/image" Target="../media/image2000.png"/><Relationship Id="rId161" Type="http://schemas.openxmlformats.org/officeDocument/2006/relationships/customXml" Target="../ink/ink81.xml"/><Relationship Id="rId399" Type="http://schemas.openxmlformats.org/officeDocument/2006/relationships/customXml" Target="../ink/ink201.xml"/><Relationship Id="rId259" Type="http://schemas.openxmlformats.org/officeDocument/2006/relationships/customXml" Target="../ink/ink130.xml"/><Relationship Id="rId466" Type="http://schemas.openxmlformats.org/officeDocument/2006/relationships/image" Target="../media/image2184.png"/><Relationship Id="rId23" Type="http://schemas.openxmlformats.org/officeDocument/2006/relationships/image" Target="../media/image1964.png"/><Relationship Id="rId119" Type="http://schemas.openxmlformats.org/officeDocument/2006/relationships/customXml" Target="../ink/ink60.xml"/><Relationship Id="rId326" Type="http://schemas.openxmlformats.org/officeDocument/2006/relationships/image" Target="../media/image2114.png"/><Relationship Id="rId533" Type="http://schemas.openxmlformats.org/officeDocument/2006/relationships/customXml" Target="../ink/ink268.xml"/><Relationship Id="rId172" Type="http://schemas.openxmlformats.org/officeDocument/2006/relationships/image" Target="../media/image2038.png"/><Relationship Id="rId477" Type="http://schemas.openxmlformats.org/officeDocument/2006/relationships/customXml" Target="../ink/ink240.xml"/><Relationship Id="rId337" Type="http://schemas.openxmlformats.org/officeDocument/2006/relationships/customXml" Target="../ink/ink170.xml"/><Relationship Id="rId34" Type="http://schemas.openxmlformats.org/officeDocument/2006/relationships/customXml" Target="../ink/ink17.xml"/><Relationship Id="rId544" Type="http://schemas.openxmlformats.org/officeDocument/2006/relationships/image" Target="../media/image2223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98.png"/><Relationship Id="rId21" Type="http://schemas.openxmlformats.org/officeDocument/2006/relationships/image" Target="../media/image2251.png"/><Relationship Id="rId63" Type="http://schemas.openxmlformats.org/officeDocument/2006/relationships/image" Target="../media/image2272.png"/><Relationship Id="rId159" Type="http://schemas.openxmlformats.org/officeDocument/2006/relationships/image" Target="../media/image2319.png"/><Relationship Id="rId324" Type="http://schemas.openxmlformats.org/officeDocument/2006/relationships/image" Target="../media/image2401.png"/><Relationship Id="rId366" Type="http://schemas.openxmlformats.org/officeDocument/2006/relationships/image" Target="../media/image2421.png"/><Relationship Id="rId170" Type="http://schemas.openxmlformats.org/officeDocument/2006/relationships/customXml" Target="../ink/ink378.xml"/><Relationship Id="rId226" Type="http://schemas.openxmlformats.org/officeDocument/2006/relationships/customXml" Target="../ink/ink406.xml"/><Relationship Id="rId433" Type="http://schemas.openxmlformats.org/officeDocument/2006/relationships/customXml" Target="../ink/ink510.xml"/><Relationship Id="rId268" Type="http://schemas.openxmlformats.org/officeDocument/2006/relationships/image" Target="../media/image2373.png"/><Relationship Id="rId475" Type="http://schemas.openxmlformats.org/officeDocument/2006/relationships/customXml" Target="../ink/ink531.xml"/><Relationship Id="rId32" Type="http://schemas.openxmlformats.org/officeDocument/2006/relationships/customXml" Target="../ink/ink309.xml"/><Relationship Id="rId74" Type="http://schemas.openxmlformats.org/officeDocument/2006/relationships/customXml" Target="../ink/ink330.xml"/><Relationship Id="rId128" Type="http://schemas.openxmlformats.org/officeDocument/2006/relationships/customXml" Target="../ink/ink357.xml"/><Relationship Id="rId335" Type="http://schemas.openxmlformats.org/officeDocument/2006/relationships/customXml" Target="../ink/ink461.xml"/><Relationship Id="rId377" Type="http://schemas.openxmlformats.org/officeDocument/2006/relationships/customXml" Target="../ink/ink482.xml"/><Relationship Id="rId500" Type="http://schemas.openxmlformats.org/officeDocument/2006/relationships/customXml" Target="../ink/ink544.xml"/><Relationship Id="rId5" Type="http://schemas.openxmlformats.org/officeDocument/2006/relationships/image" Target="../media/image2244.png"/><Relationship Id="rId181" Type="http://schemas.openxmlformats.org/officeDocument/2006/relationships/image" Target="../media/image2330.png"/><Relationship Id="rId237" Type="http://schemas.openxmlformats.org/officeDocument/2006/relationships/image" Target="../media/image2358.png"/><Relationship Id="rId402" Type="http://schemas.openxmlformats.org/officeDocument/2006/relationships/image" Target="../media/image2439.png"/><Relationship Id="rId279" Type="http://schemas.openxmlformats.org/officeDocument/2006/relationships/customXml" Target="../ink/ink433.xml"/><Relationship Id="rId444" Type="http://schemas.openxmlformats.org/officeDocument/2006/relationships/image" Target="../media/image2460.png"/><Relationship Id="rId486" Type="http://schemas.openxmlformats.org/officeDocument/2006/relationships/image" Target="../media/image2481.png"/><Relationship Id="rId43" Type="http://schemas.openxmlformats.org/officeDocument/2006/relationships/image" Target="../media/image2262.png"/><Relationship Id="rId139" Type="http://schemas.openxmlformats.org/officeDocument/2006/relationships/image" Target="../media/image2309.png"/><Relationship Id="rId290" Type="http://schemas.openxmlformats.org/officeDocument/2006/relationships/image" Target="../media/image2384.png"/><Relationship Id="rId304" Type="http://schemas.openxmlformats.org/officeDocument/2006/relationships/image" Target="../media/image2391.png"/><Relationship Id="rId346" Type="http://schemas.openxmlformats.org/officeDocument/2006/relationships/image" Target="../media/image2411.png"/><Relationship Id="rId388" Type="http://schemas.openxmlformats.org/officeDocument/2006/relationships/image" Target="../media/image2432.png"/><Relationship Id="rId511" Type="http://schemas.openxmlformats.org/officeDocument/2006/relationships/image" Target="../media/image2493.png"/><Relationship Id="rId85" Type="http://schemas.openxmlformats.org/officeDocument/2006/relationships/image" Target="../media/image2282.png"/><Relationship Id="rId150" Type="http://schemas.openxmlformats.org/officeDocument/2006/relationships/customXml" Target="../ink/ink368.xml"/><Relationship Id="rId192" Type="http://schemas.openxmlformats.org/officeDocument/2006/relationships/customXml" Target="../ink/ink389.xml"/><Relationship Id="rId206" Type="http://schemas.openxmlformats.org/officeDocument/2006/relationships/customXml" Target="../ink/ink396.xml"/><Relationship Id="rId413" Type="http://schemas.openxmlformats.org/officeDocument/2006/relationships/customXml" Target="../ink/ink500.xml"/><Relationship Id="rId248" Type="http://schemas.openxmlformats.org/officeDocument/2006/relationships/image" Target="../media/image2363.png"/><Relationship Id="rId455" Type="http://schemas.openxmlformats.org/officeDocument/2006/relationships/customXml" Target="../ink/ink521.xml"/><Relationship Id="rId497" Type="http://schemas.openxmlformats.org/officeDocument/2006/relationships/customXml" Target="../ink/ink542.xml"/><Relationship Id="rId12" Type="http://schemas.openxmlformats.org/officeDocument/2006/relationships/customXml" Target="../ink/ink299.xml"/><Relationship Id="rId108" Type="http://schemas.openxmlformats.org/officeDocument/2006/relationships/customXml" Target="../ink/ink347.xml"/><Relationship Id="rId315" Type="http://schemas.openxmlformats.org/officeDocument/2006/relationships/customXml" Target="../ink/ink451.xml"/><Relationship Id="rId357" Type="http://schemas.openxmlformats.org/officeDocument/2006/relationships/customXml" Target="../ink/ink472.xml"/><Relationship Id="rId54" Type="http://schemas.openxmlformats.org/officeDocument/2006/relationships/customXml" Target="../ink/ink320.xml"/><Relationship Id="rId96" Type="http://schemas.openxmlformats.org/officeDocument/2006/relationships/customXml" Target="../ink/ink341.xml"/><Relationship Id="rId161" Type="http://schemas.openxmlformats.org/officeDocument/2006/relationships/image" Target="../media/image2320.png"/><Relationship Id="rId217" Type="http://schemas.openxmlformats.org/officeDocument/2006/relationships/image" Target="../media/image2348.png"/><Relationship Id="rId399" Type="http://schemas.openxmlformats.org/officeDocument/2006/relationships/customXml" Target="../ink/ink493.xml"/><Relationship Id="rId259" Type="http://schemas.openxmlformats.org/officeDocument/2006/relationships/customXml" Target="../ink/ink423.xml"/><Relationship Id="rId424" Type="http://schemas.openxmlformats.org/officeDocument/2006/relationships/image" Target="../media/image2450.png"/><Relationship Id="rId466" Type="http://schemas.openxmlformats.org/officeDocument/2006/relationships/image" Target="../media/image2471.png"/><Relationship Id="rId23" Type="http://schemas.openxmlformats.org/officeDocument/2006/relationships/image" Target="../media/image2252.png"/><Relationship Id="rId119" Type="http://schemas.openxmlformats.org/officeDocument/2006/relationships/image" Target="../media/image2299.png"/><Relationship Id="rId270" Type="http://schemas.openxmlformats.org/officeDocument/2006/relationships/image" Target="../media/image2374.png"/><Relationship Id="rId326" Type="http://schemas.openxmlformats.org/officeDocument/2006/relationships/image" Target="../media/image2402.png"/><Relationship Id="rId65" Type="http://schemas.openxmlformats.org/officeDocument/2006/relationships/image" Target="../media/image2273.png"/><Relationship Id="rId130" Type="http://schemas.openxmlformats.org/officeDocument/2006/relationships/customXml" Target="../ink/ink358.xml"/><Relationship Id="rId368" Type="http://schemas.openxmlformats.org/officeDocument/2006/relationships/image" Target="../media/image2422.png"/><Relationship Id="rId172" Type="http://schemas.openxmlformats.org/officeDocument/2006/relationships/customXml" Target="../ink/ink379.xml"/><Relationship Id="rId228" Type="http://schemas.openxmlformats.org/officeDocument/2006/relationships/customXml" Target="../ink/ink407.xml"/><Relationship Id="rId435" Type="http://schemas.openxmlformats.org/officeDocument/2006/relationships/customXml" Target="../ink/ink511.xml"/><Relationship Id="rId477" Type="http://schemas.openxmlformats.org/officeDocument/2006/relationships/customXml" Target="../ink/ink532.xml"/><Relationship Id="rId281" Type="http://schemas.openxmlformats.org/officeDocument/2006/relationships/customXml" Target="../ink/ink434.xml"/><Relationship Id="rId337" Type="http://schemas.openxmlformats.org/officeDocument/2006/relationships/customXml" Target="../ink/ink462.xml"/><Relationship Id="rId502" Type="http://schemas.openxmlformats.org/officeDocument/2006/relationships/customXml" Target="../ink/ink545.xml"/><Relationship Id="rId34" Type="http://schemas.openxmlformats.org/officeDocument/2006/relationships/customXml" Target="../ink/ink310.xml"/><Relationship Id="rId76" Type="http://schemas.openxmlformats.org/officeDocument/2006/relationships/customXml" Target="../ink/ink331.xml"/><Relationship Id="rId141" Type="http://schemas.openxmlformats.org/officeDocument/2006/relationships/image" Target="../media/image2310.png"/><Relationship Id="rId379" Type="http://schemas.openxmlformats.org/officeDocument/2006/relationships/customXml" Target="../ink/ink483.xml"/><Relationship Id="rId7" Type="http://schemas.openxmlformats.org/officeDocument/2006/relationships/image" Target="../media/image2245.png"/><Relationship Id="rId183" Type="http://schemas.openxmlformats.org/officeDocument/2006/relationships/image" Target="../media/image2331.png"/><Relationship Id="rId239" Type="http://schemas.openxmlformats.org/officeDocument/2006/relationships/customXml" Target="../ink/ink413.xml"/><Relationship Id="rId390" Type="http://schemas.openxmlformats.org/officeDocument/2006/relationships/image" Target="../media/image2433.png"/><Relationship Id="rId404" Type="http://schemas.openxmlformats.org/officeDocument/2006/relationships/image" Target="../media/image2440.png"/><Relationship Id="rId446" Type="http://schemas.openxmlformats.org/officeDocument/2006/relationships/image" Target="../media/image2461.png"/><Relationship Id="rId250" Type="http://schemas.openxmlformats.org/officeDocument/2006/relationships/image" Target="../media/image2364.png"/><Relationship Id="rId292" Type="http://schemas.openxmlformats.org/officeDocument/2006/relationships/image" Target="../media/image2385.png"/><Relationship Id="rId306" Type="http://schemas.openxmlformats.org/officeDocument/2006/relationships/image" Target="../media/image2392.png"/><Relationship Id="rId488" Type="http://schemas.openxmlformats.org/officeDocument/2006/relationships/image" Target="../media/image2482.png"/><Relationship Id="rId45" Type="http://schemas.openxmlformats.org/officeDocument/2006/relationships/image" Target="../media/image2263.png"/><Relationship Id="rId87" Type="http://schemas.openxmlformats.org/officeDocument/2006/relationships/image" Target="../media/image2283.png"/><Relationship Id="rId110" Type="http://schemas.openxmlformats.org/officeDocument/2006/relationships/customXml" Target="../ink/ink348.xml"/><Relationship Id="rId348" Type="http://schemas.openxmlformats.org/officeDocument/2006/relationships/image" Target="../media/image2412.png"/><Relationship Id="rId513" Type="http://schemas.openxmlformats.org/officeDocument/2006/relationships/image" Target="../media/image2494.png"/><Relationship Id="rId152" Type="http://schemas.openxmlformats.org/officeDocument/2006/relationships/customXml" Target="../ink/ink369.xml"/><Relationship Id="rId194" Type="http://schemas.openxmlformats.org/officeDocument/2006/relationships/customXml" Target="../ink/ink390.xml"/><Relationship Id="rId208" Type="http://schemas.openxmlformats.org/officeDocument/2006/relationships/customXml" Target="../ink/ink397.xml"/><Relationship Id="rId415" Type="http://schemas.openxmlformats.org/officeDocument/2006/relationships/customXml" Target="../ink/ink501.xml"/><Relationship Id="rId457" Type="http://schemas.openxmlformats.org/officeDocument/2006/relationships/customXml" Target="../ink/ink522.xml"/><Relationship Id="rId261" Type="http://schemas.openxmlformats.org/officeDocument/2006/relationships/customXml" Target="../ink/ink424.xml"/><Relationship Id="rId499" Type="http://schemas.openxmlformats.org/officeDocument/2006/relationships/image" Target="../media/image2487.png"/><Relationship Id="rId14" Type="http://schemas.openxmlformats.org/officeDocument/2006/relationships/customXml" Target="../ink/ink300.xml"/><Relationship Id="rId56" Type="http://schemas.openxmlformats.org/officeDocument/2006/relationships/customXml" Target="../ink/ink321.xml"/><Relationship Id="rId317" Type="http://schemas.openxmlformats.org/officeDocument/2006/relationships/customXml" Target="../ink/ink452.xml"/><Relationship Id="rId359" Type="http://schemas.openxmlformats.org/officeDocument/2006/relationships/customXml" Target="../ink/ink473.xml"/><Relationship Id="rId98" Type="http://schemas.openxmlformats.org/officeDocument/2006/relationships/customXml" Target="../ink/ink342.xml"/><Relationship Id="rId121" Type="http://schemas.openxmlformats.org/officeDocument/2006/relationships/image" Target="../media/image2300.png"/><Relationship Id="rId163" Type="http://schemas.openxmlformats.org/officeDocument/2006/relationships/image" Target="../media/image2321.png"/><Relationship Id="rId219" Type="http://schemas.openxmlformats.org/officeDocument/2006/relationships/image" Target="../media/image2349.png"/><Relationship Id="rId370" Type="http://schemas.openxmlformats.org/officeDocument/2006/relationships/image" Target="../media/image2423.png"/><Relationship Id="rId426" Type="http://schemas.openxmlformats.org/officeDocument/2006/relationships/image" Target="../media/image2451.png"/><Relationship Id="rId230" Type="http://schemas.openxmlformats.org/officeDocument/2006/relationships/customXml" Target="../ink/ink408.xml"/><Relationship Id="rId468" Type="http://schemas.openxmlformats.org/officeDocument/2006/relationships/image" Target="../media/image2472.png"/><Relationship Id="rId25" Type="http://schemas.openxmlformats.org/officeDocument/2006/relationships/image" Target="../media/image2253.png"/><Relationship Id="rId67" Type="http://schemas.openxmlformats.org/officeDocument/2006/relationships/image" Target="../media/image2274.png"/><Relationship Id="rId272" Type="http://schemas.openxmlformats.org/officeDocument/2006/relationships/image" Target="../media/image2375.png"/><Relationship Id="rId328" Type="http://schemas.openxmlformats.org/officeDocument/2006/relationships/image" Target="../media/image2403.png"/><Relationship Id="rId132" Type="http://schemas.openxmlformats.org/officeDocument/2006/relationships/customXml" Target="../ink/ink359.xml"/><Relationship Id="rId174" Type="http://schemas.openxmlformats.org/officeDocument/2006/relationships/customXml" Target="../ink/ink380.xml"/><Relationship Id="rId381" Type="http://schemas.openxmlformats.org/officeDocument/2006/relationships/customXml" Target="../ink/ink484.xml"/><Relationship Id="rId241" Type="http://schemas.openxmlformats.org/officeDocument/2006/relationships/customXml" Target="../ink/ink414.xml"/><Relationship Id="rId437" Type="http://schemas.openxmlformats.org/officeDocument/2006/relationships/customXml" Target="../ink/ink512.xml"/><Relationship Id="rId479" Type="http://schemas.openxmlformats.org/officeDocument/2006/relationships/customXml" Target="../ink/ink533.xml"/><Relationship Id="rId36" Type="http://schemas.openxmlformats.org/officeDocument/2006/relationships/customXml" Target="../ink/ink311.xml"/><Relationship Id="rId283" Type="http://schemas.openxmlformats.org/officeDocument/2006/relationships/customXml" Target="../ink/ink435.xml"/><Relationship Id="rId339" Type="http://schemas.openxmlformats.org/officeDocument/2006/relationships/customXml" Target="../ink/ink463.xml"/><Relationship Id="rId490" Type="http://schemas.openxmlformats.org/officeDocument/2006/relationships/image" Target="../media/image2483.png"/><Relationship Id="rId504" Type="http://schemas.openxmlformats.org/officeDocument/2006/relationships/customXml" Target="../ink/ink546.xml"/><Relationship Id="rId78" Type="http://schemas.openxmlformats.org/officeDocument/2006/relationships/customXml" Target="../ink/ink332.xml"/><Relationship Id="rId101" Type="http://schemas.openxmlformats.org/officeDocument/2006/relationships/image" Target="../media/image2290.png"/><Relationship Id="rId143" Type="http://schemas.openxmlformats.org/officeDocument/2006/relationships/image" Target="../media/image2311.png"/><Relationship Id="rId185" Type="http://schemas.openxmlformats.org/officeDocument/2006/relationships/image" Target="../media/image2332.png"/><Relationship Id="rId350" Type="http://schemas.openxmlformats.org/officeDocument/2006/relationships/image" Target="../media/image2413.png"/><Relationship Id="rId406" Type="http://schemas.openxmlformats.org/officeDocument/2006/relationships/image" Target="../media/image2441.png"/><Relationship Id="rId9" Type="http://schemas.openxmlformats.org/officeDocument/2006/relationships/image" Target="../media/image2246.png"/><Relationship Id="rId210" Type="http://schemas.openxmlformats.org/officeDocument/2006/relationships/customXml" Target="../ink/ink398.xml"/><Relationship Id="rId392" Type="http://schemas.openxmlformats.org/officeDocument/2006/relationships/image" Target="../media/image2434.png"/><Relationship Id="rId448" Type="http://schemas.openxmlformats.org/officeDocument/2006/relationships/image" Target="../media/image2462.png"/><Relationship Id="rId252" Type="http://schemas.openxmlformats.org/officeDocument/2006/relationships/image" Target="../media/image2365.png"/><Relationship Id="rId294" Type="http://schemas.openxmlformats.org/officeDocument/2006/relationships/image" Target="../media/image2386.png"/><Relationship Id="rId308" Type="http://schemas.openxmlformats.org/officeDocument/2006/relationships/image" Target="../media/image2393.png"/><Relationship Id="rId47" Type="http://schemas.openxmlformats.org/officeDocument/2006/relationships/image" Target="../media/image2264.png"/><Relationship Id="rId89" Type="http://schemas.openxmlformats.org/officeDocument/2006/relationships/image" Target="../media/image2284.png"/><Relationship Id="rId112" Type="http://schemas.openxmlformats.org/officeDocument/2006/relationships/customXml" Target="../ink/ink349.xml"/><Relationship Id="rId154" Type="http://schemas.openxmlformats.org/officeDocument/2006/relationships/customXml" Target="../ink/ink370.xml"/><Relationship Id="rId361" Type="http://schemas.openxmlformats.org/officeDocument/2006/relationships/customXml" Target="../ink/ink474.xml"/><Relationship Id="rId196" Type="http://schemas.openxmlformats.org/officeDocument/2006/relationships/customXml" Target="../ink/ink391.xml"/><Relationship Id="rId417" Type="http://schemas.openxmlformats.org/officeDocument/2006/relationships/customXml" Target="../ink/ink502.xml"/><Relationship Id="rId459" Type="http://schemas.openxmlformats.org/officeDocument/2006/relationships/customXml" Target="../ink/ink523.xml"/><Relationship Id="rId16" Type="http://schemas.openxmlformats.org/officeDocument/2006/relationships/customXml" Target="../ink/ink301.xml"/><Relationship Id="rId221" Type="http://schemas.openxmlformats.org/officeDocument/2006/relationships/image" Target="../media/image2350.png"/><Relationship Id="rId263" Type="http://schemas.openxmlformats.org/officeDocument/2006/relationships/customXml" Target="../ink/ink425.xml"/><Relationship Id="rId319" Type="http://schemas.openxmlformats.org/officeDocument/2006/relationships/customXml" Target="../ink/ink453.xml"/><Relationship Id="rId470" Type="http://schemas.openxmlformats.org/officeDocument/2006/relationships/image" Target="../media/image2473.png"/><Relationship Id="rId58" Type="http://schemas.openxmlformats.org/officeDocument/2006/relationships/customXml" Target="../ink/ink322.xml"/><Relationship Id="rId123" Type="http://schemas.openxmlformats.org/officeDocument/2006/relationships/image" Target="../media/image2301.png"/><Relationship Id="rId330" Type="http://schemas.openxmlformats.org/officeDocument/2006/relationships/image" Target="../media/image2404.png"/><Relationship Id="rId165" Type="http://schemas.openxmlformats.org/officeDocument/2006/relationships/image" Target="../media/image2322.png"/><Relationship Id="rId372" Type="http://schemas.openxmlformats.org/officeDocument/2006/relationships/image" Target="../media/image2424.png"/><Relationship Id="rId428" Type="http://schemas.openxmlformats.org/officeDocument/2006/relationships/image" Target="../media/image2452.png"/><Relationship Id="rId232" Type="http://schemas.openxmlformats.org/officeDocument/2006/relationships/customXml" Target="../ink/ink409.xml"/><Relationship Id="rId274" Type="http://schemas.openxmlformats.org/officeDocument/2006/relationships/image" Target="../media/image2376.png"/><Relationship Id="rId481" Type="http://schemas.openxmlformats.org/officeDocument/2006/relationships/customXml" Target="../ink/ink534.xml"/><Relationship Id="rId27" Type="http://schemas.openxmlformats.org/officeDocument/2006/relationships/image" Target="../media/image2254.png"/><Relationship Id="rId69" Type="http://schemas.openxmlformats.org/officeDocument/2006/relationships/image" Target="../media/image2275.png"/><Relationship Id="rId134" Type="http://schemas.openxmlformats.org/officeDocument/2006/relationships/customXml" Target="../ink/ink360.xml"/><Relationship Id="rId80" Type="http://schemas.openxmlformats.org/officeDocument/2006/relationships/customXml" Target="../ink/ink333.xml"/><Relationship Id="rId176" Type="http://schemas.openxmlformats.org/officeDocument/2006/relationships/customXml" Target="../ink/ink381.xml"/><Relationship Id="rId341" Type="http://schemas.openxmlformats.org/officeDocument/2006/relationships/customXml" Target="../ink/ink464.xml"/><Relationship Id="rId383" Type="http://schemas.openxmlformats.org/officeDocument/2006/relationships/customXml" Target="../ink/ink485.xml"/><Relationship Id="rId439" Type="http://schemas.openxmlformats.org/officeDocument/2006/relationships/customXml" Target="../ink/ink513.xml"/><Relationship Id="rId201" Type="http://schemas.openxmlformats.org/officeDocument/2006/relationships/image" Target="../media/image2340.png"/><Relationship Id="rId243" Type="http://schemas.openxmlformats.org/officeDocument/2006/relationships/customXml" Target="../ink/ink415.xml"/><Relationship Id="rId285" Type="http://schemas.openxmlformats.org/officeDocument/2006/relationships/customXml" Target="../ink/ink436.xml"/><Relationship Id="rId450" Type="http://schemas.openxmlformats.org/officeDocument/2006/relationships/image" Target="../media/image2463.png"/><Relationship Id="rId506" Type="http://schemas.openxmlformats.org/officeDocument/2006/relationships/customXml" Target="../ink/ink547.xml"/><Relationship Id="rId38" Type="http://schemas.openxmlformats.org/officeDocument/2006/relationships/customXml" Target="../ink/ink312.xml"/><Relationship Id="rId103" Type="http://schemas.openxmlformats.org/officeDocument/2006/relationships/image" Target="../media/image2291.png"/><Relationship Id="rId310" Type="http://schemas.openxmlformats.org/officeDocument/2006/relationships/image" Target="../media/image2394.png"/><Relationship Id="rId492" Type="http://schemas.openxmlformats.org/officeDocument/2006/relationships/image" Target="../media/image2484.png"/><Relationship Id="rId91" Type="http://schemas.openxmlformats.org/officeDocument/2006/relationships/image" Target="../media/image2285.png"/><Relationship Id="rId145" Type="http://schemas.openxmlformats.org/officeDocument/2006/relationships/image" Target="../media/image2312.png"/><Relationship Id="rId187" Type="http://schemas.openxmlformats.org/officeDocument/2006/relationships/image" Target="../media/image2333.png"/><Relationship Id="rId352" Type="http://schemas.openxmlformats.org/officeDocument/2006/relationships/image" Target="../media/image2414.png"/><Relationship Id="rId394" Type="http://schemas.openxmlformats.org/officeDocument/2006/relationships/image" Target="../media/image2435.png"/><Relationship Id="rId408" Type="http://schemas.openxmlformats.org/officeDocument/2006/relationships/image" Target="../media/image2442.png"/><Relationship Id="rId212" Type="http://schemas.openxmlformats.org/officeDocument/2006/relationships/customXml" Target="../ink/ink399.xml"/><Relationship Id="rId254" Type="http://schemas.openxmlformats.org/officeDocument/2006/relationships/image" Target="../media/image2366.png"/><Relationship Id="rId49" Type="http://schemas.openxmlformats.org/officeDocument/2006/relationships/image" Target="../media/image2265.png"/><Relationship Id="rId114" Type="http://schemas.openxmlformats.org/officeDocument/2006/relationships/customXml" Target="../ink/ink350.xml"/><Relationship Id="rId296" Type="http://schemas.openxmlformats.org/officeDocument/2006/relationships/image" Target="../media/image2387.png"/><Relationship Id="rId461" Type="http://schemas.openxmlformats.org/officeDocument/2006/relationships/customXml" Target="../ink/ink524.xml"/><Relationship Id="rId60" Type="http://schemas.openxmlformats.org/officeDocument/2006/relationships/customXml" Target="../ink/ink323.xml"/><Relationship Id="rId156" Type="http://schemas.openxmlformats.org/officeDocument/2006/relationships/customXml" Target="../ink/ink371.xml"/><Relationship Id="rId198" Type="http://schemas.openxmlformats.org/officeDocument/2006/relationships/customXml" Target="../ink/ink392.xml"/><Relationship Id="rId321" Type="http://schemas.openxmlformats.org/officeDocument/2006/relationships/customXml" Target="../ink/ink454.xml"/><Relationship Id="rId363" Type="http://schemas.openxmlformats.org/officeDocument/2006/relationships/customXml" Target="../ink/ink475.xml"/><Relationship Id="rId419" Type="http://schemas.openxmlformats.org/officeDocument/2006/relationships/customXml" Target="../ink/ink503.xml"/><Relationship Id="rId223" Type="http://schemas.openxmlformats.org/officeDocument/2006/relationships/image" Target="../media/image2351.png"/><Relationship Id="rId430" Type="http://schemas.openxmlformats.org/officeDocument/2006/relationships/image" Target="../media/image2453.png"/><Relationship Id="rId18" Type="http://schemas.openxmlformats.org/officeDocument/2006/relationships/customXml" Target="../ink/ink302.xml"/><Relationship Id="rId265" Type="http://schemas.openxmlformats.org/officeDocument/2006/relationships/customXml" Target="../ink/ink426.xml"/><Relationship Id="rId472" Type="http://schemas.openxmlformats.org/officeDocument/2006/relationships/image" Target="../media/image2474.png"/><Relationship Id="rId125" Type="http://schemas.openxmlformats.org/officeDocument/2006/relationships/image" Target="../media/image2302.png"/><Relationship Id="rId167" Type="http://schemas.openxmlformats.org/officeDocument/2006/relationships/image" Target="../media/image2323.png"/><Relationship Id="rId332" Type="http://schemas.openxmlformats.org/officeDocument/2006/relationships/image" Target="../media/image2405.png"/><Relationship Id="rId374" Type="http://schemas.openxmlformats.org/officeDocument/2006/relationships/image" Target="../media/image2425.png"/><Relationship Id="rId71" Type="http://schemas.openxmlformats.org/officeDocument/2006/relationships/image" Target="../media/image1987.png"/><Relationship Id="rId234" Type="http://schemas.openxmlformats.org/officeDocument/2006/relationships/customXml" Target="../ink/ink410.xml"/><Relationship Id="rId2" Type="http://schemas.openxmlformats.org/officeDocument/2006/relationships/customXml" Target="../ink/ink294.xml"/><Relationship Id="rId29" Type="http://schemas.openxmlformats.org/officeDocument/2006/relationships/image" Target="../media/image2255.png"/><Relationship Id="rId276" Type="http://schemas.openxmlformats.org/officeDocument/2006/relationships/image" Target="../media/image2377.png"/><Relationship Id="rId441" Type="http://schemas.openxmlformats.org/officeDocument/2006/relationships/customXml" Target="../ink/ink514.xml"/><Relationship Id="rId483" Type="http://schemas.openxmlformats.org/officeDocument/2006/relationships/customXml" Target="../ink/ink535.xml"/><Relationship Id="rId40" Type="http://schemas.openxmlformats.org/officeDocument/2006/relationships/customXml" Target="../ink/ink313.xml"/><Relationship Id="rId136" Type="http://schemas.openxmlformats.org/officeDocument/2006/relationships/customXml" Target="../ink/ink361.xml"/><Relationship Id="rId178" Type="http://schemas.openxmlformats.org/officeDocument/2006/relationships/customXml" Target="../ink/ink382.xml"/><Relationship Id="rId301" Type="http://schemas.openxmlformats.org/officeDocument/2006/relationships/customXml" Target="../ink/ink444.xml"/><Relationship Id="rId343" Type="http://schemas.openxmlformats.org/officeDocument/2006/relationships/customXml" Target="../ink/ink465.xml"/><Relationship Id="rId82" Type="http://schemas.openxmlformats.org/officeDocument/2006/relationships/customXml" Target="../ink/ink334.xml"/><Relationship Id="rId203" Type="http://schemas.openxmlformats.org/officeDocument/2006/relationships/image" Target="../media/image2341.png"/><Relationship Id="rId385" Type="http://schemas.openxmlformats.org/officeDocument/2006/relationships/customXml" Target="../ink/ink486.xml"/><Relationship Id="rId245" Type="http://schemas.openxmlformats.org/officeDocument/2006/relationships/customXml" Target="../ink/ink416.xml"/><Relationship Id="rId287" Type="http://schemas.openxmlformats.org/officeDocument/2006/relationships/customXml" Target="../ink/ink437.xml"/><Relationship Id="rId410" Type="http://schemas.openxmlformats.org/officeDocument/2006/relationships/image" Target="../media/image2443.png"/><Relationship Id="rId452" Type="http://schemas.openxmlformats.org/officeDocument/2006/relationships/image" Target="../media/image2464.png"/><Relationship Id="rId494" Type="http://schemas.openxmlformats.org/officeDocument/2006/relationships/image" Target="../media/image2485.png"/><Relationship Id="rId508" Type="http://schemas.openxmlformats.org/officeDocument/2006/relationships/customXml" Target="../ink/ink548.xml"/><Relationship Id="rId105" Type="http://schemas.openxmlformats.org/officeDocument/2006/relationships/image" Target="../media/image2292.png"/><Relationship Id="rId147" Type="http://schemas.openxmlformats.org/officeDocument/2006/relationships/image" Target="../media/image2313.png"/><Relationship Id="rId312" Type="http://schemas.openxmlformats.org/officeDocument/2006/relationships/image" Target="../media/image2395.png"/><Relationship Id="rId354" Type="http://schemas.openxmlformats.org/officeDocument/2006/relationships/image" Target="../media/image2415.png"/><Relationship Id="rId51" Type="http://schemas.openxmlformats.org/officeDocument/2006/relationships/image" Target="../media/image2266.png"/><Relationship Id="rId93" Type="http://schemas.openxmlformats.org/officeDocument/2006/relationships/image" Target="../media/image2286.png"/><Relationship Id="rId189" Type="http://schemas.openxmlformats.org/officeDocument/2006/relationships/image" Target="../media/image2334.png"/><Relationship Id="rId396" Type="http://schemas.openxmlformats.org/officeDocument/2006/relationships/image" Target="../media/image2436.png"/><Relationship Id="rId214" Type="http://schemas.openxmlformats.org/officeDocument/2006/relationships/customXml" Target="../ink/ink400.xml"/><Relationship Id="rId256" Type="http://schemas.openxmlformats.org/officeDocument/2006/relationships/image" Target="../media/image2367.png"/><Relationship Id="rId298" Type="http://schemas.openxmlformats.org/officeDocument/2006/relationships/image" Target="../media/image2388.png"/><Relationship Id="rId421" Type="http://schemas.openxmlformats.org/officeDocument/2006/relationships/customXml" Target="../ink/ink504.xml"/><Relationship Id="rId463" Type="http://schemas.openxmlformats.org/officeDocument/2006/relationships/customXml" Target="../ink/ink525.xml"/><Relationship Id="rId116" Type="http://schemas.openxmlformats.org/officeDocument/2006/relationships/customXml" Target="../ink/ink351.xml"/><Relationship Id="rId158" Type="http://schemas.openxmlformats.org/officeDocument/2006/relationships/customXml" Target="../ink/ink372.xml"/><Relationship Id="rId323" Type="http://schemas.openxmlformats.org/officeDocument/2006/relationships/customXml" Target="../ink/ink455.xml"/><Relationship Id="rId20" Type="http://schemas.openxmlformats.org/officeDocument/2006/relationships/customXml" Target="../ink/ink303.xml"/><Relationship Id="rId62" Type="http://schemas.openxmlformats.org/officeDocument/2006/relationships/customXml" Target="../ink/ink324.xml"/><Relationship Id="rId365" Type="http://schemas.openxmlformats.org/officeDocument/2006/relationships/customXml" Target="../ink/ink476.xml"/><Relationship Id="rId225" Type="http://schemas.openxmlformats.org/officeDocument/2006/relationships/image" Target="../media/image2352.png"/><Relationship Id="rId267" Type="http://schemas.openxmlformats.org/officeDocument/2006/relationships/customXml" Target="../ink/ink427.xml"/><Relationship Id="rId432" Type="http://schemas.openxmlformats.org/officeDocument/2006/relationships/image" Target="../media/image2454.png"/><Relationship Id="rId474" Type="http://schemas.openxmlformats.org/officeDocument/2006/relationships/image" Target="../media/image2475.png"/><Relationship Id="rId127" Type="http://schemas.openxmlformats.org/officeDocument/2006/relationships/image" Target="../media/image2303.png"/><Relationship Id="rId31" Type="http://schemas.openxmlformats.org/officeDocument/2006/relationships/image" Target="../media/image2256.png"/><Relationship Id="rId73" Type="http://schemas.openxmlformats.org/officeDocument/2006/relationships/image" Target="../media/image2276.png"/><Relationship Id="rId169" Type="http://schemas.openxmlformats.org/officeDocument/2006/relationships/image" Target="../media/image2324.png"/><Relationship Id="rId334" Type="http://schemas.openxmlformats.org/officeDocument/2006/relationships/image" Target="../media/image2406.png"/><Relationship Id="rId376" Type="http://schemas.openxmlformats.org/officeDocument/2006/relationships/image" Target="../media/image2426.png"/><Relationship Id="rId4" Type="http://schemas.openxmlformats.org/officeDocument/2006/relationships/customXml" Target="../ink/ink295.xml"/><Relationship Id="rId180" Type="http://schemas.openxmlformats.org/officeDocument/2006/relationships/customXml" Target="../ink/ink383.xml"/><Relationship Id="rId236" Type="http://schemas.openxmlformats.org/officeDocument/2006/relationships/customXml" Target="../ink/ink411.xml"/><Relationship Id="rId278" Type="http://schemas.openxmlformats.org/officeDocument/2006/relationships/image" Target="../media/image2378.png"/><Relationship Id="rId401" Type="http://schemas.openxmlformats.org/officeDocument/2006/relationships/customXml" Target="../ink/ink494.xml"/><Relationship Id="rId443" Type="http://schemas.openxmlformats.org/officeDocument/2006/relationships/customXml" Target="../ink/ink515.xml"/><Relationship Id="rId303" Type="http://schemas.openxmlformats.org/officeDocument/2006/relationships/customXml" Target="../ink/ink445.xml"/><Relationship Id="rId485" Type="http://schemas.openxmlformats.org/officeDocument/2006/relationships/customXml" Target="../ink/ink536.xml"/><Relationship Id="rId42" Type="http://schemas.openxmlformats.org/officeDocument/2006/relationships/customXml" Target="../ink/ink314.xml"/><Relationship Id="rId84" Type="http://schemas.openxmlformats.org/officeDocument/2006/relationships/customXml" Target="../ink/ink335.xml"/><Relationship Id="rId138" Type="http://schemas.openxmlformats.org/officeDocument/2006/relationships/customXml" Target="../ink/ink362.xml"/><Relationship Id="rId345" Type="http://schemas.openxmlformats.org/officeDocument/2006/relationships/customXml" Target="../ink/ink466.xml"/><Relationship Id="rId387" Type="http://schemas.openxmlformats.org/officeDocument/2006/relationships/customXml" Target="../ink/ink487.xml"/><Relationship Id="rId510" Type="http://schemas.openxmlformats.org/officeDocument/2006/relationships/customXml" Target="../ink/ink549.xml"/><Relationship Id="rId191" Type="http://schemas.openxmlformats.org/officeDocument/2006/relationships/image" Target="../media/image2335.png"/><Relationship Id="rId205" Type="http://schemas.openxmlformats.org/officeDocument/2006/relationships/image" Target="../media/image2342.png"/><Relationship Id="rId247" Type="http://schemas.openxmlformats.org/officeDocument/2006/relationships/customXml" Target="../ink/ink417.xml"/><Relationship Id="rId412" Type="http://schemas.openxmlformats.org/officeDocument/2006/relationships/image" Target="../media/image2444.png"/><Relationship Id="rId107" Type="http://schemas.openxmlformats.org/officeDocument/2006/relationships/image" Target="../media/image2293.png"/><Relationship Id="rId289" Type="http://schemas.openxmlformats.org/officeDocument/2006/relationships/customXml" Target="../ink/ink438.xml"/><Relationship Id="rId454" Type="http://schemas.openxmlformats.org/officeDocument/2006/relationships/image" Target="../media/image2465.png"/><Relationship Id="rId496" Type="http://schemas.openxmlformats.org/officeDocument/2006/relationships/image" Target="../media/image2486.png"/><Relationship Id="rId11" Type="http://schemas.openxmlformats.org/officeDocument/2006/relationships/image" Target="../media/image2247.png"/><Relationship Id="rId53" Type="http://schemas.openxmlformats.org/officeDocument/2006/relationships/image" Target="../media/image2267.png"/><Relationship Id="rId149" Type="http://schemas.openxmlformats.org/officeDocument/2006/relationships/image" Target="../media/image2314.png"/><Relationship Id="rId314" Type="http://schemas.openxmlformats.org/officeDocument/2006/relationships/image" Target="../media/image2396.png"/><Relationship Id="rId356" Type="http://schemas.openxmlformats.org/officeDocument/2006/relationships/image" Target="../media/image2416.png"/><Relationship Id="rId398" Type="http://schemas.openxmlformats.org/officeDocument/2006/relationships/image" Target="../media/image2437.png"/><Relationship Id="rId95" Type="http://schemas.openxmlformats.org/officeDocument/2006/relationships/image" Target="../media/image2287.png"/><Relationship Id="rId160" Type="http://schemas.openxmlformats.org/officeDocument/2006/relationships/customXml" Target="../ink/ink373.xml"/><Relationship Id="rId216" Type="http://schemas.openxmlformats.org/officeDocument/2006/relationships/customXml" Target="../ink/ink401.xml"/><Relationship Id="rId423" Type="http://schemas.openxmlformats.org/officeDocument/2006/relationships/customXml" Target="../ink/ink505.xml"/><Relationship Id="rId258" Type="http://schemas.openxmlformats.org/officeDocument/2006/relationships/image" Target="../media/image2368.png"/><Relationship Id="rId465" Type="http://schemas.openxmlformats.org/officeDocument/2006/relationships/customXml" Target="../ink/ink526.xml"/><Relationship Id="rId22" Type="http://schemas.openxmlformats.org/officeDocument/2006/relationships/customXml" Target="../ink/ink304.xml"/><Relationship Id="rId64" Type="http://schemas.openxmlformats.org/officeDocument/2006/relationships/customXml" Target="../ink/ink325.xml"/><Relationship Id="rId118" Type="http://schemas.openxmlformats.org/officeDocument/2006/relationships/customXml" Target="../ink/ink352.xml"/><Relationship Id="rId325" Type="http://schemas.openxmlformats.org/officeDocument/2006/relationships/customXml" Target="../ink/ink456.xml"/><Relationship Id="rId367" Type="http://schemas.openxmlformats.org/officeDocument/2006/relationships/customXml" Target="../ink/ink477.xml"/><Relationship Id="rId171" Type="http://schemas.openxmlformats.org/officeDocument/2006/relationships/image" Target="../media/image2325.png"/><Relationship Id="rId227" Type="http://schemas.openxmlformats.org/officeDocument/2006/relationships/image" Target="../media/image2353.png"/><Relationship Id="rId269" Type="http://schemas.openxmlformats.org/officeDocument/2006/relationships/customXml" Target="../ink/ink428.xml"/><Relationship Id="rId434" Type="http://schemas.openxmlformats.org/officeDocument/2006/relationships/image" Target="../media/image2455.png"/><Relationship Id="rId476" Type="http://schemas.openxmlformats.org/officeDocument/2006/relationships/image" Target="../media/image2476.png"/><Relationship Id="rId33" Type="http://schemas.openxmlformats.org/officeDocument/2006/relationships/image" Target="../media/image2257.png"/><Relationship Id="rId129" Type="http://schemas.openxmlformats.org/officeDocument/2006/relationships/image" Target="../media/image2304.png"/><Relationship Id="rId280" Type="http://schemas.openxmlformats.org/officeDocument/2006/relationships/image" Target="../media/image2379.png"/><Relationship Id="rId336" Type="http://schemas.openxmlformats.org/officeDocument/2006/relationships/image" Target="../media/image2407.png"/><Relationship Id="rId501" Type="http://schemas.openxmlformats.org/officeDocument/2006/relationships/image" Target="../media/image2488.png"/><Relationship Id="rId75" Type="http://schemas.openxmlformats.org/officeDocument/2006/relationships/image" Target="../media/image2277.png"/><Relationship Id="rId140" Type="http://schemas.openxmlformats.org/officeDocument/2006/relationships/customXml" Target="../ink/ink363.xml"/><Relationship Id="rId182" Type="http://schemas.openxmlformats.org/officeDocument/2006/relationships/customXml" Target="../ink/ink384.xml"/><Relationship Id="rId378" Type="http://schemas.openxmlformats.org/officeDocument/2006/relationships/image" Target="../media/image2427.png"/><Relationship Id="rId403" Type="http://schemas.openxmlformats.org/officeDocument/2006/relationships/customXml" Target="../ink/ink495.xml"/><Relationship Id="rId6" Type="http://schemas.openxmlformats.org/officeDocument/2006/relationships/customXml" Target="../ink/ink296.xml"/><Relationship Id="rId238" Type="http://schemas.openxmlformats.org/officeDocument/2006/relationships/customXml" Target="../ink/ink412.xml"/><Relationship Id="rId445" Type="http://schemas.openxmlformats.org/officeDocument/2006/relationships/customXml" Target="../ink/ink516.xml"/><Relationship Id="rId487" Type="http://schemas.openxmlformats.org/officeDocument/2006/relationships/customXml" Target="../ink/ink537.xml"/><Relationship Id="rId291" Type="http://schemas.openxmlformats.org/officeDocument/2006/relationships/customXml" Target="../ink/ink439.xml"/><Relationship Id="rId305" Type="http://schemas.openxmlformats.org/officeDocument/2006/relationships/customXml" Target="../ink/ink446.xml"/><Relationship Id="rId347" Type="http://schemas.openxmlformats.org/officeDocument/2006/relationships/customXml" Target="../ink/ink467.xml"/><Relationship Id="rId512" Type="http://schemas.openxmlformats.org/officeDocument/2006/relationships/customXml" Target="../ink/ink550.xml"/><Relationship Id="rId44" Type="http://schemas.openxmlformats.org/officeDocument/2006/relationships/customXml" Target="../ink/ink315.xml"/><Relationship Id="rId86" Type="http://schemas.openxmlformats.org/officeDocument/2006/relationships/customXml" Target="../ink/ink336.xml"/><Relationship Id="rId151" Type="http://schemas.openxmlformats.org/officeDocument/2006/relationships/image" Target="../media/image2315.png"/><Relationship Id="rId389" Type="http://schemas.openxmlformats.org/officeDocument/2006/relationships/customXml" Target="../ink/ink488.xml"/><Relationship Id="rId193" Type="http://schemas.openxmlformats.org/officeDocument/2006/relationships/image" Target="../media/image2336.png"/><Relationship Id="rId207" Type="http://schemas.openxmlformats.org/officeDocument/2006/relationships/image" Target="../media/image2343.png"/><Relationship Id="rId249" Type="http://schemas.openxmlformats.org/officeDocument/2006/relationships/customXml" Target="../ink/ink418.xml"/><Relationship Id="rId414" Type="http://schemas.openxmlformats.org/officeDocument/2006/relationships/image" Target="../media/image2445.png"/><Relationship Id="rId456" Type="http://schemas.openxmlformats.org/officeDocument/2006/relationships/image" Target="../media/image2466.png"/><Relationship Id="rId498" Type="http://schemas.openxmlformats.org/officeDocument/2006/relationships/customXml" Target="../ink/ink543.xml"/><Relationship Id="rId13" Type="http://schemas.openxmlformats.org/officeDocument/2006/relationships/image" Target="../media/image2248.png"/><Relationship Id="rId109" Type="http://schemas.openxmlformats.org/officeDocument/2006/relationships/image" Target="../media/image2294.png"/><Relationship Id="rId260" Type="http://schemas.openxmlformats.org/officeDocument/2006/relationships/image" Target="../media/image2369.png"/><Relationship Id="rId316" Type="http://schemas.openxmlformats.org/officeDocument/2006/relationships/image" Target="../media/image2397.png"/><Relationship Id="rId55" Type="http://schemas.openxmlformats.org/officeDocument/2006/relationships/image" Target="../media/image2268.png"/><Relationship Id="rId97" Type="http://schemas.openxmlformats.org/officeDocument/2006/relationships/image" Target="../media/image2288.png"/><Relationship Id="rId120" Type="http://schemas.openxmlformats.org/officeDocument/2006/relationships/customXml" Target="../ink/ink353.xml"/><Relationship Id="rId358" Type="http://schemas.openxmlformats.org/officeDocument/2006/relationships/image" Target="../media/image2417.png"/><Relationship Id="rId162" Type="http://schemas.openxmlformats.org/officeDocument/2006/relationships/customXml" Target="../ink/ink374.xml"/><Relationship Id="rId218" Type="http://schemas.openxmlformats.org/officeDocument/2006/relationships/customXml" Target="../ink/ink402.xml"/><Relationship Id="rId425" Type="http://schemas.openxmlformats.org/officeDocument/2006/relationships/customXml" Target="../ink/ink506.xml"/><Relationship Id="rId467" Type="http://schemas.openxmlformats.org/officeDocument/2006/relationships/customXml" Target="../ink/ink527.xml"/><Relationship Id="rId271" Type="http://schemas.openxmlformats.org/officeDocument/2006/relationships/customXml" Target="../ink/ink429.xml"/><Relationship Id="rId24" Type="http://schemas.openxmlformats.org/officeDocument/2006/relationships/customXml" Target="../ink/ink305.xml"/><Relationship Id="rId66" Type="http://schemas.openxmlformats.org/officeDocument/2006/relationships/customXml" Target="../ink/ink326.xml"/><Relationship Id="rId131" Type="http://schemas.openxmlformats.org/officeDocument/2006/relationships/image" Target="../media/image2305.png"/><Relationship Id="rId327" Type="http://schemas.openxmlformats.org/officeDocument/2006/relationships/customXml" Target="../ink/ink457.xml"/><Relationship Id="rId369" Type="http://schemas.openxmlformats.org/officeDocument/2006/relationships/customXml" Target="../ink/ink478.xml"/><Relationship Id="rId173" Type="http://schemas.openxmlformats.org/officeDocument/2006/relationships/image" Target="../media/image2326.png"/><Relationship Id="rId229" Type="http://schemas.openxmlformats.org/officeDocument/2006/relationships/image" Target="../media/image2354.png"/><Relationship Id="rId380" Type="http://schemas.openxmlformats.org/officeDocument/2006/relationships/image" Target="../media/image2428.png"/><Relationship Id="rId436" Type="http://schemas.openxmlformats.org/officeDocument/2006/relationships/image" Target="../media/image2456.png"/><Relationship Id="rId240" Type="http://schemas.openxmlformats.org/officeDocument/2006/relationships/image" Target="../media/image2359.png"/><Relationship Id="rId478" Type="http://schemas.openxmlformats.org/officeDocument/2006/relationships/image" Target="../media/image2477.png"/><Relationship Id="rId35" Type="http://schemas.openxmlformats.org/officeDocument/2006/relationships/image" Target="../media/image2258.png"/><Relationship Id="rId77" Type="http://schemas.openxmlformats.org/officeDocument/2006/relationships/image" Target="../media/image2278.png"/><Relationship Id="rId100" Type="http://schemas.openxmlformats.org/officeDocument/2006/relationships/customXml" Target="../ink/ink343.xml"/><Relationship Id="rId282" Type="http://schemas.openxmlformats.org/officeDocument/2006/relationships/image" Target="../media/image2380.png"/><Relationship Id="rId338" Type="http://schemas.openxmlformats.org/officeDocument/2006/relationships/image" Target="../media/image2041.png"/><Relationship Id="rId503" Type="http://schemas.openxmlformats.org/officeDocument/2006/relationships/image" Target="../media/image2489.png"/><Relationship Id="rId8" Type="http://schemas.openxmlformats.org/officeDocument/2006/relationships/customXml" Target="../ink/ink297.xml"/><Relationship Id="rId142" Type="http://schemas.openxmlformats.org/officeDocument/2006/relationships/customXml" Target="../ink/ink364.xml"/><Relationship Id="rId184" Type="http://schemas.openxmlformats.org/officeDocument/2006/relationships/customXml" Target="../ink/ink385.xml"/><Relationship Id="rId391" Type="http://schemas.openxmlformats.org/officeDocument/2006/relationships/customXml" Target="../ink/ink489.xml"/><Relationship Id="rId405" Type="http://schemas.openxmlformats.org/officeDocument/2006/relationships/customXml" Target="../ink/ink496.xml"/><Relationship Id="rId447" Type="http://schemas.openxmlformats.org/officeDocument/2006/relationships/customXml" Target="../ink/ink517.xml"/><Relationship Id="rId251" Type="http://schemas.openxmlformats.org/officeDocument/2006/relationships/customXml" Target="../ink/ink419.xml"/><Relationship Id="rId489" Type="http://schemas.openxmlformats.org/officeDocument/2006/relationships/customXml" Target="../ink/ink538.xml"/><Relationship Id="rId46" Type="http://schemas.openxmlformats.org/officeDocument/2006/relationships/customXml" Target="../ink/ink316.xml"/><Relationship Id="rId293" Type="http://schemas.openxmlformats.org/officeDocument/2006/relationships/customXml" Target="../ink/ink440.xml"/><Relationship Id="rId307" Type="http://schemas.openxmlformats.org/officeDocument/2006/relationships/customXml" Target="../ink/ink447.xml"/><Relationship Id="rId349" Type="http://schemas.openxmlformats.org/officeDocument/2006/relationships/customXml" Target="../ink/ink468.xml"/><Relationship Id="rId88" Type="http://schemas.openxmlformats.org/officeDocument/2006/relationships/customXml" Target="../ink/ink337.xml"/><Relationship Id="rId111" Type="http://schemas.openxmlformats.org/officeDocument/2006/relationships/image" Target="../media/image2295.png"/><Relationship Id="rId153" Type="http://schemas.openxmlformats.org/officeDocument/2006/relationships/image" Target="../media/image2316.png"/><Relationship Id="rId195" Type="http://schemas.openxmlformats.org/officeDocument/2006/relationships/image" Target="../media/image2337.png"/><Relationship Id="rId209" Type="http://schemas.openxmlformats.org/officeDocument/2006/relationships/image" Target="../media/image2344.png"/><Relationship Id="rId360" Type="http://schemas.openxmlformats.org/officeDocument/2006/relationships/image" Target="../media/image2418.png"/><Relationship Id="rId416" Type="http://schemas.openxmlformats.org/officeDocument/2006/relationships/image" Target="../media/image2446.png"/><Relationship Id="rId220" Type="http://schemas.openxmlformats.org/officeDocument/2006/relationships/customXml" Target="../ink/ink403.xml"/><Relationship Id="rId458" Type="http://schemas.openxmlformats.org/officeDocument/2006/relationships/image" Target="../media/image2467.png"/><Relationship Id="rId15" Type="http://schemas.openxmlformats.org/officeDocument/2006/relationships/image" Target="../media/image2249.png"/><Relationship Id="rId57" Type="http://schemas.openxmlformats.org/officeDocument/2006/relationships/image" Target="../media/image2269.png"/><Relationship Id="rId262" Type="http://schemas.openxmlformats.org/officeDocument/2006/relationships/image" Target="../media/image2370.png"/><Relationship Id="rId318" Type="http://schemas.openxmlformats.org/officeDocument/2006/relationships/image" Target="../media/image2398.png"/><Relationship Id="rId99" Type="http://schemas.openxmlformats.org/officeDocument/2006/relationships/image" Target="../media/image2289.png"/><Relationship Id="rId122" Type="http://schemas.openxmlformats.org/officeDocument/2006/relationships/customXml" Target="../ink/ink354.xml"/><Relationship Id="rId164" Type="http://schemas.openxmlformats.org/officeDocument/2006/relationships/customXml" Target="../ink/ink375.xml"/><Relationship Id="rId371" Type="http://schemas.openxmlformats.org/officeDocument/2006/relationships/customXml" Target="../ink/ink479.xml"/><Relationship Id="rId427" Type="http://schemas.openxmlformats.org/officeDocument/2006/relationships/customXml" Target="../ink/ink507.xml"/><Relationship Id="rId469" Type="http://schemas.openxmlformats.org/officeDocument/2006/relationships/customXml" Target="../ink/ink528.xml"/><Relationship Id="rId26" Type="http://schemas.openxmlformats.org/officeDocument/2006/relationships/customXml" Target="../ink/ink306.xml"/><Relationship Id="rId231" Type="http://schemas.openxmlformats.org/officeDocument/2006/relationships/image" Target="../media/image2355.png"/><Relationship Id="rId273" Type="http://schemas.openxmlformats.org/officeDocument/2006/relationships/customXml" Target="../ink/ink430.xml"/><Relationship Id="rId329" Type="http://schemas.openxmlformats.org/officeDocument/2006/relationships/customXml" Target="../ink/ink458.xml"/><Relationship Id="rId480" Type="http://schemas.openxmlformats.org/officeDocument/2006/relationships/image" Target="../media/image2478.png"/><Relationship Id="rId68" Type="http://schemas.openxmlformats.org/officeDocument/2006/relationships/customXml" Target="../ink/ink327.xml"/><Relationship Id="rId133" Type="http://schemas.openxmlformats.org/officeDocument/2006/relationships/image" Target="../media/image2306.png"/><Relationship Id="rId175" Type="http://schemas.openxmlformats.org/officeDocument/2006/relationships/image" Target="../media/image2327.png"/><Relationship Id="rId340" Type="http://schemas.openxmlformats.org/officeDocument/2006/relationships/image" Target="../media/image2408.png"/><Relationship Id="rId200" Type="http://schemas.openxmlformats.org/officeDocument/2006/relationships/customXml" Target="../ink/ink393.xml"/><Relationship Id="rId382" Type="http://schemas.openxmlformats.org/officeDocument/2006/relationships/image" Target="../media/image2429.png"/><Relationship Id="rId438" Type="http://schemas.openxmlformats.org/officeDocument/2006/relationships/image" Target="../media/image2457.png"/><Relationship Id="rId242" Type="http://schemas.openxmlformats.org/officeDocument/2006/relationships/image" Target="../media/image2360.png"/><Relationship Id="rId284" Type="http://schemas.openxmlformats.org/officeDocument/2006/relationships/image" Target="../media/image2381.png"/><Relationship Id="rId491" Type="http://schemas.openxmlformats.org/officeDocument/2006/relationships/customXml" Target="../ink/ink539.xml"/><Relationship Id="rId505" Type="http://schemas.openxmlformats.org/officeDocument/2006/relationships/image" Target="../media/image2490.png"/><Relationship Id="rId37" Type="http://schemas.openxmlformats.org/officeDocument/2006/relationships/image" Target="../media/image2259.png"/><Relationship Id="rId79" Type="http://schemas.openxmlformats.org/officeDocument/2006/relationships/image" Target="../media/image2279.png"/><Relationship Id="rId102" Type="http://schemas.openxmlformats.org/officeDocument/2006/relationships/customXml" Target="../ink/ink344.xml"/><Relationship Id="rId144" Type="http://schemas.openxmlformats.org/officeDocument/2006/relationships/customXml" Target="../ink/ink365.xml"/><Relationship Id="rId90" Type="http://schemas.openxmlformats.org/officeDocument/2006/relationships/customXml" Target="../ink/ink338.xml"/><Relationship Id="rId186" Type="http://schemas.openxmlformats.org/officeDocument/2006/relationships/customXml" Target="../ink/ink386.xml"/><Relationship Id="rId351" Type="http://schemas.openxmlformats.org/officeDocument/2006/relationships/customXml" Target="../ink/ink469.xml"/><Relationship Id="rId393" Type="http://schemas.openxmlformats.org/officeDocument/2006/relationships/customXml" Target="../ink/ink490.xml"/><Relationship Id="rId407" Type="http://schemas.openxmlformats.org/officeDocument/2006/relationships/customXml" Target="../ink/ink497.xml"/><Relationship Id="rId449" Type="http://schemas.openxmlformats.org/officeDocument/2006/relationships/customXml" Target="../ink/ink518.xml"/><Relationship Id="rId211" Type="http://schemas.openxmlformats.org/officeDocument/2006/relationships/image" Target="../media/image2345.png"/><Relationship Id="rId253" Type="http://schemas.openxmlformats.org/officeDocument/2006/relationships/customXml" Target="../ink/ink420.xml"/><Relationship Id="rId295" Type="http://schemas.openxmlformats.org/officeDocument/2006/relationships/customXml" Target="../ink/ink441.xml"/><Relationship Id="rId309" Type="http://schemas.openxmlformats.org/officeDocument/2006/relationships/customXml" Target="../ink/ink448.xml"/><Relationship Id="rId460" Type="http://schemas.openxmlformats.org/officeDocument/2006/relationships/image" Target="../media/image2468.png"/><Relationship Id="rId48" Type="http://schemas.openxmlformats.org/officeDocument/2006/relationships/customXml" Target="../ink/ink317.xml"/><Relationship Id="rId113" Type="http://schemas.openxmlformats.org/officeDocument/2006/relationships/image" Target="../media/image2296.png"/><Relationship Id="rId320" Type="http://schemas.openxmlformats.org/officeDocument/2006/relationships/image" Target="../media/image2399.png"/><Relationship Id="rId155" Type="http://schemas.openxmlformats.org/officeDocument/2006/relationships/image" Target="../media/image2317.png"/><Relationship Id="rId197" Type="http://schemas.openxmlformats.org/officeDocument/2006/relationships/image" Target="../media/image2338.png"/><Relationship Id="rId362" Type="http://schemas.openxmlformats.org/officeDocument/2006/relationships/image" Target="../media/image2419.png"/><Relationship Id="rId418" Type="http://schemas.openxmlformats.org/officeDocument/2006/relationships/image" Target="../media/image2447.png"/><Relationship Id="rId222" Type="http://schemas.openxmlformats.org/officeDocument/2006/relationships/customXml" Target="../ink/ink404.xml"/><Relationship Id="rId264" Type="http://schemas.openxmlformats.org/officeDocument/2006/relationships/image" Target="../media/image2371.png"/><Relationship Id="rId471" Type="http://schemas.openxmlformats.org/officeDocument/2006/relationships/customXml" Target="../ink/ink529.xml"/><Relationship Id="rId17" Type="http://schemas.openxmlformats.org/officeDocument/2006/relationships/image" Target="../media/image2031.png"/><Relationship Id="rId59" Type="http://schemas.openxmlformats.org/officeDocument/2006/relationships/image" Target="../media/image2270.png"/><Relationship Id="rId124" Type="http://schemas.openxmlformats.org/officeDocument/2006/relationships/customXml" Target="../ink/ink355.xml"/><Relationship Id="rId70" Type="http://schemas.openxmlformats.org/officeDocument/2006/relationships/customXml" Target="../ink/ink328.xml"/><Relationship Id="rId166" Type="http://schemas.openxmlformats.org/officeDocument/2006/relationships/customXml" Target="../ink/ink376.xml"/><Relationship Id="rId331" Type="http://schemas.openxmlformats.org/officeDocument/2006/relationships/customXml" Target="../ink/ink459.xml"/><Relationship Id="rId373" Type="http://schemas.openxmlformats.org/officeDocument/2006/relationships/customXml" Target="../ink/ink480.xml"/><Relationship Id="rId429" Type="http://schemas.openxmlformats.org/officeDocument/2006/relationships/customXml" Target="../ink/ink508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356.png"/><Relationship Id="rId440" Type="http://schemas.openxmlformats.org/officeDocument/2006/relationships/image" Target="../media/image2458.png"/><Relationship Id="rId28" Type="http://schemas.openxmlformats.org/officeDocument/2006/relationships/customXml" Target="../ink/ink307.xml"/><Relationship Id="rId275" Type="http://schemas.openxmlformats.org/officeDocument/2006/relationships/customXml" Target="../ink/ink431.xml"/><Relationship Id="rId300" Type="http://schemas.openxmlformats.org/officeDocument/2006/relationships/image" Target="../media/image2389.png"/><Relationship Id="rId482" Type="http://schemas.openxmlformats.org/officeDocument/2006/relationships/image" Target="../media/image2479.png"/><Relationship Id="rId81" Type="http://schemas.openxmlformats.org/officeDocument/2006/relationships/image" Target="../media/image2280.png"/><Relationship Id="rId135" Type="http://schemas.openxmlformats.org/officeDocument/2006/relationships/image" Target="../media/image2307.png"/><Relationship Id="rId177" Type="http://schemas.openxmlformats.org/officeDocument/2006/relationships/image" Target="../media/image2328.png"/><Relationship Id="rId342" Type="http://schemas.openxmlformats.org/officeDocument/2006/relationships/image" Target="../media/image2409.png"/><Relationship Id="rId384" Type="http://schemas.openxmlformats.org/officeDocument/2006/relationships/image" Target="../media/image2430.png"/><Relationship Id="rId202" Type="http://schemas.openxmlformats.org/officeDocument/2006/relationships/customXml" Target="../ink/ink394.xml"/><Relationship Id="rId244" Type="http://schemas.openxmlformats.org/officeDocument/2006/relationships/image" Target="../media/image2361.png"/><Relationship Id="rId39" Type="http://schemas.openxmlformats.org/officeDocument/2006/relationships/image" Target="../media/image2260.png"/><Relationship Id="rId286" Type="http://schemas.openxmlformats.org/officeDocument/2006/relationships/image" Target="../media/image2382.png"/><Relationship Id="rId451" Type="http://schemas.openxmlformats.org/officeDocument/2006/relationships/customXml" Target="../ink/ink519.xml"/><Relationship Id="rId493" Type="http://schemas.openxmlformats.org/officeDocument/2006/relationships/customXml" Target="../ink/ink540.xml"/><Relationship Id="rId507" Type="http://schemas.openxmlformats.org/officeDocument/2006/relationships/image" Target="../media/image2491.png"/><Relationship Id="rId50" Type="http://schemas.openxmlformats.org/officeDocument/2006/relationships/customXml" Target="../ink/ink318.xml"/><Relationship Id="rId104" Type="http://schemas.openxmlformats.org/officeDocument/2006/relationships/customXml" Target="../ink/ink345.xml"/><Relationship Id="rId146" Type="http://schemas.openxmlformats.org/officeDocument/2006/relationships/customXml" Target="../ink/ink366.xml"/><Relationship Id="rId188" Type="http://schemas.openxmlformats.org/officeDocument/2006/relationships/customXml" Target="../ink/ink387.xml"/><Relationship Id="rId311" Type="http://schemas.openxmlformats.org/officeDocument/2006/relationships/customXml" Target="../ink/ink449.xml"/><Relationship Id="rId353" Type="http://schemas.openxmlformats.org/officeDocument/2006/relationships/customXml" Target="../ink/ink470.xml"/><Relationship Id="rId395" Type="http://schemas.openxmlformats.org/officeDocument/2006/relationships/customXml" Target="../ink/ink491.xml"/><Relationship Id="rId409" Type="http://schemas.openxmlformats.org/officeDocument/2006/relationships/customXml" Target="../ink/ink498.xml"/><Relationship Id="rId92" Type="http://schemas.openxmlformats.org/officeDocument/2006/relationships/customXml" Target="../ink/ink339.xml"/><Relationship Id="rId213" Type="http://schemas.openxmlformats.org/officeDocument/2006/relationships/image" Target="../media/image2346.png"/><Relationship Id="rId420" Type="http://schemas.openxmlformats.org/officeDocument/2006/relationships/image" Target="../media/image2448.png"/><Relationship Id="rId255" Type="http://schemas.openxmlformats.org/officeDocument/2006/relationships/customXml" Target="../ink/ink421.xml"/><Relationship Id="rId297" Type="http://schemas.openxmlformats.org/officeDocument/2006/relationships/customXml" Target="../ink/ink442.xml"/><Relationship Id="rId462" Type="http://schemas.openxmlformats.org/officeDocument/2006/relationships/image" Target="../media/image2469.png"/><Relationship Id="rId115" Type="http://schemas.openxmlformats.org/officeDocument/2006/relationships/image" Target="../media/image2297.png"/><Relationship Id="rId157" Type="http://schemas.openxmlformats.org/officeDocument/2006/relationships/image" Target="../media/image2318.png"/><Relationship Id="rId322" Type="http://schemas.openxmlformats.org/officeDocument/2006/relationships/image" Target="../media/image2400.png"/><Relationship Id="rId364" Type="http://schemas.openxmlformats.org/officeDocument/2006/relationships/image" Target="../media/image2420.png"/><Relationship Id="rId61" Type="http://schemas.openxmlformats.org/officeDocument/2006/relationships/image" Target="../media/image2271.png"/><Relationship Id="rId199" Type="http://schemas.openxmlformats.org/officeDocument/2006/relationships/image" Target="../media/image2339.png"/><Relationship Id="rId19" Type="http://schemas.openxmlformats.org/officeDocument/2006/relationships/image" Target="../media/image2250.png"/><Relationship Id="rId224" Type="http://schemas.openxmlformats.org/officeDocument/2006/relationships/customXml" Target="../ink/ink405.xml"/><Relationship Id="rId266" Type="http://schemas.openxmlformats.org/officeDocument/2006/relationships/image" Target="../media/image2372.png"/><Relationship Id="rId431" Type="http://schemas.openxmlformats.org/officeDocument/2006/relationships/customXml" Target="../ink/ink509.xml"/><Relationship Id="rId473" Type="http://schemas.openxmlformats.org/officeDocument/2006/relationships/customXml" Target="../ink/ink530.xml"/><Relationship Id="rId30" Type="http://schemas.openxmlformats.org/officeDocument/2006/relationships/customXml" Target="../ink/ink308.xml"/><Relationship Id="rId126" Type="http://schemas.openxmlformats.org/officeDocument/2006/relationships/customXml" Target="../ink/ink356.xml"/><Relationship Id="rId168" Type="http://schemas.openxmlformats.org/officeDocument/2006/relationships/customXml" Target="../ink/ink377.xml"/><Relationship Id="rId333" Type="http://schemas.openxmlformats.org/officeDocument/2006/relationships/customXml" Target="../ink/ink460.xml"/><Relationship Id="rId72" Type="http://schemas.openxmlformats.org/officeDocument/2006/relationships/customXml" Target="../ink/ink329.xml"/><Relationship Id="rId375" Type="http://schemas.openxmlformats.org/officeDocument/2006/relationships/customXml" Target="../ink/ink481.xml"/><Relationship Id="rId3" Type="http://schemas.openxmlformats.org/officeDocument/2006/relationships/image" Target="../media/image2243.png"/><Relationship Id="rId235" Type="http://schemas.openxmlformats.org/officeDocument/2006/relationships/image" Target="../media/image2357.png"/><Relationship Id="rId277" Type="http://schemas.openxmlformats.org/officeDocument/2006/relationships/customXml" Target="../ink/ink432.xml"/><Relationship Id="rId400" Type="http://schemas.openxmlformats.org/officeDocument/2006/relationships/image" Target="../media/image2438.png"/><Relationship Id="rId442" Type="http://schemas.openxmlformats.org/officeDocument/2006/relationships/image" Target="../media/image2459.png"/><Relationship Id="rId484" Type="http://schemas.openxmlformats.org/officeDocument/2006/relationships/image" Target="../media/image2480.png"/><Relationship Id="rId137" Type="http://schemas.openxmlformats.org/officeDocument/2006/relationships/image" Target="../media/image2308.png"/><Relationship Id="rId302" Type="http://schemas.openxmlformats.org/officeDocument/2006/relationships/image" Target="../media/image2390.png"/><Relationship Id="rId344" Type="http://schemas.openxmlformats.org/officeDocument/2006/relationships/image" Target="../media/image2410.png"/><Relationship Id="rId41" Type="http://schemas.openxmlformats.org/officeDocument/2006/relationships/image" Target="../media/image2261.png"/><Relationship Id="rId83" Type="http://schemas.openxmlformats.org/officeDocument/2006/relationships/image" Target="../media/image2281.png"/><Relationship Id="rId179" Type="http://schemas.openxmlformats.org/officeDocument/2006/relationships/image" Target="../media/image2329.png"/><Relationship Id="rId386" Type="http://schemas.openxmlformats.org/officeDocument/2006/relationships/image" Target="../media/image2431.png"/><Relationship Id="rId190" Type="http://schemas.openxmlformats.org/officeDocument/2006/relationships/customXml" Target="../ink/ink388.xml"/><Relationship Id="rId204" Type="http://schemas.openxmlformats.org/officeDocument/2006/relationships/customXml" Target="../ink/ink395.xml"/><Relationship Id="rId246" Type="http://schemas.openxmlformats.org/officeDocument/2006/relationships/image" Target="../media/image2362.png"/><Relationship Id="rId288" Type="http://schemas.openxmlformats.org/officeDocument/2006/relationships/image" Target="../media/image2383.png"/><Relationship Id="rId411" Type="http://schemas.openxmlformats.org/officeDocument/2006/relationships/customXml" Target="../ink/ink499.xml"/><Relationship Id="rId453" Type="http://schemas.openxmlformats.org/officeDocument/2006/relationships/customXml" Target="../ink/ink520.xml"/><Relationship Id="rId509" Type="http://schemas.openxmlformats.org/officeDocument/2006/relationships/image" Target="../media/image2492.png"/><Relationship Id="rId106" Type="http://schemas.openxmlformats.org/officeDocument/2006/relationships/customXml" Target="../ink/ink346.xml"/><Relationship Id="rId313" Type="http://schemas.openxmlformats.org/officeDocument/2006/relationships/customXml" Target="../ink/ink450.xml"/><Relationship Id="rId495" Type="http://schemas.openxmlformats.org/officeDocument/2006/relationships/customXml" Target="../ink/ink541.xml"/><Relationship Id="rId10" Type="http://schemas.openxmlformats.org/officeDocument/2006/relationships/customXml" Target="../ink/ink298.xml"/><Relationship Id="rId52" Type="http://schemas.openxmlformats.org/officeDocument/2006/relationships/customXml" Target="../ink/ink319.xml"/><Relationship Id="rId94" Type="http://schemas.openxmlformats.org/officeDocument/2006/relationships/customXml" Target="../ink/ink340.xml"/><Relationship Id="rId148" Type="http://schemas.openxmlformats.org/officeDocument/2006/relationships/customXml" Target="../ink/ink367.xml"/><Relationship Id="rId355" Type="http://schemas.openxmlformats.org/officeDocument/2006/relationships/customXml" Target="../ink/ink471.xml"/><Relationship Id="rId397" Type="http://schemas.openxmlformats.org/officeDocument/2006/relationships/customXml" Target="../ink/ink492.xml"/><Relationship Id="rId215" Type="http://schemas.openxmlformats.org/officeDocument/2006/relationships/image" Target="../media/image2347.png"/><Relationship Id="rId257" Type="http://schemas.openxmlformats.org/officeDocument/2006/relationships/customXml" Target="../ink/ink422.xml"/><Relationship Id="rId422" Type="http://schemas.openxmlformats.org/officeDocument/2006/relationships/image" Target="../media/image2449.png"/><Relationship Id="rId464" Type="http://schemas.openxmlformats.org/officeDocument/2006/relationships/image" Target="../media/image2470.png"/><Relationship Id="rId299" Type="http://schemas.openxmlformats.org/officeDocument/2006/relationships/customXml" Target="../ink/ink443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52.png"/><Relationship Id="rId21" Type="http://schemas.openxmlformats.org/officeDocument/2006/relationships/image" Target="../media/image2504.png"/><Relationship Id="rId42" Type="http://schemas.openxmlformats.org/officeDocument/2006/relationships/customXml" Target="../ink/ink571.xml"/><Relationship Id="rId63" Type="http://schemas.openxmlformats.org/officeDocument/2006/relationships/image" Target="../media/image2525.png"/><Relationship Id="rId84" Type="http://schemas.openxmlformats.org/officeDocument/2006/relationships/customXml" Target="../ink/ink592.xml"/><Relationship Id="rId138" Type="http://schemas.openxmlformats.org/officeDocument/2006/relationships/customXml" Target="../ink/ink619.xml"/><Relationship Id="rId159" Type="http://schemas.openxmlformats.org/officeDocument/2006/relationships/image" Target="../media/image2573.png"/><Relationship Id="rId170" Type="http://schemas.openxmlformats.org/officeDocument/2006/relationships/customXml" Target="../ink/ink635.xml"/><Relationship Id="rId191" Type="http://schemas.openxmlformats.org/officeDocument/2006/relationships/image" Target="../media/image2589.png"/><Relationship Id="rId107" Type="http://schemas.openxmlformats.org/officeDocument/2006/relationships/image" Target="../media/image2547.png"/><Relationship Id="rId11" Type="http://schemas.openxmlformats.org/officeDocument/2006/relationships/image" Target="../media/image2499.png"/><Relationship Id="rId32" Type="http://schemas.openxmlformats.org/officeDocument/2006/relationships/customXml" Target="../ink/ink566.xml"/><Relationship Id="rId53" Type="http://schemas.openxmlformats.org/officeDocument/2006/relationships/image" Target="../media/image2520.png"/><Relationship Id="rId74" Type="http://schemas.openxmlformats.org/officeDocument/2006/relationships/customXml" Target="../ink/ink587.xml"/><Relationship Id="rId128" Type="http://schemas.openxmlformats.org/officeDocument/2006/relationships/customXml" Target="../ink/ink614.xml"/><Relationship Id="rId149" Type="http://schemas.openxmlformats.org/officeDocument/2006/relationships/image" Target="../media/image2568.png"/><Relationship Id="rId5" Type="http://schemas.openxmlformats.org/officeDocument/2006/relationships/image" Target="../media/image2496.png"/><Relationship Id="rId95" Type="http://schemas.openxmlformats.org/officeDocument/2006/relationships/image" Target="../media/image2541.png"/><Relationship Id="rId160" Type="http://schemas.openxmlformats.org/officeDocument/2006/relationships/customXml" Target="../ink/ink630.xml"/><Relationship Id="rId181" Type="http://schemas.openxmlformats.org/officeDocument/2006/relationships/image" Target="../media/image2584.png"/><Relationship Id="rId22" Type="http://schemas.openxmlformats.org/officeDocument/2006/relationships/customXml" Target="../ink/ink561.xml"/><Relationship Id="rId43" Type="http://schemas.openxmlformats.org/officeDocument/2006/relationships/image" Target="../media/image2515.png"/><Relationship Id="rId64" Type="http://schemas.openxmlformats.org/officeDocument/2006/relationships/customXml" Target="../ink/ink582.xml"/><Relationship Id="rId118" Type="http://schemas.openxmlformats.org/officeDocument/2006/relationships/customXml" Target="../ink/ink609.xml"/><Relationship Id="rId139" Type="http://schemas.openxmlformats.org/officeDocument/2006/relationships/image" Target="../media/image2563.png"/><Relationship Id="rId85" Type="http://schemas.openxmlformats.org/officeDocument/2006/relationships/image" Target="../media/image2536.png"/><Relationship Id="rId150" Type="http://schemas.openxmlformats.org/officeDocument/2006/relationships/customXml" Target="../ink/ink625.xml"/><Relationship Id="rId171" Type="http://schemas.openxmlformats.org/officeDocument/2006/relationships/image" Target="../media/image2579.png"/><Relationship Id="rId192" Type="http://schemas.openxmlformats.org/officeDocument/2006/relationships/customXml" Target="../ink/ink646.xml"/><Relationship Id="rId12" Type="http://schemas.openxmlformats.org/officeDocument/2006/relationships/customXml" Target="../ink/ink556.xml"/><Relationship Id="rId33" Type="http://schemas.openxmlformats.org/officeDocument/2006/relationships/image" Target="../media/image2510.png"/><Relationship Id="rId108" Type="http://schemas.openxmlformats.org/officeDocument/2006/relationships/customXml" Target="../ink/ink604.xml"/><Relationship Id="rId129" Type="http://schemas.openxmlformats.org/officeDocument/2006/relationships/image" Target="../media/image2558.png"/><Relationship Id="rId54" Type="http://schemas.openxmlformats.org/officeDocument/2006/relationships/customXml" Target="../ink/ink577.xml"/><Relationship Id="rId75" Type="http://schemas.openxmlformats.org/officeDocument/2006/relationships/image" Target="../media/image2531.png"/><Relationship Id="rId96" Type="http://schemas.openxmlformats.org/officeDocument/2006/relationships/customXml" Target="../ink/ink598.xml"/><Relationship Id="rId140" Type="http://schemas.openxmlformats.org/officeDocument/2006/relationships/customXml" Target="../ink/ink620.xml"/><Relationship Id="rId161" Type="http://schemas.openxmlformats.org/officeDocument/2006/relationships/image" Target="../media/image2574.png"/><Relationship Id="rId182" Type="http://schemas.openxmlformats.org/officeDocument/2006/relationships/customXml" Target="../ink/ink641.xml"/><Relationship Id="rId6" Type="http://schemas.openxmlformats.org/officeDocument/2006/relationships/customXml" Target="../ink/ink553.xml"/><Relationship Id="rId23" Type="http://schemas.openxmlformats.org/officeDocument/2006/relationships/image" Target="../media/image2505.png"/><Relationship Id="rId119" Type="http://schemas.openxmlformats.org/officeDocument/2006/relationships/image" Target="../media/image2553.png"/><Relationship Id="rId44" Type="http://schemas.openxmlformats.org/officeDocument/2006/relationships/customXml" Target="../ink/ink572.xml"/><Relationship Id="rId65" Type="http://schemas.openxmlformats.org/officeDocument/2006/relationships/image" Target="../media/image2526.png"/><Relationship Id="rId86" Type="http://schemas.openxmlformats.org/officeDocument/2006/relationships/customXml" Target="../ink/ink593.xml"/><Relationship Id="rId130" Type="http://schemas.openxmlformats.org/officeDocument/2006/relationships/customXml" Target="../ink/ink615.xml"/><Relationship Id="rId151" Type="http://schemas.openxmlformats.org/officeDocument/2006/relationships/image" Target="../media/image2569.png"/><Relationship Id="rId172" Type="http://schemas.openxmlformats.org/officeDocument/2006/relationships/customXml" Target="../ink/ink636.xml"/><Relationship Id="rId193" Type="http://schemas.openxmlformats.org/officeDocument/2006/relationships/image" Target="../media/image2590.png"/><Relationship Id="rId13" Type="http://schemas.openxmlformats.org/officeDocument/2006/relationships/image" Target="../media/image2500.png"/><Relationship Id="rId109" Type="http://schemas.openxmlformats.org/officeDocument/2006/relationships/image" Target="../media/image2548.png"/><Relationship Id="rId34" Type="http://schemas.openxmlformats.org/officeDocument/2006/relationships/customXml" Target="../ink/ink567.xml"/><Relationship Id="rId55" Type="http://schemas.openxmlformats.org/officeDocument/2006/relationships/image" Target="../media/image2521.png"/><Relationship Id="rId76" Type="http://schemas.openxmlformats.org/officeDocument/2006/relationships/customXml" Target="../ink/ink588.xml"/><Relationship Id="rId97" Type="http://schemas.openxmlformats.org/officeDocument/2006/relationships/image" Target="../media/image2542.png"/><Relationship Id="rId120" Type="http://schemas.openxmlformats.org/officeDocument/2006/relationships/customXml" Target="../ink/ink610.xml"/><Relationship Id="rId141" Type="http://schemas.openxmlformats.org/officeDocument/2006/relationships/image" Target="../media/image2564.png"/><Relationship Id="rId7" Type="http://schemas.openxmlformats.org/officeDocument/2006/relationships/image" Target="../media/image2497.png"/><Relationship Id="rId71" Type="http://schemas.openxmlformats.org/officeDocument/2006/relationships/image" Target="../media/image2529.png"/><Relationship Id="rId92" Type="http://schemas.openxmlformats.org/officeDocument/2006/relationships/customXml" Target="../ink/ink596.xml"/><Relationship Id="rId162" Type="http://schemas.openxmlformats.org/officeDocument/2006/relationships/customXml" Target="../ink/ink631.xml"/><Relationship Id="rId183" Type="http://schemas.openxmlformats.org/officeDocument/2006/relationships/image" Target="../media/image2585.png"/><Relationship Id="rId2" Type="http://schemas.openxmlformats.org/officeDocument/2006/relationships/customXml" Target="../ink/ink551.xml"/><Relationship Id="rId29" Type="http://schemas.openxmlformats.org/officeDocument/2006/relationships/image" Target="../media/image2508.png"/><Relationship Id="rId24" Type="http://schemas.openxmlformats.org/officeDocument/2006/relationships/customXml" Target="../ink/ink562.xml"/><Relationship Id="rId40" Type="http://schemas.openxmlformats.org/officeDocument/2006/relationships/customXml" Target="../ink/ink570.xml"/><Relationship Id="rId45" Type="http://schemas.openxmlformats.org/officeDocument/2006/relationships/image" Target="../media/image2516.png"/><Relationship Id="rId66" Type="http://schemas.openxmlformats.org/officeDocument/2006/relationships/customXml" Target="../ink/ink583.xml"/><Relationship Id="rId87" Type="http://schemas.openxmlformats.org/officeDocument/2006/relationships/image" Target="../media/image2537.png"/><Relationship Id="rId110" Type="http://schemas.openxmlformats.org/officeDocument/2006/relationships/customXml" Target="../ink/ink605.xml"/><Relationship Id="rId115" Type="http://schemas.openxmlformats.org/officeDocument/2006/relationships/image" Target="../media/image2551.png"/><Relationship Id="rId131" Type="http://schemas.openxmlformats.org/officeDocument/2006/relationships/image" Target="../media/image2559.png"/><Relationship Id="rId136" Type="http://schemas.openxmlformats.org/officeDocument/2006/relationships/customXml" Target="../ink/ink618.xml"/><Relationship Id="rId157" Type="http://schemas.openxmlformats.org/officeDocument/2006/relationships/image" Target="../media/image2572.png"/><Relationship Id="rId178" Type="http://schemas.openxmlformats.org/officeDocument/2006/relationships/customXml" Target="../ink/ink639.xml"/><Relationship Id="rId61" Type="http://schemas.openxmlformats.org/officeDocument/2006/relationships/image" Target="../media/image2524.png"/><Relationship Id="rId82" Type="http://schemas.openxmlformats.org/officeDocument/2006/relationships/customXml" Target="../ink/ink591.xml"/><Relationship Id="rId152" Type="http://schemas.openxmlformats.org/officeDocument/2006/relationships/customXml" Target="../ink/ink626.xml"/><Relationship Id="rId173" Type="http://schemas.openxmlformats.org/officeDocument/2006/relationships/image" Target="../media/image2580.png"/><Relationship Id="rId194" Type="http://schemas.openxmlformats.org/officeDocument/2006/relationships/customXml" Target="../ink/ink647.xml"/><Relationship Id="rId199" Type="http://schemas.openxmlformats.org/officeDocument/2006/relationships/image" Target="../media/image2593.png"/><Relationship Id="rId19" Type="http://schemas.openxmlformats.org/officeDocument/2006/relationships/image" Target="../media/image2503.png"/><Relationship Id="rId14" Type="http://schemas.openxmlformats.org/officeDocument/2006/relationships/customXml" Target="../ink/ink557.xml"/><Relationship Id="rId30" Type="http://schemas.openxmlformats.org/officeDocument/2006/relationships/customXml" Target="../ink/ink565.xml"/><Relationship Id="rId35" Type="http://schemas.openxmlformats.org/officeDocument/2006/relationships/image" Target="../media/image2511.png"/><Relationship Id="rId56" Type="http://schemas.openxmlformats.org/officeDocument/2006/relationships/customXml" Target="../ink/ink578.xml"/><Relationship Id="rId77" Type="http://schemas.openxmlformats.org/officeDocument/2006/relationships/image" Target="../media/image2532.png"/><Relationship Id="rId100" Type="http://schemas.openxmlformats.org/officeDocument/2006/relationships/customXml" Target="../ink/ink600.xml"/><Relationship Id="rId105" Type="http://schemas.openxmlformats.org/officeDocument/2006/relationships/image" Target="../media/image2546.png"/><Relationship Id="rId126" Type="http://schemas.openxmlformats.org/officeDocument/2006/relationships/customXml" Target="../ink/ink613.xml"/><Relationship Id="rId147" Type="http://schemas.openxmlformats.org/officeDocument/2006/relationships/image" Target="../media/image2567.png"/><Relationship Id="rId168" Type="http://schemas.openxmlformats.org/officeDocument/2006/relationships/customXml" Target="../ink/ink634.xml"/><Relationship Id="rId8" Type="http://schemas.openxmlformats.org/officeDocument/2006/relationships/customXml" Target="../ink/ink554.xml"/><Relationship Id="rId51" Type="http://schemas.openxmlformats.org/officeDocument/2006/relationships/image" Target="../media/image2519.png"/><Relationship Id="rId72" Type="http://schemas.openxmlformats.org/officeDocument/2006/relationships/customXml" Target="../ink/ink586.xml"/><Relationship Id="rId93" Type="http://schemas.openxmlformats.org/officeDocument/2006/relationships/image" Target="../media/image2540.png"/><Relationship Id="rId98" Type="http://schemas.openxmlformats.org/officeDocument/2006/relationships/customXml" Target="../ink/ink599.xml"/><Relationship Id="rId121" Type="http://schemas.openxmlformats.org/officeDocument/2006/relationships/image" Target="../media/image2554.png"/><Relationship Id="rId142" Type="http://schemas.openxmlformats.org/officeDocument/2006/relationships/customXml" Target="../ink/ink621.xml"/><Relationship Id="rId163" Type="http://schemas.openxmlformats.org/officeDocument/2006/relationships/image" Target="../media/image2575.png"/><Relationship Id="rId184" Type="http://schemas.openxmlformats.org/officeDocument/2006/relationships/customXml" Target="../ink/ink642.xml"/><Relationship Id="rId189" Type="http://schemas.openxmlformats.org/officeDocument/2006/relationships/image" Target="../media/image2588.png"/><Relationship Id="rId3" Type="http://schemas.openxmlformats.org/officeDocument/2006/relationships/image" Target="../media/image2495.png"/><Relationship Id="rId25" Type="http://schemas.openxmlformats.org/officeDocument/2006/relationships/image" Target="../media/image2506.png"/><Relationship Id="rId46" Type="http://schemas.openxmlformats.org/officeDocument/2006/relationships/customXml" Target="../ink/ink573.xml"/><Relationship Id="rId67" Type="http://schemas.openxmlformats.org/officeDocument/2006/relationships/image" Target="../media/image2527.png"/><Relationship Id="rId116" Type="http://schemas.openxmlformats.org/officeDocument/2006/relationships/customXml" Target="../ink/ink608.xml"/><Relationship Id="rId137" Type="http://schemas.openxmlformats.org/officeDocument/2006/relationships/image" Target="../media/image2562.png"/><Relationship Id="rId158" Type="http://schemas.openxmlformats.org/officeDocument/2006/relationships/customXml" Target="../ink/ink629.xml"/><Relationship Id="rId20" Type="http://schemas.openxmlformats.org/officeDocument/2006/relationships/customXml" Target="../ink/ink560.xml"/><Relationship Id="rId41" Type="http://schemas.openxmlformats.org/officeDocument/2006/relationships/image" Target="../media/image2514.png"/><Relationship Id="rId62" Type="http://schemas.openxmlformats.org/officeDocument/2006/relationships/customXml" Target="../ink/ink581.xml"/><Relationship Id="rId83" Type="http://schemas.openxmlformats.org/officeDocument/2006/relationships/image" Target="../media/image2535.png"/><Relationship Id="rId88" Type="http://schemas.openxmlformats.org/officeDocument/2006/relationships/customXml" Target="../ink/ink594.xml"/><Relationship Id="rId111" Type="http://schemas.openxmlformats.org/officeDocument/2006/relationships/image" Target="../media/image2549.png"/><Relationship Id="rId132" Type="http://schemas.openxmlformats.org/officeDocument/2006/relationships/customXml" Target="../ink/ink616.xml"/><Relationship Id="rId153" Type="http://schemas.openxmlformats.org/officeDocument/2006/relationships/image" Target="../media/image2570.png"/><Relationship Id="rId174" Type="http://schemas.openxmlformats.org/officeDocument/2006/relationships/customXml" Target="../ink/ink637.xml"/><Relationship Id="rId179" Type="http://schemas.openxmlformats.org/officeDocument/2006/relationships/image" Target="../media/image2583.png"/><Relationship Id="rId195" Type="http://schemas.openxmlformats.org/officeDocument/2006/relationships/image" Target="../media/image2591.png"/><Relationship Id="rId190" Type="http://schemas.openxmlformats.org/officeDocument/2006/relationships/customXml" Target="../ink/ink645.xml"/><Relationship Id="rId15" Type="http://schemas.openxmlformats.org/officeDocument/2006/relationships/image" Target="../media/image2501.png"/><Relationship Id="rId36" Type="http://schemas.openxmlformats.org/officeDocument/2006/relationships/customXml" Target="../ink/ink568.xml"/><Relationship Id="rId57" Type="http://schemas.openxmlformats.org/officeDocument/2006/relationships/image" Target="../media/image2522.png"/><Relationship Id="rId106" Type="http://schemas.openxmlformats.org/officeDocument/2006/relationships/customXml" Target="../ink/ink603.xml"/><Relationship Id="rId127" Type="http://schemas.openxmlformats.org/officeDocument/2006/relationships/image" Target="../media/image2557.png"/><Relationship Id="rId10" Type="http://schemas.openxmlformats.org/officeDocument/2006/relationships/customXml" Target="../ink/ink555.xml"/><Relationship Id="rId31" Type="http://schemas.openxmlformats.org/officeDocument/2006/relationships/image" Target="../media/image2509.png"/><Relationship Id="rId52" Type="http://schemas.openxmlformats.org/officeDocument/2006/relationships/customXml" Target="../ink/ink576.xml"/><Relationship Id="rId73" Type="http://schemas.openxmlformats.org/officeDocument/2006/relationships/image" Target="../media/image2530.png"/><Relationship Id="rId78" Type="http://schemas.openxmlformats.org/officeDocument/2006/relationships/customXml" Target="../ink/ink589.xml"/><Relationship Id="rId94" Type="http://schemas.openxmlformats.org/officeDocument/2006/relationships/customXml" Target="../ink/ink597.xml"/><Relationship Id="rId99" Type="http://schemas.openxmlformats.org/officeDocument/2006/relationships/image" Target="../media/image2543.png"/><Relationship Id="rId101" Type="http://schemas.openxmlformats.org/officeDocument/2006/relationships/image" Target="../media/image2544.png"/><Relationship Id="rId122" Type="http://schemas.openxmlformats.org/officeDocument/2006/relationships/customXml" Target="../ink/ink611.xml"/><Relationship Id="rId143" Type="http://schemas.openxmlformats.org/officeDocument/2006/relationships/image" Target="../media/image2565.png"/><Relationship Id="rId148" Type="http://schemas.openxmlformats.org/officeDocument/2006/relationships/customXml" Target="../ink/ink624.xml"/><Relationship Id="rId164" Type="http://schemas.openxmlformats.org/officeDocument/2006/relationships/customXml" Target="../ink/ink632.xml"/><Relationship Id="rId169" Type="http://schemas.openxmlformats.org/officeDocument/2006/relationships/image" Target="../media/image2578.png"/><Relationship Id="rId185" Type="http://schemas.openxmlformats.org/officeDocument/2006/relationships/image" Target="../media/image2586.png"/><Relationship Id="rId4" Type="http://schemas.openxmlformats.org/officeDocument/2006/relationships/customXml" Target="../ink/ink552.xml"/><Relationship Id="rId9" Type="http://schemas.openxmlformats.org/officeDocument/2006/relationships/image" Target="../media/image2498.png"/><Relationship Id="rId180" Type="http://schemas.openxmlformats.org/officeDocument/2006/relationships/customXml" Target="../ink/ink640.xml"/><Relationship Id="rId26" Type="http://schemas.openxmlformats.org/officeDocument/2006/relationships/customXml" Target="../ink/ink563.xml"/><Relationship Id="rId47" Type="http://schemas.openxmlformats.org/officeDocument/2006/relationships/image" Target="../media/image2517.png"/><Relationship Id="rId68" Type="http://schemas.openxmlformats.org/officeDocument/2006/relationships/customXml" Target="../ink/ink584.xml"/><Relationship Id="rId89" Type="http://schemas.openxmlformats.org/officeDocument/2006/relationships/image" Target="../media/image2538.png"/><Relationship Id="rId112" Type="http://schemas.openxmlformats.org/officeDocument/2006/relationships/customXml" Target="../ink/ink606.xml"/><Relationship Id="rId133" Type="http://schemas.openxmlformats.org/officeDocument/2006/relationships/image" Target="../media/image2560.png"/><Relationship Id="rId154" Type="http://schemas.openxmlformats.org/officeDocument/2006/relationships/customXml" Target="../ink/ink627.xml"/><Relationship Id="rId175" Type="http://schemas.openxmlformats.org/officeDocument/2006/relationships/image" Target="../media/image2581.png"/><Relationship Id="rId196" Type="http://schemas.openxmlformats.org/officeDocument/2006/relationships/customXml" Target="../ink/ink648.xml"/><Relationship Id="rId16" Type="http://schemas.openxmlformats.org/officeDocument/2006/relationships/customXml" Target="../ink/ink558.xml"/><Relationship Id="rId37" Type="http://schemas.openxmlformats.org/officeDocument/2006/relationships/image" Target="../media/image2512.png"/><Relationship Id="rId58" Type="http://schemas.openxmlformats.org/officeDocument/2006/relationships/customXml" Target="../ink/ink579.xml"/><Relationship Id="rId79" Type="http://schemas.openxmlformats.org/officeDocument/2006/relationships/image" Target="../media/image2533.png"/><Relationship Id="rId102" Type="http://schemas.openxmlformats.org/officeDocument/2006/relationships/customXml" Target="../ink/ink601.xml"/><Relationship Id="rId123" Type="http://schemas.openxmlformats.org/officeDocument/2006/relationships/image" Target="../media/image2555.png"/><Relationship Id="rId144" Type="http://schemas.openxmlformats.org/officeDocument/2006/relationships/customXml" Target="../ink/ink622.xml"/><Relationship Id="rId90" Type="http://schemas.openxmlformats.org/officeDocument/2006/relationships/customXml" Target="../ink/ink595.xml"/><Relationship Id="rId165" Type="http://schemas.openxmlformats.org/officeDocument/2006/relationships/image" Target="../media/image2576.png"/><Relationship Id="rId186" Type="http://schemas.openxmlformats.org/officeDocument/2006/relationships/customXml" Target="../ink/ink643.xml"/><Relationship Id="rId27" Type="http://schemas.openxmlformats.org/officeDocument/2006/relationships/image" Target="../media/image2507.png"/><Relationship Id="rId48" Type="http://schemas.openxmlformats.org/officeDocument/2006/relationships/customXml" Target="../ink/ink574.xml"/><Relationship Id="rId69" Type="http://schemas.openxmlformats.org/officeDocument/2006/relationships/image" Target="../media/image2528.png"/><Relationship Id="rId113" Type="http://schemas.openxmlformats.org/officeDocument/2006/relationships/image" Target="../media/image2550.png"/><Relationship Id="rId134" Type="http://schemas.openxmlformats.org/officeDocument/2006/relationships/customXml" Target="../ink/ink617.xml"/><Relationship Id="rId80" Type="http://schemas.openxmlformats.org/officeDocument/2006/relationships/customXml" Target="../ink/ink590.xml"/><Relationship Id="rId155" Type="http://schemas.openxmlformats.org/officeDocument/2006/relationships/image" Target="../media/image2571.png"/><Relationship Id="rId176" Type="http://schemas.openxmlformats.org/officeDocument/2006/relationships/customXml" Target="../ink/ink638.xml"/><Relationship Id="rId197" Type="http://schemas.openxmlformats.org/officeDocument/2006/relationships/image" Target="../media/image2592.png"/><Relationship Id="rId17" Type="http://schemas.openxmlformats.org/officeDocument/2006/relationships/image" Target="../media/image2502.png"/><Relationship Id="rId38" Type="http://schemas.openxmlformats.org/officeDocument/2006/relationships/customXml" Target="../ink/ink569.xml"/><Relationship Id="rId59" Type="http://schemas.openxmlformats.org/officeDocument/2006/relationships/image" Target="../media/image2523.png"/><Relationship Id="rId103" Type="http://schemas.openxmlformats.org/officeDocument/2006/relationships/image" Target="../media/image2545.png"/><Relationship Id="rId124" Type="http://schemas.openxmlformats.org/officeDocument/2006/relationships/customXml" Target="../ink/ink612.xml"/><Relationship Id="rId70" Type="http://schemas.openxmlformats.org/officeDocument/2006/relationships/customXml" Target="../ink/ink585.xml"/><Relationship Id="rId91" Type="http://schemas.openxmlformats.org/officeDocument/2006/relationships/image" Target="../media/image2539.png"/><Relationship Id="rId145" Type="http://schemas.openxmlformats.org/officeDocument/2006/relationships/image" Target="../media/image2566.png"/><Relationship Id="rId166" Type="http://schemas.openxmlformats.org/officeDocument/2006/relationships/customXml" Target="../ink/ink633.xml"/><Relationship Id="rId187" Type="http://schemas.openxmlformats.org/officeDocument/2006/relationships/image" Target="../media/image2587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564.xml"/><Relationship Id="rId49" Type="http://schemas.openxmlformats.org/officeDocument/2006/relationships/image" Target="../media/image2518.png"/><Relationship Id="rId114" Type="http://schemas.openxmlformats.org/officeDocument/2006/relationships/customXml" Target="../ink/ink607.xml"/><Relationship Id="rId60" Type="http://schemas.openxmlformats.org/officeDocument/2006/relationships/customXml" Target="../ink/ink580.xml"/><Relationship Id="rId81" Type="http://schemas.openxmlformats.org/officeDocument/2006/relationships/image" Target="../media/image2534.png"/><Relationship Id="rId135" Type="http://schemas.openxmlformats.org/officeDocument/2006/relationships/image" Target="../media/image2561.png"/><Relationship Id="rId156" Type="http://schemas.openxmlformats.org/officeDocument/2006/relationships/customXml" Target="../ink/ink628.xml"/><Relationship Id="rId177" Type="http://schemas.openxmlformats.org/officeDocument/2006/relationships/image" Target="../media/image2582.png"/><Relationship Id="rId198" Type="http://schemas.openxmlformats.org/officeDocument/2006/relationships/customXml" Target="../ink/ink649.xml"/><Relationship Id="rId18" Type="http://schemas.openxmlformats.org/officeDocument/2006/relationships/customXml" Target="../ink/ink559.xml"/><Relationship Id="rId39" Type="http://schemas.openxmlformats.org/officeDocument/2006/relationships/image" Target="../media/image2513.png"/><Relationship Id="rId50" Type="http://schemas.openxmlformats.org/officeDocument/2006/relationships/customXml" Target="../ink/ink575.xml"/><Relationship Id="rId104" Type="http://schemas.openxmlformats.org/officeDocument/2006/relationships/customXml" Target="../ink/ink602.xml"/><Relationship Id="rId125" Type="http://schemas.openxmlformats.org/officeDocument/2006/relationships/image" Target="../media/image2556.png"/><Relationship Id="rId146" Type="http://schemas.openxmlformats.org/officeDocument/2006/relationships/customXml" Target="../ink/ink623.xml"/><Relationship Id="rId167" Type="http://schemas.openxmlformats.org/officeDocument/2006/relationships/image" Target="../media/image2577.png"/><Relationship Id="rId188" Type="http://schemas.openxmlformats.org/officeDocument/2006/relationships/customXml" Target="../ink/ink64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48.png"/><Relationship Id="rId299" Type="http://schemas.openxmlformats.org/officeDocument/2006/relationships/image" Target="../media/image2737.png"/><Relationship Id="rId21" Type="http://schemas.openxmlformats.org/officeDocument/2006/relationships/image" Target="../media/image2602.png"/><Relationship Id="rId63" Type="http://schemas.openxmlformats.org/officeDocument/2006/relationships/image" Target="../media/image2622.png"/><Relationship Id="rId159" Type="http://schemas.openxmlformats.org/officeDocument/2006/relationships/image" Target="../media/image2668.png"/><Relationship Id="rId324" Type="http://schemas.openxmlformats.org/officeDocument/2006/relationships/customXml" Target="../ink/ink811.xml"/><Relationship Id="rId366" Type="http://schemas.openxmlformats.org/officeDocument/2006/relationships/customXml" Target="../ink/ink832.xml"/><Relationship Id="rId170" Type="http://schemas.openxmlformats.org/officeDocument/2006/relationships/customXml" Target="../ink/ink734.xml"/><Relationship Id="rId226" Type="http://schemas.openxmlformats.org/officeDocument/2006/relationships/customXml" Target="../ink/ink762.xml"/><Relationship Id="rId268" Type="http://schemas.openxmlformats.org/officeDocument/2006/relationships/customXml" Target="../ink/ink783.xml"/><Relationship Id="rId32" Type="http://schemas.openxmlformats.org/officeDocument/2006/relationships/customXml" Target="../ink/ink665.xml"/><Relationship Id="rId74" Type="http://schemas.openxmlformats.org/officeDocument/2006/relationships/customXml" Target="../ink/ink686.xml"/><Relationship Id="rId128" Type="http://schemas.openxmlformats.org/officeDocument/2006/relationships/customXml" Target="../ink/ink713.xml"/><Relationship Id="rId335" Type="http://schemas.openxmlformats.org/officeDocument/2006/relationships/image" Target="../media/image2755.png"/><Relationship Id="rId377" Type="http://schemas.openxmlformats.org/officeDocument/2006/relationships/image" Target="../media/image2346.png"/><Relationship Id="rId5" Type="http://schemas.openxmlformats.org/officeDocument/2006/relationships/image" Target="../media/image2499.png"/><Relationship Id="rId181" Type="http://schemas.openxmlformats.org/officeDocument/2006/relationships/image" Target="../media/image2679.png"/><Relationship Id="rId237" Type="http://schemas.openxmlformats.org/officeDocument/2006/relationships/image" Target="../media/image2707.png"/><Relationship Id="rId279" Type="http://schemas.openxmlformats.org/officeDocument/2006/relationships/image" Target="../media/image2727.png"/><Relationship Id="rId43" Type="http://schemas.openxmlformats.org/officeDocument/2006/relationships/image" Target="../media/image2613.png"/><Relationship Id="rId139" Type="http://schemas.openxmlformats.org/officeDocument/2006/relationships/image" Target="../media/image2658.png"/><Relationship Id="rId290" Type="http://schemas.openxmlformats.org/officeDocument/2006/relationships/customXml" Target="../ink/ink794.xml"/><Relationship Id="rId304" Type="http://schemas.openxmlformats.org/officeDocument/2006/relationships/customXml" Target="../ink/ink801.xml"/><Relationship Id="rId346" Type="http://schemas.openxmlformats.org/officeDocument/2006/relationships/customXml" Target="../ink/ink822.xml"/><Relationship Id="rId85" Type="http://schemas.openxmlformats.org/officeDocument/2006/relationships/image" Target="../media/image2633.png"/><Relationship Id="rId150" Type="http://schemas.openxmlformats.org/officeDocument/2006/relationships/customXml" Target="../ink/ink724.xml"/><Relationship Id="rId192" Type="http://schemas.openxmlformats.org/officeDocument/2006/relationships/customXml" Target="../ink/ink745.xml"/><Relationship Id="rId206" Type="http://schemas.openxmlformats.org/officeDocument/2006/relationships/customXml" Target="../ink/ink752.xml"/><Relationship Id="rId248" Type="http://schemas.openxmlformats.org/officeDocument/2006/relationships/customXml" Target="../ink/ink773.xml"/><Relationship Id="rId12" Type="http://schemas.openxmlformats.org/officeDocument/2006/relationships/customXml" Target="../ink/ink655.xml"/><Relationship Id="rId108" Type="http://schemas.openxmlformats.org/officeDocument/2006/relationships/customXml" Target="../ink/ink703.xml"/><Relationship Id="rId315" Type="http://schemas.openxmlformats.org/officeDocument/2006/relationships/image" Target="../media/image2745.png"/><Relationship Id="rId357" Type="http://schemas.openxmlformats.org/officeDocument/2006/relationships/image" Target="../media/image2766.png"/><Relationship Id="rId54" Type="http://schemas.openxmlformats.org/officeDocument/2006/relationships/customXml" Target="../ink/ink676.xml"/><Relationship Id="rId96" Type="http://schemas.openxmlformats.org/officeDocument/2006/relationships/customXml" Target="../ink/ink697.xml"/><Relationship Id="rId161" Type="http://schemas.openxmlformats.org/officeDocument/2006/relationships/image" Target="../media/image2669.png"/><Relationship Id="rId217" Type="http://schemas.openxmlformats.org/officeDocument/2006/relationships/image" Target="../media/image2697.png"/><Relationship Id="rId259" Type="http://schemas.openxmlformats.org/officeDocument/2006/relationships/image" Target="../media/image2718.png"/><Relationship Id="rId23" Type="http://schemas.openxmlformats.org/officeDocument/2006/relationships/image" Target="../media/image2603.png"/><Relationship Id="rId119" Type="http://schemas.openxmlformats.org/officeDocument/2006/relationships/image" Target="../media/image2649.png"/><Relationship Id="rId270" Type="http://schemas.openxmlformats.org/officeDocument/2006/relationships/customXml" Target="../ink/ink784.xml"/><Relationship Id="rId326" Type="http://schemas.openxmlformats.org/officeDocument/2006/relationships/customXml" Target="../ink/ink812.xml"/><Relationship Id="rId65" Type="http://schemas.openxmlformats.org/officeDocument/2006/relationships/image" Target="../media/image2623.png"/><Relationship Id="rId130" Type="http://schemas.openxmlformats.org/officeDocument/2006/relationships/customXml" Target="../ink/ink714.xml"/><Relationship Id="rId368" Type="http://schemas.openxmlformats.org/officeDocument/2006/relationships/customXml" Target="../ink/ink833.xml"/><Relationship Id="rId172" Type="http://schemas.openxmlformats.org/officeDocument/2006/relationships/customXml" Target="../ink/ink735.xml"/><Relationship Id="rId228" Type="http://schemas.openxmlformats.org/officeDocument/2006/relationships/customXml" Target="../ink/ink763.xml"/><Relationship Id="rId281" Type="http://schemas.openxmlformats.org/officeDocument/2006/relationships/image" Target="../media/image2728.png"/><Relationship Id="rId337" Type="http://schemas.openxmlformats.org/officeDocument/2006/relationships/image" Target="../media/image2756.png"/><Relationship Id="rId34" Type="http://schemas.openxmlformats.org/officeDocument/2006/relationships/customXml" Target="../ink/ink666.xml"/><Relationship Id="rId76" Type="http://schemas.openxmlformats.org/officeDocument/2006/relationships/customXml" Target="../ink/ink687.xml"/><Relationship Id="rId141" Type="http://schemas.openxmlformats.org/officeDocument/2006/relationships/image" Target="../media/image2659.png"/><Relationship Id="rId379" Type="http://schemas.openxmlformats.org/officeDocument/2006/relationships/image" Target="../media/image2776.png"/><Relationship Id="rId7" Type="http://schemas.openxmlformats.org/officeDocument/2006/relationships/image" Target="../media/image2595.png"/><Relationship Id="rId183" Type="http://schemas.openxmlformats.org/officeDocument/2006/relationships/image" Target="../media/image2680.png"/><Relationship Id="rId239" Type="http://schemas.openxmlformats.org/officeDocument/2006/relationships/image" Target="../media/image2708.png"/><Relationship Id="rId250" Type="http://schemas.openxmlformats.org/officeDocument/2006/relationships/customXml" Target="../ink/ink774.xml"/><Relationship Id="rId292" Type="http://schemas.openxmlformats.org/officeDocument/2006/relationships/customXml" Target="../ink/ink795.xml"/><Relationship Id="rId306" Type="http://schemas.openxmlformats.org/officeDocument/2006/relationships/customXml" Target="../ink/ink802.xml"/><Relationship Id="rId45" Type="http://schemas.openxmlformats.org/officeDocument/2006/relationships/image" Target="../media/image2614.png"/><Relationship Id="rId87" Type="http://schemas.openxmlformats.org/officeDocument/2006/relationships/image" Target="../media/image2634.png"/><Relationship Id="rId110" Type="http://schemas.openxmlformats.org/officeDocument/2006/relationships/customXml" Target="../ink/ink704.xml"/><Relationship Id="rId348" Type="http://schemas.openxmlformats.org/officeDocument/2006/relationships/customXml" Target="../ink/ink823.xml"/><Relationship Id="rId152" Type="http://schemas.openxmlformats.org/officeDocument/2006/relationships/customXml" Target="../ink/ink725.xml"/><Relationship Id="rId194" Type="http://schemas.openxmlformats.org/officeDocument/2006/relationships/customXml" Target="../ink/ink746.xml"/><Relationship Id="rId208" Type="http://schemas.openxmlformats.org/officeDocument/2006/relationships/customXml" Target="../ink/ink753.xml"/><Relationship Id="rId261" Type="http://schemas.openxmlformats.org/officeDocument/2006/relationships/image" Target="../media/image2719.png"/><Relationship Id="rId14" Type="http://schemas.openxmlformats.org/officeDocument/2006/relationships/customXml" Target="../ink/ink656.xml"/><Relationship Id="rId56" Type="http://schemas.openxmlformats.org/officeDocument/2006/relationships/customXml" Target="../ink/ink677.xml"/><Relationship Id="rId317" Type="http://schemas.openxmlformats.org/officeDocument/2006/relationships/image" Target="../media/image2746.png"/><Relationship Id="rId359" Type="http://schemas.openxmlformats.org/officeDocument/2006/relationships/image" Target="../media/image2767.png"/><Relationship Id="rId98" Type="http://schemas.openxmlformats.org/officeDocument/2006/relationships/customXml" Target="../ink/ink698.xml"/><Relationship Id="rId121" Type="http://schemas.openxmlformats.org/officeDocument/2006/relationships/image" Target="../media/image2650.png"/><Relationship Id="rId163" Type="http://schemas.openxmlformats.org/officeDocument/2006/relationships/image" Target="../media/image2670.png"/><Relationship Id="rId219" Type="http://schemas.openxmlformats.org/officeDocument/2006/relationships/image" Target="../media/image2698.png"/><Relationship Id="rId370" Type="http://schemas.openxmlformats.org/officeDocument/2006/relationships/customXml" Target="../ink/ink834.xml"/><Relationship Id="rId230" Type="http://schemas.openxmlformats.org/officeDocument/2006/relationships/customXml" Target="../ink/ink764.xml"/><Relationship Id="rId25" Type="http://schemas.openxmlformats.org/officeDocument/2006/relationships/image" Target="../media/image2604.png"/><Relationship Id="rId67" Type="http://schemas.openxmlformats.org/officeDocument/2006/relationships/image" Target="../media/image2624.png"/><Relationship Id="rId272" Type="http://schemas.openxmlformats.org/officeDocument/2006/relationships/customXml" Target="../ink/ink785.xml"/><Relationship Id="rId328" Type="http://schemas.openxmlformats.org/officeDocument/2006/relationships/customXml" Target="../ink/ink813.xml"/><Relationship Id="rId132" Type="http://schemas.openxmlformats.org/officeDocument/2006/relationships/customXml" Target="../ink/ink715.xml"/><Relationship Id="rId174" Type="http://schemas.openxmlformats.org/officeDocument/2006/relationships/customXml" Target="../ink/ink736.xml"/><Relationship Id="rId381" Type="http://schemas.openxmlformats.org/officeDocument/2006/relationships/image" Target="../media/image2777.png"/><Relationship Id="rId241" Type="http://schemas.openxmlformats.org/officeDocument/2006/relationships/image" Target="../media/image2709.png"/><Relationship Id="rId36" Type="http://schemas.openxmlformats.org/officeDocument/2006/relationships/customXml" Target="../ink/ink667.xml"/><Relationship Id="rId283" Type="http://schemas.openxmlformats.org/officeDocument/2006/relationships/image" Target="../media/image2729.png"/><Relationship Id="rId339" Type="http://schemas.openxmlformats.org/officeDocument/2006/relationships/image" Target="../media/image2757.png"/><Relationship Id="rId78" Type="http://schemas.openxmlformats.org/officeDocument/2006/relationships/customXml" Target="../ink/ink688.xml"/><Relationship Id="rId101" Type="http://schemas.openxmlformats.org/officeDocument/2006/relationships/image" Target="../media/image2641.png"/><Relationship Id="rId143" Type="http://schemas.openxmlformats.org/officeDocument/2006/relationships/image" Target="../media/image2660.png"/><Relationship Id="rId185" Type="http://schemas.openxmlformats.org/officeDocument/2006/relationships/image" Target="../media/image2681.png"/><Relationship Id="rId350" Type="http://schemas.openxmlformats.org/officeDocument/2006/relationships/customXml" Target="../ink/ink824.xml"/><Relationship Id="rId9" Type="http://schemas.openxmlformats.org/officeDocument/2006/relationships/image" Target="../media/image2596.png"/><Relationship Id="rId210" Type="http://schemas.openxmlformats.org/officeDocument/2006/relationships/customXml" Target="../ink/ink754.xml"/><Relationship Id="rId252" Type="http://schemas.openxmlformats.org/officeDocument/2006/relationships/customXml" Target="../ink/ink775.xml"/><Relationship Id="rId294" Type="http://schemas.openxmlformats.org/officeDocument/2006/relationships/customXml" Target="../ink/ink796.xml"/><Relationship Id="rId308" Type="http://schemas.openxmlformats.org/officeDocument/2006/relationships/customXml" Target="../ink/ink803.xml"/><Relationship Id="rId47" Type="http://schemas.openxmlformats.org/officeDocument/2006/relationships/image" Target="../media/image2615.png"/><Relationship Id="rId68" Type="http://schemas.openxmlformats.org/officeDocument/2006/relationships/customXml" Target="../ink/ink683.xml"/><Relationship Id="rId89" Type="http://schemas.openxmlformats.org/officeDocument/2006/relationships/image" Target="../media/image2635.png"/><Relationship Id="rId112" Type="http://schemas.openxmlformats.org/officeDocument/2006/relationships/customXml" Target="../ink/ink705.xml"/><Relationship Id="rId133" Type="http://schemas.openxmlformats.org/officeDocument/2006/relationships/image" Target="../media/image2655.png"/><Relationship Id="rId154" Type="http://schemas.openxmlformats.org/officeDocument/2006/relationships/customXml" Target="../ink/ink726.xml"/><Relationship Id="rId175" Type="http://schemas.openxmlformats.org/officeDocument/2006/relationships/image" Target="../media/image2676.png"/><Relationship Id="rId340" Type="http://schemas.openxmlformats.org/officeDocument/2006/relationships/customXml" Target="../ink/ink819.xml"/><Relationship Id="rId361" Type="http://schemas.openxmlformats.org/officeDocument/2006/relationships/image" Target="../media/image2768.png"/><Relationship Id="rId196" Type="http://schemas.openxmlformats.org/officeDocument/2006/relationships/customXml" Target="../ink/ink747.xml"/><Relationship Id="rId200" Type="http://schemas.openxmlformats.org/officeDocument/2006/relationships/customXml" Target="../ink/ink749.xml"/><Relationship Id="rId382" Type="http://schemas.openxmlformats.org/officeDocument/2006/relationships/customXml" Target="../ink/ink840.xml"/><Relationship Id="rId16" Type="http://schemas.openxmlformats.org/officeDocument/2006/relationships/customXml" Target="../ink/ink657.xml"/><Relationship Id="rId221" Type="http://schemas.openxmlformats.org/officeDocument/2006/relationships/image" Target="../media/image2699.png"/><Relationship Id="rId242" Type="http://schemas.openxmlformats.org/officeDocument/2006/relationships/customXml" Target="../ink/ink770.xml"/><Relationship Id="rId263" Type="http://schemas.openxmlformats.org/officeDocument/2006/relationships/image" Target="../media/image2720.png"/><Relationship Id="rId284" Type="http://schemas.openxmlformats.org/officeDocument/2006/relationships/customXml" Target="../ink/ink791.xml"/><Relationship Id="rId319" Type="http://schemas.openxmlformats.org/officeDocument/2006/relationships/image" Target="../media/image2747.png"/><Relationship Id="rId37" Type="http://schemas.openxmlformats.org/officeDocument/2006/relationships/image" Target="../media/image2610.png"/><Relationship Id="rId58" Type="http://schemas.openxmlformats.org/officeDocument/2006/relationships/customXml" Target="../ink/ink678.xml"/><Relationship Id="rId79" Type="http://schemas.openxmlformats.org/officeDocument/2006/relationships/image" Target="../media/image2630.png"/><Relationship Id="rId102" Type="http://schemas.openxmlformats.org/officeDocument/2006/relationships/customXml" Target="../ink/ink700.xml"/><Relationship Id="rId123" Type="http://schemas.openxmlformats.org/officeDocument/2006/relationships/image" Target="../media/image2651.png"/><Relationship Id="rId144" Type="http://schemas.openxmlformats.org/officeDocument/2006/relationships/customXml" Target="../ink/ink721.xml"/><Relationship Id="rId330" Type="http://schemas.openxmlformats.org/officeDocument/2006/relationships/customXml" Target="../ink/ink814.xml"/><Relationship Id="rId90" Type="http://schemas.openxmlformats.org/officeDocument/2006/relationships/customXml" Target="../ink/ink694.xml"/><Relationship Id="rId165" Type="http://schemas.openxmlformats.org/officeDocument/2006/relationships/image" Target="../media/image2671.png"/><Relationship Id="rId186" Type="http://schemas.openxmlformats.org/officeDocument/2006/relationships/customXml" Target="../ink/ink742.xml"/><Relationship Id="rId351" Type="http://schemas.openxmlformats.org/officeDocument/2006/relationships/image" Target="../media/image2763.png"/><Relationship Id="rId372" Type="http://schemas.openxmlformats.org/officeDocument/2006/relationships/customXml" Target="../ink/ink835.xml"/><Relationship Id="rId211" Type="http://schemas.openxmlformats.org/officeDocument/2006/relationships/image" Target="../media/image2694.png"/><Relationship Id="rId232" Type="http://schemas.openxmlformats.org/officeDocument/2006/relationships/customXml" Target="../ink/ink765.xml"/><Relationship Id="rId253" Type="http://schemas.openxmlformats.org/officeDocument/2006/relationships/image" Target="../media/image2715.png"/><Relationship Id="rId274" Type="http://schemas.openxmlformats.org/officeDocument/2006/relationships/customXml" Target="../ink/ink786.xml"/><Relationship Id="rId295" Type="http://schemas.openxmlformats.org/officeDocument/2006/relationships/image" Target="../media/image2735.png"/><Relationship Id="rId309" Type="http://schemas.openxmlformats.org/officeDocument/2006/relationships/image" Target="../media/image2742.png"/><Relationship Id="rId27" Type="http://schemas.openxmlformats.org/officeDocument/2006/relationships/image" Target="../media/image2605.png"/><Relationship Id="rId48" Type="http://schemas.openxmlformats.org/officeDocument/2006/relationships/customXml" Target="../ink/ink673.xml"/><Relationship Id="rId69" Type="http://schemas.openxmlformats.org/officeDocument/2006/relationships/image" Target="../media/image2625.png"/><Relationship Id="rId113" Type="http://schemas.openxmlformats.org/officeDocument/2006/relationships/image" Target="../media/image2646.png"/><Relationship Id="rId134" Type="http://schemas.openxmlformats.org/officeDocument/2006/relationships/customXml" Target="../ink/ink716.xml"/><Relationship Id="rId320" Type="http://schemas.openxmlformats.org/officeDocument/2006/relationships/customXml" Target="../ink/ink809.xml"/><Relationship Id="rId80" Type="http://schemas.openxmlformats.org/officeDocument/2006/relationships/customXml" Target="../ink/ink689.xml"/><Relationship Id="rId155" Type="http://schemas.openxmlformats.org/officeDocument/2006/relationships/image" Target="../media/image2666.png"/><Relationship Id="rId176" Type="http://schemas.openxmlformats.org/officeDocument/2006/relationships/customXml" Target="../ink/ink737.xml"/><Relationship Id="rId197" Type="http://schemas.openxmlformats.org/officeDocument/2006/relationships/image" Target="../media/image2687.png"/><Relationship Id="rId341" Type="http://schemas.openxmlformats.org/officeDocument/2006/relationships/image" Target="../media/image2758.png"/><Relationship Id="rId362" Type="http://schemas.openxmlformats.org/officeDocument/2006/relationships/customXml" Target="../ink/ink830.xml"/><Relationship Id="rId383" Type="http://schemas.openxmlformats.org/officeDocument/2006/relationships/image" Target="../media/image2778.png"/><Relationship Id="rId201" Type="http://schemas.openxmlformats.org/officeDocument/2006/relationships/image" Target="../media/image2689.png"/><Relationship Id="rId222" Type="http://schemas.openxmlformats.org/officeDocument/2006/relationships/customXml" Target="../ink/ink760.xml"/><Relationship Id="rId243" Type="http://schemas.openxmlformats.org/officeDocument/2006/relationships/image" Target="../media/image2710.png"/><Relationship Id="rId264" Type="http://schemas.openxmlformats.org/officeDocument/2006/relationships/customXml" Target="../ink/ink781.xml"/><Relationship Id="rId285" Type="http://schemas.openxmlformats.org/officeDocument/2006/relationships/image" Target="../media/image2730.png"/><Relationship Id="rId17" Type="http://schemas.openxmlformats.org/officeDocument/2006/relationships/image" Target="../media/image2600.png"/><Relationship Id="rId38" Type="http://schemas.openxmlformats.org/officeDocument/2006/relationships/customXml" Target="../ink/ink668.xml"/><Relationship Id="rId59" Type="http://schemas.openxmlformats.org/officeDocument/2006/relationships/image" Target="../media/image2620.png"/><Relationship Id="rId103" Type="http://schemas.openxmlformats.org/officeDocument/2006/relationships/image" Target="../media/image2642.png"/><Relationship Id="rId124" Type="http://schemas.openxmlformats.org/officeDocument/2006/relationships/customXml" Target="../ink/ink711.xml"/><Relationship Id="rId310" Type="http://schemas.openxmlformats.org/officeDocument/2006/relationships/customXml" Target="../ink/ink804.xml"/><Relationship Id="rId70" Type="http://schemas.openxmlformats.org/officeDocument/2006/relationships/customXml" Target="../ink/ink684.xml"/><Relationship Id="rId91" Type="http://schemas.openxmlformats.org/officeDocument/2006/relationships/image" Target="../media/image2636.png"/><Relationship Id="rId145" Type="http://schemas.openxmlformats.org/officeDocument/2006/relationships/image" Target="../media/image2661.png"/><Relationship Id="rId166" Type="http://schemas.openxmlformats.org/officeDocument/2006/relationships/customXml" Target="../ink/ink732.xml"/><Relationship Id="rId187" Type="http://schemas.openxmlformats.org/officeDocument/2006/relationships/image" Target="../media/image2682.png"/><Relationship Id="rId331" Type="http://schemas.openxmlformats.org/officeDocument/2006/relationships/image" Target="../media/image2753.png"/><Relationship Id="rId352" Type="http://schemas.openxmlformats.org/officeDocument/2006/relationships/customXml" Target="../ink/ink825.xml"/><Relationship Id="rId373" Type="http://schemas.openxmlformats.org/officeDocument/2006/relationships/image" Target="../media/image277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55.xml"/><Relationship Id="rId233" Type="http://schemas.openxmlformats.org/officeDocument/2006/relationships/image" Target="../media/image2705.png"/><Relationship Id="rId254" Type="http://schemas.openxmlformats.org/officeDocument/2006/relationships/customXml" Target="../ink/ink776.xml"/><Relationship Id="rId28" Type="http://schemas.openxmlformats.org/officeDocument/2006/relationships/customXml" Target="../ink/ink663.xml"/><Relationship Id="rId49" Type="http://schemas.openxmlformats.org/officeDocument/2006/relationships/image" Target="../media/image2222.png"/><Relationship Id="rId114" Type="http://schemas.openxmlformats.org/officeDocument/2006/relationships/customXml" Target="../ink/ink706.xml"/><Relationship Id="rId275" Type="http://schemas.openxmlformats.org/officeDocument/2006/relationships/image" Target="../media/image2725.png"/><Relationship Id="rId296" Type="http://schemas.openxmlformats.org/officeDocument/2006/relationships/customXml" Target="../ink/ink797.xml"/><Relationship Id="rId300" Type="http://schemas.openxmlformats.org/officeDocument/2006/relationships/customXml" Target="../ink/ink799.xml"/><Relationship Id="rId60" Type="http://schemas.openxmlformats.org/officeDocument/2006/relationships/customXml" Target="../ink/ink679.xml"/><Relationship Id="rId81" Type="http://schemas.openxmlformats.org/officeDocument/2006/relationships/image" Target="../media/image2631.png"/><Relationship Id="rId135" Type="http://schemas.openxmlformats.org/officeDocument/2006/relationships/image" Target="../media/image2656.png"/><Relationship Id="rId156" Type="http://schemas.openxmlformats.org/officeDocument/2006/relationships/customXml" Target="../ink/ink727.xml"/><Relationship Id="rId177" Type="http://schemas.openxmlformats.org/officeDocument/2006/relationships/image" Target="../media/image2677.png"/><Relationship Id="rId198" Type="http://schemas.openxmlformats.org/officeDocument/2006/relationships/customXml" Target="../ink/ink748.xml"/><Relationship Id="rId321" Type="http://schemas.openxmlformats.org/officeDocument/2006/relationships/image" Target="../media/image2748.png"/><Relationship Id="rId342" Type="http://schemas.openxmlformats.org/officeDocument/2006/relationships/customXml" Target="../ink/ink820.xml"/><Relationship Id="rId363" Type="http://schemas.openxmlformats.org/officeDocument/2006/relationships/image" Target="../media/image2769.png"/><Relationship Id="rId384" Type="http://schemas.openxmlformats.org/officeDocument/2006/relationships/customXml" Target="../ink/ink841.xml"/><Relationship Id="rId202" Type="http://schemas.openxmlformats.org/officeDocument/2006/relationships/customXml" Target="../ink/ink750.xml"/><Relationship Id="rId223" Type="http://schemas.openxmlformats.org/officeDocument/2006/relationships/image" Target="../media/image2700.png"/><Relationship Id="rId244" Type="http://schemas.openxmlformats.org/officeDocument/2006/relationships/customXml" Target="../ink/ink771.xml"/><Relationship Id="rId18" Type="http://schemas.openxmlformats.org/officeDocument/2006/relationships/customXml" Target="../ink/ink658.xml"/><Relationship Id="rId39" Type="http://schemas.openxmlformats.org/officeDocument/2006/relationships/image" Target="../media/image2611.png"/><Relationship Id="rId265" Type="http://schemas.openxmlformats.org/officeDocument/2006/relationships/image" Target="../media/image2721.png"/><Relationship Id="rId286" Type="http://schemas.openxmlformats.org/officeDocument/2006/relationships/customXml" Target="../ink/ink792.xml"/><Relationship Id="rId50" Type="http://schemas.openxmlformats.org/officeDocument/2006/relationships/customXml" Target="../ink/ink674.xml"/><Relationship Id="rId104" Type="http://schemas.openxmlformats.org/officeDocument/2006/relationships/customXml" Target="../ink/ink701.xml"/><Relationship Id="rId125" Type="http://schemas.openxmlformats.org/officeDocument/2006/relationships/image" Target="../media/image2652.png"/><Relationship Id="rId146" Type="http://schemas.openxmlformats.org/officeDocument/2006/relationships/customXml" Target="../ink/ink722.xml"/><Relationship Id="rId167" Type="http://schemas.openxmlformats.org/officeDocument/2006/relationships/image" Target="../media/image2672.png"/><Relationship Id="rId188" Type="http://schemas.openxmlformats.org/officeDocument/2006/relationships/customXml" Target="../ink/ink743.xml"/><Relationship Id="rId311" Type="http://schemas.openxmlformats.org/officeDocument/2006/relationships/image" Target="../media/image2743.png"/><Relationship Id="rId332" Type="http://schemas.openxmlformats.org/officeDocument/2006/relationships/customXml" Target="../ink/ink815.xml"/><Relationship Id="rId353" Type="http://schemas.openxmlformats.org/officeDocument/2006/relationships/image" Target="../media/image2764.png"/><Relationship Id="rId374" Type="http://schemas.openxmlformats.org/officeDocument/2006/relationships/customXml" Target="../ink/ink836.xml"/><Relationship Id="rId71" Type="http://schemas.openxmlformats.org/officeDocument/2006/relationships/image" Target="../media/image2626.png"/><Relationship Id="rId92" Type="http://schemas.openxmlformats.org/officeDocument/2006/relationships/customXml" Target="../ink/ink695.xml"/><Relationship Id="rId213" Type="http://schemas.openxmlformats.org/officeDocument/2006/relationships/image" Target="../media/image2695.png"/><Relationship Id="rId234" Type="http://schemas.openxmlformats.org/officeDocument/2006/relationships/customXml" Target="../ink/ink766.xml"/><Relationship Id="rId2" Type="http://schemas.openxmlformats.org/officeDocument/2006/relationships/customXml" Target="../ink/ink650.xml"/><Relationship Id="rId29" Type="http://schemas.openxmlformats.org/officeDocument/2006/relationships/image" Target="../media/image2606.png"/><Relationship Id="rId255" Type="http://schemas.openxmlformats.org/officeDocument/2006/relationships/image" Target="../media/image2716.png"/><Relationship Id="rId276" Type="http://schemas.openxmlformats.org/officeDocument/2006/relationships/customXml" Target="../ink/ink787.xml"/><Relationship Id="rId297" Type="http://schemas.openxmlformats.org/officeDocument/2006/relationships/image" Target="../media/image2736.png"/><Relationship Id="rId40" Type="http://schemas.openxmlformats.org/officeDocument/2006/relationships/customXml" Target="../ink/ink669.xml"/><Relationship Id="rId115" Type="http://schemas.openxmlformats.org/officeDocument/2006/relationships/image" Target="../media/image2647.png"/><Relationship Id="rId136" Type="http://schemas.openxmlformats.org/officeDocument/2006/relationships/customXml" Target="../ink/ink717.xml"/><Relationship Id="rId157" Type="http://schemas.openxmlformats.org/officeDocument/2006/relationships/image" Target="../media/image2667.png"/><Relationship Id="rId178" Type="http://schemas.openxmlformats.org/officeDocument/2006/relationships/customXml" Target="../ink/ink738.xml"/><Relationship Id="rId301" Type="http://schemas.openxmlformats.org/officeDocument/2006/relationships/image" Target="../media/image2738.png"/><Relationship Id="rId322" Type="http://schemas.openxmlformats.org/officeDocument/2006/relationships/customXml" Target="../ink/ink810.xml"/><Relationship Id="rId343" Type="http://schemas.openxmlformats.org/officeDocument/2006/relationships/image" Target="../media/image2759.png"/><Relationship Id="rId364" Type="http://schemas.openxmlformats.org/officeDocument/2006/relationships/customXml" Target="../ink/ink831.xml"/><Relationship Id="rId61" Type="http://schemas.openxmlformats.org/officeDocument/2006/relationships/image" Target="../media/image2621.png"/><Relationship Id="rId82" Type="http://schemas.openxmlformats.org/officeDocument/2006/relationships/customXml" Target="../ink/ink690.xml"/><Relationship Id="rId199" Type="http://schemas.openxmlformats.org/officeDocument/2006/relationships/image" Target="../media/image2688.png"/><Relationship Id="rId203" Type="http://schemas.openxmlformats.org/officeDocument/2006/relationships/image" Target="../media/image2690.png"/><Relationship Id="rId385" Type="http://schemas.openxmlformats.org/officeDocument/2006/relationships/image" Target="../media/image2779.png"/><Relationship Id="rId19" Type="http://schemas.openxmlformats.org/officeDocument/2006/relationships/image" Target="../media/image2601.png"/><Relationship Id="rId224" Type="http://schemas.openxmlformats.org/officeDocument/2006/relationships/customXml" Target="../ink/ink761.xml"/><Relationship Id="rId245" Type="http://schemas.openxmlformats.org/officeDocument/2006/relationships/image" Target="../media/image2711.png"/><Relationship Id="rId266" Type="http://schemas.openxmlformats.org/officeDocument/2006/relationships/customXml" Target="../ink/ink782.xml"/><Relationship Id="rId287" Type="http://schemas.openxmlformats.org/officeDocument/2006/relationships/image" Target="../media/image2731.png"/><Relationship Id="rId30" Type="http://schemas.openxmlformats.org/officeDocument/2006/relationships/customXml" Target="../ink/ink664.xml"/><Relationship Id="rId105" Type="http://schemas.openxmlformats.org/officeDocument/2006/relationships/image" Target="../media/image2031.png"/><Relationship Id="rId126" Type="http://schemas.openxmlformats.org/officeDocument/2006/relationships/customXml" Target="../ink/ink712.xml"/><Relationship Id="rId147" Type="http://schemas.openxmlformats.org/officeDocument/2006/relationships/image" Target="../media/image2662.png"/><Relationship Id="rId168" Type="http://schemas.openxmlformats.org/officeDocument/2006/relationships/customXml" Target="../ink/ink733.xml"/><Relationship Id="rId312" Type="http://schemas.openxmlformats.org/officeDocument/2006/relationships/customXml" Target="../ink/ink805.xml"/><Relationship Id="rId333" Type="http://schemas.openxmlformats.org/officeDocument/2006/relationships/image" Target="../media/image2754.png"/><Relationship Id="rId354" Type="http://schemas.openxmlformats.org/officeDocument/2006/relationships/customXml" Target="../ink/ink826.xml"/><Relationship Id="rId51" Type="http://schemas.openxmlformats.org/officeDocument/2006/relationships/image" Target="../media/image2616.png"/><Relationship Id="rId72" Type="http://schemas.openxmlformats.org/officeDocument/2006/relationships/customXml" Target="../ink/ink685.xml"/><Relationship Id="rId93" Type="http://schemas.openxmlformats.org/officeDocument/2006/relationships/image" Target="../media/image2637.png"/><Relationship Id="rId189" Type="http://schemas.openxmlformats.org/officeDocument/2006/relationships/image" Target="../media/image2683.png"/><Relationship Id="rId375" Type="http://schemas.openxmlformats.org/officeDocument/2006/relationships/image" Target="../media/image2775.png"/><Relationship Id="rId3" Type="http://schemas.openxmlformats.org/officeDocument/2006/relationships/image" Target="../media/image2594.png"/><Relationship Id="rId214" Type="http://schemas.openxmlformats.org/officeDocument/2006/relationships/customXml" Target="../ink/ink756.xml"/><Relationship Id="rId235" Type="http://schemas.openxmlformats.org/officeDocument/2006/relationships/image" Target="../media/image2706.png"/><Relationship Id="rId256" Type="http://schemas.openxmlformats.org/officeDocument/2006/relationships/customXml" Target="../ink/ink777.xml"/><Relationship Id="rId277" Type="http://schemas.openxmlformats.org/officeDocument/2006/relationships/image" Target="../media/image2726.png"/><Relationship Id="rId298" Type="http://schemas.openxmlformats.org/officeDocument/2006/relationships/customXml" Target="../ink/ink798.xml"/><Relationship Id="rId116" Type="http://schemas.openxmlformats.org/officeDocument/2006/relationships/customXml" Target="../ink/ink707.xml"/><Relationship Id="rId137" Type="http://schemas.openxmlformats.org/officeDocument/2006/relationships/image" Target="../media/image2657.png"/><Relationship Id="rId158" Type="http://schemas.openxmlformats.org/officeDocument/2006/relationships/customXml" Target="../ink/ink728.xml"/><Relationship Id="rId302" Type="http://schemas.openxmlformats.org/officeDocument/2006/relationships/customXml" Target="../ink/ink800.xml"/><Relationship Id="rId323" Type="http://schemas.openxmlformats.org/officeDocument/2006/relationships/image" Target="../media/image2749.png"/><Relationship Id="rId344" Type="http://schemas.openxmlformats.org/officeDocument/2006/relationships/customXml" Target="../ink/ink821.xml"/><Relationship Id="rId20" Type="http://schemas.openxmlformats.org/officeDocument/2006/relationships/customXml" Target="../ink/ink659.xml"/><Relationship Id="rId41" Type="http://schemas.openxmlformats.org/officeDocument/2006/relationships/image" Target="../media/image2612.png"/><Relationship Id="rId62" Type="http://schemas.openxmlformats.org/officeDocument/2006/relationships/customXml" Target="../ink/ink680.xml"/><Relationship Id="rId83" Type="http://schemas.openxmlformats.org/officeDocument/2006/relationships/image" Target="../media/image2632.png"/><Relationship Id="rId179" Type="http://schemas.openxmlformats.org/officeDocument/2006/relationships/image" Target="../media/image2678.png"/><Relationship Id="rId365" Type="http://schemas.openxmlformats.org/officeDocument/2006/relationships/image" Target="../media/image2770.png"/><Relationship Id="rId190" Type="http://schemas.openxmlformats.org/officeDocument/2006/relationships/customXml" Target="../ink/ink744.xml"/><Relationship Id="rId204" Type="http://schemas.openxmlformats.org/officeDocument/2006/relationships/customXml" Target="../ink/ink751.xml"/><Relationship Id="rId225" Type="http://schemas.openxmlformats.org/officeDocument/2006/relationships/image" Target="../media/image2701.png"/><Relationship Id="rId246" Type="http://schemas.openxmlformats.org/officeDocument/2006/relationships/customXml" Target="../ink/ink772.xml"/><Relationship Id="rId267" Type="http://schemas.openxmlformats.org/officeDocument/2006/relationships/image" Target="../media/image2722.png"/><Relationship Id="rId288" Type="http://schemas.openxmlformats.org/officeDocument/2006/relationships/customXml" Target="../ink/ink793.xml"/><Relationship Id="rId106" Type="http://schemas.openxmlformats.org/officeDocument/2006/relationships/customXml" Target="../ink/ink702.xml"/><Relationship Id="rId127" Type="http://schemas.openxmlformats.org/officeDocument/2006/relationships/image" Target="../media/image2653.png"/><Relationship Id="rId313" Type="http://schemas.openxmlformats.org/officeDocument/2006/relationships/image" Target="../media/image2744.png"/><Relationship Id="rId10" Type="http://schemas.openxmlformats.org/officeDocument/2006/relationships/customXml" Target="../ink/ink654.xml"/><Relationship Id="rId31" Type="http://schemas.openxmlformats.org/officeDocument/2006/relationships/image" Target="../media/image2607.png"/><Relationship Id="rId52" Type="http://schemas.openxmlformats.org/officeDocument/2006/relationships/customXml" Target="../ink/ink675.xml"/><Relationship Id="rId73" Type="http://schemas.openxmlformats.org/officeDocument/2006/relationships/image" Target="../media/image2627.png"/><Relationship Id="rId94" Type="http://schemas.openxmlformats.org/officeDocument/2006/relationships/customXml" Target="../ink/ink696.xml"/><Relationship Id="rId148" Type="http://schemas.openxmlformats.org/officeDocument/2006/relationships/customXml" Target="../ink/ink723.xml"/><Relationship Id="rId169" Type="http://schemas.openxmlformats.org/officeDocument/2006/relationships/image" Target="../media/image2673.png"/><Relationship Id="rId334" Type="http://schemas.openxmlformats.org/officeDocument/2006/relationships/customXml" Target="../ink/ink816.xml"/><Relationship Id="rId355" Type="http://schemas.openxmlformats.org/officeDocument/2006/relationships/image" Target="../media/image2765.png"/><Relationship Id="rId376" Type="http://schemas.openxmlformats.org/officeDocument/2006/relationships/customXml" Target="../ink/ink837.xml"/><Relationship Id="rId4" Type="http://schemas.openxmlformats.org/officeDocument/2006/relationships/customXml" Target="../ink/ink651.xml"/><Relationship Id="rId180" Type="http://schemas.openxmlformats.org/officeDocument/2006/relationships/customXml" Target="../ink/ink739.xml"/><Relationship Id="rId215" Type="http://schemas.openxmlformats.org/officeDocument/2006/relationships/image" Target="../media/image2696.png"/><Relationship Id="rId236" Type="http://schemas.openxmlformats.org/officeDocument/2006/relationships/customXml" Target="../ink/ink767.xml"/><Relationship Id="rId257" Type="http://schemas.openxmlformats.org/officeDocument/2006/relationships/image" Target="../media/image2717.png"/><Relationship Id="rId278" Type="http://schemas.openxmlformats.org/officeDocument/2006/relationships/customXml" Target="../ink/ink788.xml"/><Relationship Id="rId303" Type="http://schemas.openxmlformats.org/officeDocument/2006/relationships/image" Target="../media/image2739.png"/><Relationship Id="rId42" Type="http://schemas.openxmlformats.org/officeDocument/2006/relationships/customXml" Target="../ink/ink670.xml"/><Relationship Id="rId84" Type="http://schemas.openxmlformats.org/officeDocument/2006/relationships/customXml" Target="../ink/ink691.xml"/><Relationship Id="rId138" Type="http://schemas.openxmlformats.org/officeDocument/2006/relationships/customXml" Target="../ink/ink718.xml"/><Relationship Id="rId345" Type="http://schemas.openxmlformats.org/officeDocument/2006/relationships/image" Target="../media/image2760.png"/><Relationship Id="rId191" Type="http://schemas.openxmlformats.org/officeDocument/2006/relationships/image" Target="../media/image2684.png"/><Relationship Id="rId205" Type="http://schemas.openxmlformats.org/officeDocument/2006/relationships/image" Target="../media/image2691.png"/><Relationship Id="rId247" Type="http://schemas.openxmlformats.org/officeDocument/2006/relationships/image" Target="../media/image2712.png"/><Relationship Id="rId107" Type="http://schemas.openxmlformats.org/officeDocument/2006/relationships/image" Target="../media/image2643.png"/><Relationship Id="rId289" Type="http://schemas.openxmlformats.org/officeDocument/2006/relationships/image" Target="../media/image2732.png"/><Relationship Id="rId11" Type="http://schemas.openxmlformats.org/officeDocument/2006/relationships/image" Target="../media/image2597.png"/><Relationship Id="rId53" Type="http://schemas.openxmlformats.org/officeDocument/2006/relationships/image" Target="../media/image2617.png"/><Relationship Id="rId149" Type="http://schemas.openxmlformats.org/officeDocument/2006/relationships/image" Target="../media/image2663.png"/><Relationship Id="rId314" Type="http://schemas.openxmlformats.org/officeDocument/2006/relationships/customXml" Target="../ink/ink806.xml"/><Relationship Id="rId356" Type="http://schemas.openxmlformats.org/officeDocument/2006/relationships/customXml" Target="../ink/ink827.xml"/><Relationship Id="rId95" Type="http://schemas.openxmlformats.org/officeDocument/2006/relationships/image" Target="../media/image2638.png"/><Relationship Id="rId160" Type="http://schemas.openxmlformats.org/officeDocument/2006/relationships/customXml" Target="../ink/ink729.xml"/><Relationship Id="rId216" Type="http://schemas.openxmlformats.org/officeDocument/2006/relationships/customXml" Target="../ink/ink757.xml"/><Relationship Id="rId258" Type="http://schemas.openxmlformats.org/officeDocument/2006/relationships/customXml" Target="../ink/ink778.xml"/><Relationship Id="rId22" Type="http://schemas.openxmlformats.org/officeDocument/2006/relationships/customXml" Target="../ink/ink660.xml"/><Relationship Id="rId64" Type="http://schemas.openxmlformats.org/officeDocument/2006/relationships/customXml" Target="../ink/ink681.xml"/><Relationship Id="rId118" Type="http://schemas.openxmlformats.org/officeDocument/2006/relationships/customXml" Target="../ink/ink708.xml"/><Relationship Id="rId325" Type="http://schemas.openxmlformats.org/officeDocument/2006/relationships/image" Target="../media/image2750.png"/><Relationship Id="rId367" Type="http://schemas.openxmlformats.org/officeDocument/2006/relationships/image" Target="../media/image2771.png"/><Relationship Id="rId171" Type="http://schemas.openxmlformats.org/officeDocument/2006/relationships/image" Target="../media/image2674.png"/><Relationship Id="rId227" Type="http://schemas.openxmlformats.org/officeDocument/2006/relationships/image" Target="../media/image2702.png"/><Relationship Id="rId269" Type="http://schemas.openxmlformats.org/officeDocument/2006/relationships/image" Target="../media/image2723.png"/><Relationship Id="rId33" Type="http://schemas.openxmlformats.org/officeDocument/2006/relationships/image" Target="../media/image2608.png"/><Relationship Id="rId129" Type="http://schemas.openxmlformats.org/officeDocument/2006/relationships/image" Target="../media/image2654.png"/><Relationship Id="rId280" Type="http://schemas.openxmlformats.org/officeDocument/2006/relationships/customXml" Target="../ink/ink789.xml"/><Relationship Id="rId336" Type="http://schemas.openxmlformats.org/officeDocument/2006/relationships/customXml" Target="../ink/ink817.xml"/><Relationship Id="rId75" Type="http://schemas.openxmlformats.org/officeDocument/2006/relationships/image" Target="../media/image2628.png"/><Relationship Id="rId140" Type="http://schemas.openxmlformats.org/officeDocument/2006/relationships/customXml" Target="../ink/ink719.xml"/><Relationship Id="rId182" Type="http://schemas.openxmlformats.org/officeDocument/2006/relationships/customXml" Target="../ink/ink740.xml"/><Relationship Id="rId378" Type="http://schemas.openxmlformats.org/officeDocument/2006/relationships/customXml" Target="../ink/ink838.xml"/><Relationship Id="rId6" Type="http://schemas.openxmlformats.org/officeDocument/2006/relationships/customXml" Target="../ink/ink652.xml"/><Relationship Id="rId238" Type="http://schemas.openxmlformats.org/officeDocument/2006/relationships/customXml" Target="../ink/ink768.xml"/><Relationship Id="rId291" Type="http://schemas.openxmlformats.org/officeDocument/2006/relationships/image" Target="../media/image2733.png"/><Relationship Id="rId305" Type="http://schemas.openxmlformats.org/officeDocument/2006/relationships/image" Target="../media/image2740.png"/><Relationship Id="rId347" Type="http://schemas.openxmlformats.org/officeDocument/2006/relationships/image" Target="../media/image2761.png"/><Relationship Id="rId44" Type="http://schemas.openxmlformats.org/officeDocument/2006/relationships/customXml" Target="../ink/ink671.xml"/><Relationship Id="rId86" Type="http://schemas.openxmlformats.org/officeDocument/2006/relationships/customXml" Target="../ink/ink692.xml"/><Relationship Id="rId151" Type="http://schemas.openxmlformats.org/officeDocument/2006/relationships/image" Target="../media/image2664.png"/><Relationship Id="rId193" Type="http://schemas.openxmlformats.org/officeDocument/2006/relationships/image" Target="../media/image2685.png"/><Relationship Id="rId207" Type="http://schemas.openxmlformats.org/officeDocument/2006/relationships/image" Target="../media/image2692.png"/><Relationship Id="rId249" Type="http://schemas.openxmlformats.org/officeDocument/2006/relationships/image" Target="../media/image2713.png"/><Relationship Id="rId13" Type="http://schemas.openxmlformats.org/officeDocument/2006/relationships/image" Target="../media/image2598.png"/><Relationship Id="rId109" Type="http://schemas.openxmlformats.org/officeDocument/2006/relationships/image" Target="../media/image2644.png"/><Relationship Id="rId260" Type="http://schemas.openxmlformats.org/officeDocument/2006/relationships/customXml" Target="../ink/ink779.xml"/><Relationship Id="rId316" Type="http://schemas.openxmlformats.org/officeDocument/2006/relationships/customXml" Target="../ink/ink807.xml"/><Relationship Id="rId55" Type="http://schemas.openxmlformats.org/officeDocument/2006/relationships/image" Target="../media/image2618.png"/><Relationship Id="rId97" Type="http://schemas.openxmlformats.org/officeDocument/2006/relationships/image" Target="../media/image2639.png"/><Relationship Id="rId120" Type="http://schemas.openxmlformats.org/officeDocument/2006/relationships/customXml" Target="../ink/ink709.xml"/><Relationship Id="rId358" Type="http://schemas.openxmlformats.org/officeDocument/2006/relationships/customXml" Target="../ink/ink828.xml"/><Relationship Id="rId162" Type="http://schemas.openxmlformats.org/officeDocument/2006/relationships/customXml" Target="../ink/ink730.xml"/><Relationship Id="rId218" Type="http://schemas.openxmlformats.org/officeDocument/2006/relationships/customXml" Target="../ink/ink758.xml"/><Relationship Id="rId271" Type="http://schemas.openxmlformats.org/officeDocument/2006/relationships/image" Target="../media/image2252.png"/><Relationship Id="rId24" Type="http://schemas.openxmlformats.org/officeDocument/2006/relationships/customXml" Target="../ink/ink661.xml"/><Relationship Id="rId66" Type="http://schemas.openxmlformats.org/officeDocument/2006/relationships/customXml" Target="../ink/ink682.xml"/><Relationship Id="rId131" Type="http://schemas.openxmlformats.org/officeDocument/2006/relationships/image" Target="../media/image2582.png"/><Relationship Id="rId327" Type="http://schemas.openxmlformats.org/officeDocument/2006/relationships/image" Target="../media/image2751.png"/><Relationship Id="rId369" Type="http://schemas.openxmlformats.org/officeDocument/2006/relationships/image" Target="../media/image2772.png"/><Relationship Id="rId173" Type="http://schemas.openxmlformats.org/officeDocument/2006/relationships/image" Target="../media/image2675.png"/><Relationship Id="rId229" Type="http://schemas.openxmlformats.org/officeDocument/2006/relationships/image" Target="../media/image2703.png"/><Relationship Id="rId380" Type="http://schemas.openxmlformats.org/officeDocument/2006/relationships/customXml" Target="../ink/ink839.xml"/><Relationship Id="rId240" Type="http://schemas.openxmlformats.org/officeDocument/2006/relationships/customXml" Target="../ink/ink769.xml"/><Relationship Id="rId35" Type="http://schemas.openxmlformats.org/officeDocument/2006/relationships/image" Target="../media/image2609.png"/><Relationship Id="rId77" Type="http://schemas.openxmlformats.org/officeDocument/2006/relationships/image" Target="../media/image2629.png"/><Relationship Id="rId100" Type="http://schemas.openxmlformats.org/officeDocument/2006/relationships/customXml" Target="../ink/ink699.xml"/><Relationship Id="rId282" Type="http://schemas.openxmlformats.org/officeDocument/2006/relationships/customXml" Target="../ink/ink790.xml"/><Relationship Id="rId338" Type="http://schemas.openxmlformats.org/officeDocument/2006/relationships/customXml" Target="../ink/ink818.xml"/><Relationship Id="rId8" Type="http://schemas.openxmlformats.org/officeDocument/2006/relationships/customXml" Target="../ink/ink653.xml"/><Relationship Id="rId142" Type="http://schemas.openxmlformats.org/officeDocument/2006/relationships/customXml" Target="../ink/ink720.xml"/><Relationship Id="rId184" Type="http://schemas.openxmlformats.org/officeDocument/2006/relationships/customXml" Target="../ink/ink741.xml"/><Relationship Id="rId251" Type="http://schemas.openxmlformats.org/officeDocument/2006/relationships/image" Target="../media/image2714.png"/><Relationship Id="rId46" Type="http://schemas.openxmlformats.org/officeDocument/2006/relationships/customXml" Target="../ink/ink672.xml"/><Relationship Id="rId293" Type="http://schemas.openxmlformats.org/officeDocument/2006/relationships/image" Target="../media/image2734.png"/><Relationship Id="rId307" Type="http://schemas.openxmlformats.org/officeDocument/2006/relationships/image" Target="../media/image2741.png"/><Relationship Id="rId349" Type="http://schemas.openxmlformats.org/officeDocument/2006/relationships/image" Target="../media/image2762.png"/><Relationship Id="rId88" Type="http://schemas.openxmlformats.org/officeDocument/2006/relationships/customXml" Target="../ink/ink693.xml"/><Relationship Id="rId111" Type="http://schemas.openxmlformats.org/officeDocument/2006/relationships/image" Target="../media/image2645.png"/><Relationship Id="rId153" Type="http://schemas.openxmlformats.org/officeDocument/2006/relationships/image" Target="../media/image2665.png"/><Relationship Id="rId195" Type="http://schemas.openxmlformats.org/officeDocument/2006/relationships/image" Target="../media/image2686.png"/><Relationship Id="rId209" Type="http://schemas.openxmlformats.org/officeDocument/2006/relationships/image" Target="../media/image2693.png"/><Relationship Id="rId360" Type="http://schemas.openxmlformats.org/officeDocument/2006/relationships/customXml" Target="../ink/ink829.xml"/><Relationship Id="rId220" Type="http://schemas.openxmlformats.org/officeDocument/2006/relationships/customXml" Target="../ink/ink759.xml"/><Relationship Id="rId15" Type="http://schemas.openxmlformats.org/officeDocument/2006/relationships/image" Target="../media/image2599.png"/><Relationship Id="rId57" Type="http://schemas.openxmlformats.org/officeDocument/2006/relationships/image" Target="../media/image2619.png"/><Relationship Id="rId262" Type="http://schemas.openxmlformats.org/officeDocument/2006/relationships/customXml" Target="../ink/ink780.xml"/><Relationship Id="rId318" Type="http://schemas.openxmlformats.org/officeDocument/2006/relationships/customXml" Target="../ink/ink808.xml"/><Relationship Id="rId99" Type="http://schemas.openxmlformats.org/officeDocument/2006/relationships/image" Target="../media/image2640.png"/><Relationship Id="rId122" Type="http://schemas.openxmlformats.org/officeDocument/2006/relationships/customXml" Target="../ink/ink710.xml"/><Relationship Id="rId164" Type="http://schemas.openxmlformats.org/officeDocument/2006/relationships/customXml" Target="../ink/ink731.xml"/><Relationship Id="rId371" Type="http://schemas.openxmlformats.org/officeDocument/2006/relationships/image" Target="../media/image2773.png"/><Relationship Id="rId26" Type="http://schemas.openxmlformats.org/officeDocument/2006/relationships/customXml" Target="../ink/ink662.xml"/><Relationship Id="rId231" Type="http://schemas.openxmlformats.org/officeDocument/2006/relationships/image" Target="../media/image2704.png"/><Relationship Id="rId273" Type="http://schemas.openxmlformats.org/officeDocument/2006/relationships/image" Target="../media/image2724.png"/><Relationship Id="rId329" Type="http://schemas.openxmlformats.org/officeDocument/2006/relationships/image" Target="../media/image2752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5.png"/><Relationship Id="rId299" Type="http://schemas.openxmlformats.org/officeDocument/2006/relationships/customXml" Target="../ink/ink996.xml"/><Relationship Id="rId21" Type="http://schemas.openxmlformats.org/officeDocument/2006/relationships/image" Target="../media/image10.png"/><Relationship Id="rId63" Type="http://schemas.openxmlformats.org/officeDocument/2006/relationships/image" Target="../media/image29.png"/><Relationship Id="rId159" Type="http://schemas.openxmlformats.org/officeDocument/2006/relationships/customXml" Target="../ink/ink925.xml"/><Relationship Id="rId324" Type="http://schemas.openxmlformats.org/officeDocument/2006/relationships/customXml" Target="../ink/ink1009.xml"/><Relationship Id="rId366" Type="http://schemas.openxmlformats.org/officeDocument/2006/relationships/customXml" Target="../ink/ink1030.xml"/><Relationship Id="rId170" Type="http://schemas.openxmlformats.org/officeDocument/2006/relationships/image" Target="../media/image80.png"/><Relationship Id="rId226" Type="http://schemas.openxmlformats.org/officeDocument/2006/relationships/customXml" Target="../ink/ink959.xml"/><Relationship Id="rId433" Type="http://schemas.openxmlformats.org/officeDocument/2006/relationships/customXml" Target="../ink/ink1064.xml"/><Relationship Id="rId268" Type="http://schemas.openxmlformats.org/officeDocument/2006/relationships/image" Target="../media/image128.png"/><Relationship Id="rId475" Type="http://schemas.openxmlformats.org/officeDocument/2006/relationships/customXml" Target="../ink/ink1085.xml"/><Relationship Id="rId32" Type="http://schemas.openxmlformats.org/officeDocument/2006/relationships/customXml" Target="../ink/ink858.xml"/><Relationship Id="rId74" Type="http://schemas.openxmlformats.org/officeDocument/2006/relationships/customXml" Target="../ink/ink880.xml"/><Relationship Id="rId128" Type="http://schemas.openxmlformats.org/officeDocument/2006/relationships/customXml" Target="../ink/ink909.xml"/><Relationship Id="rId335" Type="http://schemas.openxmlformats.org/officeDocument/2006/relationships/image" Target="../media/image161.png"/><Relationship Id="rId377" Type="http://schemas.openxmlformats.org/officeDocument/2006/relationships/image" Target="../media/image182.png"/><Relationship Id="rId5" Type="http://schemas.openxmlformats.org/officeDocument/2006/relationships/image" Target="../media/image2.png"/><Relationship Id="rId181" Type="http://schemas.openxmlformats.org/officeDocument/2006/relationships/customXml" Target="../ink/ink936.xml"/><Relationship Id="rId237" Type="http://schemas.openxmlformats.org/officeDocument/2006/relationships/customXml" Target="../ink/ink965.xml"/><Relationship Id="rId402" Type="http://schemas.openxmlformats.org/officeDocument/2006/relationships/customXml" Target="../ink/ink1048.xml"/><Relationship Id="rId279" Type="http://schemas.openxmlformats.org/officeDocument/2006/relationships/customXml" Target="../ink/ink986.xml"/><Relationship Id="rId444" Type="http://schemas.openxmlformats.org/officeDocument/2006/relationships/image" Target="../media/image215.png"/><Relationship Id="rId486" Type="http://schemas.openxmlformats.org/officeDocument/2006/relationships/customXml" Target="../ink/ink1091.xml"/><Relationship Id="rId43" Type="http://schemas.openxmlformats.org/officeDocument/2006/relationships/image" Target="../media/image20.png"/><Relationship Id="rId139" Type="http://schemas.openxmlformats.org/officeDocument/2006/relationships/customXml" Target="../ink/ink915.xml"/><Relationship Id="rId290" Type="http://schemas.openxmlformats.org/officeDocument/2006/relationships/image" Target="../media/image139.png"/><Relationship Id="rId304" Type="http://schemas.openxmlformats.org/officeDocument/2006/relationships/image" Target="../media/image146.png"/><Relationship Id="rId346" Type="http://schemas.openxmlformats.org/officeDocument/2006/relationships/customXml" Target="../ink/ink1020.xml"/><Relationship Id="rId388" Type="http://schemas.openxmlformats.org/officeDocument/2006/relationships/customXml" Target="../ink/ink1041.xml"/><Relationship Id="rId85" Type="http://schemas.openxmlformats.org/officeDocument/2006/relationships/customXml" Target="../ink/ink886.xml"/><Relationship Id="rId150" Type="http://schemas.openxmlformats.org/officeDocument/2006/relationships/image" Target="../media/image70.png"/><Relationship Id="rId192" Type="http://schemas.openxmlformats.org/officeDocument/2006/relationships/customXml" Target="../ink/ink942.xml"/><Relationship Id="rId206" Type="http://schemas.openxmlformats.org/officeDocument/2006/relationships/customXml" Target="../ink/ink949.xml"/><Relationship Id="rId413" Type="http://schemas.openxmlformats.org/officeDocument/2006/relationships/image" Target="../media/image200.png"/><Relationship Id="rId248" Type="http://schemas.openxmlformats.org/officeDocument/2006/relationships/image" Target="../media/image118.png"/><Relationship Id="rId455" Type="http://schemas.openxmlformats.org/officeDocument/2006/relationships/customXml" Target="../ink/ink1075.xml"/><Relationship Id="rId12" Type="http://schemas.openxmlformats.org/officeDocument/2006/relationships/customXml" Target="../ink/ink847.xml"/><Relationship Id="rId108" Type="http://schemas.openxmlformats.org/officeDocument/2006/relationships/customXml" Target="../ink/ink898.xml"/><Relationship Id="rId315" Type="http://schemas.openxmlformats.org/officeDocument/2006/relationships/customXml" Target="../ink/ink1004.xml"/><Relationship Id="rId357" Type="http://schemas.openxmlformats.org/officeDocument/2006/relationships/image" Target="../media/image172.png"/><Relationship Id="rId54" Type="http://schemas.openxmlformats.org/officeDocument/2006/relationships/customXml" Target="../ink/ink870.xml"/><Relationship Id="rId96" Type="http://schemas.openxmlformats.org/officeDocument/2006/relationships/customXml" Target="../ink/ink892.xml"/><Relationship Id="rId161" Type="http://schemas.openxmlformats.org/officeDocument/2006/relationships/customXml" Target="../ink/ink926.xml"/><Relationship Id="rId217" Type="http://schemas.openxmlformats.org/officeDocument/2006/relationships/image" Target="../media/image103.png"/><Relationship Id="rId399" Type="http://schemas.openxmlformats.org/officeDocument/2006/relationships/image" Target="../media/image193.png"/><Relationship Id="rId259" Type="http://schemas.openxmlformats.org/officeDocument/2006/relationships/customXml" Target="../ink/ink976.xml"/><Relationship Id="rId424" Type="http://schemas.openxmlformats.org/officeDocument/2006/relationships/image" Target="../media/image205.png"/><Relationship Id="rId466" Type="http://schemas.openxmlformats.org/officeDocument/2006/relationships/image" Target="../media/image226.png"/><Relationship Id="rId23" Type="http://schemas.openxmlformats.org/officeDocument/2006/relationships/image" Target="../media/image11.png"/><Relationship Id="rId119" Type="http://schemas.openxmlformats.org/officeDocument/2006/relationships/image" Target="../media/image56.png"/><Relationship Id="rId270" Type="http://schemas.openxmlformats.org/officeDocument/2006/relationships/image" Target="../media/image129.png"/><Relationship Id="rId326" Type="http://schemas.openxmlformats.org/officeDocument/2006/relationships/customXml" Target="../ink/ink1010.xml"/><Relationship Id="rId65" Type="http://schemas.openxmlformats.org/officeDocument/2006/relationships/image" Target="../media/image30.png"/><Relationship Id="rId130" Type="http://schemas.openxmlformats.org/officeDocument/2006/relationships/customXml" Target="../ink/ink910.xml"/><Relationship Id="rId368" Type="http://schemas.openxmlformats.org/officeDocument/2006/relationships/customXml" Target="../ink/ink1031.xml"/><Relationship Id="rId172" Type="http://schemas.openxmlformats.org/officeDocument/2006/relationships/image" Target="../media/image81.png"/><Relationship Id="rId228" Type="http://schemas.openxmlformats.org/officeDocument/2006/relationships/customXml" Target="../ink/ink960.xml"/><Relationship Id="rId435" Type="http://schemas.openxmlformats.org/officeDocument/2006/relationships/customXml" Target="../ink/ink1065.xml"/><Relationship Id="rId477" Type="http://schemas.openxmlformats.org/officeDocument/2006/relationships/customXml" Target="../ink/ink1086.xml"/><Relationship Id="rId281" Type="http://schemas.openxmlformats.org/officeDocument/2006/relationships/customXml" Target="../ink/ink987.xml"/><Relationship Id="rId337" Type="http://schemas.openxmlformats.org/officeDocument/2006/relationships/image" Target="../media/image162.png"/><Relationship Id="rId34" Type="http://schemas.openxmlformats.org/officeDocument/2006/relationships/customXml" Target="../ink/ink859.xml"/><Relationship Id="rId76" Type="http://schemas.openxmlformats.org/officeDocument/2006/relationships/customXml" Target="../ink/ink881.xml"/><Relationship Id="rId141" Type="http://schemas.openxmlformats.org/officeDocument/2006/relationships/customXml" Target="../ink/ink916.xml"/><Relationship Id="rId379" Type="http://schemas.openxmlformats.org/officeDocument/2006/relationships/image" Target="../media/image183.png"/><Relationship Id="rId7" Type="http://schemas.openxmlformats.org/officeDocument/2006/relationships/image" Target="../media/image3.png"/><Relationship Id="rId183" Type="http://schemas.openxmlformats.org/officeDocument/2006/relationships/customXml" Target="../ink/ink937.xml"/><Relationship Id="rId239" Type="http://schemas.openxmlformats.org/officeDocument/2006/relationships/customXml" Target="../ink/ink966.xml"/><Relationship Id="rId390" Type="http://schemas.openxmlformats.org/officeDocument/2006/relationships/customXml" Target="../ink/ink1042.xml"/><Relationship Id="rId404" Type="http://schemas.openxmlformats.org/officeDocument/2006/relationships/customXml" Target="../ink/ink1049.xml"/><Relationship Id="rId446" Type="http://schemas.openxmlformats.org/officeDocument/2006/relationships/image" Target="../media/image216.png"/><Relationship Id="rId250" Type="http://schemas.openxmlformats.org/officeDocument/2006/relationships/image" Target="../media/image119.png"/><Relationship Id="rId292" Type="http://schemas.openxmlformats.org/officeDocument/2006/relationships/image" Target="../media/image140.png"/><Relationship Id="rId306" Type="http://schemas.openxmlformats.org/officeDocument/2006/relationships/image" Target="../media/image147.png"/><Relationship Id="rId488" Type="http://schemas.openxmlformats.org/officeDocument/2006/relationships/customXml" Target="../ink/ink1092.xml"/><Relationship Id="rId45" Type="http://schemas.openxmlformats.org/officeDocument/2006/relationships/image" Target="../media/image21.png"/><Relationship Id="rId87" Type="http://schemas.openxmlformats.org/officeDocument/2006/relationships/customXml" Target="../ink/ink887.xml"/><Relationship Id="rId110" Type="http://schemas.openxmlformats.org/officeDocument/2006/relationships/customXml" Target="../ink/ink899.xml"/><Relationship Id="rId348" Type="http://schemas.openxmlformats.org/officeDocument/2006/relationships/customXml" Target="../ink/ink1021.xml"/><Relationship Id="rId152" Type="http://schemas.openxmlformats.org/officeDocument/2006/relationships/image" Target="../media/image71.png"/><Relationship Id="rId194" Type="http://schemas.openxmlformats.org/officeDocument/2006/relationships/customXml" Target="../ink/ink943.xml"/><Relationship Id="rId208" Type="http://schemas.openxmlformats.org/officeDocument/2006/relationships/customXml" Target="../ink/ink950.xml"/><Relationship Id="rId415" Type="http://schemas.openxmlformats.org/officeDocument/2006/relationships/image" Target="../media/image201.png"/><Relationship Id="rId457" Type="http://schemas.openxmlformats.org/officeDocument/2006/relationships/customXml" Target="../ink/ink1076.xml"/><Relationship Id="rId261" Type="http://schemas.openxmlformats.org/officeDocument/2006/relationships/customXml" Target="../ink/ink977.xml"/><Relationship Id="rId14" Type="http://schemas.openxmlformats.org/officeDocument/2006/relationships/customXml" Target="../ink/ink848.xml"/><Relationship Id="rId56" Type="http://schemas.openxmlformats.org/officeDocument/2006/relationships/customXml" Target="../ink/ink871.xml"/><Relationship Id="rId317" Type="http://schemas.openxmlformats.org/officeDocument/2006/relationships/customXml" Target="../ink/ink1005.xml"/><Relationship Id="rId359" Type="http://schemas.openxmlformats.org/officeDocument/2006/relationships/image" Target="../media/image173.png"/><Relationship Id="rId98" Type="http://schemas.openxmlformats.org/officeDocument/2006/relationships/customXml" Target="../ink/ink893.xml"/><Relationship Id="rId121" Type="http://schemas.openxmlformats.org/officeDocument/2006/relationships/image" Target="../media/image57.png"/><Relationship Id="rId163" Type="http://schemas.openxmlformats.org/officeDocument/2006/relationships/customXml" Target="../ink/ink927.xml"/><Relationship Id="rId219" Type="http://schemas.openxmlformats.org/officeDocument/2006/relationships/image" Target="../media/image104.png"/><Relationship Id="rId370" Type="http://schemas.openxmlformats.org/officeDocument/2006/relationships/customXml" Target="../ink/ink1032.xml"/><Relationship Id="rId426" Type="http://schemas.openxmlformats.org/officeDocument/2006/relationships/image" Target="../media/image206.png"/><Relationship Id="rId230" Type="http://schemas.openxmlformats.org/officeDocument/2006/relationships/customXml" Target="../ink/ink961.xml"/><Relationship Id="rId468" Type="http://schemas.openxmlformats.org/officeDocument/2006/relationships/image" Target="../media/image227.png"/><Relationship Id="rId25" Type="http://schemas.openxmlformats.org/officeDocument/2006/relationships/image" Target="../media/image12.png"/><Relationship Id="rId67" Type="http://schemas.openxmlformats.org/officeDocument/2006/relationships/image" Target="../media/image31.png"/><Relationship Id="rId272" Type="http://schemas.openxmlformats.org/officeDocument/2006/relationships/image" Target="../media/image130.png"/><Relationship Id="rId328" Type="http://schemas.openxmlformats.org/officeDocument/2006/relationships/customXml" Target="../ink/ink1011.xml"/><Relationship Id="rId132" Type="http://schemas.openxmlformats.org/officeDocument/2006/relationships/customXml" Target="../ink/ink911.xml"/><Relationship Id="rId174" Type="http://schemas.openxmlformats.org/officeDocument/2006/relationships/image" Target="../media/image82.png"/><Relationship Id="rId381" Type="http://schemas.openxmlformats.org/officeDocument/2006/relationships/image" Target="../media/image184.png"/><Relationship Id="rId241" Type="http://schemas.openxmlformats.org/officeDocument/2006/relationships/customXml" Target="../ink/ink967.xml"/><Relationship Id="rId437" Type="http://schemas.openxmlformats.org/officeDocument/2006/relationships/customXml" Target="../ink/ink1066.xml"/><Relationship Id="rId479" Type="http://schemas.openxmlformats.org/officeDocument/2006/relationships/customXml" Target="../ink/ink1087.xml"/><Relationship Id="rId36" Type="http://schemas.openxmlformats.org/officeDocument/2006/relationships/customXml" Target="../ink/ink860.xml"/><Relationship Id="rId283" Type="http://schemas.openxmlformats.org/officeDocument/2006/relationships/customXml" Target="../ink/ink988.xml"/><Relationship Id="rId339" Type="http://schemas.openxmlformats.org/officeDocument/2006/relationships/image" Target="../media/image163.png"/><Relationship Id="rId490" Type="http://schemas.openxmlformats.org/officeDocument/2006/relationships/customXml" Target="../ink/ink1093.xml"/><Relationship Id="rId78" Type="http://schemas.openxmlformats.org/officeDocument/2006/relationships/image" Target="../media/image36.png"/><Relationship Id="rId101" Type="http://schemas.openxmlformats.org/officeDocument/2006/relationships/image" Target="../media/image47.png"/><Relationship Id="rId143" Type="http://schemas.openxmlformats.org/officeDocument/2006/relationships/customXml" Target="../ink/ink917.xml"/><Relationship Id="rId185" Type="http://schemas.openxmlformats.org/officeDocument/2006/relationships/customXml" Target="../ink/ink938.xml"/><Relationship Id="rId350" Type="http://schemas.openxmlformats.org/officeDocument/2006/relationships/customXml" Target="../ink/ink1022.xml"/><Relationship Id="rId406" Type="http://schemas.openxmlformats.org/officeDocument/2006/relationships/customXml" Target="../ink/ink1050.xml"/><Relationship Id="rId9" Type="http://schemas.openxmlformats.org/officeDocument/2006/relationships/image" Target="../media/image4.png"/><Relationship Id="rId210" Type="http://schemas.openxmlformats.org/officeDocument/2006/relationships/customXml" Target="../ink/ink951.xml"/><Relationship Id="rId392" Type="http://schemas.openxmlformats.org/officeDocument/2006/relationships/customXml" Target="../ink/ink1043.xml"/><Relationship Id="rId448" Type="http://schemas.openxmlformats.org/officeDocument/2006/relationships/image" Target="../media/image217.png"/><Relationship Id="rId252" Type="http://schemas.openxmlformats.org/officeDocument/2006/relationships/image" Target="../media/image120.png"/><Relationship Id="rId294" Type="http://schemas.openxmlformats.org/officeDocument/2006/relationships/image" Target="../media/image141.png"/><Relationship Id="rId308" Type="http://schemas.openxmlformats.org/officeDocument/2006/relationships/image" Target="../media/image148.png"/><Relationship Id="rId47" Type="http://schemas.openxmlformats.org/officeDocument/2006/relationships/image" Target="../media/image22.png"/><Relationship Id="rId89" Type="http://schemas.openxmlformats.org/officeDocument/2006/relationships/customXml" Target="../ink/ink888.xml"/><Relationship Id="rId112" Type="http://schemas.openxmlformats.org/officeDocument/2006/relationships/customXml" Target="../ink/ink900.xml"/><Relationship Id="rId154" Type="http://schemas.openxmlformats.org/officeDocument/2006/relationships/image" Target="../media/image72.png"/><Relationship Id="rId361" Type="http://schemas.openxmlformats.org/officeDocument/2006/relationships/image" Target="../media/image174.png"/><Relationship Id="rId196" Type="http://schemas.openxmlformats.org/officeDocument/2006/relationships/customXml" Target="../ink/ink944.xml"/><Relationship Id="rId417" Type="http://schemas.openxmlformats.org/officeDocument/2006/relationships/image" Target="../media/image202.png"/><Relationship Id="rId459" Type="http://schemas.openxmlformats.org/officeDocument/2006/relationships/customXml" Target="../ink/ink1077.xml"/><Relationship Id="rId16" Type="http://schemas.openxmlformats.org/officeDocument/2006/relationships/customXml" Target="../ink/ink849.xml"/><Relationship Id="rId221" Type="http://schemas.openxmlformats.org/officeDocument/2006/relationships/image" Target="../media/image105.png"/><Relationship Id="rId263" Type="http://schemas.openxmlformats.org/officeDocument/2006/relationships/customXml" Target="../ink/ink978.xml"/><Relationship Id="rId319" Type="http://schemas.openxmlformats.org/officeDocument/2006/relationships/customXml" Target="../ink/ink1006.xml"/><Relationship Id="rId470" Type="http://schemas.openxmlformats.org/officeDocument/2006/relationships/image" Target="../media/image228.png"/><Relationship Id="rId58" Type="http://schemas.openxmlformats.org/officeDocument/2006/relationships/customXml" Target="../ink/ink872.xml"/><Relationship Id="rId123" Type="http://schemas.openxmlformats.org/officeDocument/2006/relationships/customXml" Target="../ink/ink906.xml"/><Relationship Id="rId330" Type="http://schemas.openxmlformats.org/officeDocument/2006/relationships/customXml" Target="../ink/ink1012.xml"/><Relationship Id="rId165" Type="http://schemas.openxmlformats.org/officeDocument/2006/relationships/customXml" Target="../ink/ink928.xml"/><Relationship Id="rId372" Type="http://schemas.openxmlformats.org/officeDocument/2006/relationships/customXml" Target="../ink/ink1033.xml"/><Relationship Id="rId428" Type="http://schemas.openxmlformats.org/officeDocument/2006/relationships/image" Target="../media/image207.png"/><Relationship Id="rId232" Type="http://schemas.openxmlformats.org/officeDocument/2006/relationships/customXml" Target="../ink/ink962.xml"/><Relationship Id="rId274" Type="http://schemas.openxmlformats.org/officeDocument/2006/relationships/image" Target="../media/image131.png"/><Relationship Id="rId481" Type="http://schemas.openxmlformats.org/officeDocument/2006/relationships/customXml" Target="../ink/ink1088.xml"/><Relationship Id="rId27" Type="http://schemas.openxmlformats.org/officeDocument/2006/relationships/customXml" Target="../ink/ink855.xml"/><Relationship Id="rId69" Type="http://schemas.openxmlformats.org/officeDocument/2006/relationships/image" Target="../media/image32.png"/><Relationship Id="rId134" Type="http://schemas.openxmlformats.org/officeDocument/2006/relationships/customXml" Target="../ink/ink912.xml"/><Relationship Id="rId80" Type="http://schemas.openxmlformats.org/officeDocument/2006/relationships/image" Target="../media/image37.png"/><Relationship Id="rId176" Type="http://schemas.openxmlformats.org/officeDocument/2006/relationships/image" Target="../media/image83.png"/><Relationship Id="rId341" Type="http://schemas.openxmlformats.org/officeDocument/2006/relationships/image" Target="../media/image164.png"/><Relationship Id="rId383" Type="http://schemas.openxmlformats.org/officeDocument/2006/relationships/image" Target="../media/image185.png"/><Relationship Id="rId439" Type="http://schemas.openxmlformats.org/officeDocument/2006/relationships/customXml" Target="../ink/ink1067.xml"/><Relationship Id="rId201" Type="http://schemas.openxmlformats.org/officeDocument/2006/relationships/image" Target="../media/image95.png"/><Relationship Id="rId243" Type="http://schemas.openxmlformats.org/officeDocument/2006/relationships/customXml" Target="../ink/ink968.xml"/><Relationship Id="rId285" Type="http://schemas.openxmlformats.org/officeDocument/2006/relationships/customXml" Target="../ink/ink989.xml"/><Relationship Id="rId450" Type="http://schemas.openxmlformats.org/officeDocument/2006/relationships/image" Target="../media/image218.png"/><Relationship Id="rId38" Type="http://schemas.openxmlformats.org/officeDocument/2006/relationships/customXml" Target="../ink/ink861.xml"/><Relationship Id="rId103" Type="http://schemas.openxmlformats.org/officeDocument/2006/relationships/image" Target="../media/image48.png"/><Relationship Id="rId310" Type="http://schemas.openxmlformats.org/officeDocument/2006/relationships/image" Target="../media/image149.png"/><Relationship Id="rId492" Type="http://schemas.openxmlformats.org/officeDocument/2006/relationships/customXml" Target="../ink/ink1094.xml"/><Relationship Id="rId91" Type="http://schemas.openxmlformats.org/officeDocument/2006/relationships/image" Target="../media/image42.png"/><Relationship Id="rId145" Type="http://schemas.openxmlformats.org/officeDocument/2006/relationships/customXml" Target="../ink/ink918.xml"/><Relationship Id="rId187" Type="http://schemas.openxmlformats.org/officeDocument/2006/relationships/customXml" Target="../ink/ink939.xml"/><Relationship Id="rId352" Type="http://schemas.openxmlformats.org/officeDocument/2006/relationships/customXml" Target="../ink/ink1023.xml"/><Relationship Id="rId394" Type="http://schemas.openxmlformats.org/officeDocument/2006/relationships/customXml" Target="../ink/ink1044.xml"/><Relationship Id="rId408" Type="http://schemas.openxmlformats.org/officeDocument/2006/relationships/customXml" Target="../ink/ink1051.xml"/><Relationship Id="rId212" Type="http://schemas.openxmlformats.org/officeDocument/2006/relationships/customXml" Target="../ink/ink952.xml"/><Relationship Id="rId254" Type="http://schemas.openxmlformats.org/officeDocument/2006/relationships/image" Target="../media/image121.png"/><Relationship Id="rId49" Type="http://schemas.openxmlformats.org/officeDocument/2006/relationships/image" Target="../media/image23.png"/><Relationship Id="rId114" Type="http://schemas.openxmlformats.org/officeDocument/2006/relationships/customXml" Target="../ink/ink901.xml"/><Relationship Id="rId296" Type="http://schemas.openxmlformats.org/officeDocument/2006/relationships/image" Target="../media/image142.png"/><Relationship Id="rId461" Type="http://schemas.openxmlformats.org/officeDocument/2006/relationships/customXml" Target="../ink/ink1078.xml"/><Relationship Id="rId60" Type="http://schemas.openxmlformats.org/officeDocument/2006/relationships/customXml" Target="../ink/ink873.xml"/><Relationship Id="rId156" Type="http://schemas.openxmlformats.org/officeDocument/2006/relationships/image" Target="../media/image73.png"/><Relationship Id="rId198" Type="http://schemas.openxmlformats.org/officeDocument/2006/relationships/customXml" Target="../ink/ink945.xml"/><Relationship Id="rId321" Type="http://schemas.openxmlformats.org/officeDocument/2006/relationships/customXml" Target="../ink/ink1007.xml"/><Relationship Id="rId363" Type="http://schemas.openxmlformats.org/officeDocument/2006/relationships/image" Target="../media/image175.png"/><Relationship Id="rId419" Type="http://schemas.openxmlformats.org/officeDocument/2006/relationships/image" Target="../media/image203.png"/><Relationship Id="rId223" Type="http://schemas.openxmlformats.org/officeDocument/2006/relationships/image" Target="../media/image106.png"/><Relationship Id="rId430" Type="http://schemas.openxmlformats.org/officeDocument/2006/relationships/image" Target="../media/image208.png"/><Relationship Id="rId18" Type="http://schemas.openxmlformats.org/officeDocument/2006/relationships/customXml" Target="../ink/ink850.xml"/><Relationship Id="rId265" Type="http://schemas.openxmlformats.org/officeDocument/2006/relationships/customXml" Target="../ink/ink979.xml"/><Relationship Id="rId472" Type="http://schemas.openxmlformats.org/officeDocument/2006/relationships/image" Target="../media/image229.png"/><Relationship Id="rId125" Type="http://schemas.openxmlformats.org/officeDocument/2006/relationships/customXml" Target="../ink/ink907.xml"/><Relationship Id="rId167" Type="http://schemas.openxmlformats.org/officeDocument/2006/relationships/customXml" Target="../ink/ink929.xml"/><Relationship Id="rId332" Type="http://schemas.openxmlformats.org/officeDocument/2006/relationships/customXml" Target="../ink/ink1013.xml"/><Relationship Id="rId374" Type="http://schemas.openxmlformats.org/officeDocument/2006/relationships/customXml" Target="../ink/ink1034.xml"/><Relationship Id="rId71" Type="http://schemas.openxmlformats.org/officeDocument/2006/relationships/image" Target="../media/image33.png"/><Relationship Id="rId234" Type="http://schemas.openxmlformats.org/officeDocument/2006/relationships/image" Target="../media/image111.png"/><Relationship Id="rId2" Type="http://schemas.openxmlformats.org/officeDocument/2006/relationships/customXml" Target="../ink/ink842.xml"/><Relationship Id="rId29" Type="http://schemas.openxmlformats.org/officeDocument/2006/relationships/customXml" Target="../ink/ink856.xml"/><Relationship Id="rId276" Type="http://schemas.openxmlformats.org/officeDocument/2006/relationships/image" Target="../media/image132.png"/><Relationship Id="rId441" Type="http://schemas.openxmlformats.org/officeDocument/2006/relationships/customXml" Target="../ink/ink1068.xml"/><Relationship Id="rId483" Type="http://schemas.openxmlformats.org/officeDocument/2006/relationships/image" Target="../media/image234.png"/><Relationship Id="rId40" Type="http://schemas.openxmlformats.org/officeDocument/2006/relationships/customXml" Target="../ink/ink862.xml"/><Relationship Id="rId136" Type="http://schemas.openxmlformats.org/officeDocument/2006/relationships/image" Target="../media/image63.png"/><Relationship Id="rId178" Type="http://schemas.openxmlformats.org/officeDocument/2006/relationships/image" Target="../media/image84.png"/><Relationship Id="rId301" Type="http://schemas.openxmlformats.org/officeDocument/2006/relationships/customXml" Target="../ink/ink997.xml"/><Relationship Id="rId343" Type="http://schemas.openxmlformats.org/officeDocument/2006/relationships/image" Target="../media/image165.png"/><Relationship Id="rId82" Type="http://schemas.openxmlformats.org/officeDocument/2006/relationships/image" Target="../media/image38.png"/><Relationship Id="rId203" Type="http://schemas.openxmlformats.org/officeDocument/2006/relationships/image" Target="../media/image96.png"/><Relationship Id="rId385" Type="http://schemas.openxmlformats.org/officeDocument/2006/relationships/image" Target="../media/image186.png"/><Relationship Id="rId245" Type="http://schemas.openxmlformats.org/officeDocument/2006/relationships/customXml" Target="../ink/ink969.xml"/><Relationship Id="rId287" Type="http://schemas.openxmlformats.org/officeDocument/2006/relationships/customXml" Target="../ink/ink990.xml"/><Relationship Id="rId410" Type="http://schemas.openxmlformats.org/officeDocument/2006/relationships/customXml" Target="../ink/ink1052.xml"/><Relationship Id="rId452" Type="http://schemas.openxmlformats.org/officeDocument/2006/relationships/image" Target="../media/image219.png"/><Relationship Id="rId105" Type="http://schemas.openxmlformats.org/officeDocument/2006/relationships/image" Target="../media/image49.png"/><Relationship Id="rId147" Type="http://schemas.openxmlformats.org/officeDocument/2006/relationships/customXml" Target="../ink/ink919.xml"/><Relationship Id="rId312" Type="http://schemas.openxmlformats.org/officeDocument/2006/relationships/image" Target="../media/image150.png"/><Relationship Id="rId354" Type="http://schemas.openxmlformats.org/officeDocument/2006/relationships/customXml" Target="../ink/ink1024.xml"/><Relationship Id="rId51" Type="http://schemas.openxmlformats.org/officeDocument/2006/relationships/customXml" Target="../ink/ink868.xml"/><Relationship Id="rId93" Type="http://schemas.openxmlformats.org/officeDocument/2006/relationships/image" Target="../media/image43.png"/><Relationship Id="rId189" Type="http://schemas.openxmlformats.org/officeDocument/2006/relationships/customXml" Target="../ink/ink940.xml"/><Relationship Id="rId396" Type="http://schemas.openxmlformats.org/officeDocument/2006/relationships/customXml" Target="../ink/ink1045.xml"/><Relationship Id="rId214" Type="http://schemas.openxmlformats.org/officeDocument/2006/relationships/customXml" Target="../ink/ink953.xml"/><Relationship Id="rId256" Type="http://schemas.openxmlformats.org/officeDocument/2006/relationships/image" Target="../media/image122.png"/><Relationship Id="rId298" Type="http://schemas.openxmlformats.org/officeDocument/2006/relationships/image" Target="../media/image143.png"/><Relationship Id="rId421" Type="http://schemas.openxmlformats.org/officeDocument/2006/relationships/customXml" Target="../ink/ink1058.xml"/><Relationship Id="rId463" Type="http://schemas.openxmlformats.org/officeDocument/2006/relationships/customXml" Target="../ink/ink1079.xml"/><Relationship Id="rId116" Type="http://schemas.openxmlformats.org/officeDocument/2006/relationships/customXml" Target="../ink/ink902.xml"/><Relationship Id="rId158" Type="http://schemas.openxmlformats.org/officeDocument/2006/relationships/image" Target="../media/image74.png"/><Relationship Id="rId323" Type="http://schemas.openxmlformats.org/officeDocument/2006/relationships/customXml" Target="../ink/ink1008.xml"/><Relationship Id="rId20" Type="http://schemas.openxmlformats.org/officeDocument/2006/relationships/customXml" Target="../ink/ink851.xml"/><Relationship Id="rId62" Type="http://schemas.openxmlformats.org/officeDocument/2006/relationships/customXml" Target="../ink/ink874.xml"/><Relationship Id="rId365" Type="http://schemas.openxmlformats.org/officeDocument/2006/relationships/image" Target="../media/image176.png"/><Relationship Id="rId190" Type="http://schemas.openxmlformats.org/officeDocument/2006/relationships/customXml" Target="../ink/ink941.xml"/><Relationship Id="rId204" Type="http://schemas.openxmlformats.org/officeDocument/2006/relationships/customXml" Target="../ink/ink948.xml"/><Relationship Id="rId225" Type="http://schemas.openxmlformats.org/officeDocument/2006/relationships/image" Target="../media/image107.png"/><Relationship Id="rId246" Type="http://schemas.openxmlformats.org/officeDocument/2006/relationships/image" Target="../media/image117.png"/><Relationship Id="rId267" Type="http://schemas.openxmlformats.org/officeDocument/2006/relationships/customXml" Target="../ink/ink980.xml"/><Relationship Id="rId288" Type="http://schemas.openxmlformats.org/officeDocument/2006/relationships/image" Target="../media/image138.png"/><Relationship Id="rId411" Type="http://schemas.openxmlformats.org/officeDocument/2006/relationships/image" Target="../media/image199.png"/><Relationship Id="rId432" Type="http://schemas.openxmlformats.org/officeDocument/2006/relationships/image" Target="../media/image209.png"/><Relationship Id="rId453" Type="http://schemas.openxmlformats.org/officeDocument/2006/relationships/customXml" Target="../ink/ink1074.xml"/><Relationship Id="rId474" Type="http://schemas.openxmlformats.org/officeDocument/2006/relationships/image" Target="../media/image230.png"/><Relationship Id="rId106" Type="http://schemas.openxmlformats.org/officeDocument/2006/relationships/customXml" Target="../ink/ink897.xml"/><Relationship Id="rId127" Type="http://schemas.openxmlformats.org/officeDocument/2006/relationships/customXml" Target="../ink/ink908.xml"/><Relationship Id="rId313" Type="http://schemas.openxmlformats.org/officeDocument/2006/relationships/customXml" Target="../ink/ink1003.xml"/><Relationship Id="rId10" Type="http://schemas.openxmlformats.org/officeDocument/2006/relationships/customXml" Target="../ink/ink846.xml"/><Relationship Id="rId31" Type="http://schemas.openxmlformats.org/officeDocument/2006/relationships/customXml" Target="../ink/ink857.xml"/><Relationship Id="rId52" Type="http://schemas.openxmlformats.org/officeDocument/2006/relationships/customXml" Target="../ink/ink869.xml"/><Relationship Id="rId73" Type="http://schemas.openxmlformats.org/officeDocument/2006/relationships/image" Target="../media/image34.png"/><Relationship Id="rId94" Type="http://schemas.openxmlformats.org/officeDocument/2006/relationships/customXml" Target="../ink/ink891.xml"/><Relationship Id="rId148" Type="http://schemas.openxmlformats.org/officeDocument/2006/relationships/image" Target="../media/image69.png"/><Relationship Id="rId169" Type="http://schemas.openxmlformats.org/officeDocument/2006/relationships/customXml" Target="../ink/ink930.xml"/><Relationship Id="rId334" Type="http://schemas.openxmlformats.org/officeDocument/2006/relationships/customXml" Target="../ink/ink1014.xml"/><Relationship Id="rId355" Type="http://schemas.openxmlformats.org/officeDocument/2006/relationships/image" Target="../media/image171.png"/><Relationship Id="rId376" Type="http://schemas.openxmlformats.org/officeDocument/2006/relationships/customXml" Target="../ink/ink1035.xml"/><Relationship Id="rId397" Type="http://schemas.openxmlformats.org/officeDocument/2006/relationships/image" Target="../media/image192.png"/><Relationship Id="rId4" Type="http://schemas.openxmlformats.org/officeDocument/2006/relationships/customXml" Target="../ink/ink843.xml"/><Relationship Id="rId180" Type="http://schemas.openxmlformats.org/officeDocument/2006/relationships/image" Target="../media/image85.png"/><Relationship Id="rId215" Type="http://schemas.openxmlformats.org/officeDocument/2006/relationships/image" Target="../media/image102.png"/><Relationship Id="rId236" Type="http://schemas.openxmlformats.org/officeDocument/2006/relationships/image" Target="../media/image112.png"/><Relationship Id="rId257" Type="http://schemas.openxmlformats.org/officeDocument/2006/relationships/customXml" Target="../ink/ink975.xml"/><Relationship Id="rId278" Type="http://schemas.openxmlformats.org/officeDocument/2006/relationships/image" Target="../media/image133.png"/><Relationship Id="rId401" Type="http://schemas.openxmlformats.org/officeDocument/2006/relationships/image" Target="../media/image194.png"/><Relationship Id="rId422" Type="http://schemas.openxmlformats.org/officeDocument/2006/relationships/image" Target="../media/image204.png"/><Relationship Id="rId443" Type="http://schemas.openxmlformats.org/officeDocument/2006/relationships/customXml" Target="../ink/ink1069.xml"/><Relationship Id="rId464" Type="http://schemas.openxmlformats.org/officeDocument/2006/relationships/image" Target="../media/image225.png"/><Relationship Id="rId303" Type="http://schemas.openxmlformats.org/officeDocument/2006/relationships/customXml" Target="../ink/ink998.xml"/><Relationship Id="rId485" Type="http://schemas.openxmlformats.org/officeDocument/2006/relationships/image" Target="../media/image235.png"/><Relationship Id="rId42" Type="http://schemas.openxmlformats.org/officeDocument/2006/relationships/customXml" Target="../ink/ink863.xml"/><Relationship Id="rId84" Type="http://schemas.openxmlformats.org/officeDocument/2006/relationships/image" Target="../media/image39.png"/><Relationship Id="rId138" Type="http://schemas.openxmlformats.org/officeDocument/2006/relationships/image" Target="../media/image64.png"/><Relationship Id="rId345" Type="http://schemas.openxmlformats.org/officeDocument/2006/relationships/image" Target="../media/image166.png"/><Relationship Id="rId387" Type="http://schemas.openxmlformats.org/officeDocument/2006/relationships/image" Target="../media/image187.png"/><Relationship Id="rId191" Type="http://schemas.openxmlformats.org/officeDocument/2006/relationships/image" Target="../media/image90.png"/><Relationship Id="rId205" Type="http://schemas.openxmlformats.org/officeDocument/2006/relationships/image" Target="../media/image97.png"/><Relationship Id="rId247" Type="http://schemas.openxmlformats.org/officeDocument/2006/relationships/customXml" Target="../ink/ink970.xml"/><Relationship Id="rId412" Type="http://schemas.openxmlformats.org/officeDocument/2006/relationships/customXml" Target="../ink/ink1053.xml"/><Relationship Id="rId107" Type="http://schemas.openxmlformats.org/officeDocument/2006/relationships/image" Target="../media/image50.png"/><Relationship Id="rId289" Type="http://schemas.openxmlformats.org/officeDocument/2006/relationships/customXml" Target="../ink/ink991.xml"/><Relationship Id="rId454" Type="http://schemas.openxmlformats.org/officeDocument/2006/relationships/image" Target="../media/image220.png"/><Relationship Id="rId11" Type="http://schemas.openxmlformats.org/officeDocument/2006/relationships/image" Target="../media/image5.png"/><Relationship Id="rId53" Type="http://schemas.openxmlformats.org/officeDocument/2006/relationships/image" Target="../media/image24.png"/><Relationship Id="rId149" Type="http://schemas.openxmlformats.org/officeDocument/2006/relationships/customXml" Target="../ink/ink920.xml"/><Relationship Id="rId314" Type="http://schemas.openxmlformats.org/officeDocument/2006/relationships/image" Target="../media/image151.png"/><Relationship Id="rId356" Type="http://schemas.openxmlformats.org/officeDocument/2006/relationships/customXml" Target="../ink/ink1025.xml"/><Relationship Id="rId398" Type="http://schemas.openxmlformats.org/officeDocument/2006/relationships/customXml" Target="../ink/ink1046.xml"/><Relationship Id="rId95" Type="http://schemas.openxmlformats.org/officeDocument/2006/relationships/image" Target="../media/image44.png"/><Relationship Id="rId160" Type="http://schemas.openxmlformats.org/officeDocument/2006/relationships/image" Target="../media/image75.png"/><Relationship Id="rId216" Type="http://schemas.openxmlformats.org/officeDocument/2006/relationships/customXml" Target="../ink/ink954.xml"/><Relationship Id="rId423" Type="http://schemas.openxmlformats.org/officeDocument/2006/relationships/customXml" Target="../ink/ink1059.xml"/><Relationship Id="rId258" Type="http://schemas.openxmlformats.org/officeDocument/2006/relationships/image" Target="../media/image123.png"/><Relationship Id="rId465" Type="http://schemas.openxmlformats.org/officeDocument/2006/relationships/customXml" Target="../ink/ink1080.xml"/><Relationship Id="rId22" Type="http://schemas.openxmlformats.org/officeDocument/2006/relationships/customXml" Target="../ink/ink852.xml"/><Relationship Id="rId64" Type="http://schemas.openxmlformats.org/officeDocument/2006/relationships/customXml" Target="../ink/ink875.xml"/><Relationship Id="rId118" Type="http://schemas.openxmlformats.org/officeDocument/2006/relationships/customXml" Target="../ink/ink903.xml"/><Relationship Id="rId325" Type="http://schemas.openxmlformats.org/officeDocument/2006/relationships/image" Target="../media/image156.png"/><Relationship Id="rId367" Type="http://schemas.openxmlformats.org/officeDocument/2006/relationships/image" Target="../media/image177.png"/><Relationship Id="rId171" Type="http://schemas.openxmlformats.org/officeDocument/2006/relationships/customXml" Target="../ink/ink931.xml"/><Relationship Id="rId227" Type="http://schemas.openxmlformats.org/officeDocument/2006/relationships/image" Target="../media/image108.png"/><Relationship Id="rId269" Type="http://schemas.openxmlformats.org/officeDocument/2006/relationships/customXml" Target="../ink/ink981.xml"/><Relationship Id="rId434" Type="http://schemas.openxmlformats.org/officeDocument/2006/relationships/image" Target="../media/image210.png"/><Relationship Id="rId476" Type="http://schemas.openxmlformats.org/officeDocument/2006/relationships/image" Target="../media/image231.png"/><Relationship Id="rId33" Type="http://schemas.openxmlformats.org/officeDocument/2006/relationships/image" Target="../media/image15.png"/><Relationship Id="rId129" Type="http://schemas.openxmlformats.org/officeDocument/2006/relationships/image" Target="../media/image60.png"/><Relationship Id="rId280" Type="http://schemas.openxmlformats.org/officeDocument/2006/relationships/image" Target="../media/image134.png"/><Relationship Id="rId336" Type="http://schemas.openxmlformats.org/officeDocument/2006/relationships/customXml" Target="../ink/ink1015.xml"/><Relationship Id="rId75" Type="http://schemas.openxmlformats.org/officeDocument/2006/relationships/image" Target="../media/image35.png"/><Relationship Id="rId140" Type="http://schemas.openxmlformats.org/officeDocument/2006/relationships/image" Target="../media/image65.png"/><Relationship Id="rId182" Type="http://schemas.openxmlformats.org/officeDocument/2006/relationships/image" Target="../media/image86.png"/><Relationship Id="rId378" Type="http://schemas.openxmlformats.org/officeDocument/2006/relationships/customXml" Target="../ink/ink1036.xml"/><Relationship Id="rId403" Type="http://schemas.openxmlformats.org/officeDocument/2006/relationships/image" Target="../media/image195.png"/><Relationship Id="rId6" Type="http://schemas.openxmlformats.org/officeDocument/2006/relationships/customXml" Target="../ink/ink844.xml"/><Relationship Id="rId238" Type="http://schemas.openxmlformats.org/officeDocument/2006/relationships/image" Target="../media/image113.png"/><Relationship Id="rId445" Type="http://schemas.openxmlformats.org/officeDocument/2006/relationships/customXml" Target="../ink/ink1070.xml"/><Relationship Id="rId487" Type="http://schemas.openxmlformats.org/officeDocument/2006/relationships/image" Target="../media/image236.png"/><Relationship Id="rId291" Type="http://schemas.openxmlformats.org/officeDocument/2006/relationships/customXml" Target="../ink/ink992.xml"/><Relationship Id="rId305" Type="http://schemas.openxmlformats.org/officeDocument/2006/relationships/customXml" Target="../ink/ink999.xml"/><Relationship Id="rId347" Type="http://schemas.openxmlformats.org/officeDocument/2006/relationships/image" Target="../media/image167.png"/><Relationship Id="rId44" Type="http://schemas.openxmlformats.org/officeDocument/2006/relationships/customXml" Target="../ink/ink864.xml"/><Relationship Id="rId86" Type="http://schemas.openxmlformats.org/officeDocument/2006/relationships/image" Target="../media/image40.png"/><Relationship Id="rId151" Type="http://schemas.openxmlformats.org/officeDocument/2006/relationships/customXml" Target="../ink/ink921.xml"/><Relationship Id="rId389" Type="http://schemas.openxmlformats.org/officeDocument/2006/relationships/image" Target="../media/image188.png"/><Relationship Id="rId193" Type="http://schemas.openxmlformats.org/officeDocument/2006/relationships/image" Target="../media/image91.png"/><Relationship Id="rId207" Type="http://schemas.openxmlformats.org/officeDocument/2006/relationships/image" Target="../media/image98.png"/><Relationship Id="rId249" Type="http://schemas.openxmlformats.org/officeDocument/2006/relationships/customXml" Target="../ink/ink971.xml"/><Relationship Id="rId414" Type="http://schemas.openxmlformats.org/officeDocument/2006/relationships/customXml" Target="../ink/ink1054.xml"/><Relationship Id="rId456" Type="http://schemas.openxmlformats.org/officeDocument/2006/relationships/image" Target="../media/image221.png"/><Relationship Id="rId13" Type="http://schemas.openxmlformats.org/officeDocument/2006/relationships/image" Target="../media/image6.png"/><Relationship Id="rId109" Type="http://schemas.openxmlformats.org/officeDocument/2006/relationships/image" Target="../media/image51.png"/><Relationship Id="rId260" Type="http://schemas.openxmlformats.org/officeDocument/2006/relationships/image" Target="../media/image124.png"/><Relationship Id="rId316" Type="http://schemas.openxmlformats.org/officeDocument/2006/relationships/image" Target="../media/image152.png"/><Relationship Id="rId55" Type="http://schemas.openxmlformats.org/officeDocument/2006/relationships/image" Target="../media/image25.png"/><Relationship Id="rId97" Type="http://schemas.openxmlformats.org/officeDocument/2006/relationships/image" Target="../media/image45.png"/><Relationship Id="rId120" Type="http://schemas.openxmlformats.org/officeDocument/2006/relationships/customXml" Target="../ink/ink904.xml"/><Relationship Id="rId358" Type="http://schemas.openxmlformats.org/officeDocument/2006/relationships/customXml" Target="../ink/ink1026.xml"/><Relationship Id="rId162" Type="http://schemas.openxmlformats.org/officeDocument/2006/relationships/image" Target="../media/image76.png"/><Relationship Id="rId218" Type="http://schemas.openxmlformats.org/officeDocument/2006/relationships/customXml" Target="../ink/ink955.xml"/><Relationship Id="rId425" Type="http://schemas.openxmlformats.org/officeDocument/2006/relationships/customXml" Target="../ink/ink1060.xml"/><Relationship Id="rId467" Type="http://schemas.openxmlformats.org/officeDocument/2006/relationships/customXml" Target="../ink/ink1081.xml"/><Relationship Id="rId271" Type="http://schemas.openxmlformats.org/officeDocument/2006/relationships/customXml" Target="../ink/ink982.xml"/><Relationship Id="rId24" Type="http://schemas.openxmlformats.org/officeDocument/2006/relationships/customXml" Target="../ink/ink853.xml"/><Relationship Id="rId66" Type="http://schemas.openxmlformats.org/officeDocument/2006/relationships/customXml" Target="../ink/ink876.xml"/><Relationship Id="rId131" Type="http://schemas.openxmlformats.org/officeDocument/2006/relationships/image" Target="../media/image61.png"/><Relationship Id="rId327" Type="http://schemas.openxmlformats.org/officeDocument/2006/relationships/image" Target="../media/image157.png"/><Relationship Id="rId369" Type="http://schemas.openxmlformats.org/officeDocument/2006/relationships/image" Target="../media/image178.png"/><Relationship Id="rId173" Type="http://schemas.openxmlformats.org/officeDocument/2006/relationships/customXml" Target="../ink/ink932.xml"/><Relationship Id="rId229" Type="http://schemas.openxmlformats.org/officeDocument/2006/relationships/image" Target="../media/image109.png"/><Relationship Id="rId380" Type="http://schemas.openxmlformats.org/officeDocument/2006/relationships/customXml" Target="../ink/ink1037.xml"/><Relationship Id="rId436" Type="http://schemas.openxmlformats.org/officeDocument/2006/relationships/image" Target="../media/image211.png"/><Relationship Id="rId240" Type="http://schemas.openxmlformats.org/officeDocument/2006/relationships/image" Target="../media/image114.png"/><Relationship Id="rId478" Type="http://schemas.openxmlformats.org/officeDocument/2006/relationships/image" Target="../media/image232.png"/><Relationship Id="rId35" Type="http://schemas.openxmlformats.org/officeDocument/2006/relationships/image" Target="../media/image16.png"/><Relationship Id="rId77" Type="http://schemas.openxmlformats.org/officeDocument/2006/relationships/customXml" Target="../ink/ink882.xml"/><Relationship Id="rId100" Type="http://schemas.openxmlformats.org/officeDocument/2006/relationships/customXml" Target="../ink/ink894.xml"/><Relationship Id="rId282" Type="http://schemas.openxmlformats.org/officeDocument/2006/relationships/image" Target="../media/image135.png"/><Relationship Id="rId338" Type="http://schemas.openxmlformats.org/officeDocument/2006/relationships/customXml" Target="../ink/ink1016.xml"/><Relationship Id="rId8" Type="http://schemas.openxmlformats.org/officeDocument/2006/relationships/customXml" Target="../ink/ink845.xml"/><Relationship Id="rId142" Type="http://schemas.openxmlformats.org/officeDocument/2006/relationships/image" Target="../media/image66.png"/><Relationship Id="rId184" Type="http://schemas.openxmlformats.org/officeDocument/2006/relationships/image" Target="../media/image87.png"/><Relationship Id="rId391" Type="http://schemas.openxmlformats.org/officeDocument/2006/relationships/image" Target="../media/image189.png"/><Relationship Id="rId405" Type="http://schemas.openxmlformats.org/officeDocument/2006/relationships/image" Target="../media/image196.png"/><Relationship Id="rId447" Type="http://schemas.openxmlformats.org/officeDocument/2006/relationships/customXml" Target="../ink/ink1071.xml"/><Relationship Id="rId251" Type="http://schemas.openxmlformats.org/officeDocument/2006/relationships/customXml" Target="../ink/ink972.xml"/><Relationship Id="rId489" Type="http://schemas.openxmlformats.org/officeDocument/2006/relationships/image" Target="../media/image237.png"/><Relationship Id="rId46" Type="http://schemas.openxmlformats.org/officeDocument/2006/relationships/customXml" Target="../ink/ink865.xml"/><Relationship Id="rId293" Type="http://schemas.openxmlformats.org/officeDocument/2006/relationships/customXml" Target="../ink/ink993.xml"/><Relationship Id="rId307" Type="http://schemas.openxmlformats.org/officeDocument/2006/relationships/customXml" Target="../ink/ink1000.xml"/><Relationship Id="rId349" Type="http://schemas.openxmlformats.org/officeDocument/2006/relationships/image" Target="../media/image168.png"/><Relationship Id="rId88" Type="http://schemas.openxmlformats.org/officeDocument/2006/relationships/image" Target="../media/image41.png"/><Relationship Id="rId111" Type="http://schemas.openxmlformats.org/officeDocument/2006/relationships/image" Target="../media/image52.png"/><Relationship Id="rId153" Type="http://schemas.openxmlformats.org/officeDocument/2006/relationships/customXml" Target="../ink/ink922.xml"/><Relationship Id="rId195" Type="http://schemas.openxmlformats.org/officeDocument/2006/relationships/image" Target="../media/image92.png"/><Relationship Id="rId209" Type="http://schemas.openxmlformats.org/officeDocument/2006/relationships/image" Target="../media/image99.png"/><Relationship Id="rId360" Type="http://schemas.openxmlformats.org/officeDocument/2006/relationships/customXml" Target="../ink/ink1027.xml"/><Relationship Id="rId416" Type="http://schemas.openxmlformats.org/officeDocument/2006/relationships/customXml" Target="../ink/ink1055.xml"/><Relationship Id="rId220" Type="http://schemas.openxmlformats.org/officeDocument/2006/relationships/customXml" Target="../ink/ink956.xml"/><Relationship Id="rId458" Type="http://schemas.openxmlformats.org/officeDocument/2006/relationships/image" Target="../media/image222.png"/><Relationship Id="rId15" Type="http://schemas.openxmlformats.org/officeDocument/2006/relationships/image" Target="../media/image7.png"/><Relationship Id="rId57" Type="http://schemas.openxmlformats.org/officeDocument/2006/relationships/image" Target="../media/image26.png"/><Relationship Id="rId262" Type="http://schemas.openxmlformats.org/officeDocument/2006/relationships/image" Target="../media/image125.png"/><Relationship Id="rId318" Type="http://schemas.openxmlformats.org/officeDocument/2006/relationships/image" Target="../media/image153.png"/><Relationship Id="rId99" Type="http://schemas.openxmlformats.org/officeDocument/2006/relationships/image" Target="../media/image46.png"/><Relationship Id="rId122" Type="http://schemas.openxmlformats.org/officeDocument/2006/relationships/customXml" Target="../ink/ink905.xml"/><Relationship Id="rId164" Type="http://schemas.openxmlformats.org/officeDocument/2006/relationships/image" Target="../media/image77.png"/><Relationship Id="rId371" Type="http://schemas.openxmlformats.org/officeDocument/2006/relationships/image" Target="../media/image179.png"/><Relationship Id="rId427" Type="http://schemas.openxmlformats.org/officeDocument/2006/relationships/customXml" Target="../ink/ink1061.xml"/><Relationship Id="rId469" Type="http://schemas.openxmlformats.org/officeDocument/2006/relationships/customXml" Target="../ink/ink1082.xml"/><Relationship Id="rId26" Type="http://schemas.openxmlformats.org/officeDocument/2006/relationships/customXml" Target="../ink/ink854.xml"/><Relationship Id="rId231" Type="http://schemas.openxmlformats.org/officeDocument/2006/relationships/image" Target="../media/image110.png"/><Relationship Id="rId273" Type="http://schemas.openxmlformats.org/officeDocument/2006/relationships/customXml" Target="../ink/ink983.xml"/><Relationship Id="rId329" Type="http://schemas.openxmlformats.org/officeDocument/2006/relationships/image" Target="../media/image158.png"/><Relationship Id="rId480" Type="http://schemas.openxmlformats.org/officeDocument/2006/relationships/image" Target="../media/image233.png"/><Relationship Id="rId68" Type="http://schemas.openxmlformats.org/officeDocument/2006/relationships/customXml" Target="../ink/ink877.xml"/><Relationship Id="rId133" Type="http://schemas.openxmlformats.org/officeDocument/2006/relationships/image" Target="../media/image62.png"/><Relationship Id="rId175" Type="http://schemas.openxmlformats.org/officeDocument/2006/relationships/customXml" Target="../ink/ink933.xml"/><Relationship Id="rId340" Type="http://schemas.openxmlformats.org/officeDocument/2006/relationships/customXml" Target="../ink/ink1017.xml"/><Relationship Id="rId200" Type="http://schemas.openxmlformats.org/officeDocument/2006/relationships/customXml" Target="../ink/ink946.xml"/><Relationship Id="rId382" Type="http://schemas.openxmlformats.org/officeDocument/2006/relationships/customXml" Target="../ink/ink1038.xml"/><Relationship Id="rId438" Type="http://schemas.openxmlformats.org/officeDocument/2006/relationships/image" Target="../media/image212.png"/><Relationship Id="rId242" Type="http://schemas.openxmlformats.org/officeDocument/2006/relationships/image" Target="../media/image115.png"/><Relationship Id="rId284" Type="http://schemas.openxmlformats.org/officeDocument/2006/relationships/image" Target="../media/image136.png"/><Relationship Id="rId491" Type="http://schemas.openxmlformats.org/officeDocument/2006/relationships/image" Target="../media/image238.png"/><Relationship Id="rId37" Type="http://schemas.openxmlformats.org/officeDocument/2006/relationships/image" Target="../media/image17.png"/><Relationship Id="rId79" Type="http://schemas.openxmlformats.org/officeDocument/2006/relationships/customXml" Target="../ink/ink883.xml"/><Relationship Id="rId102" Type="http://schemas.openxmlformats.org/officeDocument/2006/relationships/customXml" Target="../ink/ink895.xml"/><Relationship Id="rId144" Type="http://schemas.openxmlformats.org/officeDocument/2006/relationships/image" Target="../media/image67.png"/><Relationship Id="rId90" Type="http://schemas.openxmlformats.org/officeDocument/2006/relationships/customXml" Target="../ink/ink889.xml"/><Relationship Id="rId186" Type="http://schemas.openxmlformats.org/officeDocument/2006/relationships/image" Target="../media/image88.png"/><Relationship Id="rId351" Type="http://schemas.openxmlformats.org/officeDocument/2006/relationships/image" Target="../media/image169.png"/><Relationship Id="rId393" Type="http://schemas.openxmlformats.org/officeDocument/2006/relationships/image" Target="../media/image190.png"/><Relationship Id="rId407" Type="http://schemas.openxmlformats.org/officeDocument/2006/relationships/image" Target="../media/image197.png"/><Relationship Id="rId449" Type="http://schemas.openxmlformats.org/officeDocument/2006/relationships/customXml" Target="../ink/ink1072.xml"/><Relationship Id="rId211" Type="http://schemas.openxmlformats.org/officeDocument/2006/relationships/image" Target="../media/image100.png"/><Relationship Id="rId253" Type="http://schemas.openxmlformats.org/officeDocument/2006/relationships/customXml" Target="../ink/ink973.xml"/><Relationship Id="rId295" Type="http://schemas.openxmlformats.org/officeDocument/2006/relationships/customXml" Target="../ink/ink994.xml"/><Relationship Id="rId309" Type="http://schemas.openxmlformats.org/officeDocument/2006/relationships/customXml" Target="../ink/ink1001.xml"/><Relationship Id="rId460" Type="http://schemas.openxmlformats.org/officeDocument/2006/relationships/image" Target="../media/image223.png"/><Relationship Id="rId48" Type="http://schemas.openxmlformats.org/officeDocument/2006/relationships/customXml" Target="../ink/ink866.xml"/><Relationship Id="rId113" Type="http://schemas.openxmlformats.org/officeDocument/2006/relationships/image" Target="../media/image53.png"/><Relationship Id="rId320" Type="http://schemas.openxmlformats.org/officeDocument/2006/relationships/image" Target="../media/image154.png"/><Relationship Id="rId155" Type="http://schemas.openxmlformats.org/officeDocument/2006/relationships/customXml" Target="../ink/ink923.xml"/><Relationship Id="rId197" Type="http://schemas.openxmlformats.org/officeDocument/2006/relationships/image" Target="../media/image93.png"/><Relationship Id="rId362" Type="http://schemas.openxmlformats.org/officeDocument/2006/relationships/customXml" Target="../ink/ink1028.xml"/><Relationship Id="rId418" Type="http://schemas.openxmlformats.org/officeDocument/2006/relationships/customXml" Target="../ink/ink1056.xml"/><Relationship Id="rId222" Type="http://schemas.openxmlformats.org/officeDocument/2006/relationships/customXml" Target="../ink/ink957.xml"/><Relationship Id="rId264" Type="http://schemas.openxmlformats.org/officeDocument/2006/relationships/image" Target="../media/image126.png"/><Relationship Id="rId471" Type="http://schemas.openxmlformats.org/officeDocument/2006/relationships/customXml" Target="../ink/ink1083.xml"/><Relationship Id="rId17" Type="http://schemas.openxmlformats.org/officeDocument/2006/relationships/image" Target="../media/image8.png"/><Relationship Id="rId59" Type="http://schemas.openxmlformats.org/officeDocument/2006/relationships/image" Target="../media/image27.png"/><Relationship Id="rId124" Type="http://schemas.openxmlformats.org/officeDocument/2006/relationships/image" Target="../media/image58.png"/><Relationship Id="rId70" Type="http://schemas.openxmlformats.org/officeDocument/2006/relationships/customXml" Target="../ink/ink878.xml"/><Relationship Id="rId166" Type="http://schemas.openxmlformats.org/officeDocument/2006/relationships/image" Target="../media/image78.png"/><Relationship Id="rId331" Type="http://schemas.openxmlformats.org/officeDocument/2006/relationships/image" Target="../media/image159.png"/><Relationship Id="rId373" Type="http://schemas.openxmlformats.org/officeDocument/2006/relationships/image" Target="../media/image180.png"/><Relationship Id="rId429" Type="http://schemas.openxmlformats.org/officeDocument/2006/relationships/customXml" Target="../ink/ink1062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963.xml"/><Relationship Id="rId440" Type="http://schemas.openxmlformats.org/officeDocument/2006/relationships/image" Target="../media/image213.png"/><Relationship Id="rId28" Type="http://schemas.openxmlformats.org/officeDocument/2006/relationships/image" Target="../media/image13.png"/><Relationship Id="rId275" Type="http://schemas.openxmlformats.org/officeDocument/2006/relationships/customXml" Target="../ink/ink984.xml"/><Relationship Id="rId300" Type="http://schemas.openxmlformats.org/officeDocument/2006/relationships/image" Target="../media/image144.png"/><Relationship Id="rId482" Type="http://schemas.openxmlformats.org/officeDocument/2006/relationships/customXml" Target="../ink/ink1089.xml"/><Relationship Id="rId81" Type="http://schemas.openxmlformats.org/officeDocument/2006/relationships/customXml" Target="../ink/ink884.xml"/><Relationship Id="rId135" Type="http://schemas.openxmlformats.org/officeDocument/2006/relationships/customXml" Target="../ink/ink913.xml"/><Relationship Id="rId177" Type="http://schemas.openxmlformats.org/officeDocument/2006/relationships/customXml" Target="../ink/ink934.xml"/><Relationship Id="rId342" Type="http://schemas.openxmlformats.org/officeDocument/2006/relationships/customXml" Target="../ink/ink1018.xml"/><Relationship Id="rId384" Type="http://schemas.openxmlformats.org/officeDocument/2006/relationships/customXml" Target="../ink/ink1039.xml"/><Relationship Id="rId202" Type="http://schemas.openxmlformats.org/officeDocument/2006/relationships/customXml" Target="../ink/ink947.xml"/><Relationship Id="rId244" Type="http://schemas.openxmlformats.org/officeDocument/2006/relationships/image" Target="../media/image116.png"/><Relationship Id="rId39" Type="http://schemas.openxmlformats.org/officeDocument/2006/relationships/image" Target="../media/image18.png"/><Relationship Id="rId286" Type="http://schemas.openxmlformats.org/officeDocument/2006/relationships/image" Target="../media/image137.png"/><Relationship Id="rId451" Type="http://schemas.openxmlformats.org/officeDocument/2006/relationships/customXml" Target="../ink/ink1073.xml"/><Relationship Id="rId493" Type="http://schemas.openxmlformats.org/officeDocument/2006/relationships/image" Target="../media/image239.png"/><Relationship Id="rId50" Type="http://schemas.openxmlformats.org/officeDocument/2006/relationships/customXml" Target="../ink/ink867.xml"/><Relationship Id="rId104" Type="http://schemas.openxmlformats.org/officeDocument/2006/relationships/customXml" Target="../ink/ink896.xml"/><Relationship Id="rId146" Type="http://schemas.openxmlformats.org/officeDocument/2006/relationships/image" Target="../media/image68.png"/><Relationship Id="rId188" Type="http://schemas.openxmlformats.org/officeDocument/2006/relationships/image" Target="../media/image89.png"/><Relationship Id="rId311" Type="http://schemas.openxmlformats.org/officeDocument/2006/relationships/customXml" Target="../ink/ink1002.xml"/><Relationship Id="rId353" Type="http://schemas.openxmlformats.org/officeDocument/2006/relationships/image" Target="../media/image170.png"/><Relationship Id="rId395" Type="http://schemas.openxmlformats.org/officeDocument/2006/relationships/image" Target="../media/image191.png"/><Relationship Id="rId409" Type="http://schemas.openxmlformats.org/officeDocument/2006/relationships/image" Target="../media/image198.png"/><Relationship Id="rId92" Type="http://schemas.openxmlformats.org/officeDocument/2006/relationships/customXml" Target="../ink/ink890.xml"/><Relationship Id="rId213" Type="http://schemas.openxmlformats.org/officeDocument/2006/relationships/image" Target="../media/image101.png"/><Relationship Id="rId420" Type="http://schemas.openxmlformats.org/officeDocument/2006/relationships/customXml" Target="../ink/ink1057.xml"/><Relationship Id="rId255" Type="http://schemas.openxmlformats.org/officeDocument/2006/relationships/customXml" Target="../ink/ink974.xml"/><Relationship Id="rId297" Type="http://schemas.openxmlformats.org/officeDocument/2006/relationships/customXml" Target="../ink/ink995.xml"/><Relationship Id="rId462" Type="http://schemas.openxmlformats.org/officeDocument/2006/relationships/image" Target="../media/image224.png"/><Relationship Id="rId115" Type="http://schemas.openxmlformats.org/officeDocument/2006/relationships/image" Target="../media/image54.png"/><Relationship Id="rId157" Type="http://schemas.openxmlformats.org/officeDocument/2006/relationships/customXml" Target="../ink/ink924.xml"/><Relationship Id="rId322" Type="http://schemas.openxmlformats.org/officeDocument/2006/relationships/image" Target="../media/image155.png"/><Relationship Id="rId364" Type="http://schemas.openxmlformats.org/officeDocument/2006/relationships/customXml" Target="../ink/ink1029.xml"/><Relationship Id="rId61" Type="http://schemas.openxmlformats.org/officeDocument/2006/relationships/image" Target="../media/image28.png"/><Relationship Id="rId199" Type="http://schemas.openxmlformats.org/officeDocument/2006/relationships/image" Target="../media/image94.png"/><Relationship Id="rId19" Type="http://schemas.openxmlformats.org/officeDocument/2006/relationships/image" Target="../media/image9.png"/><Relationship Id="rId224" Type="http://schemas.openxmlformats.org/officeDocument/2006/relationships/customXml" Target="../ink/ink958.xml"/><Relationship Id="rId266" Type="http://schemas.openxmlformats.org/officeDocument/2006/relationships/image" Target="../media/image127.png"/><Relationship Id="rId431" Type="http://schemas.openxmlformats.org/officeDocument/2006/relationships/customXml" Target="../ink/ink1063.xml"/><Relationship Id="rId473" Type="http://schemas.openxmlformats.org/officeDocument/2006/relationships/customXml" Target="../ink/ink1084.xml"/><Relationship Id="rId30" Type="http://schemas.openxmlformats.org/officeDocument/2006/relationships/image" Target="../media/image14.png"/><Relationship Id="rId126" Type="http://schemas.openxmlformats.org/officeDocument/2006/relationships/image" Target="../media/image59.png"/><Relationship Id="rId168" Type="http://schemas.openxmlformats.org/officeDocument/2006/relationships/image" Target="../media/image79.png"/><Relationship Id="rId333" Type="http://schemas.openxmlformats.org/officeDocument/2006/relationships/image" Target="../media/image160.png"/><Relationship Id="rId72" Type="http://schemas.openxmlformats.org/officeDocument/2006/relationships/customXml" Target="../ink/ink879.xml"/><Relationship Id="rId375" Type="http://schemas.openxmlformats.org/officeDocument/2006/relationships/image" Target="../media/image181.png"/><Relationship Id="rId3" Type="http://schemas.openxmlformats.org/officeDocument/2006/relationships/image" Target="../media/image1.png"/><Relationship Id="rId235" Type="http://schemas.openxmlformats.org/officeDocument/2006/relationships/customXml" Target="../ink/ink964.xml"/><Relationship Id="rId277" Type="http://schemas.openxmlformats.org/officeDocument/2006/relationships/customXml" Target="../ink/ink985.xml"/><Relationship Id="rId400" Type="http://schemas.openxmlformats.org/officeDocument/2006/relationships/customXml" Target="../ink/ink1047.xml"/><Relationship Id="rId442" Type="http://schemas.openxmlformats.org/officeDocument/2006/relationships/image" Target="../media/image214.png"/><Relationship Id="rId484" Type="http://schemas.openxmlformats.org/officeDocument/2006/relationships/customXml" Target="../ink/ink1090.xml"/><Relationship Id="rId137" Type="http://schemas.openxmlformats.org/officeDocument/2006/relationships/customXml" Target="../ink/ink914.xml"/><Relationship Id="rId302" Type="http://schemas.openxmlformats.org/officeDocument/2006/relationships/image" Target="../media/image145.png"/><Relationship Id="rId344" Type="http://schemas.openxmlformats.org/officeDocument/2006/relationships/customXml" Target="../ink/ink1019.xml"/><Relationship Id="rId41" Type="http://schemas.openxmlformats.org/officeDocument/2006/relationships/image" Target="../media/image19.png"/><Relationship Id="rId83" Type="http://schemas.openxmlformats.org/officeDocument/2006/relationships/customXml" Target="../ink/ink885.xml"/><Relationship Id="rId179" Type="http://schemas.openxmlformats.org/officeDocument/2006/relationships/customXml" Target="../ink/ink935.xml"/><Relationship Id="rId386" Type="http://schemas.openxmlformats.org/officeDocument/2006/relationships/customXml" Target="../ink/ink1040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54.xml"/><Relationship Id="rId21" Type="http://schemas.openxmlformats.org/officeDocument/2006/relationships/image" Target="../media/image249.png"/><Relationship Id="rId42" Type="http://schemas.openxmlformats.org/officeDocument/2006/relationships/customXml" Target="../ink/ink1116.xml"/><Relationship Id="rId63" Type="http://schemas.openxmlformats.org/officeDocument/2006/relationships/image" Target="../media/image268.png"/><Relationship Id="rId84" Type="http://schemas.openxmlformats.org/officeDocument/2006/relationships/image" Target="../media/image278.png"/><Relationship Id="rId138" Type="http://schemas.openxmlformats.org/officeDocument/2006/relationships/image" Target="../media/image305.png"/><Relationship Id="rId159" Type="http://schemas.openxmlformats.org/officeDocument/2006/relationships/image" Target="../media/image315.png"/><Relationship Id="rId107" Type="http://schemas.openxmlformats.org/officeDocument/2006/relationships/customXml" Target="../ink/ink1149.xml"/><Relationship Id="rId11" Type="http://schemas.openxmlformats.org/officeDocument/2006/relationships/image" Target="../media/image244.png"/><Relationship Id="rId32" Type="http://schemas.openxmlformats.org/officeDocument/2006/relationships/customXml" Target="../ink/ink1111.xml"/><Relationship Id="rId53" Type="http://schemas.openxmlformats.org/officeDocument/2006/relationships/image" Target="../media/image263.png"/><Relationship Id="rId74" Type="http://schemas.openxmlformats.org/officeDocument/2006/relationships/customXml" Target="../ink/ink1132.xml"/><Relationship Id="rId128" Type="http://schemas.openxmlformats.org/officeDocument/2006/relationships/image" Target="../media/image300.png"/><Relationship Id="rId149" Type="http://schemas.openxmlformats.org/officeDocument/2006/relationships/customXml" Target="../ink/ink1170.xml"/><Relationship Id="rId5" Type="http://schemas.openxmlformats.org/officeDocument/2006/relationships/image" Target="../media/image241.png"/><Relationship Id="rId95" Type="http://schemas.openxmlformats.org/officeDocument/2006/relationships/customXml" Target="../ink/ink1143.xml"/><Relationship Id="rId22" Type="http://schemas.openxmlformats.org/officeDocument/2006/relationships/customXml" Target="../ink/ink1105.xml"/><Relationship Id="rId43" Type="http://schemas.openxmlformats.org/officeDocument/2006/relationships/image" Target="../media/image258.png"/><Relationship Id="rId64" Type="http://schemas.openxmlformats.org/officeDocument/2006/relationships/customXml" Target="../ink/ink1127.xml"/><Relationship Id="rId118" Type="http://schemas.openxmlformats.org/officeDocument/2006/relationships/image" Target="../media/image295.png"/><Relationship Id="rId139" Type="http://schemas.openxmlformats.org/officeDocument/2006/relationships/customXml" Target="../ink/ink1165.xml"/><Relationship Id="rId80" Type="http://schemas.openxmlformats.org/officeDocument/2006/relationships/image" Target="../media/image276.png"/><Relationship Id="rId85" Type="http://schemas.openxmlformats.org/officeDocument/2006/relationships/customXml" Target="../ink/ink1138.xml"/><Relationship Id="rId150" Type="http://schemas.openxmlformats.org/officeDocument/2006/relationships/image" Target="../media/image311.png"/><Relationship Id="rId155" Type="http://schemas.openxmlformats.org/officeDocument/2006/relationships/customXml" Target="../ink/ink1173.xml"/><Relationship Id="rId12" Type="http://schemas.openxmlformats.org/officeDocument/2006/relationships/customXml" Target="../ink/ink1100.xml"/><Relationship Id="rId17" Type="http://schemas.openxmlformats.org/officeDocument/2006/relationships/image" Target="../media/image247.png"/><Relationship Id="rId33" Type="http://schemas.openxmlformats.org/officeDocument/2006/relationships/image" Target="../media/image253.png"/><Relationship Id="rId38" Type="http://schemas.openxmlformats.org/officeDocument/2006/relationships/customXml" Target="../ink/ink1114.xml"/><Relationship Id="rId59" Type="http://schemas.openxmlformats.org/officeDocument/2006/relationships/image" Target="../media/image266.png"/><Relationship Id="rId103" Type="http://schemas.openxmlformats.org/officeDocument/2006/relationships/customXml" Target="../ink/ink1147.xml"/><Relationship Id="rId108" Type="http://schemas.openxmlformats.org/officeDocument/2006/relationships/image" Target="../media/image290.png"/><Relationship Id="rId124" Type="http://schemas.openxmlformats.org/officeDocument/2006/relationships/image" Target="../media/image298.png"/><Relationship Id="rId129" Type="http://schemas.openxmlformats.org/officeDocument/2006/relationships/customXml" Target="../ink/ink1160.xml"/><Relationship Id="rId54" Type="http://schemas.openxmlformats.org/officeDocument/2006/relationships/customXml" Target="../ink/ink1122.xml"/><Relationship Id="rId70" Type="http://schemas.openxmlformats.org/officeDocument/2006/relationships/customXml" Target="../ink/ink1130.xml"/><Relationship Id="rId75" Type="http://schemas.openxmlformats.org/officeDocument/2006/relationships/image" Target="../media/image274.png"/><Relationship Id="rId91" Type="http://schemas.openxmlformats.org/officeDocument/2006/relationships/customXml" Target="../ink/ink1141.xml"/><Relationship Id="rId96" Type="http://schemas.openxmlformats.org/officeDocument/2006/relationships/image" Target="../media/image284.png"/><Relationship Id="rId140" Type="http://schemas.openxmlformats.org/officeDocument/2006/relationships/image" Target="../media/image306.png"/><Relationship Id="rId145" Type="http://schemas.openxmlformats.org/officeDocument/2006/relationships/customXml" Target="../ink/ink116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97.xml"/><Relationship Id="rId23" Type="http://schemas.openxmlformats.org/officeDocument/2006/relationships/image" Target="../media/image12.png"/><Relationship Id="rId28" Type="http://schemas.openxmlformats.org/officeDocument/2006/relationships/image" Target="../media/image251.png"/><Relationship Id="rId49" Type="http://schemas.openxmlformats.org/officeDocument/2006/relationships/image" Target="../media/image261.png"/><Relationship Id="rId114" Type="http://schemas.openxmlformats.org/officeDocument/2006/relationships/image" Target="../media/image293.png"/><Relationship Id="rId119" Type="http://schemas.openxmlformats.org/officeDocument/2006/relationships/customXml" Target="../ink/ink1155.xml"/><Relationship Id="rId44" Type="http://schemas.openxmlformats.org/officeDocument/2006/relationships/customXml" Target="../ink/ink1117.xml"/><Relationship Id="rId60" Type="http://schemas.openxmlformats.org/officeDocument/2006/relationships/customXml" Target="../ink/ink1125.xml"/><Relationship Id="rId65" Type="http://schemas.openxmlformats.org/officeDocument/2006/relationships/image" Target="../media/image269.png"/><Relationship Id="rId81" Type="http://schemas.openxmlformats.org/officeDocument/2006/relationships/customXml" Target="../ink/ink1136.xml"/><Relationship Id="rId86" Type="http://schemas.openxmlformats.org/officeDocument/2006/relationships/image" Target="../media/image279.png"/><Relationship Id="rId130" Type="http://schemas.openxmlformats.org/officeDocument/2006/relationships/image" Target="../media/image301.png"/><Relationship Id="rId135" Type="http://schemas.openxmlformats.org/officeDocument/2006/relationships/customXml" Target="../ink/ink1163.xml"/><Relationship Id="rId151" Type="http://schemas.openxmlformats.org/officeDocument/2006/relationships/customXml" Target="../ink/ink1171.xml"/><Relationship Id="rId156" Type="http://schemas.openxmlformats.org/officeDocument/2006/relationships/customXml" Target="../ink/ink1174.xml"/><Relationship Id="rId13" Type="http://schemas.openxmlformats.org/officeDocument/2006/relationships/image" Target="../media/image245.png"/><Relationship Id="rId18" Type="http://schemas.openxmlformats.org/officeDocument/2006/relationships/customXml" Target="../ink/ink1103.xml"/><Relationship Id="rId39" Type="http://schemas.openxmlformats.org/officeDocument/2006/relationships/image" Target="../media/image256.png"/><Relationship Id="rId109" Type="http://schemas.openxmlformats.org/officeDocument/2006/relationships/customXml" Target="../ink/ink1150.xml"/><Relationship Id="rId34" Type="http://schemas.openxmlformats.org/officeDocument/2006/relationships/customXml" Target="../ink/ink1112.xml"/><Relationship Id="rId50" Type="http://schemas.openxmlformats.org/officeDocument/2006/relationships/customXml" Target="../ink/ink1120.xml"/><Relationship Id="rId55" Type="http://schemas.openxmlformats.org/officeDocument/2006/relationships/image" Target="../media/image264.png"/><Relationship Id="rId76" Type="http://schemas.openxmlformats.org/officeDocument/2006/relationships/customXml" Target="../ink/ink1133.xml"/><Relationship Id="rId97" Type="http://schemas.openxmlformats.org/officeDocument/2006/relationships/customXml" Target="../ink/ink1144.xml"/><Relationship Id="rId104" Type="http://schemas.openxmlformats.org/officeDocument/2006/relationships/image" Target="../media/image288.png"/><Relationship Id="rId120" Type="http://schemas.openxmlformats.org/officeDocument/2006/relationships/image" Target="../media/image296.png"/><Relationship Id="rId125" Type="http://schemas.openxmlformats.org/officeDocument/2006/relationships/customXml" Target="../ink/ink1158.xml"/><Relationship Id="rId141" Type="http://schemas.openxmlformats.org/officeDocument/2006/relationships/customXml" Target="../ink/ink1166.xml"/><Relationship Id="rId146" Type="http://schemas.openxmlformats.org/officeDocument/2006/relationships/image" Target="../media/image309.png"/><Relationship Id="rId7" Type="http://schemas.openxmlformats.org/officeDocument/2006/relationships/image" Target="../media/image242.png"/><Relationship Id="rId71" Type="http://schemas.openxmlformats.org/officeDocument/2006/relationships/image" Target="../media/image272.png"/><Relationship Id="rId92" Type="http://schemas.openxmlformats.org/officeDocument/2006/relationships/image" Target="../media/image282.png"/><Relationship Id="rId2" Type="http://schemas.openxmlformats.org/officeDocument/2006/relationships/customXml" Target="../ink/ink1095.xml"/><Relationship Id="rId29" Type="http://schemas.openxmlformats.org/officeDocument/2006/relationships/customXml" Target="../ink/ink1109.xml"/><Relationship Id="rId24" Type="http://schemas.openxmlformats.org/officeDocument/2006/relationships/customXml" Target="../ink/ink1106.xml"/><Relationship Id="rId40" Type="http://schemas.openxmlformats.org/officeDocument/2006/relationships/customXml" Target="../ink/ink1115.xml"/><Relationship Id="rId45" Type="http://schemas.openxmlformats.org/officeDocument/2006/relationships/image" Target="../media/image259.png"/><Relationship Id="rId66" Type="http://schemas.openxmlformats.org/officeDocument/2006/relationships/customXml" Target="../ink/ink1128.xml"/><Relationship Id="rId87" Type="http://schemas.openxmlformats.org/officeDocument/2006/relationships/customXml" Target="../ink/ink1139.xml"/><Relationship Id="rId110" Type="http://schemas.openxmlformats.org/officeDocument/2006/relationships/image" Target="../media/image291.png"/><Relationship Id="rId115" Type="http://schemas.openxmlformats.org/officeDocument/2006/relationships/customXml" Target="../ink/ink1153.xml"/><Relationship Id="rId131" Type="http://schemas.openxmlformats.org/officeDocument/2006/relationships/customXml" Target="../ink/ink1161.xml"/><Relationship Id="rId136" Type="http://schemas.openxmlformats.org/officeDocument/2006/relationships/image" Target="../media/image304.png"/><Relationship Id="rId157" Type="http://schemas.openxmlformats.org/officeDocument/2006/relationships/image" Target="../media/image314.png"/><Relationship Id="rId61" Type="http://schemas.openxmlformats.org/officeDocument/2006/relationships/image" Target="../media/image267.png"/><Relationship Id="rId82" Type="http://schemas.openxmlformats.org/officeDocument/2006/relationships/image" Target="../media/image277.png"/><Relationship Id="rId152" Type="http://schemas.openxmlformats.org/officeDocument/2006/relationships/image" Target="../media/image312.png"/><Relationship Id="rId19" Type="http://schemas.openxmlformats.org/officeDocument/2006/relationships/image" Target="../media/image248.png"/><Relationship Id="rId14" Type="http://schemas.openxmlformats.org/officeDocument/2006/relationships/customXml" Target="../ink/ink1101.xml"/><Relationship Id="rId30" Type="http://schemas.openxmlformats.org/officeDocument/2006/relationships/customXml" Target="../ink/ink1110.xml"/><Relationship Id="rId35" Type="http://schemas.openxmlformats.org/officeDocument/2006/relationships/image" Target="../media/image254.png"/><Relationship Id="rId56" Type="http://schemas.openxmlformats.org/officeDocument/2006/relationships/customXml" Target="../ink/ink1123.xml"/><Relationship Id="rId77" Type="http://schemas.openxmlformats.org/officeDocument/2006/relationships/image" Target="../media/image275.png"/><Relationship Id="rId100" Type="http://schemas.openxmlformats.org/officeDocument/2006/relationships/image" Target="../media/image286.png"/><Relationship Id="rId105" Type="http://schemas.openxmlformats.org/officeDocument/2006/relationships/customXml" Target="../ink/ink1148.xml"/><Relationship Id="rId126" Type="http://schemas.openxmlformats.org/officeDocument/2006/relationships/image" Target="../media/image299.png"/><Relationship Id="rId147" Type="http://schemas.openxmlformats.org/officeDocument/2006/relationships/customXml" Target="../ink/ink1169.xml"/><Relationship Id="rId8" Type="http://schemas.openxmlformats.org/officeDocument/2006/relationships/customXml" Target="../ink/ink1098.xml"/><Relationship Id="rId51" Type="http://schemas.openxmlformats.org/officeDocument/2006/relationships/image" Target="../media/image262.png"/><Relationship Id="rId72" Type="http://schemas.openxmlformats.org/officeDocument/2006/relationships/customXml" Target="../ink/ink1131.xml"/><Relationship Id="rId93" Type="http://schemas.openxmlformats.org/officeDocument/2006/relationships/customXml" Target="../ink/ink1142.xml"/><Relationship Id="rId98" Type="http://schemas.openxmlformats.org/officeDocument/2006/relationships/image" Target="../media/image285.png"/><Relationship Id="rId121" Type="http://schemas.openxmlformats.org/officeDocument/2006/relationships/customXml" Target="../ink/ink1156.xml"/><Relationship Id="rId142" Type="http://schemas.openxmlformats.org/officeDocument/2006/relationships/image" Target="../media/image307.png"/><Relationship Id="rId3" Type="http://schemas.openxmlformats.org/officeDocument/2006/relationships/image" Target="../media/image240.png"/><Relationship Id="rId25" Type="http://schemas.openxmlformats.org/officeDocument/2006/relationships/customXml" Target="../ink/ink1107.xml"/><Relationship Id="rId46" Type="http://schemas.openxmlformats.org/officeDocument/2006/relationships/customXml" Target="../ink/ink1118.xml"/><Relationship Id="rId67" Type="http://schemas.openxmlformats.org/officeDocument/2006/relationships/image" Target="../media/image270.png"/><Relationship Id="rId116" Type="http://schemas.openxmlformats.org/officeDocument/2006/relationships/image" Target="../media/image294.png"/><Relationship Id="rId137" Type="http://schemas.openxmlformats.org/officeDocument/2006/relationships/customXml" Target="../ink/ink1164.xml"/><Relationship Id="rId158" Type="http://schemas.openxmlformats.org/officeDocument/2006/relationships/customXml" Target="../ink/ink1175.xml"/><Relationship Id="rId20" Type="http://schemas.openxmlformats.org/officeDocument/2006/relationships/customXml" Target="../ink/ink1104.xml"/><Relationship Id="rId41" Type="http://schemas.openxmlformats.org/officeDocument/2006/relationships/image" Target="../media/image257.png"/><Relationship Id="rId62" Type="http://schemas.openxmlformats.org/officeDocument/2006/relationships/customXml" Target="../ink/ink1126.xml"/><Relationship Id="rId83" Type="http://schemas.openxmlformats.org/officeDocument/2006/relationships/customXml" Target="../ink/ink1137.xml"/><Relationship Id="rId88" Type="http://schemas.openxmlformats.org/officeDocument/2006/relationships/image" Target="../media/image280.png"/><Relationship Id="rId111" Type="http://schemas.openxmlformats.org/officeDocument/2006/relationships/customXml" Target="../ink/ink1151.xml"/><Relationship Id="rId132" Type="http://schemas.openxmlformats.org/officeDocument/2006/relationships/image" Target="../media/image302.png"/><Relationship Id="rId153" Type="http://schemas.openxmlformats.org/officeDocument/2006/relationships/customXml" Target="../ink/ink1172.xml"/><Relationship Id="rId15" Type="http://schemas.openxmlformats.org/officeDocument/2006/relationships/image" Target="../media/image246.png"/><Relationship Id="rId36" Type="http://schemas.openxmlformats.org/officeDocument/2006/relationships/customXml" Target="../ink/ink1113.xml"/><Relationship Id="rId57" Type="http://schemas.openxmlformats.org/officeDocument/2006/relationships/image" Target="../media/image265.png"/><Relationship Id="rId106" Type="http://schemas.openxmlformats.org/officeDocument/2006/relationships/image" Target="../media/image289.png"/><Relationship Id="rId127" Type="http://schemas.openxmlformats.org/officeDocument/2006/relationships/customXml" Target="../ink/ink1159.xml"/><Relationship Id="rId10" Type="http://schemas.openxmlformats.org/officeDocument/2006/relationships/customXml" Target="../ink/ink1099.xml"/><Relationship Id="rId31" Type="http://schemas.openxmlformats.org/officeDocument/2006/relationships/image" Target="../media/image252.png"/><Relationship Id="rId52" Type="http://schemas.openxmlformats.org/officeDocument/2006/relationships/customXml" Target="../ink/ink1121.xml"/><Relationship Id="rId73" Type="http://schemas.openxmlformats.org/officeDocument/2006/relationships/image" Target="../media/image273.png"/><Relationship Id="rId78" Type="http://schemas.openxmlformats.org/officeDocument/2006/relationships/customXml" Target="../ink/ink1134.xml"/><Relationship Id="rId94" Type="http://schemas.openxmlformats.org/officeDocument/2006/relationships/image" Target="../media/image283.png"/><Relationship Id="rId99" Type="http://schemas.openxmlformats.org/officeDocument/2006/relationships/customXml" Target="../ink/ink1145.xml"/><Relationship Id="rId101" Type="http://schemas.openxmlformats.org/officeDocument/2006/relationships/customXml" Target="../ink/ink1146.xml"/><Relationship Id="rId122" Type="http://schemas.openxmlformats.org/officeDocument/2006/relationships/image" Target="../media/image297.png"/><Relationship Id="rId143" Type="http://schemas.openxmlformats.org/officeDocument/2006/relationships/customXml" Target="../ink/ink1167.xml"/><Relationship Id="rId148" Type="http://schemas.openxmlformats.org/officeDocument/2006/relationships/image" Target="../media/image310.png"/><Relationship Id="rId4" Type="http://schemas.openxmlformats.org/officeDocument/2006/relationships/customXml" Target="../ink/ink1096.xml"/><Relationship Id="rId9" Type="http://schemas.openxmlformats.org/officeDocument/2006/relationships/image" Target="../media/image243.png"/><Relationship Id="rId26" Type="http://schemas.openxmlformats.org/officeDocument/2006/relationships/image" Target="../media/image250.png"/><Relationship Id="rId47" Type="http://schemas.openxmlformats.org/officeDocument/2006/relationships/image" Target="../media/image260.png"/><Relationship Id="rId68" Type="http://schemas.openxmlformats.org/officeDocument/2006/relationships/customXml" Target="../ink/ink1129.xml"/><Relationship Id="rId89" Type="http://schemas.openxmlformats.org/officeDocument/2006/relationships/customXml" Target="../ink/ink1140.xml"/><Relationship Id="rId112" Type="http://schemas.openxmlformats.org/officeDocument/2006/relationships/image" Target="../media/image292.png"/><Relationship Id="rId133" Type="http://schemas.openxmlformats.org/officeDocument/2006/relationships/customXml" Target="../ink/ink1162.xml"/><Relationship Id="rId154" Type="http://schemas.openxmlformats.org/officeDocument/2006/relationships/image" Target="../media/image313.png"/><Relationship Id="rId16" Type="http://schemas.openxmlformats.org/officeDocument/2006/relationships/customXml" Target="../ink/ink1102.xml"/><Relationship Id="rId37" Type="http://schemas.openxmlformats.org/officeDocument/2006/relationships/image" Target="../media/image255.png"/><Relationship Id="rId58" Type="http://schemas.openxmlformats.org/officeDocument/2006/relationships/customXml" Target="../ink/ink1124.xml"/><Relationship Id="rId79" Type="http://schemas.openxmlformats.org/officeDocument/2006/relationships/customXml" Target="../ink/ink1135.xml"/><Relationship Id="rId102" Type="http://schemas.openxmlformats.org/officeDocument/2006/relationships/image" Target="../media/image287.png"/><Relationship Id="rId123" Type="http://schemas.openxmlformats.org/officeDocument/2006/relationships/customXml" Target="../ink/ink1157.xml"/><Relationship Id="rId144" Type="http://schemas.openxmlformats.org/officeDocument/2006/relationships/image" Target="../media/image308.png"/><Relationship Id="rId90" Type="http://schemas.openxmlformats.org/officeDocument/2006/relationships/image" Target="../media/image281.png"/><Relationship Id="rId27" Type="http://schemas.openxmlformats.org/officeDocument/2006/relationships/customXml" Target="../ink/ink1108.xml"/><Relationship Id="rId48" Type="http://schemas.openxmlformats.org/officeDocument/2006/relationships/customXml" Target="../ink/ink1119.xml"/><Relationship Id="rId69" Type="http://schemas.openxmlformats.org/officeDocument/2006/relationships/image" Target="../media/image271.png"/><Relationship Id="rId113" Type="http://schemas.openxmlformats.org/officeDocument/2006/relationships/customXml" Target="../ink/ink1152.xml"/><Relationship Id="rId134" Type="http://schemas.openxmlformats.org/officeDocument/2006/relationships/image" Target="../media/image303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9.png"/><Relationship Id="rId299" Type="http://schemas.openxmlformats.org/officeDocument/2006/relationships/customXml" Target="../ink/ink1328.xml"/><Relationship Id="rId21" Type="http://schemas.openxmlformats.org/officeDocument/2006/relationships/image" Target="../media/image325.png"/><Relationship Id="rId63" Type="http://schemas.openxmlformats.org/officeDocument/2006/relationships/image" Target="../media/image343.png"/><Relationship Id="rId159" Type="http://schemas.openxmlformats.org/officeDocument/2006/relationships/image" Target="../media/image390.png"/><Relationship Id="rId170" Type="http://schemas.openxmlformats.org/officeDocument/2006/relationships/customXml" Target="../ink/ink1262.xml"/><Relationship Id="rId226" Type="http://schemas.openxmlformats.org/officeDocument/2006/relationships/image" Target="../media/image419.png"/><Relationship Id="rId268" Type="http://schemas.openxmlformats.org/officeDocument/2006/relationships/image" Target="../media/image438.png"/><Relationship Id="rId32" Type="http://schemas.openxmlformats.org/officeDocument/2006/relationships/customXml" Target="../ink/ink1192.xml"/><Relationship Id="rId74" Type="http://schemas.openxmlformats.org/officeDocument/2006/relationships/customXml" Target="../ink/ink1214.xml"/><Relationship Id="rId128" Type="http://schemas.openxmlformats.org/officeDocument/2006/relationships/customXml" Target="../ink/ink1241.xml"/><Relationship Id="rId5" Type="http://schemas.openxmlformats.org/officeDocument/2006/relationships/image" Target="../media/image317.png"/><Relationship Id="rId181" Type="http://schemas.openxmlformats.org/officeDocument/2006/relationships/image" Target="../media/image400.png"/><Relationship Id="rId237" Type="http://schemas.openxmlformats.org/officeDocument/2006/relationships/customXml" Target="../ink/ink1297.xml"/><Relationship Id="rId279" Type="http://schemas.openxmlformats.org/officeDocument/2006/relationships/customXml" Target="../ink/ink1318.xml"/><Relationship Id="rId43" Type="http://schemas.openxmlformats.org/officeDocument/2006/relationships/image" Target="../media/image334.png"/><Relationship Id="rId139" Type="http://schemas.openxmlformats.org/officeDocument/2006/relationships/image" Target="../media/image380.png"/><Relationship Id="rId290" Type="http://schemas.openxmlformats.org/officeDocument/2006/relationships/image" Target="../media/image449.png"/><Relationship Id="rId304" Type="http://schemas.openxmlformats.org/officeDocument/2006/relationships/image" Target="../media/image456.png"/><Relationship Id="rId85" Type="http://schemas.openxmlformats.org/officeDocument/2006/relationships/image" Target="../media/image354.png"/><Relationship Id="rId150" Type="http://schemas.openxmlformats.org/officeDocument/2006/relationships/customXml" Target="../ink/ink1252.xml"/><Relationship Id="rId192" Type="http://schemas.openxmlformats.org/officeDocument/2006/relationships/image" Target="../media/image405.png"/><Relationship Id="rId206" Type="http://schemas.openxmlformats.org/officeDocument/2006/relationships/image" Target="../media/image411.png"/><Relationship Id="rId248" Type="http://schemas.openxmlformats.org/officeDocument/2006/relationships/image" Target="../media/image429.png"/><Relationship Id="rId12" Type="http://schemas.openxmlformats.org/officeDocument/2006/relationships/customXml" Target="../ink/ink1181.xml"/><Relationship Id="rId108" Type="http://schemas.openxmlformats.org/officeDocument/2006/relationships/customXml" Target="../ink/ink1231.xml"/><Relationship Id="rId54" Type="http://schemas.openxmlformats.org/officeDocument/2006/relationships/customXml" Target="../ink/ink1204.xml"/><Relationship Id="rId96" Type="http://schemas.openxmlformats.org/officeDocument/2006/relationships/customXml" Target="../ink/ink1225.xml"/><Relationship Id="rId161" Type="http://schemas.openxmlformats.org/officeDocument/2006/relationships/image" Target="../media/image391.png"/><Relationship Id="rId217" Type="http://schemas.openxmlformats.org/officeDocument/2006/relationships/customXml" Target="../ink/ink1286.xml"/><Relationship Id="rId259" Type="http://schemas.openxmlformats.org/officeDocument/2006/relationships/customXml" Target="../ink/ink1308.xml"/><Relationship Id="rId23" Type="http://schemas.openxmlformats.org/officeDocument/2006/relationships/image" Target="../media/image12.png"/><Relationship Id="rId119" Type="http://schemas.openxmlformats.org/officeDocument/2006/relationships/image" Target="../media/image370.png"/><Relationship Id="rId270" Type="http://schemas.openxmlformats.org/officeDocument/2006/relationships/image" Target="../media/image439.png"/><Relationship Id="rId65" Type="http://schemas.openxmlformats.org/officeDocument/2006/relationships/image" Target="../media/image344.png"/><Relationship Id="rId130" Type="http://schemas.openxmlformats.org/officeDocument/2006/relationships/customXml" Target="../ink/ink1242.xml"/><Relationship Id="rId172" Type="http://schemas.openxmlformats.org/officeDocument/2006/relationships/customXml" Target="../ink/ink1263.xml"/><Relationship Id="rId193" Type="http://schemas.openxmlformats.org/officeDocument/2006/relationships/customXml" Target="../ink/ink1274.xml"/><Relationship Id="rId207" Type="http://schemas.openxmlformats.org/officeDocument/2006/relationships/customXml" Target="../ink/ink1281.xml"/><Relationship Id="rId228" Type="http://schemas.openxmlformats.org/officeDocument/2006/relationships/image" Target="../media/image420.png"/><Relationship Id="rId249" Type="http://schemas.openxmlformats.org/officeDocument/2006/relationships/customXml" Target="../ink/ink1303.xml"/><Relationship Id="rId13" Type="http://schemas.openxmlformats.org/officeDocument/2006/relationships/image" Target="../media/image321.png"/><Relationship Id="rId109" Type="http://schemas.openxmlformats.org/officeDocument/2006/relationships/image" Target="../media/image365.png"/><Relationship Id="rId260" Type="http://schemas.openxmlformats.org/officeDocument/2006/relationships/image" Target="../media/image434.png"/><Relationship Id="rId281" Type="http://schemas.openxmlformats.org/officeDocument/2006/relationships/customXml" Target="../ink/ink1319.xml"/><Relationship Id="rId34" Type="http://schemas.openxmlformats.org/officeDocument/2006/relationships/customXml" Target="../ink/ink1193.xml"/><Relationship Id="rId55" Type="http://schemas.openxmlformats.org/officeDocument/2006/relationships/image" Target="../media/image339.png"/><Relationship Id="rId76" Type="http://schemas.openxmlformats.org/officeDocument/2006/relationships/customXml" Target="../ink/ink1215.xml"/><Relationship Id="rId97" Type="http://schemas.openxmlformats.org/officeDocument/2006/relationships/image" Target="../media/image359.png"/><Relationship Id="rId120" Type="http://schemas.openxmlformats.org/officeDocument/2006/relationships/customXml" Target="../ink/ink1237.xml"/><Relationship Id="rId141" Type="http://schemas.openxmlformats.org/officeDocument/2006/relationships/image" Target="../media/image381.png"/><Relationship Id="rId7" Type="http://schemas.openxmlformats.org/officeDocument/2006/relationships/image" Target="../media/image318.png"/><Relationship Id="rId162" Type="http://schemas.openxmlformats.org/officeDocument/2006/relationships/customXml" Target="../ink/ink1258.xml"/><Relationship Id="rId183" Type="http://schemas.openxmlformats.org/officeDocument/2006/relationships/image" Target="../media/image401.png"/><Relationship Id="rId218" Type="http://schemas.openxmlformats.org/officeDocument/2006/relationships/image" Target="../media/image160.png"/><Relationship Id="rId239" Type="http://schemas.openxmlformats.org/officeDocument/2006/relationships/customXml" Target="../ink/ink1298.xml"/><Relationship Id="rId250" Type="http://schemas.openxmlformats.org/officeDocument/2006/relationships/image" Target="../media/image430.png"/><Relationship Id="rId271" Type="http://schemas.openxmlformats.org/officeDocument/2006/relationships/customXml" Target="../ink/ink1314.xml"/><Relationship Id="rId292" Type="http://schemas.openxmlformats.org/officeDocument/2006/relationships/image" Target="../media/image450.png"/><Relationship Id="rId306" Type="http://schemas.openxmlformats.org/officeDocument/2006/relationships/image" Target="../media/image457.png"/><Relationship Id="rId24" Type="http://schemas.openxmlformats.org/officeDocument/2006/relationships/customXml" Target="../ink/ink1187.xml"/><Relationship Id="rId45" Type="http://schemas.openxmlformats.org/officeDocument/2006/relationships/image" Target="../media/image335.png"/><Relationship Id="rId66" Type="http://schemas.openxmlformats.org/officeDocument/2006/relationships/customXml" Target="../ink/ink1210.xml"/><Relationship Id="rId87" Type="http://schemas.openxmlformats.org/officeDocument/2006/relationships/image" Target="../media/image355.png"/><Relationship Id="rId110" Type="http://schemas.openxmlformats.org/officeDocument/2006/relationships/customXml" Target="../ink/ink1232.xml"/><Relationship Id="rId131" Type="http://schemas.openxmlformats.org/officeDocument/2006/relationships/image" Target="../media/image376.png"/><Relationship Id="rId152" Type="http://schemas.openxmlformats.org/officeDocument/2006/relationships/customXml" Target="../ink/ink1253.xml"/><Relationship Id="rId173" Type="http://schemas.openxmlformats.org/officeDocument/2006/relationships/image" Target="../media/image396.png"/><Relationship Id="rId194" Type="http://schemas.openxmlformats.org/officeDocument/2006/relationships/image" Target="../media/image406.png"/><Relationship Id="rId208" Type="http://schemas.openxmlformats.org/officeDocument/2006/relationships/image" Target="../media/image412.png"/><Relationship Id="rId229" Type="http://schemas.openxmlformats.org/officeDocument/2006/relationships/customXml" Target="../ink/ink1292.xml"/><Relationship Id="rId240" Type="http://schemas.openxmlformats.org/officeDocument/2006/relationships/image" Target="../media/image425.png"/><Relationship Id="rId261" Type="http://schemas.openxmlformats.org/officeDocument/2006/relationships/customXml" Target="../ink/ink1309.xml"/><Relationship Id="rId14" Type="http://schemas.openxmlformats.org/officeDocument/2006/relationships/customXml" Target="../ink/ink1182.xml"/><Relationship Id="rId35" Type="http://schemas.openxmlformats.org/officeDocument/2006/relationships/image" Target="../media/image330.png"/><Relationship Id="rId56" Type="http://schemas.openxmlformats.org/officeDocument/2006/relationships/customXml" Target="../ink/ink1205.xml"/><Relationship Id="rId77" Type="http://schemas.openxmlformats.org/officeDocument/2006/relationships/image" Target="../media/image350.png"/><Relationship Id="rId100" Type="http://schemas.openxmlformats.org/officeDocument/2006/relationships/customXml" Target="../ink/ink1227.xml"/><Relationship Id="rId282" Type="http://schemas.openxmlformats.org/officeDocument/2006/relationships/image" Target="../media/image445.png"/><Relationship Id="rId8" Type="http://schemas.openxmlformats.org/officeDocument/2006/relationships/customXml" Target="../ink/ink1179.xml"/><Relationship Id="rId98" Type="http://schemas.openxmlformats.org/officeDocument/2006/relationships/customXml" Target="../ink/ink1226.xml"/><Relationship Id="rId121" Type="http://schemas.openxmlformats.org/officeDocument/2006/relationships/image" Target="../media/image371.png"/><Relationship Id="rId142" Type="http://schemas.openxmlformats.org/officeDocument/2006/relationships/customXml" Target="../ink/ink1248.xml"/><Relationship Id="rId163" Type="http://schemas.openxmlformats.org/officeDocument/2006/relationships/image" Target="../media/image392.png"/><Relationship Id="rId184" Type="http://schemas.openxmlformats.org/officeDocument/2006/relationships/customXml" Target="../ink/ink1269.xml"/><Relationship Id="rId219" Type="http://schemas.openxmlformats.org/officeDocument/2006/relationships/customXml" Target="../ink/ink1287.xml"/><Relationship Id="rId230" Type="http://schemas.openxmlformats.org/officeDocument/2006/relationships/customXml" Target="../ink/ink1293.xml"/><Relationship Id="rId251" Type="http://schemas.openxmlformats.org/officeDocument/2006/relationships/customXml" Target="../ink/ink1304.xml"/><Relationship Id="rId25" Type="http://schemas.openxmlformats.org/officeDocument/2006/relationships/customXml" Target="../ink/ink1188.xml"/><Relationship Id="rId46" Type="http://schemas.openxmlformats.org/officeDocument/2006/relationships/customXml" Target="../ink/ink1199.xml"/><Relationship Id="rId67" Type="http://schemas.openxmlformats.org/officeDocument/2006/relationships/image" Target="../media/image345.png"/><Relationship Id="rId272" Type="http://schemas.openxmlformats.org/officeDocument/2006/relationships/image" Target="../media/image440.png"/><Relationship Id="rId293" Type="http://schemas.openxmlformats.org/officeDocument/2006/relationships/customXml" Target="../ink/ink1325.xml"/><Relationship Id="rId307" Type="http://schemas.openxmlformats.org/officeDocument/2006/relationships/customXml" Target="../ink/ink1332.xml"/><Relationship Id="rId88" Type="http://schemas.openxmlformats.org/officeDocument/2006/relationships/customXml" Target="../ink/ink1221.xml"/><Relationship Id="rId111" Type="http://schemas.openxmlformats.org/officeDocument/2006/relationships/image" Target="../media/image366.png"/><Relationship Id="rId132" Type="http://schemas.openxmlformats.org/officeDocument/2006/relationships/customXml" Target="../ink/ink1243.xml"/><Relationship Id="rId153" Type="http://schemas.openxmlformats.org/officeDocument/2006/relationships/image" Target="../media/image387.png"/><Relationship Id="rId174" Type="http://schemas.openxmlformats.org/officeDocument/2006/relationships/customXml" Target="../ink/ink1264.xml"/><Relationship Id="rId195" Type="http://schemas.openxmlformats.org/officeDocument/2006/relationships/customXml" Target="../ink/ink1275.xml"/><Relationship Id="rId209" Type="http://schemas.openxmlformats.org/officeDocument/2006/relationships/customXml" Target="../ink/ink1282.xml"/><Relationship Id="rId220" Type="http://schemas.openxmlformats.org/officeDocument/2006/relationships/image" Target="../media/image35.png"/><Relationship Id="rId241" Type="http://schemas.openxmlformats.org/officeDocument/2006/relationships/customXml" Target="../ink/ink1299.xml"/><Relationship Id="rId15" Type="http://schemas.openxmlformats.org/officeDocument/2006/relationships/image" Target="../media/image322.png"/><Relationship Id="rId36" Type="http://schemas.openxmlformats.org/officeDocument/2006/relationships/customXml" Target="../ink/ink1194.xml"/><Relationship Id="rId57" Type="http://schemas.openxmlformats.org/officeDocument/2006/relationships/image" Target="../media/image340.png"/><Relationship Id="rId262" Type="http://schemas.openxmlformats.org/officeDocument/2006/relationships/image" Target="../media/image435.png"/><Relationship Id="rId283" Type="http://schemas.openxmlformats.org/officeDocument/2006/relationships/customXml" Target="../ink/ink1320.xml"/><Relationship Id="rId78" Type="http://schemas.openxmlformats.org/officeDocument/2006/relationships/customXml" Target="../ink/ink1216.xml"/><Relationship Id="rId99" Type="http://schemas.openxmlformats.org/officeDocument/2006/relationships/image" Target="../media/image360.png"/><Relationship Id="rId101" Type="http://schemas.openxmlformats.org/officeDocument/2006/relationships/image" Target="../media/image361.png"/><Relationship Id="rId122" Type="http://schemas.openxmlformats.org/officeDocument/2006/relationships/customXml" Target="../ink/ink1238.xml"/><Relationship Id="rId143" Type="http://schemas.openxmlformats.org/officeDocument/2006/relationships/image" Target="../media/image382.png"/><Relationship Id="rId164" Type="http://schemas.openxmlformats.org/officeDocument/2006/relationships/customXml" Target="../ink/ink1259.xml"/><Relationship Id="rId185" Type="http://schemas.openxmlformats.org/officeDocument/2006/relationships/image" Target="../media/image402.png"/><Relationship Id="rId9" Type="http://schemas.openxmlformats.org/officeDocument/2006/relationships/image" Target="../media/image319.png"/><Relationship Id="rId210" Type="http://schemas.openxmlformats.org/officeDocument/2006/relationships/image" Target="../media/image413.png"/><Relationship Id="rId26" Type="http://schemas.openxmlformats.org/officeDocument/2006/relationships/image" Target="../media/image326.png"/><Relationship Id="rId231" Type="http://schemas.openxmlformats.org/officeDocument/2006/relationships/image" Target="../media/image421.png"/><Relationship Id="rId252" Type="http://schemas.openxmlformats.org/officeDocument/2006/relationships/image" Target="../media/image311.png"/><Relationship Id="rId273" Type="http://schemas.openxmlformats.org/officeDocument/2006/relationships/customXml" Target="../ink/ink1315.xml"/><Relationship Id="rId294" Type="http://schemas.openxmlformats.org/officeDocument/2006/relationships/image" Target="../media/image451.png"/><Relationship Id="rId308" Type="http://schemas.openxmlformats.org/officeDocument/2006/relationships/image" Target="../media/image458.png"/><Relationship Id="rId47" Type="http://schemas.openxmlformats.org/officeDocument/2006/relationships/customXml" Target="../ink/ink1200.xml"/><Relationship Id="rId68" Type="http://schemas.openxmlformats.org/officeDocument/2006/relationships/customXml" Target="../ink/ink1211.xml"/><Relationship Id="rId89" Type="http://schemas.openxmlformats.org/officeDocument/2006/relationships/image" Target="../media/image356.png"/><Relationship Id="rId112" Type="http://schemas.openxmlformats.org/officeDocument/2006/relationships/customXml" Target="../ink/ink1233.xml"/><Relationship Id="rId133" Type="http://schemas.openxmlformats.org/officeDocument/2006/relationships/image" Target="../media/image377.png"/><Relationship Id="rId154" Type="http://schemas.openxmlformats.org/officeDocument/2006/relationships/customXml" Target="../ink/ink1254.xml"/><Relationship Id="rId175" Type="http://schemas.openxmlformats.org/officeDocument/2006/relationships/image" Target="../media/image397.png"/><Relationship Id="rId196" Type="http://schemas.openxmlformats.org/officeDocument/2006/relationships/image" Target="../media/image407.png"/><Relationship Id="rId200" Type="http://schemas.openxmlformats.org/officeDocument/2006/relationships/image" Target="../media/image408.png"/><Relationship Id="rId16" Type="http://schemas.openxmlformats.org/officeDocument/2006/relationships/customXml" Target="../ink/ink1183.xml"/><Relationship Id="rId221" Type="http://schemas.openxmlformats.org/officeDocument/2006/relationships/customXml" Target="../ink/ink1288.xml"/><Relationship Id="rId242" Type="http://schemas.openxmlformats.org/officeDocument/2006/relationships/image" Target="../media/image426.png"/><Relationship Id="rId263" Type="http://schemas.openxmlformats.org/officeDocument/2006/relationships/customXml" Target="../ink/ink1310.xml"/><Relationship Id="rId284" Type="http://schemas.openxmlformats.org/officeDocument/2006/relationships/image" Target="../media/image446.png"/><Relationship Id="rId37" Type="http://schemas.openxmlformats.org/officeDocument/2006/relationships/image" Target="../media/image331.png"/><Relationship Id="rId58" Type="http://schemas.openxmlformats.org/officeDocument/2006/relationships/customXml" Target="../ink/ink1206.xml"/><Relationship Id="rId79" Type="http://schemas.openxmlformats.org/officeDocument/2006/relationships/image" Target="../media/image351.png"/><Relationship Id="rId102" Type="http://schemas.openxmlformats.org/officeDocument/2006/relationships/customXml" Target="../ink/ink1228.xml"/><Relationship Id="rId123" Type="http://schemas.openxmlformats.org/officeDocument/2006/relationships/image" Target="../media/image372.png"/><Relationship Id="rId144" Type="http://schemas.openxmlformats.org/officeDocument/2006/relationships/customXml" Target="../ink/ink1249.xml"/><Relationship Id="rId90" Type="http://schemas.openxmlformats.org/officeDocument/2006/relationships/customXml" Target="../ink/ink1222.xml"/><Relationship Id="rId165" Type="http://schemas.openxmlformats.org/officeDocument/2006/relationships/image" Target="../media/image393.png"/><Relationship Id="rId186" Type="http://schemas.openxmlformats.org/officeDocument/2006/relationships/customXml" Target="../ink/ink1270.xml"/><Relationship Id="rId211" Type="http://schemas.openxmlformats.org/officeDocument/2006/relationships/customXml" Target="../ink/ink1283.xml"/><Relationship Id="rId232" Type="http://schemas.openxmlformats.org/officeDocument/2006/relationships/customXml" Target="../ink/ink1294.xml"/><Relationship Id="rId253" Type="http://schemas.openxmlformats.org/officeDocument/2006/relationships/customXml" Target="../ink/ink1305.xml"/><Relationship Id="rId274" Type="http://schemas.openxmlformats.org/officeDocument/2006/relationships/image" Target="../media/image441.png"/><Relationship Id="rId295" Type="http://schemas.openxmlformats.org/officeDocument/2006/relationships/customXml" Target="../ink/ink1326.xml"/><Relationship Id="rId309" Type="http://schemas.openxmlformats.org/officeDocument/2006/relationships/customXml" Target="../ink/ink1333.xml"/><Relationship Id="rId27" Type="http://schemas.openxmlformats.org/officeDocument/2006/relationships/customXml" Target="../ink/ink1189.xml"/><Relationship Id="rId48" Type="http://schemas.openxmlformats.org/officeDocument/2006/relationships/customXml" Target="../ink/ink1201.xml"/><Relationship Id="rId69" Type="http://schemas.openxmlformats.org/officeDocument/2006/relationships/image" Target="../media/image346.png"/><Relationship Id="rId113" Type="http://schemas.openxmlformats.org/officeDocument/2006/relationships/image" Target="../media/image367.png"/><Relationship Id="rId134" Type="http://schemas.openxmlformats.org/officeDocument/2006/relationships/customXml" Target="../ink/ink1244.xml"/><Relationship Id="rId80" Type="http://schemas.openxmlformats.org/officeDocument/2006/relationships/customXml" Target="../ink/ink1217.xml"/><Relationship Id="rId155" Type="http://schemas.openxmlformats.org/officeDocument/2006/relationships/image" Target="../media/image388.png"/><Relationship Id="rId176" Type="http://schemas.openxmlformats.org/officeDocument/2006/relationships/customXml" Target="../ink/ink1265.xml"/><Relationship Id="rId197" Type="http://schemas.openxmlformats.org/officeDocument/2006/relationships/customXml" Target="../ink/ink1276.xml"/><Relationship Id="rId201" Type="http://schemas.openxmlformats.org/officeDocument/2006/relationships/customXml" Target="../ink/ink1278.xml"/><Relationship Id="rId222" Type="http://schemas.openxmlformats.org/officeDocument/2006/relationships/image" Target="../media/image417.png"/><Relationship Id="rId243" Type="http://schemas.openxmlformats.org/officeDocument/2006/relationships/customXml" Target="../ink/ink1300.xml"/><Relationship Id="rId264" Type="http://schemas.openxmlformats.org/officeDocument/2006/relationships/image" Target="../media/image436.png"/><Relationship Id="rId285" Type="http://schemas.openxmlformats.org/officeDocument/2006/relationships/customXml" Target="../ink/ink1321.xml"/><Relationship Id="rId17" Type="http://schemas.openxmlformats.org/officeDocument/2006/relationships/image" Target="../media/image323.png"/><Relationship Id="rId38" Type="http://schemas.openxmlformats.org/officeDocument/2006/relationships/customXml" Target="../ink/ink1195.xml"/><Relationship Id="rId59" Type="http://schemas.openxmlformats.org/officeDocument/2006/relationships/image" Target="../media/image341.png"/><Relationship Id="rId103" Type="http://schemas.openxmlformats.org/officeDocument/2006/relationships/image" Target="../media/image362.png"/><Relationship Id="rId124" Type="http://schemas.openxmlformats.org/officeDocument/2006/relationships/customXml" Target="../ink/ink1239.xml"/><Relationship Id="rId310" Type="http://schemas.openxmlformats.org/officeDocument/2006/relationships/image" Target="../media/image459.png"/><Relationship Id="rId70" Type="http://schemas.openxmlformats.org/officeDocument/2006/relationships/customXml" Target="../ink/ink1212.xml"/><Relationship Id="rId91" Type="http://schemas.openxmlformats.org/officeDocument/2006/relationships/image" Target="../media/image357.png"/><Relationship Id="rId145" Type="http://schemas.openxmlformats.org/officeDocument/2006/relationships/image" Target="../media/image383.png"/><Relationship Id="rId166" Type="http://schemas.openxmlformats.org/officeDocument/2006/relationships/customXml" Target="../ink/ink1260.xml"/><Relationship Id="rId187" Type="http://schemas.openxmlformats.org/officeDocument/2006/relationships/image" Target="../media/image403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14.png"/><Relationship Id="rId233" Type="http://schemas.openxmlformats.org/officeDocument/2006/relationships/customXml" Target="../ink/ink1295.xml"/><Relationship Id="rId254" Type="http://schemas.openxmlformats.org/officeDocument/2006/relationships/image" Target="../media/image431.png"/><Relationship Id="rId28" Type="http://schemas.openxmlformats.org/officeDocument/2006/relationships/image" Target="../media/image327.png"/><Relationship Id="rId49" Type="http://schemas.openxmlformats.org/officeDocument/2006/relationships/image" Target="../media/image336.png"/><Relationship Id="rId114" Type="http://schemas.openxmlformats.org/officeDocument/2006/relationships/customXml" Target="../ink/ink1234.xml"/><Relationship Id="rId275" Type="http://schemas.openxmlformats.org/officeDocument/2006/relationships/customXml" Target="../ink/ink1316.xml"/><Relationship Id="rId296" Type="http://schemas.openxmlformats.org/officeDocument/2006/relationships/image" Target="../media/image452.png"/><Relationship Id="rId300" Type="http://schemas.openxmlformats.org/officeDocument/2006/relationships/image" Target="../media/image454.png"/><Relationship Id="rId60" Type="http://schemas.openxmlformats.org/officeDocument/2006/relationships/customXml" Target="../ink/ink1207.xml"/><Relationship Id="rId81" Type="http://schemas.openxmlformats.org/officeDocument/2006/relationships/image" Target="../media/image352.png"/><Relationship Id="rId135" Type="http://schemas.openxmlformats.org/officeDocument/2006/relationships/image" Target="../media/image378.png"/><Relationship Id="rId156" Type="http://schemas.openxmlformats.org/officeDocument/2006/relationships/customXml" Target="../ink/ink1255.xml"/><Relationship Id="rId177" Type="http://schemas.openxmlformats.org/officeDocument/2006/relationships/image" Target="../media/image398.png"/><Relationship Id="rId198" Type="http://schemas.openxmlformats.org/officeDocument/2006/relationships/image" Target="../media/image164.png"/><Relationship Id="rId202" Type="http://schemas.openxmlformats.org/officeDocument/2006/relationships/image" Target="../media/image409.png"/><Relationship Id="rId223" Type="http://schemas.openxmlformats.org/officeDocument/2006/relationships/customXml" Target="../ink/ink1289.xml"/><Relationship Id="rId244" Type="http://schemas.openxmlformats.org/officeDocument/2006/relationships/image" Target="../media/image427.png"/><Relationship Id="rId18" Type="http://schemas.openxmlformats.org/officeDocument/2006/relationships/customXml" Target="../ink/ink1184.xml"/><Relationship Id="rId39" Type="http://schemas.openxmlformats.org/officeDocument/2006/relationships/image" Target="../media/image332.png"/><Relationship Id="rId265" Type="http://schemas.openxmlformats.org/officeDocument/2006/relationships/customXml" Target="../ink/ink1311.xml"/><Relationship Id="rId286" Type="http://schemas.openxmlformats.org/officeDocument/2006/relationships/image" Target="../media/image447.png"/><Relationship Id="rId50" Type="http://schemas.openxmlformats.org/officeDocument/2006/relationships/customXml" Target="../ink/ink1202.xml"/><Relationship Id="rId104" Type="http://schemas.openxmlformats.org/officeDocument/2006/relationships/customXml" Target="../ink/ink1229.xml"/><Relationship Id="rId125" Type="http://schemas.openxmlformats.org/officeDocument/2006/relationships/image" Target="../media/image373.png"/><Relationship Id="rId146" Type="http://schemas.openxmlformats.org/officeDocument/2006/relationships/customXml" Target="../ink/ink1250.xml"/><Relationship Id="rId167" Type="http://schemas.openxmlformats.org/officeDocument/2006/relationships/image" Target="../media/image394.png"/><Relationship Id="rId188" Type="http://schemas.openxmlformats.org/officeDocument/2006/relationships/customXml" Target="../ink/ink1271.xml"/><Relationship Id="rId311" Type="http://schemas.openxmlformats.org/officeDocument/2006/relationships/customXml" Target="../ink/ink1334.xml"/><Relationship Id="rId71" Type="http://schemas.openxmlformats.org/officeDocument/2006/relationships/image" Target="../media/image347.png"/><Relationship Id="rId92" Type="http://schemas.openxmlformats.org/officeDocument/2006/relationships/customXml" Target="../ink/ink1223.xml"/><Relationship Id="rId213" Type="http://schemas.openxmlformats.org/officeDocument/2006/relationships/customXml" Target="../ink/ink1284.xml"/><Relationship Id="rId234" Type="http://schemas.openxmlformats.org/officeDocument/2006/relationships/image" Target="../media/image422.png"/><Relationship Id="rId2" Type="http://schemas.openxmlformats.org/officeDocument/2006/relationships/customXml" Target="../ink/ink1176.xml"/><Relationship Id="rId29" Type="http://schemas.openxmlformats.org/officeDocument/2006/relationships/customXml" Target="../ink/ink1190.xml"/><Relationship Id="rId255" Type="http://schemas.openxmlformats.org/officeDocument/2006/relationships/customXml" Target="../ink/ink1306.xml"/><Relationship Id="rId276" Type="http://schemas.openxmlformats.org/officeDocument/2006/relationships/image" Target="../media/image442.png"/><Relationship Id="rId297" Type="http://schemas.openxmlformats.org/officeDocument/2006/relationships/customXml" Target="../ink/ink1327.xml"/><Relationship Id="rId40" Type="http://schemas.openxmlformats.org/officeDocument/2006/relationships/customXml" Target="../ink/ink1196.xml"/><Relationship Id="rId115" Type="http://schemas.openxmlformats.org/officeDocument/2006/relationships/image" Target="../media/image368.png"/><Relationship Id="rId136" Type="http://schemas.openxmlformats.org/officeDocument/2006/relationships/customXml" Target="../ink/ink1245.xml"/><Relationship Id="rId157" Type="http://schemas.openxmlformats.org/officeDocument/2006/relationships/image" Target="../media/image389.png"/><Relationship Id="rId178" Type="http://schemas.openxmlformats.org/officeDocument/2006/relationships/customXml" Target="../ink/ink1266.xml"/><Relationship Id="rId301" Type="http://schemas.openxmlformats.org/officeDocument/2006/relationships/customXml" Target="../ink/ink1329.xml"/><Relationship Id="rId61" Type="http://schemas.openxmlformats.org/officeDocument/2006/relationships/image" Target="../media/image342.png"/><Relationship Id="rId82" Type="http://schemas.openxmlformats.org/officeDocument/2006/relationships/customXml" Target="../ink/ink1218.xml"/><Relationship Id="rId199" Type="http://schemas.openxmlformats.org/officeDocument/2006/relationships/customXml" Target="../ink/ink1277.xml"/><Relationship Id="rId203" Type="http://schemas.openxmlformats.org/officeDocument/2006/relationships/customXml" Target="../ink/ink1279.xml"/><Relationship Id="rId19" Type="http://schemas.openxmlformats.org/officeDocument/2006/relationships/image" Target="../media/image324.png"/><Relationship Id="rId224" Type="http://schemas.openxmlformats.org/officeDocument/2006/relationships/image" Target="../media/image418.png"/><Relationship Id="rId245" Type="http://schemas.openxmlformats.org/officeDocument/2006/relationships/customXml" Target="../ink/ink1301.xml"/><Relationship Id="rId266" Type="http://schemas.openxmlformats.org/officeDocument/2006/relationships/image" Target="../media/image437.png"/><Relationship Id="rId287" Type="http://schemas.openxmlformats.org/officeDocument/2006/relationships/customXml" Target="../ink/ink1322.xml"/><Relationship Id="rId30" Type="http://schemas.openxmlformats.org/officeDocument/2006/relationships/image" Target="../media/image328.png"/><Relationship Id="rId105" Type="http://schemas.openxmlformats.org/officeDocument/2006/relationships/image" Target="../media/image363.png"/><Relationship Id="rId126" Type="http://schemas.openxmlformats.org/officeDocument/2006/relationships/customXml" Target="../ink/ink1240.xml"/><Relationship Id="rId147" Type="http://schemas.openxmlformats.org/officeDocument/2006/relationships/image" Target="../media/image384.png"/><Relationship Id="rId168" Type="http://schemas.openxmlformats.org/officeDocument/2006/relationships/customXml" Target="../ink/ink1261.xml"/><Relationship Id="rId312" Type="http://schemas.openxmlformats.org/officeDocument/2006/relationships/image" Target="../media/image460.png"/><Relationship Id="rId51" Type="http://schemas.openxmlformats.org/officeDocument/2006/relationships/image" Target="../media/image337.png"/><Relationship Id="rId72" Type="http://schemas.openxmlformats.org/officeDocument/2006/relationships/customXml" Target="../ink/ink1213.xml"/><Relationship Id="rId93" Type="http://schemas.openxmlformats.org/officeDocument/2006/relationships/image" Target="../media/image358.png"/><Relationship Id="rId189" Type="http://schemas.openxmlformats.org/officeDocument/2006/relationships/customXml" Target="../ink/ink1272.xml"/><Relationship Id="rId3" Type="http://schemas.openxmlformats.org/officeDocument/2006/relationships/image" Target="../media/image316.png"/><Relationship Id="rId214" Type="http://schemas.openxmlformats.org/officeDocument/2006/relationships/image" Target="../media/image415.png"/><Relationship Id="rId235" Type="http://schemas.openxmlformats.org/officeDocument/2006/relationships/customXml" Target="../ink/ink1296.xml"/><Relationship Id="rId256" Type="http://schemas.openxmlformats.org/officeDocument/2006/relationships/image" Target="../media/image432.png"/><Relationship Id="rId277" Type="http://schemas.openxmlformats.org/officeDocument/2006/relationships/customXml" Target="../ink/ink1317.xml"/><Relationship Id="rId298" Type="http://schemas.openxmlformats.org/officeDocument/2006/relationships/image" Target="../media/image453.png"/><Relationship Id="rId116" Type="http://schemas.openxmlformats.org/officeDocument/2006/relationships/customXml" Target="../ink/ink1235.xml"/><Relationship Id="rId137" Type="http://schemas.openxmlformats.org/officeDocument/2006/relationships/image" Target="../media/image379.png"/><Relationship Id="rId158" Type="http://schemas.openxmlformats.org/officeDocument/2006/relationships/customXml" Target="../ink/ink1256.xml"/><Relationship Id="rId302" Type="http://schemas.openxmlformats.org/officeDocument/2006/relationships/image" Target="../media/image455.png"/><Relationship Id="rId20" Type="http://schemas.openxmlformats.org/officeDocument/2006/relationships/customXml" Target="../ink/ink1185.xml"/><Relationship Id="rId41" Type="http://schemas.openxmlformats.org/officeDocument/2006/relationships/image" Target="../media/image333.png"/><Relationship Id="rId62" Type="http://schemas.openxmlformats.org/officeDocument/2006/relationships/customXml" Target="../ink/ink1208.xml"/><Relationship Id="rId83" Type="http://schemas.openxmlformats.org/officeDocument/2006/relationships/image" Target="../media/image353.png"/><Relationship Id="rId179" Type="http://schemas.openxmlformats.org/officeDocument/2006/relationships/image" Target="../media/image399.png"/><Relationship Id="rId190" Type="http://schemas.openxmlformats.org/officeDocument/2006/relationships/image" Target="../media/image404.png"/><Relationship Id="rId204" Type="http://schemas.openxmlformats.org/officeDocument/2006/relationships/image" Target="../media/image410.png"/><Relationship Id="rId225" Type="http://schemas.openxmlformats.org/officeDocument/2006/relationships/customXml" Target="../ink/ink1290.xml"/><Relationship Id="rId246" Type="http://schemas.openxmlformats.org/officeDocument/2006/relationships/image" Target="../media/image428.png"/><Relationship Id="rId267" Type="http://schemas.openxmlformats.org/officeDocument/2006/relationships/customXml" Target="../ink/ink1312.xml"/><Relationship Id="rId288" Type="http://schemas.openxmlformats.org/officeDocument/2006/relationships/image" Target="../media/image448.png"/><Relationship Id="rId106" Type="http://schemas.openxmlformats.org/officeDocument/2006/relationships/customXml" Target="../ink/ink1230.xml"/><Relationship Id="rId127" Type="http://schemas.openxmlformats.org/officeDocument/2006/relationships/image" Target="../media/image374.png"/><Relationship Id="rId313" Type="http://schemas.openxmlformats.org/officeDocument/2006/relationships/customXml" Target="../ink/ink1335.xml"/><Relationship Id="rId10" Type="http://schemas.openxmlformats.org/officeDocument/2006/relationships/customXml" Target="../ink/ink1180.xml"/><Relationship Id="rId31" Type="http://schemas.openxmlformats.org/officeDocument/2006/relationships/customXml" Target="../ink/ink1191.xml"/><Relationship Id="rId52" Type="http://schemas.openxmlformats.org/officeDocument/2006/relationships/customXml" Target="../ink/ink1203.xml"/><Relationship Id="rId73" Type="http://schemas.openxmlformats.org/officeDocument/2006/relationships/image" Target="../media/image348.png"/><Relationship Id="rId94" Type="http://schemas.openxmlformats.org/officeDocument/2006/relationships/customXml" Target="../ink/ink1224.xml"/><Relationship Id="rId148" Type="http://schemas.openxmlformats.org/officeDocument/2006/relationships/customXml" Target="../ink/ink1251.xml"/><Relationship Id="rId169" Type="http://schemas.openxmlformats.org/officeDocument/2006/relationships/image" Target="../media/image142.png"/><Relationship Id="rId4" Type="http://schemas.openxmlformats.org/officeDocument/2006/relationships/customXml" Target="../ink/ink1177.xml"/><Relationship Id="rId180" Type="http://schemas.openxmlformats.org/officeDocument/2006/relationships/customXml" Target="../ink/ink1267.xml"/><Relationship Id="rId215" Type="http://schemas.openxmlformats.org/officeDocument/2006/relationships/customXml" Target="../ink/ink1285.xml"/><Relationship Id="rId236" Type="http://schemas.openxmlformats.org/officeDocument/2006/relationships/image" Target="../media/image423.png"/><Relationship Id="rId257" Type="http://schemas.openxmlformats.org/officeDocument/2006/relationships/customXml" Target="../ink/ink1307.xml"/><Relationship Id="rId278" Type="http://schemas.openxmlformats.org/officeDocument/2006/relationships/image" Target="../media/image443.png"/><Relationship Id="rId303" Type="http://schemas.openxmlformats.org/officeDocument/2006/relationships/customXml" Target="../ink/ink1330.xml"/><Relationship Id="rId42" Type="http://schemas.openxmlformats.org/officeDocument/2006/relationships/customXml" Target="../ink/ink1197.xml"/><Relationship Id="rId84" Type="http://schemas.openxmlformats.org/officeDocument/2006/relationships/customXml" Target="../ink/ink1219.xml"/><Relationship Id="rId138" Type="http://schemas.openxmlformats.org/officeDocument/2006/relationships/customXml" Target="../ink/ink1246.xml"/><Relationship Id="rId191" Type="http://schemas.openxmlformats.org/officeDocument/2006/relationships/customXml" Target="../ink/ink1273.xml"/><Relationship Id="rId205" Type="http://schemas.openxmlformats.org/officeDocument/2006/relationships/customXml" Target="../ink/ink1280.xml"/><Relationship Id="rId247" Type="http://schemas.openxmlformats.org/officeDocument/2006/relationships/customXml" Target="../ink/ink1302.xml"/><Relationship Id="rId107" Type="http://schemas.openxmlformats.org/officeDocument/2006/relationships/image" Target="../media/image364.png"/><Relationship Id="rId289" Type="http://schemas.openxmlformats.org/officeDocument/2006/relationships/customXml" Target="../ink/ink1323.xml"/><Relationship Id="rId11" Type="http://schemas.openxmlformats.org/officeDocument/2006/relationships/image" Target="../media/image320.png"/><Relationship Id="rId53" Type="http://schemas.openxmlformats.org/officeDocument/2006/relationships/image" Target="../media/image338.png"/><Relationship Id="rId149" Type="http://schemas.openxmlformats.org/officeDocument/2006/relationships/image" Target="../media/image385.png"/><Relationship Id="rId314" Type="http://schemas.openxmlformats.org/officeDocument/2006/relationships/image" Target="../media/image461.png"/><Relationship Id="rId95" Type="http://schemas.openxmlformats.org/officeDocument/2006/relationships/image" Target="../media/image43.png"/><Relationship Id="rId160" Type="http://schemas.openxmlformats.org/officeDocument/2006/relationships/customXml" Target="../ink/ink1257.xml"/><Relationship Id="rId216" Type="http://schemas.openxmlformats.org/officeDocument/2006/relationships/image" Target="../media/image416.png"/><Relationship Id="rId258" Type="http://schemas.openxmlformats.org/officeDocument/2006/relationships/image" Target="../media/image433.png"/><Relationship Id="rId22" Type="http://schemas.openxmlformats.org/officeDocument/2006/relationships/customXml" Target="../ink/ink1186.xml"/><Relationship Id="rId64" Type="http://schemas.openxmlformats.org/officeDocument/2006/relationships/customXml" Target="../ink/ink1209.xml"/><Relationship Id="rId118" Type="http://schemas.openxmlformats.org/officeDocument/2006/relationships/customXml" Target="../ink/ink1236.xml"/><Relationship Id="rId171" Type="http://schemas.openxmlformats.org/officeDocument/2006/relationships/image" Target="../media/image395.png"/><Relationship Id="rId227" Type="http://schemas.openxmlformats.org/officeDocument/2006/relationships/customXml" Target="../ink/ink1291.xml"/><Relationship Id="rId269" Type="http://schemas.openxmlformats.org/officeDocument/2006/relationships/customXml" Target="../ink/ink1313.xml"/><Relationship Id="rId33" Type="http://schemas.openxmlformats.org/officeDocument/2006/relationships/image" Target="../media/image329.png"/><Relationship Id="rId129" Type="http://schemas.openxmlformats.org/officeDocument/2006/relationships/image" Target="../media/image375.png"/><Relationship Id="rId280" Type="http://schemas.openxmlformats.org/officeDocument/2006/relationships/image" Target="../media/image444.png"/><Relationship Id="rId75" Type="http://schemas.openxmlformats.org/officeDocument/2006/relationships/image" Target="../media/image349.png"/><Relationship Id="rId140" Type="http://schemas.openxmlformats.org/officeDocument/2006/relationships/customXml" Target="../ink/ink1247.xml"/><Relationship Id="rId182" Type="http://schemas.openxmlformats.org/officeDocument/2006/relationships/customXml" Target="../ink/ink1268.xml"/><Relationship Id="rId6" Type="http://schemas.openxmlformats.org/officeDocument/2006/relationships/customXml" Target="../ink/ink1178.xml"/><Relationship Id="rId238" Type="http://schemas.openxmlformats.org/officeDocument/2006/relationships/image" Target="../media/image424.png"/><Relationship Id="rId291" Type="http://schemas.openxmlformats.org/officeDocument/2006/relationships/customXml" Target="../ink/ink1324.xml"/><Relationship Id="rId305" Type="http://schemas.openxmlformats.org/officeDocument/2006/relationships/customXml" Target="../ink/ink1331.xml"/><Relationship Id="rId44" Type="http://schemas.openxmlformats.org/officeDocument/2006/relationships/customXml" Target="../ink/ink1198.xml"/><Relationship Id="rId86" Type="http://schemas.openxmlformats.org/officeDocument/2006/relationships/customXml" Target="../ink/ink1220.xml"/><Relationship Id="rId151" Type="http://schemas.openxmlformats.org/officeDocument/2006/relationships/image" Target="../media/image3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72E1EF3-A70A-B972-C22C-AB45097D958B}"/>
              </a:ext>
            </a:extLst>
          </p:cNvPr>
          <p:cNvGrpSpPr/>
          <p:nvPr/>
        </p:nvGrpSpPr>
        <p:grpSpPr>
          <a:xfrm>
            <a:off x="1429284" y="404525"/>
            <a:ext cx="2260080" cy="662400"/>
            <a:chOff x="1429284" y="404525"/>
            <a:chExt cx="2260080" cy="66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81FD879-47AD-34C0-FAE0-D96191D533C9}"/>
                    </a:ext>
                  </a:extLst>
                </p14:cNvPr>
                <p14:cNvContentPartPr/>
                <p14:nvPr/>
              </p14:nvContentPartPr>
              <p14:xfrm>
                <a:off x="1429284" y="404525"/>
                <a:ext cx="260280" cy="486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81FD879-47AD-34C0-FAE0-D96191D533C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20644" y="395885"/>
                  <a:ext cx="27792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034D3B0-EC08-3690-CBBB-33A08751ACF1}"/>
                    </a:ext>
                  </a:extLst>
                </p14:cNvPr>
                <p14:cNvContentPartPr/>
                <p14:nvPr/>
              </p14:nvContentPartPr>
              <p14:xfrm>
                <a:off x="1476444" y="629165"/>
                <a:ext cx="178560" cy="61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034D3B0-EC08-3690-CBBB-33A08751ACF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67804" y="620525"/>
                  <a:ext cx="1962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5A713E5-57BF-AEB0-EC8E-9E2B31366C07}"/>
                    </a:ext>
                  </a:extLst>
                </p14:cNvPr>
                <p14:cNvContentPartPr/>
                <p14:nvPr/>
              </p14:nvContentPartPr>
              <p14:xfrm>
                <a:off x="1760124" y="651485"/>
                <a:ext cx="29880" cy="203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5A713E5-57BF-AEB0-EC8E-9E2B31366C0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51484" y="642485"/>
                  <a:ext cx="47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6247C33-F792-4BB5-DDF7-2614E8A0B5EC}"/>
                    </a:ext>
                  </a:extLst>
                </p14:cNvPr>
                <p14:cNvContentPartPr/>
                <p14:nvPr/>
              </p14:nvContentPartPr>
              <p14:xfrm>
                <a:off x="1791804" y="670565"/>
                <a:ext cx="223200" cy="175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6247C33-F792-4BB5-DDF7-2614E8A0B5E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82804" y="661925"/>
                  <a:ext cx="240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64C20FC-F09E-E4EE-0589-D453193185FB}"/>
                    </a:ext>
                  </a:extLst>
                </p14:cNvPr>
                <p14:cNvContentPartPr/>
                <p14:nvPr/>
              </p14:nvContentPartPr>
              <p14:xfrm>
                <a:off x="2083044" y="651485"/>
                <a:ext cx="115200" cy="415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64C20FC-F09E-E4EE-0589-D453193185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74404" y="642845"/>
                  <a:ext cx="13284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03F9E07-9D45-6EF0-D90D-401FFABCA5A8}"/>
                    </a:ext>
                  </a:extLst>
                </p14:cNvPr>
                <p14:cNvContentPartPr/>
                <p14:nvPr/>
              </p14:nvContentPartPr>
              <p14:xfrm>
                <a:off x="2277444" y="635285"/>
                <a:ext cx="137160" cy="154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03F9E07-9D45-6EF0-D90D-401FFABCA5A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68444" y="626285"/>
                  <a:ext cx="154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27CECD8-151C-AD1E-7C2E-D8DADBD6BBCA}"/>
                    </a:ext>
                  </a:extLst>
                </p14:cNvPr>
                <p14:cNvContentPartPr/>
                <p14:nvPr/>
              </p14:nvContentPartPr>
              <p14:xfrm>
                <a:off x="2289324" y="466445"/>
                <a:ext cx="8640" cy="47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27CECD8-151C-AD1E-7C2E-D8DADBD6BBC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80684" y="457805"/>
                  <a:ext cx="26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9939881-56F3-1075-ADAC-8AED84169BB7}"/>
                    </a:ext>
                  </a:extLst>
                </p14:cNvPr>
                <p14:cNvContentPartPr/>
                <p14:nvPr/>
              </p14:nvContentPartPr>
              <p14:xfrm>
                <a:off x="2499924" y="567965"/>
                <a:ext cx="215280" cy="231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9939881-56F3-1075-ADAC-8AED84169BB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90924" y="559325"/>
                  <a:ext cx="2329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8F9E3D2-6715-B463-9F59-F62F698274BE}"/>
                    </a:ext>
                  </a:extLst>
                </p14:cNvPr>
                <p14:cNvContentPartPr/>
                <p14:nvPr/>
              </p14:nvContentPartPr>
              <p14:xfrm>
                <a:off x="2794044" y="594605"/>
                <a:ext cx="249480" cy="224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8F9E3D2-6715-B463-9F59-F62F698274B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85404" y="585965"/>
                  <a:ext cx="2671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541405F-1F98-9EE9-457E-75DBFE840914}"/>
                    </a:ext>
                  </a:extLst>
                </p14:cNvPr>
                <p14:cNvContentPartPr/>
                <p14:nvPr/>
              </p14:nvContentPartPr>
              <p14:xfrm>
                <a:off x="3073764" y="574085"/>
                <a:ext cx="179640" cy="169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541405F-1F98-9EE9-457E-75DBFE84091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64764" y="565445"/>
                  <a:ext cx="197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7C13491-3139-FEA7-EF00-72DE54D356D8}"/>
                    </a:ext>
                  </a:extLst>
                </p14:cNvPr>
                <p14:cNvContentPartPr/>
                <p14:nvPr/>
              </p14:nvContentPartPr>
              <p14:xfrm>
                <a:off x="3367164" y="629165"/>
                <a:ext cx="322200" cy="162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7C13491-3139-FEA7-EF00-72DE54D356D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58524" y="620525"/>
                  <a:ext cx="33984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9634D9-4F14-45D7-F013-4A6D99B46D07}"/>
              </a:ext>
            </a:extLst>
          </p:cNvPr>
          <p:cNvGrpSpPr/>
          <p:nvPr/>
        </p:nvGrpSpPr>
        <p:grpSpPr>
          <a:xfrm>
            <a:off x="4504764" y="398405"/>
            <a:ext cx="2265840" cy="467280"/>
            <a:chOff x="4504764" y="398405"/>
            <a:chExt cx="226584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E3D47E1-7131-4521-21F0-D1DD9CF0CCDC}"/>
                    </a:ext>
                  </a:extLst>
                </p14:cNvPr>
                <p14:cNvContentPartPr/>
                <p14:nvPr/>
              </p14:nvContentPartPr>
              <p14:xfrm>
                <a:off x="4504764" y="439445"/>
                <a:ext cx="195120" cy="297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E3D47E1-7131-4521-21F0-D1DD9CF0CC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96124" y="430445"/>
                  <a:ext cx="2127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C91532B-CA2A-47F4-C425-4F7403C8471A}"/>
                    </a:ext>
                  </a:extLst>
                </p14:cNvPr>
                <p14:cNvContentPartPr/>
                <p14:nvPr/>
              </p14:nvContentPartPr>
              <p14:xfrm>
                <a:off x="4755324" y="579125"/>
                <a:ext cx="151200" cy="155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C91532B-CA2A-47F4-C425-4F7403C8471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46684" y="570125"/>
                  <a:ext cx="168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2E76E92-5478-6520-46AE-18DA19450284}"/>
                    </a:ext>
                  </a:extLst>
                </p14:cNvPr>
                <p14:cNvContentPartPr/>
                <p14:nvPr/>
              </p14:nvContentPartPr>
              <p14:xfrm>
                <a:off x="4951164" y="569045"/>
                <a:ext cx="118440" cy="140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E76E92-5478-6520-46AE-18DA1945028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42164" y="560405"/>
                  <a:ext cx="136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993DE18-0B62-0AD0-8414-207EEC47C69B}"/>
                    </a:ext>
                  </a:extLst>
                </p14:cNvPr>
                <p14:cNvContentPartPr/>
                <p14:nvPr/>
              </p14:nvContentPartPr>
              <p14:xfrm>
                <a:off x="5157804" y="554645"/>
                <a:ext cx="136800" cy="177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993DE18-0B62-0AD0-8414-207EEC47C69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49164" y="546005"/>
                  <a:ext cx="1544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0581DEC-4F06-22D9-917C-1A64B688E23A}"/>
                    </a:ext>
                  </a:extLst>
                </p14:cNvPr>
                <p14:cNvContentPartPr/>
                <p14:nvPr/>
              </p14:nvContentPartPr>
              <p14:xfrm>
                <a:off x="5281644" y="573725"/>
                <a:ext cx="110880" cy="164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0581DEC-4F06-22D9-917C-1A64B688E23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72644" y="564725"/>
                  <a:ext cx="128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E49D41F-1BD7-A392-72AA-83E0432D721E}"/>
                    </a:ext>
                  </a:extLst>
                </p14:cNvPr>
                <p14:cNvContentPartPr/>
                <p14:nvPr/>
              </p14:nvContentPartPr>
              <p14:xfrm>
                <a:off x="5243124" y="398405"/>
                <a:ext cx="6120" cy="82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E49D41F-1BD7-A392-72AA-83E0432D721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34124" y="389765"/>
                  <a:ext cx="23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A476746-19C6-D40F-8F9B-188414AE0F18}"/>
                    </a:ext>
                  </a:extLst>
                </p14:cNvPr>
                <p14:cNvContentPartPr/>
                <p14:nvPr/>
              </p14:nvContentPartPr>
              <p14:xfrm>
                <a:off x="5384604" y="566525"/>
                <a:ext cx="121680" cy="299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A476746-19C6-D40F-8F9B-188414AE0F1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75604" y="557885"/>
                  <a:ext cx="1393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F9C4F40-271B-DF2C-0E0A-CDB564F966D2}"/>
                    </a:ext>
                  </a:extLst>
                </p14:cNvPr>
                <p14:cNvContentPartPr/>
                <p14:nvPr/>
              </p14:nvContentPartPr>
              <p14:xfrm>
                <a:off x="5554164" y="504965"/>
                <a:ext cx="262440" cy="180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F9C4F40-271B-DF2C-0E0A-CDB564F966D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45164" y="496325"/>
                  <a:ext cx="280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BD57E8B-5EA9-2ADB-2B8F-3B7BBDA6DCFD}"/>
                    </a:ext>
                  </a:extLst>
                </p14:cNvPr>
                <p14:cNvContentPartPr/>
                <p14:nvPr/>
              </p14:nvContentPartPr>
              <p14:xfrm>
                <a:off x="5845764" y="524405"/>
                <a:ext cx="204480" cy="170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BD57E8B-5EA9-2ADB-2B8F-3B7BBDA6DCF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37124" y="515765"/>
                  <a:ext cx="222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3851F0E-FFDF-2814-CA0A-5A99646571BD}"/>
                    </a:ext>
                  </a:extLst>
                </p14:cNvPr>
                <p14:cNvContentPartPr/>
                <p14:nvPr/>
              </p14:nvContentPartPr>
              <p14:xfrm>
                <a:off x="6183084" y="534485"/>
                <a:ext cx="136800" cy="181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3851F0E-FFDF-2814-CA0A-5A99646571B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74444" y="525845"/>
                  <a:ext cx="154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046EC4E-9448-F801-59E5-6E8565BC9150}"/>
                    </a:ext>
                  </a:extLst>
                </p14:cNvPr>
                <p14:cNvContentPartPr/>
                <p14:nvPr/>
              </p14:nvContentPartPr>
              <p14:xfrm>
                <a:off x="6342204" y="551405"/>
                <a:ext cx="231840" cy="162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046EC4E-9448-F801-59E5-6E8565BC915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33564" y="542405"/>
                  <a:ext cx="249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09A624C-E26C-E00C-917F-7593A97BAAA0}"/>
                    </a:ext>
                  </a:extLst>
                </p14:cNvPr>
                <p14:cNvContentPartPr/>
                <p14:nvPr/>
              </p14:nvContentPartPr>
              <p14:xfrm>
                <a:off x="6664764" y="520805"/>
                <a:ext cx="105840" cy="182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09A624C-E26C-E00C-917F-7593A97BAAA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55764" y="512165"/>
                  <a:ext cx="12348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0368438-A3B5-5DC1-D58A-5F2ED376C14D}"/>
              </a:ext>
            </a:extLst>
          </p:cNvPr>
          <p:cNvGrpSpPr/>
          <p:nvPr/>
        </p:nvGrpSpPr>
        <p:grpSpPr>
          <a:xfrm>
            <a:off x="223644" y="1362125"/>
            <a:ext cx="1614600" cy="656640"/>
            <a:chOff x="223644" y="1362125"/>
            <a:chExt cx="1614600" cy="65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7D5050F-A2CD-BA39-414A-10298B0F8CC2}"/>
                    </a:ext>
                  </a:extLst>
                </p14:cNvPr>
                <p14:cNvContentPartPr/>
                <p14:nvPr/>
              </p14:nvContentPartPr>
              <p14:xfrm>
                <a:off x="317964" y="1362125"/>
                <a:ext cx="180000" cy="411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7D5050F-A2CD-BA39-414A-10298B0F8CC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9324" y="1353125"/>
                  <a:ext cx="19764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9E14721-7E0D-0CD5-AF25-F431BAC81278}"/>
                    </a:ext>
                  </a:extLst>
                </p14:cNvPr>
                <p14:cNvContentPartPr/>
                <p14:nvPr/>
              </p14:nvContentPartPr>
              <p14:xfrm>
                <a:off x="620724" y="1576325"/>
                <a:ext cx="71280" cy="442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9E14721-7E0D-0CD5-AF25-F431BAC8127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2084" y="1567325"/>
                  <a:ext cx="8892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054CAAD-CC08-195E-0FE2-F9ECD3F555E2}"/>
                    </a:ext>
                  </a:extLst>
                </p14:cNvPr>
                <p14:cNvContentPartPr/>
                <p14:nvPr/>
              </p14:nvContentPartPr>
              <p14:xfrm>
                <a:off x="770124" y="1633925"/>
                <a:ext cx="7920" cy="136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054CAAD-CC08-195E-0FE2-F9ECD3F555E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1484" y="1624925"/>
                  <a:ext cx="25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DD34230-E7A0-0244-2D0D-C502B0A80420}"/>
                    </a:ext>
                  </a:extLst>
                </p14:cNvPr>
                <p14:cNvContentPartPr/>
                <p14:nvPr/>
              </p14:nvContentPartPr>
              <p14:xfrm>
                <a:off x="913404" y="1566605"/>
                <a:ext cx="166320" cy="168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DD34230-E7A0-0244-2D0D-C502B0A8042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4404" y="1557965"/>
                  <a:ext cx="183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74D4D06-0149-C0DB-69B2-723EC0A0EA7F}"/>
                    </a:ext>
                  </a:extLst>
                </p14:cNvPr>
                <p14:cNvContentPartPr/>
                <p14:nvPr/>
              </p14:nvContentPartPr>
              <p14:xfrm>
                <a:off x="1127604" y="1617365"/>
                <a:ext cx="123120" cy="137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74D4D06-0149-C0DB-69B2-723EC0A0EA7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18604" y="1608365"/>
                  <a:ext cx="140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508BF05-F6C2-C44C-43DA-49AD4CCD9944}"/>
                    </a:ext>
                  </a:extLst>
                </p14:cNvPr>
                <p14:cNvContentPartPr/>
                <p14:nvPr/>
              </p14:nvContentPartPr>
              <p14:xfrm>
                <a:off x="1127964" y="1575605"/>
                <a:ext cx="21960" cy="361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508BF05-F6C2-C44C-43DA-49AD4CCD994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18964" y="1566605"/>
                  <a:ext cx="396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58B365D-B639-6A25-2A40-B5DF3AFB648A}"/>
                    </a:ext>
                  </a:extLst>
                </p14:cNvPr>
                <p14:cNvContentPartPr/>
                <p14:nvPr/>
              </p14:nvContentPartPr>
              <p14:xfrm>
                <a:off x="1302924" y="1605485"/>
                <a:ext cx="110160" cy="120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58B365D-B639-6A25-2A40-B5DF3AFB648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93924" y="1596845"/>
                  <a:ext cx="127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D46BC3D-38EE-0131-796D-20077D730A3D}"/>
                    </a:ext>
                  </a:extLst>
                </p14:cNvPr>
                <p14:cNvContentPartPr/>
                <p14:nvPr/>
              </p14:nvContentPartPr>
              <p14:xfrm>
                <a:off x="1332444" y="1468325"/>
                <a:ext cx="7920" cy="54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D46BC3D-38EE-0131-796D-20077D730A3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23444" y="1459685"/>
                  <a:ext cx="25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DAACE9D-1417-F221-65AB-6F06774FD651}"/>
                    </a:ext>
                  </a:extLst>
                </p14:cNvPr>
                <p14:cNvContentPartPr/>
                <p14:nvPr/>
              </p14:nvContentPartPr>
              <p14:xfrm>
                <a:off x="1493724" y="1561565"/>
                <a:ext cx="114480" cy="172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DAACE9D-1417-F221-65AB-6F06774FD65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84724" y="1552925"/>
                  <a:ext cx="132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566CE5B-B84C-8BAC-7529-1A7AFB47A598}"/>
                    </a:ext>
                  </a:extLst>
                </p14:cNvPr>
                <p14:cNvContentPartPr/>
                <p14:nvPr/>
              </p14:nvContentPartPr>
              <p14:xfrm>
                <a:off x="223644" y="1808165"/>
                <a:ext cx="1527480" cy="108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566CE5B-B84C-8BAC-7529-1A7AFB47A59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4644" y="1799525"/>
                  <a:ext cx="1545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9D74DB6-1995-7ED1-27E3-513D6845D8CB}"/>
                    </a:ext>
                  </a:extLst>
                </p14:cNvPr>
                <p14:cNvContentPartPr/>
                <p14:nvPr/>
              </p14:nvContentPartPr>
              <p14:xfrm>
                <a:off x="1818804" y="1565885"/>
                <a:ext cx="3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9D74DB6-1995-7ED1-27E3-513D6845D8C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09804" y="1557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946F7CC-AFEC-CD5D-DBEC-F5C0785ACF04}"/>
                    </a:ext>
                  </a:extLst>
                </p14:cNvPr>
                <p14:cNvContentPartPr/>
                <p14:nvPr/>
              </p14:nvContentPartPr>
              <p14:xfrm>
                <a:off x="1837884" y="1662725"/>
                <a:ext cx="360" cy="2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946F7CC-AFEC-CD5D-DBEC-F5C0785ACF0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29244" y="1654085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D334EF-BC48-93FC-2856-247BD39D23DF}"/>
              </a:ext>
            </a:extLst>
          </p:cNvPr>
          <p:cNvGrpSpPr/>
          <p:nvPr/>
        </p:nvGrpSpPr>
        <p:grpSpPr>
          <a:xfrm>
            <a:off x="2178444" y="1346285"/>
            <a:ext cx="701640" cy="373680"/>
            <a:chOff x="2178444" y="1346285"/>
            <a:chExt cx="70164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7007109-6CC2-E84F-F5D2-831AC177619E}"/>
                    </a:ext>
                  </a:extLst>
                </p14:cNvPr>
                <p14:cNvContentPartPr/>
                <p14:nvPr/>
              </p14:nvContentPartPr>
              <p14:xfrm>
                <a:off x="2178444" y="1346285"/>
                <a:ext cx="293040" cy="373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7007109-6CC2-E84F-F5D2-831AC177619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169444" y="1337645"/>
                  <a:ext cx="3106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6E6CF46-4628-0E13-B4B4-184FA3D2E56E}"/>
                    </a:ext>
                  </a:extLst>
                </p14:cNvPr>
                <p14:cNvContentPartPr/>
                <p14:nvPr/>
              </p14:nvContentPartPr>
              <p14:xfrm>
                <a:off x="2567604" y="1527005"/>
                <a:ext cx="6120" cy="160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6E6CF46-4628-0E13-B4B4-184FA3D2E56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58964" y="1518005"/>
                  <a:ext cx="237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19720CA-971A-09F9-2BE3-99C4170D742F}"/>
                    </a:ext>
                  </a:extLst>
                </p14:cNvPr>
                <p14:cNvContentPartPr/>
                <p14:nvPr/>
              </p14:nvContentPartPr>
              <p14:xfrm>
                <a:off x="2702244" y="1535285"/>
                <a:ext cx="177840" cy="171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19720CA-971A-09F9-2BE3-99C4170D742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693244" y="1526645"/>
                  <a:ext cx="19548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70BDA85-113B-9168-15E9-0D0B9AAFF0CA}"/>
              </a:ext>
            </a:extLst>
          </p:cNvPr>
          <p:cNvGrpSpPr/>
          <p:nvPr/>
        </p:nvGrpSpPr>
        <p:grpSpPr>
          <a:xfrm>
            <a:off x="3441324" y="1390925"/>
            <a:ext cx="1976040" cy="599760"/>
            <a:chOff x="3441324" y="1390925"/>
            <a:chExt cx="1976040" cy="59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B2F995B-DBF6-472E-D743-D751B39FEF31}"/>
                    </a:ext>
                  </a:extLst>
                </p14:cNvPr>
                <p14:cNvContentPartPr/>
                <p14:nvPr/>
              </p14:nvContentPartPr>
              <p14:xfrm>
                <a:off x="3441324" y="1515485"/>
                <a:ext cx="142920" cy="195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B2F995B-DBF6-472E-D743-D751B39FEF3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432324" y="1506845"/>
                  <a:ext cx="160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3708FD2-1002-C90A-7F7A-792892C68410}"/>
                    </a:ext>
                  </a:extLst>
                </p14:cNvPr>
                <p14:cNvContentPartPr/>
                <p14:nvPr/>
              </p14:nvContentPartPr>
              <p14:xfrm>
                <a:off x="3656964" y="1556165"/>
                <a:ext cx="141120" cy="154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3708FD2-1002-C90A-7F7A-792892C6841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648324" y="1547525"/>
                  <a:ext cx="1587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7B4DD52-2258-34D9-1E19-6221F109818E}"/>
                    </a:ext>
                  </a:extLst>
                </p14:cNvPr>
                <p14:cNvContentPartPr/>
                <p14:nvPr/>
              </p14:nvContentPartPr>
              <p14:xfrm>
                <a:off x="3861444" y="1547885"/>
                <a:ext cx="126360" cy="117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7B4DD52-2258-34D9-1E19-6221F109818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852804" y="1539245"/>
                  <a:ext cx="1440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193A004-0EFF-7123-D1C3-C8E6FB6A9A11}"/>
                    </a:ext>
                  </a:extLst>
                </p14:cNvPr>
                <p14:cNvContentPartPr/>
                <p14:nvPr/>
              </p14:nvContentPartPr>
              <p14:xfrm>
                <a:off x="4099044" y="1533485"/>
                <a:ext cx="123120" cy="132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193A004-0EFF-7123-D1C3-C8E6FB6A9A1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90404" y="1524845"/>
                  <a:ext cx="140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2D9C914-2303-72A0-A769-2B29E50DA08E}"/>
                    </a:ext>
                  </a:extLst>
                </p14:cNvPr>
                <p14:cNvContentPartPr/>
                <p14:nvPr/>
              </p14:nvContentPartPr>
              <p14:xfrm>
                <a:off x="4211724" y="1546085"/>
                <a:ext cx="39240" cy="153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2D9C914-2303-72A0-A769-2B29E50DA08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02724" y="1537445"/>
                  <a:ext cx="56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FD8E009-F395-1EC7-56B3-B42ECB85961A}"/>
                    </a:ext>
                  </a:extLst>
                </p14:cNvPr>
                <p14:cNvContentPartPr/>
                <p14:nvPr/>
              </p14:nvContentPartPr>
              <p14:xfrm>
                <a:off x="4153404" y="1390925"/>
                <a:ext cx="9720" cy="38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FD8E009-F395-1EC7-56B3-B42ECB85961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144764" y="1381925"/>
                  <a:ext cx="27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FDA2400-6EE3-A796-6665-228087AE0FF1}"/>
                    </a:ext>
                  </a:extLst>
                </p14:cNvPr>
                <p14:cNvContentPartPr/>
                <p14:nvPr/>
              </p14:nvContentPartPr>
              <p14:xfrm>
                <a:off x="4348524" y="1538885"/>
                <a:ext cx="106200" cy="451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FDA2400-6EE3-A796-6665-228087AE0FF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339524" y="1529885"/>
                  <a:ext cx="12384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A8F0ABF-BEA1-8E37-1E15-342087917999}"/>
                    </a:ext>
                  </a:extLst>
                </p14:cNvPr>
                <p14:cNvContentPartPr/>
                <p14:nvPr/>
              </p14:nvContentPartPr>
              <p14:xfrm>
                <a:off x="4522764" y="1548965"/>
                <a:ext cx="158760" cy="195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A8F0ABF-BEA1-8E37-1E15-34208791799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514124" y="1540325"/>
                  <a:ext cx="176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465E67A-7D56-B9BE-2FE4-5751426CE502}"/>
                    </a:ext>
                  </a:extLst>
                </p14:cNvPr>
                <p14:cNvContentPartPr/>
                <p14:nvPr/>
              </p14:nvContentPartPr>
              <p14:xfrm>
                <a:off x="4727244" y="1554725"/>
                <a:ext cx="193320" cy="190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465E67A-7D56-B9BE-2FE4-5751426CE50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718604" y="1545725"/>
                  <a:ext cx="2109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1130A43-E361-99E2-7F9E-7BBE5B372D94}"/>
                    </a:ext>
                  </a:extLst>
                </p14:cNvPr>
                <p14:cNvContentPartPr/>
                <p14:nvPr/>
              </p14:nvContentPartPr>
              <p14:xfrm>
                <a:off x="5018484" y="1535285"/>
                <a:ext cx="176040" cy="209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1130A43-E361-99E2-7F9E-7BBE5B372D9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09484" y="1526645"/>
                  <a:ext cx="1936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2C1B838-40B5-6332-998C-A11F14CDF904}"/>
                    </a:ext>
                  </a:extLst>
                </p14:cNvPr>
                <p14:cNvContentPartPr/>
                <p14:nvPr/>
              </p14:nvContentPartPr>
              <p14:xfrm>
                <a:off x="5271924" y="1556165"/>
                <a:ext cx="145440" cy="155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2C1B838-40B5-6332-998C-A11F14CDF90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262924" y="1547525"/>
                  <a:ext cx="16308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205DBA8-EC94-C78F-A7C0-6912CC277299}"/>
              </a:ext>
            </a:extLst>
          </p:cNvPr>
          <p:cNvGrpSpPr/>
          <p:nvPr/>
        </p:nvGrpSpPr>
        <p:grpSpPr>
          <a:xfrm>
            <a:off x="5932884" y="1458245"/>
            <a:ext cx="137160" cy="362160"/>
            <a:chOff x="5932884" y="1458245"/>
            <a:chExt cx="13716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29DD03D-A0D2-23C3-5CF7-2D90B5E194F9}"/>
                    </a:ext>
                  </a:extLst>
                </p14:cNvPr>
                <p14:cNvContentPartPr/>
                <p14:nvPr/>
              </p14:nvContentPartPr>
              <p14:xfrm>
                <a:off x="5932884" y="1458245"/>
                <a:ext cx="137160" cy="362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29DD03D-A0D2-23C3-5CF7-2D90B5E194F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923884" y="1449605"/>
                  <a:ext cx="1548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8973239-B1DD-66D1-684E-B2489DE773FF}"/>
                    </a:ext>
                  </a:extLst>
                </p14:cNvPr>
                <p14:cNvContentPartPr/>
                <p14:nvPr/>
              </p14:nvContentPartPr>
              <p14:xfrm>
                <a:off x="5933604" y="1643645"/>
                <a:ext cx="100440" cy="9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8973239-B1DD-66D1-684E-B2489DE773F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924964" y="1635005"/>
                  <a:ext cx="11808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6A533A2-1BAF-F31B-FA34-DB50CBB91AE2}"/>
                  </a:ext>
                </a:extLst>
              </p14:cNvPr>
              <p14:cNvContentPartPr/>
              <p14:nvPr/>
            </p14:nvContentPartPr>
            <p14:xfrm>
              <a:off x="6338604" y="1731485"/>
              <a:ext cx="17640" cy="770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6A533A2-1BAF-F31B-FA34-DB50CBB91AE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329604" y="1722485"/>
                <a:ext cx="3528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03557C98-804D-C4C7-D3D1-4C14135B88D6}"/>
              </a:ext>
            </a:extLst>
          </p:cNvPr>
          <p:cNvGrpSpPr/>
          <p:nvPr/>
        </p:nvGrpSpPr>
        <p:grpSpPr>
          <a:xfrm>
            <a:off x="6584844" y="1531325"/>
            <a:ext cx="406440" cy="351000"/>
            <a:chOff x="6584844" y="1531325"/>
            <a:chExt cx="40644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5045613-33DD-A68B-E85D-A1A78A6DCAB6}"/>
                    </a:ext>
                  </a:extLst>
                </p14:cNvPr>
                <p14:cNvContentPartPr/>
                <p14:nvPr/>
              </p14:nvContentPartPr>
              <p14:xfrm>
                <a:off x="6594924" y="1571645"/>
                <a:ext cx="117360" cy="144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5045613-33DD-A68B-E85D-A1A78A6DCAB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586284" y="1562645"/>
                  <a:ext cx="135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B8F95F0-4495-D9C8-A32F-44219DB75840}"/>
                    </a:ext>
                  </a:extLst>
                </p14:cNvPr>
                <p14:cNvContentPartPr/>
                <p14:nvPr/>
              </p14:nvContentPartPr>
              <p14:xfrm>
                <a:off x="6584844" y="1546085"/>
                <a:ext cx="34920" cy="336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B8F95F0-4495-D9C8-A32F-44219DB7584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575844" y="1537445"/>
                  <a:ext cx="5256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053BDD5-E812-7910-CA1E-77F90DF95E07}"/>
                    </a:ext>
                  </a:extLst>
                </p14:cNvPr>
                <p14:cNvContentPartPr/>
                <p14:nvPr/>
              </p14:nvContentPartPr>
              <p14:xfrm>
                <a:off x="6829284" y="1531325"/>
                <a:ext cx="162000" cy="232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053BDD5-E812-7910-CA1E-77F90DF95E0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820284" y="1522325"/>
                  <a:ext cx="17964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C583D82-2CFB-1501-E4CD-56B6D3555336}"/>
              </a:ext>
            </a:extLst>
          </p:cNvPr>
          <p:cNvGrpSpPr/>
          <p:nvPr/>
        </p:nvGrpSpPr>
        <p:grpSpPr>
          <a:xfrm>
            <a:off x="7314564" y="1381565"/>
            <a:ext cx="837720" cy="392760"/>
            <a:chOff x="7314564" y="1381565"/>
            <a:chExt cx="83772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9075039-EF5D-A3FC-5F3A-1CCC6BDC88FD}"/>
                    </a:ext>
                  </a:extLst>
                </p14:cNvPr>
                <p14:cNvContentPartPr/>
                <p14:nvPr/>
              </p14:nvContentPartPr>
              <p14:xfrm>
                <a:off x="7324284" y="1594685"/>
                <a:ext cx="360" cy="87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9075039-EF5D-A3FC-5F3A-1CCC6BDC88F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315644" y="1586045"/>
                  <a:ext cx="18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3CE3EB8-EEF5-A7F5-2501-54397EB3278F}"/>
                    </a:ext>
                  </a:extLst>
                </p14:cNvPr>
                <p14:cNvContentPartPr/>
                <p14:nvPr/>
              </p14:nvContentPartPr>
              <p14:xfrm>
                <a:off x="7314564" y="1563365"/>
                <a:ext cx="142560" cy="210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3CE3EB8-EEF5-A7F5-2501-54397EB3278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305924" y="1554725"/>
                  <a:ext cx="1602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5EC5633-D0C6-1AFD-F424-30FC4F139E95}"/>
                    </a:ext>
                  </a:extLst>
                </p14:cNvPr>
                <p14:cNvContentPartPr/>
                <p14:nvPr/>
              </p14:nvContentPartPr>
              <p14:xfrm>
                <a:off x="7562604" y="1529165"/>
                <a:ext cx="93240" cy="160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5EC5633-D0C6-1AFD-F424-30FC4F139E9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553604" y="1520525"/>
                  <a:ext cx="110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667E3DF-EF2A-3436-0625-C0EB4D347C3D}"/>
                    </a:ext>
                  </a:extLst>
                </p14:cNvPr>
                <p14:cNvContentPartPr/>
                <p14:nvPr/>
              </p14:nvContentPartPr>
              <p14:xfrm>
                <a:off x="7677444" y="1381565"/>
                <a:ext cx="118440" cy="291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667E3DF-EF2A-3436-0625-C0EB4D347C3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668804" y="1372925"/>
                  <a:ext cx="1360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2F2266F-9FEE-658D-4F39-531C1BD87F76}"/>
                    </a:ext>
                  </a:extLst>
                </p14:cNvPr>
                <p14:cNvContentPartPr/>
                <p14:nvPr/>
              </p14:nvContentPartPr>
              <p14:xfrm>
                <a:off x="7888764" y="1575605"/>
                <a:ext cx="16920" cy="125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2F2266F-9FEE-658D-4F39-531C1BD87F7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879764" y="1566605"/>
                  <a:ext cx="34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1679A86-09A0-9E58-9282-6C6907948676}"/>
                    </a:ext>
                  </a:extLst>
                </p14:cNvPr>
                <p14:cNvContentPartPr/>
                <p14:nvPr/>
              </p14:nvContentPartPr>
              <p14:xfrm>
                <a:off x="7879044" y="1478045"/>
                <a:ext cx="360" cy="8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1679A86-09A0-9E58-9282-6C690794867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870404" y="1469405"/>
                  <a:ext cx="18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D9F02D9-BA09-D904-6975-79132B3F51C3}"/>
                    </a:ext>
                  </a:extLst>
                </p14:cNvPr>
                <p14:cNvContentPartPr/>
                <p14:nvPr/>
              </p14:nvContentPartPr>
              <p14:xfrm>
                <a:off x="8049684" y="1604405"/>
                <a:ext cx="102600" cy="87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D9F02D9-BA09-D904-6975-79132B3F51C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040684" y="1595405"/>
                  <a:ext cx="12024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4090573-B944-6496-CD8C-F26D2E391A25}"/>
              </a:ext>
            </a:extLst>
          </p:cNvPr>
          <p:cNvGrpSpPr/>
          <p:nvPr/>
        </p:nvGrpSpPr>
        <p:grpSpPr>
          <a:xfrm>
            <a:off x="8464764" y="1386245"/>
            <a:ext cx="1340640" cy="500040"/>
            <a:chOff x="8464764" y="1386245"/>
            <a:chExt cx="134064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CF0B1E3-3C47-1D63-D4FA-0CA09CAFEBFF}"/>
                    </a:ext>
                  </a:extLst>
                </p14:cNvPr>
                <p14:cNvContentPartPr/>
                <p14:nvPr/>
              </p14:nvContentPartPr>
              <p14:xfrm>
                <a:off x="8464764" y="1558325"/>
                <a:ext cx="119160" cy="95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CF0B1E3-3C47-1D63-D4FA-0CA09CAFEBF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455764" y="1549685"/>
                  <a:ext cx="136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0535F3C-C895-5694-1758-E59D7AB61658}"/>
                    </a:ext>
                  </a:extLst>
                </p14:cNvPr>
                <p14:cNvContentPartPr/>
                <p14:nvPr/>
              </p14:nvContentPartPr>
              <p14:xfrm>
                <a:off x="8662404" y="1534925"/>
                <a:ext cx="123120" cy="350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0535F3C-C895-5694-1758-E59D7AB6165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653764" y="1526285"/>
                  <a:ext cx="1407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8BF4641-D291-DEFC-997E-6D2225AC38CF}"/>
                    </a:ext>
                  </a:extLst>
                </p14:cNvPr>
                <p14:cNvContentPartPr/>
                <p14:nvPr/>
              </p14:nvContentPartPr>
              <p14:xfrm>
                <a:off x="8871204" y="1594685"/>
                <a:ext cx="48960" cy="113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8BF4641-D291-DEFC-997E-6D2225AC38C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862564" y="1586045"/>
                  <a:ext cx="66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205AEB1-BBD6-386E-5085-0EA87212C092}"/>
                    </a:ext>
                  </a:extLst>
                </p14:cNvPr>
                <p14:cNvContentPartPr/>
                <p14:nvPr/>
              </p14:nvContentPartPr>
              <p14:xfrm>
                <a:off x="9028884" y="1553645"/>
                <a:ext cx="120600" cy="139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205AEB1-BBD6-386E-5085-0EA87212C09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020244" y="1544645"/>
                  <a:ext cx="138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C247BDE-B04D-611B-08B9-CCB15DDE3FED}"/>
                    </a:ext>
                  </a:extLst>
                </p14:cNvPr>
                <p14:cNvContentPartPr/>
                <p14:nvPr/>
              </p14:nvContentPartPr>
              <p14:xfrm>
                <a:off x="9260364" y="1565885"/>
                <a:ext cx="212400" cy="123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C247BDE-B04D-611B-08B9-CCB15DDE3FE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251724" y="1557245"/>
                  <a:ext cx="230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8014B9B-54D8-8343-ABF6-14626C48B26D}"/>
                    </a:ext>
                  </a:extLst>
                </p14:cNvPr>
                <p14:cNvContentPartPr/>
                <p14:nvPr/>
              </p14:nvContentPartPr>
              <p14:xfrm>
                <a:off x="9260724" y="1624205"/>
                <a:ext cx="49680" cy="262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8014B9B-54D8-8343-ABF6-14626C48B26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251724" y="1615565"/>
                  <a:ext cx="673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276C041-FE41-C281-F8DA-D1A957DB081E}"/>
                    </a:ext>
                  </a:extLst>
                </p14:cNvPr>
                <p14:cNvContentPartPr/>
                <p14:nvPr/>
              </p14:nvContentPartPr>
              <p14:xfrm>
                <a:off x="9497964" y="1535285"/>
                <a:ext cx="128880" cy="128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276C041-FE41-C281-F8DA-D1A957DB081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489324" y="1526285"/>
                  <a:ext cx="146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14E9D4E-A46C-2AFB-4D56-1C6C8A4D2C27}"/>
                    </a:ext>
                  </a:extLst>
                </p14:cNvPr>
                <p14:cNvContentPartPr/>
                <p14:nvPr/>
              </p14:nvContentPartPr>
              <p14:xfrm>
                <a:off x="9697764" y="1579925"/>
                <a:ext cx="107640" cy="125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14E9D4E-A46C-2AFB-4D56-1C6C8A4D2C2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688764" y="1571285"/>
                  <a:ext cx="125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BD44019-48DA-A577-C546-27A0CEC80BC1}"/>
                    </a:ext>
                  </a:extLst>
                </p14:cNvPr>
                <p14:cNvContentPartPr/>
                <p14:nvPr/>
              </p14:nvContentPartPr>
              <p14:xfrm>
                <a:off x="9703524" y="1386245"/>
                <a:ext cx="15480" cy="120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BD44019-48DA-A577-C546-27A0CEC80BC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694884" y="1377605"/>
                  <a:ext cx="3312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B8CCC4F-9654-6756-D013-0870955A13EB}"/>
                  </a:ext>
                </a:extLst>
              </p14:cNvPr>
              <p14:cNvContentPartPr/>
              <p14:nvPr/>
            </p14:nvContentPartPr>
            <p14:xfrm>
              <a:off x="10145604" y="1371125"/>
              <a:ext cx="360" cy="367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B8CCC4F-9654-6756-D013-0870955A13EB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136964" y="1362125"/>
                <a:ext cx="1800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E574923B-F8E2-1EA6-A0BA-625D5F0032B5}"/>
              </a:ext>
            </a:extLst>
          </p:cNvPr>
          <p:cNvGrpSpPr/>
          <p:nvPr/>
        </p:nvGrpSpPr>
        <p:grpSpPr>
          <a:xfrm>
            <a:off x="10169724" y="1546085"/>
            <a:ext cx="612720" cy="179280"/>
            <a:chOff x="10169724" y="1546085"/>
            <a:chExt cx="61272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6B203BB-7541-634A-7590-C72393D59235}"/>
                    </a:ext>
                  </a:extLst>
                </p14:cNvPr>
                <p14:cNvContentPartPr/>
                <p14:nvPr/>
              </p14:nvContentPartPr>
              <p14:xfrm>
                <a:off x="10169724" y="1556165"/>
                <a:ext cx="114480" cy="158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6B203BB-7541-634A-7590-C72393D5923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160724" y="1547525"/>
                  <a:ext cx="132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8923CE3-826E-5106-8B10-00288376B718}"/>
                    </a:ext>
                  </a:extLst>
                </p14:cNvPr>
                <p14:cNvContentPartPr/>
                <p14:nvPr/>
              </p14:nvContentPartPr>
              <p14:xfrm>
                <a:off x="10281684" y="1546085"/>
                <a:ext cx="186480" cy="139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8923CE3-826E-5106-8B10-00288376B71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273044" y="1537445"/>
                  <a:ext cx="204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6378DB6-7376-CB4D-AD60-C370359A8A72}"/>
                    </a:ext>
                  </a:extLst>
                </p14:cNvPr>
                <p14:cNvContentPartPr/>
                <p14:nvPr/>
              </p14:nvContentPartPr>
              <p14:xfrm>
                <a:off x="10550604" y="1554005"/>
                <a:ext cx="231840" cy="171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6378DB6-7376-CB4D-AD60-C370359A8A7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541964" y="1545365"/>
                  <a:ext cx="24948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3309F24-0BBA-FE7F-CC6C-40A92CF4F21A}"/>
              </a:ext>
            </a:extLst>
          </p:cNvPr>
          <p:cNvGrpSpPr/>
          <p:nvPr/>
        </p:nvGrpSpPr>
        <p:grpSpPr>
          <a:xfrm>
            <a:off x="242724" y="2304965"/>
            <a:ext cx="1383120" cy="379080"/>
            <a:chOff x="242724" y="2304965"/>
            <a:chExt cx="138312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7B540C8-03C6-4D4C-B1A7-EB93B56FEE2F}"/>
                    </a:ext>
                  </a:extLst>
                </p14:cNvPr>
                <p14:cNvContentPartPr/>
                <p14:nvPr/>
              </p14:nvContentPartPr>
              <p14:xfrm>
                <a:off x="242724" y="2382725"/>
                <a:ext cx="225360" cy="288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7B540C8-03C6-4D4C-B1A7-EB93B56FEE2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33724" y="2373725"/>
                  <a:ext cx="2430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4A01D50-9FB9-3420-80E6-51BCDCC468EC}"/>
                    </a:ext>
                  </a:extLst>
                </p14:cNvPr>
                <p14:cNvContentPartPr/>
                <p14:nvPr/>
              </p14:nvContentPartPr>
              <p14:xfrm>
                <a:off x="271524" y="2451125"/>
                <a:ext cx="20160" cy="125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4A01D50-9FB9-3420-80E6-51BCDCC468E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62884" y="2442125"/>
                  <a:ext cx="37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EC769F8-E343-7F74-9183-F3847C297BF2}"/>
                    </a:ext>
                  </a:extLst>
                </p14:cNvPr>
                <p14:cNvContentPartPr/>
                <p14:nvPr/>
              </p14:nvContentPartPr>
              <p14:xfrm>
                <a:off x="542964" y="2414045"/>
                <a:ext cx="134280" cy="241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EC769F8-E343-7F74-9183-F3847C297BF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33964" y="2405045"/>
                  <a:ext cx="1519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BD42DA3-E134-D157-917C-42E4B79F73D7}"/>
                    </a:ext>
                  </a:extLst>
                </p14:cNvPr>
                <p14:cNvContentPartPr/>
                <p14:nvPr/>
              </p14:nvContentPartPr>
              <p14:xfrm>
                <a:off x="583284" y="2304965"/>
                <a:ext cx="360" cy="23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BD42DA3-E134-D157-917C-42E4B79F73D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74644" y="2295965"/>
                  <a:ext cx="18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FD88451-9907-55FE-27BD-BD55648ECEF3}"/>
                    </a:ext>
                  </a:extLst>
                </p14:cNvPr>
                <p14:cNvContentPartPr/>
                <p14:nvPr/>
              </p14:nvContentPartPr>
              <p14:xfrm>
                <a:off x="729084" y="2437085"/>
                <a:ext cx="136080" cy="176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FD88451-9907-55FE-27BD-BD55648ECEF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20084" y="2428445"/>
                  <a:ext cx="153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29F7E79-FAA7-858E-419C-AB8BAB143737}"/>
                    </a:ext>
                  </a:extLst>
                </p14:cNvPr>
                <p14:cNvContentPartPr/>
                <p14:nvPr/>
              </p14:nvContentPartPr>
              <p14:xfrm>
                <a:off x="1021404" y="2424125"/>
                <a:ext cx="140760" cy="183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29F7E79-FAA7-858E-419C-AB8BAB14373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12404" y="2415125"/>
                  <a:ext cx="158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424F273-08FD-4C4A-F417-59CEB179EDE1}"/>
                    </a:ext>
                  </a:extLst>
                </p14:cNvPr>
                <p14:cNvContentPartPr/>
                <p14:nvPr/>
              </p14:nvContentPartPr>
              <p14:xfrm>
                <a:off x="1183764" y="2313245"/>
                <a:ext cx="216360" cy="370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424F273-08FD-4C4A-F417-59CEB179EDE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74764" y="2304605"/>
                  <a:ext cx="2340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AAF824C-B726-B825-201B-742389546BCB}"/>
                    </a:ext>
                  </a:extLst>
                </p14:cNvPr>
                <p14:cNvContentPartPr/>
                <p14:nvPr/>
              </p14:nvContentPartPr>
              <p14:xfrm>
                <a:off x="1518204" y="2390285"/>
                <a:ext cx="107640" cy="167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AAF824C-B726-B825-201B-742389546BC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509564" y="2381285"/>
                  <a:ext cx="12528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F28180E-6F2F-F4D0-8CFE-E816655F9022}"/>
              </a:ext>
            </a:extLst>
          </p:cNvPr>
          <p:cNvGrpSpPr/>
          <p:nvPr/>
        </p:nvGrpSpPr>
        <p:grpSpPr>
          <a:xfrm>
            <a:off x="2100684" y="2221085"/>
            <a:ext cx="219240" cy="309600"/>
            <a:chOff x="2100684" y="2221085"/>
            <a:chExt cx="21924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288FAD9-5274-74B9-4612-A47A24B0D0AF}"/>
                    </a:ext>
                  </a:extLst>
                </p14:cNvPr>
                <p14:cNvContentPartPr/>
                <p14:nvPr/>
              </p14:nvContentPartPr>
              <p14:xfrm>
                <a:off x="2100684" y="2221085"/>
                <a:ext cx="219240" cy="309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288FAD9-5274-74B9-4612-A47A24B0D0A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092044" y="2212445"/>
                  <a:ext cx="2368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85C4910-9C4C-EF5D-E85B-0B961359E005}"/>
                    </a:ext>
                  </a:extLst>
                </p14:cNvPr>
                <p14:cNvContentPartPr/>
                <p14:nvPr/>
              </p14:nvContentPartPr>
              <p14:xfrm>
                <a:off x="2149644" y="2374085"/>
                <a:ext cx="113040" cy="47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85C4910-9C4C-EF5D-E85B-0B961359E00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140644" y="2365085"/>
                  <a:ext cx="130680" cy="6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93433297-AAF0-188B-66A7-D30EB9C98DE6}"/>
                  </a:ext>
                </a:extLst>
              </p14:cNvPr>
              <p14:cNvContentPartPr/>
              <p14:nvPr/>
            </p14:nvContentPartPr>
            <p14:xfrm>
              <a:off x="2497404" y="2567765"/>
              <a:ext cx="18720" cy="1292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93433297-AAF0-188B-66A7-D30EB9C98DE6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488404" y="2559125"/>
                <a:ext cx="3636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AA74185-C10B-D6DC-B7B6-6640E5AD9D41}"/>
              </a:ext>
            </a:extLst>
          </p:cNvPr>
          <p:cNvGrpSpPr/>
          <p:nvPr/>
        </p:nvGrpSpPr>
        <p:grpSpPr>
          <a:xfrm>
            <a:off x="2787564" y="2246645"/>
            <a:ext cx="920160" cy="558360"/>
            <a:chOff x="2787564" y="2246645"/>
            <a:chExt cx="920160" cy="5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EBF814B-E037-FDB8-8314-EC1EB58122A4}"/>
                    </a:ext>
                  </a:extLst>
                </p14:cNvPr>
                <p14:cNvContentPartPr/>
                <p14:nvPr/>
              </p14:nvContentPartPr>
              <p14:xfrm>
                <a:off x="2787564" y="2252765"/>
                <a:ext cx="236160" cy="400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EBF814B-E037-FDB8-8314-EC1EB58122A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778564" y="2243765"/>
                  <a:ext cx="25380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D63C9EC-F82F-79FB-E15F-846CA54F2473}"/>
                    </a:ext>
                  </a:extLst>
                </p14:cNvPr>
                <p14:cNvContentPartPr/>
                <p14:nvPr/>
              </p14:nvContentPartPr>
              <p14:xfrm>
                <a:off x="3163404" y="2377685"/>
                <a:ext cx="138240" cy="209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D63C9EC-F82F-79FB-E15F-846CA54F247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154764" y="2369045"/>
                  <a:ext cx="155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D827FF1-00D9-6322-9350-A8377C1C8FE4}"/>
                    </a:ext>
                  </a:extLst>
                </p14:cNvPr>
                <p14:cNvContentPartPr/>
                <p14:nvPr/>
              </p14:nvContentPartPr>
              <p14:xfrm>
                <a:off x="3141804" y="2246645"/>
                <a:ext cx="4320" cy="32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D827FF1-00D9-6322-9350-A8377C1C8FE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132804" y="2237645"/>
                  <a:ext cx="21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BAF1480-7318-678D-E9BA-131E231F73B0}"/>
                    </a:ext>
                  </a:extLst>
                </p14:cNvPr>
                <p14:cNvContentPartPr/>
                <p14:nvPr/>
              </p14:nvContentPartPr>
              <p14:xfrm>
                <a:off x="3335844" y="2431685"/>
                <a:ext cx="178920" cy="168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BAF1480-7318-678D-E9BA-131E231F73B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327204" y="2423045"/>
                  <a:ext cx="196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1C5C0A2-8CDE-F6D6-2136-BD6D77C82BD3}"/>
                    </a:ext>
                  </a:extLst>
                </p14:cNvPr>
                <p14:cNvContentPartPr/>
                <p14:nvPr/>
              </p14:nvContentPartPr>
              <p14:xfrm>
                <a:off x="3345924" y="2479925"/>
                <a:ext cx="78480" cy="325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1C5C0A2-8CDE-F6D6-2136-BD6D77C82BD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336924" y="2471285"/>
                  <a:ext cx="961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17936A9-92F4-45FA-9C1A-EDE74EA273B3}"/>
                    </a:ext>
                  </a:extLst>
                </p14:cNvPr>
                <p14:cNvContentPartPr/>
                <p14:nvPr/>
              </p14:nvContentPartPr>
              <p14:xfrm>
                <a:off x="3569124" y="2392805"/>
                <a:ext cx="138600" cy="204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17936A9-92F4-45FA-9C1A-EDE74EA273B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560124" y="2383805"/>
                  <a:ext cx="15624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543E58A-AEAD-1339-1416-4519290326D9}"/>
              </a:ext>
            </a:extLst>
          </p:cNvPr>
          <p:cNvGrpSpPr/>
          <p:nvPr/>
        </p:nvGrpSpPr>
        <p:grpSpPr>
          <a:xfrm>
            <a:off x="4102284" y="2256725"/>
            <a:ext cx="459360" cy="298800"/>
            <a:chOff x="4102284" y="2256725"/>
            <a:chExt cx="45936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C9394B5-67F8-4C94-8927-96F36C1FDF2E}"/>
                    </a:ext>
                  </a:extLst>
                </p14:cNvPr>
                <p14:cNvContentPartPr/>
                <p14:nvPr/>
              </p14:nvContentPartPr>
              <p14:xfrm>
                <a:off x="4102284" y="2360405"/>
                <a:ext cx="121320" cy="195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C9394B5-67F8-4C94-8927-96F36C1FDF2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093644" y="2351765"/>
                  <a:ext cx="1389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D7003A2-7FFD-F125-9DAD-008F518B12A7}"/>
                    </a:ext>
                  </a:extLst>
                </p14:cNvPr>
                <p14:cNvContentPartPr/>
                <p14:nvPr/>
              </p14:nvContentPartPr>
              <p14:xfrm>
                <a:off x="4116324" y="2256725"/>
                <a:ext cx="8280" cy="45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D7003A2-7FFD-F125-9DAD-008F518B12A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107684" y="2247725"/>
                  <a:ext cx="25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0922D3C-232F-00BC-F9DD-B261EA998B50}"/>
                    </a:ext>
                  </a:extLst>
                </p14:cNvPr>
                <p14:cNvContentPartPr/>
                <p14:nvPr/>
              </p14:nvContentPartPr>
              <p14:xfrm>
                <a:off x="4318644" y="2340965"/>
                <a:ext cx="127800" cy="212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0922D3C-232F-00BC-F9DD-B261EA998B5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310004" y="2331965"/>
                  <a:ext cx="1454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51651C5-AC39-BBD1-774B-549AF79C604B}"/>
                    </a:ext>
                  </a:extLst>
                </p14:cNvPr>
                <p14:cNvContentPartPr/>
                <p14:nvPr/>
              </p14:nvContentPartPr>
              <p14:xfrm>
                <a:off x="4522764" y="2353565"/>
                <a:ext cx="38880" cy="160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51651C5-AC39-BBD1-774B-549AF79C604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514124" y="2344925"/>
                  <a:ext cx="5652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2F123E7-29F9-51C0-C22B-AB10EEC3C5B8}"/>
              </a:ext>
            </a:extLst>
          </p:cNvPr>
          <p:cNvGrpSpPr/>
          <p:nvPr/>
        </p:nvGrpSpPr>
        <p:grpSpPr>
          <a:xfrm>
            <a:off x="5008044" y="2236925"/>
            <a:ext cx="2285280" cy="429120"/>
            <a:chOff x="5008044" y="2236925"/>
            <a:chExt cx="228528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D8EA46A-36AC-5681-C530-C80B5E8B51E5}"/>
                    </a:ext>
                  </a:extLst>
                </p14:cNvPr>
                <p14:cNvContentPartPr/>
                <p14:nvPr/>
              </p14:nvContentPartPr>
              <p14:xfrm>
                <a:off x="5008044" y="2382725"/>
                <a:ext cx="159840" cy="192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D8EA46A-36AC-5681-C530-C80B5E8B51E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999044" y="2373725"/>
                  <a:ext cx="1774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9D89B79-7CC1-4A72-F1FD-B7268ADFAFED}"/>
                    </a:ext>
                  </a:extLst>
                </p14:cNvPr>
                <p14:cNvContentPartPr/>
                <p14:nvPr/>
              </p14:nvContentPartPr>
              <p14:xfrm>
                <a:off x="5243124" y="2366165"/>
                <a:ext cx="260280" cy="179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9D89B79-7CC1-4A72-F1FD-B7268ADFAFE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234124" y="2357165"/>
                  <a:ext cx="277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76C845D-5C6D-9E25-3772-84001AC8CD47}"/>
                    </a:ext>
                  </a:extLst>
                </p14:cNvPr>
                <p14:cNvContentPartPr/>
                <p14:nvPr/>
              </p14:nvContentPartPr>
              <p14:xfrm>
                <a:off x="5511324" y="2375525"/>
                <a:ext cx="113040" cy="290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76C845D-5C6D-9E25-3772-84001AC8CD4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502324" y="2366885"/>
                  <a:ext cx="1306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B6BCAD4-AE35-3071-A032-B0BC7FF866F5}"/>
                    </a:ext>
                  </a:extLst>
                </p14:cNvPr>
                <p14:cNvContentPartPr/>
                <p14:nvPr/>
              </p14:nvContentPartPr>
              <p14:xfrm>
                <a:off x="5679444" y="2392805"/>
                <a:ext cx="118800" cy="155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B6BCAD4-AE35-3071-A032-B0BC7FF866F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670804" y="2383805"/>
                  <a:ext cx="136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6758DBB-591C-D23C-B55F-D580FCEA7C34}"/>
                    </a:ext>
                  </a:extLst>
                </p14:cNvPr>
                <p14:cNvContentPartPr/>
                <p14:nvPr/>
              </p14:nvContentPartPr>
              <p14:xfrm>
                <a:off x="5825964" y="2400005"/>
                <a:ext cx="116640" cy="138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6758DBB-591C-D23C-B55F-D580FCEA7C3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817324" y="2391005"/>
                  <a:ext cx="134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C0C58C8-80CF-8251-7051-27CA1501B13A}"/>
                    </a:ext>
                  </a:extLst>
                </p14:cNvPr>
                <p14:cNvContentPartPr/>
                <p14:nvPr/>
              </p14:nvContentPartPr>
              <p14:xfrm>
                <a:off x="6001284" y="2335205"/>
                <a:ext cx="216360" cy="213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C0C58C8-80CF-8251-7051-27CA1501B13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992644" y="2326565"/>
                  <a:ext cx="2340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6FA4807-1AE9-BF27-1B13-E956D43DA4C3}"/>
                    </a:ext>
                  </a:extLst>
                </p14:cNvPr>
                <p14:cNvContentPartPr/>
                <p14:nvPr/>
              </p14:nvContentPartPr>
              <p14:xfrm>
                <a:off x="6273804" y="2373365"/>
                <a:ext cx="37080" cy="141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6FA4807-1AE9-BF27-1B13-E956D43DA4C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264804" y="2364725"/>
                  <a:ext cx="54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8C339CC-5ABE-4748-B0AA-E7DEC7FB7875}"/>
                    </a:ext>
                  </a:extLst>
                </p14:cNvPr>
                <p14:cNvContentPartPr/>
                <p14:nvPr/>
              </p14:nvContentPartPr>
              <p14:xfrm>
                <a:off x="6412044" y="2343845"/>
                <a:ext cx="136800" cy="159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8C339CC-5ABE-4748-B0AA-E7DEC7FB787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403044" y="2335205"/>
                  <a:ext cx="154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926ACFC-E57E-0A17-89A8-D0F2638FE6B6}"/>
                    </a:ext>
                  </a:extLst>
                </p14:cNvPr>
                <p14:cNvContentPartPr/>
                <p14:nvPr/>
              </p14:nvContentPartPr>
              <p14:xfrm>
                <a:off x="6556044" y="2396405"/>
                <a:ext cx="46800" cy="124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926ACFC-E57E-0A17-89A8-D0F2638FE6B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547044" y="2387405"/>
                  <a:ext cx="64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22B655B-BBE0-7300-AF38-C609622788F6}"/>
                    </a:ext>
                  </a:extLst>
                </p14:cNvPr>
                <p14:cNvContentPartPr/>
                <p14:nvPr/>
              </p14:nvContentPartPr>
              <p14:xfrm>
                <a:off x="6439404" y="2236925"/>
                <a:ext cx="33120" cy="66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22B655B-BBE0-7300-AF38-C609622788F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430404" y="2227925"/>
                  <a:ext cx="507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A92D0E4-3AF4-1D8A-B203-EB5310F2BED5}"/>
                    </a:ext>
                  </a:extLst>
                </p14:cNvPr>
                <p14:cNvContentPartPr/>
                <p14:nvPr/>
              </p14:nvContentPartPr>
              <p14:xfrm>
                <a:off x="6614364" y="2283365"/>
                <a:ext cx="234720" cy="356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A92D0E4-3AF4-1D8A-B203-EB5310F2BED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605364" y="2274365"/>
                  <a:ext cx="2523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A3D3EE8-4591-5767-3AF4-A2928356D482}"/>
                    </a:ext>
                  </a:extLst>
                </p14:cNvPr>
                <p14:cNvContentPartPr/>
                <p14:nvPr/>
              </p14:nvContentPartPr>
              <p14:xfrm>
                <a:off x="6953844" y="2287685"/>
                <a:ext cx="192240" cy="225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A3D3EE8-4591-5767-3AF4-A2928356D48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945204" y="2279045"/>
                  <a:ext cx="2098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B001198-6E39-C28D-6BBA-B1D33DF903E8}"/>
                    </a:ext>
                  </a:extLst>
                </p14:cNvPr>
                <p14:cNvContentPartPr/>
                <p14:nvPr/>
              </p14:nvContentPartPr>
              <p14:xfrm>
                <a:off x="7188204" y="2329805"/>
                <a:ext cx="105120" cy="162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B001198-6E39-C28D-6BBA-B1D33DF903E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179564" y="2321165"/>
                  <a:ext cx="12276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CD6D1D4-7FA0-6B1D-3D1A-8844BA10AB30}"/>
              </a:ext>
            </a:extLst>
          </p:cNvPr>
          <p:cNvGrpSpPr/>
          <p:nvPr/>
        </p:nvGrpSpPr>
        <p:grpSpPr>
          <a:xfrm>
            <a:off x="7657644" y="2284805"/>
            <a:ext cx="685800" cy="227520"/>
            <a:chOff x="7657644" y="2284805"/>
            <a:chExt cx="68580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E819CD8-75B1-CBC1-0F38-FDB0550DD629}"/>
                    </a:ext>
                  </a:extLst>
                </p14:cNvPr>
                <p14:cNvContentPartPr/>
                <p14:nvPr/>
              </p14:nvContentPartPr>
              <p14:xfrm>
                <a:off x="7657644" y="2284805"/>
                <a:ext cx="204480" cy="225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E819CD8-75B1-CBC1-0F38-FDB0550DD62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648644" y="2275805"/>
                  <a:ext cx="222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5C7E82E-ADF6-55FA-E518-71E0B088193C}"/>
                    </a:ext>
                  </a:extLst>
                </p14:cNvPr>
                <p14:cNvContentPartPr/>
                <p14:nvPr/>
              </p14:nvContentPartPr>
              <p14:xfrm>
                <a:off x="7685364" y="2298845"/>
                <a:ext cx="87120" cy="92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5C7E82E-ADF6-55FA-E518-71E0B088193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676364" y="2290205"/>
                  <a:ext cx="104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D4F850A-6FAB-17F0-F637-408D43751774}"/>
                    </a:ext>
                  </a:extLst>
                </p14:cNvPr>
                <p14:cNvContentPartPr/>
                <p14:nvPr/>
              </p14:nvContentPartPr>
              <p14:xfrm>
                <a:off x="7966524" y="2305685"/>
                <a:ext cx="164520" cy="206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D4F850A-6FAB-17F0-F637-408D4375177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957524" y="2296685"/>
                  <a:ext cx="1821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973BAC5-6E79-B14E-8E16-1DF3E28E62DF}"/>
                    </a:ext>
                  </a:extLst>
                </p14:cNvPr>
                <p14:cNvContentPartPr/>
                <p14:nvPr/>
              </p14:nvContentPartPr>
              <p14:xfrm>
                <a:off x="8195844" y="2313245"/>
                <a:ext cx="147600" cy="141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973BAC5-6E79-B14E-8E16-1DF3E28E62D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187204" y="2304605"/>
                  <a:ext cx="16524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B74B8E3D-FE09-DB82-18C0-1E7B650A0C07}"/>
              </a:ext>
            </a:extLst>
          </p:cNvPr>
          <p:cNvGrpSpPr/>
          <p:nvPr/>
        </p:nvGrpSpPr>
        <p:grpSpPr>
          <a:xfrm>
            <a:off x="8783364" y="2315045"/>
            <a:ext cx="460800" cy="204120"/>
            <a:chOff x="8783364" y="2315045"/>
            <a:chExt cx="46080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76D1BB5-AF8A-8832-F2C2-CE55B9867F0E}"/>
                    </a:ext>
                  </a:extLst>
                </p14:cNvPr>
                <p14:cNvContentPartPr/>
                <p14:nvPr/>
              </p14:nvContentPartPr>
              <p14:xfrm>
                <a:off x="8783364" y="2316125"/>
                <a:ext cx="271800" cy="188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76D1BB5-AF8A-8832-F2C2-CE55B9867F0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774724" y="2307125"/>
                  <a:ext cx="289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090FBAE-2EC0-A6DE-3C65-3883330671BB}"/>
                    </a:ext>
                  </a:extLst>
                </p14:cNvPr>
                <p14:cNvContentPartPr/>
                <p14:nvPr/>
              </p14:nvContentPartPr>
              <p14:xfrm>
                <a:off x="8887404" y="2315045"/>
                <a:ext cx="149400" cy="204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090FBAE-2EC0-A6DE-3C65-3883330671B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878764" y="2306045"/>
                  <a:ext cx="167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BC52D11-A9FE-00D5-A684-8EB0C5095E57}"/>
                    </a:ext>
                  </a:extLst>
                </p14:cNvPr>
                <p14:cNvContentPartPr/>
                <p14:nvPr/>
              </p14:nvContentPartPr>
              <p14:xfrm>
                <a:off x="9145884" y="2411165"/>
                <a:ext cx="98280" cy="98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BC52D11-A9FE-00D5-A684-8EB0C5095E5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136884" y="2402165"/>
                  <a:ext cx="11592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5B2915A-A0BA-447C-1AA5-1790898AAF0D}"/>
              </a:ext>
            </a:extLst>
          </p:cNvPr>
          <p:cNvGrpSpPr/>
          <p:nvPr/>
        </p:nvGrpSpPr>
        <p:grpSpPr>
          <a:xfrm>
            <a:off x="9426684" y="2167445"/>
            <a:ext cx="531360" cy="326160"/>
            <a:chOff x="9426684" y="2167445"/>
            <a:chExt cx="53136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8974A29-2414-F4F7-AF5A-C9BEAF14E145}"/>
                    </a:ext>
                  </a:extLst>
                </p14:cNvPr>
                <p14:cNvContentPartPr/>
                <p14:nvPr/>
              </p14:nvContentPartPr>
              <p14:xfrm>
                <a:off x="9426684" y="2297045"/>
                <a:ext cx="201960" cy="1965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8974A29-2414-F4F7-AF5A-C9BEAF14E14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417684" y="2288045"/>
                  <a:ext cx="2196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9B277B2-6000-525C-972F-24A00E98114D}"/>
                    </a:ext>
                  </a:extLst>
                </p14:cNvPr>
                <p14:cNvContentPartPr/>
                <p14:nvPr/>
              </p14:nvContentPartPr>
              <p14:xfrm>
                <a:off x="9494004" y="2383445"/>
                <a:ext cx="87840" cy="19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9B277B2-6000-525C-972F-24A00E98114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485364" y="2374445"/>
                  <a:ext cx="105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2830F6E-EB3C-5E43-3259-885F580CD12F}"/>
                    </a:ext>
                  </a:extLst>
                </p14:cNvPr>
                <p14:cNvContentPartPr/>
                <p14:nvPr/>
              </p14:nvContentPartPr>
              <p14:xfrm>
                <a:off x="9778044" y="2167445"/>
                <a:ext cx="180000" cy="292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2830F6E-EB3C-5E43-3259-885F580CD12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769044" y="2158445"/>
                  <a:ext cx="1976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B85F1E0-C298-A3FD-156E-049A8841BEBD}"/>
                    </a:ext>
                  </a:extLst>
                </p14:cNvPr>
                <p14:cNvContentPartPr/>
                <p14:nvPr/>
              </p14:nvContentPartPr>
              <p14:xfrm>
                <a:off x="9832044" y="2334485"/>
                <a:ext cx="78840" cy="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B85F1E0-C298-A3FD-156E-049A8841BEB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823044" y="2325485"/>
                  <a:ext cx="964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06E3153-8E42-68BC-F464-30D7A4E532F7}"/>
              </a:ext>
            </a:extLst>
          </p:cNvPr>
          <p:cNvGrpSpPr/>
          <p:nvPr/>
        </p:nvGrpSpPr>
        <p:grpSpPr>
          <a:xfrm>
            <a:off x="10309404" y="2149445"/>
            <a:ext cx="1073880" cy="311760"/>
            <a:chOff x="10309404" y="2149445"/>
            <a:chExt cx="107388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54FE33C-FB52-47C0-2BF7-F66A5042D44C}"/>
                    </a:ext>
                  </a:extLst>
                </p14:cNvPr>
                <p14:cNvContentPartPr/>
                <p14:nvPr/>
              </p14:nvContentPartPr>
              <p14:xfrm>
                <a:off x="10309404" y="2178605"/>
                <a:ext cx="79920" cy="256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54FE33C-FB52-47C0-2BF7-F66A5042D44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300764" y="2169605"/>
                  <a:ext cx="975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02BAC8C-82E8-BE5F-C142-5FCB4CF5FE90}"/>
                    </a:ext>
                  </a:extLst>
                </p14:cNvPr>
                <p14:cNvContentPartPr/>
                <p14:nvPr/>
              </p14:nvContentPartPr>
              <p14:xfrm>
                <a:off x="10468884" y="2254565"/>
                <a:ext cx="118080" cy="120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02BAC8C-82E8-BE5F-C142-5FCB4CF5FE9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460244" y="2245565"/>
                  <a:ext cx="135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E4402A5-AE1C-E14D-0B10-278874E2FC66}"/>
                    </a:ext>
                  </a:extLst>
                </p14:cNvPr>
                <p14:cNvContentPartPr/>
                <p14:nvPr/>
              </p14:nvContentPartPr>
              <p14:xfrm>
                <a:off x="10612524" y="2173925"/>
                <a:ext cx="128160" cy="287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E4402A5-AE1C-E14D-0B10-278874E2FC6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603884" y="2164925"/>
                  <a:ext cx="1458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76AA3F2-F495-66FF-5487-CFDFB9AFF4EF}"/>
                    </a:ext>
                  </a:extLst>
                </p14:cNvPr>
                <p14:cNvContentPartPr/>
                <p14:nvPr/>
              </p14:nvContentPartPr>
              <p14:xfrm>
                <a:off x="10865244" y="2246645"/>
                <a:ext cx="21960" cy="102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76AA3F2-F495-66FF-5487-CFDFB9AFF4E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856604" y="2237645"/>
                  <a:ext cx="39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82EBD1E-9EAE-CAD0-40BC-AB4A5ADF39F8}"/>
                    </a:ext>
                  </a:extLst>
                </p14:cNvPr>
                <p14:cNvContentPartPr/>
                <p14:nvPr/>
              </p14:nvContentPartPr>
              <p14:xfrm>
                <a:off x="10980804" y="2227205"/>
                <a:ext cx="132480" cy="120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82EBD1E-9EAE-CAD0-40BC-AB4A5ADF39F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971804" y="2218565"/>
                  <a:ext cx="150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063F721-04A2-B25F-501E-A6A17297E94E}"/>
                    </a:ext>
                  </a:extLst>
                </p14:cNvPr>
                <p14:cNvContentPartPr/>
                <p14:nvPr/>
              </p14:nvContentPartPr>
              <p14:xfrm>
                <a:off x="11096364" y="2257805"/>
                <a:ext cx="121320" cy="98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063F721-04A2-B25F-501E-A6A17297E94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087364" y="2248805"/>
                  <a:ext cx="138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21A2964-9AE9-13BA-472A-F7B424C95D79}"/>
                    </a:ext>
                  </a:extLst>
                </p14:cNvPr>
                <p14:cNvContentPartPr/>
                <p14:nvPr/>
              </p14:nvContentPartPr>
              <p14:xfrm>
                <a:off x="11098884" y="2159165"/>
                <a:ext cx="7920" cy="45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21A2964-9AE9-13BA-472A-F7B424C95D7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089884" y="2150525"/>
                  <a:ext cx="25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D62803C-555D-BBCE-60EF-2A13FE870D19}"/>
                    </a:ext>
                  </a:extLst>
                </p14:cNvPr>
                <p14:cNvContentPartPr/>
                <p14:nvPr/>
              </p14:nvContentPartPr>
              <p14:xfrm>
                <a:off x="11254764" y="2149445"/>
                <a:ext cx="128520" cy="294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D62803C-555D-BBCE-60EF-2A13FE870D1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245764" y="2140805"/>
                  <a:ext cx="14616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562256F5-6DCC-8A6D-84FD-E2F33CDDF757}"/>
              </a:ext>
            </a:extLst>
          </p:cNvPr>
          <p:cNvGrpSpPr/>
          <p:nvPr/>
        </p:nvGrpSpPr>
        <p:grpSpPr>
          <a:xfrm>
            <a:off x="350004" y="2898605"/>
            <a:ext cx="1779120" cy="384120"/>
            <a:chOff x="350004" y="2898605"/>
            <a:chExt cx="177912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0E1AE08-FF56-0083-D661-C5D240B01A46}"/>
                    </a:ext>
                  </a:extLst>
                </p14:cNvPr>
                <p14:cNvContentPartPr/>
                <p14:nvPr/>
              </p14:nvContentPartPr>
              <p14:xfrm>
                <a:off x="350004" y="3000845"/>
                <a:ext cx="214200" cy="210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0E1AE08-FF56-0083-D661-C5D240B01A4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41364" y="2992205"/>
                  <a:ext cx="231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358B2CB-7D0D-3957-C344-10861778B12B}"/>
                    </a:ext>
                  </a:extLst>
                </p14:cNvPr>
                <p14:cNvContentPartPr/>
                <p14:nvPr/>
              </p14:nvContentPartPr>
              <p14:xfrm>
                <a:off x="562044" y="2899685"/>
                <a:ext cx="211320" cy="383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358B2CB-7D0D-3957-C344-10861778B12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53404" y="2890685"/>
                  <a:ext cx="22896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784C722-94CB-4FFE-534F-9983ACBA3784}"/>
                    </a:ext>
                  </a:extLst>
                </p14:cNvPr>
                <p14:cNvContentPartPr/>
                <p14:nvPr/>
              </p14:nvContentPartPr>
              <p14:xfrm>
                <a:off x="906564" y="2970965"/>
                <a:ext cx="124920" cy="179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784C722-94CB-4FFE-534F-9983ACBA378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97564" y="2961965"/>
                  <a:ext cx="142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7E4254A-215D-DC27-EA48-EB4CAD781955}"/>
                    </a:ext>
                  </a:extLst>
                </p14:cNvPr>
                <p14:cNvContentPartPr/>
                <p14:nvPr/>
              </p14:nvContentPartPr>
              <p14:xfrm>
                <a:off x="1031124" y="3024965"/>
                <a:ext cx="23040" cy="135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7E4254A-215D-DC27-EA48-EB4CAD78195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22124" y="3016325"/>
                  <a:ext cx="40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540BAC9-D5DB-3577-7549-CA404323B0B2}"/>
                    </a:ext>
                  </a:extLst>
                </p14:cNvPr>
                <p14:cNvContentPartPr/>
                <p14:nvPr/>
              </p14:nvContentPartPr>
              <p14:xfrm>
                <a:off x="972444" y="2898605"/>
                <a:ext cx="360" cy="67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540BAC9-D5DB-3577-7549-CA404323B0B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63804" y="2889965"/>
                  <a:ext cx="18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719C383-B3E0-BF66-0D8F-AF92F6CEF08B}"/>
                    </a:ext>
                  </a:extLst>
                </p14:cNvPr>
                <p14:cNvContentPartPr/>
                <p14:nvPr/>
              </p14:nvContentPartPr>
              <p14:xfrm>
                <a:off x="1186284" y="3024965"/>
                <a:ext cx="158760" cy="1627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719C383-B3E0-BF66-0D8F-AF92F6CEF08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77644" y="3016325"/>
                  <a:ext cx="176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5AA4D87-346C-5FB2-9C39-18A2E051A9E5}"/>
                    </a:ext>
                  </a:extLst>
                </p14:cNvPr>
                <p14:cNvContentPartPr/>
                <p14:nvPr/>
              </p14:nvContentPartPr>
              <p14:xfrm>
                <a:off x="1225164" y="3024965"/>
                <a:ext cx="107640" cy="177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5AA4D87-346C-5FB2-9C39-18A2E051A9E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216164" y="3016325"/>
                  <a:ext cx="125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6E870F7-6786-F47A-4EA7-71CFBD06A3B5}"/>
                    </a:ext>
                  </a:extLst>
                </p14:cNvPr>
                <p14:cNvContentPartPr/>
                <p14:nvPr/>
              </p14:nvContentPartPr>
              <p14:xfrm>
                <a:off x="1410204" y="3015245"/>
                <a:ext cx="62640" cy="1731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6E870F7-6786-F47A-4EA7-71CFBD06A3B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401204" y="3006605"/>
                  <a:ext cx="80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54B1A51-C288-7A53-4287-1B65E308B397}"/>
                    </a:ext>
                  </a:extLst>
                </p14:cNvPr>
                <p14:cNvContentPartPr/>
                <p14:nvPr/>
              </p14:nvContentPartPr>
              <p14:xfrm>
                <a:off x="1594164" y="3024965"/>
                <a:ext cx="118440" cy="184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54B1A51-C288-7A53-4287-1B65E308B39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585164" y="3016325"/>
                  <a:ext cx="1360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4FA8168-FD5D-EB3B-2FA8-C8D3BC99A80D}"/>
                    </a:ext>
                  </a:extLst>
                </p14:cNvPr>
                <p14:cNvContentPartPr/>
                <p14:nvPr/>
              </p14:nvContentPartPr>
              <p14:xfrm>
                <a:off x="1731324" y="3019205"/>
                <a:ext cx="174240" cy="228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4FA8168-FD5D-EB3B-2FA8-C8D3BC99A80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722684" y="3010565"/>
                  <a:ext cx="191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1A27C84-1D0B-053B-9F7D-348E4B30CEA2}"/>
                    </a:ext>
                  </a:extLst>
                </p14:cNvPr>
                <p14:cNvContentPartPr/>
                <p14:nvPr/>
              </p14:nvContentPartPr>
              <p14:xfrm>
                <a:off x="1963884" y="3068885"/>
                <a:ext cx="165240" cy="143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1A27C84-1D0B-053B-9F7D-348E4B30CEA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955244" y="3059885"/>
                  <a:ext cx="182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9E472CF-94B3-4122-B349-9175FF260A76}"/>
                    </a:ext>
                  </a:extLst>
                </p14:cNvPr>
                <p14:cNvContentPartPr/>
                <p14:nvPr/>
              </p14:nvContentPartPr>
              <p14:xfrm>
                <a:off x="1032924" y="2966645"/>
                <a:ext cx="7920" cy="66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9E472CF-94B3-4122-B349-9175FF260A7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24284" y="2958005"/>
                  <a:ext cx="2556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0F3EEA27-AE65-D272-66D3-6532DF58B707}"/>
                  </a:ext>
                </a:extLst>
              </p14:cNvPr>
              <p14:cNvContentPartPr/>
              <p14:nvPr/>
            </p14:nvContentPartPr>
            <p14:xfrm>
              <a:off x="2405964" y="3170765"/>
              <a:ext cx="6120" cy="10944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0F3EEA27-AE65-D272-66D3-6532DF58B707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2397324" y="3161765"/>
                <a:ext cx="23760" cy="12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C3F50CD-F84E-AB86-11CD-A961CF4A9127}"/>
              </a:ext>
            </a:extLst>
          </p:cNvPr>
          <p:cNvGrpSpPr/>
          <p:nvPr/>
        </p:nvGrpSpPr>
        <p:grpSpPr>
          <a:xfrm>
            <a:off x="2624844" y="2850005"/>
            <a:ext cx="868680" cy="335880"/>
            <a:chOff x="2624844" y="2850005"/>
            <a:chExt cx="86868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EA05C44-321A-9F52-C112-7089369CF1CE}"/>
                    </a:ext>
                  </a:extLst>
                </p14:cNvPr>
                <p14:cNvContentPartPr/>
                <p14:nvPr/>
              </p14:nvContentPartPr>
              <p14:xfrm>
                <a:off x="2624844" y="3012365"/>
                <a:ext cx="121680" cy="140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EA05C44-321A-9F52-C112-7089369CF1C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616204" y="3003365"/>
                  <a:ext cx="139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926F588-6A1E-42C6-AECA-86E719C364AB}"/>
                    </a:ext>
                  </a:extLst>
                </p14:cNvPr>
                <p14:cNvContentPartPr/>
                <p14:nvPr/>
              </p14:nvContentPartPr>
              <p14:xfrm>
                <a:off x="2665164" y="2850005"/>
                <a:ext cx="28440" cy="85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926F588-6A1E-42C6-AECA-86E719C364A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656524" y="2841005"/>
                  <a:ext cx="46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85BAF16-483A-1A4C-A90A-55C41852728C}"/>
                    </a:ext>
                  </a:extLst>
                </p14:cNvPr>
                <p14:cNvContentPartPr/>
                <p14:nvPr/>
              </p14:nvContentPartPr>
              <p14:xfrm>
                <a:off x="2810964" y="2994365"/>
                <a:ext cx="167760" cy="191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85BAF16-483A-1A4C-A90A-55C41852728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801964" y="2985365"/>
                  <a:ext cx="185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78C7DFC-9036-713D-D47E-63F3F5AC782F}"/>
                    </a:ext>
                  </a:extLst>
                </p14:cNvPr>
                <p14:cNvContentPartPr/>
                <p14:nvPr/>
              </p14:nvContentPartPr>
              <p14:xfrm>
                <a:off x="3109404" y="3000845"/>
                <a:ext cx="183960" cy="1432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78C7DFC-9036-713D-D47E-63F3F5AC782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100404" y="2991845"/>
                  <a:ext cx="201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A16C232-149F-6D92-E297-810D18C2C496}"/>
                    </a:ext>
                  </a:extLst>
                </p14:cNvPr>
                <p14:cNvContentPartPr/>
                <p14:nvPr/>
              </p14:nvContentPartPr>
              <p14:xfrm>
                <a:off x="3365724" y="3013085"/>
                <a:ext cx="127800" cy="111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A16C232-149F-6D92-E297-810D18C2C49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356724" y="3004445"/>
                  <a:ext cx="14544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13BB09BE-5AFE-570A-0AAC-88EA311107B7}"/>
              </a:ext>
            </a:extLst>
          </p:cNvPr>
          <p:cNvGrpSpPr/>
          <p:nvPr/>
        </p:nvGrpSpPr>
        <p:grpSpPr>
          <a:xfrm>
            <a:off x="3735084" y="2986085"/>
            <a:ext cx="12240" cy="19440"/>
            <a:chOff x="3735084" y="2986085"/>
            <a:chExt cx="12240" cy="1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7E472CB-55FA-93FC-556A-1376461C6988}"/>
                    </a:ext>
                  </a:extLst>
                </p14:cNvPr>
                <p14:cNvContentPartPr/>
                <p14:nvPr/>
              </p14:nvContentPartPr>
              <p14:xfrm>
                <a:off x="3735084" y="3005165"/>
                <a:ext cx="360" cy="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7E472CB-55FA-93FC-556A-1376461C698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26444" y="2996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5367EBB-2E7A-8166-C98A-B376A5FCE2DF}"/>
                    </a:ext>
                  </a:extLst>
                </p14:cNvPr>
                <p14:cNvContentPartPr/>
                <p14:nvPr/>
              </p14:nvContentPartPr>
              <p14:xfrm>
                <a:off x="3735084" y="2986085"/>
                <a:ext cx="12240" cy="5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5367EBB-2E7A-8166-C98A-B376A5FCE2D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726444" y="2977085"/>
                  <a:ext cx="2988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D7B595B3-EF52-6003-2686-514B047090AA}"/>
              </a:ext>
            </a:extLst>
          </p:cNvPr>
          <p:cNvGrpSpPr/>
          <p:nvPr/>
        </p:nvGrpSpPr>
        <p:grpSpPr>
          <a:xfrm>
            <a:off x="3769644" y="3140165"/>
            <a:ext cx="7920" cy="19080"/>
            <a:chOff x="3769644" y="3140165"/>
            <a:chExt cx="7920" cy="1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9FEC9B8-86CD-DAE4-9948-1B98322B4497}"/>
                    </a:ext>
                  </a:extLst>
                </p14:cNvPr>
                <p14:cNvContentPartPr/>
                <p14:nvPr/>
              </p14:nvContentPartPr>
              <p14:xfrm>
                <a:off x="3774324" y="3140165"/>
                <a:ext cx="360" cy="2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9FEC9B8-86CD-DAE4-9948-1B98322B449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65324" y="3131165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ACA0387-E3D4-1CCB-02D9-F02AA3B9440A}"/>
                    </a:ext>
                  </a:extLst>
                </p14:cNvPr>
                <p14:cNvContentPartPr/>
                <p14:nvPr/>
              </p14:nvContentPartPr>
              <p14:xfrm>
                <a:off x="3769644" y="3151325"/>
                <a:ext cx="7920" cy="7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ACA0387-E3D4-1CCB-02D9-F02AA3B9440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761004" y="3142685"/>
                  <a:ext cx="2556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74B0B9EC-F553-2BB7-AF03-1691263467B1}"/>
              </a:ext>
            </a:extLst>
          </p:cNvPr>
          <p:cNvGrpSpPr/>
          <p:nvPr/>
        </p:nvGrpSpPr>
        <p:grpSpPr>
          <a:xfrm>
            <a:off x="3822564" y="3481805"/>
            <a:ext cx="740880" cy="501120"/>
            <a:chOff x="3822564" y="3481805"/>
            <a:chExt cx="74088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AEBC519-0922-D833-29D7-D8A7B783C092}"/>
                    </a:ext>
                  </a:extLst>
                </p14:cNvPr>
                <p14:cNvContentPartPr/>
                <p14:nvPr/>
              </p14:nvContentPartPr>
              <p14:xfrm>
                <a:off x="3844884" y="3481805"/>
                <a:ext cx="75240" cy="501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AEBC519-0922-D833-29D7-D8A7B783C09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835884" y="3472805"/>
                  <a:ext cx="9288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115D10E-4FF0-CD3B-4A36-B2FB7E9D805D}"/>
                    </a:ext>
                  </a:extLst>
                </p14:cNvPr>
                <p14:cNvContentPartPr/>
                <p14:nvPr/>
              </p14:nvContentPartPr>
              <p14:xfrm>
                <a:off x="3822564" y="3759005"/>
                <a:ext cx="154080" cy="446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115D10E-4FF0-CD3B-4A36-B2FB7E9D805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813564" y="3750005"/>
                  <a:ext cx="171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14DA9E6-EEE5-5672-8EED-34AD3EB75CB3}"/>
                    </a:ext>
                  </a:extLst>
                </p14:cNvPr>
                <p14:cNvContentPartPr/>
                <p14:nvPr/>
              </p14:nvContentPartPr>
              <p14:xfrm>
                <a:off x="4056204" y="3705725"/>
                <a:ext cx="106920" cy="179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14DA9E6-EEE5-5672-8EED-34AD3EB75CB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047204" y="3696725"/>
                  <a:ext cx="1245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F36BF6D-EFFE-98A4-AD2D-348577C6659A}"/>
                    </a:ext>
                  </a:extLst>
                </p14:cNvPr>
                <p14:cNvContentPartPr/>
                <p14:nvPr/>
              </p14:nvContentPartPr>
              <p14:xfrm>
                <a:off x="4241244" y="3744605"/>
                <a:ext cx="136080" cy="1270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F36BF6D-EFFE-98A4-AD2D-348577C6659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232244" y="3735965"/>
                  <a:ext cx="153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93299A8-545D-18E9-DEF8-0D59C3B8E594}"/>
                    </a:ext>
                  </a:extLst>
                </p14:cNvPr>
                <p14:cNvContentPartPr/>
                <p14:nvPr/>
              </p14:nvContentPartPr>
              <p14:xfrm>
                <a:off x="4270044" y="3735245"/>
                <a:ext cx="117360" cy="139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93299A8-545D-18E9-DEF8-0D59C3B8E59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261044" y="3726245"/>
                  <a:ext cx="135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214E325-316F-10EF-3076-CD90011299E5}"/>
                    </a:ext>
                  </a:extLst>
                </p14:cNvPr>
                <p14:cNvContentPartPr/>
                <p14:nvPr/>
              </p14:nvContentPartPr>
              <p14:xfrm>
                <a:off x="4484244" y="3657485"/>
                <a:ext cx="79200" cy="214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214E325-316F-10EF-3076-CD90011299E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475244" y="3648485"/>
                  <a:ext cx="9684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0415DA47-E221-F8AC-2ED8-4CF94E701B17}"/>
              </a:ext>
            </a:extLst>
          </p:cNvPr>
          <p:cNvGrpSpPr/>
          <p:nvPr/>
        </p:nvGrpSpPr>
        <p:grpSpPr>
          <a:xfrm>
            <a:off x="4785564" y="3618245"/>
            <a:ext cx="236160" cy="292320"/>
            <a:chOff x="4785564" y="3618245"/>
            <a:chExt cx="23616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C64FB26-6424-C1F8-61D0-953BB0F8A747}"/>
                    </a:ext>
                  </a:extLst>
                </p14:cNvPr>
                <p14:cNvContentPartPr/>
                <p14:nvPr/>
              </p14:nvContentPartPr>
              <p14:xfrm>
                <a:off x="4785564" y="3618245"/>
                <a:ext cx="180360" cy="2048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C64FB26-6424-C1F8-61D0-953BB0F8A74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776924" y="3609605"/>
                  <a:ext cx="198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DC570A4-4E42-55C9-E757-76AB41F3E907}"/>
                    </a:ext>
                  </a:extLst>
                </p14:cNvPr>
                <p14:cNvContentPartPr/>
                <p14:nvPr/>
              </p14:nvContentPartPr>
              <p14:xfrm>
                <a:off x="4814724" y="3882485"/>
                <a:ext cx="207000" cy="280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DC570A4-4E42-55C9-E757-76AB41F3E90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805724" y="3873845"/>
                  <a:ext cx="22464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E00F602-DB75-06F8-DAD8-B5216ABA2966}"/>
              </a:ext>
            </a:extLst>
          </p:cNvPr>
          <p:cNvGrpSpPr/>
          <p:nvPr/>
        </p:nvGrpSpPr>
        <p:grpSpPr>
          <a:xfrm>
            <a:off x="5326644" y="3459845"/>
            <a:ext cx="969120" cy="478440"/>
            <a:chOff x="5326644" y="3459845"/>
            <a:chExt cx="969120" cy="4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E502F81-5B41-9663-3113-1183925CAD5D}"/>
                    </a:ext>
                  </a:extLst>
                </p14:cNvPr>
                <p14:cNvContentPartPr/>
                <p14:nvPr/>
              </p14:nvContentPartPr>
              <p14:xfrm>
                <a:off x="5326644" y="3459845"/>
                <a:ext cx="120600" cy="471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E502F81-5B41-9663-3113-1183925CAD5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318004" y="3450845"/>
                  <a:ext cx="1382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8A706F0-DD23-06C5-4E72-50DC02FA6309}"/>
                    </a:ext>
                  </a:extLst>
                </p14:cNvPr>
                <p14:cNvContentPartPr/>
                <p14:nvPr/>
              </p14:nvContentPartPr>
              <p14:xfrm>
                <a:off x="5339964" y="3763685"/>
                <a:ext cx="133200" cy="10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8A706F0-DD23-06C5-4E72-50DC02FA630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330964" y="3754685"/>
                  <a:ext cx="150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F98E229-535A-5E82-D547-31B472AFCD7D}"/>
                    </a:ext>
                  </a:extLst>
                </p14:cNvPr>
                <p14:cNvContentPartPr/>
                <p14:nvPr/>
              </p14:nvContentPartPr>
              <p14:xfrm>
                <a:off x="5590524" y="3666845"/>
                <a:ext cx="82080" cy="213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F98E229-535A-5E82-D547-31B472AFCD7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581524" y="3658205"/>
                  <a:ext cx="997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3304065-3C10-9D74-87D9-EC39C913B4E1}"/>
                    </a:ext>
                  </a:extLst>
                </p14:cNvPr>
                <p14:cNvContentPartPr/>
                <p14:nvPr/>
              </p14:nvContentPartPr>
              <p14:xfrm>
                <a:off x="5787444" y="3715805"/>
                <a:ext cx="158040" cy="1432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3304065-3C10-9D74-87D9-EC39C913B4E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778804" y="3706805"/>
                  <a:ext cx="175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43539EE-1DE1-84F1-DB46-357B0B1CE8E8}"/>
                    </a:ext>
                  </a:extLst>
                </p14:cNvPr>
                <p14:cNvContentPartPr/>
                <p14:nvPr/>
              </p14:nvContentPartPr>
              <p14:xfrm>
                <a:off x="5798604" y="3705725"/>
                <a:ext cx="173880" cy="199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43539EE-1DE1-84F1-DB46-357B0B1CE8E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789964" y="3696725"/>
                  <a:ext cx="191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FB13EFA-C8E5-8079-A7F2-54EDBC135B73}"/>
                    </a:ext>
                  </a:extLst>
                </p14:cNvPr>
                <p14:cNvContentPartPr/>
                <p14:nvPr/>
              </p14:nvContentPartPr>
              <p14:xfrm>
                <a:off x="6016764" y="3806165"/>
                <a:ext cx="102600" cy="84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FB13EFA-C8E5-8079-A7F2-54EDBC135B7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007764" y="3797525"/>
                  <a:ext cx="120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22961B9-CE51-CEC9-51F0-B0EAB2A4AC22}"/>
                    </a:ext>
                  </a:extLst>
                </p14:cNvPr>
                <p14:cNvContentPartPr/>
                <p14:nvPr/>
              </p14:nvContentPartPr>
              <p14:xfrm>
                <a:off x="6118284" y="3647405"/>
                <a:ext cx="177480" cy="2908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22961B9-CE51-CEC9-51F0-B0EAB2A4AC2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109644" y="3638405"/>
                  <a:ext cx="195120" cy="30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BFEF8748-12D6-90BC-CCFB-7C8AC542456E}"/>
                  </a:ext>
                </a:extLst>
              </p14:cNvPr>
              <p14:cNvContentPartPr/>
              <p14:nvPr/>
            </p14:nvContentPartPr>
            <p14:xfrm>
              <a:off x="6731004" y="3861605"/>
              <a:ext cx="20520" cy="1144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BFEF8748-12D6-90BC-CCFB-7C8AC542456E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6722364" y="3852605"/>
                <a:ext cx="38160" cy="13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A3532679-8DC8-EC60-DF05-B2F873EA33A8}"/>
              </a:ext>
            </a:extLst>
          </p:cNvPr>
          <p:cNvGrpSpPr/>
          <p:nvPr/>
        </p:nvGrpSpPr>
        <p:grpSpPr>
          <a:xfrm>
            <a:off x="7091004" y="3678365"/>
            <a:ext cx="631440" cy="323280"/>
            <a:chOff x="7091004" y="3678365"/>
            <a:chExt cx="63144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35AAA91-BF75-483A-3CCB-0F352A151907}"/>
                    </a:ext>
                  </a:extLst>
                </p14:cNvPr>
                <p14:cNvContentPartPr/>
                <p14:nvPr/>
              </p14:nvContentPartPr>
              <p14:xfrm>
                <a:off x="7091004" y="3696005"/>
                <a:ext cx="174960" cy="305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35AAA91-BF75-483A-3CCB-0F352A15190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082004" y="3687365"/>
                  <a:ext cx="1926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102594C-0E98-3A77-48DF-056754411B77}"/>
                    </a:ext>
                  </a:extLst>
                </p14:cNvPr>
                <p14:cNvContentPartPr/>
                <p14:nvPr/>
              </p14:nvContentPartPr>
              <p14:xfrm>
                <a:off x="7392684" y="3705725"/>
                <a:ext cx="25200" cy="1346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102594C-0E98-3A77-48DF-056754411B7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384044" y="3696725"/>
                  <a:ext cx="42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9665DB8-F764-37CA-779F-B111847683D3}"/>
                    </a:ext>
                  </a:extLst>
                </p14:cNvPr>
                <p14:cNvContentPartPr/>
                <p14:nvPr/>
              </p14:nvContentPartPr>
              <p14:xfrm>
                <a:off x="7520844" y="3678365"/>
                <a:ext cx="118080" cy="135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9665DB8-F764-37CA-779F-B111847683D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511844" y="3669365"/>
                  <a:ext cx="135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FE728BD-C8BC-A06F-C485-BD86F7C77E8E}"/>
                    </a:ext>
                  </a:extLst>
                </p14:cNvPr>
                <p14:cNvContentPartPr/>
                <p14:nvPr/>
              </p14:nvContentPartPr>
              <p14:xfrm>
                <a:off x="7655124" y="3714005"/>
                <a:ext cx="67320" cy="1310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FE728BD-C8BC-A06F-C485-BD86F7C77E8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646484" y="3705365"/>
                  <a:ext cx="8496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45BB5BF0-4B8F-65F0-6B8C-E335C9BD2401}"/>
              </a:ext>
            </a:extLst>
          </p:cNvPr>
          <p:cNvGrpSpPr/>
          <p:nvPr/>
        </p:nvGrpSpPr>
        <p:grpSpPr>
          <a:xfrm>
            <a:off x="8093244" y="3550205"/>
            <a:ext cx="861120" cy="314640"/>
            <a:chOff x="8093244" y="3550205"/>
            <a:chExt cx="86112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F8F3B32-5D2C-A115-4043-D23013CE806F}"/>
                    </a:ext>
                  </a:extLst>
                </p14:cNvPr>
                <p14:cNvContentPartPr/>
                <p14:nvPr/>
              </p14:nvContentPartPr>
              <p14:xfrm>
                <a:off x="8093244" y="3657485"/>
                <a:ext cx="55440" cy="1501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F8F3B32-5D2C-A115-4043-D23013CE806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084244" y="3648485"/>
                  <a:ext cx="73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9CBF3AD-E873-BCD5-DD0C-8AC49B0E4A45}"/>
                    </a:ext>
                  </a:extLst>
                </p14:cNvPr>
                <p14:cNvContentPartPr/>
                <p14:nvPr/>
              </p14:nvContentPartPr>
              <p14:xfrm>
                <a:off x="8156604" y="3679445"/>
                <a:ext cx="140400" cy="1411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9CBF3AD-E873-BCD5-DD0C-8AC49B0E4A4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147604" y="3670805"/>
                  <a:ext cx="1580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03F4FA3-7582-A5F9-DF6A-FA040603A5B1}"/>
                    </a:ext>
                  </a:extLst>
                </p14:cNvPr>
                <p14:cNvContentPartPr/>
                <p14:nvPr/>
              </p14:nvContentPartPr>
              <p14:xfrm>
                <a:off x="8349564" y="3676565"/>
                <a:ext cx="164880" cy="1404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03F4FA3-7582-A5F9-DF6A-FA040603A5B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340924" y="3667925"/>
                  <a:ext cx="182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CB9B0F6-FF59-9CB7-9FB9-4B8C024DA43A}"/>
                    </a:ext>
                  </a:extLst>
                </p14:cNvPr>
                <p14:cNvContentPartPr/>
                <p14:nvPr/>
              </p14:nvContentPartPr>
              <p14:xfrm>
                <a:off x="8504004" y="3715805"/>
                <a:ext cx="32760" cy="936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CB9B0F6-FF59-9CB7-9FB9-4B8C024DA43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495004" y="3706805"/>
                  <a:ext cx="50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12D61CC-8F69-6ED3-8153-E42D77DD0E96}"/>
                    </a:ext>
                  </a:extLst>
                </p14:cNvPr>
                <p14:cNvContentPartPr/>
                <p14:nvPr/>
              </p14:nvContentPartPr>
              <p14:xfrm>
                <a:off x="8372964" y="3550205"/>
                <a:ext cx="18720" cy="770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12D61CC-8F69-6ED3-8153-E42D77DD0E9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364324" y="3541565"/>
                  <a:ext cx="363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58EF4AE-DA93-DF9D-34DB-BC0FABD8BFEF}"/>
                    </a:ext>
                  </a:extLst>
                </p14:cNvPr>
                <p14:cNvContentPartPr/>
                <p14:nvPr/>
              </p14:nvContentPartPr>
              <p14:xfrm>
                <a:off x="8546484" y="3576485"/>
                <a:ext cx="163080" cy="2505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58EF4AE-DA93-DF9D-34DB-BC0FABD8BFE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537844" y="3567485"/>
                  <a:ext cx="1807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F2C8C43-45D1-349B-17F8-2D8B48906F48}"/>
                    </a:ext>
                  </a:extLst>
                </p14:cNvPr>
                <p14:cNvContentPartPr/>
                <p14:nvPr/>
              </p14:nvContentPartPr>
              <p14:xfrm>
                <a:off x="8834124" y="3673325"/>
                <a:ext cx="120240" cy="1915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F2C8C43-45D1-349B-17F8-2D8B48906F4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825484" y="3664325"/>
                  <a:ext cx="13788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4400980C-CB8C-6D2C-7B17-AAA873D6655E}"/>
              </a:ext>
            </a:extLst>
          </p:cNvPr>
          <p:cNvGrpSpPr/>
          <p:nvPr/>
        </p:nvGrpSpPr>
        <p:grpSpPr>
          <a:xfrm>
            <a:off x="9357204" y="3549485"/>
            <a:ext cx="712080" cy="307800"/>
            <a:chOff x="9357204" y="3549485"/>
            <a:chExt cx="71208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87F779F-B85F-1322-0574-83F50BEB66BC}"/>
                    </a:ext>
                  </a:extLst>
                </p14:cNvPr>
                <p14:cNvContentPartPr/>
                <p14:nvPr/>
              </p14:nvContentPartPr>
              <p14:xfrm>
                <a:off x="9357564" y="3686285"/>
                <a:ext cx="142920" cy="171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87F779F-B85F-1322-0574-83F50BEB66B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348564" y="3677645"/>
                  <a:ext cx="1605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A16F499-0AD3-BCBC-87BA-7C9793AF8E3E}"/>
                    </a:ext>
                  </a:extLst>
                </p14:cNvPr>
                <p14:cNvContentPartPr/>
                <p14:nvPr/>
              </p14:nvContentPartPr>
              <p14:xfrm>
                <a:off x="9357204" y="3657485"/>
                <a:ext cx="137160" cy="164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A16F499-0AD3-BCBC-87BA-7C9793AF8E3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348204" y="3648485"/>
                  <a:ext cx="154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88DF36A-6273-C168-C945-E7B20F7F5CF4}"/>
                    </a:ext>
                  </a:extLst>
                </p14:cNvPr>
                <p14:cNvContentPartPr/>
                <p14:nvPr/>
              </p14:nvContentPartPr>
              <p14:xfrm>
                <a:off x="9608124" y="3667205"/>
                <a:ext cx="182520" cy="1792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88DF36A-6273-C168-C945-E7B20F7F5CF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599484" y="3658205"/>
                  <a:ext cx="2001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89A9C51-1127-3CC6-5873-A14C542F2BB2}"/>
                    </a:ext>
                  </a:extLst>
                </p14:cNvPr>
                <p14:cNvContentPartPr/>
                <p14:nvPr/>
              </p14:nvContentPartPr>
              <p14:xfrm>
                <a:off x="9630084" y="3763325"/>
                <a:ext cx="117360" cy="208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89A9C51-1127-3CC6-5873-A14C542F2BB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621084" y="3754325"/>
                  <a:ext cx="135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16ADDB3-18F8-29F5-A7A6-A6665C09D028}"/>
                    </a:ext>
                  </a:extLst>
                </p14:cNvPr>
                <p14:cNvContentPartPr/>
                <p14:nvPr/>
              </p14:nvContentPartPr>
              <p14:xfrm>
                <a:off x="9902964" y="3549485"/>
                <a:ext cx="166320" cy="3027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16ADDB3-18F8-29F5-A7A6-A6665C09D02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894324" y="3540845"/>
                  <a:ext cx="1839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C4F162A-D0B9-246E-B84D-6FDF6179CC65}"/>
                    </a:ext>
                  </a:extLst>
                </p14:cNvPr>
                <p14:cNvContentPartPr/>
                <p14:nvPr/>
              </p14:nvContentPartPr>
              <p14:xfrm>
                <a:off x="9931404" y="3725165"/>
                <a:ext cx="113760" cy="104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C4F162A-D0B9-246E-B84D-6FDF6179CC6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922764" y="3716525"/>
                  <a:ext cx="13140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8A4EA218-2A00-F650-C774-AFEE1F93A33E}"/>
                  </a:ext>
                </a:extLst>
              </p14:cNvPr>
              <p14:cNvContentPartPr/>
              <p14:nvPr/>
            </p14:nvContentPartPr>
            <p14:xfrm>
              <a:off x="320844" y="4989845"/>
              <a:ext cx="344160" cy="43812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8A4EA218-2A00-F650-C774-AFEE1F93A33E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257844" y="4926845"/>
                <a:ext cx="469800" cy="56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oup 245">
            <a:extLst>
              <a:ext uri="{FF2B5EF4-FFF2-40B4-BE49-F238E27FC236}">
                <a16:creationId xmlns:a16="http://schemas.microsoft.com/office/drawing/2014/main" id="{55E16B71-81C2-3CC4-A570-E82ED1FD4DD6}"/>
              </a:ext>
            </a:extLst>
          </p:cNvPr>
          <p:cNvGrpSpPr/>
          <p:nvPr/>
        </p:nvGrpSpPr>
        <p:grpSpPr>
          <a:xfrm>
            <a:off x="281964" y="4925045"/>
            <a:ext cx="536040" cy="629640"/>
            <a:chOff x="281964" y="4925045"/>
            <a:chExt cx="536040" cy="62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DE4E289-E3D4-6DBC-16B2-966EEE67972E}"/>
                    </a:ext>
                  </a:extLst>
                </p14:cNvPr>
                <p14:cNvContentPartPr/>
                <p14:nvPr/>
              </p14:nvContentPartPr>
              <p14:xfrm>
                <a:off x="281964" y="4950965"/>
                <a:ext cx="21960" cy="5155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DE4E289-E3D4-6DBC-16B2-966EEE67972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72964" y="4942325"/>
                  <a:ext cx="3960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88CD0FC-9306-2682-7084-1B03B12D28F4}"/>
                    </a:ext>
                  </a:extLst>
                </p14:cNvPr>
                <p14:cNvContentPartPr/>
                <p14:nvPr/>
              </p14:nvContentPartPr>
              <p14:xfrm>
                <a:off x="291324" y="4970405"/>
                <a:ext cx="495360" cy="300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88CD0FC-9306-2682-7084-1B03B12D28F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82684" y="4961405"/>
                  <a:ext cx="5130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22E8BD2-DB9F-4552-CFFE-FF2D6C1B8AC2}"/>
                    </a:ext>
                  </a:extLst>
                </p14:cNvPr>
                <p14:cNvContentPartPr/>
                <p14:nvPr/>
              </p14:nvContentPartPr>
              <p14:xfrm>
                <a:off x="301044" y="5291525"/>
                <a:ext cx="430560" cy="1756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22E8BD2-DB9F-4552-CFFE-FF2D6C1B8AC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92404" y="5282885"/>
                  <a:ext cx="448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646D1AC-9700-1252-5ACB-52EE24FB8BCE}"/>
                    </a:ext>
                  </a:extLst>
                </p14:cNvPr>
                <p14:cNvContentPartPr/>
                <p14:nvPr/>
              </p14:nvContentPartPr>
              <p14:xfrm>
                <a:off x="299604" y="4970405"/>
                <a:ext cx="459000" cy="5119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646D1AC-9700-1252-5ACB-52EE24FB8BC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36964" y="4907765"/>
                  <a:ext cx="584640" cy="6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7D1D3E2-5377-06C9-6A5C-24A06A2C1394}"/>
                    </a:ext>
                  </a:extLst>
                </p14:cNvPr>
                <p14:cNvContentPartPr/>
                <p14:nvPr/>
              </p14:nvContentPartPr>
              <p14:xfrm>
                <a:off x="332364" y="5330405"/>
                <a:ext cx="8280" cy="1886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7D1D3E2-5377-06C9-6A5C-24A06A2C139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69724" y="5267405"/>
                  <a:ext cx="1339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73E5FF4-58F6-277E-07CA-CC985734C797}"/>
                    </a:ext>
                  </a:extLst>
                </p14:cNvPr>
                <p14:cNvContentPartPr/>
                <p14:nvPr/>
              </p14:nvContentPartPr>
              <p14:xfrm>
                <a:off x="340284" y="5263445"/>
                <a:ext cx="477720" cy="2912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73E5FF4-58F6-277E-07CA-CC985734C79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77284" y="5200445"/>
                  <a:ext cx="6033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151C566-3974-5751-F469-433B1110BFE3}"/>
                    </a:ext>
                  </a:extLst>
                </p14:cNvPr>
                <p14:cNvContentPartPr/>
                <p14:nvPr/>
              </p14:nvContentPartPr>
              <p14:xfrm>
                <a:off x="317604" y="4925045"/>
                <a:ext cx="71640" cy="943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151C566-3974-5751-F469-433B1110BFE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54604" y="4862405"/>
                  <a:ext cx="1972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19C1BEC-06B5-F448-3216-51A1B3396BD8}"/>
                    </a:ext>
                  </a:extLst>
                </p14:cNvPr>
                <p14:cNvContentPartPr/>
                <p14:nvPr/>
              </p14:nvContentPartPr>
              <p14:xfrm>
                <a:off x="346764" y="5466845"/>
                <a:ext cx="81360" cy="345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19C1BEC-06B5-F448-3216-51A1B3396BD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83764" y="5403845"/>
                  <a:ext cx="20700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8F9CCF79-8431-A0FB-C2BA-A8C33D72B9C0}"/>
              </a:ext>
            </a:extLst>
          </p:cNvPr>
          <p:cNvGrpSpPr/>
          <p:nvPr/>
        </p:nvGrpSpPr>
        <p:grpSpPr>
          <a:xfrm>
            <a:off x="1127964" y="4969685"/>
            <a:ext cx="421920" cy="316800"/>
            <a:chOff x="1127964" y="4969685"/>
            <a:chExt cx="42192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9B3273A-66D0-625A-867C-5EC93A486792}"/>
                    </a:ext>
                  </a:extLst>
                </p14:cNvPr>
                <p14:cNvContentPartPr/>
                <p14:nvPr/>
              </p14:nvContentPartPr>
              <p14:xfrm>
                <a:off x="1127964" y="4969685"/>
                <a:ext cx="276480" cy="306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9B3273A-66D0-625A-867C-5EC93A48679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18964" y="4960685"/>
                  <a:ext cx="294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EFBA819-639A-2C4D-3ADB-730A0FB09A10}"/>
                    </a:ext>
                  </a:extLst>
                </p14:cNvPr>
                <p14:cNvContentPartPr/>
                <p14:nvPr/>
              </p14:nvContentPartPr>
              <p14:xfrm>
                <a:off x="1301124" y="4970405"/>
                <a:ext cx="47160" cy="3160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EFBA819-639A-2C4D-3ADB-730A0FB09A1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292124" y="4961765"/>
                  <a:ext cx="648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4523146-B9E9-E18B-D136-D01F254783C1}"/>
                    </a:ext>
                  </a:extLst>
                </p14:cNvPr>
                <p14:cNvContentPartPr/>
                <p14:nvPr/>
              </p14:nvContentPartPr>
              <p14:xfrm>
                <a:off x="1439364" y="5154005"/>
                <a:ext cx="110520" cy="1195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4523146-B9E9-E18B-D136-D01F254783C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430724" y="5145365"/>
                  <a:ext cx="12816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63E78A0A-488A-506A-EAD5-805D33FD6AD8}"/>
              </a:ext>
            </a:extLst>
          </p:cNvPr>
          <p:cNvGrpSpPr/>
          <p:nvPr/>
        </p:nvGrpSpPr>
        <p:grpSpPr>
          <a:xfrm>
            <a:off x="2162244" y="5024765"/>
            <a:ext cx="860040" cy="301320"/>
            <a:chOff x="2162244" y="5024765"/>
            <a:chExt cx="86004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90CA518-96A6-8378-8654-44B70809F2A9}"/>
                    </a:ext>
                  </a:extLst>
                </p14:cNvPr>
                <p14:cNvContentPartPr/>
                <p14:nvPr/>
              </p14:nvContentPartPr>
              <p14:xfrm>
                <a:off x="2178444" y="5087045"/>
                <a:ext cx="174240" cy="2055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90CA518-96A6-8378-8654-44B70809F2A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169804" y="5078405"/>
                  <a:ext cx="191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CB4AB5A-8D51-6E27-C8A3-5547C84C7D55}"/>
                    </a:ext>
                  </a:extLst>
                </p14:cNvPr>
                <p14:cNvContentPartPr/>
                <p14:nvPr/>
              </p14:nvContentPartPr>
              <p14:xfrm>
                <a:off x="2162244" y="5077685"/>
                <a:ext cx="181800" cy="2271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CB4AB5A-8D51-6E27-C8A3-5547C84C7D5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153604" y="5068685"/>
                  <a:ext cx="1994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05760A1-2253-3A77-0281-1ACABB1C9139}"/>
                    </a:ext>
                  </a:extLst>
                </p14:cNvPr>
                <p14:cNvContentPartPr/>
                <p14:nvPr/>
              </p14:nvContentPartPr>
              <p14:xfrm>
                <a:off x="2384004" y="5202965"/>
                <a:ext cx="77040" cy="123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05760A1-2253-3A77-0281-1ACABB1C913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375004" y="5194325"/>
                  <a:ext cx="94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B64E0C1-8AF1-EDF0-41AA-D24E6AF8C91D}"/>
                    </a:ext>
                  </a:extLst>
                </p14:cNvPr>
                <p14:cNvContentPartPr/>
                <p14:nvPr/>
              </p14:nvContentPartPr>
              <p14:xfrm>
                <a:off x="2635284" y="5107925"/>
                <a:ext cx="131040" cy="1684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B64E0C1-8AF1-EDF0-41AA-D24E6AF8C91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626284" y="5099285"/>
                  <a:ext cx="148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1323573-26A9-63AE-8702-C8AAAA3D8456}"/>
                    </a:ext>
                  </a:extLst>
                </p14:cNvPr>
                <p14:cNvContentPartPr/>
                <p14:nvPr/>
              </p14:nvContentPartPr>
              <p14:xfrm>
                <a:off x="2645364" y="5202965"/>
                <a:ext cx="101160" cy="205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1323573-26A9-63AE-8702-C8AAAA3D845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636724" y="5194325"/>
                  <a:ext cx="118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1334D82-6F52-FA96-AA99-DED08654A24C}"/>
                    </a:ext>
                  </a:extLst>
                </p14:cNvPr>
                <p14:cNvContentPartPr/>
                <p14:nvPr/>
              </p14:nvContentPartPr>
              <p14:xfrm>
                <a:off x="2878284" y="5024765"/>
                <a:ext cx="144000" cy="2682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1334D82-6F52-FA96-AA99-DED08654A24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869644" y="5016125"/>
                  <a:ext cx="1616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69517F3-31F2-C324-0665-80CC4E762C08}"/>
                    </a:ext>
                  </a:extLst>
                </p14:cNvPr>
                <p14:cNvContentPartPr/>
                <p14:nvPr/>
              </p14:nvContentPartPr>
              <p14:xfrm>
                <a:off x="2908164" y="5176685"/>
                <a:ext cx="95760" cy="180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69517F3-31F2-C324-0665-80CC4E762C0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899524" y="5168045"/>
                  <a:ext cx="11340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976BD81C-B7A3-7EAD-E03E-1A457B216AAD}"/>
                  </a:ext>
                </a:extLst>
              </p14:cNvPr>
              <p14:cNvContentPartPr/>
              <p14:nvPr/>
            </p14:nvContentPartPr>
            <p14:xfrm>
              <a:off x="3528804" y="5047085"/>
              <a:ext cx="169560" cy="27792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976BD81C-B7A3-7EAD-E03E-1A457B216AAD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3520164" y="5038445"/>
                <a:ext cx="187200" cy="29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oup 265">
            <a:extLst>
              <a:ext uri="{FF2B5EF4-FFF2-40B4-BE49-F238E27FC236}">
                <a16:creationId xmlns:a16="http://schemas.microsoft.com/office/drawing/2014/main" id="{60BB7DB6-91BE-B3EF-7A65-163EEF20B186}"/>
              </a:ext>
            </a:extLst>
          </p:cNvPr>
          <p:cNvGrpSpPr/>
          <p:nvPr/>
        </p:nvGrpSpPr>
        <p:grpSpPr>
          <a:xfrm>
            <a:off x="3888084" y="4970405"/>
            <a:ext cx="1190880" cy="409320"/>
            <a:chOff x="3888084" y="4970405"/>
            <a:chExt cx="1190880" cy="4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2D59A67-7939-F6A6-51E0-E7D072CBCA6C}"/>
                    </a:ext>
                  </a:extLst>
                </p14:cNvPr>
                <p14:cNvContentPartPr/>
                <p14:nvPr/>
              </p14:nvContentPartPr>
              <p14:xfrm>
                <a:off x="3888084" y="5079845"/>
                <a:ext cx="128520" cy="1861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2D59A67-7939-F6A6-51E0-E7D072CBCA6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879084" y="5071205"/>
                  <a:ext cx="1461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CCD2547-6034-E2B0-1B17-5D19B0171ABB}"/>
                    </a:ext>
                  </a:extLst>
                </p14:cNvPr>
                <p14:cNvContentPartPr/>
                <p14:nvPr/>
              </p14:nvContentPartPr>
              <p14:xfrm>
                <a:off x="3920844" y="4970405"/>
                <a:ext cx="9000" cy="295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CCD2547-6034-E2B0-1B17-5D19B0171AB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911844" y="4961765"/>
                  <a:ext cx="26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3DB4AC3-0320-4C41-A4B7-01A41835FE78}"/>
                    </a:ext>
                  </a:extLst>
                </p14:cNvPr>
                <p14:cNvContentPartPr/>
                <p14:nvPr/>
              </p14:nvContentPartPr>
              <p14:xfrm>
                <a:off x="4050804" y="5056445"/>
                <a:ext cx="125280" cy="3232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3DB4AC3-0320-4C41-A4B7-01A41835FE7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041804" y="5047805"/>
                  <a:ext cx="1429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690A722-B999-2F2B-C328-13F0683F4754}"/>
                    </a:ext>
                  </a:extLst>
                </p14:cNvPr>
                <p14:cNvContentPartPr/>
                <p14:nvPr/>
              </p14:nvContentPartPr>
              <p14:xfrm>
                <a:off x="4261044" y="5071565"/>
                <a:ext cx="138960" cy="2239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690A722-B999-2F2B-C328-13F0683F475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252404" y="5062565"/>
                  <a:ext cx="1566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825ED17-BB94-4B3B-957A-0CA212DE058D}"/>
                    </a:ext>
                  </a:extLst>
                </p14:cNvPr>
                <p14:cNvContentPartPr/>
                <p14:nvPr/>
              </p14:nvContentPartPr>
              <p14:xfrm>
                <a:off x="4445004" y="5108285"/>
                <a:ext cx="130320" cy="1731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825ED17-BB94-4B3B-957A-0CA212DE058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436364" y="5099285"/>
                  <a:ext cx="147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C51FE7F-D0F5-8720-DA30-51AD774F4E78}"/>
                    </a:ext>
                  </a:extLst>
                </p14:cNvPr>
                <p14:cNvContentPartPr/>
                <p14:nvPr/>
              </p14:nvContentPartPr>
              <p14:xfrm>
                <a:off x="4670724" y="5098925"/>
                <a:ext cx="408240" cy="1814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C51FE7F-D0F5-8720-DA30-51AD774F4E7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662084" y="5090285"/>
                  <a:ext cx="42588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59B1C154-D612-3878-D5D1-CCB9C0E7A91D}"/>
              </a:ext>
            </a:extLst>
          </p:cNvPr>
          <p:cNvGrpSpPr/>
          <p:nvPr/>
        </p:nvGrpSpPr>
        <p:grpSpPr>
          <a:xfrm>
            <a:off x="5581164" y="4827845"/>
            <a:ext cx="1104480" cy="477720"/>
            <a:chOff x="5581164" y="4827845"/>
            <a:chExt cx="110448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58705AF-7555-6EC8-DF25-57EF29DBC1B7}"/>
                    </a:ext>
                  </a:extLst>
                </p14:cNvPr>
                <p14:cNvContentPartPr/>
                <p14:nvPr/>
              </p14:nvContentPartPr>
              <p14:xfrm>
                <a:off x="5581164" y="4827845"/>
                <a:ext cx="217800" cy="4154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58705AF-7555-6EC8-DF25-57EF29DBC1B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572164" y="4818845"/>
                  <a:ext cx="23544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2FF9FC8-FB2C-27C0-45C0-945DDB4DF853}"/>
                    </a:ext>
                  </a:extLst>
                </p14:cNvPr>
                <p14:cNvContentPartPr/>
                <p14:nvPr/>
              </p14:nvContentPartPr>
              <p14:xfrm>
                <a:off x="5918484" y="5041685"/>
                <a:ext cx="112320" cy="2037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2FF9FC8-FB2C-27C0-45C0-945DDB4DF85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909844" y="5033045"/>
                  <a:ext cx="129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D1D1E38-7F96-92CE-D7C9-66C4237CAA7E}"/>
                    </a:ext>
                  </a:extLst>
                </p14:cNvPr>
                <p14:cNvContentPartPr/>
                <p14:nvPr/>
              </p14:nvContentPartPr>
              <p14:xfrm>
                <a:off x="5972124" y="4882925"/>
                <a:ext cx="8280" cy="464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D1D1E38-7F96-92CE-D7C9-66C4237CAA7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963484" y="4874285"/>
                  <a:ext cx="25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0494AB0-D03B-97A6-07F3-995BAD0D3F31}"/>
                    </a:ext>
                  </a:extLst>
                </p14:cNvPr>
                <p14:cNvContentPartPr/>
                <p14:nvPr/>
              </p14:nvContentPartPr>
              <p14:xfrm>
                <a:off x="6167964" y="5085965"/>
                <a:ext cx="220680" cy="1508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0494AB0-D03B-97A6-07F3-995BAD0D3F3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159324" y="5077325"/>
                  <a:ext cx="238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B7B23A8-0FF7-AB0E-BD96-C6DB1E768D2E}"/>
                    </a:ext>
                  </a:extLst>
                </p14:cNvPr>
                <p14:cNvContentPartPr/>
                <p14:nvPr/>
              </p14:nvContentPartPr>
              <p14:xfrm>
                <a:off x="6458844" y="5069045"/>
                <a:ext cx="226800" cy="2365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B7B23A8-0FF7-AB0E-BD96-C6DB1E768D2E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450204" y="5060045"/>
                  <a:ext cx="24444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D995E5EA-B82C-2240-9E1E-CFDF9485F589}"/>
              </a:ext>
            </a:extLst>
          </p:cNvPr>
          <p:cNvGrpSpPr/>
          <p:nvPr/>
        </p:nvGrpSpPr>
        <p:grpSpPr>
          <a:xfrm>
            <a:off x="7244724" y="4892645"/>
            <a:ext cx="2135160" cy="566640"/>
            <a:chOff x="7244724" y="4892645"/>
            <a:chExt cx="2135160" cy="56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4FCDD7F-6773-713F-D949-A593D033F7F6}"/>
                    </a:ext>
                  </a:extLst>
                </p14:cNvPr>
                <p14:cNvContentPartPr/>
                <p14:nvPr/>
              </p14:nvContentPartPr>
              <p14:xfrm>
                <a:off x="7244724" y="5059325"/>
                <a:ext cx="203040" cy="2268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4FCDD7F-6773-713F-D949-A593D033F7F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236084" y="5050325"/>
                  <a:ext cx="2206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A21EC43-60AE-F8E7-DF2B-575601F75802}"/>
                    </a:ext>
                  </a:extLst>
                </p14:cNvPr>
                <p14:cNvContentPartPr/>
                <p14:nvPr/>
              </p14:nvContentPartPr>
              <p14:xfrm>
                <a:off x="7400604" y="4940885"/>
                <a:ext cx="285480" cy="5184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A21EC43-60AE-F8E7-DF2B-575601F7580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391964" y="4932245"/>
                  <a:ext cx="30312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09E3142-4DDB-904F-1B16-141954444B09}"/>
                    </a:ext>
                  </a:extLst>
                </p14:cNvPr>
                <p14:cNvContentPartPr/>
                <p14:nvPr/>
              </p14:nvContentPartPr>
              <p14:xfrm>
                <a:off x="7811364" y="5068325"/>
                <a:ext cx="214560" cy="1944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09E3142-4DDB-904F-1B16-141954444B0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802364" y="5059685"/>
                  <a:ext cx="2322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0F0CF96-D824-7C65-C361-EF5B9BF65943}"/>
                    </a:ext>
                  </a:extLst>
                </p14:cNvPr>
                <p14:cNvContentPartPr/>
                <p14:nvPr/>
              </p14:nvContentPartPr>
              <p14:xfrm>
                <a:off x="8131764" y="5077685"/>
                <a:ext cx="156600" cy="1825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0F0CF96-D824-7C65-C361-EF5B9BF65943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123124" y="5068685"/>
                  <a:ext cx="174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AF257F4-53D9-D34B-AB41-6AB16FA8C52C}"/>
                    </a:ext>
                  </a:extLst>
                </p14:cNvPr>
                <p14:cNvContentPartPr/>
                <p14:nvPr/>
              </p14:nvContentPartPr>
              <p14:xfrm>
                <a:off x="8118084" y="5063645"/>
                <a:ext cx="198720" cy="2214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AF257F4-53D9-D34B-AB41-6AB16FA8C52C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109084" y="5054645"/>
                  <a:ext cx="2163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AE5D5AE-D931-0BDE-4483-B473C47FAB1C}"/>
                    </a:ext>
                  </a:extLst>
                </p14:cNvPr>
                <p14:cNvContentPartPr/>
                <p14:nvPr/>
              </p14:nvContentPartPr>
              <p14:xfrm>
                <a:off x="8394564" y="5106485"/>
                <a:ext cx="14040" cy="1328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AE5D5AE-D931-0BDE-4483-B473C47FAB1C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385924" y="5097485"/>
                  <a:ext cx="31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365664A-5F0A-64EE-2850-51BCDE769ACB}"/>
                    </a:ext>
                  </a:extLst>
                </p14:cNvPr>
                <p14:cNvContentPartPr/>
                <p14:nvPr/>
              </p14:nvContentPartPr>
              <p14:xfrm>
                <a:off x="8355684" y="4892645"/>
                <a:ext cx="6120" cy="313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7365664A-5F0A-64EE-2850-51BCDE769AC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346684" y="4884005"/>
                  <a:ext cx="23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C6D87B6-41A0-70E6-5B29-EAA036EC56DB}"/>
                    </a:ext>
                  </a:extLst>
                </p14:cNvPr>
                <p14:cNvContentPartPr/>
                <p14:nvPr/>
              </p14:nvContentPartPr>
              <p14:xfrm>
                <a:off x="8522004" y="4986245"/>
                <a:ext cx="197640" cy="2296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C6D87B6-41A0-70E6-5B29-EAA036EC56D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513004" y="4977605"/>
                  <a:ext cx="2152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33201F0F-F1C8-178D-C62A-E0211BB29469}"/>
                    </a:ext>
                  </a:extLst>
                </p14:cNvPr>
                <p14:cNvContentPartPr/>
                <p14:nvPr/>
              </p14:nvContentPartPr>
              <p14:xfrm>
                <a:off x="8774004" y="5028725"/>
                <a:ext cx="155520" cy="1969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33201F0F-F1C8-178D-C62A-E0211BB2946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765004" y="5019725"/>
                  <a:ext cx="173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40EB1C3-D6BB-4C26-056A-24F0146E9F5D}"/>
                    </a:ext>
                  </a:extLst>
                </p14:cNvPr>
                <p14:cNvContentPartPr/>
                <p14:nvPr/>
              </p14:nvContentPartPr>
              <p14:xfrm>
                <a:off x="9004044" y="5041325"/>
                <a:ext cx="142920" cy="1623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40EB1C3-D6BB-4C26-056A-24F0146E9F5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995404" y="5032685"/>
                  <a:ext cx="160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BDD1CD3-264D-10E3-A02C-2C89DA39F0E2}"/>
                    </a:ext>
                  </a:extLst>
                </p14:cNvPr>
                <p14:cNvContentPartPr/>
                <p14:nvPr/>
              </p14:nvContentPartPr>
              <p14:xfrm>
                <a:off x="9216444" y="5047085"/>
                <a:ext cx="163440" cy="1594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BDD1CD3-264D-10E3-A02C-2C89DA39F0E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207804" y="5038085"/>
                  <a:ext cx="18108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7348070F-76AF-B2E5-B510-E6915361C7AD}"/>
                  </a:ext>
                </a:extLst>
              </p14:cNvPr>
              <p14:cNvContentPartPr/>
              <p14:nvPr/>
            </p14:nvContentPartPr>
            <p14:xfrm>
              <a:off x="2048484" y="5030165"/>
              <a:ext cx="454320" cy="32364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7348070F-76AF-B2E5-B510-E6915361C7AD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2012484" y="4958525"/>
                <a:ext cx="52596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2C3E3338-18AA-324A-51DF-214B80DB2B48}"/>
                  </a:ext>
                </a:extLst>
              </p14:cNvPr>
              <p14:cNvContentPartPr/>
              <p14:nvPr/>
            </p14:nvContentPartPr>
            <p14:xfrm>
              <a:off x="5406564" y="4631285"/>
              <a:ext cx="1540800" cy="86544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2C3E3338-18AA-324A-51DF-214B80DB2B48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5370924" y="4559645"/>
                <a:ext cx="1612440" cy="10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BDDE5D20-949E-91B5-C854-837629EA8FEF}"/>
                  </a:ext>
                </a:extLst>
              </p14:cNvPr>
              <p14:cNvContentPartPr/>
              <p14:nvPr/>
            </p14:nvContentPartPr>
            <p14:xfrm>
              <a:off x="9637284" y="5262365"/>
              <a:ext cx="21960" cy="12744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BDDE5D20-949E-91B5-C854-837629EA8FEF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9628284" y="5253365"/>
                <a:ext cx="39600" cy="14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9" name="Group 298">
            <a:extLst>
              <a:ext uri="{FF2B5EF4-FFF2-40B4-BE49-F238E27FC236}">
                <a16:creationId xmlns:a16="http://schemas.microsoft.com/office/drawing/2014/main" id="{20D914F7-8AFE-67E2-720E-530B678DD021}"/>
              </a:ext>
            </a:extLst>
          </p:cNvPr>
          <p:cNvGrpSpPr/>
          <p:nvPr/>
        </p:nvGrpSpPr>
        <p:grpSpPr>
          <a:xfrm>
            <a:off x="9908004" y="4931525"/>
            <a:ext cx="689400" cy="345240"/>
            <a:chOff x="9908004" y="4931525"/>
            <a:chExt cx="68940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DAAE3131-8204-439B-8AF5-9B082D488921}"/>
                    </a:ext>
                  </a:extLst>
                </p14:cNvPr>
                <p14:cNvContentPartPr/>
                <p14:nvPr/>
              </p14:nvContentPartPr>
              <p14:xfrm>
                <a:off x="9908004" y="5011445"/>
                <a:ext cx="218520" cy="2653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DAAE3131-8204-439B-8AF5-9B082D48892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899004" y="5002805"/>
                  <a:ext cx="2361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546C8E7-5C8D-0B55-A251-8939FCDDDE63}"/>
                    </a:ext>
                  </a:extLst>
                </p14:cNvPr>
                <p14:cNvContentPartPr/>
                <p14:nvPr/>
              </p14:nvContentPartPr>
              <p14:xfrm>
                <a:off x="10145604" y="5065805"/>
                <a:ext cx="135360" cy="1681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546C8E7-5C8D-0B55-A251-8939FCDDDE63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136964" y="5057165"/>
                  <a:ext cx="153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5161FBBC-F26A-AF93-101E-16071BFF8B41}"/>
                    </a:ext>
                  </a:extLst>
                </p14:cNvPr>
                <p14:cNvContentPartPr/>
                <p14:nvPr/>
              </p14:nvContentPartPr>
              <p14:xfrm>
                <a:off x="10388244" y="5076965"/>
                <a:ext cx="209160" cy="1980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5161FBBC-F26A-AF93-101E-16071BFF8B4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379604" y="5068325"/>
                  <a:ext cx="226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368D793-2257-7738-F37F-EEA167DF4C25}"/>
                    </a:ext>
                  </a:extLst>
                </p14:cNvPr>
                <p14:cNvContentPartPr/>
                <p14:nvPr/>
              </p14:nvContentPartPr>
              <p14:xfrm>
                <a:off x="10476084" y="4931525"/>
                <a:ext cx="4320" cy="140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368D793-2257-7738-F37F-EEA167DF4C2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467444" y="4922525"/>
                  <a:ext cx="2196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6993B6E0-EE62-6FAF-4B0F-2DA07B651054}"/>
              </a:ext>
            </a:extLst>
          </p:cNvPr>
          <p:cNvGrpSpPr/>
          <p:nvPr/>
        </p:nvGrpSpPr>
        <p:grpSpPr>
          <a:xfrm>
            <a:off x="1361244" y="5972285"/>
            <a:ext cx="386640" cy="218520"/>
            <a:chOff x="1361244" y="5972285"/>
            <a:chExt cx="38664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3A5A884-D763-9099-757E-B838D0EDA3BF}"/>
                    </a:ext>
                  </a:extLst>
                </p14:cNvPr>
                <p14:cNvContentPartPr/>
                <p14:nvPr/>
              </p14:nvContentPartPr>
              <p14:xfrm>
                <a:off x="1361244" y="5972285"/>
                <a:ext cx="193680" cy="2185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3A5A884-D763-9099-757E-B838D0EDA3BF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352604" y="5963645"/>
                  <a:ext cx="2113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1F99DEFE-1408-2B59-021A-9D0E261E3B43}"/>
                    </a:ext>
                  </a:extLst>
                </p14:cNvPr>
                <p14:cNvContentPartPr/>
                <p14:nvPr/>
              </p14:nvContentPartPr>
              <p14:xfrm>
                <a:off x="1613244" y="6029165"/>
                <a:ext cx="134640" cy="1213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1F99DEFE-1408-2B59-021A-9D0E261E3B43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604244" y="6020525"/>
                  <a:ext cx="15228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37A0FCA0-4E33-6CE3-0FB6-458609E76A2E}"/>
              </a:ext>
            </a:extLst>
          </p:cNvPr>
          <p:cNvGrpSpPr/>
          <p:nvPr/>
        </p:nvGrpSpPr>
        <p:grpSpPr>
          <a:xfrm>
            <a:off x="2231004" y="5750165"/>
            <a:ext cx="837000" cy="478080"/>
            <a:chOff x="2231004" y="5750165"/>
            <a:chExt cx="83700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45B63B71-5210-8D8E-B1CC-AC5EC3E94BB0}"/>
                    </a:ext>
                  </a:extLst>
                </p14:cNvPr>
                <p14:cNvContentPartPr/>
                <p14:nvPr/>
              </p14:nvContentPartPr>
              <p14:xfrm>
                <a:off x="2270244" y="5750165"/>
                <a:ext cx="122760" cy="4658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45B63B71-5210-8D8E-B1CC-AC5EC3E94BB0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261604" y="5741525"/>
                  <a:ext cx="14040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0F81587A-3CE8-39EB-5976-985BCC190213}"/>
                    </a:ext>
                  </a:extLst>
                </p14:cNvPr>
                <p14:cNvContentPartPr/>
                <p14:nvPr/>
              </p14:nvContentPartPr>
              <p14:xfrm>
                <a:off x="2231004" y="6040325"/>
                <a:ext cx="134280" cy="3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0F81587A-3CE8-39EB-5976-985BCC19021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222004" y="6031325"/>
                  <a:ext cx="151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25F8C74E-8C38-1B9C-7FB9-8591F35A1A88}"/>
                    </a:ext>
                  </a:extLst>
                </p14:cNvPr>
                <p14:cNvContentPartPr/>
                <p14:nvPr/>
              </p14:nvContentPartPr>
              <p14:xfrm>
                <a:off x="2432244" y="5962565"/>
                <a:ext cx="58320" cy="1969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25F8C74E-8C38-1B9C-7FB9-8591F35A1A8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423244" y="5953925"/>
                  <a:ext cx="759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658F0B3B-EBAF-D18F-38D6-168538495E8D}"/>
                    </a:ext>
                  </a:extLst>
                </p14:cNvPr>
                <p14:cNvContentPartPr/>
                <p14:nvPr/>
              </p14:nvContentPartPr>
              <p14:xfrm>
                <a:off x="2587044" y="6011525"/>
                <a:ext cx="175320" cy="1634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658F0B3B-EBAF-D18F-38D6-168538495E8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578404" y="6002525"/>
                  <a:ext cx="192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F47A743-37F2-1216-A65A-9C036BD66A58}"/>
                    </a:ext>
                  </a:extLst>
                </p14:cNvPr>
                <p14:cNvContentPartPr/>
                <p14:nvPr/>
              </p14:nvContentPartPr>
              <p14:xfrm>
                <a:off x="2626644" y="6001805"/>
                <a:ext cx="155520" cy="1616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F47A743-37F2-1216-A65A-9C036BD66A5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617644" y="5992805"/>
                  <a:ext cx="173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E87558B9-541C-9D59-5146-D8ED1A600035}"/>
                    </a:ext>
                  </a:extLst>
                </p14:cNvPr>
                <p14:cNvContentPartPr/>
                <p14:nvPr/>
              </p14:nvContentPartPr>
              <p14:xfrm>
                <a:off x="2813844" y="6097565"/>
                <a:ext cx="82440" cy="586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E87558B9-541C-9D59-5146-D8ED1A60003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804844" y="6088925"/>
                  <a:ext cx="100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10CC8F82-2F41-6078-69E3-D2C6F287E12D}"/>
                    </a:ext>
                  </a:extLst>
                </p14:cNvPr>
                <p14:cNvContentPartPr/>
                <p14:nvPr/>
              </p14:nvContentPartPr>
              <p14:xfrm>
                <a:off x="2947044" y="5913965"/>
                <a:ext cx="120960" cy="3142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10CC8F82-2F41-6078-69E3-D2C6F287E12D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938044" y="5904965"/>
                  <a:ext cx="138600" cy="33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906EB848-3AFB-712C-371F-F66079A50F18}"/>
                  </a:ext>
                </a:extLst>
              </p14:cNvPr>
              <p14:cNvContentPartPr/>
              <p14:nvPr/>
            </p14:nvContentPartPr>
            <p14:xfrm>
              <a:off x="2071524" y="5786165"/>
              <a:ext cx="986400" cy="9540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906EB848-3AFB-712C-371F-F66079A50F18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2035524" y="5714525"/>
                <a:ext cx="10580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E155C213-DBAC-7F96-1741-12F37EC18E9F}"/>
                  </a:ext>
                </a:extLst>
              </p14:cNvPr>
              <p14:cNvContentPartPr/>
              <p14:nvPr/>
            </p14:nvContentPartPr>
            <p14:xfrm>
              <a:off x="2081604" y="5836205"/>
              <a:ext cx="1042920" cy="57528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E155C213-DBAC-7F96-1741-12F37EC18E9F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2045604" y="5764565"/>
                <a:ext cx="1114560" cy="7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A6110489-BD53-D99B-3B96-5AAC4BE556CF}"/>
                  </a:ext>
                </a:extLst>
              </p14:cNvPr>
              <p14:cNvContentPartPr/>
              <p14:nvPr/>
            </p14:nvContentPartPr>
            <p14:xfrm>
              <a:off x="2472564" y="5796605"/>
              <a:ext cx="630360" cy="208440"/>
            </p14:xfrm>
          </p:contentPart>
        </mc:Choice>
        <mc:Fallback xmlns=""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A6110489-BD53-D99B-3B96-5AAC4BE556CF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2436564" y="5724605"/>
                <a:ext cx="702000" cy="35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2" name="Group 331">
            <a:extLst>
              <a:ext uri="{FF2B5EF4-FFF2-40B4-BE49-F238E27FC236}">
                <a16:creationId xmlns:a16="http://schemas.microsoft.com/office/drawing/2014/main" id="{D4C689AD-38E9-9190-A510-07AA6EEC8D04}"/>
              </a:ext>
            </a:extLst>
          </p:cNvPr>
          <p:cNvGrpSpPr/>
          <p:nvPr/>
        </p:nvGrpSpPr>
        <p:grpSpPr>
          <a:xfrm>
            <a:off x="3821484" y="5907845"/>
            <a:ext cx="459360" cy="346680"/>
            <a:chOff x="3821484" y="5907845"/>
            <a:chExt cx="45936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704B537-0915-88C6-57C7-B90A1E9AF40A}"/>
                    </a:ext>
                  </a:extLst>
                </p14:cNvPr>
                <p14:cNvContentPartPr/>
                <p14:nvPr/>
              </p14:nvContentPartPr>
              <p14:xfrm>
                <a:off x="3821484" y="6032045"/>
                <a:ext cx="159480" cy="1951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704B537-0915-88C6-57C7-B90A1E9AF40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812484" y="6023405"/>
                  <a:ext cx="177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DB48F30-D2FB-0C44-21A2-5012F175A181}"/>
                    </a:ext>
                  </a:extLst>
                </p14:cNvPr>
                <p14:cNvContentPartPr/>
                <p14:nvPr/>
              </p14:nvContentPartPr>
              <p14:xfrm>
                <a:off x="4064124" y="5907845"/>
                <a:ext cx="216720" cy="3466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DB48F30-D2FB-0C44-21A2-5012F175A181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055484" y="5899205"/>
                  <a:ext cx="234360" cy="36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DF075F36-AF31-787A-CD19-491B0A2DE9DE}"/>
              </a:ext>
            </a:extLst>
          </p:cNvPr>
          <p:cNvGrpSpPr/>
          <p:nvPr/>
        </p:nvGrpSpPr>
        <p:grpSpPr>
          <a:xfrm>
            <a:off x="4454724" y="5836205"/>
            <a:ext cx="569160" cy="342360"/>
            <a:chOff x="4454724" y="5836205"/>
            <a:chExt cx="56916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C77B46CF-8482-1E99-B0A3-25D492E0AFF6}"/>
                    </a:ext>
                  </a:extLst>
                </p14:cNvPr>
                <p14:cNvContentPartPr/>
                <p14:nvPr/>
              </p14:nvContentPartPr>
              <p14:xfrm>
                <a:off x="4454724" y="5972285"/>
                <a:ext cx="41760" cy="2044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C77B46CF-8482-1E99-B0A3-25D492E0AFF6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446084" y="5963645"/>
                  <a:ext cx="59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0A9B4B65-DB17-594D-6CC4-2893D1744A4A}"/>
                    </a:ext>
                  </a:extLst>
                </p14:cNvPr>
                <p14:cNvContentPartPr/>
                <p14:nvPr/>
              </p14:nvContentPartPr>
              <p14:xfrm>
                <a:off x="4580724" y="5992085"/>
                <a:ext cx="188640" cy="1864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0A9B4B65-DB17-594D-6CC4-2893D1744A4A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571724" y="5983085"/>
                  <a:ext cx="206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CFAC86BD-1615-40FA-5D67-F4E9E47DA881}"/>
                    </a:ext>
                  </a:extLst>
                </p14:cNvPr>
                <p14:cNvContentPartPr/>
                <p14:nvPr/>
              </p14:nvContentPartPr>
              <p14:xfrm>
                <a:off x="4858284" y="5992085"/>
                <a:ext cx="165600" cy="1656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CFAC86BD-1615-40FA-5D67-F4E9E47DA881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849644" y="5983085"/>
                  <a:ext cx="183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7085CF9-84E2-CC30-15D7-1CB0589E2733}"/>
                    </a:ext>
                  </a:extLst>
                </p14:cNvPr>
                <p14:cNvContentPartPr/>
                <p14:nvPr/>
              </p14:nvContentPartPr>
              <p14:xfrm>
                <a:off x="4892844" y="5836205"/>
                <a:ext cx="12240" cy="644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7085CF9-84E2-CC30-15D7-1CB0589E2733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883844" y="5827565"/>
                  <a:ext cx="2988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363CD026-8599-16B2-1DA9-F21C91ACD9F8}"/>
              </a:ext>
            </a:extLst>
          </p:cNvPr>
          <p:cNvGrpSpPr/>
          <p:nvPr/>
        </p:nvGrpSpPr>
        <p:grpSpPr>
          <a:xfrm>
            <a:off x="5549844" y="5823245"/>
            <a:ext cx="2059200" cy="394200"/>
            <a:chOff x="5549844" y="5823245"/>
            <a:chExt cx="205920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07CC5C3B-3985-68F4-808D-D4D7DAC17705}"/>
                    </a:ext>
                  </a:extLst>
                </p14:cNvPr>
                <p14:cNvContentPartPr/>
                <p14:nvPr/>
              </p14:nvContentPartPr>
              <p14:xfrm>
                <a:off x="5549844" y="5969405"/>
                <a:ext cx="217800" cy="2113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07CC5C3B-3985-68F4-808D-D4D7DAC1770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541204" y="5960405"/>
                  <a:ext cx="2354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FD7C2E70-2A00-BC4E-641C-4000D62F1537}"/>
                    </a:ext>
                  </a:extLst>
                </p14:cNvPr>
                <p14:cNvContentPartPr/>
                <p14:nvPr/>
              </p14:nvContentPartPr>
              <p14:xfrm>
                <a:off x="5813004" y="5857805"/>
                <a:ext cx="226440" cy="3596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FD7C2E70-2A00-BC4E-641C-4000D62F1537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804004" y="5848805"/>
                  <a:ext cx="2440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2F446C77-4A74-FE77-D9FB-52DE75910113}"/>
                    </a:ext>
                  </a:extLst>
                </p14:cNvPr>
                <p14:cNvContentPartPr/>
                <p14:nvPr/>
              </p14:nvContentPartPr>
              <p14:xfrm>
                <a:off x="6136284" y="5971205"/>
                <a:ext cx="201600" cy="1789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2F446C77-4A74-FE77-D9FB-52DE75910113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127284" y="5962565"/>
                  <a:ext cx="219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AD80ABF-C505-2664-A052-4A79D78A72EC}"/>
                    </a:ext>
                  </a:extLst>
                </p14:cNvPr>
                <p14:cNvContentPartPr/>
                <p14:nvPr/>
              </p14:nvContentPartPr>
              <p14:xfrm>
                <a:off x="6167244" y="5823245"/>
                <a:ext cx="40680" cy="1036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AD80ABF-C505-2664-A052-4A79D78A72E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158244" y="5814605"/>
                  <a:ext cx="58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AB17C5E5-5143-ADA8-46E9-E3BDF8A35C8C}"/>
                    </a:ext>
                  </a:extLst>
                </p14:cNvPr>
                <p14:cNvContentPartPr/>
                <p14:nvPr/>
              </p14:nvContentPartPr>
              <p14:xfrm>
                <a:off x="6468564" y="5972285"/>
                <a:ext cx="189000" cy="1598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AB17C5E5-5143-ADA8-46E9-E3BDF8A35C8C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459924" y="5963645"/>
                  <a:ext cx="206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E9BB5680-68BD-8D32-21CC-EF9139C837FB}"/>
                    </a:ext>
                  </a:extLst>
                </p14:cNvPr>
                <p14:cNvContentPartPr/>
                <p14:nvPr/>
              </p14:nvContentPartPr>
              <p14:xfrm>
                <a:off x="6488004" y="5943485"/>
                <a:ext cx="136440" cy="2368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E9BB5680-68BD-8D32-21CC-EF9139C837FB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479004" y="5934485"/>
                  <a:ext cx="1540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19DDD70C-923B-07BD-1031-A0515180AF46}"/>
                    </a:ext>
                  </a:extLst>
                </p14:cNvPr>
                <p14:cNvContentPartPr/>
                <p14:nvPr/>
              </p14:nvContentPartPr>
              <p14:xfrm>
                <a:off x="6779604" y="5943485"/>
                <a:ext cx="49680" cy="2120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19DDD70C-923B-07BD-1031-A0515180AF46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770964" y="5934485"/>
                  <a:ext cx="673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FD3FD63F-315F-7316-EA7F-FE3AFDC12940}"/>
                    </a:ext>
                  </a:extLst>
                </p14:cNvPr>
                <p14:cNvContentPartPr/>
                <p14:nvPr/>
              </p14:nvContentPartPr>
              <p14:xfrm>
                <a:off x="6927204" y="5924405"/>
                <a:ext cx="147240" cy="2271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FD3FD63F-315F-7316-EA7F-FE3AFDC1294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918204" y="5915765"/>
                  <a:ext cx="1648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F5A5BEC7-6098-1BC7-09F6-8D81D7A25AB8}"/>
                    </a:ext>
                  </a:extLst>
                </p14:cNvPr>
                <p14:cNvContentPartPr/>
                <p14:nvPr/>
              </p14:nvContentPartPr>
              <p14:xfrm>
                <a:off x="7061844" y="5929445"/>
                <a:ext cx="253080" cy="2066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F5A5BEC7-6098-1BC7-09F6-8D81D7A25AB8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053204" y="5920805"/>
                  <a:ext cx="2707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FE2DE948-70EB-A548-2AC6-EA2B1DBAC775}"/>
                    </a:ext>
                  </a:extLst>
                </p14:cNvPr>
                <p14:cNvContentPartPr/>
                <p14:nvPr/>
              </p14:nvContentPartPr>
              <p14:xfrm>
                <a:off x="7449204" y="5971925"/>
                <a:ext cx="159840" cy="1490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FE2DE948-70EB-A548-2AC6-EA2B1DBAC775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440204" y="5963285"/>
                  <a:ext cx="177480" cy="16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0EAAF32D-C333-4769-A871-BAD99078A02C}"/>
                  </a:ext>
                </a:extLst>
              </p14:cNvPr>
              <p14:cNvContentPartPr/>
              <p14:nvPr/>
            </p14:nvContentPartPr>
            <p14:xfrm>
              <a:off x="5377044" y="5660165"/>
              <a:ext cx="2445120" cy="83844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0EAAF32D-C333-4769-A871-BAD99078A02C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5341404" y="5588165"/>
                <a:ext cx="2516760" cy="98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" name="Group 336">
            <a:extLst>
              <a:ext uri="{FF2B5EF4-FFF2-40B4-BE49-F238E27FC236}">
                <a16:creationId xmlns:a16="http://schemas.microsoft.com/office/drawing/2014/main" id="{D806F130-D818-A25D-1EBA-0A1D2E719B48}"/>
              </a:ext>
            </a:extLst>
          </p:cNvPr>
          <p:cNvGrpSpPr/>
          <p:nvPr/>
        </p:nvGrpSpPr>
        <p:grpSpPr>
          <a:xfrm>
            <a:off x="8070564" y="5915765"/>
            <a:ext cx="646560" cy="182880"/>
            <a:chOff x="8070564" y="5915765"/>
            <a:chExt cx="64656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E0F10F71-E737-124D-28FC-39EEC08A17BC}"/>
                    </a:ext>
                  </a:extLst>
                </p14:cNvPr>
                <p14:cNvContentPartPr/>
                <p14:nvPr/>
              </p14:nvContentPartPr>
              <p14:xfrm>
                <a:off x="8083164" y="5943485"/>
                <a:ext cx="18000" cy="1371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E0F10F71-E737-124D-28FC-39EEC08A17B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074164" y="5934485"/>
                  <a:ext cx="35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4FE76CEF-C75C-27D9-89C3-7A0DDDA90036}"/>
                    </a:ext>
                  </a:extLst>
                </p14:cNvPr>
                <p14:cNvContentPartPr/>
                <p14:nvPr/>
              </p14:nvContentPartPr>
              <p14:xfrm>
                <a:off x="8070564" y="5943485"/>
                <a:ext cx="173880" cy="1551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4FE76CEF-C75C-27D9-89C3-7A0DDDA90036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061564" y="5934485"/>
                  <a:ext cx="191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95585692-DA24-E993-E437-7BC3E99E8044}"/>
                    </a:ext>
                  </a:extLst>
                </p14:cNvPr>
                <p14:cNvContentPartPr/>
                <p14:nvPr/>
              </p14:nvContentPartPr>
              <p14:xfrm>
                <a:off x="8309964" y="5915765"/>
                <a:ext cx="407160" cy="1810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95585692-DA24-E993-E437-7BC3E99E804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8300964" y="5906765"/>
                  <a:ext cx="42480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AE0F7821-8A3B-401E-1FF6-34A122814F6A}"/>
              </a:ext>
            </a:extLst>
          </p:cNvPr>
          <p:cNvGrpSpPr/>
          <p:nvPr/>
        </p:nvGrpSpPr>
        <p:grpSpPr>
          <a:xfrm>
            <a:off x="9067404" y="5804885"/>
            <a:ext cx="2414880" cy="490680"/>
            <a:chOff x="9067404" y="5804885"/>
            <a:chExt cx="241488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C9CD58E6-5484-020D-99A0-12A1F137C8F8}"/>
                    </a:ext>
                  </a:extLst>
                </p14:cNvPr>
                <p14:cNvContentPartPr/>
                <p14:nvPr/>
              </p14:nvContentPartPr>
              <p14:xfrm>
                <a:off x="9067404" y="5911445"/>
                <a:ext cx="196920" cy="1774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C9CD58E6-5484-020D-99A0-12A1F137C8F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9058404" y="5902445"/>
                  <a:ext cx="214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95A5A4B1-4521-5BB4-71C0-C0FACB2FF602}"/>
                    </a:ext>
                  </a:extLst>
                </p14:cNvPr>
                <p14:cNvContentPartPr/>
                <p14:nvPr/>
              </p14:nvContentPartPr>
              <p14:xfrm>
                <a:off x="9330204" y="5905325"/>
                <a:ext cx="117000" cy="1364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95A5A4B1-4521-5BB4-71C0-C0FACB2FF602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9321204" y="5896325"/>
                  <a:ext cx="134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DB7AE0A4-DBA0-AAF0-CAB0-BE7BBA701582}"/>
                    </a:ext>
                  </a:extLst>
                </p14:cNvPr>
                <p14:cNvContentPartPr/>
                <p14:nvPr/>
              </p14:nvContentPartPr>
              <p14:xfrm>
                <a:off x="9570324" y="5884805"/>
                <a:ext cx="172440" cy="1357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DB7AE0A4-DBA0-AAF0-CAB0-BE7BBA701582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561684" y="5876165"/>
                  <a:ext cx="190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8083113D-8269-CFF7-C5D8-F53A2EB7AFF3}"/>
                    </a:ext>
                  </a:extLst>
                </p14:cNvPr>
                <p14:cNvContentPartPr/>
                <p14:nvPr/>
              </p14:nvContentPartPr>
              <p14:xfrm>
                <a:off x="9600204" y="5913965"/>
                <a:ext cx="23760" cy="3816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8083113D-8269-CFF7-C5D8-F53A2EB7AFF3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9591564" y="5904965"/>
                  <a:ext cx="4140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053AEBCC-B49E-0068-CE3B-1907022AAF20}"/>
                    </a:ext>
                  </a:extLst>
                </p14:cNvPr>
                <p14:cNvContentPartPr/>
                <p14:nvPr/>
              </p14:nvContentPartPr>
              <p14:xfrm>
                <a:off x="9789204" y="5834765"/>
                <a:ext cx="159840" cy="2700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053AEBCC-B49E-0068-CE3B-1907022AAF20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9780204" y="5826125"/>
                  <a:ext cx="1774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D449DC1C-324F-C6A0-9107-9C6678E12771}"/>
                    </a:ext>
                  </a:extLst>
                </p14:cNvPr>
                <p14:cNvContentPartPr/>
                <p14:nvPr/>
              </p14:nvContentPartPr>
              <p14:xfrm>
                <a:off x="10005564" y="5884805"/>
                <a:ext cx="99000" cy="1202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D449DC1C-324F-C6A0-9107-9C6678E12771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996924" y="5876165"/>
                  <a:ext cx="116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A391E184-7324-D074-143C-23EE6E61D909}"/>
                    </a:ext>
                  </a:extLst>
                </p14:cNvPr>
                <p14:cNvContentPartPr/>
                <p14:nvPr/>
              </p14:nvContentPartPr>
              <p14:xfrm>
                <a:off x="10074324" y="5822525"/>
                <a:ext cx="195480" cy="2268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A391E184-7324-D074-143C-23EE6E61D90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065684" y="5813885"/>
                  <a:ext cx="213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D9C5D8AD-1C2E-A816-1721-005701C54C08}"/>
                    </a:ext>
                  </a:extLst>
                </p14:cNvPr>
                <p14:cNvContentPartPr/>
                <p14:nvPr/>
              </p14:nvContentPartPr>
              <p14:xfrm>
                <a:off x="10379244" y="5894525"/>
                <a:ext cx="360" cy="770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D9C5D8AD-1C2E-A816-1721-005701C54C08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370244" y="5885885"/>
                  <a:ext cx="18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27998416-82C1-A052-8C15-EFCCB2FA41BC}"/>
                    </a:ext>
                  </a:extLst>
                </p14:cNvPr>
                <p14:cNvContentPartPr/>
                <p14:nvPr/>
              </p14:nvContentPartPr>
              <p14:xfrm>
                <a:off x="10351524" y="5804885"/>
                <a:ext cx="8280" cy="126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27998416-82C1-A052-8C15-EFCCB2FA41BC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342524" y="5795885"/>
                  <a:ext cx="25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8F17D2DB-9870-81F5-A437-ABDEB1051768}"/>
                    </a:ext>
                  </a:extLst>
                </p14:cNvPr>
                <p14:cNvContentPartPr/>
                <p14:nvPr/>
              </p14:nvContentPartPr>
              <p14:xfrm>
                <a:off x="10456644" y="5809565"/>
                <a:ext cx="158040" cy="3675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8F17D2DB-9870-81F5-A437-ABDEB1051768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448004" y="5800565"/>
                  <a:ext cx="1756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4FD3F2C8-476B-4DE9-8E2F-4179690E07BC}"/>
                    </a:ext>
                  </a:extLst>
                </p14:cNvPr>
                <p14:cNvContentPartPr/>
                <p14:nvPr/>
              </p14:nvContentPartPr>
              <p14:xfrm>
                <a:off x="10670124" y="5869325"/>
                <a:ext cx="109080" cy="1249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4FD3F2C8-476B-4DE9-8E2F-4179690E07B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661484" y="5860685"/>
                  <a:ext cx="126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EB1035B9-EBE5-3776-D993-F2909E36EFB8}"/>
                    </a:ext>
                  </a:extLst>
                </p14:cNvPr>
                <p14:cNvContentPartPr/>
                <p14:nvPr/>
              </p14:nvContentPartPr>
              <p14:xfrm>
                <a:off x="10855524" y="5875445"/>
                <a:ext cx="128880" cy="1458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EB1035B9-EBE5-3776-D993-F2909E36EFB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0846524" y="5866445"/>
                  <a:ext cx="146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1407917-EF05-148E-BA96-89DC902B8677}"/>
                    </a:ext>
                  </a:extLst>
                </p14:cNvPr>
                <p14:cNvContentPartPr/>
                <p14:nvPr/>
              </p14:nvContentPartPr>
              <p14:xfrm>
                <a:off x="11088804" y="5874725"/>
                <a:ext cx="134280" cy="1332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1407917-EF05-148E-BA96-89DC902B8677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1080164" y="5865725"/>
                  <a:ext cx="151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A9ECB521-29D1-43AE-CC28-0C5E73DBC1D5}"/>
                    </a:ext>
                  </a:extLst>
                </p14:cNvPr>
                <p14:cNvContentPartPr/>
                <p14:nvPr/>
              </p14:nvContentPartPr>
              <p14:xfrm>
                <a:off x="11098884" y="5826485"/>
                <a:ext cx="29880" cy="3121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A9ECB521-29D1-43AE-CC28-0C5E73DBC1D5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1089884" y="5817845"/>
                  <a:ext cx="475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1CDA092E-C84B-8807-95BC-8FC26E765A76}"/>
                    </a:ext>
                  </a:extLst>
                </p14:cNvPr>
                <p14:cNvContentPartPr/>
                <p14:nvPr/>
              </p14:nvContentPartPr>
              <p14:xfrm>
                <a:off x="11371044" y="5828645"/>
                <a:ext cx="111240" cy="1774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1CDA092E-C84B-8807-95BC-8FC26E765A76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1362404" y="5819645"/>
                  <a:ext cx="12888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0212D6E9-CA3D-644B-7F9A-8699F749FA29}"/>
              </a:ext>
            </a:extLst>
          </p:cNvPr>
          <p:cNvGrpSpPr/>
          <p:nvPr/>
        </p:nvGrpSpPr>
        <p:grpSpPr>
          <a:xfrm>
            <a:off x="1429284" y="6536765"/>
            <a:ext cx="463320" cy="292320"/>
            <a:chOff x="1429284" y="6536765"/>
            <a:chExt cx="46332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5699FFD3-8070-1D63-B1C4-E2E4A0C745B8}"/>
                    </a:ext>
                  </a:extLst>
                </p14:cNvPr>
                <p14:cNvContentPartPr/>
                <p14:nvPr/>
              </p14:nvContentPartPr>
              <p14:xfrm>
                <a:off x="1429284" y="6609485"/>
                <a:ext cx="190080" cy="1350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5699FFD3-8070-1D63-B1C4-E2E4A0C745B8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420644" y="6600845"/>
                  <a:ext cx="207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E3C8050E-7C75-1887-E39A-9657E11C8DE7}"/>
                    </a:ext>
                  </a:extLst>
                </p14:cNvPr>
                <p14:cNvContentPartPr/>
                <p14:nvPr/>
              </p14:nvContentPartPr>
              <p14:xfrm>
                <a:off x="1448724" y="6536765"/>
                <a:ext cx="10440" cy="2923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E3C8050E-7C75-1887-E39A-9657E11C8DE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440084" y="6527765"/>
                  <a:ext cx="280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7B3CEC49-9361-63E8-0913-6A189672E6D4}"/>
                    </a:ext>
                  </a:extLst>
                </p14:cNvPr>
                <p14:cNvContentPartPr/>
                <p14:nvPr/>
              </p14:nvContentPartPr>
              <p14:xfrm>
                <a:off x="1770204" y="6577445"/>
                <a:ext cx="122400" cy="1652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7B3CEC49-9361-63E8-0913-6A189672E6D4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761564" y="6568805"/>
                  <a:ext cx="140040" cy="18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E4125E4B-36C8-7523-C1F2-77EA34EB8E48}"/>
                  </a:ext>
                </a:extLst>
              </p14:cNvPr>
              <p14:cNvContentPartPr/>
              <p14:nvPr/>
            </p14:nvContentPartPr>
            <p14:xfrm>
              <a:off x="2423604" y="6648005"/>
              <a:ext cx="399600" cy="19908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E4125E4B-36C8-7523-C1F2-77EA34EB8E48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2414604" y="6639005"/>
                <a:ext cx="41724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5BD2E0B4-21D5-E327-368C-F081297C9622}"/>
                  </a:ext>
                </a:extLst>
              </p14:cNvPr>
              <p14:cNvContentPartPr/>
              <p14:nvPr/>
            </p14:nvContentPartPr>
            <p14:xfrm>
              <a:off x="2538444" y="6740525"/>
              <a:ext cx="4320" cy="7704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5BD2E0B4-21D5-E327-368C-F081297C9622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2529444" y="6731885"/>
                <a:ext cx="219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B99F1812-EF17-64CF-F6A9-24CB92F811C0}"/>
                  </a:ext>
                </a:extLst>
              </p14:cNvPr>
              <p14:cNvContentPartPr/>
              <p14:nvPr/>
            </p14:nvContentPartPr>
            <p14:xfrm>
              <a:off x="2917884" y="6721445"/>
              <a:ext cx="60120" cy="12636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B99F1812-EF17-64CF-F6A9-24CB92F811C0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2909244" y="6712445"/>
                <a:ext cx="777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EFB8B80C-8216-8843-FDA3-7441052FB2D0}"/>
                  </a:ext>
                </a:extLst>
              </p14:cNvPr>
              <p14:cNvContentPartPr/>
              <p14:nvPr/>
            </p14:nvContentPartPr>
            <p14:xfrm>
              <a:off x="2906724" y="6643685"/>
              <a:ext cx="2160" cy="36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EFB8B80C-8216-8843-FDA3-7441052FB2D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897724" y="6635045"/>
                <a:ext cx="19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8911B4C7-6190-6096-4093-262FB2AB4BC6}"/>
                  </a:ext>
                </a:extLst>
              </p14:cNvPr>
              <p14:cNvContentPartPr/>
              <p14:nvPr/>
            </p14:nvContentPartPr>
            <p14:xfrm>
              <a:off x="3044244" y="6692645"/>
              <a:ext cx="216000" cy="16848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8911B4C7-6190-6096-4093-262FB2AB4BC6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3035604" y="6684005"/>
                <a:ext cx="233640" cy="18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2" name="Group 371">
            <a:extLst>
              <a:ext uri="{FF2B5EF4-FFF2-40B4-BE49-F238E27FC236}">
                <a16:creationId xmlns:a16="http://schemas.microsoft.com/office/drawing/2014/main" id="{4C514C53-3AF4-AD49-E718-61B539B88664}"/>
              </a:ext>
            </a:extLst>
          </p:cNvPr>
          <p:cNvGrpSpPr/>
          <p:nvPr/>
        </p:nvGrpSpPr>
        <p:grpSpPr>
          <a:xfrm>
            <a:off x="3433764" y="6536405"/>
            <a:ext cx="648720" cy="362160"/>
            <a:chOff x="3433764" y="6536405"/>
            <a:chExt cx="64872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E29750BA-0801-F33D-24D3-1EC0F1B1DC1C}"/>
                    </a:ext>
                  </a:extLst>
                </p14:cNvPr>
                <p14:cNvContentPartPr/>
                <p14:nvPr/>
              </p14:nvContentPartPr>
              <p14:xfrm>
                <a:off x="3481644" y="6536405"/>
                <a:ext cx="97920" cy="3621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E29750BA-0801-F33D-24D3-1EC0F1B1DC1C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473004" y="6527765"/>
                  <a:ext cx="1155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62810AEF-AD20-B6C5-23F4-345D2C8FB177}"/>
                    </a:ext>
                  </a:extLst>
                </p14:cNvPr>
                <p14:cNvContentPartPr/>
                <p14:nvPr/>
              </p14:nvContentPartPr>
              <p14:xfrm>
                <a:off x="3433764" y="6725068"/>
                <a:ext cx="127080" cy="453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62810AEF-AD20-B6C5-23F4-345D2C8FB177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424764" y="6716068"/>
                  <a:ext cx="144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492D1B21-FF47-322F-22DC-73E4CA96D948}"/>
                    </a:ext>
                  </a:extLst>
                </p14:cNvPr>
                <p14:cNvContentPartPr/>
                <p14:nvPr/>
              </p14:nvContentPartPr>
              <p14:xfrm>
                <a:off x="3627084" y="6663148"/>
                <a:ext cx="88920" cy="15552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492D1B21-FF47-322F-22DC-73E4CA96D948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618444" y="6654508"/>
                  <a:ext cx="1065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1ACE390D-B6E4-4A10-597E-A8036401E45B}"/>
                    </a:ext>
                  </a:extLst>
                </p14:cNvPr>
                <p14:cNvContentPartPr/>
                <p14:nvPr/>
              </p14:nvContentPartPr>
              <p14:xfrm>
                <a:off x="3803124" y="6663148"/>
                <a:ext cx="88920" cy="1008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1ACE390D-B6E4-4A10-597E-A8036401E45B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794124" y="6654508"/>
                  <a:ext cx="106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DA3514B8-0DE9-23ED-A82C-DEFC10BE5685}"/>
                    </a:ext>
                  </a:extLst>
                </p14:cNvPr>
                <p14:cNvContentPartPr/>
                <p14:nvPr/>
              </p14:nvContentPartPr>
              <p14:xfrm>
                <a:off x="3775404" y="6653068"/>
                <a:ext cx="125280" cy="1504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DA3514B8-0DE9-23ED-A82C-DEFC10BE5685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3766764" y="6644428"/>
                  <a:ext cx="142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B68E3788-8571-351B-1219-8BD2D2954B58}"/>
                    </a:ext>
                  </a:extLst>
                </p14:cNvPr>
                <p14:cNvContentPartPr/>
                <p14:nvPr/>
              </p14:nvContentPartPr>
              <p14:xfrm>
                <a:off x="3949284" y="6585028"/>
                <a:ext cx="133200" cy="2955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B68E3788-8571-351B-1219-8BD2D2954B58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3940284" y="6576388"/>
                  <a:ext cx="150840" cy="313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5368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15C2BC5-C105-50EC-F5B8-31FE650970BA}"/>
              </a:ext>
            </a:extLst>
          </p:cNvPr>
          <p:cNvGrpSpPr/>
          <p:nvPr/>
        </p:nvGrpSpPr>
        <p:grpSpPr>
          <a:xfrm>
            <a:off x="242724" y="476165"/>
            <a:ext cx="1741680" cy="535680"/>
            <a:chOff x="242724" y="476165"/>
            <a:chExt cx="174168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83B4F54-EA5E-BFE8-8083-E8F2BC304E0F}"/>
                    </a:ext>
                  </a:extLst>
                </p14:cNvPr>
                <p14:cNvContentPartPr/>
                <p14:nvPr/>
              </p14:nvContentPartPr>
              <p14:xfrm>
                <a:off x="388524" y="486965"/>
                <a:ext cx="138960" cy="327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83B4F54-EA5E-BFE8-8083-E8F2BC304E0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9524" y="478325"/>
                  <a:ext cx="1566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FBE1682-B464-9A74-4A69-71E3623DE9A7}"/>
                    </a:ext>
                  </a:extLst>
                </p14:cNvPr>
                <p14:cNvContentPartPr/>
                <p14:nvPr/>
              </p14:nvContentPartPr>
              <p14:xfrm>
                <a:off x="653484" y="635285"/>
                <a:ext cx="77040" cy="376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FBE1682-B464-9A74-4A69-71E3623DE9A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4484" y="626285"/>
                  <a:ext cx="9468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C09D619-F5C3-0C67-3F04-BC91D182A668}"/>
                    </a:ext>
                  </a:extLst>
                </p14:cNvPr>
                <p14:cNvContentPartPr/>
                <p14:nvPr/>
              </p14:nvContentPartPr>
              <p14:xfrm>
                <a:off x="875244" y="592805"/>
                <a:ext cx="4320" cy="144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C09D619-F5C3-0C67-3F04-BC91D182A66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66244" y="584165"/>
                  <a:ext cx="21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5E80B73-8F54-D9FF-82DA-C18750D4DD34}"/>
                    </a:ext>
                  </a:extLst>
                </p14:cNvPr>
                <p14:cNvContentPartPr/>
                <p14:nvPr/>
              </p14:nvContentPartPr>
              <p14:xfrm>
                <a:off x="963084" y="558605"/>
                <a:ext cx="115920" cy="206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5E80B73-8F54-D9FF-82DA-C18750D4DD3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4084" y="549965"/>
                  <a:ext cx="1335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1332304-1346-CDD5-292C-ACDA00B8E670}"/>
                    </a:ext>
                  </a:extLst>
                </p14:cNvPr>
                <p14:cNvContentPartPr/>
                <p14:nvPr/>
              </p14:nvContentPartPr>
              <p14:xfrm>
                <a:off x="1195644" y="602525"/>
                <a:ext cx="137520" cy="153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1332304-1346-CDD5-292C-ACDA00B8E67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86644" y="593885"/>
                  <a:ext cx="155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51521F5-4F2A-FFED-64AC-FFAF904AE3B0}"/>
                    </a:ext>
                  </a:extLst>
                </p14:cNvPr>
                <p14:cNvContentPartPr/>
                <p14:nvPr/>
              </p14:nvContentPartPr>
              <p14:xfrm>
                <a:off x="1225164" y="612245"/>
                <a:ext cx="7920" cy="333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51521F5-4F2A-FFED-64AC-FFAF904AE3B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16524" y="603605"/>
                  <a:ext cx="255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4B004B2-F627-ABFF-7EF3-8533E4DF73BF}"/>
                    </a:ext>
                  </a:extLst>
                </p14:cNvPr>
                <p14:cNvContentPartPr/>
                <p14:nvPr/>
              </p14:nvContentPartPr>
              <p14:xfrm>
                <a:off x="1426404" y="580565"/>
                <a:ext cx="100440" cy="164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4B004B2-F627-ABFF-7EF3-8533E4DF73B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17764" y="571565"/>
                  <a:ext cx="1180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49658AE-49B9-FB2F-2EF1-768E2A54E719}"/>
                    </a:ext>
                  </a:extLst>
                </p14:cNvPr>
                <p14:cNvContentPartPr/>
                <p14:nvPr/>
              </p14:nvContentPartPr>
              <p14:xfrm>
                <a:off x="1419924" y="476165"/>
                <a:ext cx="360" cy="20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49658AE-49B9-FB2F-2EF1-768E2A54E71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10924" y="467525"/>
                  <a:ext cx="18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7627FA6-EE72-EEC8-10F5-006F1D0E7958}"/>
                    </a:ext>
                  </a:extLst>
                </p14:cNvPr>
                <p14:cNvContentPartPr/>
                <p14:nvPr/>
              </p14:nvContentPartPr>
              <p14:xfrm>
                <a:off x="1634844" y="524765"/>
                <a:ext cx="86760" cy="168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7627FA6-EE72-EEC8-10F5-006F1D0E795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25844" y="516125"/>
                  <a:ext cx="104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4C8FEFF-1986-C42B-C23B-78608B9DC76C}"/>
                    </a:ext>
                  </a:extLst>
                </p14:cNvPr>
                <p14:cNvContentPartPr/>
                <p14:nvPr/>
              </p14:nvContentPartPr>
              <p14:xfrm>
                <a:off x="242724" y="824645"/>
                <a:ext cx="1677240" cy="79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4C8FEFF-1986-C42B-C23B-78608B9DC76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4084" y="815645"/>
                  <a:ext cx="16948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2D84D90-CF4D-AA03-01AB-9CA5F23886BD}"/>
                    </a:ext>
                  </a:extLst>
                </p14:cNvPr>
                <p14:cNvContentPartPr/>
                <p14:nvPr/>
              </p14:nvContentPartPr>
              <p14:xfrm>
                <a:off x="1935444" y="534485"/>
                <a:ext cx="2520" cy="16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2D84D90-CF4D-AA03-01AB-9CA5F23886B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26444" y="525845"/>
                  <a:ext cx="20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25C893E-8375-19CA-617C-45F446A773C4}"/>
                    </a:ext>
                  </a:extLst>
                </p14:cNvPr>
                <p14:cNvContentPartPr/>
                <p14:nvPr/>
              </p14:nvContentPartPr>
              <p14:xfrm>
                <a:off x="1967484" y="680645"/>
                <a:ext cx="16920" cy="14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25C893E-8375-19CA-617C-45F446A773C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58844" y="672005"/>
                  <a:ext cx="3456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88CA5A8-D2B4-C414-B6F1-C23FD0158E24}"/>
              </a:ext>
            </a:extLst>
          </p:cNvPr>
          <p:cNvGrpSpPr/>
          <p:nvPr/>
        </p:nvGrpSpPr>
        <p:grpSpPr>
          <a:xfrm>
            <a:off x="2314524" y="400565"/>
            <a:ext cx="775440" cy="405720"/>
            <a:chOff x="2314524" y="400565"/>
            <a:chExt cx="77544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6A0559B-B027-3650-39A0-98ED94809F7A}"/>
                    </a:ext>
                  </a:extLst>
                </p14:cNvPr>
                <p14:cNvContentPartPr/>
                <p14:nvPr/>
              </p14:nvContentPartPr>
              <p14:xfrm>
                <a:off x="2314524" y="400565"/>
                <a:ext cx="273600" cy="379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6A0559B-B027-3650-39A0-98ED94809F7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05884" y="391925"/>
                  <a:ext cx="2912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4CE89CD-A2BD-4F3E-E98F-929C9288F280}"/>
                    </a:ext>
                  </a:extLst>
                </p14:cNvPr>
                <p14:cNvContentPartPr/>
                <p14:nvPr/>
              </p14:nvContentPartPr>
              <p14:xfrm>
                <a:off x="2694324" y="632045"/>
                <a:ext cx="25920" cy="125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4CE89CD-A2BD-4F3E-E98F-929C9288F28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85324" y="623045"/>
                  <a:ext cx="43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8E8EDEF-B2DE-C165-52DC-3C71856FF875}"/>
                    </a:ext>
                  </a:extLst>
                </p14:cNvPr>
                <p14:cNvContentPartPr/>
                <p14:nvPr/>
              </p14:nvContentPartPr>
              <p14:xfrm>
                <a:off x="2846964" y="623405"/>
                <a:ext cx="129240" cy="163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8E8EDEF-B2DE-C165-52DC-3C71856FF87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38324" y="614765"/>
                  <a:ext cx="1468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5AF6D44-5246-CBA0-8B61-16B51E6A37DA}"/>
                    </a:ext>
                  </a:extLst>
                </p14:cNvPr>
                <p14:cNvContentPartPr/>
                <p14:nvPr/>
              </p14:nvContentPartPr>
              <p14:xfrm>
                <a:off x="2985924" y="646805"/>
                <a:ext cx="104040" cy="159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5AF6D44-5246-CBA0-8B61-16B51E6A37D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77284" y="638165"/>
                  <a:ext cx="12168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961A759-4E6D-7186-057D-452515E65C63}"/>
              </a:ext>
            </a:extLst>
          </p:cNvPr>
          <p:cNvGrpSpPr/>
          <p:nvPr/>
        </p:nvGrpSpPr>
        <p:grpSpPr>
          <a:xfrm>
            <a:off x="3634644" y="457085"/>
            <a:ext cx="1981440" cy="545400"/>
            <a:chOff x="3634644" y="457085"/>
            <a:chExt cx="1981440" cy="5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8669A89-71E5-40B0-B43C-5E97E8194DEA}"/>
                    </a:ext>
                  </a:extLst>
                </p14:cNvPr>
                <p14:cNvContentPartPr/>
                <p14:nvPr/>
              </p14:nvContentPartPr>
              <p14:xfrm>
                <a:off x="3634644" y="583445"/>
                <a:ext cx="156600" cy="195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8669A89-71E5-40B0-B43C-5E97E8194DE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26004" y="574445"/>
                  <a:ext cx="174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2CC3AC5-A762-6D99-6DFC-B48FA7463D8E}"/>
                    </a:ext>
                  </a:extLst>
                </p14:cNvPr>
                <p14:cNvContentPartPr/>
                <p14:nvPr/>
              </p14:nvContentPartPr>
              <p14:xfrm>
                <a:off x="3859644" y="548885"/>
                <a:ext cx="269280" cy="228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2CC3AC5-A762-6D99-6DFC-B48FA7463D8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51004" y="540245"/>
                  <a:ext cx="2869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F3FCEE1-9708-50D2-AB94-043FBBC4D7EC}"/>
                    </a:ext>
                  </a:extLst>
                </p14:cNvPr>
                <p14:cNvContentPartPr/>
                <p14:nvPr/>
              </p14:nvContentPartPr>
              <p14:xfrm>
                <a:off x="4237284" y="620525"/>
                <a:ext cx="178920" cy="153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F3FCEE1-9708-50D2-AB94-043FBBC4D7E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28284" y="611885"/>
                  <a:ext cx="196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0884B05-7A86-82DA-6F07-A351AFE63419}"/>
                    </a:ext>
                  </a:extLst>
                </p14:cNvPr>
                <p14:cNvContentPartPr/>
                <p14:nvPr/>
              </p14:nvContentPartPr>
              <p14:xfrm>
                <a:off x="4299564" y="457085"/>
                <a:ext cx="15120" cy="45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0884B05-7A86-82DA-6F07-A351AFE6341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90564" y="448085"/>
                  <a:ext cx="32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288542A-DE62-44B8-CD49-9720C8E29D19}"/>
                    </a:ext>
                  </a:extLst>
                </p14:cNvPr>
                <p14:cNvContentPartPr/>
                <p14:nvPr/>
              </p14:nvContentPartPr>
              <p14:xfrm>
                <a:off x="4540044" y="572285"/>
                <a:ext cx="125640" cy="430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288542A-DE62-44B8-CD49-9720C8E29D1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31404" y="563285"/>
                  <a:ext cx="14328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B82600E-8475-DD41-5351-4D4E9B3AB0E5}"/>
                    </a:ext>
                  </a:extLst>
                </p14:cNvPr>
                <p14:cNvContentPartPr/>
                <p14:nvPr/>
              </p14:nvContentPartPr>
              <p14:xfrm>
                <a:off x="4785564" y="497765"/>
                <a:ext cx="195840" cy="196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B82600E-8475-DD41-5351-4D4E9B3AB0E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76924" y="489125"/>
                  <a:ext cx="213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57FC174-5958-6DEA-30E4-09D11A9BDF3D}"/>
                    </a:ext>
                  </a:extLst>
                </p14:cNvPr>
                <p14:cNvContentPartPr/>
                <p14:nvPr/>
              </p14:nvContentPartPr>
              <p14:xfrm>
                <a:off x="4960884" y="553925"/>
                <a:ext cx="218880" cy="194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57FC174-5958-6DEA-30E4-09D11A9BDF3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51884" y="544925"/>
                  <a:ext cx="2365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89A0CFD-41E9-853E-6D23-E6535E343C29}"/>
                    </a:ext>
                  </a:extLst>
                </p14:cNvPr>
                <p14:cNvContentPartPr/>
                <p14:nvPr/>
              </p14:nvContentPartPr>
              <p14:xfrm>
                <a:off x="5240964" y="524765"/>
                <a:ext cx="121680" cy="202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89A0CFD-41E9-853E-6D23-E6535E343C2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32324" y="515765"/>
                  <a:ext cx="139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C384AC0-DCC7-4FA3-EDEF-115BCE420A8D}"/>
                    </a:ext>
                  </a:extLst>
                </p14:cNvPr>
                <p14:cNvContentPartPr/>
                <p14:nvPr/>
              </p14:nvContentPartPr>
              <p14:xfrm>
                <a:off x="5378844" y="593525"/>
                <a:ext cx="237240" cy="126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C384AC0-DCC7-4FA3-EDEF-115BCE420A8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70204" y="584885"/>
                  <a:ext cx="25488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A586799-D3B9-0055-95B0-D34FC97C478D}"/>
              </a:ext>
            </a:extLst>
          </p:cNvPr>
          <p:cNvGrpSpPr/>
          <p:nvPr/>
        </p:nvGrpSpPr>
        <p:grpSpPr>
          <a:xfrm>
            <a:off x="6062844" y="402365"/>
            <a:ext cx="146520" cy="462240"/>
            <a:chOff x="6062844" y="402365"/>
            <a:chExt cx="14652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CBD6905-6A97-460C-2274-E23FFAC2B3C7}"/>
                    </a:ext>
                  </a:extLst>
                </p14:cNvPr>
                <p14:cNvContentPartPr/>
                <p14:nvPr/>
              </p14:nvContentPartPr>
              <p14:xfrm>
                <a:off x="6062844" y="402365"/>
                <a:ext cx="114480" cy="462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CBD6905-6A97-460C-2274-E23FFAC2B3C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53844" y="393365"/>
                  <a:ext cx="13212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ABADF93-7566-949F-3571-223FCDB0D9AE}"/>
                    </a:ext>
                  </a:extLst>
                </p14:cNvPr>
                <p14:cNvContentPartPr/>
                <p14:nvPr/>
              </p14:nvContentPartPr>
              <p14:xfrm>
                <a:off x="6089124" y="629165"/>
                <a:ext cx="120240" cy="32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ABADF93-7566-949F-3571-223FCDB0D9A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80124" y="620165"/>
                  <a:ext cx="13788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E750812-F49D-6C67-C344-690ED2DD9A61}"/>
              </a:ext>
            </a:extLst>
          </p:cNvPr>
          <p:cNvGrpSpPr/>
          <p:nvPr/>
        </p:nvGrpSpPr>
        <p:grpSpPr>
          <a:xfrm>
            <a:off x="6612924" y="592805"/>
            <a:ext cx="394560" cy="454680"/>
            <a:chOff x="6612924" y="592805"/>
            <a:chExt cx="39456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557E63A-168B-1F6B-DF32-DA2A5DFF673E}"/>
                    </a:ext>
                  </a:extLst>
                </p14:cNvPr>
                <p14:cNvContentPartPr/>
                <p14:nvPr/>
              </p14:nvContentPartPr>
              <p14:xfrm>
                <a:off x="6625524" y="670565"/>
                <a:ext cx="130680" cy="157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557E63A-168B-1F6B-DF32-DA2A5DFF673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616884" y="661925"/>
                  <a:ext cx="148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277CC6B-253A-04C2-FFFD-47FC53689B69}"/>
                    </a:ext>
                  </a:extLst>
                </p14:cNvPr>
                <p14:cNvContentPartPr/>
                <p14:nvPr/>
              </p14:nvContentPartPr>
              <p14:xfrm>
                <a:off x="6612924" y="592805"/>
                <a:ext cx="60120" cy="454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277CC6B-253A-04C2-FFFD-47FC53689B6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03924" y="584165"/>
                  <a:ext cx="7776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9BBEDAC-277D-D7D8-A6C8-CD8E563D6F81}"/>
                    </a:ext>
                  </a:extLst>
                </p14:cNvPr>
                <p14:cNvContentPartPr/>
                <p14:nvPr/>
              </p14:nvContentPartPr>
              <p14:xfrm>
                <a:off x="6859524" y="728885"/>
                <a:ext cx="147960" cy="165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9BBEDAC-277D-D7D8-A6C8-CD8E563D6F8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50524" y="720245"/>
                  <a:ext cx="16560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7AEDD07-599D-9E4F-5E62-4A0AB5C2DD10}"/>
              </a:ext>
            </a:extLst>
          </p:cNvPr>
          <p:cNvGrpSpPr/>
          <p:nvPr/>
        </p:nvGrpSpPr>
        <p:grpSpPr>
          <a:xfrm>
            <a:off x="7290444" y="483725"/>
            <a:ext cx="867600" cy="441000"/>
            <a:chOff x="7290444" y="483725"/>
            <a:chExt cx="867600" cy="44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06606A4-656F-D518-BD1A-0B93024CDB36}"/>
                    </a:ext>
                  </a:extLst>
                </p14:cNvPr>
                <p14:cNvContentPartPr/>
                <p14:nvPr/>
              </p14:nvContentPartPr>
              <p14:xfrm>
                <a:off x="7290444" y="686405"/>
                <a:ext cx="140760" cy="238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06606A4-656F-D518-BD1A-0B93024CDB3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81444" y="677405"/>
                  <a:ext cx="1584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3431C0B-638B-C3A9-C2FE-775E6B4F46A8}"/>
                    </a:ext>
                  </a:extLst>
                </p14:cNvPr>
                <p14:cNvContentPartPr/>
                <p14:nvPr/>
              </p14:nvContentPartPr>
              <p14:xfrm>
                <a:off x="7508964" y="700085"/>
                <a:ext cx="78840" cy="175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3431C0B-638B-C3A9-C2FE-775E6B4F46A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99964" y="691085"/>
                  <a:ext cx="964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2BB7439-F991-ED78-0605-7006223317D5}"/>
                    </a:ext>
                  </a:extLst>
                </p14:cNvPr>
                <p14:cNvContentPartPr/>
                <p14:nvPr/>
              </p14:nvContentPartPr>
              <p14:xfrm>
                <a:off x="7662324" y="483725"/>
                <a:ext cx="166320" cy="365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2BB7439-F991-ED78-0605-7006223317D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53324" y="475085"/>
                  <a:ext cx="1839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8CF5208-DDD0-40F4-5929-F584DCD54927}"/>
                    </a:ext>
                  </a:extLst>
                </p14:cNvPr>
                <p14:cNvContentPartPr/>
                <p14:nvPr/>
              </p14:nvContentPartPr>
              <p14:xfrm>
                <a:off x="7883364" y="744365"/>
                <a:ext cx="21240" cy="109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8CF5208-DDD0-40F4-5929-F584DCD5492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74364" y="735365"/>
                  <a:ext cx="38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87683C2-550A-D3F7-E3A7-57EBE9EC511B}"/>
                    </a:ext>
                  </a:extLst>
                </p14:cNvPr>
                <p14:cNvContentPartPr/>
                <p14:nvPr/>
              </p14:nvContentPartPr>
              <p14:xfrm>
                <a:off x="7937364" y="612245"/>
                <a:ext cx="360" cy="2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87683C2-550A-D3F7-E3A7-57EBE9EC511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928724" y="603605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2942BEE-F543-52AB-4D26-DC1315D845D9}"/>
                    </a:ext>
                  </a:extLst>
                </p14:cNvPr>
                <p14:cNvContentPartPr/>
                <p14:nvPr/>
              </p14:nvContentPartPr>
              <p14:xfrm>
                <a:off x="8019444" y="722405"/>
                <a:ext cx="138600" cy="114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2942BEE-F543-52AB-4D26-DC1315D845D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10444" y="713765"/>
                  <a:ext cx="15624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B34D6CB-8938-FD3F-7EA8-64CF526FBE54}"/>
              </a:ext>
            </a:extLst>
          </p:cNvPr>
          <p:cNvGrpSpPr/>
          <p:nvPr/>
        </p:nvGrpSpPr>
        <p:grpSpPr>
          <a:xfrm>
            <a:off x="8696964" y="711605"/>
            <a:ext cx="396720" cy="435960"/>
            <a:chOff x="8696964" y="711605"/>
            <a:chExt cx="39672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DE80368-19EF-E08C-0221-EEB7EAC4B945}"/>
                    </a:ext>
                  </a:extLst>
                </p14:cNvPr>
                <p14:cNvContentPartPr/>
                <p14:nvPr/>
              </p14:nvContentPartPr>
              <p14:xfrm>
                <a:off x="8696964" y="728885"/>
                <a:ext cx="125280" cy="156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DE80368-19EF-E08C-0221-EEB7EAC4B94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688324" y="720245"/>
                  <a:ext cx="1429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4F74754-037C-3BD7-CB3A-1AC32CEA34D8}"/>
                    </a:ext>
                  </a:extLst>
                </p14:cNvPr>
                <p14:cNvContentPartPr/>
                <p14:nvPr/>
              </p14:nvContentPartPr>
              <p14:xfrm>
                <a:off x="8929884" y="711605"/>
                <a:ext cx="163800" cy="435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4F74754-037C-3BD7-CB3A-1AC32CEA34D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921244" y="702605"/>
                  <a:ext cx="181440" cy="45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3F8F3BB-1C05-4216-212C-8EF5F13D34A7}"/>
              </a:ext>
            </a:extLst>
          </p:cNvPr>
          <p:cNvGrpSpPr/>
          <p:nvPr/>
        </p:nvGrpSpPr>
        <p:grpSpPr>
          <a:xfrm>
            <a:off x="9163884" y="553925"/>
            <a:ext cx="829080" cy="440280"/>
            <a:chOff x="9163884" y="553925"/>
            <a:chExt cx="82908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F35AAF8-DBBB-81ED-62E8-9A6112B324B7}"/>
                    </a:ext>
                  </a:extLst>
                </p14:cNvPr>
                <p14:cNvContentPartPr/>
                <p14:nvPr/>
              </p14:nvContentPartPr>
              <p14:xfrm>
                <a:off x="9163884" y="709805"/>
                <a:ext cx="38520" cy="155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F35AAF8-DBBB-81ED-62E8-9A6112B324B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155244" y="700805"/>
                  <a:ext cx="56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41F1C05-1076-7BD9-18D2-E65E3288B609}"/>
                    </a:ext>
                  </a:extLst>
                </p14:cNvPr>
                <p14:cNvContentPartPr/>
                <p14:nvPr/>
              </p14:nvContentPartPr>
              <p14:xfrm>
                <a:off x="9301044" y="687485"/>
                <a:ext cx="146160" cy="156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41F1C05-1076-7BD9-18D2-E65E3288B60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92404" y="678485"/>
                  <a:ext cx="163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0E6377A-5A14-D3D1-9032-0075EEAEE130}"/>
                    </a:ext>
                  </a:extLst>
                </p14:cNvPr>
                <p14:cNvContentPartPr/>
                <p14:nvPr/>
              </p14:nvContentPartPr>
              <p14:xfrm>
                <a:off x="9536124" y="719525"/>
                <a:ext cx="137160" cy="153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0E6377A-5A14-D3D1-9032-0075EEAEE13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27484" y="710525"/>
                  <a:ext cx="154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3D778CD-7030-E6AC-11DB-1E1F220BECEC}"/>
                    </a:ext>
                  </a:extLst>
                </p14:cNvPr>
                <p14:cNvContentPartPr/>
                <p14:nvPr/>
              </p14:nvContentPartPr>
              <p14:xfrm>
                <a:off x="9527124" y="709805"/>
                <a:ext cx="35280" cy="284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3D778CD-7030-E6AC-11DB-1E1F220BECE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18124" y="700805"/>
                  <a:ext cx="529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76790F9-4465-3D7E-26A7-A1DA26DF25F3}"/>
                    </a:ext>
                  </a:extLst>
                </p14:cNvPr>
                <p14:cNvContentPartPr/>
                <p14:nvPr/>
              </p14:nvContentPartPr>
              <p14:xfrm>
                <a:off x="9721524" y="719885"/>
                <a:ext cx="125640" cy="146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76790F9-4465-3D7E-26A7-A1DA26DF25F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712884" y="710885"/>
                  <a:ext cx="143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EE0E8DC-9679-8C6E-7634-E0192A6F8EE7}"/>
                    </a:ext>
                  </a:extLst>
                </p14:cNvPr>
                <p14:cNvContentPartPr/>
                <p14:nvPr/>
              </p14:nvContentPartPr>
              <p14:xfrm>
                <a:off x="9893604" y="748685"/>
                <a:ext cx="99360" cy="125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EE0E8DC-9679-8C6E-7634-E0192A6F8EE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884964" y="740045"/>
                  <a:ext cx="1170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6C47375-1E76-5567-47A8-3FF3BB60765B}"/>
                    </a:ext>
                  </a:extLst>
                </p14:cNvPr>
                <p14:cNvContentPartPr/>
                <p14:nvPr/>
              </p14:nvContentPartPr>
              <p14:xfrm>
                <a:off x="9989724" y="553925"/>
                <a:ext cx="360" cy="55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6C47375-1E76-5567-47A8-3FF3BB60765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81084" y="544925"/>
                  <a:ext cx="1800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C936C61-DC2A-F33F-3CB8-46FE8F48790D}"/>
              </a:ext>
            </a:extLst>
          </p:cNvPr>
          <p:cNvGrpSpPr/>
          <p:nvPr/>
        </p:nvGrpSpPr>
        <p:grpSpPr>
          <a:xfrm>
            <a:off x="10508844" y="564005"/>
            <a:ext cx="649800" cy="391680"/>
            <a:chOff x="10508844" y="564005"/>
            <a:chExt cx="649800" cy="39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039B06B-DEB9-DBDE-6BF2-5D71D232C9DC}"/>
                    </a:ext>
                  </a:extLst>
                </p14:cNvPr>
                <p14:cNvContentPartPr/>
                <p14:nvPr/>
              </p14:nvContentPartPr>
              <p14:xfrm>
                <a:off x="10508844" y="698285"/>
                <a:ext cx="137160" cy="230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039B06B-DEB9-DBDE-6BF2-5D71D232C9D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500204" y="689285"/>
                  <a:ext cx="154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C810BD8-4175-AA3F-6650-5907EE3416C3}"/>
                    </a:ext>
                  </a:extLst>
                </p14:cNvPr>
                <p14:cNvContentPartPr/>
                <p14:nvPr/>
              </p14:nvContentPartPr>
              <p14:xfrm>
                <a:off x="10515324" y="564005"/>
                <a:ext cx="21240" cy="60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C810BD8-4175-AA3F-6650-5907EE3416C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06324" y="555365"/>
                  <a:ext cx="388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3E5D2A3-D06F-8B23-87ED-C55D3DD5B786}"/>
                    </a:ext>
                  </a:extLst>
                </p14:cNvPr>
                <p14:cNvContentPartPr/>
                <p14:nvPr/>
              </p14:nvContentPartPr>
              <p14:xfrm>
                <a:off x="10729524" y="778565"/>
                <a:ext cx="106920" cy="120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3E5D2A3-D06F-8B23-87ED-C55D3DD5B78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720524" y="769565"/>
                  <a:ext cx="124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D01E160-4CF8-2395-707F-F74F9B3FCCDF}"/>
                    </a:ext>
                  </a:extLst>
                </p14:cNvPr>
                <p14:cNvContentPartPr/>
                <p14:nvPr/>
              </p14:nvContentPartPr>
              <p14:xfrm>
                <a:off x="10922484" y="768485"/>
                <a:ext cx="236160" cy="187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D01E160-4CF8-2395-707F-F74F9B3FCCD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913844" y="759485"/>
                  <a:ext cx="25380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9D95EAF-B6AB-DEF6-B6E8-5C3E5A60058B}"/>
              </a:ext>
            </a:extLst>
          </p:cNvPr>
          <p:cNvGrpSpPr/>
          <p:nvPr/>
        </p:nvGrpSpPr>
        <p:grpSpPr>
          <a:xfrm>
            <a:off x="282324" y="1283645"/>
            <a:ext cx="1433520" cy="418320"/>
            <a:chOff x="282324" y="1283645"/>
            <a:chExt cx="143352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2512FA3-76F5-CED5-3DBA-AB119D56247D}"/>
                    </a:ext>
                  </a:extLst>
                </p14:cNvPr>
                <p14:cNvContentPartPr/>
                <p14:nvPr/>
              </p14:nvContentPartPr>
              <p14:xfrm>
                <a:off x="282324" y="1357445"/>
                <a:ext cx="250560" cy="243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2512FA3-76F5-CED5-3DBA-AB119D56247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3324" y="1348805"/>
                  <a:ext cx="2682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A6DC4AE-2CFE-10EB-985E-F81A64EB6E0F}"/>
                    </a:ext>
                  </a:extLst>
                </p14:cNvPr>
                <p14:cNvContentPartPr/>
                <p14:nvPr/>
              </p14:nvContentPartPr>
              <p14:xfrm>
                <a:off x="640524" y="1449245"/>
                <a:ext cx="142920" cy="176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A6DC4AE-2CFE-10EB-985E-F81A64EB6E0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31524" y="1440245"/>
                  <a:ext cx="160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A77527E-D4C6-C9F4-94F8-B96809B233A4}"/>
                    </a:ext>
                  </a:extLst>
                </p14:cNvPr>
                <p14:cNvContentPartPr/>
                <p14:nvPr/>
              </p14:nvContentPartPr>
              <p14:xfrm>
                <a:off x="690564" y="1283645"/>
                <a:ext cx="40680" cy="68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A77527E-D4C6-C9F4-94F8-B96809B233A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1564" y="1275005"/>
                  <a:ext cx="58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0F407A0-2B7D-9DFA-1B46-5455B94F2D8D}"/>
                    </a:ext>
                  </a:extLst>
                </p14:cNvPr>
                <p14:cNvContentPartPr/>
                <p14:nvPr/>
              </p14:nvContentPartPr>
              <p14:xfrm>
                <a:off x="855804" y="1471925"/>
                <a:ext cx="154440" cy="148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0F407A0-2B7D-9DFA-1B46-5455B94F2D8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7164" y="1462925"/>
                  <a:ext cx="172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D4E1174-7A7A-87D6-F901-F25CC8886051}"/>
                    </a:ext>
                  </a:extLst>
                </p14:cNvPr>
                <p14:cNvContentPartPr/>
                <p14:nvPr/>
              </p14:nvContentPartPr>
              <p14:xfrm>
                <a:off x="1120404" y="1455005"/>
                <a:ext cx="127080" cy="131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D4E1174-7A7A-87D6-F901-F25CC888605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11764" y="1446365"/>
                  <a:ext cx="144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E0CD873-3C25-00F1-610A-B26453BF4845}"/>
                    </a:ext>
                  </a:extLst>
                </p14:cNvPr>
                <p14:cNvContentPartPr/>
                <p14:nvPr/>
              </p14:nvContentPartPr>
              <p14:xfrm>
                <a:off x="1318404" y="1333325"/>
                <a:ext cx="159480" cy="368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E0CD873-3C25-00F1-610A-B26453BF484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309404" y="1324685"/>
                  <a:ext cx="1771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716C4F9-616B-7C61-7AD4-33F8E8F68FA9}"/>
                    </a:ext>
                  </a:extLst>
                </p14:cNvPr>
                <p14:cNvContentPartPr/>
                <p14:nvPr/>
              </p14:nvContentPartPr>
              <p14:xfrm>
                <a:off x="1585884" y="1427285"/>
                <a:ext cx="129960" cy="184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716C4F9-616B-7C61-7AD4-33F8E8F68FA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76884" y="1418285"/>
                  <a:ext cx="14760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4B5D409-90BF-CB76-E57A-64E914B13AC0}"/>
              </a:ext>
            </a:extLst>
          </p:cNvPr>
          <p:cNvGrpSpPr/>
          <p:nvPr/>
        </p:nvGrpSpPr>
        <p:grpSpPr>
          <a:xfrm>
            <a:off x="2176644" y="1256645"/>
            <a:ext cx="194400" cy="300600"/>
            <a:chOff x="2176644" y="1256645"/>
            <a:chExt cx="19440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A384067-26D2-C5DC-D47D-D59E3F8CDC37}"/>
                    </a:ext>
                  </a:extLst>
                </p14:cNvPr>
                <p14:cNvContentPartPr/>
                <p14:nvPr/>
              </p14:nvContentPartPr>
              <p14:xfrm>
                <a:off x="2176644" y="1256645"/>
                <a:ext cx="194400" cy="300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A384067-26D2-C5DC-D47D-D59E3F8CDC3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67644" y="1248005"/>
                  <a:ext cx="2120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FC2D52F-76EC-5390-D4BE-A6A14C75EB28}"/>
                    </a:ext>
                  </a:extLst>
                </p14:cNvPr>
                <p14:cNvContentPartPr/>
                <p14:nvPr/>
              </p14:nvContentPartPr>
              <p14:xfrm>
                <a:off x="2225604" y="1410005"/>
                <a:ext cx="117000" cy="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FC2D52F-76EC-5390-D4BE-A6A14C75EB2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16604" y="1401365"/>
                  <a:ext cx="1346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A26BA6F-15A6-C497-FEF2-F8804278003E}"/>
                  </a:ext>
                </a:extLst>
              </p14:cNvPr>
              <p14:cNvContentPartPr/>
              <p14:nvPr/>
            </p14:nvContentPartPr>
            <p14:xfrm>
              <a:off x="2647524" y="1478045"/>
              <a:ext cx="7920" cy="1220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A26BA6F-15A6-C497-FEF2-F8804278003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638524" y="1469405"/>
                <a:ext cx="25560" cy="13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CA7C2A4E-1919-94D9-C2BF-16307C98A53B}"/>
              </a:ext>
            </a:extLst>
          </p:cNvPr>
          <p:cNvGrpSpPr/>
          <p:nvPr/>
        </p:nvGrpSpPr>
        <p:grpSpPr>
          <a:xfrm>
            <a:off x="2907804" y="1244765"/>
            <a:ext cx="949680" cy="398880"/>
            <a:chOff x="2907804" y="1244765"/>
            <a:chExt cx="94968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992216D-D27C-E4D8-02E4-1B7D4DA0DBE7}"/>
                    </a:ext>
                  </a:extLst>
                </p14:cNvPr>
                <p14:cNvContentPartPr/>
                <p14:nvPr/>
              </p14:nvContentPartPr>
              <p14:xfrm>
                <a:off x="2907804" y="1295525"/>
                <a:ext cx="187560" cy="298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992216D-D27C-E4D8-02E4-1B7D4DA0DBE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99164" y="1286525"/>
                  <a:ext cx="2052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A0F2E61-C312-EF64-7E3C-48F865C369C8}"/>
                    </a:ext>
                  </a:extLst>
                </p14:cNvPr>
                <p14:cNvContentPartPr/>
                <p14:nvPr/>
              </p14:nvContentPartPr>
              <p14:xfrm>
                <a:off x="3259524" y="1365365"/>
                <a:ext cx="128880" cy="163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A0F2E61-C312-EF64-7E3C-48F865C369C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50884" y="1356365"/>
                  <a:ext cx="146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A1EB917-9A73-68F2-1931-B07B5D629132}"/>
                    </a:ext>
                  </a:extLst>
                </p14:cNvPr>
                <p14:cNvContentPartPr/>
                <p14:nvPr/>
              </p14:nvContentPartPr>
              <p14:xfrm>
                <a:off x="3277884" y="1244765"/>
                <a:ext cx="7920" cy="35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A1EB917-9A73-68F2-1931-B07B5D62913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68884" y="1235765"/>
                  <a:ext cx="25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8453FBE-FF68-3535-CF25-6E21F3B37A44}"/>
                    </a:ext>
                  </a:extLst>
                </p14:cNvPr>
                <p14:cNvContentPartPr/>
                <p14:nvPr/>
              </p14:nvContentPartPr>
              <p14:xfrm>
                <a:off x="3443124" y="1395965"/>
                <a:ext cx="130680" cy="147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8453FBE-FF68-3535-CF25-6E21F3B37A4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434484" y="1387325"/>
                  <a:ext cx="148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182EE7E-EDB7-A2E8-9B27-E6ABBDF81AFC}"/>
                    </a:ext>
                  </a:extLst>
                </p14:cNvPr>
                <p14:cNvContentPartPr/>
                <p14:nvPr/>
              </p14:nvContentPartPr>
              <p14:xfrm>
                <a:off x="3452124" y="1371125"/>
                <a:ext cx="34560" cy="272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182EE7E-EDB7-A2E8-9B27-E6ABBDF81AF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43124" y="1362125"/>
                  <a:ext cx="522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4DC81F8-975F-6477-07A1-CD255B07A7C4}"/>
                    </a:ext>
                  </a:extLst>
                </p14:cNvPr>
                <p14:cNvContentPartPr/>
                <p14:nvPr/>
              </p14:nvContentPartPr>
              <p14:xfrm>
                <a:off x="3684684" y="1363205"/>
                <a:ext cx="172800" cy="176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4DC81F8-975F-6477-07A1-CD255B07A7C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76044" y="1354205"/>
                  <a:ext cx="19044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2871415-3143-412A-7D3B-5100D54984DE}"/>
              </a:ext>
            </a:extLst>
          </p:cNvPr>
          <p:cNvGrpSpPr/>
          <p:nvPr/>
        </p:nvGrpSpPr>
        <p:grpSpPr>
          <a:xfrm>
            <a:off x="4090404" y="1244765"/>
            <a:ext cx="360000" cy="302400"/>
            <a:chOff x="4090404" y="1244765"/>
            <a:chExt cx="36000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FA2E43D-8C3B-2095-D240-C13F1ECE5E19}"/>
                    </a:ext>
                  </a:extLst>
                </p14:cNvPr>
                <p14:cNvContentPartPr/>
                <p14:nvPr/>
              </p14:nvContentPartPr>
              <p14:xfrm>
                <a:off x="4090404" y="1391285"/>
                <a:ext cx="115560" cy="139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FA2E43D-8C3B-2095-D240-C13F1ECE5E1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81404" y="1382285"/>
                  <a:ext cx="133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DF78688-A2ED-8035-77FE-6601FC4329D4}"/>
                    </a:ext>
                  </a:extLst>
                </p14:cNvPr>
                <p14:cNvContentPartPr/>
                <p14:nvPr/>
              </p14:nvContentPartPr>
              <p14:xfrm>
                <a:off x="4124244" y="1244765"/>
                <a:ext cx="6120" cy="63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DF78688-A2ED-8035-77FE-6601FC4329D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15604" y="1235765"/>
                  <a:ext cx="237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519BA52-0431-75FF-0D80-E68142F7B03F}"/>
                    </a:ext>
                  </a:extLst>
                </p14:cNvPr>
                <p14:cNvContentPartPr/>
                <p14:nvPr/>
              </p14:nvContentPartPr>
              <p14:xfrm>
                <a:off x="4308924" y="1400285"/>
                <a:ext cx="141480" cy="146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519BA52-0431-75FF-0D80-E68142F7B03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300284" y="1391645"/>
                  <a:ext cx="159120" cy="16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6732275-8E6F-1837-CD81-A402D9263738}"/>
                  </a:ext>
                </a:extLst>
              </p14:cNvPr>
              <p14:cNvContentPartPr/>
              <p14:nvPr/>
            </p14:nvContentPartPr>
            <p14:xfrm>
              <a:off x="4639044" y="1390925"/>
              <a:ext cx="10800" cy="1461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6732275-8E6F-1837-CD81-A402D926373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630404" y="1381925"/>
                <a:ext cx="28440" cy="16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4C19A1F-6AF2-03BE-8273-372B1783B8CC}"/>
              </a:ext>
            </a:extLst>
          </p:cNvPr>
          <p:cNvGrpSpPr/>
          <p:nvPr/>
        </p:nvGrpSpPr>
        <p:grpSpPr>
          <a:xfrm>
            <a:off x="5203884" y="1341245"/>
            <a:ext cx="1063080" cy="407520"/>
            <a:chOff x="5203884" y="1341245"/>
            <a:chExt cx="106308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702B6A7-0C74-7329-E206-1E458E8EB8DA}"/>
                    </a:ext>
                  </a:extLst>
                </p14:cNvPr>
                <p14:cNvContentPartPr/>
                <p14:nvPr/>
              </p14:nvContentPartPr>
              <p14:xfrm>
                <a:off x="5203884" y="1341245"/>
                <a:ext cx="187560" cy="198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702B6A7-0C74-7329-E206-1E458E8EB8D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195244" y="1332245"/>
                  <a:ext cx="205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D526E3E-B3C3-4689-283A-1270BD7F5BDD}"/>
                    </a:ext>
                  </a:extLst>
                </p14:cNvPr>
                <p14:cNvContentPartPr/>
                <p14:nvPr/>
              </p14:nvContentPartPr>
              <p14:xfrm>
                <a:off x="5456964" y="1380845"/>
                <a:ext cx="251640" cy="178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D526E3E-B3C3-4689-283A-1270BD7F5BD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47964" y="1372205"/>
                  <a:ext cx="269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C9179B4-0761-27E7-3A4B-076BBC8C18E8}"/>
                    </a:ext>
                  </a:extLst>
                </p14:cNvPr>
                <p14:cNvContentPartPr/>
                <p14:nvPr/>
              </p14:nvContentPartPr>
              <p14:xfrm>
                <a:off x="5753604" y="1400285"/>
                <a:ext cx="109440" cy="348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C9179B4-0761-27E7-3A4B-076BBC8C18E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44604" y="1391645"/>
                  <a:ext cx="1270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95EC4F1-4B9C-64BF-FA5A-E514D4DB9B81}"/>
                    </a:ext>
                  </a:extLst>
                </p14:cNvPr>
                <p14:cNvContentPartPr/>
                <p14:nvPr/>
              </p14:nvContentPartPr>
              <p14:xfrm>
                <a:off x="5968524" y="1361765"/>
                <a:ext cx="139680" cy="119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95EC4F1-4B9C-64BF-FA5A-E514D4DB9B8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959524" y="1353125"/>
                  <a:ext cx="157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3BA8641-04FF-0D8B-DC37-1E7ADC3AFC41}"/>
                    </a:ext>
                  </a:extLst>
                </p14:cNvPr>
                <p14:cNvContentPartPr/>
                <p14:nvPr/>
              </p14:nvContentPartPr>
              <p14:xfrm>
                <a:off x="6128004" y="1371125"/>
                <a:ext cx="138960" cy="106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3BA8641-04FF-0D8B-DC37-1E7ADC3AFC4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19364" y="1362125"/>
                  <a:ext cx="15660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D6C3B82-DCCD-6219-C261-B4530455A2BF}"/>
              </a:ext>
            </a:extLst>
          </p:cNvPr>
          <p:cNvGrpSpPr/>
          <p:nvPr/>
        </p:nvGrpSpPr>
        <p:grpSpPr>
          <a:xfrm>
            <a:off x="6437604" y="1293365"/>
            <a:ext cx="1041120" cy="412200"/>
            <a:chOff x="6437604" y="1293365"/>
            <a:chExt cx="104112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657F6D3-47CD-4378-53CE-8080386367A4}"/>
                    </a:ext>
                  </a:extLst>
                </p14:cNvPr>
                <p14:cNvContentPartPr/>
                <p14:nvPr/>
              </p14:nvContentPartPr>
              <p14:xfrm>
                <a:off x="6437604" y="1371125"/>
                <a:ext cx="140760" cy="166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657F6D3-47CD-4378-53CE-8080386367A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28964" y="1362125"/>
                  <a:ext cx="158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3941850-3101-6E93-575D-A0C77734EC89}"/>
                    </a:ext>
                  </a:extLst>
                </p14:cNvPr>
                <p14:cNvContentPartPr/>
                <p14:nvPr/>
              </p14:nvContentPartPr>
              <p14:xfrm>
                <a:off x="6624084" y="1429445"/>
                <a:ext cx="33120" cy="102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3941850-3101-6E93-575D-A0C77734EC8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615084" y="1420445"/>
                  <a:ext cx="50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F544CA6-78DB-E108-17F7-3950F9194A94}"/>
                    </a:ext>
                  </a:extLst>
                </p14:cNvPr>
                <p14:cNvContentPartPr/>
                <p14:nvPr/>
              </p14:nvContentPartPr>
              <p14:xfrm>
                <a:off x="6729924" y="1388045"/>
                <a:ext cx="130320" cy="129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F544CA6-78DB-E108-17F7-3950F9194A9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20924" y="1379405"/>
                  <a:ext cx="147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81CC4B2-3C65-7687-5A2A-F71FC6835C99}"/>
                    </a:ext>
                  </a:extLst>
                </p14:cNvPr>
                <p14:cNvContentPartPr/>
                <p14:nvPr/>
              </p14:nvContentPartPr>
              <p14:xfrm>
                <a:off x="6857364" y="1452845"/>
                <a:ext cx="50760" cy="103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81CC4B2-3C65-7687-5A2A-F71FC6835C9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48724" y="1443845"/>
                  <a:ext cx="68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21AE411-BCC0-8612-850F-25E5565E6262}"/>
                    </a:ext>
                  </a:extLst>
                </p14:cNvPr>
                <p14:cNvContentPartPr/>
                <p14:nvPr/>
              </p14:nvContentPartPr>
              <p14:xfrm>
                <a:off x="6809124" y="1293365"/>
                <a:ext cx="15480" cy="47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21AE411-BCC0-8612-850F-25E5565E626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00484" y="1284725"/>
                  <a:ext cx="33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BD2A271-769A-A7DB-7212-4DAE16352717}"/>
                    </a:ext>
                  </a:extLst>
                </p14:cNvPr>
                <p14:cNvContentPartPr/>
                <p14:nvPr/>
              </p14:nvContentPartPr>
              <p14:xfrm>
                <a:off x="6954924" y="1326125"/>
                <a:ext cx="113760" cy="379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BD2A271-769A-A7DB-7212-4DAE1635271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945924" y="1317485"/>
                  <a:ext cx="1314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2071113-EE3B-9ABC-EFCE-52EEE6473530}"/>
                    </a:ext>
                  </a:extLst>
                </p14:cNvPr>
                <p14:cNvContentPartPr/>
                <p14:nvPr/>
              </p14:nvContentPartPr>
              <p14:xfrm>
                <a:off x="7184964" y="1360685"/>
                <a:ext cx="148680" cy="179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2071113-EE3B-9ABC-EFCE-52EEE647353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76324" y="1352045"/>
                  <a:ext cx="166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FC3A532-0D80-5134-CDF4-015D0D1C9A9B}"/>
                    </a:ext>
                  </a:extLst>
                </p14:cNvPr>
                <p14:cNvContentPartPr/>
                <p14:nvPr/>
              </p14:nvContentPartPr>
              <p14:xfrm>
                <a:off x="7382604" y="1410005"/>
                <a:ext cx="96120" cy="110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FC3A532-0D80-5134-CDF4-015D0D1C9A9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373964" y="1401365"/>
                  <a:ext cx="11376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1EF454A-3BEE-99D5-2819-CE6CF5B7CFF6}"/>
              </a:ext>
            </a:extLst>
          </p:cNvPr>
          <p:cNvGrpSpPr/>
          <p:nvPr/>
        </p:nvGrpSpPr>
        <p:grpSpPr>
          <a:xfrm>
            <a:off x="7868604" y="1349885"/>
            <a:ext cx="538200" cy="171720"/>
            <a:chOff x="7868604" y="1349885"/>
            <a:chExt cx="53820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0BA448E-1E22-A017-2168-05A30D359690}"/>
                    </a:ext>
                  </a:extLst>
                </p14:cNvPr>
                <p14:cNvContentPartPr/>
                <p14:nvPr/>
              </p14:nvContentPartPr>
              <p14:xfrm>
                <a:off x="7868604" y="1349885"/>
                <a:ext cx="290880" cy="171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0BA448E-1E22-A017-2168-05A30D35969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59604" y="1341245"/>
                  <a:ext cx="308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4B4038F-EF8E-7B6E-9CBE-4C8B86539CC3}"/>
                    </a:ext>
                  </a:extLst>
                </p14:cNvPr>
                <p14:cNvContentPartPr/>
                <p14:nvPr/>
              </p14:nvContentPartPr>
              <p14:xfrm>
                <a:off x="8054004" y="1356365"/>
                <a:ext cx="143640" cy="34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4B4038F-EF8E-7B6E-9CBE-4C8B86539CC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045364" y="1347725"/>
                  <a:ext cx="161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B83411D-A073-B76F-F248-651EDDB2985F}"/>
                    </a:ext>
                  </a:extLst>
                </p14:cNvPr>
                <p14:cNvContentPartPr/>
                <p14:nvPr/>
              </p14:nvContentPartPr>
              <p14:xfrm>
                <a:off x="8270724" y="1358165"/>
                <a:ext cx="136080" cy="163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B83411D-A073-B76F-F248-651EDDB2985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261724" y="1349525"/>
                  <a:ext cx="153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99575E7-8F4D-FCF5-4EC2-4C90FE5EF917}"/>
                    </a:ext>
                  </a:extLst>
                </p14:cNvPr>
                <p14:cNvContentPartPr/>
                <p14:nvPr/>
              </p14:nvContentPartPr>
              <p14:xfrm>
                <a:off x="7911444" y="1371125"/>
                <a:ext cx="45720" cy="43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99575E7-8F4D-FCF5-4EC2-4C90FE5EF91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902444" y="1362125"/>
                  <a:ext cx="6336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96203C7-FAF6-D82F-21B4-FA5F46A0C120}"/>
              </a:ext>
            </a:extLst>
          </p:cNvPr>
          <p:cNvGrpSpPr/>
          <p:nvPr/>
        </p:nvGrpSpPr>
        <p:grpSpPr>
          <a:xfrm>
            <a:off x="8803164" y="1351685"/>
            <a:ext cx="478080" cy="214920"/>
            <a:chOff x="8803164" y="1351685"/>
            <a:chExt cx="47808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91B1375-70B2-0824-7CE9-06BFC77CC28E}"/>
                    </a:ext>
                  </a:extLst>
                </p14:cNvPr>
                <p14:cNvContentPartPr/>
                <p14:nvPr/>
              </p14:nvContentPartPr>
              <p14:xfrm>
                <a:off x="8803164" y="1361405"/>
                <a:ext cx="250560" cy="167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91B1375-70B2-0824-7CE9-06BFC77CC28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794524" y="1352405"/>
                  <a:ext cx="268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0E35BB5-5B72-8EDB-8147-D41ACFC7111F}"/>
                    </a:ext>
                  </a:extLst>
                </p14:cNvPr>
                <p14:cNvContentPartPr/>
                <p14:nvPr/>
              </p14:nvContentPartPr>
              <p14:xfrm>
                <a:off x="8880924" y="1351685"/>
                <a:ext cx="156240" cy="194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0E35BB5-5B72-8EDB-8147-D41ACFC7111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872284" y="1343045"/>
                  <a:ext cx="173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4E54AD6-19A3-6E6D-5107-B0F236CE5A24}"/>
                    </a:ext>
                  </a:extLst>
                </p14:cNvPr>
                <p14:cNvContentPartPr/>
                <p14:nvPr/>
              </p14:nvContentPartPr>
              <p14:xfrm>
                <a:off x="9166764" y="1464005"/>
                <a:ext cx="114480" cy="102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4E54AD6-19A3-6E6D-5107-B0F236CE5A2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158124" y="1455365"/>
                  <a:ext cx="13212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829D871-7B7D-A64E-A017-7A1F6BFD2625}"/>
              </a:ext>
            </a:extLst>
          </p:cNvPr>
          <p:cNvGrpSpPr/>
          <p:nvPr/>
        </p:nvGrpSpPr>
        <p:grpSpPr>
          <a:xfrm>
            <a:off x="9483924" y="1332245"/>
            <a:ext cx="206280" cy="207720"/>
            <a:chOff x="9483924" y="1332245"/>
            <a:chExt cx="20628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BB04E9B-4CA9-172C-4338-8964BAD1906A}"/>
                    </a:ext>
                  </a:extLst>
                </p14:cNvPr>
                <p14:cNvContentPartPr/>
                <p14:nvPr/>
              </p14:nvContentPartPr>
              <p14:xfrm>
                <a:off x="9491484" y="1332245"/>
                <a:ext cx="198720" cy="207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BB04E9B-4CA9-172C-4338-8964BAD1906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482484" y="1323605"/>
                  <a:ext cx="216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51FEA1A-DF91-9DB7-1F6A-345681A0CD95}"/>
                    </a:ext>
                  </a:extLst>
                </p14:cNvPr>
                <p14:cNvContentPartPr/>
                <p14:nvPr/>
              </p14:nvContentPartPr>
              <p14:xfrm>
                <a:off x="9483924" y="1448525"/>
                <a:ext cx="196200" cy="20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51FEA1A-DF91-9DB7-1F6A-345681A0CD9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474924" y="1439885"/>
                  <a:ext cx="21384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2975FCDE-BF63-F199-8436-21CB4BD4D37E}"/>
              </a:ext>
            </a:extLst>
          </p:cNvPr>
          <p:cNvGrpSpPr/>
          <p:nvPr/>
        </p:nvGrpSpPr>
        <p:grpSpPr>
          <a:xfrm>
            <a:off x="9852924" y="1264205"/>
            <a:ext cx="169200" cy="273960"/>
            <a:chOff x="9852924" y="1264205"/>
            <a:chExt cx="16920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3E95C25-7285-7D73-9AE7-DC86697D64E8}"/>
                    </a:ext>
                  </a:extLst>
                </p14:cNvPr>
                <p14:cNvContentPartPr/>
                <p14:nvPr/>
              </p14:nvContentPartPr>
              <p14:xfrm>
                <a:off x="9852924" y="1264205"/>
                <a:ext cx="169200" cy="273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3E95C25-7285-7D73-9AE7-DC86697D64E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844284" y="1255205"/>
                  <a:ext cx="1868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8D62C82-89B1-0A25-59D9-165D25BCD14E}"/>
                    </a:ext>
                  </a:extLst>
                </p14:cNvPr>
                <p14:cNvContentPartPr/>
                <p14:nvPr/>
              </p14:nvContentPartPr>
              <p14:xfrm>
                <a:off x="9854004" y="1429805"/>
                <a:ext cx="163440" cy="19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8D62C82-89B1-0A25-59D9-165D25BCD14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845004" y="1420805"/>
                  <a:ext cx="18108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8DF1E75D-5789-94C1-70DE-232A1F217102}"/>
              </a:ext>
            </a:extLst>
          </p:cNvPr>
          <p:cNvGrpSpPr/>
          <p:nvPr/>
        </p:nvGrpSpPr>
        <p:grpSpPr>
          <a:xfrm>
            <a:off x="260364" y="1964765"/>
            <a:ext cx="1512720" cy="490680"/>
            <a:chOff x="260364" y="1964765"/>
            <a:chExt cx="151272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127531D-12E4-197F-8D4E-83F6816BBC48}"/>
                    </a:ext>
                  </a:extLst>
                </p14:cNvPr>
                <p14:cNvContentPartPr/>
                <p14:nvPr/>
              </p14:nvContentPartPr>
              <p14:xfrm>
                <a:off x="260364" y="1964765"/>
                <a:ext cx="196920" cy="490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127531D-12E4-197F-8D4E-83F6816BBC4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51364" y="1956125"/>
                  <a:ext cx="21456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FD0E708-C863-DBF5-F291-CA3057691C7E}"/>
                    </a:ext>
                  </a:extLst>
                </p14:cNvPr>
                <p14:cNvContentPartPr/>
                <p14:nvPr/>
              </p14:nvContentPartPr>
              <p14:xfrm>
                <a:off x="479964" y="2173205"/>
                <a:ext cx="131400" cy="178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FD0E708-C863-DBF5-F291-CA3057691C7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71324" y="2164565"/>
                  <a:ext cx="149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10F5A59-48CB-B2B3-89C8-CE251DB08CAB}"/>
                    </a:ext>
                  </a:extLst>
                </p14:cNvPr>
                <p14:cNvContentPartPr/>
                <p14:nvPr/>
              </p14:nvContentPartPr>
              <p14:xfrm>
                <a:off x="680484" y="2094725"/>
                <a:ext cx="195840" cy="307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10F5A59-48CB-B2B3-89C8-CE251DB08CA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71844" y="2086085"/>
                  <a:ext cx="2134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713E9F3-6485-C3A7-69B1-89496F603946}"/>
                    </a:ext>
                  </a:extLst>
                </p14:cNvPr>
                <p14:cNvContentPartPr/>
                <p14:nvPr/>
              </p14:nvContentPartPr>
              <p14:xfrm>
                <a:off x="1020684" y="2159165"/>
                <a:ext cx="360" cy="199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713E9F3-6485-C3A7-69B1-89496F60394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12044" y="2150525"/>
                  <a:ext cx="18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8E272CE-1996-79D1-FE1C-75F994119E4F}"/>
                    </a:ext>
                  </a:extLst>
                </p14:cNvPr>
                <p14:cNvContentPartPr/>
                <p14:nvPr/>
              </p14:nvContentPartPr>
              <p14:xfrm>
                <a:off x="1157484" y="2188325"/>
                <a:ext cx="360" cy="120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8E272CE-1996-79D1-FE1C-75F994119E4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48484" y="2179325"/>
                  <a:ext cx="18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E19489F-8DD7-AD7F-306E-7355E0B231EF}"/>
                    </a:ext>
                  </a:extLst>
                </p14:cNvPr>
                <p14:cNvContentPartPr/>
                <p14:nvPr/>
              </p14:nvContentPartPr>
              <p14:xfrm>
                <a:off x="1169364" y="2149445"/>
                <a:ext cx="128160" cy="183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E19489F-8DD7-AD7F-306E-7355E0B231E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60724" y="2140805"/>
                  <a:ext cx="145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5DCE7BB-9AE3-B024-82C1-12CBE8161387}"/>
                    </a:ext>
                  </a:extLst>
                </p14:cNvPr>
                <p14:cNvContentPartPr/>
                <p14:nvPr/>
              </p14:nvContentPartPr>
              <p14:xfrm>
                <a:off x="1399044" y="2190125"/>
                <a:ext cx="125280" cy="115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5DCE7BB-9AE3-B024-82C1-12CBE816138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390404" y="2181485"/>
                  <a:ext cx="142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0AC024C-84A4-6B42-AAB1-C9F2F8BC1B32}"/>
                    </a:ext>
                  </a:extLst>
                </p14:cNvPr>
                <p14:cNvContentPartPr/>
                <p14:nvPr/>
              </p14:nvContentPartPr>
              <p14:xfrm>
                <a:off x="1439364" y="2052245"/>
                <a:ext cx="19440" cy="60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0AC024C-84A4-6B42-AAB1-C9F2F8BC1B3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430724" y="2043245"/>
                  <a:ext cx="37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14976C2-1AD3-BCA8-823E-C65A6BD50545}"/>
                    </a:ext>
                  </a:extLst>
                </p14:cNvPr>
                <p14:cNvContentPartPr/>
                <p14:nvPr/>
              </p14:nvContentPartPr>
              <p14:xfrm>
                <a:off x="1633764" y="1974485"/>
                <a:ext cx="139320" cy="479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14976C2-1AD3-BCA8-823E-C65A6BD5054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625124" y="1965485"/>
                  <a:ext cx="156960" cy="49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F260237-99C4-7DBE-3E00-F11FDF490C09}"/>
              </a:ext>
            </a:extLst>
          </p:cNvPr>
          <p:cNvGrpSpPr/>
          <p:nvPr/>
        </p:nvGrpSpPr>
        <p:grpSpPr>
          <a:xfrm>
            <a:off x="2197884" y="2081405"/>
            <a:ext cx="1257480" cy="462600"/>
            <a:chOff x="2197884" y="2081405"/>
            <a:chExt cx="125748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77597BF-6709-BFE7-C0A1-B42D22528987}"/>
                    </a:ext>
                  </a:extLst>
                </p14:cNvPr>
                <p14:cNvContentPartPr/>
                <p14:nvPr/>
              </p14:nvContentPartPr>
              <p14:xfrm>
                <a:off x="2197884" y="2237645"/>
                <a:ext cx="118800" cy="105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77597BF-6709-BFE7-C0A1-B42D2252898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188884" y="2229005"/>
                  <a:ext cx="136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B202BB4-A802-AF71-7BC8-4B5392568A18}"/>
                    </a:ext>
                  </a:extLst>
                </p14:cNvPr>
                <p14:cNvContentPartPr/>
                <p14:nvPr/>
              </p14:nvContentPartPr>
              <p14:xfrm>
                <a:off x="2217684" y="2081405"/>
                <a:ext cx="29520" cy="462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B202BB4-A802-AF71-7BC8-4B5392568A1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208684" y="2072765"/>
                  <a:ext cx="4716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79C985C-6DB9-4367-16B1-C1ED3A4FC56A}"/>
                    </a:ext>
                  </a:extLst>
                </p14:cNvPr>
                <p14:cNvContentPartPr/>
                <p14:nvPr/>
              </p14:nvContentPartPr>
              <p14:xfrm>
                <a:off x="2465724" y="2246645"/>
                <a:ext cx="53640" cy="150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79C985C-6DB9-4367-16B1-C1ED3A4FC56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456724" y="2237645"/>
                  <a:ext cx="71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4B9FB45-D17B-A1A5-4E64-1FD71EFD7AC2}"/>
                    </a:ext>
                  </a:extLst>
                </p14:cNvPr>
                <p14:cNvContentPartPr/>
                <p14:nvPr/>
              </p14:nvContentPartPr>
              <p14:xfrm>
                <a:off x="2480124" y="2120285"/>
                <a:ext cx="6480" cy="27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4B9FB45-D17B-A1A5-4E64-1FD71EFD7AC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471124" y="2111285"/>
                  <a:ext cx="24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E2178BC-B5DF-5153-70FA-2E764C5FF443}"/>
                    </a:ext>
                  </a:extLst>
                </p14:cNvPr>
                <p14:cNvContentPartPr/>
                <p14:nvPr/>
              </p14:nvContentPartPr>
              <p14:xfrm>
                <a:off x="2587764" y="2227205"/>
                <a:ext cx="126720" cy="290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E2178BC-B5DF-5153-70FA-2E764C5FF44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579124" y="2218565"/>
                  <a:ext cx="1443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2BC0B70-5EC9-DF45-A73B-27CC46FB38F5}"/>
                    </a:ext>
                  </a:extLst>
                </p14:cNvPr>
                <p14:cNvContentPartPr/>
                <p14:nvPr/>
              </p14:nvContentPartPr>
              <p14:xfrm>
                <a:off x="2830044" y="2217485"/>
                <a:ext cx="23400" cy="179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2BC0B70-5EC9-DF45-A73B-27CC46FB38F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821404" y="2208845"/>
                  <a:ext cx="41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C47F851-F4F2-68C5-B0BA-1C20FFD4ADD3}"/>
                    </a:ext>
                  </a:extLst>
                </p14:cNvPr>
                <p14:cNvContentPartPr/>
                <p14:nvPr/>
              </p14:nvContentPartPr>
              <p14:xfrm>
                <a:off x="2937684" y="2203805"/>
                <a:ext cx="106920" cy="177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C47F851-F4F2-68C5-B0BA-1C20FFD4ADD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929044" y="2194805"/>
                  <a:ext cx="124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C0C6253-8EDE-FE37-E2CF-FF8A34FE80F5}"/>
                    </a:ext>
                  </a:extLst>
                </p14:cNvPr>
                <p14:cNvContentPartPr/>
                <p14:nvPr/>
              </p14:nvContentPartPr>
              <p14:xfrm>
                <a:off x="3073764" y="2223965"/>
                <a:ext cx="113040" cy="160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C0C6253-8EDE-FE37-E2CF-FF8A34FE80F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064764" y="2214965"/>
                  <a:ext cx="130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81B92F5-6BB1-794C-797E-EC516F0F01B3}"/>
                    </a:ext>
                  </a:extLst>
                </p14:cNvPr>
                <p14:cNvContentPartPr/>
                <p14:nvPr/>
              </p14:nvContentPartPr>
              <p14:xfrm>
                <a:off x="3325044" y="2184005"/>
                <a:ext cx="130320" cy="155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81B92F5-6BB1-794C-797E-EC516F0F01B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316404" y="2175005"/>
                  <a:ext cx="147960" cy="17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0D4E6148-C877-B475-68B5-8B1ABE889796}"/>
                  </a:ext>
                </a:extLst>
              </p14:cNvPr>
              <p14:cNvContentPartPr/>
              <p14:nvPr/>
            </p14:nvContentPartPr>
            <p14:xfrm>
              <a:off x="3772164" y="2324765"/>
              <a:ext cx="11880" cy="770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0D4E6148-C877-B475-68B5-8B1ABE88979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3763524" y="2315765"/>
                <a:ext cx="2952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EE6BDA82-8BDA-CFC1-FD8E-C3C2189848D6}"/>
              </a:ext>
            </a:extLst>
          </p:cNvPr>
          <p:cNvGrpSpPr/>
          <p:nvPr/>
        </p:nvGrpSpPr>
        <p:grpSpPr>
          <a:xfrm>
            <a:off x="4104444" y="2023085"/>
            <a:ext cx="825840" cy="304560"/>
            <a:chOff x="4104444" y="2023085"/>
            <a:chExt cx="82584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C07E337-F6AA-4268-216E-B7E7E49B755F}"/>
                    </a:ext>
                  </a:extLst>
                </p14:cNvPr>
                <p14:cNvContentPartPr/>
                <p14:nvPr/>
              </p14:nvContentPartPr>
              <p14:xfrm>
                <a:off x="4104444" y="2132525"/>
                <a:ext cx="137880" cy="178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C07E337-F6AA-4268-216E-B7E7E49B755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095444" y="2123525"/>
                  <a:ext cx="155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0032F6C-FF71-B329-21FF-B7AFBA838819}"/>
                    </a:ext>
                  </a:extLst>
                </p14:cNvPr>
                <p14:cNvContentPartPr/>
                <p14:nvPr/>
              </p14:nvContentPartPr>
              <p14:xfrm>
                <a:off x="4133964" y="2023085"/>
                <a:ext cx="4320" cy="38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0032F6C-FF71-B329-21FF-B7AFBA83881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125324" y="2014445"/>
                  <a:ext cx="21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E0D34B3-7A35-4520-F1E0-64D22402ED8B}"/>
                    </a:ext>
                  </a:extLst>
                </p14:cNvPr>
                <p14:cNvContentPartPr/>
                <p14:nvPr/>
              </p14:nvContentPartPr>
              <p14:xfrm>
                <a:off x="4347804" y="2123525"/>
                <a:ext cx="151200" cy="178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E0D34B3-7A35-4520-F1E0-64D22402ED8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338804" y="2114885"/>
                  <a:ext cx="168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F9CCC38-5D99-4BD0-2741-8BA8D4B72EA8}"/>
                    </a:ext>
                  </a:extLst>
                </p14:cNvPr>
                <p14:cNvContentPartPr/>
                <p14:nvPr/>
              </p14:nvContentPartPr>
              <p14:xfrm>
                <a:off x="4586844" y="2115605"/>
                <a:ext cx="208800" cy="212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F9CCC38-5D99-4BD0-2741-8BA8D4B72EA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578204" y="2106965"/>
                  <a:ext cx="226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B35C700-BDC5-8EC2-E028-2212539C8D49}"/>
                    </a:ext>
                  </a:extLst>
                </p14:cNvPr>
                <p14:cNvContentPartPr/>
                <p14:nvPr/>
              </p14:nvContentPartPr>
              <p14:xfrm>
                <a:off x="4824804" y="2126045"/>
                <a:ext cx="105480" cy="165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B35C700-BDC5-8EC2-E028-2212539C8D4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815804" y="2117405"/>
                  <a:ext cx="12312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C92ED78B-924C-A1FF-4CFA-44DDB3736E9A}"/>
              </a:ext>
            </a:extLst>
          </p:cNvPr>
          <p:cNvGrpSpPr/>
          <p:nvPr/>
        </p:nvGrpSpPr>
        <p:grpSpPr>
          <a:xfrm>
            <a:off x="5096964" y="2198405"/>
            <a:ext cx="29880" cy="87480"/>
            <a:chOff x="5096964" y="2198405"/>
            <a:chExt cx="29880" cy="8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64AFEB6-B1D9-5670-FC54-77C1FD289E7D}"/>
                    </a:ext>
                  </a:extLst>
                </p14:cNvPr>
                <p14:cNvContentPartPr/>
                <p14:nvPr/>
              </p14:nvContentPartPr>
              <p14:xfrm>
                <a:off x="5122524" y="2198405"/>
                <a:ext cx="4320" cy="7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64AFEB6-B1D9-5670-FC54-77C1FD289E7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113524" y="2189405"/>
                  <a:ext cx="21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5E80897-054B-E3C6-48C4-9F14F35B8E7C}"/>
                    </a:ext>
                  </a:extLst>
                </p14:cNvPr>
                <p14:cNvContentPartPr/>
                <p14:nvPr/>
              </p14:nvContentPartPr>
              <p14:xfrm>
                <a:off x="5096964" y="2285525"/>
                <a:ext cx="360" cy="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5E80897-054B-E3C6-48C4-9F14F35B8E7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87964" y="2276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FB967AD-95C2-9954-077C-5A63199D3415}"/>
              </a:ext>
            </a:extLst>
          </p:cNvPr>
          <p:cNvGrpSpPr/>
          <p:nvPr/>
        </p:nvGrpSpPr>
        <p:grpSpPr>
          <a:xfrm>
            <a:off x="2937684" y="2900765"/>
            <a:ext cx="819360" cy="496800"/>
            <a:chOff x="2937684" y="2900765"/>
            <a:chExt cx="81936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FD75061-A552-78DD-BD5F-E4405B778B16}"/>
                    </a:ext>
                  </a:extLst>
                </p14:cNvPr>
                <p14:cNvContentPartPr/>
                <p14:nvPr/>
              </p14:nvContentPartPr>
              <p14:xfrm>
                <a:off x="2937684" y="2900765"/>
                <a:ext cx="146160" cy="496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FD75061-A552-78DD-BD5F-E4405B778B1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928684" y="2891765"/>
                  <a:ext cx="16380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D04C182-DFDF-BCA6-A0C8-E5F14AA21B27}"/>
                    </a:ext>
                  </a:extLst>
                </p14:cNvPr>
                <p14:cNvContentPartPr/>
                <p14:nvPr/>
              </p14:nvContentPartPr>
              <p14:xfrm>
                <a:off x="2966844" y="3112085"/>
                <a:ext cx="166680" cy="39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D04C182-DFDF-BCA6-A0C8-E5F14AA21B2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957844" y="3103085"/>
                  <a:ext cx="184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8FEF015-C2D6-4425-D87E-21B2BABDD031}"/>
                    </a:ext>
                  </a:extLst>
                </p14:cNvPr>
                <p14:cNvContentPartPr/>
                <p14:nvPr/>
              </p14:nvContentPartPr>
              <p14:xfrm>
                <a:off x="3246924" y="3083285"/>
                <a:ext cx="77400" cy="205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8FEF015-C2D6-4425-D87E-21B2BABDD03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238284" y="3074645"/>
                  <a:ext cx="950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9CC01DA-FA37-83A9-2F23-FB289D323E3D}"/>
                    </a:ext>
                  </a:extLst>
                </p14:cNvPr>
                <p14:cNvContentPartPr/>
                <p14:nvPr/>
              </p14:nvContentPartPr>
              <p14:xfrm>
                <a:off x="3433764" y="3113885"/>
                <a:ext cx="123120" cy="151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9CC01DA-FA37-83A9-2F23-FB289D323E3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424764" y="3105245"/>
                  <a:ext cx="140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82F8A83-8E34-D9A7-11C8-071FD64623C8}"/>
                    </a:ext>
                  </a:extLst>
                </p14:cNvPr>
                <p14:cNvContentPartPr/>
                <p14:nvPr/>
              </p14:nvContentPartPr>
              <p14:xfrm>
                <a:off x="3472644" y="3122165"/>
                <a:ext cx="87840" cy="113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82F8A83-8E34-D9A7-11C8-071FD64623C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463644" y="3113165"/>
                  <a:ext cx="105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F5BAA84-7694-9E11-E021-176838EE29EE}"/>
                    </a:ext>
                  </a:extLst>
                </p14:cNvPr>
                <p14:cNvContentPartPr/>
                <p14:nvPr/>
              </p14:nvContentPartPr>
              <p14:xfrm>
                <a:off x="3608724" y="3024965"/>
                <a:ext cx="148320" cy="2998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F5BAA84-7694-9E11-E021-176838EE29E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599724" y="3016325"/>
                  <a:ext cx="165960" cy="31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C775729-CC29-333C-16C2-893B44CA454D}"/>
              </a:ext>
            </a:extLst>
          </p:cNvPr>
          <p:cNvGrpSpPr/>
          <p:nvPr/>
        </p:nvGrpSpPr>
        <p:grpSpPr>
          <a:xfrm>
            <a:off x="4039644" y="3063485"/>
            <a:ext cx="162720" cy="234000"/>
            <a:chOff x="4039644" y="3063485"/>
            <a:chExt cx="16272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11E4210-D5A4-C749-DD1D-34709869EDC5}"/>
                    </a:ext>
                  </a:extLst>
                </p14:cNvPr>
                <p14:cNvContentPartPr/>
                <p14:nvPr/>
              </p14:nvContentPartPr>
              <p14:xfrm>
                <a:off x="4039644" y="3063485"/>
                <a:ext cx="162720" cy="181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11E4210-D5A4-C749-DD1D-34709869EDC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031004" y="3054845"/>
                  <a:ext cx="1803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62389D0-E51A-0A2F-5056-EAA0A2A4A37B}"/>
                    </a:ext>
                  </a:extLst>
                </p14:cNvPr>
                <p14:cNvContentPartPr/>
                <p14:nvPr/>
              </p14:nvContentPartPr>
              <p14:xfrm>
                <a:off x="4085364" y="3297125"/>
                <a:ext cx="108720" cy="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62389D0-E51A-0A2F-5056-EAA0A2A4A37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076364" y="3288125"/>
                  <a:ext cx="1263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98740D4-D53F-B480-8A1D-4ADEAAB960FD}"/>
              </a:ext>
            </a:extLst>
          </p:cNvPr>
          <p:cNvGrpSpPr/>
          <p:nvPr/>
        </p:nvGrpSpPr>
        <p:grpSpPr>
          <a:xfrm>
            <a:off x="4367604" y="2936765"/>
            <a:ext cx="1043280" cy="467640"/>
            <a:chOff x="4367604" y="2936765"/>
            <a:chExt cx="104328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ED2876F-F9F0-9034-5AF8-CE034AECB774}"/>
                    </a:ext>
                  </a:extLst>
                </p14:cNvPr>
                <p14:cNvContentPartPr/>
                <p14:nvPr/>
              </p14:nvContentPartPr>
              <p14:xfrm>
                <a:off x="4376964" y="2936765"/>
                <a:ext cx="136440" cy="467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ED2876F-F9F0-9034-5AF8-CE034AECB77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367964" y="2928125"/>
                  <a:ext cx="15408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A6B50F1-DCE2-C585-2722-7D7E4CB76371}"/>
                    </a:ext>
                  </a:extLst>
                </p14:cNvPr>
                <p14:cNvContentPartPr/>
                <p14:nvPr/>
              </p14:nvContentPartPr>
              <p14:xfrm>
                <a:off x="4367604" y="3180125"/>
                <a:ext cx="131400" cy="10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A6B50F1-DCE2-C585-2722-7D7E4CB7637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358604" y="3171125"/>
                  <a:ext cx="149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3BDD7F9-80DD-8223-2114-D72D3E4CBC90}"/>
                    </a:ext>
                  </a:extLst>
                </p14:cNvPr>
                <p14:cNvContentPartPr/>
                <p14:nvPr/>
              </p14:nvContentPartPr>
              <p14:xfrm>
                <a:off x="4645884" y="3073925"/>
                <a:ext cx="100800" cy="235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3BDD7F9-80DD-8223-2114-D72D3E4CBC9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637244" y="3064925"/>
                  <a:ext cx="1184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53312FD-BC60-DFC2-847B-7161F6FEF57B}"/>
                    </a:ext>
                  </a:extLst>
                </p14:cNvPr>
                <p14:cNvContentPartPr/>
                <p14:nvPr/>
              </p14:nvContentPartPr>
              <p14:xfrm>
                <a:off x="4892844" y="3100565"/>
                <a:ext cx="82800" cy="171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53312FD-BC60-DFC2-847B-7161F6FEF57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883844" y="3091565"/>
                  <a:ext cx="100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4E3D29A-9361-FA59-9038-598138CE753F}"/>
                    </a:ext>
                  </a:extLst>
                </p14:cNvPr>
                <p14:cNvContentPartPr/>
                <p14:nvPr/>
              </p14:nvContentPartPr>
              <p14:xfrm>
                <a:off x="4847484" y="3100565"/>
                <a:ext cx="171720" cy="2080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4E3D29A-9361-FA59-9038-598138CE753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838844" y="3091565"/>
                  <a:ext cx="1893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65BE35E-E414-F40D-37F9-F7A2A4511DAA}"/>
                    </a:ext>
                  </a:extLst>
                </p14:cNvPr>
                <p14:cNvContentPartPr/>
                <p14:nvPr/>
              </p14:nvContentPartPr>
              <p14:xfrm>
                <a:off x="5125044" y="3231605"/>
                <a:ext cx="106920" cy="84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65BE35E-E414-F40D-37F9-F7A2A4511DA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116404" y="3222965"/>
                  <a:ext cx="124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53C62E7-509C-484F-FE03-26A3E7ACA683}"/>
                    </a:ext>
                  </a:extLst>
                </p14:cNvPr>
                <p14:cNvContentPartPr/>
                <p14:nvPr/>
              </p14:nvContentPartPr>
              <p14:xfrm>
                <a:off x="5271924" y="3024965"/>
                <a:ext cx="138960" cy="303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53C62E7-509C-484F-FE03-26A3E7ACA68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262924" y="3016325"/>
                  <a:ext cx="156600" cy="32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A0913591-C89E-D670-8BEE-9F02E1ADBC36}"/>
                  </a:ext>
                </a:extLst>
              </p14:cNvPr>
              <p14:cNvContentPartPr/>
              <p14:nvPr/>
            </p14:nvContentPartPr>
            <p14:xfrm>
              <a:off x="5724804" y="3268325"/>
              <a:ext cx="43560" cy="1249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A0913591-C89E-D670-8BEE-9F02E1ADBC36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5716164" y="3259325"/>
                <a:ext cx="612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24CF68FE-C82C-E843-60BF-E37F2DB25BB4}"/>
                  </a:ext>
                </a:extLst>
              </p14:cNvPr>
              <p14:cNvContentPartPr/>
              <p14:nvPr/>
            </p14:nvContentPartPr>
            <p14:xfrm>
              <a:off x="6322404" y="3015245"/>
              <a:ext cx="209520" cy="42804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24CF68FE-C82C-E843-60BF-E37F2DB25BB4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6313764" y="3006605"/>
                <a:ext cx="227160" cy="44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5880E76-9F0D-F76A-EEBF-0DCD5E9E7939}"/>
              </a:ext>
            </a:extLst>
          </p:cNvPr>
          <p:cNvGrpSpPr/>
          <p:nvPr/>
        </p:nvGrpSpPr>
        <p:grpSpPr>
          <a:xfrm>
            <a:off x="6692484" y="3095885"/>
            <a:ext cx="404640" cy="188640"/>
            <a:chOff x="6692484" y="3095885"/>
            <a:chExt cx="404640" cy="1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215EFCA-2CBE-E190-1FD8-0CAAFEF959B5}"/>
                    </a:ext>
                  </a:extLst>
                </p14:cNvPr>
                <p14:cNvContentPartPr/>
                <p14:nvPr/>
              </p14:nvContentPartPr>
              <p14:xfrm>
                <a:off x="6692484" y="3112445"/>
                <a:ext cx="32760" cy="172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215EFCA-2CBE-E190-1FD8-0CAAFEF959B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683484" y="3103445"/>
                  <a:ext cx="50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87BBD0D-AB2D-250F-D825-6B52D40A53C7}"/>
                    </a:ext>
                  </a:extLst>
                </p14:cNvPr>
                <p14:cNvContentPartPr/>
                <p14:nvPr/>
              </p14:nvContentPartPr>
              <p14:xfrm>
                <a:off x="6849084" y="3095885"/>
                <a:ext cx="147960" cy="136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87BBD0D-AB2D-250F-D825-6B52D40A53C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840084" y="3087245"/>
                  <a:ext cx="165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F1C2019-DA25-6505-7333-2A02D7AEE10F}"/>
                    </a:ext>
                  </a:extLst>
                </p14:cNvPr>
                <p14:cNvContentPartPr/>
                <p14:nvPr/>
              </p14:nvContentPartPr>
              <p14:xfrm>
                <a:off x="6993804" y="3135485"/>
                <a:ext cx="103320" cy="129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F1C2019-DA25-6505-7333-2A02D7AEE10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985164" y="3126485"/>
                  <a:ext cx="12096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6B9C20E7-4056-3018-A264-4A01D3B4347B}"/>
              </a:ext>
            </a:extLst>
          </p:cNvPr>
          <p:cNvGrpSpPr/>
          <p:nvPr/>
        </p:nvGrpSpPr>
        <p:grpSpPr>
          <a:xfrm>
            <a:off x="7537044" y="2957285"/>
            <a:ext cx="1001160" cy="319320"/>
            <a:chOff x="7537044" y="2957285"/>
            <a:chExt cx="100116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AA745E5-C5D1-BBF6-0984-C8DB12534132}"/>
                    </a:ext>
                  </a:extLst>
                </p14:cNvPr>
                <p14:cNvContentPartPr/>
                <p14:nvPr/>
              </p14:nvContentPartPr>
              <p14:xfrm>
                <a:off x="7537044" y="3094445"/>
                <a:ext cx="41040" cy="164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AA745E5-C5D1-BBF6-0984-C8DB1253413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528044" y="3085445"/>
                  <a:ext cx="58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D68FDCE-2346-BF8E-5059-23D245866F6C}"/>
                    </a:ext>
                  </a:extLst>
                </p14:cNvPr>
                <p14:cNvContentPartPr/>
                <p14:nvPr/>
              </p14:nvContentPartPr>
              <p14:xfrm>
                <a:off x="7581324" y="3078965"/>
                <a:ext cx="172800" cy="1976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D68FDCE-2346-BF8E-5059-23D245866F6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572684" y="3070325"/>
                  <a:ext cx="190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6B2E7FB-E9D0-E454-24B4-2581C386D5CA}"/>
                    </a:ext>
                  </a:extLst>
                </p14:cNvPr>
                <p14:cNvContentPartPr/>
                <p14:nvPr/>
              </p14:nvContentPartPr>
              <p14:xfrm>
                <a:off x="7838724" y="3076805"/>
                <a:ext cx="165240" cy="1875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6B2E7FB-E9D0-E454-24B4-2581C386D5C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830084" y="3068165"/>
                  <a:ext cx="182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5DEB870-6700-B1F8-3651-7EEFB5BB4DE1}"/>
                    </a:ext>
                  </a:extLst>
                </p14:cNvPr>
                <p14:cNvContentPartPr/>
                <p14:nvPr/>
              </p14:nvContentPartPr>
              <p14:xfrm>
                <a:off x="7911804" y="3030725"/>
                <a:ext cx="6480" cy="31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5DEB870-6700-B1F8-3651-7EEFB5BB4DE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903164" y="3022085"/>
                  <a:ext cx="24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A87037D-F47F-AA7A-EC7D-0D32C090B810}"/>
                    </a:ext>
                  </a:extLst>
                </p14:cNvPr>
                <p14:cNvContentPartPr/>
                <p14:nvPr/>
              </p14:nvContentPartPr>
              <p14:xfrm>
                <a:off x="8078484" y="2957285"/>
                <a:ext cx="200160" cy="283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A87037D-F47F-AA7A-EC7D-0D32C090B81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069844" y="2948645"/>
                  <a:ext cx="2178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694F476-9CF5-750E-C57C-EA15CB678604}"/>
                    </a:ext>
                  </a:extLst>
                </p14:cNvPr>
                <p14:cNvContentPartPr/>
                <p14:nvPr/>
              </p14:nvContentPartPr>
              <p14:xfrm>
                <a:off x="8402124" y="3056645"/>
                <a:ext cx="136080" cy="1954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694F476-9CF5-750E-C57C-EA15CB67860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393124" y="3047645"/>
                  <a:ext cx="15372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35613AA-62BA-95E7-40AB-2F69DBD5F8CE}"/>
              </a:ext>
            </a:extLst>
          </p:cNvPr>
          <p:cNvGrpSpPr/>
          <p:nvPr/>
        </p:nvGrpSpPr>
        <p:grpSpPr>
          <a:xfrm>
            <a:off x="8948244" y="2929925"/>
            <a:ext cx="710640" cy="285840"/>
            <a:chOff x="8948244" y="2929925"/>
            <a:chExt cx="71064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97D1C86-4358-135F-457C-504BB579800C}"/>
                    </a:ext>
                  </a:extLst>
                </p14:cNvPr>
                <p14:cNvContentPartPr/>
                <p14:nvPr/>
              </p14:nvContentPartPr>
              <p14:xfrm>
                <a:off x="8958684" y="3054125"/>
                <a:ext cx="131760" cy="145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97D1C86-4358-135F-457C-504BB579800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949684" y="3045125"/>
                  <a:ext cx="149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68CAD26-5F54-8266-3777-BBDF6E0DC0E8}"/>
                    </a:ext>
                  </a:extLst>
                </p14:cNvPr>
                <p14:cNvContentPartPr/>
                <p14:nvPr/>
              </p14:nvContentPartPr>
              <p14:xfrm>
                <a:off x="8948244" y="3024965"/>
                <a:ext cx="156960" cy="1670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68CAD26-5F54-8266-3777-BBDF6E0DC0E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939244" y="3016325"/>
                  <a:ext cx="1746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D3F04E0-FCA9-08A8-096D-4C9E6B2EEB91}"/>
                    </a:ext>
                  </a:extLst>
                </p14:cNvPr>
                <p14:cNvContentPartPr/>
                <p14:nvPr/>
              </p14:nvContentPartPr>
              <p14:xfrm>
                <a:off x="9211044" y="3034685"/>
                <a:ext cx="173520" cy="178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D3F04E0-FCA9-08A8-096D-4C9E6B2EEB9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202404" y="3025685"/>
                  <a:ext cx="191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A161189-7A13-4F5F-EF50-F8AC8D6A4F57}"/>
                    </a:ext>
                  </a:extLst>
                </p14:cNvPr>
                <p14:cNvContentPartPr/>
                <p14:nvPr/>
              </p14:nvContentPartPr>
              <p14:xfrm>
                <a:off x="9191964" y="3141245"/>
                <a:ext cx="127800" cy="10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A161189-7A13-4F5F-EF50-F8AC8D6A4F5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183324" y="3132605"/>
                  <a:ext cx="145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F393597-E3C1-E922-FBC9-44A0064924D2}"/>
                    </a:ext>
                  </a:extLst>
                </p14:cNvPr>
                <p14:cNvContentPartPr/>
                <p14:nvPr/>
              </p14:nvContentPartPr>
              <p14:xfrm>
                <a:off x="9473844" y="2929925"/>
                <a:ext cx="158760" cy="285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F393597-E3C1-E922-FBC9-44A0064924D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464844" y="2920925"/>
                  <a:ext cx="1764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965C116-B1A4-1BAC-548C-D6466D197AC7}"/>
                    </a:ext>
                  </a:extLst>
                </p14:cNvPr>
                <p14:cNvContentPartPr/>
                <p14:nvPr/>
              </p14:nvContentPartPr>
              <p14:xfrm>
                <a:off x="9503724" y="3122165"/>
                <a:ext cx="155160" cy="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965C116-B1A4-1BAC-548C-D6466D197AC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494724" y="3113165"/>
                  <a:ext cx="1728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95861F5C-6B34-175C-32C5-AA4428B9E703}"/>
              </a:ext>
            </a:extLst>
          </p:cNvPr>
          <p:cNvGrpSpPr/>
          <p:nvPr/>
        </p:nvGrpSpPr>
        <p:grpSpPr>
          <a:xfrm>
            <a:off x="310764" y="3997325"/>
            <a:ext cx="830160" cy="711000"/>
            <a:chOff x="310764" y="3997325"/>
            <a:chExt cx="830160" cy="71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7798EC4-F728-507F-0D1C-F090D768B1DA}"/>
                    </a:ext>
                  </a:extLst>
                </p14:cNvPr>
                <p14:cNvContentPartPr/>
                <p14:nvPr/>
              </p14:nvContentPartPr>
              <p14:xfrm>
                <a:off x="310764" y="4017125"/>
                <a:ext cx="28440" cy="6764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7798EC4-F728-507F-0D1C-F090D768B1D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48124" y="3954485"/>
                  <a:ext cx="154080" cy="80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1B69508-6F97-3C72-FC00-AD3D3EA58E2C}"/>
                    </a:ext>
                  </a:extLst>
                </p14:cNvPr>
                <p14:cNvContentPartPr/>
                <p14:nvPr/>
              </p14:nvContentPartPr>
              <p14:xfrm>
                <a:off x="330564" y="3997325"/>
                <a:ext cx="754920" cy="281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1B69508-6F97-3C72-FC00-AD3D3EA58E2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67564" y="3934685"/>
                  <a:ext cx="88056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B815EAC-BFAC-ED02-0303-39A184BB0FBC}"/>
                    </a:ext>
                  </a:extLst>
                </p14:cNvPr>
                <p14:cNvContentPartPr/>
                <p14:nvPr/>
              </p14:nvContentPartPr>
              <p14:xfrm>
                <a:off x="369084" y="4351925"/>
                <a:ext cx="723600" cy="356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B815EAC-BFAC-ED02-0303-39A184BB0FB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06444" y="4288925"/>
                  <a:ext cx="84924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F8A2A88-6181-0206-759F-08BFBCF03713}"/>
                    </a:ext>
                  </a:extLst>
                </p14:cNvPr>
                <p14:cNvContentPartPr/>
                <p14:nvPr/>
              </p14:nvContentPartPr>
              <p14:xfrm>
                <a:off x="416604" y="4180925"/>
                <a:ext cx="653400" cy="365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F8A2A88-6181-0206-759F-08BFBCF0371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53604" y="4118285"/>
                  <a:ext cx="77904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F53D0F2-BBC8-6031-54CC-2CBC9A449E31}"/>
                    </a:ext>
                  </a:extLst>
                </p14:cNvPr>
                <p14:cNvContentPartPr/>
                <p14:nvPr/>
              </p14:nvContentPartPr>
              <p14:xfrm>
                <a:off x="1127964" y="4309085"/>
                <a:ext cx="12960" cy="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F53D0F2-BBC8-6031-54CC-2CBC9A449E3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64964" y="4246445"/>
                  <a:ext cx="1386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EF2A2C5C-33AC-CD76-C59E-D900E1AF09E9}"/>
              </a:ext>
            </a:extLst>
          </p:cNvPr>
          <p:cNvGrpSpPr/>
          <p:nvPr/>
        </p:nvGrpSpPr>
        <p:grpSpPr>
          <a:xfrm>
            <a:off x="1682724" y="3986885"/>
            <a:ext cx="494640" cy="589680"/>
            <a:chOff x="1682724" y="3986885"/>
            <a:chExt cx="494640" cy="58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8CE1CC8-6E97-55DB-16E5-4A2C45DD5053}"/>
                    </a:ext>
                  </a:extLst>
                </p14:cNvPr>
                <p14:cNvContentPartPr/>
                <p14:nvPr/>
              </p14:nvContentPartPr>
              <p14:xfrm>
                <a:off x="1682724" y="3986885"/>
                <a:ext cx="309960" cy="5896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8CE1CC8-6E97-55DB-16E5-4A2C45DD505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673724" y="3977885"/>
                  <a:ext cx="32760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F550445-625C-07B7-6C90-FD046E4BBA22}"/>
                    </a:ext>
                  </a:extLst>
                </p14:cNvPr>
                <p14:cNvContentPartPr/>
                <p14:nvPr/>
              </p14:nvContentPartPr>
              <p14:xfrm>
                <a:off x="2046324" y="4360565"/>
                <a:ext cx="131040" cy="152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F550445-625C-07B7-6C90-FD046E4BBA2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037324" y="4351565"/>
                  <a:ext cx="14868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DBA68D08-D6CE-3CE5-D33E-BE7A848B4EE2}"/>
              </a:ext>
            </a:extLst>
          </p:cNvPr>
          <p:cNvGrpSpPr/>
          <p:nvPr/>
        </p:nvGrpSpPr>
        <p:grpSpPr>
          <a:xfrm>
            <a:off x="2742924" y="4134845"/>
            <a:ext cx="1008360" cy="451440"/>
            <a:chOff x="2742924" y="4134845"/>
            <a:chExt cx="100836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6015261-AEA4-053F-35D8-8E4F5081520F}"/>
                    </a:ext>
                  </a:extLst>
                </p14:cNvPr>
                <p14:cNvContentPartPr/>
                <p14:nvPr/>
              </p14:nvContentPartPr>
              <p14:xfrm>
                <a:off x="2742924" y="4372445"/>
                <a:ext cx="182520" cy="1792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6015261-AEA4-053F-35D8-8E4F5081520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733924" y="4363805"/>
                  <a:ext cx="2001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FE536CC-7744-2AFD-FDF7-75A18AB01806}"/>
                    </a:ext>
                  </a:extLst>
                </p14:cNvPr>
                <p14:cNvContentPartPr/>
                <p14:nvPr/>
              </p14:nvContentPartPr>
              <p14:xfrm>
                <a:off x="2807004" y="4297565"/>
                <a:ext cx="120960" cy="2008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FE536CC-7744-2AFD-FDF7-75A18AB0180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798004" y="4288925"/>
                  <a:ext cx="1386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D06BB72-FF3D-B15B-E445-4412BFA4D0AF}"/>
                    </a:ext>
                  </a:extLst>
                </p14:cNvPr>
                <p14:cNvContentPartPr/>
                <p14:nvPr/>
              </p14:nvContentPartPr>
              <p14:xfrm>
                <a:off x="3016884" y="4405925"/>
                <a:ext cx="106920" cy="142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D06BB72-FF3D-B15B-E445-4412BFA4D0A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008244" y="4397285"/>
                  <a:ext cx="124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6329AB1-8366-2280-92D3-42CD94203111}"/>
                    </a:ext>
                  </a:extLst>
                </p14:cNvPr>
                <p14:cNvContentPartPr/>
                <p14:nvPr/>
              </p14:nvContentPartPr>
              <p14:xfrm>
                <a:off x="3262764" y="4368485"/>
                <a:ext cx="170280" cy="1695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6329AB1-8366-2280-92D3-42CD9420311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254124" y="4359485"/>
                  <a:ext cx="187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1CAF1A6-4CAD-4F6B-A18D-EB7452C31661}"/>
                    </a:ext>
                  </a:extLst>
                </p14:cNvPr>
                <p14:cNvContentPartPr/>
                <p14:nvPr/>
              </p14:nvContentPartPr>
              <p14:xfrm>
                <a:off x="3307044" y="4458125"/>
                <a:ext cx="90000" cy="360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1CAF1A6-4CAD-4F6B-A18D-EB7452C3166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298404" y="4449485"/>
                  <a:ext cx="107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7E18E4D-364C-2439-6392-9CE765D10F65}"/>
                    </a:ext>
                  </a:extLst>
                </p14:cNvPr>
                <p14:cNvContentPartPr/>
                <p14:nvPr/>
              </p14:nvContentPartPr>
              <p14:xfrm>
                <a:off x="3568764" y="4134845"/>
                <a:ext cx="182520" cy="381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7E18E4D-364C-2439-6392-9CE765D10F6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560124" y="4126205"/>
                  <a:ext cx="2001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62BFDB5-0522-DA46-053B-A934D1F94DF3}"/>
                    </a:ext>
                  </a:extLst>
                </p14:cNvPr>
                <p14:cNvContentPartPr/>
                <p14:nvPr/>
              </p14:nvContentPartPr>
              <p14:xfrm>
                <a:off x="3599004" y="4350125"/>
                <a:ext cx="145440" cy="273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62BFDB5-0522-DA46-053B-A934D1F94DF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590364" y="4341485"/>
                  <a:ext cx="163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765EDCC-4C4D-56BD-E7E0-122B3688DB8E}"/>
                    </a:ext>
                  </a:extLst>
                </p14:cNvPr>
                <p14:cNvContentPartPr/>
                <p14:nvPr/>
              </p14:nvContentPartPr>
              <p14:xfrm>
                <a:off x="2767044" y="4454885"/>
                <a:ext cx="73800" cy="1314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765EDCC-4C4D-56BD-E7E0-122B3688DB8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758044" y="4445885"/>
                  <a:ext cx="9144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52033073-859E-9755-8105-CCE23A952A35}"/>
              </a:ext>
            </a:extLst>
          </p:cNvPr>
          <p:cNvGrpSpPr/>
          <p:nvPr/>
        </p:nvGrpSpPr>
        <p:grpSpPr>
          <a:xfrm>
            <a:off x="4447884" y="4202165"/>
            <a:ext cx="1412280" cy="402480"/>
            <a:chOff x="4447884" y="4202165"/>
            <a:chExt cx="141228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BC662C7-8A10-8973-7003-EB7BE85A381B}"/>
                    </a:ext>
                  </a:extLst>
                </p14:cNvPr>
                <p14:cNvContentPartPr/>
                <p14:nvPr/>
              </p14:nvContentPartPr>
              <p14:xfrm>
                <a:off x="4447884" y="4239965"/>
                <a:ext cx="173160" cy="309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BC662C7-8A10-8973-7003-EB7BE85A381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438884" y="4231325"/>
                  <a:ext cx="1908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681172E-4949-64DC-4751-36B8B72E5419}"/>
                    </a:ext>
                  </a:extLst>
                </p14:cNvPr>
                <p14:cNvContentPartPr/>
                <p14:nvPr/>
              </p14:nvContentPartPr>
              <p14:xfrm>
                <a:off x="4747404" y="4309085"/>
                <a:ext cx="137160" cy="1972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681172E-4949-64DC-4751-36B8B72E541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738404" y="4300085"/>
                  <a:ext cx="154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D058B66-1758-9153-3879-329B888B15F1}"/>
                    </a:ext>
                  </a:extLst>
                </p14:cNvPr>
                <p14:cNvContentPartPr/>
                <p14:nvPr/>
              </p14:nvContentPartPr>
              <p14:xfrm>
                <a:off x="4752084" y="4202165"/>
                <a:ext cx="4680" cy="29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D058B66-1758-9153-3879-329B888B15F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743084" y="4193165"/>
                  <a:ext cx="22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E04E365-6975-A2BC-3542-95E9BCB2A487}"/>
                    </a:ext>
                  </a:extLst>
                </p14:cNvPr>
                <p14:cNvContentPartPr/>
                <p14:nvPr/>
              </p14:nvContentPartPr>
              <p14:xfrm>
                <a:off x="4970604" y="4322405"/>
                <a:ext cx="99000" cy="2822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E04E365-6975-A2BC-3542-95E9BCB2A48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961604" y="4313405"/>
                  <a:ext cx="1166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108EDBF-7713-1F57-D82D-45957F3D0842}"/>
                    </a:ext>
                  </a:extLst>
                </p14:cNvPr>
                <p14:cNvContentPartPr/>
                <p14:nvPr/>
              </p14:nvContentPartPr>
              <p14:xfrm>
                <a:off x="5186604" y="4289285"/>
                <a:ext cx="146160" cy="2088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108EDBF-7713-1F57-D82D-45957F3D084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177604" y="4280285"/>
                  <a:ext cx="1638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E683848-7CD0-B6A8-23EA-E4264005B5FE}"/>
                    </a:ext>
                  </a:extLst>
                </p14:cNvPr>
                <p14:cNvContentPartPr/>
                <p14:nvPr/>
              </p14:nvContentPartPr>
              <p14:xfrm>
                <a:off x="5350044" y="4294685"/>
                <a:ext cx="140040" cy="1688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E683848-7CD0-B6A8-23EA-E4264005B5F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341044" y="4286045"/>
                  <a:ext cx="157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78D3205-BD16-BC40-AC63-B37476C4200D}"/>
                    </a:ext>
                  </a:extLst>
                </p14:cNvPr>
                <p14:cNvContentPartPr/>
                <p14:nvPr/>
              </p14:nvContentPartPr>
              <p14:xfrm>
                <a:off x="5555604" y="4287845"/>
                <a:ext cx="304560" cy="160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78D3205-BD16-BC40-AC63-B37476C4200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546964" y="4279205"/>
                  <a:ext cx="32220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7EF828F8-5202-727F-17F4-3779E1D62A88}"/>
              </a:ext>
            </a:extLst>
          </p:cNvPr>
          <p:cNvGrpSpPr/>
          <p:nvPr/>
        </p:nvGrpSpPr>
        <p:grpSpPr>
          <a:xfrm>
            <a:off x="6434724" y="4040525"/>
            <a:ext cx="932040" cy="464400"/>
            <a:chOff x="6434724" y="4040525"/>
            <a:chExt cx="93204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F40B46C-5699-1F13-67C2-E939A793AF60}"/>
                    </a:ext>
                  </a:extLst>
                </p14:cNvPr>
                <p14:cNvContentPartPr/>
                <p14:nvPr/>
              </p14:nvContentPartPr>
              <p14:xfrm>
                <a:off x="6434724" y="4040525"/>
                <a:ext cx="200520" cy="4042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F40B46C-5699-1F13-67C2-E939A793AF6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425724" y="4031885"/>
                  <a:ext cx="21816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B8AD32C-6497-04BD-A5F8-5A1A4F755967}"/>
                    </a:ext>
                  </a:extLst>
                </p14:cNvPr>
                <p14:cNvContentPartPr/>
                <p14:nvPr/>
              </p14:nvContentPartPr>
              <p14:xfrm>
                <a:off x="6772764" y="4279565"/>
                <a:ext cx="154800" cy="225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B8AD32C-6497-04BD-A5F8-5A1A4F75596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763764" y="4270565"/>
                  <a:ext cx="172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263BA87-F90A-2E06-5606-C16CCAE13632}"/>
                    </a:ext>
                  </a:extLst>
                </p14:cNvPr>
                <p14:cNvContentPartPr/>
                <p14:nvPr/>
              </p14:nvContentPartPr>
              <p14:xfrm>
                <a:off x="6818844" y="4143485"/>
                <a:ext cx="6120" cy="298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263BA87-F90A-2E06-5606-C16CCAE1363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809844" y="4134845"/>
                  <a:ext cx="23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92BB584-460A-DE0F-867E-2B425D4F7E88}"/>
                    </a:ext>
                  </a:extLst>
                </p14:cNvPr>
                <p14:cNvContentPartPr/>
                <p14:nvPr/>
              </p14:nvContentPartPr>
              <p14:xfrm>
                <a:off x="6993444" y="4299365"/>
                <a:ext cx="124200" cy="1767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92BB584-460A-DE0F-867E-2B425D4F7E8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984444" y="4290725"/>
                  <a:ext cx="1418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CFDEF7F-1B3E-A5CE-4C48-97C393D63A42}"/>
                    </a:ext>
                  </a:extLst>
                </p14:cNvPr>
                <p14:cNvContentPartPr/>
                <p14:nvPr/>
              </p14:nvContentPartPr>
              <p14:xfrm>
                <a:off x="7129884" y="4328525"/>
                <a:ext cx="236880" cy="164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CFDEF7F-1B3E-A5CE-4C48-97C393D63A4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121244" y="4319525"/>
                  <a:ext cx="25452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F35EFFD5-0568-F9A9-CA90-4EE1B0AF5C91}"/>
              </a:ext>
            </a:extLst>
          </p:cNvPr>
          <p:cNvGrpSpPr/>
          <p:nvPr/>
        </p:nvGrpSpPr>
        <p:grpSpPr>
          <a:xfrm>
            <a:off x="7723164" y="4182725"/>
            <a:ext cx="1580040" cy="505440"/>
            <a:chOff x="7723164" y="4182725"/>
            <a:chExt cx="1580040" cy="5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3C75300-C64A-7FB0-B39D-B271F61EA83E}"/>
                    </a:ext>
                  </a:extLst>
                </p14:cNvPr>
                <p14:cNvContentPartPr/>
                <p14:nvPr/>
              </p14:nvContentPartPr>
              <p14:xfrm>
                <a:off x="7732884" y="4318805"/>
                <a:ext cx="192600" cy="1537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3C75300-C64A-7FB0-B39D-B271F61EA83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724244" y="4309805"/>
                  <a:ext cx="210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8A9AEB2-5458-9DBF-FC39-2C311A9B14E4}"/>
                    </a:ext>
                  </a:extLst>
                </p14:cNvPr>
                <p14:cNvContentPartPr/>
                <p14:nvPr/>
              </p14:nvContentPartPr>
              <p14:xfrm>
                <a:off x="7723164" y="4250765"/>
                <a:ext cx="66960" cy="4374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8A9AEB2-5458-9DBF-FC39-2C311A9B14E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714524" y="4241765"/>
                  <a:ext cx="8460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EB3245E-95E0-5A5C-110E-0BF13F45757B}"/>
                    </a:ext>
                  </a:extLst>
                </p14:cNvPr>
                <p14:cNvContentPartPr/>
                <p14:nvPr/>
              </p14:nvContentPartPr>
              <p14:xfrm>
                <a:off x="8006484" y="4307285"/>
                <a:ext cx="175680" cy="1702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EB3245E-95E0-5A5C-110E-0BF13F45757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997484" y="4298645"/>
                  <a:ext cx="193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46850F5-B9B9-857B-1693-101659562121}"/>
                    </a:ext>
                  </a:extLst>
                </p14:cNvPr>
                <p14:cNvContentPartPr/>
                <p14:nvPr/>
              </p14:nvContentPartPr>
              <p14:xfrm>
                <a:off x="8162004" y="4294325"/>
                <a:ext cx="119880" cy="2707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46850F5-B9B9-857B-1693-10165956212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153364" y="4285325"/>
                  <a:ext cx="1375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0F59D84-76A5-184E-5047-0EC33A8F45EB}"/>
                    </a:ext>
                  </a:extLst>
                </p14:cNvPr>
                <p14:cNvContentPartPr/>
                <p14:nvPr/>
              </p14:nvContentPartPr>
              <p14:xfrm>
                <a:off x="8365404" y="4309085"/>
                <a:ext cx="22320" cy="1551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0F59D84-76A5-184E-5047-0EC33A8F45E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356404" y="4300445"/>
                  <a:ext cx="39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EE1969D-FC31-45FE-B576-D9480C160894}"/>
                    </a:ext>
                  </a:extLst>
                </p14:cNvPr>
                <p14:cNvContentPartPr/>
                <p14:nvPr/>
              </p14:nvContentPartPr>
              <p14:xfrm>
                <a:off x="8355684" y="4182725"/>
                <a:ext cx="360" cy="79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EE1969D-FC31-45FE-B576-D9480C16089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346684" y="4173725"/>
                  <a:ext cx="18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EF632B3-1E44-DF6F-433A-6E7226E66EE9}"/>
                    </a:ext>
                  </a:extLst>
                </p14:cNvPr>
                <p14:cNvContentPartPr/>
                <p14:nvPr/>
              </p14:nvContentPartPr>
              <p14:xfrm>
                <a:off x="8501844" y="4289285"/>
                <a:ext cx="117360" cy="1645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EF632B3-1E44-DF6F-433A-6E7226E66EE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493204" y="4280645"/>
                  <a:ext cx="1350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E15D296-7143-A6C4-DB6E-621AF2CC5624}"/>
                    </a:ext>
                  </a:extLst>
                </p14:cNvPr>
                <p14:cNvContentPartPr/>
                <p14:nvPr/>
              </p14:nvContentPartPr>
              <p14:xfrm>
                <a:off x="8686524" y="4291445"/>
                <a:ext cx="141480" cy="1800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E15D296-7143-A6C4-DB6E-621AF2CC562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677884" y="4282445"/>
                  <a:ext cx="159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0276D36-D296-8C92-8484-A4D31487502D}"/>
                    </a:ext>
                  </a:extLst>
                </p14:cNvPr>
                <p14:cNvContentPartPr/>
                <p14:nvPr/>
              </p14:nvContentPartPr>
              <p14:xfrm>
                <a:off x="8941764" y="4305845"/>
                <a:ext cx="124200" cy="121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0276D36-D296-8C92-8484-A4D31487502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932764" y="4296845"/>
                  <a:ext cx="141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3902228-94C5-9E96-41A2-7E48E7C81CC2}"/>
                    </a:ext>
                  </a:extLst>
                </p14:cNvPr>
                <p14:cNvContentPartPr/>
                <p14:nvPr/>
              </p14:nvContentPartPr>
              <p14:xfrm>
                <a:off x="9173244" y="4289285"/>
                <a:ext cx="129960" cy="1584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3902228-94C5-9E96-41A2-7E48E7C81CC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164604" y="4280645"/>
                  <a:ext cx="14760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199FC8CD-6F56-FE9E-8893-F7E33E7E1AF2}"/>
                  </a:ext>
                </a:extLst>
              </p14:cNvPr>
              <p14:cNvContentPartPr/>
              <p14:nvPr/>
            </p14:nvContentPartPr>
            <p14:xfrm>
              <a:off x="9766164" y="4464605"/>
              <a:ext cx="20160" cy="6300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199FC8CD-6F56-FE9E-8893-F7E33E7E1AF2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9757164" y="4455605"/>
                <a:ext cx="37800" cy="8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9" name="Group 258">
            <a:extLst>
              <a:ext uri="{FF2B5EF4-FFF2-40B4-BE49-F238E27FC236}">
                <a16:creationId xmlns:a16="http://schemas.microsoft.com/office/drawing/2014/main" id="{C70FE418-A63A-BBD2-1889-25428E7A2524}"/>
              </a:ext>
            </a:extLst>
          </p:cNvPr>
          <p:cNvGrpSpPr/>
          <p:nvPr/>
        </p:nvGrpSpPr>
        <p:grpSpPr>
          <a:xfrm>
            <a:off x="10225524" y="4215125"/>
            <a:ext cx="722160" cy="259200"/>
            <a:chOff x="10225524" y="4215125"/>
            <a:chExt cx="72216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0FFBA4B-CD46-322F-3F10-78846DF599E8}"/>
                    </a:ext>
                  </a:extLst>
                </p14:cNvPr>
                <p14:cNvContentPartPr/>
                <p14:nvPr/>
              </p14:nvContentPartPr>
              <p14:xfrm>
                <a:off x="10225524" y="4215125"/>
                <a:ext cx="204480" cy="259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0FFBA4B-CD46-322F-3F10-78846DF599E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216524" y="4206125"/>
                  <a:ext cx="2221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A2DB611-A62D-41C0-19FD-71573355F4CD}"/>
                    </a:ext>
                  </a:extLst>
                </p14:cNvPr>
                <p14:cNvContentPartPr/>
                <p14:nvPr/>
              </p14:nvContentPartPr>
              <p14:xfrm>
                <a:off x="10398324" y="4236725"/>
                <a:ext cx="194760" cy="1918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A2DB611-A62D-41C0-19FD-71573355F4C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389684" y="4228085"/>
                  <a:ext cx="212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DB49FF5-98FD-AD79-4F76-0726CB61CDBD}"/>
                    </a:ext>
                  </a:extLst>
                </p14:cNvPr>
                <p14:cNvContentPartPr/>
                <p14:nvPr/>
              </p14:nvContentPartPr>
              <p14:xfrm>
                <a:off x="10679484" y="4247165"/>
                <a:ext cx="268200" cy="1893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DB49FF5-98FD-AD79-4F76-0726CB61CDB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670844" y="4238525"/>
                  <a:ext cx="285840" cy="20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B8BD9069-6551-2E40-EC24-BA57FFCA9B4D}"/>
                  </a:ext>
                </a:extLst>
              </p14:cNvPr>
              <p14:cNvContentPartPr/>
              <p14:nvPr/>
            </p14:nvContentPartPr>
            <p14:xfrm>
              <a:off x="10712964" y="4026845"/>
              <a:ext cx="16560" cy="7236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B8BD9069-6551-2E40-EC24-BA57FFCA9B4D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10704324" y="4018205"/>
                <a:ext cx="34200" cy="9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1" name="Group 270">
            <a:extLst>
              <a:ext uri="{FF2B5EF4-FFF2-40B4-BE49-F238E27FC236}">
                <a16:creationId xmlns:a16="http://schemas.microsoft.com/office/drawing/2014/main" id="{25AEEC94-B0E9-77E6-BAF4-6018BC038DFF}"/>
              </a:ext>
            </a:extLst>
          </p:cNvPr>
          <p:cNvGrpSpPr/>
          <p:nvPr/>
        </p:nvGrpSpPr>
        <p:grpSpPr>
          <a:xfrm>
            <a:off x="1867404" y="5106485"/>
            <a:ext cx="397440" cy="212760"/>
            <a:chOff x="1867404" y="5106485"/>
            <a:chExt cx="39744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21E777D-A47A-B2B2-6327-3106976F72E4}"/>
                    </a:ext>
                  </a:extLst>
                </p14:cNvPr>
                <p14:cNvContentPartPr/>
                <p14:nvPr/>
              </p14:nvContentPartPr>
              <p14:xfrm>
                <a:off x="1867404" y="5114405"/>
                <a:ext cx="246600" cy="219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21E777D-A47A-B2B2-6327-3106976F72E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858404" y="5105405"/>
                  <a:ext cx="264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2BAB562-30C7-8622-6588-BDCB1E3A04CE}"/>
                    </a:ext>
                  </a:extLst>
                </p14:cNvPr>
                <p14:cNvContentPartPr/>
                <p14:nvPr/>
              </p14:nvContentPartPr>
              <p14:xfrm>
                <a:off x="1993044" y="5106485"/>
                <a:ext cx="43560" cy="2127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2BAB562-30C7-8622-6588-BDCB1E3A04C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984044" y="5097485"/>
                  <a:ext cx="612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6295BC1-4D1B-9AE0-6BFB-604FE0BE9C86}"/>
                    </a:ext>
                  </a:extLst>
                </p14:cNvPr>
                <p14:cNvContentPartPr/>
                <p14:nvPr/>
              </p14:nvContentPartPr>
              <p14:xfrm>
                <a:off x="2141724" y="5169125"/>
                <a:ext cx="123120" cy="1119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6295BC1-4D1B-9AE0-6BFB-604FE0BE9C8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133084" y="5160485"/>
                  <a:ext cx="14076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7A0265E0-83C9-7775-8FC6-26FE0EC8FEDD}"/>
              </a:ext>
            </a:extLst>
          </p:cNvPr>
          <p:cNvGrpSpPr/>
          <p:nvPr/>
        </p:nvGrpSpPr>
        <p:grpSpPr>
          <a:xfrm>
            <a:off x="2888004" y="4989845"/>
            <a:ext cx="732240" cy="427320"/>
            <a:chOff x="2888004" y="4989845"/>
            <a:chExt cx="73224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895312A-D2C3-A908-C33A-BC57657E7BA8}"/>
                    </a:ext>
                  </a:extLst>
                </p14:cNvPr>
                <p14:cNvContentPartPr/>
                <p14:nvPr/>
              </p14:nvContentPartPr>
              <p14:xfrm>
                <a:off x="2888004" y="4989845"/>
                <a:ext cx="59400" cy="4273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895312A-D2C3-A908-C33A-BC57657E7BA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879004" y="4980845"/>
                  <a:ext cx="7704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BA14025-0ADD-DC9B-815C-3B8317D91B89}"/>
                    </a:ext>
                  </a:extLst>
                </p14:cNvPr>
                <p14:cNvContentPartPr/>
                <p14:nvPr/>
              </p14:nvContentPartPr>
              <p14:xfrm>
                <a:off x="2898804" y="5212685"/>
                <a:ext cx="104040" cy="208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BA14025-0ADD-DC9B-815C-3B8317D91B8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889804" y="5204045"/>
                  <a:ext cx="121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A544B7D-AB9F-B627-E9D3-436F1A7CA04C}"/>
                    </a:ext>
                  </a:extLst>
                </p14:cNvPr>
                <p14:cNvContentPartPr/>
                <p14:nvPr/>
              </p14:nvContentPartPr>
              <p14:xfrm>
                <a:off x="3031644" y="5125925"/>
                <a:ext cx="113040" cy="1947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A544B7D-AB9F-B627-E9D3-436F1A7CA04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022644" y="5117285"/>
                  <a:ext cx="1306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567CDDB-3AA5-8D3A-DDF6-B97368E2596A}"/>
                    </a:ext>
                  </a:extLst>
                </p14:cNvPr>
                <p14:cNvContentPartPr/>
                <p14:nvPr/>
              </p14:nvContentPartPr>
              <p14:xfrm>
                <a:off x="3170604" y="5136005"/>
                <a:ext cx="169920" cy="1825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567CDDB-3AA5-8D3A-DDF6-B97368E2596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161964" y="5127005"/>
                  <a:ext cx="187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0C4F5A5-5D55-A64B-7FFD-24C37541FDB2}"/>
                    </a:ext>
                  </a:extLst>
                </p14:cNvPr>
                <p14:cNvContentPartPr/>
                <p14:nvPr/>
              </p14:nvContentPartPr>
              <p14:xfrm>
                <a:off x="3257724" y="5155085"/>
                <a:ext cx="108000" cy="1832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0C4F5A5-5D55-A64B-7FFD-24C37541FDB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249084" y="5146445"/>
                  <a:ext cx="125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5F56D75-3B65-AF7D-E62E-1106B9682FAC}"/>
                    </a:ext>
                  </a:extLst>
                </p14:cNvPr>
                <p14:cNvContentPartPr/>
                <p14:nvPr/>
              </p14:nvContentPartPr>
              <p14:xfrm>
                <a:off x="3412164" y="5245085"/>
                <a:ext cx="99000" cy="907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5F56D75-3B65-AF7D-E62E-1106B9682FA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403524" y="5236445"/>
                  <a:ext cx="116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AA1BF71-DF50-F6CE-1F66-733DB6DEFFBE}"/>
                    </a:ext>
                  </a:extLst>
                </p14:cNvPr>
                <p14:cNvContentPartPr/>
                <p14:nvPr/>
              </p14:nvContentPartPr>
              <p14:xfrm>
                <a:off x="3482364" y="5058245"/>
                <a:ext cx="137880" cy="2829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AA1BF71-DF50-F6CE-1F66-733DB6DEFFB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473364" y="5049245"/>
                  <a:ext cx="155520" cy="30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A0AD50C1-C602-5FC3-B7D4-F9FCEF5E69F1}"/>
              </a:ext>
            </a:extLst>
          </p:cNvPr>
          <p:cNvGrpSpPr/>
          <p:nvPr/>
        </p:nvGrpSpPr>
        <p:grpSpPr>
          <a:xfrm>
            <a:off x="4195884" y="5052125"/>
            <a:ext cx="437040" cy="357120"/>
            <a:chOff x="4195884" y="5052125"/>
            <a:chExt cx="43704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1E8D2FA-4354-DA38-87D7-B2CA4627D3CC}"/>
                    </a:ext>
                  </a:extLst>
                </p14:cNvPr>
                <p14:cNvContentPartPr/>
                <p14:nvPr/>
              </p14:nvContentPartPr>
              <p14:xfrm>
                <a:off x="4195884" y="5207285"/>
                <a:ext cx="152640" cy="1576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1E8D2FA-4354-DA38-87D7-B2CA4627D3C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187244" y="5198285"/>
                  <a:ext cx="170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2912B93-CF62-DFC6-9386-F34156F997E7}"/>
                    </a:ext>
                  </a:extLst>
                </p14:cNvPr>
                <p14:cNvContentPartPr/>
                <p14:nvPr/>
              </p14:nvContentPartPr>
              <p14:xfrm>
                <a:off x="4416564" y="5052125"/>
                <a:ext cx="216360" cy="3571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2912B93-CF62-DFC6-9386-F34156F997E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407564" y="5043485"/>
                  <a:ext cx="2340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8257B12-FEA4-B2AE-C59F-6D37DAE2DA0C}"/>
                    </a:ext>
                  </a:extLst>
                </p14:cNvPr>
                <p14:cNvContentPartPr/>
                <p14:nvPr/>
              </p14:nvContentPartPr>
              <p14:xfrm>
                <a:off x="4262124" y="5213405"/>
                <a:ext cx="37800" cy="31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8257B12-FEA4-B2AE-C59F-6D37DAE2DA0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253124" y="5204765"/>
                  <a:ext cx="55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B2CAC8F-079E-6119-BBB6-DC38248D84A0}"/>
                    </a:ext>
                  </a:extLst>
                </p14:cNvPr>
                <p14:cNvContentPartPr/>
                <p14:nvPr/>
              </p14:nvContentPartPr>
              <p14:xfrm>
                <a:off x="4213884" y="5180645"/>
                <a:ext cx="105120" cy="1170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B2CAC8F-079E-6119-BBB6-DC38248D84A0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205244" y="5171645"/>
                  <a:ext cx="12276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715C45CA-E56D-AC9B-07A3-5F51F0A05553}"/>
              </a:ext>
            </a:extLst>
          </p:cNvPr>
          <p:cNvGrpSpPr/>
          <p:nvPr/>
        </p:nvGrpSpPr>
        <p:grpSpPr>
          <a:xfrm>
            <a:off x="4843524" y="5067965"/>
            <a:ext cx="504360" cy="320760"/>
            <a:chOff x="4843524" y="5067965"/>
            <a:chExt cx="50436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37A48E80-2AEE-EE8F-6846-9033ADE150FD}"/>
                    </a:ext>
                  </a:extLst>
                </p14:cNvPr>
                <p14:cNvContentPartPr/>
                <p14:nvPr/>
              </p14:nvContentPartPr>
              <p14:xfrm>
                <a:off x="4843524" y="5192165"/>
                <a:ext cx="10440" cy="1681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37A48E80-2AEE-EE8F-6846-9033ADE150F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834884" y="5183165"/>
                  <a:ext cx="280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5723450-FD3E-05DA-F3EB-129D91AE9AE8}"/>
                    </a:ext>
                  </a:extLst>
                </p14:cNvPr>
                <p14:cNvContentPartPr/>
                <p14:nvPr/>
              </p14:nvContentPartPr>
              <p14:xfrm>
                <a:off x="4979964" y="5223125"/>
                <a:ext cx="360" cy="1216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5723450-FD3E-05DA-F3EB-129D91AE9AE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971324" y="5214485"/>
                  <a:ext cx="18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9271BFC9-0078-ABB8-3652-0E9BF194B6CD}"/>
                    </a:ext>
                  </a:extLst>
                </p14:cNvPr>
                <p14:cNvContentPartPr/>
                <p14:nvPr/>
              </p14:nvContentPartPr>
              <p14:xfrm>
                <a:off x="4975644" y="5233205"/>
                <a:ext cx="154800" cy="1555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9271BFC9-0078-ABB8-3652-0E9BF194B6C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967004" y="5224565"/>
                  <a:ext cx="172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343135E-C9D7-49CF-C964-6BA1C663F299}"/>
                    </a:ext>
                  </a:extLst>
                </p14:cNvPr>
                <p14:cNvContentPartPr/>
                <p14:nvPr/>
              </p14:nvContentPartPr>
              <p14:xfrm>
                <a:off x="5250324" y="5213405"/>
                <a:ext cx="97560" cy="1069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343135E-C9D7-49CF-C964-6BA1C663F29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241324" y="5204765"/>
                  <a:ext cx="115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DF0604F-CAED-527C-064A-DA5FC9F66F6D}"/>
                    </a:ext>
                  </a:extLst>
                </p14:cNvPr>
                <p14:cNvContentPartPr/>
                <p14:nvPr/>
              </p14:nvContentPartPr>
              <p14:xfrm>
                <a:off x="5271924" y="5067965"/>
                <a:ext cx="12600" cy="396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DF0604F-CAED-527C-064A-DA5FC9F66F6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262924" y="5058965"/>
                  <a:ext cx="3024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87EB9A11-35C4-9218-7330-22B144D861B1}"/>
              </a:ext>
            </a:extLst>
          </p:cNvPr>
          <p:cNvGrpSpPr/>
          <p:nvPr/>
        </p:nvGrpSpPr>
        <p:grpSpPr>
          <a:xfrm>
            <a:off x="5771244" y="5106485"/>
            <a:ext cx="147600" cy="449640"/>
            <a:chOff x="5771244" y="5106485"/>
            <a:chExt cx="14760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8972600-A0A6-AC12-B7CB-39541AD71078}"/>
                    </a:ext>
                  </a:extLst>
                </p14:cNvPr>
                <p14:cNvContentPartPr/>
                <p14:nvPr/>
              </p14:nvContentPartPr>
              <p14:xfrm>
                <a:off x="5786364" y="5223125"/>
                <a:ext cx="132480" cy="1274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8972600-A0A6-AC12-B7CB-39541AD7107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777364" y="5214485"/>
                  <a:ext cx="150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1FEB529-AA50-4308-0DA0-4BCB4D4BBA17}"/>
                    </a:ext>
                  </a:extLst>
                </p14:cNvPr>
                <p14:cNvContentPartPr/>
                <p14:nvPr/>
              </p14:nvContentPartPr>
              <p14:xfrm>
                <a:off x="5771244" y="5106485"/>
                <a:ext cx="65160" cy="4496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1FEB529-AA50-4308-0DA0-4BCB4D4BBA1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762604" y="5097485"/>
                  <a:ext cx="82800" cy="46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152134D6-BD2B-0060-BDA3-9F1ED9B8F31A}"/>
              </a:ext>
            </a:extLst>
          </p:cNvPr>
          <p:cNvGrpSpPr/>
          <p:nvPr/>
        </p:nvGrpSpPr>
        <p:grpSpPr>
          <a:xfrm>
            <a:off x="6092724" y="5087045"/>
            <a:ext cx="1196640" cy="437040"/>
            <a:chOff x="6092724" y="5087045"/>
            <a:chExt cx="119664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F0E3F1F-459C-73C0-9679-C1587C55E6B6}"/>
                    </a:ext>
                  </a:extLst>
                </p14:cNvPr>
                <p14:cNvContentPartPr/>
                <p14:nvPr/>
              </p14:nvContentPartPr>
              <p14:xfrm>
                <a:off x="6092724" y="5232485"/>
                <a:ext cx="162720" cy="1580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F0E3F1F-459C-73C0-9679-C1587C55E6B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083724" y="5223845"/>
                  <a:ext cx="180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7EF55018-C8AE-3A95-30AF-8A115F7E578F}"/>
                    </a:ext>
                  </a:extLst>
                </p14:cNvPr>
                <p14:cNvContentPartPr/>
                <p14:nvPr/>
              </p14:nvContentPartPr>
              <p14:xfrm>
                <a:off x="6137724" y="5087045"/>
                <a:ext cx="6120" cy="352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7EF55018-C8AE-3A95-30AF-8A115F7E578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129084" y="5078405"/>
                  <a:ext cx="23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EC2C28F0-D73B-3E95-9082-570F5048D7D0}"/>
                    </a:ext>
                  </a:extLst>
                </p14:cNvPr>
                <p14:cNvContentPartPr/>
                <p14:nvPr/>
              </p14:nvContentPartPr>
              <p14:xfrm>
                <a:off x="6312684" y="5233205"/>
                <a:ext cx="149400" cy="2908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EC2C28F0-D73B-3E95-9082-570F5048D7D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304044" y="5224565"/>
                  <a:ext cx="1670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F976D43-1B66-5E25-E8DE-FDEDA50AB38E}"/>
                    </a:ext>
                  </a:extLst>
                </p14:cNvPr>
                <p14:cNvContentPartPr/>
                <p14:nvPr/>
              </p14:nvContentPartPr>
              <p14:xfrm>
                <a:off x="6584844" y="5194325"/>
                <a:ext cx="29880" cy="1645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F976D43-1B66-5E25-E8DE-FDEDA50AB38E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575844" y="5185325"/>
                  <a:ext cx="47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5BA51257-C3FC-5801-903F-B1D5AD087BCF}"/>
                    </a:ext>
                  </a:extLst>
                </p14:cNvPr>
                <p14:cNvContentPartPr/>
                <p14:nvPr/>
              </p14:nvContentPartPr>
              <p14:xfrm>
                <a:off x="6700764" y="5223125"/>
                <a:ext cx="119520" cy="1584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5BA51257-C3FC-5801-903F-B1D5AD087BC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692124" y="5214485"/>
                  <a:ext cx="137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EC6A857-506B-6318-5A64-436ED1D4A92F}"/>
                    </a:ext>
                  </a:extLst>
                </p14:cNvPr>
                <p14:cNvContentPartPr/>
                <p14:nvPr/>
              </p14:nvContentPartPr>
              <p14:xfrm>
                <a:off x="6867444" y="5221325"/>
                <a:ext cx="188280" cy="1602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EC6A857-506B-6318-5A64-436ED1D4A92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858804" y="5212685"/>
                  <a:ext cx="205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B04E804-38B7-902F-DE92-48A15CF1B368}"/>
                    </a:ext>
                  </a:extLst>
                </p14:cNvPr>
                <p14:cNvContentPartPr/>
                <p14:nvPr/>
              </p14:nvContentPartPr>
              <p14:xfrm>
                <a:off x="7161204" y="5252645"/>
                <a:ext cx="128160" cy="117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B04E804-38B7-902F-DE92-48A15CF1B36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152564" y="5243645"/>
                  <a:ext cx="14580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51433830-F346-5568-6BAB-85A592773F22}"/>
              </a:ext>
            </a:extLst>
          </p:cNvPr>
          <p:cNvGrpSpPr/>
          <p:nvPr/>
        </p:nvGrpSpPr>
        <p:grpSpPr>
          <a:xfrm>
            <a:off x="7776444" y="5153645"/>
            <a:ext cx="655920" cy="282960"/>
            <a:chOff x="7776444" y="5153645"/>
            <a:chExt cx="65592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6ED0897-0962-3199-2BD5-EE8A7B258A31}"/>
                    </a:ext>
                  </a:extLst>
                </p14:cNvPr>
                <p14:cNvContentPartPr/>
                <p14:nvPr/>
              </p14:nvContentPartPr>
              <p14:xfrm>
                <a:off x="7776444" y="5153645"/>
                <a:ext cx="64080" cy="2390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6ED0897-0962-3199-2BD5-EE8A7B258A31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767444" y="5144645"/>
                  <a:ext cx="817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809035A-7749-0936-F19D-85103CD30719}"/>
                    </a:ext>
                  </a:extLst>
                </p14:cNvPr>
                <p14:cNvContentPartPr/>
                <p14:nvPr/>
              </p14:nvContentPartPr>
              <p14:xfrm>
                <a:off x="7809204" y="5223125"/>
                <a:ext cx="110880" cy="1519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809035A-7749-0936-F19D-85103CD3071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800564" y="5214485"/>
                  <a:ext cx="128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B32632B-F4DD-2DC2-6BC8-84F0D930B872}"/>
                    </a:ext>
                  </a:extLst>
                </p14:cNvPr>
                <p14:cNvContentPartPr/>
                <p14:nvPr/>
              </p14:nvContentPartPr>
              <p14:xfrm>
                <a:off x="8038164" y="5231045"/>
                <a:ext cx="394200" cy="2055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B32632B-F4DD-2DC2-6BC8-84F0D930B87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029164" y="5222405"/>
                  <a:ext cx="41184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6E3E6B00-B7C6-F4ED-85BE-7F53488C8A47}"/>
              </a:ext>
            </a:extLst>
          </p:cNvPr>
          <p:cNvGrpSpPr/>
          <p:nvPr/>
        </p:nvGrpSpPr>
        <p:grpSpPr>
          <a:xfrm>
            <a:off x="8870124" y="5019005"/>
            <a:ext cx="2580840" cy="485280"/>
            <a:chOff x="8870124" y="5019005"/>
            <a:chExt cx="258084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C724B531-8584-C825-0EC2-ACD4A05FA721}"/>
                    </a:ext>
                  </a:extLst>
                </p14:cNvPr>
                <p14:cNvContentPartPr/>
                <p14:nvPr/>
              </p14:nvContentPartPr>
              <p14:xfrm>
                <a:off x="8870124" y="5097845"/>
                <a:ext cx="251640" cy="2628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C724B531-8584-C825-0EC2-ACD4A05FA72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861484" y="5089205"/>
                  <a:ext cx="2692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1B1E653-14AB-798D-F585-5C87171454E3}"/>
                    </a:ext>
                  </a:extLst>
                </p14:cNvPr>
                <p14:cNvContentPartPr/>
                <p14:nvPr/>
              </p14:nvContentPartPr>
              <p14:xfrm>
                <a:off x="9191964" y="5141045"/>
                <a:ext cx="136800" cy="1526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1B1E653-14AB-798D-F585-5C87171454E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183324" y="5132405"/>
                  <a:ext cx="154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7E461DCE-7B62-195F-AC0B-B2B737A60BDE}"/>
                    </a:ext>
                  </a:extLst>
                </p14:cNvPr>
                <p14:cNvContentPartPr/>
                <p14:nvPr/>
              </p14:nvContentPartPr>
              <p14:xfrm>
                <a:off x="9407964" y="5155085"/>
                <a:ext cx="177840" cy="1476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7E461DCE-7B62-195F-AC0B-B2B737A60BDE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398964" y="5146445"/>
                  <a:ext cx="1954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31ABF15-B60B-4B3F-FBBB-FCDB49696001}"/>
                    </a:ext>
                  </a:extLst>
                </p14:cNvPr>
                <p14:cNvContentPartPr/>
                <p14:nvPr/>
              </p14:nvContentPartPr>
              <p14:xfrm>
                <a:off x="9380604" y="5019005"/>
                <a:ext cx="142920" cy="4852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31ABF15-B60B-4B3F-FBBB-FCDB4969600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371604" y="5010365"/>
                  <a:ext cx="16056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D3C468A-88D8-9078-62BE-97B594C6032B}"/>
                    </a:ext>
                  </a:extLst>
                </p14:cNvPr>
                <p14:cNvContentPartPr/>
                <p14:nvPr/>
              </p14:nvContentPartPr>
              <p14:xfrm>
                <a:off x="9667884" y="5148605"/>
                <a:ext cx="173520" cy="2224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D3C468A-88D8-9078-62BE-97B594C6032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659244" y="5139605"/>
                  <a:ext cx="1911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DB5E75E9-853D-1DAA-9E63-B55204AB5A16}"/>
                    </a:ext>
                  </a:extLst>
                </p14:cNvPr>
                <p14:cNvContentPartPr/>
                <p14:nvPr/>
              </p14:nvContentPartPr>
              <p14:xfrm>
                <a:off x="9916284" y="5197925"/>
                <a:ext cx="101880" cy="946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DB5E75E9-853D-1DAA-9E63-B55204AB5A1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907644" y="5189285"/>
                  <a:ext cx="119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58FF6971-B544-6693-4D00-39A1FAD05476}"/>
                    </a:ext>
                  </a:extLst>
                </p14:cNvPr>
                <p14:cNvContentPartPr/>
                <p14:nvPr/>
              </p14:nvContentPartPr>
              <p14:xfrm>
                <a:off x="10043724" y="5102165"/>
                <a:ext cx="124560" cy="2372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58FF6971-B544-6693-4D00-39A1FAD0547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034724" y="5093165"/>
                  <a:ext cx="1422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49A732C-F46E-6D96-DBF5-8EA7FEAF7F76}"/>
                    </a:ext>
                  </a:extLst>
                </p14:cNvPr>
                <p14:cNvContentPartPr/>
                <p14:nvPr/>
              </p14:nvContentPartPr>
              <p14:xfrm>
                <a:off x="10309404" y="5204045"/>
                <a:ext cx="21240" cy="774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49A732C-F46E-6D96-DBF5-8EA7FEAF7F76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300764" y="5195045"/>
                  <a:ext cx="38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E58E2DA1-503C-FC49-D00B-52EA368B10F2}"/>
                    </a:ext>
                  </a:extLst>
                </p14:cNvPr>
                <p14:cNvContentPartPr/>
                <p14:nvPr/>
              </p14:nvContentPartPr>
              <p14:xfrm>
                <a:off x="10330284" y="5092445"/>
                <a:ext cx="360" cy="93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E58E2DA1-503C-FC49-D00B-52EA368B10F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321644" y="5083445"/>
                  <a:ext cx="18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BAD4FB01-F586-EE03-2930-222FCA9BA641}"/>
                    </a:ext>
                  </a:extLst>
                </p14:cNvPr>
                <p14:cNvContentPartPr/>
                <p14:nvPr/>
              </p14:nvContentPartPr>
              <p14:xfrm>
                <a:off x="10342164" y="5108285"/>
                <a:ext cx="204840" cy="3736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BAD4FB01-F586-EE03-2930-222FCA9BA64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333524" y="5099285"/>
                  <a:ext cx="2224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889BCC51-6B81-C51E-2A5F-92D01BE6C5E4}"/>
                    </a:ext>
                  </a:extLst>
                </p14:cNvPr>
                <p14:cNvContentPartPr/>
                <p14:nvPr/>
              </p14:nvContentPartPr>
              <p14:xfrm>
                <a:off x="10659324" y="5135645"/>
                <a:ext cx="173880" cy="1490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889BCC51-6B81-C51E-2A5F-92D01BE6C5E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650684" y="5127005"/>
                  <a:ext cx="191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758CA1E4-7A89-EDCF-D69E-E152BF26A677}"/>
                    </a:ext>
                  </a:extLst>
                </p14:cNvPr>
                <p14:cNvContentPartPr/>
                <p14:nvPr/>
              </p14:nvContentPartPr>
              <p14:xfrm>
                <a:off x="10865244" y="5164805"/>
                <a:ext cx="124200" cy="3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758CA1E4-7A89-EDCF-D69E-E152BF26A67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856604" y="5156165"/>
                  <a:ext cx="141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2DCE67A-F1FA-161F-FB4F-69968284ADEE}"/>
                    </a:ext>
                  </a:extLst>
                </p14:cNvPr>
                <p14:cNvContentPartPr/>
                <p14:nvPr/>
              </p14:nvContentPartPr>
              <p14:xfrm>
                <a:off x="10941204" y="5151125"/>
                <a:ext cx="70560" cy="1699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2DCE67A-F1FA-161F-FB4F-69968284ADE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932564" y="5142485"/>
                  <a:ext cx="88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6851BAA-4F5D-440B-7462-FC55A1BA5CB9}"/>
                    </a:ext>
                  </a:extLst>
                </p14:cNvPr>
                <p14:cNvContentPartPr/>
                <p14:nvPr/>
              </p14:nvContentPartPr>
              <p14:xfrm>
                <a:off x="11077644" y="5193605"/>
                <a:ext cx="135000" cy="1263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6851BAA-4F5D-440B-7462-FC55A1BA5CB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069004" y="5184965"/>
                  <a:ext cx="152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D2AAB6D5-E663-D9DC-BF6C-36B064A1AE43}"/>
                    </a:ext>
                  </a:extLst>
                </p14:cNvPr>
                <p14:cNvContentPartPr/>
                <p14:nvPr/>
              </p14:nvContentPartPr>
              <p14:xfrm>
                <a:off x="11247204" y="5222045"/>
                <a:ext cx="203760" cy="1310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D2AAB6D5-E663-D9DC-BF6C-36B064A1AE4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238204" y="5213405"/>
                  <a:ext cx="22140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9005FA34-ABA8-77C5-320E-9FD22A92F76F}"/>
              </a:ext>
            </a:extLst>
          </p:cNvPr>
          <p:cNvGrpSpPr/>
          <p:nvPr/>
        </p:nvGrpSpPr>
        <p:grpSpPr>
          <a:xfrm>
            <a:off x="2125524" y="5949605"/>
            <a:ext cx="492840" cy="326520"/>
            <a:chOff x="2125524" y="5949605"/>
            <a:chExt cx="49284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798724E9-BF89-0156-6645-53E5A5B03AEF}"/>
                    </a:ext>
                  </a:extLst>
                </p14:cNvPr>
                <p14:cNvContentPartPr/>
                <p14:nvPr/>
              </p14:nvContentPartPr>
              <p14:xfrm>
                <a:off x="2125524" y="5952845"/>
                <a:ext cx="193320" cy="3232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798724E9-BF89-0156-6645-53E5A5B03AEF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116884" y="5944205"/>
                  <a:ext cx="2109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99E7DE29-1EF8-31F5-02C2-F68AF95B978B}"/>
                    </a:ext>
                  </a:extLst>
                </p14:cNvPr>
                <p14:cNvContentPartPr/>
                <p14:nvPr/>
              </p14:nvContentPartPr>
              <p14:xfrm>
                <a:off x="2479044" y="5949605"/>
                <a:ext cx="139320" cy="1832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99E7DE29-1EF8-31F5-02C2-F68AF95B978B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470044" y="5940965"/>
                  <a:ext cx="156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BF795397-C945-CBA8-90EB-2B1B19DEF796}"/>
                    </a:ext>
                  </a:extLst>
                </p14:cNvPr>
                <p14:cNvContentPartPr/>
                <p14:nvPr/>
              </p14:nvContentPartPr>
              <p14:xfrm>
                <a:off x="2480124" y="6045725"/>
                <a:ext cx="86760" cy="244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BF795397-C945-CBA8-90EB-2B1B19DEF79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471124" y="6036725"/>
                  <a:ext cx="10440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EB7549D7-7A21-5FEF-A68C-D798B8CE96B6}"/>
              </a:ext>
            </a:extLst>
          </p:cNvPr>
          <p:cNvGrpSpPr/>
          <p:nvPr/>
        </p:nvGrpSpPr>
        <p:grpSpPr>
          <a:xfrm>
            <a:off x="3773604" y="5954645"/>
            <a:ext cx="525960" cy="229320"/>
            <a:chOff x="3773604" y="5954645"/>
            <a:chExt cx="52596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B9758C7-F18D-A066-8654-3F4448D1A408}"/>
                    </a:ext>
                  </a:extLst>
                </p14:cNvPr>
                <p14:cNvContentPartPr/>
                <p14:nvPr/>
              </p14:nvContentPartPr>
              <p14:xfrm>
                <a:off x="3773604" y="5954645"/>
                <a:ext cx="159840" cy="1872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B9758C7-F18D-A066-8654-3F4448D1A408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764964" y="5945645"/>
                  <a:ext cx="177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205402B-7D70-FB4A-DEF6-069A24348081}"/>
                    </a:ext>
                  </a:extLst>
                </p14:cNvPr>
                <p14:cNvContentPartPr/>
                <p14:nvPr/>
              </p14:nvContentPartPr>
              <p14:xfrm>
                <a:off x="3939204" y="5990285"/>
                <a:ext cx="54000" cy="1778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205402B-7D70-FB4A-DEF6-069A2434808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930204" y="5981645"/>
                  <a:ext cx="71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A3ECC14D-89F6-FF56-3F90-A808B6193DB7}"/>
                    </a:ext>
                  </a:extLst>
                </p14:cNvPr>
                <p14:cNvContentPartPr/>
                <p14:nvPr/>
              </p14:nvContentPartPr>
              <p14:xfrm>
                <a:off x="4133964" y="6001805"/>
                <a:ext cx="115560" cy="1350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A3ECC14D-89F6-FF56-3F90-A808B6193DB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125324" y="5992805"/>
                  <a:ext cx="133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320EFC23-D663-FA2A-D12D-8DC29C1B097A}"/>
                    </a:ext>
                  </a:extLst>
                </p14:cNvPr>
                <p14:cNvContentPartPr/>
                <p14:nvPr/>
              </p14:nvContentPartPr>
              <p14:xfrm>
                <a:off x="4093284" y="5992085"/>
                <a:ext cx="206280" cy="1918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320EFC23-D663-FA2A-D12D-8DC29C1B097A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084644" y="5983085"/>
                  <a:ext cx="223920" cy="20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8406C85B-383B-BB24-D674-3918C8B621DE}"/>
                  </a:ext>
                </a:extLst>
              </p14:cNvPr>
              <p14:cNvContentPartPr/>
              <p14:nvPr/>
            </p14:nvContentPartPr>
            <p14:xfrm>
              <a:off x="3336204" y="5894885"/>
              <a:ext cx="392760" cy="29952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8406C85B-383B-BB24-D674-3918C8B621DE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3327204" y="5885885"/>
                <a:ext cx="410400" cy="31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6" name="Group 335">
            <a:extLst>
              <a:ext uri="{FF2B5EF4-FFF2-40B4-BE49-F238E27FC236}">
                <a16:creationId xmlns:a16="http://schemas.microsoft.com/office/drawing/2014/main" id="{1264D6F5-24E6-1847-4D15-E62624153471}"/>
              </a:ext>
            </a:extLst>
          </p:cNvPr>
          <p:cNvGrpSpPr/>
          <p:nvPr/>
        </p:nvGrpSpPr>
        <p:grpSpPr>
          <a:xfrm>
            <a:off x="4571364" y="5787965"/>
            <a:ext cx="760680" cy="408600"/>
            <a:chOff x="4571364" y="5787965"/>
            <a:chExt cx="76068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C14E1C5-428C-FA97-8329-0D9A6F559B15}"/>
                    </a:ext>
                  </a:extLst>
                </p14:cNvPr>
                <p14:cNvContentPartPr/>
                <p14:nvPr/>
              </p14:nvContentPartPr>
              <p14:xfrm>
                <a:off x="4581444" y="5787965"/>
                <a:ext cx="243720" cy="4086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C14E1C5-428C-FA97-8329-0D9A6F559B15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572444" y="5778965"/>
                  <a:ext cx="2613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BC728348-EB7E-5CE2-BCE7-1EA232876F24}"/>
                    </a:ext>
                  </a:extLst>
                </p14:cNvPr>
                <p14:cNvContentPartPr/>
                <p14:nvPr/>
              </p14:nvContentPartPr>
              <p14:xfrm>
                <a:off x="4571364" y="6030605"/>
                <a:ext cx="108000" cy="3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BC728348-EB7E-5CE2-BCE7-1EA232876F2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562724" y="6021965"/>
                  <a:ext cx="125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39E7090E-7603-10F9-9DE7-079308643076}"/>
                    </a:ext>
                  </a:extLst>
                </p14:cNvPr>
                <p14:cNvContentPartPr/>
                <p14:nvPr/>
              </p14:nvContentPartPr>
              <p14:xfrm>
                <a:off x="4862244" y="5982005"/>
                <a:ext cx="99000" cy="1699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39E7090E-7603-10F9-9DE7-079308643076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853604" y="5973005"/>
                  <a:ext cx="116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8D11E9AD-E157-0E6B-7B64-54CE283FDFA6}"/>
                    </a:ext>
                  </a:extLst>
                </p14:cNvPr>
                <p14:cNvContentPartPr/>
                <p14:nvPr/>
              </p14:nvContentPartPr>
              <p14:xfrm>
                <a:off x="5038284" y="6001805"/>
                <a:ext cx="85320" cy="1108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8D11E9AD-E157-0E6B-7B64-54CE283FDFA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029644" y="5992805"/>
                  <a:ext cx="102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00085ABC-5195-B629-9564-B993676EAAD5}"/>
                    </a:ext>
                  </a:extLst>
                </p14:cNvPr>
                <p14:cNvContentPartPr/>
                <p14:nvPr/>
              </p14:nvContentPartPr>
              <p14:xfrm>
                <a:off x="5022444" y="6020885"/>
                <a:ext cx="113760" cy="1123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00085ABC-5195-B629-9564-B993676EAAD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013804" y="6012245"/>
                  <a:ext cx="131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92EF736A-7754-7050-E331-4AEBB629EFEB}"/>
                    </a:ext>
                  </a:extLst>
                </p14:cNvPr>
                <p14:cNvContentPartPr/>
                <p14:nvPr/>
              </p14:nvContentPartPr>
              <p14:xfrm>
                <a:off x="5243124" y="5894525"/>
                <a:ext cx="88920" cy="2505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92EF736A-7754-7050-E331-4AEBB629EFE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234124" y="5885885"/>
                  <a:ext cx="106560" cy="26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40073C93-55FD-4168-C77E-FCCFDA68F119}"/>
                  </a:ext>
                </a:extLst>
              </p14:cNvPr>
              <p14:cNvContentPartPr/>
              <p14:nvPr/>
            </p14:nvContentPartPr>
            <p14:xfrm>
              <a:off x="2771364" y="4843325"/>
              <a:ext cx="948960" cy="73152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40073C93-55FD-4168-C77E-FCCFDA68F119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2735724" y="4771325"/>
                <a:ext cx="1020600" cy="87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83378EE1-098D-E5C8-D293-8E1C23DCBC02}"/>
                  </a:ext>
                </a:extLst>
              </p14:cNvPr>
              <p14:cNvContentPartPr/>
              <p14:nvPr/>
            </p14:nvContentPartPr>
            <p14:xfrm>
              <a:off x="5572524" y="4813445"/>
              <a:ext cx="1968840" cy="89748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83378EE1-098D-E5C8-D293-8E1C23DCBC02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5536524" y="4741805"/>
                <a:ext cx="2040480" cy="10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8C2C6AAA-8157-2E47-9AC0-36D9C133E555}"/>
                  </a:ext>
                </a:extLst>
              </p14:cNvPr>
              <p14:cNvContentPartPr/>
              <p14:nvPr/>
            </p14:nvContentPartPr>
            <p14:xfrm>
              <a:off x="2689284" y="4288925"/>
              <a:ext cx="489240" cy="26712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8C2C6AAA-8157-2E47-9AC0-36D9C133E555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2653644" y="4217285"/>
                <a:ext cx="5608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81E68E18-8418-FD86-6F84-D8BC9F57CFA9}"/>
                  </a:ext>
                </a:extLst>
              </p14:cNvPr>
              <p14:cNvContentPartPr/>
              <p14:nvPr/>
            </p14:nvContentPartPr>
            <p14:xfrm>
              <a:off x="6222684" y="3840365"/>
              <a:ext cx="1250280" cy="81828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81E68E18-8418-FD86-6F84-D8BC9F57CFA9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6187044" y="3768365"/>
                <a:ext cx="1321920" cy="96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968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17D57F4-121F-3BBB-B337-63499DA771A0}"/>
              </a:ext>
            </a:extLst>
          </p:cNvPr>
          <p:cNvGrpSpPr/>
          <p:nvPr/>
        </p:nvGrpSpPr>
        <p:grpSpPr>
          <a:xfrm>
            <a:off x="485724" y="454925"/>
            <a:ext cx="717840" cy="609840"/>
            <a:chOff x="485724" y="454925"/>
            <a:chExt cx="717840" cy="60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C5C2DB4-EBEB-45CA-382D-6D93CD1440A2}"/>
                    </a:ext>
                  </a:extLst>
                </p14:cNvPr>
                <p14:cNvContentPartPr/>
                <p14:nvPr/>
              </p14:nvContentPartPr>
              <p14:xfrm>
                <a:off x="485724" y="454925"/>
                <a:ext cx="549360" cy="609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C5C2DB4-EBEB-45CA-382D-6D93CD1440A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7084" y="445925"/>
                  <a:ext cx="567000" cy="6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02BE8B6-3EA6-4C53-2ED3-70EFAAD5E274}"/>
                    </a:ext>
                  </a:extLst>
                </p14:cNvPr>
                <p14:cNvContentPartPr/>
                <p14:nvPr/>
              </p14:nvContentPartPr>
              <p14:xfrm>
                <a:off x="1094124" y="845885"/>
                <a:ext cx="109440" cy="138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02BE8B6-3EA6-4C53-2ED3-70EFAAD5E27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85124" y="836885"/>
                  <a:ext cx="12708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9B40EAF-0C08-56E5-8180-745FDAB41783}"/>
              </a:ext>
            </a:extLst>
          </p:cNvPr>
          <p:cNvGrpSpPr/>
          <p:nvPr/>
        </p:nvGrpSpPr>
        <p:grpSpPr>
          <a:xfrm>
            <a:off x="2099244" y="799085"/>
            <a:ext cx="402120" cy="329400"/>
            <a:chOff x="2099244" y="799085"/>
            <a:chExt cx="40212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E6B71B6-69BA-F114-2631-2DA274F9013D}"/>
                    </a:ext>
                  </a:extLst>
                </p14:cNvPr>
                <p14:cNvContentPartPr/>
                <p14:nvPr/>
              </p14:nvContentPartPr>
              <p14:xfrm>
                <a:off x="2099244" y="944165"/>
                <a:ext cx="114120" cy="96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E6B71B6-69BA-F114-2631-2DA274F9013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90604" y="935165"/>
                  <a:ext cx="131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CDD49B1-EE30-46C1-090C-E1BA5D7B4B69}"/>
                    </a:ext>
                  </a:extLst>
                </p14:cNvPr>
                <p14:cNvContentPartPr/>
                <p14:nvPr/>
              </p14:nvContentPartPr>
              <p14:xfrm>
                <a:off x="2304804" y="799085"/>
                <a:ext cx="196560" cy="329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CDD49B1-EE30-46C1-090C-E1BA5D7B4B6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96164" y="790445"/>
                  <a:ext cx="214200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976699-347D-5F1F-FA87-FCE10D33B6E5}"/>
              </a:ext>
            </a:extLst>
          </p:cNvPr>
          <p:cNvGrpSpPr/>
          <p:nvPr/>
        </p:nvGrpSpPr>
        <p:grpSpPr>
          <a:xfrm>
            <a:off x="2703684" y="797645"/>
            <a:ext cx="459720" cy="282960"/>
            <a:chOff x="2703684" y="797645"/>
            <a:chExt cx="45972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C5F13A1-1023-7188-B01F-A67F55E4342F}"/>
                    </a:ext>
                  </a:extLst>
                </p14:cNvPr>
                <p14:cNvContentPartPr/>
                <p14:nvPr/>
              </p14:nvContentPartPr>
              <p14:xfrm>
                <a:off x="2703684" y="875045"/>
                <a:ext cx="360" cy="126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C5F13A1-1023-7188-B01F-A67F55E4342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95044" y="866405"/>
                  <a:ext cx="18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4BB0841-D601-4949-4326-CC0255C2BEF2}"/>
                    </a:ext>
                  </a:extLst>
                </p14:cNvPr>
                <p14:cNvContentPartPr/>
                <p14:nvPr/>
              </p14:nvContentPartPr>
              <p14:xfrm>
                <a:off x="2801244" y="845885"/>
                <a:ext cx="7920" cy="166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4BB0841-D601-4949-4326-CC0255C2BE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92244" y="836885"/>
                  <a:ext cx="25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7B2108D-598B-4949-1DCB-80631B336C9A}"/>
                    </a:ext>
                  </a:extLst>
                </p14:cNvPr>
                <p14:cNvContentPartPr/>
                <p14:nvPr/>
              </p14:nvContentPartPr>
              <p14:xfrm>
                <a:off x="2807004" y="836165"/>
                <a:ext cx="196200" cy="244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7B2108D-598B-4949-1DCB-80631B336C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98004" y="827165"/>
                  <a:ext cx="2138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BCC80FC-352C-D5B8-4A14-2FA90750BD5E}"/>
                    </a:ext>
                  </a:extLst>
                </p14:cNvPr>
                <p14:cNvContentPartPr/>
                <p14:nvPr/>
              </p14:nvContentPartPr>
              <p14:xfrm>
                <a:off x="3043164" y="916805"/>
                <a:ext cx="120240" cy="117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BCC80FC-352C-D5B8-4A14-2FA90750BD5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34164" y="907805"/>
                  <a:ext cx="137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0134B53-181C-F5B6-18F7-80BC8FEA6633}"/>
                    </a:ext>
                  </a:extLst>
                </p14:cNvPr>
                <p14:cNvContentPartPr/>
                <p14:nvPr/>
              </p14:nvContentPartPr>
              <p14:xfrm>
                <a:off x="3044244" y="797645"/>
                <a:ext cx="18000" cy="70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0134B53-181C-F5B6-18F7-80BC8FEA663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35604" y="788645"/>
                  <a:ext cx="35640" cy="8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8A106CC-D3DD-508E-3415-48E6EE90CA96}"/>
                  </a:ext>
                </a:extLst>
              </p14:cNvPr>
              <p14:cNvContentPartPr/>
              <p14:nvPr/>
            </p14:nvContentPartPr>
            <p14:xfrm>
              <a:off x="3792324" y="972605"/>
              <a:ext cx="141840" cy="10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8A106CC-D3DD-508E-3415-48E6EE90CA9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83684" y="963605"/>
                <a:ext cx="1594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0395E02-0B2E-0901-69EA-248F0E268498}"/>
                  </a:ext>
                </a:extLst>
              </p14:cNvPr>
              <p14:cNvContentPartPr/>
              <p14:nvPr/>
            </p14:nvContentPartPr>
            <p14:xfrm>
              <a:off x="3812844" y="758405"/>
              <a:ext cx="36000" cy="587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0395E02-0B2E-0901-69EA-248F0E26849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03844" y="749765"/>
                <a:ext cx="53640" cy="60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74ECC3AC-536C-937A-82A4-85B4F69FB2C6}"/>
              </a:ext>
            </a:extLst>
          </p:cNvPr>
          <p:cNvGrpSpPr/>
          <p:nvPr/>
        </p:nvGrpSpPr>
        <p:grpSpPr>
          <a:xfrm>
            <a:off x="4104804" y="807005"/>
            <a:ext cx="1315080" cy="490680"/>
            <a:chOff x="4104804" y="807005"/>
            <a:chExt cx="131508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84DBFD2-F1F0-588A-82DC-913105412BCC}"/>
                    </a:ext>
                  </a:extLst>
                </p14:cNvPr>
                <p14:cNvContentPartPr/>
                <p14:nvPr/>
              </p14:nvContentPartPr>
              <p14:xfrm>
                <a:off x="4104804" y="926525"/>
                <a:ext cx="136800" cy="186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84DBFD2-F1F0-588A-82DC-913105412BC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95804" y="917525"/>
                  <a:ext cx="154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BEE27B5-8826-C962-37BE-D85B19C62BE3}"/>
                    </a:ext>
                  </a:extLst>
                </p14:cNvPr>
                <p14:cNvContentPartPr/>
                <p14:nvPr/>
              </p14:nvContentPartPr>
              <p14:xfrm>
                <a:off x="4124244" y="807005"/>
                <a:ext cx="36360" cy="23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BEE27B5-8826-C962-37BE-D85B19C62BE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15604" y="798365"/>
                  <a:ext cx="54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CAB451D-AA6C-C6D3-7F78-91C3304FAFE3}"/>
                    </a:ext>
                  </a:extLst>
                </p14:cNvPr>
                <p14:cNvContentPartPr/>
                <p14:nvPr/>
              </p14:nvContentPartPr>
              <p14:xfrm>
                <a:off x="4357884" y="933365"/>
                <a:ext cx="195840" cy="364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CAB451D-AA6C-C6D3-7F78-91C3304FAFE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48884" y="924725"/>
                  <a:ext cx="2134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485616B-E395-19C7-F864-4953D6306449}"/>
                    </a:ext>
                  </a:extLst>
                </p14:cNvPr>
                <p14:cNvContentPartPr/>
                <p14:nvPr/>
              </p14:nvContentPartPr>
              <p14:xfrm>
                <a:off x="4678644" y="933365"/>
                <a:ext cx="57960" cy="181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485616B-E395-19C7-F864-4953D630644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69644" y="924725"/>
                  <a:ext cx="75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D95F25F-8160-D956-804E-DE5995ABA4EE}"/>
                    </a:ext>
                  </a:extLst>
                </p14:cNvPr>
                <p14:cNvContentPartPr/>
                <p14:nvPr/>
              </p14:nvContentPartPr>
              <p14:xfrm>
                <a:off x="4852164" y="904205"/>
                <a:ext cx="99000" cy="177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D95F25F-8160-D956-804E-DE5995ABA4E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43524" y="895205"/>
                  <a:ext cx="116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C39D750-12E2-43D4-2CB2-DA294FEF6B7A}"/>
                    </a:ext>
                  </a:extLst>
                </p14:cNvPr>
                <p14:cNvContentPartPr/>
                <p14:nvPr/>
              </p14:nvContentPartPr>
              <p14:xfrm>
                <a:off x="5028924" y="887645"/>
                <a:ext cx="182520" cy="65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C39D750-12E2-43D4-2CB2-DA294FEF6B7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19924" y="879005"/>
                  <a:ext cx="200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C3EA032-4B43-9EE4-ADA2-9773737EF35E}"/>
                    </a:ext>
                  </a:extLst>
                </p14:cNvPr>
                <p14:cNvContentPartPr/>
                <p14:nvPr/>
              </p14:nvContentPartPr>
              <p14:xfrm>
                <a:off x="5175084" y="884765"/>
                <a:ext cx="10080" cy="200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C3EA032-4B43-9EE4-ADA2-9773737EF35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66084" y="876125"/>
                  <a:ext cx="27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56649C6-4E24-ED23-FE54-8E7674E346D9}"/>
                    </a:ext>
                  </a:extLst>
                </p14:cNvPr>
                <p14:cNvContentPartPr/>
                <p14:nvPr/>
              </p14:nvContentPartPr>
              <p14:xfrm>
                <a:off x="5295684" y="906365"/>
                <a:ext cx="124200" cy="156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56649C6-4E24-ED23-FE54-8E7674E346D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87044" y="897725"/>
                  <a:ext cx="14184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EA9ABB4-E278-665A-56EB-5F4E2E64E9E1}"/>
              </a:ext>
            </a:extLst>
          </p:cNvPr>
          <p:cNvGrpSpPr/>
          <p:nvPr/>
        </p:nvGrpSpPr>
        <p:grpSpPr>
          <a:xfrm>
            <a:off x="6196044" y="904205"/>
            <a:ext cx="716760" cy="250560"/>
            <a:chOff x="6196044" y="904205"/>
            <a:chExt cx="71676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6DB8EA4-9EFF-6814-1532-47D18C2C8E05}"/>
                    </a:ext>
                  </a:extLst>
                </p14:cNvPr>
                <p14:cNvContentPartPr/>
                <p14:nvPr/>
              </p14:nvContentPartPr>
              <p14:xfrm>
                <a:off x="6196044" y="904205"/>
                <a:ext cx="7920" cy="18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6DB8EA4-9EFF-6814-1532-47D18C2C8E0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87404" y="895205"/>
                  <a:ext cx="255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8E7ADC7-4E8D-F1F3-FC61-0DDFA79A7E2E}"/>
                    </a:ext>
                  </a:extLst>
                </p14:cNvPr>
                <p14:cNvContentPartPr/>
                <p14:nvPr/>
              </p14:nvContentPartPr>
              <p14:xfrm>
                <a:off x="6222324" y="904205"/>
                <a:ext cx="169560" cy="238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8E7ADC7-4E8D-F1F3-FC61-0DDFA79A7E2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13324" y="895205"/>
                  <a:ext cx="1872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192384E-A231-5B1B-88B8-161E36568A0B}"/>
                    </a:ext>
                  </a:extLst>
                </p14:cNvPr>
                <p14:cNvContentPartPr/>
                <p14:nvPr/>
              </p14:nvContentPartPr>
              <p14:xfrm>
                <a:off x="6455604" y="969365"/>
                <a:ext cx="168120" cy="141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192384E-A231-5B1B-88B8-161E36568A0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46964" y="960725"/>
                  <a:ext cx="185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E91EFD4-B2CB-2733-E919-CBBC0CAAFA99}"/>
                    </a:ext>
                  </a:extLst>
                </p14:cNvPr>
                <p14:cNvContentPartPr/>
                <p14:nvPr/>
              </p14:nvContentPartPr>
              <p14:xfrm>
                <a:off x="6589884" y="962525"/>
                <a:ext cx="322920" cy="192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E91EFD4-B2CB-2733-E919-CBBC0CAAFA9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81244" y="953525"/>
                  <a:ext cx="34056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DC3BC6D-F91C-A74E-C441-DCD7940016CD}"/>
              </a:ext>
            </a:extLst>
          </p:cNvPr>
          <p:cNvGrpSpPr/>
          <p:nvPr/>
        </p:nvGrpSpPr>
        <p:grpSpPr>
          <a:xfrm>
            <a:off x="7412124" y="943445"/>
            <a:ext cx="461880" cy="182160"/>
            <a:chOff x="7412124" y="943445"/>
            <a:chExt cx="46188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69873F7-E70B-AD0B-A9D2-5334376E1797}"/>
                    </a:ext>
                  </a:extLst>
                </p14:cNvPr>
                <p14:cNvContentPartPr/>
                <p14:nvPr/>
              </p14:nvContentPartPr>
              <p14:xfrm>
                <a:off x="7412124" y="943445"/>
                <a:ext cx="239040" cy="182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69873F7-E70B-AD0B-A9D2-5334376E179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03484" y="934805"/>
                  <a:ext cx="2566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488E676-0FC4-0DAA-30FA-DE4A08AFB8C4}"/>
                    </a:ext>
                  </a:extLst>
                </p14:cNvPr>
                <p14:cNvContentPartPr/>
                <p14:nvPr/>
              </p14:nvContentPartPr>
              <p14:xfrm>
                <a:off x="7737564" y="993125"/>
                <a:ext cx="136440" cy="119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488E676-0FC4-0DAA-30FA-DE4A08AFB8C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28564" y="984125"/>
                  <a:ext cx="15408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59A47FC-C2D7-FEC1-EF8D-FD9A0BAB0D05}"/>
              </a:ext>
            </a:extLst>
          </p:cNvPr>
          <p:cNvGrpSpPr/>
          <p:nvPr/>
        </p:nvGrpSpPr>
        <p:grpSpPr>
          <a:xfrm>
            <a:off x="8524884" y="783965"/>
            <a:ext cx="1021320" cy="409680"/>
            <a:chOff x="8524884" y="783965"/>
            <a:chExt cx="102132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F2E489E-F698-E94E-5865-3A83C4BFB405}"/>
                    </a:ext>
                  </a:extLst>
                </p14:cNvPr>
                <p14:cNvContentPartPr/>
                <p14:nvPr/>
              </p14:nvContentPartPr>
              <p14:xfrm>
                <a:off x="8524884" y="943445"/>
                <a:ext cx="124560" cy="117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F2E489E-F698-E94E-5865-3A83C4BFB40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15884" y="934445"/>
                  <a:ext cx="142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0DDA5C4-9100-30E8-25A2-6C606C8FBBEF}"/>
                    </a:ext>
                  </a:extLst>
                </p14:cNvPr>
                <p14:cNvContentPartPr/>
                <p14:nvPr/>
              </p14:nvContentPartPr>
              <p14:xfrm>
                <a:off x="8725044" y="841205"/>
                <a:ext cx="147960" cy="352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0DDA5C4-9100-30E8-25A2-6C606C8FBBE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716404" y="832565"/>
                  <a:ext cx="1656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0CEB5BF-858B-C017-0CA6-5483C6D3D498}"/>
                    </a:ext>
                  </a:extLst>
                </p14:cNvPr>
                <p14:cNvContentPartPr/>
                <p14:nvPr/>
              </p14:nvContentPartPr>
              <p14:xfrm>
                <a:off x="9017004" y="972605"/>
                <a:ext cx="15840" cy="127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0CEB5BF-858B-C017-0CA6-5483C6D3D49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08004" y="963605"/>
                  <a:ext cx="33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FFC62AD-4FC7-A912-0901-E4D530B27376}"/>
                    </a:ext>
                  </a:extLst>
                </p14:cNvPr>
                <p14:cNvContentPartPr/>
                <p14:nvPr/>
              </p14:nvContentPartPr>
              <p14:xfrm>
                <a:off x="9181524" y="924005"/>
                <a:ext cx="150480" cy="173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FFC62AD-4FC7-A912-0901-E4D530B2737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72524" y="915005"/>
                  <a:ext cx="168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8416FC4-4940-5D4E-2F60-11167E70CBC3}"/>
                    </a:ext>
                  </a:extLst>
                </p14:cNvPr>
                <p14:cNvContentPartPr/>
                <p14:nvPr/>
              </p14:nvContentPartPr>
              <p14:xfrm>
                <a:off x="9405444" y="940925"/>
                <a:ext cx="140760" cy="150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8416FC4-4940-5D4E-2F60-11167E70CBC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396444" y="932285"/>
                  <a:ext cx="158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585BF9E-A927-0EF8-1B5D-2ED0414407D9}"/>
                    </a:ext>
                  </a:extLst>
                </p14:cNvPr>
                <p14:cNvContentPartPr/>
                <p14:nvPr/>
              </p14:nvContentPartPr>
              <p14:xfrm>
                <a:off x="9435684" y="783965"/>
                <a:ext cx="18000" cy="48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585BF9E-A927-0EF8-1B5D-2ED0414407D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426684" y="775325"/>
                  <a:ext cx="3564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F1389DF-513D-52B0-0DCC-F7E247AA0E6B}"/>
              </a:ext>
            </a:extLst>
          </p:cNvPr>
          <p:cNvGrpSpPr/>
          <p:nvPr/>
        </p:nvGrpSpPr>
        <p:grpSpPr>
          <a:xfrm>
            <a:off x="10044084" y="818885"/>
            <a:ext cx="1591560" cy="446760"/>
            <a:chOff x="10044084" y="818885"/>
            <a:chExt cx="159156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4C4D063-7335-B637-E6AF-6CEDE582FD9F}"/>
                    </a:ext>
                  </a:extLst>
                </p14:cNvPr>
                <p14:cNvContentPartPr/>
                <p14:nvPr/>
              </p14:nvContentPartPr>
              <p14:xfrm>
                <a:off x="10044084" y="894485"/>
                <a:ext cx="195480" cy="255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4C4D063-7335-B637-E6AF-6CEDE582FD9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35444" y="885485"/>
                  <a:ext cx="2131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63096CE-D93D-1819-2EE8-A01EDF0AA0AD}"/>
                    </a:ext>
                  </a:extLst>
                </p14:cNvPr>
                <p14:cNvContentPartPr/>
                <p14:nvPr/>
              </p14:nvContentPartPr>
              <p14:xfrm>
                <a:off x="10242804" y="850565"/>
                <a:ext cx="255960" cy="415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63096CE-D93D-1819-2EE8-A01EDF0AA0A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33804" y="841565"/>
                  <a:ext cx="27360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1544416-8B06-208B-E4C4-966C3AF0CE3B}"/>
                    </a:ext>
                  </a:extLst>
                </p14:cNvPr>
                <p14:cNvContentPartPr/>
                <p14:nvPr/>
              </p14:nvContentPartPr>
              <p14:xfrm>
                <a:off x="10504884" y="958565"/>
                <a:ext cx="147960" cy="135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1544416-8B06-208B-E4C4-966C3AF0CE3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495884" y="949565"/>
                  <a:ext cx="165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FE879C0-49AD-2412-6B78-9C5F724A6A9B}"/>
                    </a:ext>
                  </a:extLst>
                </p14:cNvPr>
                <p14:cNvContentPartPr/>
                <p14:nvPr/>
              </p14:nvContentPartPr>
              <p14:xfrm>
                <a:off x="10651404" y="1014725"/>
                <a:ext cx="47160" cy="108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FE879C0-49AD-2412-6B78-9C5F724A6A9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642404" y="1006085"/>
                  <a:ext cx="64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DD6B43A-DA3D-6486-D6ED-8CD9F46AE5E7}"/>
                    </a:ext>
                  </a:extLst>
                </p14:cNvPr>
                <p14:cNvContentPartPr/>
                <p14:nvPr/>
              </p14:nvContentPartPr>
              <p14:xfrm>
                <a:off x="10603164" y="818885"/>
                <a:ext cx="9720" cy="55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DD6B43A-DA3D-6486-D6ED-8CD9F46AE5E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94164" y="809885"/>
                  <a:ext cx="27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A700000-3661-0E70-3CBE-6B5BC221551C}"/>
                    </a:ext>
                  </a:extLst>
                </p14:cNvPr>
                <p14:cNvContentPartPr/>
                <p14:nvPr/>
              </p14:nvContentPartPr>
              <p14:xfrm>
                <a:off x="10729524" y="894485"/>
                <a:ext cx="165960" cy="256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A700000-3661-0E70-3CBE-6B5BC221551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20524" y="885485"/>
                  <a:ext cx="1836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305FF90-5079-8CCF-1590-6443933BE2D5}"/>
                    </a:ext>
                  </a:extLst>
                </p14:cNvPr>
                <p14:cNvContentPartPr/>
                <p14:nvPr/>
              </p14:nvContentPartPr>
              <p14:xfrm>
                <a:off x="10981884" y="897725"/>
                <a:ext cx="19800" cy="174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305FF90-5079-8CCF-1590-6443933BE2D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973244" y="889085"/>
                  <a:ext cx="37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B13347F-95F3-AE92-7C30-2EDA28587737}"/>
                    </a:ext>
                  </a:extLst>
                </p14:cNvPr>
                <p14:cNvContentPartPr/>
                <p14:nvPr/>
              </p14:nvContentPartPr>
              <p14:xfrm>
                <a:off x="11076924" y="866765"/>
                <a:ext cx="120240" cy="206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B13347F-95F3-AE92-7C30-2EDA2858773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68284" y="857765"/>
                  <a:ext cx="1378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B8E9998-9630-9D68-020F-CB91A4D1D289}"/>
                    </a:ext>
                  </a:extLst>
                </p14:cNvPr>
                <p14:cNvContentPartPr/>
                <p14:nvPr/>
              </p14:nvContentPartPr>
              <p14:xfrm>
                <a:off x="11234964" y="933365"/>
                <a:ext cx="125280" cy="184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B8E9998-9630-9D68-020F-CB91A4D1D28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225964" y="924725"/>
                  <a:ext cx="1429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24DCEA0-5D18-B4C2-B1CF-85951BE9F8A7}"/>
                    </a:ext>
                  </a:extLst>
                </p14:cNvPr>
                <p14:cNvContentPartPr/>
                <p14:nvPr/>
              </p14:nvContentPartPr>
              <p14:xfrm>
                <a:off x="11493804" y="972605"/>
                <a:ext cx="141840" cy="145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24DCEA0-5D18-B4C2-B1CF-85951BE9F8A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485164" y="963605"/>
                  <a:ext cx="15948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D2D6378-584B-A607-5310-F9D82BC839E8}"/>
              </a:ext>
            </a:extLst>
          </p:cNvPr>
          <p:cNvGrpSpPr/>
          <p:nvPr/>
        </p:nvGrpSpPr>
        <p:grpSpPr>
          <a:xfrm>
            <a:off x="320484" y="1770005"/>
            <a:ext cx="603360" cy="269280"/>
            <a:chOff x="320484" y="1770005"/>
            <a:chExt cx="60336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E48D477-C256-1A85-B52F-19D7A692357C}"/>
                    </a:ext>
                  </a:extLst>
                </p14:cNvPr>
                <p14:cNvContentPartPr/>
                <p14:nvPr/>
              </p14:nvContentPartPr>
              <p14:xfrm>
                <a:off x="320484" y="1803485"/>
                <a:ext cx="115920" cy="173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E48D477-C256-1A85-B52F-19D7A692357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1484" y="1794485"/>
                  <a:ext cx="133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15C9CC4-08BB-91B9-9C6D-4C928D12857A}"/>
                    </a:ext>
                  </a:extLst>
                </p14:cNvPr>
                <p14:cNvContentPartPr/>
                <p14:nvPr/>
              </p14:nvContentPartPr>
              <p14:xfrm>
                <a:off x="505524" y="1809605"/>
                <a:ext cx="223560" cy="229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15C9CC4-08BB-91B9-9C6D-4C928D12857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6884" y="1800965"/>
                  <a:ext cx="2412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81AA899-7A28-97CB-DD50-CDD7A90B46D0}"/>
                    </a:ext>
                  </a:extLst>
                </p14:cNvPr>
                <p14:cNvContentPartPr/>
                <p14:nvPr/>
              </p14:nvContentPartPr>
              <p14:xfrm>
                <a:off x="791724" y="1770005"/>
                <a:ext cx="132120" cy="177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81AA899-7A28-97CB-DD50-CDD7A90B46D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83084" y="1761005"/>
                  <a:ext cx="14976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1DEC97D-D8A0-9E66-3E10-23F4B9522B0A}"/>
              </a:ext>
            </a:extLst>
          </p:cNvPr>
          <p:cNvGrpSpPr/>
          <p:nvPr/>
        </p:nvGrpSpPr>
        <p:grpSpPr>
          <a:xfrm>
            <a:off x="1390044" y="1594685"/>
            <a:ext cx="2139120" cy="416160"/>
            <a:chOff x="1390044" y="1594685"/>
            <a:chExt cx="213912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C7D57FE-26CD-31BC-5A39-4B478C07A1FB}"/>
                    </a:ext>
                  </a:extLst>
                </p14:cNvPr>
                <p14:cNvContentPartPr/>
                <p14:nvPr/>
              </p14:nvContentPartPr>
              <p14:xfrm>
                <a:off x="1390044" y="1721405"/>
                <a:ext cx="136080" cy="176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C7D57FE-26CD-31BC-5A39-4B478C07A1F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381044" y="1712405"/>
                  <a:ext cx="153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BBEE058-4ADD-46F6-5A05-264D5257AFB8}"/>
                    </a:ext>
                  </a:extLst>
                </p14:cNvPr>
                <p14:cNvContentPartPr/>
                <p14:nvPr/>
              </p14:nvContentPartPr>
              <p14:xfrm>
                <a:off x="1625484" y="1770005"/>
                <a:ext cx="301320" cy="128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BBEE058-4ADD-46F6-5A05-264D5257AFB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616844" y="1761005"/>
                  <a:ext cx="318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944C0C7-CEDF-4C38-F01A-BC7ACAA94B3F}"/>
                    </a:ext>
                  </a:extLst>
                </p14:cNvPr>
                <p14:cNvContentPartPr/>
                <p14:nvPr/>
              </p14:nvContentPartPr>
              <p14:xfrm>
                <a:off x="2039844" y="1750565"/>
                <a:ext cx="110160" cy="162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944C0C7-CEDF-4C38-F01A-BC7ACAA94B3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030844" y="1741925"/>
                  <a:ext cx="127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226A256-F87C-4CF3-CD64-9CE531C53D01}"/>
                    </a:ext>
                  </a:extLst>
                </p14:cNvPr>
                <p14:cNvContentPartPr/>
                <p14:nvPr/>
              </p14:nvContentPartPr>
              <p14:xfrm>
                <a:off x="2032644" y="1594685"/>
                <a:ext cx="11880" cy="53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226A256-F87C-4CF3-CD64-9CE531C53D0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024004" y="1586045"/>
                  <a:ext cx="29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18F8B57-A681-9B13-94FE-9F1F64E6CD85}"/>
                    </a:ext>
                  </a:extLst>
                </p14:cNvPr>
                <p14:cNvContentPartPr/>
                <p14:nvPr/>
              </p14:nvContentPartPr>
              <p14:xfrm>
                <a:off x="2265924" y="1755605"/>
                <a:ext cx="111600" cy="255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18F8B57-A681-9B13-94FE-9F1F64E6CD8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56924" y="1746965"/>
                  <a:ext cx="129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B1957A0-F460-E2B7-F06D-2A5C7E0A68F6}"/>
                    </a:ext>
                  </a:extLst>
                </p14:cNvPr>
                <p14:cNvContentPartPr/>
                <p14:nvPr/>
              </p14:nvContentPartPr>
              <p14:xfrm>
                <a:off x="2431884" y="1728245"/>
                <a:ext cx="373320" cy="158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B1957A0-F460-E2B7-F06D-2A5C7E0A68F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422884" y="1719605"/>
                  <a:ext cx="390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CC154F3-27B1-6B5F-7C9F-AE3C6AA2A3FC}"/>
                    </a:ext>
                  </a:extLst>
                </p14:cNvPr>
                <p14:cNvContentPartPr/>
                <p14:nvPr/>
              </p14:nvContentPartPr>
              <p14:xfrm>
                <a:off x="2899164" y="1633925"/>
                <a:ext cx="144000" cy="206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CC154F3-27B1-6B5F-7C9F-AE3C6AA2A3F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90524" y="1624925"/>
                  <a:ext cx="161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A46A2E5-D59B-CB92-5508-6CD63BA72B30}"/>
                    </a:ext>
                  </a:extLst>
                </p14:cNvPr>
                <p14:cNvContentPartPr/>
                <p14:nvPr/>
              </p14:nvContentPartPr>
              <p14:xfrm>
                <a:off x="3073764" y="1718885"/>
                <a:ext cx="271800" cy="191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A46A2E5-D59B-CB92-5508-6CD63BA72B3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064764" y="1710245"/>
                  <a:ext cx="289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CF1E0E5-C0EC-416E-7AED-F7B7D4D4757C}"/>
                    </a:ext>
                  </a:extLst>
                </p14:cNvPr>
                <p14:cNvContentPartPr/>
                <p14:nvPr/>
              </p14:nvContentPartPr>
              <p14:xfrm>
                <a:off x="3453564" y="1653365"/>
                <a:ext cx="75600" cy="177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CF1E0E5-C0EC-416E-7AED-F7B7D4D4757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44564" y="1644365"/>
                  <a:ext cx="9324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9953721-2E52-E1C5-70C9-D6E93AC7375D}"/>
              </a:ext>
            </a:extLst>
          </p:cNvPr>
          <p:cNvGrpSpPr/>
          <p:nvPr/>
        </p:nvGrpSpPr>
        <p:grpSpPr>
          <a:xfrm>
            <a:off x="4288404" y="1546085"/>
            <a:ext cx="116280" cy="397440"/>
            <a:chOff x="4288404" y="1546085"/>
            <a:chExt cx="11628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36677C0-F14A-6CD0-FF79-D5620BB860B5}"/>
                    </a:ext>
                  </a:extLst>
                </p14:cNvPr>
                <p14:cNvContentPartPr/>
                <p14:nvPr/>
              </p14:nvContentPartPr>
              <p14:xfrm>
                <a:off x="4288404" y="1546085"/>
                <a:ext cx="81000" cy="397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36677C0-F14A-6CD0-FF79-D5620BB860B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79764" y="1537445"/>
                  <a:ext cx="986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3BBEC80-85F4-114B-C677-04FE8E751C56}"/>
                    </a:ext>
                  </a:extLst>
                </p14:cNvPr>
                <p14:cNvContentPartPr/>
                <p14:nvPr/>
              </p14:nvContentPartPr>
              <p14:xfrm>
                <a:off x="4299564" y="1779005"/>
                <a:ext cx="105120" cy="20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3BBEC80-85F4-114B-C677-04FE8E751C5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90564" y="1770365"/>
                  <a:ext cx="12276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6AD0D02-B828-DC19-BF6F-63B30452D1E1}"/>
                  </a:ext>
                </a:extLst>
              </p14:cNvPr>
              <p14:cNvContentPartPr/>
              <p14:nvPr/>
            </p14:nvContentPartPr>
            <p14:xfrm>
              <a:off x="4279764" y="1498205"/>
              <a:ext cx="92880" cy="77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6AD0D02-B828-DC19-BF6F-63B30452D1E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270764" y="1489565"/>
                <a:ext cx="1105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AC798C8-D1C6-CECF-4566-CA52F6729785}"/>
                  </a:ext>
                </a:extLst>
              </p14:cNvPr>
              <p14:cNvContentPartPr/>
              <p14:nvPr/>
            </p14:nvContentPartPr>
            <p14:xfrm>
              <a:off x="4975284" y="1671005"/>
              <a:ext cx="202320" cy="410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AC798C8-D1C6-CECF-4566-CA52F672978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966284" y="1662005"/>
                <a:ext cx="219960" cy="42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88A226BB-0B4F-BC83-77B5-073367EEBA40}"/>
              </a:ext>
            </a:extLst>
          </p:cNvPr>
          <p:cNvGrpSpPr/>
          <p:nvPr/>
        </p:nvGrpSpPr>
        <p:grpSpPr>
          <a:xfrm>
            <a:off x="5369484" y="1594685"/>
            <a:ext cx="1572120" cy="468360"/>
            <a:chOff x="5369484" y="1594685"/>
            <a:chExt cx="157212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DAE1C5B-D6EE-BDCD-2634-CDF5726D1539}"/>
                    </a:ext>
                  </a:extLst>
                </p14:cNvPr>
                <p14:cNvContentPartPr/>
                <p14:nvPr/>
              </p14:nvContentPartPr>
              <p14:xfrm>
                <a:off x="5383164" y="1701965"/>
                <a:ext cx="170640" cy="262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DAE1C5B-D6EE-BDCD-2634-CDF5726D153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74524" y="1692965"/>
                  <a:ext cx="1882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CED1799-EFB2-987B-19FA-789C466A3D4F}"/>
                    </a:ext>
                  </a:extLst>
                </p14:cNvPr>
                <p14:cNvContentPartPr/>
                <p14:nvPr/>
              </p14:nvContentPartPr>
              <p14:xfrm>
                <a:off x="5369484" y="1594685"/>
                <a:ext cx="15840" cy="73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CED1799-EFB2-987B-19FA-789C466A3D4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60484" y="1586045"/>
                  <a:ext cx="33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9D90B16-AC2E-2286-2D2F-1AB3B7819D56}"/>
                    </a:ext>
                  </a:extLst>
                </p14:cNvPr>
                <p14:cNvContentPartPr/>
                <p14:nvPr/>
              </p14:nvContentPartPr>
              <p14:xfrm>
                <a:off x="5642004" y="1799525"/>
                <a:ext cx="127800" cy="263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9D90B16-AC2E-2286-2D2F-1AB3B7819D5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633004" y="1790525"/>
                  <a:ext cx="1454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B634C01-13DF-3389-83DD-9B03481C5AAE}"/>
                    </a:ext>
                  </a:extLst>
                </p14:cNvPr>
                <p14:cNvContentPartPr/>
                <p14:nvPr/>
              </p14:nvContentPartPr>
              <p14:xfrm>
                <a:off x="5873844" y="1808885"/>
                <a:ext cx="134280" cy="139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B634C01-13DF-3389-83DD-9B03481C5AA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864844" y="1800245"/>
                  <a:ext cx="151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47F8135-76C2-93F2-7A50-3172AC3BE8BC}"/>
                    </a:ext>
                  </a:extLst>
                </p14:cNvPr>
                <p14:cNvContentPartPr/>
                <p14:nvPr/>
              </p14:nvContentPartPr>
              <p14:xfrm>
                <a:off x="6011364" y="1786205"/>
                <a:ext cx="208080" cy="153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47F8135-76C2-93F2-7A50-3172AC3BE8B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02364" y="1777205"/>
                  <a:ext cx="225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1FAD8A6-24D6-DA41-3028-B2D949C358FA}"/>
                    </a:ext>
                  </a:extLst>
                </p14:cNvPr>
                <p14:cNvContentPartPr/>
                <p14:nvPr/>
              </p14:nvContentPartPr>
              <p14:xfrm>
                <a:off x="6283884" y="1760645"/>
                <a:ext cx="154440" cy="197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1FAD8A6-24D6-DA41-3028-B2D949C358F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75244" y="1752005"/>
                  <a:ext cx="1720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8DD5929-42DE-2F63-32AF-0BF2F4AD0739}"/>
                    </a:ext>
                  </a:extLst>
                </p14:cNvPr>
                <p14:cNvContentPartPr/>
                <p14:nvPr/>
              </p14:nvContentPartPr>
              <p14:xfrm>
                <a:off x="6513564" y="1808885"/>
                <a:ext cx="428040" cy="191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8DD5929-42DE-2F63-32AF-0BF2F4AD073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504924" y="1800245"/>
                  <a:ext cx="44568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8A74B31-72F1-3A5C-4E8C-EE1CE1F8CE9B}"/>
              </a:ext>
            </a:extLst>
          </p:cNvPr>
          <p:cNvGrpSpPr/>
          <p:nvPr/>
        </p:nvGrpSpPr>
        <p:grpSpPr>
          <a:xfrm>
            <a:off x="7355244" y="1631405"/>
            <a:ext cx="1139040" cy="372960"/>
            <a:chOff x="7355244" y="1631405"/>
            <a:chExt cx="113904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42D0002-DC46-52E7-B02E-046BDE16B4C9}"/>
                    </a:ext>
                  </a:extLst>
                </p14:cNvPr>
                <p14:cNvContentPartPr/>
                <p14:nvPr/>
              </p14:nvContentPartPr>
              <p14:xfrm>
                <a:off x="7355244" y="1837325"/>
                <a:ext cx="127080" cy="119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42D0002-DC46-52E7-B02E-046BDE16B4C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46604" y="1828685"/>
                  <a:ext cx="144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A464EA9-0579-873A-A1BF-B7720C6254B3}"/>
                    </a:ext>
                  </a:extLst>
                </p14:cNvPr>
                <p14:cNvContentPartPr/>
                <p14:nvPr/>
              </p14:nvContentPartPr>
              <p14:xfrm>
                <a:off x="7557564" y="1676045"/>
                <a:ext cx="195480" cy="328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A464EA9-0579-873A-A1BF-B7720C6254B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48924" y="1667045"/>
                  <a:ext cx="2131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41B9EDB-FBA2-4821-F98D-56CB8D1F3D72}"/>
                    </a:ext>
                  </a:extLst>
                </p14:cNvPr>
                <p14:cNvContentPartPr/>
                <p14:nvPr/>
              </p14:nvContentPartPr>
              <p14:xfrm>
                <a:off x="7879044" y="1779725"/>
                <a:ext cx="45720" cy="135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41B9EDB-FBA2-4821-F98D-56CB8D1F3D7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70404" y="1770725"/>
                  <a:ext cx="63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F629563-534B-9040-C847-89BF2980DA12}"/>
                    </a:ext>
                  </a:extLst>
                </p14:cNvPr>
                <p14:cNvContentPartPr/>
                <p14:nvPr/>
              </p14:nvContentPartPr>
              <p14:xfrm>
                <a:off x="8024844" y="1750565"/>
                <a:ext cx="169560" cy="141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F629563-534B-9040-C847-89BF2980DA1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015844" y="1741925"/>
                  <a:ext cx="187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BE28BE4-AD11-1236-63D4-14A636A400F4}"/>
                    </a:ext>
                  </a:extLst>
                </p14:cNvPr>
                <p14:cNvContentPartPr/>
                <p14:nvPr/>
              </p14:nvContentPartPr>
              <p14:xfrm>
                <a:off x="8273244" y="1760285"/>
                <a:ext cx="127080" cy="138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BE28BE4-AD11-1236-63D4-14A636A400F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264604" y="1751645"/>
                  <a:ext cx="144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3B69141-961B-CA93-8C5B-E7783B7DA184}"/>
                    </a:ext>
                  </a:extLst>
                </p14:cNvPr>
                <p14:cNvContentPartPr/>
                <p14:nvPr/>
              </p14:nvContentPartPr>
              <p14:xfrm>
                <a:off x="8423724" y="1808885"/>
                <a:ext cx="70560" cy="133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3B69141-961B-CA93-8C5B-E7783B7DA18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14724" y="1800245"/>
                  <a:ext cx="88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E4A3D84-EC0D-0B19-4287-CC6F5839724E}"/>
                    </a:ext>
                  </a:extLst>
                </p14:cNvPr>
                <p14:cNvContentPartPr/>
                <p14:nvPr/>
              </p14:nvContentPartPr>
              <p14:xfrm>
                <a:off x="8332644" y="1631405"/>
                <a:ext cx="23400" cy="36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E4A3D84-EC0D-0B19-4287-CC6F5839724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323644" y="1622405"/>
                  <a:ext cx="4104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CC6D033-1672-0356-C01C-9120E2F4EA43}"/>
              </a:ext>
            </a:extLst>
          </p:cNvPr>
          <p:cNvGrpSpPr/>
          <p:nvPr/>
        </p:nvGrpSpPr>
        <p:grpSpPr>
          <a:xfrm>
            <a:off x="8993244" y="1624205"/>
            <a:ext cx="1926720" cy="451440"/>
            <a:chOff x="8993244" y="1624205"/>
            <a:chExt cx="192672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7012222-C735-F644-B2E8-E7F48A1DEB61}"/>
                    </a:ext>
                  </a:extLst>
                </p14:cNvPr>
                <p14:cNvContentPartPr/>
                <p14:nvPr/>
              </p14:nvContentPartPr>
              <p14:xfrm>
                <a:off x="8993244" y="1770005"/>
                <a:ext cx="163080" cy="197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7012222-C735-F644-B2E8-E7F48A1DEB6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984244" y="1761005"/>
                  <a:ext cx="1807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387384B-CC71-7643-F595-FCA4C0FE60ED}"/>
                    </a:ext>
                  </a:extLst>
                </p14:cNvPr>
                <p14:cNvContentPartPr/>
                <p14:nvPr/>
              </p14:nvContentPartPr>
              <p14:xfrm>
                <a:off x="9155604" y="1816085"/>
                <a:ext cx="89280" cy="161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387384B-CC71-7643-F595-FCA4C0FE60E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146604" y="1807085"/>
                  <a:ext cx="106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98BC617-A558-0BF0-DAB7-FC9F4B333A52}"/>
                    </a:ext>
                  </a:extLst>
                </p14:cNvPr>
                <p14:cNvContentPartPr/>
                <p14:nvPr/>
              </p14:nvContentPartPr>
              <p14:xfrm>
                <a:off x="9347844" y="1750565"/>
                <a:ext cx="23760" cy="163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98BC617-A558-0BF0-DAB7-FC9F4B333A5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339204" y="1741925"/>
                  <a:ext cx="41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BF0A36C-E25F-8D19-C9BB-0FEC84F81CF2}"/>
                    </a:ext>
                  </a:extLst>
                </p14:cNvPr>
                <p14:cNvContentPartPr/>
                <p14:nvPr/>
              </p14:nvContentPartPr>
              <p14:xfrm>
                <a:off x="9364044" y="1734005"/>
                <a:ext cx="150120" cy="176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BF0A36C-E25F-8D19-C9BB-0FEC84F81CF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355404" y="1725365"/>
                  <a:ext cx="167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763C444-007A-B54C-56BF-EF630CA536EB}"/>
                    </a:ext>
                  </a:extLst>
                </p14:cNvPr>
                <p14:cNvContentPartPr/>
                <p14:nvPr/>
              </p14:nvContentPartPr>
              <p14:xfrm>
                <a:off x="9594084" y="1785485"/>
                <a:ext cx="143640" cy="290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763C444-007A-B54C-56BF-EF630CA536E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585084" y="1776485"/>
                  <a:ext cx="1612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E09038E-6635-E692-8134-1816BC9263AB}"/>
                    </a:ext>
                  </a:extLst>
                </p14:cNvPr>
                <p14:cNvContentPartPr/>
                <p14:nvPr/>
              </p14:nvContentPartPr>
              <p14:xfrm>
                <a:off x="9816564" y="1770005"/>
                <a:ext cx="115920" cy="138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E09038E-6635-E692-8134-1816BC9263A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807564" y="1761005"/>
                  <a:ext cx="133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C3F1B18-4EE2-D727-3ECA-153FDF29C8A3}"/>
                    </a:ext>
                  </a:extLst>
                </p14:cNvPr>
                <p14:cNvContentPartPr/>
                <p14:nvPr/>
              </p14:nvContentPartPr>
              <p14:xfrm>
                <a:off x="9795324" y="1624205"/>
                <a:ext cx="29880" cy="91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C3F1B18-4EE2-D727-3ECA-153FDF29C8A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786684" y="1615565"/>
                  <a:ext cx="47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156AC77-F8B2-0B72-6C66-90B928EB1158}"/>
                    </a:ext>
                  </a:extLst>
                </p14:cNvPr>
                <p14:cNvContentPartPr/>
                <p14:nvPr/>
              </p14:nvContentPartPr>
              <p14:xfrm>
                <a:off x="9989724" y="1732925"/>
                <a:ext cx="197640" cy="195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156AC77-F8B2-0B72-6C66-90B928EB115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981084" y="1724285"/>
                  <a:ext cx="215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33CB52F-E4E1-5B7A-F994-02AC6F7260A9}"/>
                    </a:ext>
                  </a:extLst>
                </p14:cNvPr>
                <p14:cNvContentPartPr/>
                <p14:nvPr/>
              </p14:nvContentPartPr>
              <p14:xfrm>
                <a:off x="10224444" y="1767485"/>
                <a:ext cx="236160" cy="172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33CB52F-E4E1-5B7A-F994-02AC6F7260A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215444" y="1758845"/>
                  <a:ext cx="253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DAB5F55-C846-264E-1218-6C415747506C}"/>
                    </a:ext>
                  </a:extLst>
                </p14:cNvPr>
                <p14:cNvContentPartPr/>
                <p14:nvPr/>
              </p14:nvContentPartPr>
              <p14:xfrm>
                <a:off x="10437564" y="1764965"/>
                <a:ext cx="198360" cy="164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DAB5F55-C846-264E-1218-6C415747506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428564" y="1755965"/>
                  <a:ext cx="216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469C495-3599-756D-E837-942B01437B54}"/>
                    </a:ext>
                  </a:extLst>
                </p14:cNvPr>
                <p14:cNvContentPartPr/>
                <p14:nvPr/>
              </p14:nvContentPartPr>
              <p14:xfrm>
                <a:off x="10678764" y="1799165"/>
                <a:ext cx="241200" cy="184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469C495-3599-756D-E837-942B01437B5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670124" y="1790165"/>
                  <a:ext cx="25884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3AE95CA-2CE7-6E78-DC45-D900C7A484EA}"/>
              </a:ext>
            </a:extLst>
          </p:cNvPr>
          <p:cNvGrpSpPr/>
          <p:nvPr/>
        </p:nvGrpSpPr>
        <p:grpSpPr>
          <a:xfrm>
            <a:off x="486804" y="2304965"/>
            <a:ext cx="1075680" cy="387360"/>
            <a:chOff x="486804" y="2304965"/>
            <a:chExt cx="107568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926017A-D622-6897-5FD9-137A39FE1F4E}"/>
                    </a:ext>
                  </a:extLst>
                </p14:cNvPr>
                <p14:cNvContentPartPr/>
                <p14:nvPr/>
              </p14:nvContentPartPr>
              <p14:xfrm>
                <a:off x="486804" y="2508005"/>
                <a:ext cx="169920" cy="184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926017A-D622-6897-5FD9-137A39FE1F4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8164" y="2499005"/>
                  <a:ext cx="1875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350D049-53BC-F536-FFA2-A541E7C0186B}"/>
                    </a:ext>
                  </a:extLst>
                </p14:cNvPr>
                <p14:cNvContentPartPr/>
                <p14:nvPr/>
              </p14:nvContentPartPr>
              <p14:xfrm>
                <a:off x="680484" y="2494325"/>
                <a:ext cx="85680" cy="171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350D049-53BC-F536-FFA2-A541E7C0186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71844" y="2485685"/>
                  <a:ext cx="103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66D842A-AFC9-EA4F-35D9-9E4A1460F90F}"/>
                    </a:ext>
                  </a:extLst>
                </p14:cNvPr>
                <p14:cNvContentPartPr/>
                <p14:nvPr/>
              </p14:nvContentPartPr>
              <p14:xfrm>
                <a:off x="806844" y="2501525"/>
                <a:ext cx="157680" cy="170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66D842A-AFC9-EA4F-35D9-9E4A1460F90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98204" y="2492885"/>
                  <a:ext cx="175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C4A2366-1CE6-057B-4DAC-59D11D3477D8}"/>
                    </a:ext>
                  </a:extLst>
                </p14:cNvPr>
                <p14:cNvContentPartPr/>
                <p14:nvPr/>
              </p14:nvContentPartPr>
              <p14:xfrm>
                <a:off x="991884" y="2421605"/>
                <a:ext cx="143640" cy="173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C4A2366-1CE6-057B-4DAC-59D11D3477D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83244" y="2412965"/>
                  <a:ext cx="1612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662AAC4-0412-A7E6-99B7-285165FBBDE4}"/>
                    </a:ext>
                  </a:extLst>
                </p14:cNvPr>
                <p14:cNvContentPartPr/>
                <p14:nvPr/>
              </p14:nvContentPartPr>
              <p14:xfrm>
                <a:off x="1244244" y="2479925"/>
                <a:ext cx="162000" cy="169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662AAC4-0412-A7E6-99B7-285165FBBDE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235244" y="2471285"/>
                  <a:ext cx="179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7DDE535-27BF-8010-7C01-5CF03FF44E70}"/>
                    </a:ext>
                  </a:extLst>
                </p14:cNvPr>
                <p14:cNvContentPartPr/>
                <p14:nvPr/>
              </p14:nvContentPartPr>
              <p14:xfrm>
                <a:off x="1244604" y="2304965"/>
                <a:ext cx="360" cy="51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7DDE535-27BF-8010-7C01-5CF03FF44E7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235964" y="2295965"/>
                  <a:ext cx="18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9151142-CA73-BE2C-F7B3-05EA64FE5D9A}"/>
                    </a:ext>
                  </a:extLst>
                </p14:cNvPr>
                <p14:cNvContentPartPr/>
                <p14:nvPr/>
              </p14:nvContentPartPr>
              <p14:xfrm>
                <a:off x="1436124" y="2362925"/>
                <a:ext cx="126360" cy="211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9151142-CA73-BE2C-F7B3-05EA64FE5D9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427124" y="2354285"/>
                  <a:ext cx="144000" cy="22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2FC5903F-3411-EED8-F486-74BC54FDCF17}"/>
                  </a:ext>
                </a:extLst>
              </p14:cNvPr>
              <p14:cNvContentPartPr/>
              <p14:nvPr/>
            </p14:nvContentPartPr>
            <p14:xfrm>
              <a:off x="8910444" y="1624205"/>
              <a:ext cx="1821960" cy="1170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2FC5903F-3411-EED8-F486-74BC54FDCF1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874444" y="1552205"/>
                <a:ext cx="1893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728BD31-2BA1-41F9-3788-9125EB1DAACE}"/>
                  </a:ext>
                </a:extLst>
              </p14:cNvPr>
              <p14:cNvContentPartPr/>
              <p14:nvPr/>
            </p14:nvContentPartPr>
            <p14:xfrm>
              <a:off x="8968764" y="1611245"/>
              <a:ext cx="1938240" cy="5108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728BD31-2BA1-41F9-3788-9125EB1DAACE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8932764" y="1539605"/>
                <a:ext cx="200988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F605D77-5B7C-8CBC-29BD-AF0F555261ED}"/>
                  </a:ext>
                </a:extLst>
              </p14:cNvPr>
              <p14:cNvContentPartPr/>
              <p14:nvPr/>
            </p14:nvContentPartPr>
            <p14:xfrm>
              <a:off x="10516404" y="1728245"/>
              <a:ext cx="203760" cy="1497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F605D77-5B7C-8CBC-29BD-AF0F555261ED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0480404" y="1656605"/>
                <a:ext cx="27540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E00DE3D7-2F0F-B8B4-C85D-B926551B624D}"/>
                  </a:ext>
                </a:extLst>
              </p14:cNvPr>
              <p14:cNvContentPartPr/>
              <p14:nvPr/>
            </p14:nvContentPartPr>
            <p14:xfrm>
              <a:off x="10048404" y="825725"/>
              <a:ext cx="1606320" cy="3999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E00DE3D7-2F0F-B8B4-C85D-B926551B624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0012404" y="753725"/>
                <a:ext cx="167796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BDB97DE4-1077-D72A-CCD7-BD2A923D0D01}"/>
                  </a:ext>
                </a:extLst>
              </p14:cNvPr>
              <p14:cNvContentPartPr/>
              <p14:nvPr/>
            </p14:nvContentPartPr>
            <p14:xfrm>
              <a:off x="10090524" y="833285"/>
              <a:ext cx="1476360" cy="1994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BDB97DE4-1077-D72A-CCD7-BD2A923D0D01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0054884" y="761285"/>
                <a:ext cx="154800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9E24FD89-213F-E36C-6936-00220CF427F9}"/>
                  </a:ext>
                </a:extLst>
              </p14:cNvPr>
              <p14:cNvContentPartPr/>
              <p14:nvPr/>
            </p14:nvContentPartPr>
            <p14:xfrm>
              <a:off x="3735084" y="651485"/>
              <a:ext cx="1771560" cy="6670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9E24FD89-213F-E36C-6936-00220CF427F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699444" y="579845"/>
                <a:ext cx="1843200" cy="8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D4B2CBEA-A37C-F0FD-6705-1323F82A41E6}"/>
                  </a:ext>
                </a:extLst>
              </p14:cNvPr>
              <p14:cNvContentPartPr/>
              <p14:nvPr/>
            </p14:nvContentPartPr>
            <p14:xfrm>
              <a:off x="3959004" y="1214885"/>
              <a:ext cx="1434240" cy="594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D4B2CBEA-A37C-F0FD-6705-1323F82A41E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923004" y="1143245"/>
                <a:ext cx="150588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A79A7C4D-D73A-D458-3B17-882E011EF799}"/>
                  </a:ext>
                </a:extLst>
              </p14:cNvPr>
              <p14:cNvContentPartPr/>
              <p14:nvPr/>
            </p14:nvContentPartPr>
            <p14:xfrm>
              <a:off x="10009164" y="855965"/>
              <a:ext cx="1501560" cy="298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A79A7C4D-D73A-D458-3B17-882E011EF799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9973524" y="783965"/>
                <a:ext cx="15732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F1A733F-299D-8593-0958-33F9115A8D3D}"/>
                  </a:ext>
                </a:extLst>
              </p14:cNvPr>
              <p14:cNvContentPartPr/>
              <p14:nvPr/>
            </p14:nvContentPartPr>
            <p14:xfrm>
              <a:off x="11040564" y="835445"/>
              <a:ext cx="568440" cy="2167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F1A733F-299D-8593-0958-33F9115A8D3D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1004564" y="763445"/>
                <a:ext cx="6400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CC0862B-BE80-855E-3945-AE4AB13E228F}"/>
                  </a:ext>
                </a:extLst>
              </p14:cNvPr>
              <p14:cNvContentPartPr/>
              <p14:nvPr/>
            </p14:nvContentPartPr>
            <p14:xfrm>
              <a:off x="10046244" y="903845"/>
              <a:ext cx="1650240" cy="2948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CC0862B-BE80-855E-3945-AE4AB13E228F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0010604" y="831845"/>
                <a:ext cx="1721880" cy="43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632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21531B7-2839-46B3-88EF-942F2850DECA}"/>
              </a:ext>
            </a:extLst>
          </p:cNvPr>
          <p:cNvGrpSpPr/>
          <p:nvPr/>
        </p:nvGrpSpPr>
        <p:grpSpPr>
          <a:xfrm>
            <a:off x="1075764" y="342605"/>
            <a:ext cx="422640" cy="570240"/>
            <a:chOff x="1075764" y="342605"/>
            <a:chExt cx="422640" cy="57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2D0FDB9-8D8A-3BB3-5D40-E8BA458B833F}"/>
                    </a:ext>
                  </a:extLst>
                </p14:cNvPr>
                <p14:cNvContentPartPr/>
                <p14:nvPr/>
              </p14:nvContentPartPr>
              <p14:xfrm>
                <a:off x="1075764" y="342605"/>
                <a:ext cx="373680" cy="570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2D0FDB9-8D8A-3BB3-5D40-E8BA458B833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67124" y="333965"/>
                  <a:ext cx="39132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E1EFE76-28FA-B81E-96EA-D4008BF03FDF}"/>
                    </a:ext>
                  </a:extLst>
                </p14:cNvPr>
                <p14:cNvContentPartPr/>
                <p14:nvPr/>
              </p14:nvContentPartPr>
              <p14:xfrm>
                <a:off x="1498044" y="651485"/>
                <a:ext cx="360" cy="127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E1EFE76-28FA-B81E-96EA-D4008BF03FD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89044" y="642485"/>
                  <a:ext cx="18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9390734-9133-2271-35C1-622950844B8F}"/>
                    </a:ext>
                  </a:extLst>
                </p14:cNvPr>
                <p14:cNvContentPartPr/>
                <p14:nvPr/>
              </p14:nvContentPartPr>
              <p14:xfrm>
                <a:off x="1478604" y="511445"/>
                <a:ext cx="9720" cy="14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9390734-9133-2271-35C1-622950844B8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69604" y="502805"/>
                  <a:ext cx="273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F30644-FF0F-7196-78FD-0DE6DB8CD3E4}"/>
              </a:ext>
            </a:extLst>
          </p:cNvPr>
          <p:cNvGrpSpPr/>
          <p:nvPr/>
        </p:nvGrpSpPr>
        <p:grpSpPr>
          <a:xfrm>
            <a:off x="1709364" y="347285"/>
            <a:ext cx="511200" cy="691560"/>
            <a:chOff x="1709364" y="347285"/>
            <a:chExt cx="511200" cy="69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A58427C-4D3C-F072-CEE6-5643524CBC11}"/>
                    </a:ext>
                  </a:extLst>
                </p14:cNvPr>
                <p14:cNvContentPartPr/>
                <p14:nvPr/>
              </p14:nvContentPartPr>
              <p14:xfrm>
                <a:off x="1709364" y="347285"/>
                <a:ext cx="182880" cy="408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A58427C-4D3C-F072-CEE6-5643524CBC1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00724" y="338285"/>
                  <a:ext cx="2005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774ED06-E26E-C9EB-D91A-9EBC15A91C31}"/>
                    </a:ext>
                  </a:extLst>
                </p14:cNvPr>
                <p14:cNvContentPartPr/>
                <p14:nvPr/>
              </p14:nvContentPartPr>
              <p14:xfrm>
                <a:off x="1954524" y="705845"/>
                <a:ext cx="266040" cy="333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774ED06-E26E-C9EB-D91A-9EBC15A91C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45884" y="697205"/>
                  <a:ext cx="283680" cy="35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E3E085C-7190-5659-9B2B-EADC49A00124}"/>
              </a:ext>
            </a:extLst>
          </p:cNvPr>
          <p:cNvGrpSpPr/>
          <p:nvPr/>
        </p:nvGrpSpPr>
        <p:grpSpPr>
          <a:xfrm>
            <a:off x="2952084" y="378965"/>
            <a:ext cx="1796040" cy="437400"/>
            <a:chOff x="2952084" y="378965"/>
            <a:chExt cx="179604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8027C0F-D770-96BF-0928-B714289A5FEF}"/>
                    </a:ext>
                  </a:extLst>
                </p14:cNvPr>
                <p14:cNvContentPartPr/>
                <p14:nvPr/>
              </p14:nvContentPartPr>
              <p14:xfrm>
                <a:off x="2952084" y="485885"/>
                <a:ext cx="209520" cy="330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8027C0F-D770-96BF-0928-B714289A5FE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43444" y="477245"/>
                  <a:ext cx="2271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22A8563-37B2-2C3D-2F3E-A551CF599DBA}"/>
                    </a:ext>
                  </a:extLst>
                </p14:cNvPr>
                <p14:cNvContentPartPr/>
                <p14:nvPr/>
              </p14:nvContentPartPr>
              <p14:xfrm>
                <a:off x="3208764" y="525125"/>
                <a:ext cx="140760" cy="257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22A8563-37B2-2C3D-2F3E-A551CF599DB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99764" y="516125"/>
                  <a:ext cx="1584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89017FA-5609-E6F9-3F97-F863A7AC419E}"/>
                    </a:ext>
                  </a:extLst>
                </p14:cNvPr>
                <p14:cNvContentPartPr/>
                <p14:nvPr/>
              </p14:nvContentPartPr>
              <p14:xfrm>
                <a:off x="3413964" y="589565"/>
                <a:ext cx="163800" cy="168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89017FA-5609-E6F9-3F97-F863A7AC419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04964" y="580925"/>
                  <a:ext cx="181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DC331A3-5C35-6516-BA84-2B701D2920A2}"/>
                    </a:ext>
                  </a:extLst>
                </p14:cNvPr>
                <p14:cNvContentPartPr/>
                <p14:nvPr/>
              </p14:nvContentPartPr>
              <p14:xfrm>
                <a:off x="3628164" y="601445"/>
                <a:ext cx="186480" cy="192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DC331A3-5C35-6516-BA84-2B701D2920A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19164" y="592805"/>
                  <a:ext cx="2041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40A0BFC-2E00-C509-7FE6-5324EF4A934D}"/>
                    </a:ext>
                  </a:extLst>
                </p14:cNvPr>
                <p14:cNvContentPartPr/>
                <p14:nvPr/>
              </p14:nvContentPartPr>
              <p14:xfrm>
                <a:off x="3686484" y="378965"/>
                <a:ext cx="360" cy="41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40A0BFC-2E00-C509-7FE6-5324EF4A934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77484" y="369965"/>
                  <a:ext cx="18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C5864B0-A5BF-2E83-609F-0CC74B7C28AE}"/>
                    </a:ext>
                  </a:extLst>
                </p14:cNvPr>
                <p14:cNvContentPartPr/>
                <p14:nvPr/>
              </p14:nvContentPartPr>
              <p14:xfrm>
                <a:off x="3941004" y="525125"/>
                <a:ext cx="105480" cy="216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C5864B0-A5BF-2E83-609F-0CC74B7C28A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32004" y="516125"/>
                  <a:ext cx="1231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AD08BBD-D272-3B9B-547C-68C012821298}"/>
                    </a:ext>
                  </a:extLst>
                </p14:cNvPr>
                <p14:cNvContentPartPr/>
                <p14:nvPr/>
              </p14:nvContentPartPr>
              <p14:xfrm>
                <a:off x="4108404" y="583085"/>
                <a:ext cx="170640" cy="167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AD08BBD-D272-3B9B-547C-68C01282129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99404" y="574445"/>
                  <a:ext cx="188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AAD6F11-6F1C-6ABF-172D-1FBB3B42224D}"/>
                    </a:ext>
                  </a:extLst>
                </p14:cNvPr>
                <p14:cNvContentPartPr/>
                <p14:nvPr/>
              </p14:nvContentPartPr>
              <p14:xfrm>
                <a:off x="4273284" y="530885"/>
                <a:ext cx="252720" cy="188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AAD6F11-6F1C-6ABF-172D-1FBB3B42224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64644" y="522245"/>
                  <a:ext cx="270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5C3E830-C74D-7326-C22E-CA76B5D9A69B}"/>
                    </a:ext>
                  </a:extLst>
                </p14:cNvPr>
                <p14:cNvContentPartPr/>
                <p14:nvPr/>
              </p14:nvContentPartPr>
              <p14:xfrm>
                <a:off x="4639404" y="549965"/>
                <a:ext cx="108720" cy="145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5C3E830-C74D-7326-C22E-CA76B5D9A69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30764" y="540965"/>
                  <a:ext cx="12636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BAC7AEF-8B13-54CA-6052-C77CB6FFCEDE}"/>
              </a:ext>
            </a:extLst>
          </p:cNvPr>
          <p:cNvGrpSpPr/>
          <p:nvPr/>
        </p:nvGrpSpPr>
        <p:grpSpPr>
          <a:xfrm>
            <a:off x="5239524" y="535205"/>
            <a:ext cx="703800" cy="209520"/>
            <a:chOff x="5239524" y="535205"/>
            <a:chExt cx="70380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15873AA-D552-3384-8EF9-E99624B467C7}"/>
                    </a:ext>
                  </a:extLst>
                </p14:cNvPr>
                <p14:cNvContentPartPr/>
                <p14:nvPr/>
              </p14:nvContentPartPr>
              <p14:xfrm>
                <a:off x="5239524" y="553925"/>
                <a:ext cx="130680" cy="182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15873AA-D552-3384-8EF9-E99624B467C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30884" y="544925"/>
                  <a:ext cx="148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3F4148A-DAEB-F293-6175-628486F5AD96}"/>
                    </a:ext>
                  </a:extLst>
                </p14:cNvPr>
                <p14:cNvContentPartPr/>
                <p14:nvPr/>
              </p14:nvContentPartPr>
              <p14:xfrm>
                <a:off x="5388564" y="535205"/>
                <a:ext cx="176760" cy="197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3F4148A-DAEB-F293-6175-628486F5AD9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79924" y="526565"/>
                  <a:ext cx="194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32DB64F-D993-6196-BEB3-C9F5C4D65FD7}"/>
                    </a:ext>
                  </a:extLst>
                </p14:cNvPr>
                <p14:cNvContentPartPr/>
                <p14:nvPr/>
              </p14:nvContentPartPr>
              <p14:xfrm>
                <a:off x="5646684" y="553925"/>
                <a:ext cx="97560" cy="146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32DB64F-D993-6196-BEB3-C9F5C4D65FD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37684" y="545285"/>
                  <a:ext cx="115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D155EF6-F521-3EF2-A235-702B483DF0DB}"/>
                    </a:ext>
                  </a:extLst>
                </p14:cNvPr>
                <p14:cNvContentPartPr/>
                <p14:nvPr/>
              </p14:nvContentPartPr>
              <p14:xfrm>
                <a:off x="5758644" y="598205"/>
                <a:ext cx="184680" cy="146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D155EF6-F521-3EF2-A235-702B483DF0D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49644" y="589565"/>
                  <a:ext cx="20232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A8A85DD-467B-EB69-05A8-181425AF0D4D}"/>
              </a:ext>
            </a:extLst>
          </p:cNvPr>
          <p:cNvGrpSpPr/>
          <p:nvPr/>
        </p:nvGrpSpPr>
        <p:grpSpPr>
          <a:xfrm>
            <a:off x="6374604" y="417845"/>
            <a:ext cx="1947600" cy="519840"/>
            <a:chOff x="6374604" y="417845"/>
            <a:chExt cx="1947600" cy="51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ED1FF27-0C29-0CAB-251D-979884C38B76}"/>
                    </a:ext>
                  </a:extLst>
                </p14:cNvPr>
                <p14:cNvContentPartPr/>
                <p14:nvPr/>
              </p14:nvContentPartPr>
              <p14:xfrm>
                <a:off x="6374604" y="561125"/>
                <a:ext cx="135720" cy="169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ED1FF27-0C29-0CAB-251D-979884C38B7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65964" y="552125"/>
                  <a:ext cx="1533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B83AEF2-991A-446B-166C-5242E91441DE}"/>
                    </a:ext>
                  </a:extLst>
                </p14:cNvPr>
                <p14:cNvContentPartPr/>
                <p14:nvPr/>
              </p14:nvContentPartPr>
              <p14:xfrm>
                <a:off x="6536604" y="551765"/>
                <a:ext cx="77040" cy="157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B83AEF2-991A-446B-166C-5242E91441D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527964" y="542765"/>
                  <a:ext cx="94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6364ABE-CE0A-0FC7-E01A-3C71DB593DB6}"/>
                    </a:ext>
                  </a:extLst>
                </p14:cNvPr>
                <p14:cNvContentPartPr/>
                <p14:nvPr/>
              </p14:nvContentPartPr>
              <p14:xfrm>
                <a:off x="6672684" y="564005"/>
                <a:ext cx="150840" cy="171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6364ABE-CE0A-0FC7-E01A-3C71DB593DB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64044" y="555365"/>
                  <a:ext cx="168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DE0084-6DA3-13A3-A939-C1B575534210}"/>
                    </a:ext>
                  </a:extLst>
                </p14:cNvPr>
                <p14:cNvContentPartPr/>
                <p14:nvPr/>
              </p14:nvContentPartPr>
              <p14:xfrm>
                <a:off x="6882924" y="601805"/>
                <a:ext cx="111960" cy="335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DE0084-6DA3-13A3-A939-C1B57553421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73924" y="593165"/>
                  <a:ext cx="1296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0B44469-B2F6-AA36-EA51-94CF8D9B60C5}"/>
                    </a:ext>
                  </a:extLst>
                </p14:cNvPr>
                <p14:cNvContentPartPr/>
                <p14:nvPr/>
              </p14:nvContentPartPr>
              <p14:xfrm>
                <a:off x="7092084" y="547805"/>
                <a:ext cx="117720" cy="144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0B44469-B2F6-AA36-EA51-94CF8D9B60C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083444" y="538805"/>
                  <a:ext cx="1353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EE65667-7FAD-35BB-0D3F-1B9486786CF0}"/>
                    </a:ext>
                  </a:extLst>
                </p14:cNvPr>
                <p14:cNvContentPartPr/>
                <p14:nvPr/>
              </p14:nvContentPartPr>
              <p14:xfrm>
                <a:off x="7091004" y="417845"/>
                <a:ext cx="4320" cy="82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EE65667-7FAD-35BB-0D3F-1B9486786CF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82004" y="409205"/>
                  <a:ext cx="21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C30D1DC-F5D0-D7BA-33C5-106DF1F1ABE7}"/>
                    </a:ext>
                  </a:extLst>
                </p14:cNvPr>
                <p14:cNvContentPartPr/>
                <p14:nvPr/>
              </p14:nvContentPartPr>
              <p14:xfrm>
                <a:off x="7100724" y="544205"/>
                <a:ext cx="78120" cy="119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C30D1DC-F5D0-D7BA-33C5-106DF1F1ABE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92084" y="535565"/>
                  <a:ext cx="95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1BD036A-1A6C-57CA-E95A-D5141BF67320}"/>
                    </a:ext>
                  </a:extLst>
                </p14:cNvPr>
                <p14:cNvContentPartPr/>
                <p14:nvPr/>
              </p14:nvContentPartPr>
              <p14:xfrm>
                <a:off x="7295484" y="558245"/>
                <a:ext cx="115560" cy="176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1BD036A-1A6C-57CA-E95A-D5141BF6732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286484" y="549605"/>
                  <a:ext cx="1332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17363F2-5F5B-40F5-20B7-E342619575A2}"/>
                    </a:ext>
                  </a:extLst>
                </p14:cNvPr>
                <p14:cNvContentPartPr/>
                <p14:nvPr/>
              </p14:nvContentPartPr>
              <p14:xfrm>
                <a:off x="7476924" y="579845"/>
                <a:ext cx="141840" cy="122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17363F2-5F5B-40F5-20B7-E342619575A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67924" y="571205"/>
                  <a:ext cx="159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5552CE3-150F-1B09-8C0E-87C2DB9C8C24}"/>
                    </a:ext>
                  </a:extLst>
                </p14:cNvPr>
                <p14:cNvContentPartPr/>
                <p14:nvPr/>
              </p14:nvContentPartPr>
              <p14:xfrm>
                <a:off x="7618404" y="584525"/>
                <a:ext cx="114480" cy="157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5552CE3-150F-1B09-8C0E-87C2DB9C8C2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09404" y="575525"/>
                  <a:ext cx="132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28843F2-0F00-B952-E760-2BAE1CDCD49C}"/>
                    </a:ext>
                  </a:extLst>
                </p14:cNvPr>
                <p14:cNvContentPartPr/>
                <p14:nvPr/>
              </p14:nvContentPartPr>
              <p14:xfrm>
                <a:off x="7723164" y="556085"/>
                <a:ext cx="195480" cy="176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28843F2-0F00-B952-E760-2BAE1CDCD49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14524" y="547445"/>
                  <a:ext cx="213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C630929-23D3-019C-08E5-649B8284C00C}"/>
                    </a:ext>
                  </a:extLst>
                </p14:cNvPr>
                <p14:cNvContentPartPr/>
                <p14:nvPr/>
              </p14:nvContentPartPr>
              <p14:xfrm>
                <a:off x="7996404" y="522965"/>
                <a:ext cx="325800" cy="190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C630929-23D3-019C-08E5-649B8284C00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987764" y="514325"/>
                  <a:ext cx="34344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94A2A53-0F20-A42D-2DF7-32807D3AE5B2}"/>
              </a:ext>
            </a:extLst>
          </p:cNvPr>
          <p:cNvGrpSpPr/>
          <p:nvPr/>
        </p:nvGrpSpPr>
        <p:grpSpPr>
          <a:xfrm>
            <a:off x="273684" y="1672805"/>
            <a:ext cx="619560" cy="528120"/>
            <a:chOff x="273684" y="1672805"/>
            <a:chExt cx="61956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5D0FBC8-AECF-E8F1-E708-6DD3812F00B4}"/>
                    </a:ext>
                  </a:extLst>
                </p14:cNvPr>
                <p14:cNvContentPartPr/>
                <p14:nvPr/>
              </p14:nvContentPartPr>
              <p14:xfrm>
                <a:off x="340284" y="1700525"/>
                <a:ext cx="494280" cy="426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5D0FBC8-AECF-E8F1-E708-6DD3812F00B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2284" y="1682885"/>
                  <a:ext cx="52992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F24B6B9-317A-FC74-C723-4CC44AE7EDF0}"/>
                    </a:ext>
                  </a:extLst>
                </p14:cNvPr>
                <p14:cNvContentPartPr/>
                <p14:nvPr/>
              </p14:nvContentPartPr>
              <p14:xfrm>
                <a:off x="273684" y="1711685"/>
                <a:ext cx="57240" cy="489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F24B6B9-317A-FC74-C723-4CC44AE7EDF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4684" y="1702685"/>
                  <a:ext cx="7488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72A5E13-31B0-1EF0-0CCF-945342BFEBC8}"/>
                    </a:ext>
                  </a:extLst>
                </p14:cNvPr>
                <p14:cNvContentPartPr/>
                <p14:nvPr/>
              </p14:nvContentPartPr>
              <p14:xfrm>
                <a:off x="330564" y="1672805"/>
                <a:ext cx="562680" cy="477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72A5E13-31B0-1EF0-0CCF-945342BFEBC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1564" y="1664165"/>
                  <a:ext cx="58032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4F2BCA8-7FBF-DDCB-C300-AE83832F457F}"/>
                    </a:ext>
                  </a:extLst>
                </p14:cNvPr>
                <p14:cNvContentPartPr/>
                <p14:nvPr/>
              </p14:nvContentPartPr>
              <p14:xfrm>
                <a:off x="338484" y="1710245"/>
                <a:ext cx="43560" cy="310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4F2BCA8-7FBF-DDCB-C300-AE83832F457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0484" y="1692605"/>
                  <a:ext cx="792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42E7606-2508-BEAE-1A5C-DF72601418E4}"/>
                    </a:ext>
                  </a:extLst>
                </p14:cNvPr>
                <p14:cNvContentPartPr/>
                <p14:nvPr/>
              </p14:nvContentPartPr>
              <p14:xfrm>
                <a:off x="340644" y="1857845"/>
                <a:ext cx="48960" cy="213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42E7606-2508-BEAE-1A5C-DF72601418E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2644" y="1839845"/>
                  <a:ext cx="84600" cy="24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760360F-BBAE-2A95-9C6F-52B09A2490E0}"/>
                  </a:ext>
                </a:extLst>
              </p14:cNvPr>
              <p14:cNvContentPartPr/>
              <p14:nvPr/>
            </p14:nvContentPartPr>
            <p14:xfrm>
              <a:off x="386364" y="1691525"/>
              <a:ext cx="470160" cy="274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760360F-BBAE-2A95-9C6F-52B09A2490E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68724" y="1673885"/>
                <a:ext cx="505800" cy="30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777E35DE-3A6D-3BD1-7683-868AE0BB3F9C}"/>
              </a:ext>
            </a:extLst>
          </p:cNvPr>
          <p:cNvGrpSpPr/>
          <p:nvPr/>
        </p:nvGrpSpPr>
        <p:grpSpPr>
          <a:xfrm>
            <a:off x="1419924" y="1746965"/>
            <a:ext cx="568080" cy="346320"/>
            <a:chOff x="1419924" y="1746965"/>
            <a:chExt cx="56808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4A795D2-4A8C-B9D3-4F53-0EB38CBEF492}"/>
                    </a:ext>
                  </a:extLst>
                </p14:cNvPr>
                <p14:cNvContentPartPr/>
                <p14:nvPr/>
              </p14:nvContentPartPr>
              <p14:xfrm>
                <a:off x="1419924" y="1746965"/>
                <a:ext cx="235800" cy="331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4A795D2-4A8C-B9D3-4F53-0EB38CBEF49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10924" y="1737965"/>
                  <a:ext cx="2534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D641EFC-945C-0FEA-B8B8-E694D3F04C6D}"/>
                    </a:ext>
                  </a:extLst>
                </p14:cNvPr>
                <p14:cNvContentPartPr/>
                <p14:nvPr/>
              </p14:nvContentPartPr>
              <p14:xfrm>
                <a:off x="1796124" y="1880885"/>
                <a:ext cx="191880" cy="212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D641EFC-945C-0FEA-B8B8-E694D3F04C6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787124" y="1871885"/>
                  <a:ext cx="20952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61E1345-5427-7656-FA49-5A42D70CA251}"/>
              </a:ext>
            </a:extLst>
          </p:cNvPr>
          <p:cNvGrpSpPr/>
          <p:nvPr/>
        </p:nvGrpSpPr>
        <p:grpSpPr>
          <a:xfrm>
            <a:off x="2460684" y="1698365"/>
            <a:ext cx="1391040" cy="562680"/>
            <a:chOff x="2460684" y="1698365"/>
            <a:chExt cx="1391040" cy="56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37E8D8F-569C-C7C3-DF46-EF84F9216AF6}"/>
                    </a:ext>
                  </a:extLst>
                </p14:cNvPr>
                <p14:cNvContentPartPr/>
                <p14:nvPr/>
              </p14:nvContentPartPr>
              <p14:xfrm>
                <a:off x="2460684" y="1698365"/>
                <a:ext cx="203760" cy="393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37E8D8F-569C-C7C3-DF46-EF84F9216AF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52044" y="1689725"/>
                  <a:ext cx="22140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91E9047-EDF8-86FE-5F4B-DC5F8B3EC642}"/>
                    </a:ext>
                  </a:extLst>
                </p14:cNvPr>
                <p14:cNvContentPartPr/>
                <p14:nvPr/>
              </p14:nvContentPartPr>
              <p14:xfrm>
                <a:off x="2783604" y="1917605"/>
                <a:ext cx="113040" cy="343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91E9047-EDF8-86FE-5F4B-DC5F8B3EC64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74964" y="1908605"/>
                  <a:ext cx="1306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2FCD026-6FF9-1D07-CCA5-AA66EE440666}"/>
                    </a:ext>
                  </a:extLst>
                </p14:cNvPr>
                <p14:cNvContentPartPr/>
                <p14:nvPr/>
              </p14:nvContentPartPr>
              <p14:xfrm>
                <a:off x="2997444" y="1918325"/>
                <a:ext cx="104760" cy="112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2FCD026-6FF9-1D07-CCA5-AA66EE44066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88804" y="1909325"/>
                  <a:ext cx="122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C296ACF-DC98-B83C-A199-2695AC23408D}"/>
                    </a:ext>
                  </a:extLst>
                </p14:cNvPr>
                <p14:cNvContentPartPr/>
                <p14:nvPr/>
              </p14:nvContentPartPr>
              <p14:xfrm>
                <a:off x="3199764" y="1883765"/>
                <a:ext cx="126000" cy="167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C296ACF-DC98-B83C-A199-2695AC23408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91124" y="1875125"/>
                  <a:ext cx="143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20781A5-C57B-CE22-342B-5FB983DA8F79}"/>
                    </a:ext>
                  </a:extLst>
                </p14:cNvPr>
                <p14:cNvContentPartPr/>
                <p14:nvPr/>
              </p14:nvContentPartPr>
              <p14:xfrm>
                <a:off x="3246924" y="1770005"/>
                <a:ext cx="11880" cy="14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20781A5-C57B-CE22-342B-5FB983DA8F7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38284" y="1761005"/>
                  <a:ext cx="29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04AD391-299B-0912-1C6F-2A2FB839CB57}"/>
                    </a:ext>
                  </a:extLst>
                </p14:cNvPr>
                <p14:cNvContentPartPr/>
                <p14:nvPr/>
              </p14:nvContentPartPr>
              <p14:xfrm>
                <a:off x="3432684" y="1896365"/>
                <a:ext cx="147960" cy="141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04AD391-299B-0912-1C6F-2A2FB839CB5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24044" y="1887365"/>
                  <a:ext cx="165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3452C03-25C8-4F37-77A6-79E01CAECA5C}"/>
                    </a:ext>
                  </a:extLst>
                </p14:cNvPr>
                <p14:cNvContentPartPr/>
                <p14:nvPr/>
              </p14:nvContentPartPr>
              <p14:xfrm>
                <a:off x="3462564" y="1818605"/>
                <a:ext cx="20520" cy="381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3452C03-25C8-4F37-77A6-79E01CAECA5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53564" y="1809965"/>
                  <a:ext cx="381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5E27BD5-6636-C7F9-26A7-53CE68EB53C6}"/>
                    </a:ext>
                  </a:extLst>
                </p14:cNvPr>
                <p14:cNvContentPartPr/>
                <p14:nvPr/>
              </p14:nvContentPartPr>
              <p14:xfrm>
                <a:off x="3690444" y="1886645"/>
                <a:ext cx="161280" cy="156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5E27BD5-6636-C7F9-26A7-53CE68EB53C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81444" y="1877645"/>
                  <a:ext cx="17892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0196D8D-E5B5-34F3-4205-8A9EAC72587C}"/>
              </a:ext>
            </a:extLst>
          </p:cNvPr>
          <p:cNvGrpSpPr/>
          <p:nvPr/>
        </p:nvGrpSpPr>
        <p:grpSpPr>
          <a:xfrm>
            <a:off x="4202004" y="1849565"/>
            <a:ext cx="635040" cy="201240"/>
            <a:chOff x="4202004" y="1849565"/>
            <a:chExt cx="63504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326445C-B512-93F0-FAA7-7C78ED1F5BBF}"/>
                    </a:ext>
                  </a:extLst>
                </p14:cNvPr>
                <p14:cNvContentPartPr/>
                <p14:nvPr/>
              </p14:nvContentPartPr>
              <p14:xfrm>
                <a:off x="4202004" y="1886645"/>
                <a:ext cx="196560" cy="160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326445C-B512-93F0-FAA7-7C78ED1F5BB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93364" y="1878005"/>
                  <a:ext cx="214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E389233-23C1-9667-A555-F32D74EB4985}"/>
                    </a:ext>
                  </a:extLst>
                </p14:cNvPr>
                <p14:cNvContentPartPr/>
                <p14:nvPr/>
              </p14:nvContentPartPr>
              <p14:xfrm>
                <a:off x="4542564" y="1867205"/>
                <a:ext cx="35640" cy="183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E389233-23C1-9667-A555-F32D74EB498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33564" y="1858565"/>
                  <a:ext cx="53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DB2BCFE-5DD1-0A7F-63C5-B70BF20374C5}"/>
                    </a:ext>
                  </a:extLst>
                </p14:cNvPr>
                <p14:cNvContentPartPr/>
                <p14:nvPr/>
              </p14:nvContentPartPr>
              <p14:xfrm>
                <a:off x="4711764" y="1849565"/>
                <a:ext cx="125280" cy="163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DB2BCFE-5DD1-0A7F-63C5-B70BF20374C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02764" y="1840565"/>
                  <a:ext cx="14292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4266047-E4E7-909F-2AB1-792DBF270AB6}"/>
              </a:ext>
            </a:extLst>
          </p:cNvPr>
          <p:cNvGrpSpPr/>
          <p:nvPr/>
        </p:nvGrpSpPr>
        <p:grpSpPr>
          <a:xfrm>
            <a:off x="5361924" y="1701965"/>
            <a:ext cx="1125000" cy="320400"/>
            <a:chOff x="5361924" y="1701965"/>
            <a:chExt cx="112500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C2A65F8-1AD2-8153-E1CF-7805D7647BD4}"/>
                    </a:ext>
                  </a:extLst>
                </p14:cNvPr>
                <p14:cNvContentPartPr/>
                <p14:nvPr/>
              </p14:nvContentPartPr>
              <p14:xfrm>
                <a:off x="5361924" y="1769645"/>
                <a:ext cx="183240" cy="252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C2A65F8-1AD2-8153-E1CF-7805D7647BD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353284" y="1761005"/>
                  <a:ext cx="2008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C22F172-3570-AA33-5927-13628CDBE204}"/>
                    </a:ext>
                  </a:extLst>
                </p14:cNvPr>
                <p14:cNvContentPartPr/>
                <p14:nvPr/>
              </p14:nvContentPartPr>
              <p14:xfrm>
                <a:off x="5617884" y="1848125"/>
                <a:ext cx="135360" cy="166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C22F172-3570-AA33-5927-13628CDBE20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609244" y="1839125"/>
                  <a:ext cx="153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A0D3701-E5AB-3638-4870-482A66A60DA0}"/>
                    </a:ext>
                  </a:extLst>
                </p14:cNvPr>
                <p14:cNvContentPartPr/>
                <p14:nvPr/>
              </p14:nvContentPartPr>
              <p14:xfrm>
                <a:off x="5661084" y="1701965"/>
                <a:ext cx="360" cy="23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A0D3701-E5AB-3638-4870-482A66A60DA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52444" y="1692965"/>
                  <a:ext cx="18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7226AD8-33EB-A3BE-511B-E33AD4442CC0}"/>
                    </a:ext>
                  </a:extLst>
                </p14:cNvPr>
                <p14:cNvContentPartPr/>
                <p14:nvPr/>
              </p14:nvContentPartPr>
              <p14:xfrm>
                <a:off x="5828844" y="1857845"/>
                <a:ext cx="125280" cy="157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7226AD8-33EB-A3BE-511B-E33AD4442CC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20204" y="1848845"/>
                  <a:ext cx="142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7B62275-1339-15F3-243A-172504C56B9C}"/>
                    </a:ext>
                  </a:extLst>
                </p14:cNvPr>
                <p14:cNvContentPartPr/>
                <p14:nvPr/>
              </p14:nvContentPartPr>
              <p14:xfrm>
                <a:off x="6033684" y="1854965"/>
                <a:ext cx="216720" cy="162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7B62275-1339-15F3-243A-172504C56B9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24684" y="1845965"/>
                  <a:ext cx="2343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109BBF3-F30E-4715-D250-503BE2756A33}"/>
                    </a:ext>
                  </a:extLst>
                </p14:cNvPr>
                <p14:cNvContentPartPr/>
                <p14:nvPr/>
              </p14:nvContentPartPr>
              <p14:xfrm>
                <a:off x="6373884" y="1839845"/>
                <a:ext cx="113040" cy="165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109BBF3-F30E-4715-D250-503BE2756A3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65244" y="1831205"/>
                  <a:ext cx="1306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BEA0130-6486-9F9F-57D5-FC8AA757E2F2}"/>
              </a:ext>
            </a:extLst>
          </p:cNvPr>
          <p:cNvGrpSpPr/>
          <p:nvPr/>
        </p:nvGrpSpPr>
        <p:grpSpPr>
          <a:xfrm>
            <a:off x="6974004" y="1861085"/>
            <a:ext cx="638280" cy="205920"/>
            <a:chOff x="6974004" y="1861085"/>
            <a:chExt cx="63828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5E53049-10FA-A547-8B79-8F9C699583B9}"/>
                    </a:ext>
                  </a:extLst>
                </p14:cNvPr>
                <p14:cNvContentPartPr/>
                <p14:nvPr/>
              </p14:nvContentPartPr>
              <p14:xfrm>
                <a:off x="6974004" y="1861085"/>
                <a:ext cx="124560" cy="205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5E53049-10FA-A547-8B79-8F9C699583B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965364" y="1852085"/>
                  <a:ext cx="1422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FA6836A-7047-9ED0-66C1-1602140FD21D}"/>
                    </a:ext>
                  </a:extLst>
                </p14:cNvPr>
                <p14:cNvContentPartPr/>
                <p14:nvPr/>
              </p14:nvContentPartPr>
              <p14:xfrm>
                <a:off x="7217004" y="1883045"/>
                <a:ext cx="234720" cy="169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FA6836A-7047-9ED0-66C1-1602140FD21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208004" y="1874405"/>
                  <a:ext cx="252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CD397F8-724A-79FC-A1EF-535489247162}"/>
                    </a:ext>
                  </a:extLst>
                </p14:cNvPr>
                <p14:cNvContentPartPr/>
                <p14:nvPr/>
              </p14:nvContentPartPr>
              <p14:xfrm>
                <a:off x="7499604" y="1901765"/>
                <a:ext cx="112680" cy="113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CD397F8-724A-79FC-A1EF-53548924716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490604" y="1892765"/>
                  <a:ext cx="13032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4D5EF8D-CE7C-9847-3A2A-A3AAA653271A}"/>
              </a:ext>
            </a:extLst>
          </p:cNvPr>
          <p:cNvGrpSpPr/>
          <p:nvPr/>
        </p:nvGrpSpPr>
        <p:grpSpPr>
          <a:xfrm>
            <a:off x="8070564" y="1770005"/>
            <a:ext cx="1970280" cy="427680"/>
            <a:chOff x="8070564" y="1770005"/>
            <a:chExt cx="197028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ED1BBC1-23A4-C943-E565-80D7D78DB7D8}"/>
                    </a:ext>
                  </a:extLst>
                </p14:cNvPr>
                <p14:cNvContentPartPr/>
                <p14:nvPr/>
              </p14:nvContentPartPr>
              <p14:xfrm>
                <a:off x="8070564" y="1896365"/>
                <a:ext cx="140040" cy="155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ED1BBC1-23A4-C943-E565-80D7D78DB7D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61564" y="1887365"/>
                  <a:ext cx="157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D412613-D53D-62F1-8CDB-419756272003}"/>
                    </a:ext>
                  </a:extLst>
                </p14:cNvPr>
                <p14:cNvContentPartPr/>
                <p14:nvPr/>
              </p14:nvContentPartPr>
              <p14:xfrm>
                <a:off x="8365404" y="1886645"/>
                <a:ext cx="162360" cy="179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D412613-D53D-62F1-8CDB-41975627200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356404" y="1878005"/>
                  <a:ext cx="1800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54D8752-C328-9CDD-CA1A-BB1C253029E8}"/>
                    </a:ext>
                  </a:extLst>
                </p14:cNvPr>
                <p14:cNvContentPartPr/>
                <p14:nvPr/>
              </p14:nvContentPartPr>
              <p14:xfrm>
                <a:off x="8624604" y="1920125"/>
                <a:ext cx="83880" cy="277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54D8752-C328-9CDD-CA1A-BB1C253029E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615964" y="1911125"/>
                  <a:ext cx="1015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7584394-53A4-765C-E4F1-70F8ADEF025D}"/>
                    </a:ext>
                  </a:extLst>
                </p14:cNvPr>
                <p14:cNvContentPartPr/>
                <p14:nvPr/>
              </p14:nvContentPartPr>
              <p14:xfrm>
                <a:off x="8836284" y="1886645"/>
                <a:ext cx="111240" cy="127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7584394-53A4-765C-E4F1-70F8ADEF025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27644" y="1878005"/>
                  <a:ext cx="128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B463B05-B520-623B-D2D7-86611B3CAD9C}"/>
                    </a:ext>
                  </a:extLst>
                </p14:cNvPr>
                <p14:cNvContentPartPr/>
                <p14:nvPr/>
              </p14:nvContentPartPr>
              <p14:xfrm>
                <a:off x="9017004" y="1908965"/>
                <a:ext cx="125280" cy="185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B463B05-B520-623B-D2D7-86611B3CAD9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008004" y="1899965"/>
                  <a:ext cx="142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753D9F1-9F96-1760-B933-E5249CC63BB8}"/>
                    </a:ext>
                  </a:extLst>
                </p14:cNvPr>
                <p14:cNvContentPartPr/>
                <p14:nvPr/>
              </p14:nvContentPartPr>
              <p14:xfrm>
                <a:off x="9260724" y="1916165"/>
                <a:ext cx="145800" cy="126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753D9F1-9F96-1760-B933-E5249CC63BB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252084" y="1907165"/>
                  <a:ext cx="163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D2F09CD-F383-A66C-9AD4-457F1796DFAC}"/>
                    </a:ext>
                  </a:extLst>
                </p14:cNvPr>
                <p14:cNvContentPartPr/>
                <p14:nvPr/>
              </p14:nvContentPartPr>
              <p14:xfrm>
                <a:off x="9357564" y="1770005"/>
                <a:ext cx="360" cy="51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D2F09CD-F383-A66C-9AD4-457F1796DFA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348564" y="1761005"/>
                  <a:ext cx="180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C3792DF-B41E-BB73-8D92-14E92B1E8369}"/>
                    </a:ext>
                  </a:extLst>
                </p14:cNvPr>
                <p14:cNvContentPartPr/>
                <p14:nvPr/>
              </p14:nvContentPartPr>
              <p14:xfrm>
                <a:off x="9445404" y="1912565"/>
                <a:ext cx="109440" cy="145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C3792DF-B41E-BB73-8D92-14E92B1E836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436404" y="1903925"/>
                  <a:ext cx="1270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005C8EC-BC5E-3BA4-D9BA-6FF938B0CE9E}"/>
                    </a:ext>
                  </a:extLst>
                </p14:cNvPr>
                <p14:cNvContentPartPr/>
                <p14:nvPr/>
              </p14:nvContentPartPr>
              <p14:xfrm>
                <a:off x="9648444" y="1892765"/>
                <a:ext cx="188280" cy="138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005C8EC-BC5E-3BA4-D9BA-6FF938B0CE9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639804" y="1884125"/>
                  <a:ext cx="205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94DAF79-7B89-DE15-4EC5-38DF35B9B7D0}"/>
                    </a:ext>
                  </a:extLst>
                </p14:cNvPr>
                <p14:cNvContentPartPr/>
                <p14:nvPr/>
              </p14:nvContentPartPr>
              <p14:xfrm>
                <a:off x="9912324" y="1926965"/>
                <a:ext cx="128520" cy="140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94DAF79-7B89-DE15-4EC5-38DF35B9B7D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903324" y="1918325"/>
                  <a:ext cx="14616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9DC2BCA-2C39-987E-96E7-AEB6E36E5190}"/>
              </a:ext>
            </a:extLst>
          </p:cNvPr>
          <p:cNvGrpSpPr/>
          <p:nvPr/>
        </p:nvGrpSpPr>
        <p:grpSpPr>
          <a:xfrm>
            <a:off x="10320924" y="1927685"/>
            <a:ext cx="686520" cy="155880"/>
            <a:chOff x="10320924" y="1927685"/>
            <a:chExt cx="686520" cy="1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FACB7ED-8A09-B106-FA85-EEEBE9BA1D2D}"/>
                    </a:ext>
                  </a:extLst>
                </p14:cNvPr>
                <p14:cNvContentPartPr/>
                <p14:nvPr/>
              </p14:nvContentPartPr>
              <p14:xfrm>
                <a:off x="10320924" y="1927685"/>
                <a:ext cx="259200" cy="155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FACB7ED-8A09-B106-FA85-EEEBE9BA1D2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311924" y="1918685"/>
                  <a:ext cx="276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9233A6D-A45A-65A7-F6FB-04F30EF85B4C}"/>
                    </a:ext>
                  </a:extLst>
                </p14:cNvPr>
                <p14:cNvContentPartPr/>
                <p14:nvPr/>
              </p14:nvContentPartPr>
              <p14:xfrm>
                <a:off x="10640964" y="1942085"/>
                <a:ext cx="366480" cy="136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9233A6D-A45A-65A7-F6FB-04F30EF85B4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631964" y="1933445"/>
                  <a:ext cx="38412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BA6CF08-0500-A5B9-4616-25AE633CFD6F}"/>
              </a:ext>
            </a:extLst>
          </p:cNvPr>
          <p:cNvGrpSpPr/>
          <p:nvPr/>
        </p:nvGrpSpPr>
        <p:grpSpPr>
          <a:xfrm>
            <a:off x="11293284" y="1917605"/>
            <a:ext cx="370080" cy="169560"/>
            <a:chOff x="11293284" y="1917605"/>
            <a:chExt cx="37008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B34FA0B-41DA-67D4-BCDA-664BA0FE3018}"/>
                    </a:ext>
                  </a:extLst>
                </p14:cNvPr>
                <p14:cNvContentPartPr/>
                <p14:nvPr/>
              </p14:nvContentPartPr>
              <p14:xfrm>
                <a:off x="11293284" y="1917605"/>
                <a:ext cx="111240" cy="168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B34FA0B-41DA-67D4-BCDA-664BA0FE301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284284" y="1908605"/>
                  <a:ext cx="1288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96E4C28-FDF2-BF3B-D73F-8AC278C3248B}"/>
                    </a:ext>
                  </a:extLst>
                </p14:cNvPr>
                <p14:cNvContentPartPr/>
                <p14:nvPr/>
              </p14:nvContentPartPr>
              <p14:xfrm>
                <a:off x="11525844" y="1944965"/>
                <a:ext cx="137520" cy="142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96E4C28-FDF2-BF3B-D73F-8AC278C3248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517204" y="1936325"/>
                  <a:ext cx="15516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C165337-8459-1E4B-D4EB-4E9BA9C3B8CB}"/>
              </a:ext>
            </a:extLst>
          </p:cNvPr>
          <p:cNvGrpSpPr/>
          <p:nvPr/>
        </p:nvGrpSpPr>
        <p:grpSpPr>
          <a:xfrm>
            <a:off x="559164" y="2550125"/>
            <a:ext cx="1768680" cy="414360"/>
            <a:chOff x="559164" y="2550125"/>
            <a:chExt cx="176868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F3D6DF6-522E-D61C-97F8-06823275E51F}"/>
                    </a:ext>
                  </a:extLst>
                </p14:cNvPr>
                <p14:cNvContentPartPr/>
                <p14:nvPr/>
              </p14:nvContentPartPr>
              <p14:xfrm>
                <a:off x="559164" y="2610965"/>
                <a:ext cx="151200" cy="177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F3D6DF6-522E-D61C-97F8-06823275E51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50164" y="2602325"/>
                  <a:ext cx="1688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4CBA9FC-2C24-B5AF-EDB4-24C0AF1082FC}"/>
                    </a:ext>
                  </a:extLst>
                </p14:cNvPr>
                <p14:cNvContentPartPr/>
                <p14:nvPr/>
              </p14:nvContentPartPr>
              <p14:xfrm>
                <a:off x="816564" y="2635805"/>
                <a:ext cx="205560" cy="151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4CBA9FC-2C24-B5AF-EDB4-24C0AF1082F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07564" y="2626805"/>
                  <a:ext cx="223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B3592E8-AE7B-EC76-5CE5-FBA45FFF0989}"/>
                    </a:ext>
                  </a:extLst>
                </p14:cNvPr>
                <p14:cNvContentPartPr/>
                <p14:nvPr/>
              </p14:nvContentPartPr>
              <p14:xfrm>
                <a:off x="1103844" y="2673965"/>
                <a:ext cx="125280" cy="290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B3592E8-AE7B-EC76-5CE5-FBA45FFF098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94844" y="2665325"/>
                  <a:ext cx="1429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B3CCDBA-E24B-9723-35C8-F68E5D5C41FD}"/>
                    </a:ext>
                  </a:extLst>
                </p14:cNvPr>
                <p14:cNvContentPartPr/>
                <p14:nvPr/>
              </p14:nvContentPartPr>
              <p14:xfrm>
                <a:off x="1309404" y="2674685"/>
                <a:ext cx="120600" cy="90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B3CCDBA-E24B-9723-35C8-F68E5D5C41F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300764" y="2665685"/>
                  <a:ext cx="138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2F77E24-58A1-13A3-210D-1401B52CEDB0}"/>
                    </a:ext>
                  </a:extLst>
                </p14:cNvPr>
                <p14:cNvContentPartPr/>
                <p14:nvPr/>
              </p14:nvContentPartPr>
              <p14:xfrm>
                <a:off x="1308684" y="2550125"/>
                <a:ext cx="18000" cy="43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2F77E24-58A1-13A3-210D-1401B52CEDB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300044" y="2541485"/>
                  <a:ext cx="35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FACF92E-69E4-9390-DD29-63611EF32AE8}"/>
                    </a:ext>
                  </a:extLst>
                </p14:cNvPr>
                <p14:cNvContentPartPr/>
                <p14:nvPr/>
              </p14:nvContentPartPr>
              <p14:xfrm>
                <a:off x="1478244" y="2642285"/>
                <a:ext cx="144720" cy="192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FACF92E-69E4-9390-DD29-63611EF32AE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469244" y="2633645"/>
                  <a:ext cx="1623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72967A6-3EFF-5ECC-5A29-D3B4C42E0579}"/>
                    </a:ext>
                  </a:extLst>
                </p14:cNvPr>
                <p14:cNvContentPartPr/>
                <p14:nvPr/>
              </p14:nvContentPartPr>
              <p14:xfrm>
                <a:off x="1751484" y="2645525"/>
                <a:ext cx="145440" cy="123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72967A6-3EFF-5ECC-5A29-D3B4C42E057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742484" y="2636525"/>
                  <a:ext cx="163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E44DDEB-7D5B-7A52-80CE-8D83294788A8}"/>
                    </a:ext>
                  </a:extLst>
                </p14:cNvPr>
                <p14:cNvContentPartPr/>
                <p14:nvPr/>
              </p14:nvContentPartPr>
              <p14:xfrm>
                <a:off x="1945164" y="2609525"/>
                <a:ext cx="124200" cy="160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E44DDEB-7D5B-7A52-80CE-8D83294788A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936164" y="2600525"/>
                  <a:ext cx="141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2EC998A-319E-6E48-233F-F2357FE3D6F0}"/>
                    </a:ext>
                  </a:extLst>
                </p14:cNvPr>
                <p14:cNvContentPartPr/>
                <p14:nvPr/>
              </p14:nvContentPartPr>
              <p14:xfrm>
                <a:off x="2198964" y="2626085"/>
                <a:ext cx="128880" cy="120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2EC998A-319E-6E48-233F-F2357FE3D6F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190324" y="2617445"/>
                  <a:ext cx="14652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995308A-EBD4-C58B-7E0E-564B487820C9}"/>
              </a:ext>
            </a:extLst>
          </p:cNvPr>
          <p:cNvGrpSpPr/>
          <p:nvPr/>
        </p:nvGrpSpPr>
        <p:grpSpPr>
          <a:xfrm>
            <a:off x="2869284" y="2558045"/>
            <a:ext cx="730800" cy="408960"/>
            <a:chOff x="2869284" y="2558045"/>
            <a:chExt cx="73080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08ADE67-B1C5-0E97-8038-EA9E449EF458}"/>
                    </a:ext>
                  </a:extLst>
                </p14:cNvPr>
                <p14:cNvContentPartPr/>
                <p14:nvPr/>
              </p14:nvContentPartPr>
              <p14:xfrm>
                <a:off x="2887644" y="2655245"/>
                <a:ext cx="122040" cy="131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08ADE67-B1C5-0E97-8038-EA9E449EF45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879004" y="2646245"/>
                  <a:ext cx="139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8C711EB-DAB0-1694-2232-463C5F4BEC00}"/>
                    </a:ext>
                  </a:extLst>
                </p14:cNvPr>
                <p14:cNvContentPartPr/>
                <p14:nvPr/>
              </p14:nvContentPartPr>
              <p14:xfrm>
                <a:off x="2869284" y="2558045"/>
                <a:ext cx="84600" cy="408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8C711EB-DAB0-1694-2232-463C5F4BEC0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860284" y="2549405"/>
                  <a:ext cx="1022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C628F07-F1AF-EC93-820C-420B9D60D66A}"/>
                    </a:ext>
                  </a:extLst>
                </p14:cNvPr>
                <p14:cNvContentPartPr/>
                <p14:nvPr/>
              </p14:nvContentPartPr>
              <p14:xfrm>
                <a:off x="3122004" y="2713565"/>
                <a:ext cx="27000" cy="125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C628F07-F1AF-EC93-820C-420B9D60D66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113364" y="2704565"/>
                  <a:ext cx="44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8AA16F6-4E8A-621B-6AF9-D823BF18A9BE}"/>
                    </a:ext>
                  </a:extLst>
                </p14:cNvPr>
                <p14:cNvContentPartPr/>
                <p14:nvPr/>
              </p14:nvContentPartPr>
              <p14:xfrm>
                <a:off x="3249444" y="2713565"/>
                <a:ext cx="131040" cy="108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8AA16F6-4E8A-621B-6AF9-D823BF18A9B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240804" y="2704565"/>
                  <a:ext cx="148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9A6DF51-A611-E1F2-8898-D1AE563EB9ED}"/>
                    </a:ext>
                  </a:extLst>
                </p14:cNvPr>
                <p14:cNvContentPartPr/>
                <p14:nvPr/>
              </p14:nvContentPartPr>
              <p14:xfrm>
                <a:off x="3501444" y="2654885"/>
                <a:ext cx="98640" cy="157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9A6DF51-A611-E1F2-8898-D1AE563EB9E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92444" y="2645885"/>
                  <a:ext cx="11628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DAC4E56-8AF3-BA78-EF15-128BFEA9E8DD}"/>
              </a:ext>
            </a:extLst>
          </p:cNvPr>
          <p:cNvGrpSpPr/>
          <p:nvPr/>
        </p:nvGrpSpPr>
        <p:grpSpPr>
          <a:xfrm>
            <a:off x="4172844" y="2567765"/>
            <a:ext cx="2043000" cy="437040"/>
            <a:chOff x="4172844" y="2567765"/>
            <a:chExt cx="204300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3694B40-34B2-503E-0841-B6EF5412E4E3}"/>
                    </a:ext>
                  </a:extLst>
                </p14:cNvPr>
                <p14:cNvContentPartPr/>
                <p14:nvPr/>
              </p14:nvContentPartPr>
              <p14:xfrm>
                <a:off x="4172844" y="2626085"/>
                <a:ext cx="98280" cy="174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3694B40-34B2-503E-0841-B6EF5412E4E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163844" y="2617445"/>
                  <a:ext cx="115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97DB698-64B4-9990-6756-4F45671D943D}"/>
                    </a:ext>
                  </a:extLst>
                </p14:cNvPr>
                <p14:cNvContentPartPr/>
                <p14:nvPr/>
              </p14:nvContentPartPr>
              <p14:xfrm>
                <a:off x="4357164" y="2665325"/>
                <a:ext cx="294120" cy="128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97DB698-64B4-9990-6756-4F45671D943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348164" y="2656325"/>
                  <a:ext cx="311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A8CF75F-D7F6-0A2D-EC79-44A1119F6214}"/>
                    </a:ext>
                  </a:extLst>
                </p14:cNvPr>
                <p14:cNvContentPartPr/>
                <p14:nvPr/>
              </p14:nvContentPartPr>
              <p14:xfrm>
                <a:off x="4787724" y="2655245"/>
                <a:ext cx="127080" cy="147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A8CF75F-D7F6-0A2D-EC79-44A1119F621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778724" y="2646245"/>
                  <a:ext cx="144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38DDE47-F064-DB5D-300E-F6CD6B7B8DD8}"/>
                    </a:ext>
                  </a:extLst>
                </p14:cNvPr>
                <p14:cNvContentPartPr/>
                <p14:nvPr/>
              </p14:nvContentPartPr>
              <p14:xfrm>
                <a:off x="4863324" y="2567765"/>
                <a:ext cx="6120" cy="21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38DDE47-F064-DB5D-300E-F6CD6B7B8DD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54684" y="2559125"/>
                  <a:ext cx="23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F6359A7-FF74-6934-C868-3C47F499A3AF}"/>
                    </a:ext>
                  </a:extLst>
                </p14:cNvPr>
                <p14:cNvContentPartPr/>
                <p14:nvPr/>
              </p14:nvContentPartPr>
              <p14:xfrm>
                <a:off x="5006604" y="2676845"/>
                <a:ext cx="129240" cy="327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F6359A7-FF74-6934-C868-3C47F499A3A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97604" y="2668205"/>
                  <a:ext cx="1468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B409C09-B645-2AB7-D61A-F10EDFB5A71F}"/>
                    </a:ext>
                  </a:extLst>
                </p14:cNvPr>
                <p14:cNvContentPartPr/>
                <p14:nvPr/>
              </p14:nvContentPartPr>
              <p14:xfrm>
                <a:off x="5194164" y="2672525"/>
                <a:ext cx="128520" cy="144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B409C09-B645-2AB7-D61A-F10EDFB5A71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85524" y="2663885"/>
                  <a:ext cx="146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9A3BCA3-DCDD-A494-3AF2-4FACFBF61A6D}"/>
                    </a:ext>
                  </a:extLst>
                </p14:cNvPr>
                <p14:cNvContentPartPr/>
                <p14:nvPr/>
              </p14:nvContentPartPr>
              <p14:xfrm>
                <a:off x="5369484" y="2756045"/>
                <a:ext cx="180720" cy="63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9A3BCA3-DCDD-A494-3AF2-4FACFBF61A6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60484" y="2747405"/>
                  <a:ext cx="198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08D96A7-815D-5800-E1F4-909EDE171403}"/>
                    </a:ext>
                  </a:extLst>
                </p14:cNvPr>
                <p14:cNvContentPartPr/>
                <p14:nvPr/>
              </p14:nvContentPartPr>
              <p14:xfrm>
                <a:off x="5627244" y="2654885"/>
                <a:ext cx="138600" cy="158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08D96A7-815D-5800-E1F4-909EDE17140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618604" y="2646245"/>
                  <a:ext cx="156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4EEB652-35D7-A4C0-80FA-FF12F8B80C10}"/>
                    </a:ext>
                  </a:extLst>
                </p14:cNvPr>
                <p14:cNvContentPartPr/>
                <p14:nvPr/>
              </p14:nvContentPartPr>
              <p14:xfrm>
                <a:off x="5777724" y="2702405"/>
                <a:ext cx="187560" cy="133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4EEB652-35D7-A4C0-80FA-FF12F8B80C1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769084" y="2693405"/>
                  <a:ext cx="205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E3318D7-C68F-7A4C-C132-6C77D76A01EE}"/>
                    </a:ext>
                  </a:extLst>
                </p14:cNvPr>
                <p14:cNvContentPartPr/>
                <p14:nvPr/>
              </p14:nvContentPartPr>
              <p14:xfrm>
                <a:off x="6102084" y="2636885"/>
                <a:ext cx="113760" cy="196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E3318D7-C68F-7A4C-C132-6C77D76A01E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093084" y="2627885"/>
                  <a:ext cx="13140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9E5303D-DFF4-B00D-6B10-F4FB1F4311A0}"/>
              </a:ext>
            </a:extLst>
          </p:cNvPr>
          <p:cNvGrpSpPr/>
          <p:nvPr/>
        </p:nvGrpSpPr>
        <p:grpSpPr>
          <a:xfrm>
            <a:off x="1332444" y="3472085"/>
            <a:ext cx="695880" cy="223560"/>
            <a:chOff x="1332444" y="3472085"/>
            <a:chExt cx="69588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2BDBCD0-AB13-58A1-C3D6-A279A49C6D84}"/>
                    </a:ext>
                  </a:extLst>
                </p14:cNvPr>
                <p14:cNvContentPartPr/>
                <p14:nvPr/>
              </p14:nvContentPartPr>
              <p14:xfrm>
                <a:off x="1332444" y="3577205"/>
                <a:ext cx="599400" cy="41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2BDBCD0-AB13-58A1-C3D6-A279A49C6D8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326324" y="3571085"/>
                  <a:ext cx="611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6B172EE-B997-9CCD-EC36-9F8373B013E5}"/>
                    </a:ext>
                  </a:extLst>
                </p14:cNvPr>
                <p14:cNvContentPartPr/>
                <p14:nvPr/>
              </p14:nvContentPartPr>
              <p14:xfrm>
                <a:off x="1896204" y="3472085"/>
                <a:ext cx="132120" cy="223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6B172EE-B997-9CCD-EC36-9F8373B013E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890084" y="3465965"/>
                  <a:ext cx="144360" cy="23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CBBCF812-BFD8-7046-F666-BAEB938C5CE7}"/>
                  </a:ext>
                </a:extLst>
              </p14:cNvPr>
              <p14:cNvContentPartPr/>
              <p14:nvPr/>
            </p14:nvContentPartPr>
            <p14:xfrm>
              <a:off x="3763884" y="3232325"/>
              <a:ext cx="6480" cy="741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CBBCF812-BFD8-7046-F666-BAEB938C5CE7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757764" y="3226205"/>
                <a:ext cx="1872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21DC52B-1A94-34A2-89A9-A6A7E85CE0EB}"/>
              </a:ext>
            </a:extLst>
          </p:cNvPr>
          <p:cNvGrpSpPr/>
          <p:nvPr/>
        </p:nvGrpSpPr>
        <p:grpSpPr>
          <a:xfrm>
            <a:off x="1390764" y="4120445"/>
            <a:ext cx="686520" cy="240120"/>
            <a:chOff x="1390764" y="4120445"/>
            <a:chExt cx="68652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A5EFC71-F01A-732C-993B-BAF6FDAE10B2}"/>
                    </a:ext>
                  </a:extLst>
                </p14:cNvPr>
                <p14:cNvContentPartPr/>
                <p14:nvPr/>
              </p14:nvContentPartPr>
              <p14:xfrm>
                <a:off x="1390764" y="4214405"/>
                <a:ext cx="625680" cy="27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A5EFC71-F01A-732C-993B-BAF6FDAE10B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384644" y="4208285"/>
                  <a:ext cx="637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02F48E1-4AE6-BD49-691B-EE6B0910F90C}"/>
                    </a:ext>
                  </a:extLst>
                </p14:cNvPr>
                <p14:cNvContentPartPr/>
                <p14:nvPr/>
              </p14:nvContentPartPr>
              <p14:xfrm>
                <a:off x="1937964" y="4120445"/>
                <a:ext cx="139320" cy="240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02F48E1-4AE6-BD49-691B-EE6B0910F90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931844" y="4114325"/>
                  <a:ext cx="15156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F051C39-77CE-5726-F138-F4B0E99A0101}"/>
              </a:ext>
            </a:extLst>
          </p:cNvPr>
          <p:cNvGrpSpPr/>
          <p:nvPr/>
        </p:nvGrpSpPr>
        <p:grpSpPr>
          <a:xfrm>
            <a:off x="2368524" y="3443285"/>
            <a:ext cx="2012040" cy="967320"/>
            <a:chOff x="2368524" y="3443285"/>
            <a:chExt cx="2012040" cy="96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DF1DEFC-F9CA-4A1D-AA25-55EF4A262EDF}"/>
                    </a:ext>
                  </a:extLst>
                </p14:cNvPr>
                <p14:cNvContentPartPr/>
                <p14:nvPr/>
              </p14:nvContentPartPr>
              <p14:xfrm>
                <a:off x="2368524" y="3478925"/>
                <a:ext cx="144720" cy="296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DF1DEFC-F9CA-4A1D-AA25-55EF4A262ED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362404" y="3472805"/>
                  <a:ext cx="1569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BCB3B31-2689-3DC9-4C32-E9E71795FA06}"/>
                    </a:ext>
                  </a:extLst>
                </p14:cNvPr>
                <p14:cNvContentPartPr/>
                <p14:nvPr/>
              </p14:nvContentPartPr>
              <p14:xfrm>
                <a:off x="2583804" y="3477485"/>
                <a:ext cx="124920" cy="335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BCB3B31-2689-3DC9-4C32-E9E71795FA0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577684" y="3471365"/>
                  <a:ext cx="1371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B4C93A2-D321-38E7-B2A8-1A6764E6B7F5}"/>
                    </a:ext>
                  </a:extLst>
                </p14:cNvPr>
                <p14:cNvContentPartPr/>
                <p14:nvPr/>
              </p14:nvContentPartPr>
              <p14:xfrm>
                <a:off x="2769924" y="3471005"/>
                <a:ext cx="124200" cy="150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B4C93A2-D321-38E7-B2A8-1A6764E6B7F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763804" y="3464885"/>
                  <a:ext cx="136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2AF6890-344A-3445-3EEC-1CA743B2AA26}"/>
                    </a:ext>
                  </a:extLst>
                </p14:cNvPr>
                <p14:cNvContentPartPr/>
                <p14:nvPr/>
              </p14:nvContentPartPr>
              <p14:xfrm>
                <a:off x="2912124" y="3517085"/>
                <a:ext cx="87840" cy="117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2AF6890-344A-3445-3EEC-1CA743B2AA2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906004" y="3510965"/>
                  <a:ext cx="100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C9B6B4A-1FC1-34C8-18F9-74145368C8A9}"/>
                    </a:ext>
                  </a:extLst>
                </p14:cNvPr>
                <p14:cNvContentPartPr/>
                <p14:nvPr/>
              </p14:nvContentPartPr>
              <p14:xfrm>
                <a:off x="3061524" y="3443285"/>
                <a:ext cx="205920" cy="308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C9B6B4A-1FC1-34C8-18F9-74145368C8A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55404" y="3437165"/>
                  <a:ext cx="2181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B28AA6E-686A-95B9-50A3-627E9B140EAB}"/>
                    </a:ext>
                  </a:extLst>
                </p14:cNvPr>
                <p14:cNvContentPartPr/>
                <p14:nvPr/>
              </p14:nvContentPartPr>
              <p14:xfrm>
                <a:off x="3326484" y="3491885"/>
                <a:ext cx="81000" cy="139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B28AA6E-686A-95B9-50A3-627E9B140EA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320364" y="3485765"/>
                  <a:ext cx="93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EDBDAF9-B7E9-38DF-EDFF-75B800C4610C}"/>
                    </a:ext>
                  </a:extLst>
                </p14:cNvPr>
                <p14:cNvContentPartPr/>
                <p14:nvPr/>
              </p14:nvContentPartPr>
              <p14:xfrm>
                <a:off x="3462204" y="3472085"/>
                <a:ext cx="202680" cy="154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EDBDAF9-B7E9-38DF-EDFF-75B800C4610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456084" y="3465965"/>
                  <a:ext cx="214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C34F003-AB74-5564-EA52-4EF930180555}"/>
                    </a:ext>
                  </a:extLst>
                </p14:cNvPr>
                <p14:cNvContentPartPr/>
                <p14:nvPr/>
              </p14:nvContentPartPr>
              <p14:xfrm>
                <a:off x="3693324" y="3482165"/>
                <a:ext cx="131040" cy="131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C34F003-AB74-5564-EA52-4EF93018055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687204" y="3476045"/>
                  <a:ext cx="143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F644904-F1BB-D2A4-9E85-6100675C1BAA}"/>
                    </a:ext>
                  </a:extLst>
                </p14:cNvPr>
                <p14:cNvContentPartPr/>
                <p14:nvPr/>
              </p14:nvContentPartPr>
              <p14:xfrm>
                <a:off x="3851724" y="3538325"/>
                <a:ext cx="32760" cy="104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F644904-F1BB-D2A4-9E85-6100675C1BA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845604" y="3532205"/>
                  <a:ext cx="45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A32D7B9-9B52-1205-74AA-7CB6D3A97B47}"/>
                    </a:ext>
                  </a:extLst>
                </p14:cNvPr>
                <p14:cNvContentPartPr/>
                <p14:nvPr/>
              </p14:nvContentPartPr>
              <p14:xfrm>
                <a:off x="2397684" y="4153565"/>
                <a:ext cx="162000" cy="177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A32D7B9-9B52-1205-74AA-7CB6D3A97B4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391564" y="4147445"/>
                  <a:ext cx="174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FEA5284-8E66-7018-416F-133EA30F1F54}"/>
                    </a:ext>
                  </a:extLst>
                </p14:cNvPr>
                <p14:cNvContentPartPr/>
                <p14:nvPr/>
              </p14:nvContentPartPr>
              <p14:xfrm>
                <a:off x="2567604" y="4162925"/>
                <a:ext cx="124560" cy="193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FEA5284-8E66-7018-416F-133EA30F1F5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561484" y="4156805"/>
                  <a:ext cx="136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8597A28-FEE7-B2BF-18CC-2057E8075C56}"/>
                    </a:ext>
                  </a:extLst>
                </p14:cNvPr>
                <p14:cNvContentPartPr/>
                <p14:nvPr/>
              </p14:nvContentPartPr>
              <p14:xfrm>
                <a:off x="2693964" y="4106405"/>
                <a:ext cx="177480" cy="296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8597A28-FEE7-B2BF-18CC-2057E8075C5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687844" y="4100285"/>
                  <a:ext cx="1897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00EB55A-07B7-31D2-540B-1135993B6160}"/>
                    </a:ext>
                  </a:extLst>
                </p14:cNvPr>
                <p14:cNvContentPartPr/>
                <p14:nvPr/>
              </p14:nvContentPartPr>
              <p14:xfrm>
                <a:off x="2957124" y="4162925"/>
                <a:ext cx="106200" cy="247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00EB55A-07B7-31D2-540B-1135993B616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951004" y="4156805"/>
                  <a:ext cx="1184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01CD1B6-10FB-50DD-305B-8FB204DC7799}"/>
                    </a:ext>
                  </a:extLst>
                </p14:cNvPr>
                <p14:cNvContentPartPr/>
                <p14:nvPr/>
              </p14:nvContentPartPr>
              <p14:xfrm>
                <a:off x="3212724" y="4125845"/>
                <a:ext cx="182880" cy="176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01CD1B6-10FB-50DD-305B-8FB204DC779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206604" y="4119725"/>
                  <a:ext cx="195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1CAD699-533B-7168-E584-B14A04628F22}"/>
                    </a:ext>
                  </a:extLst>
                </p14:cNvPr>
                <p14:cNvContentPartPr/>
                <p14:nvPr/>
              </p14:nvContentPartPr>
              <p14:xfrm>
                <a:off x="3384804" y="4009925"/>
                <a:ext cx="217080" cy="282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1CAD699-533B-7168-E584-B14A04628F2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378684" y="4003805"/>
                  <a:ext cx="2293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F1FD68C-9419-49F2-71ED-474A8743A06F}"/>
                    </a:ext>
                  </a:extLst>
                </p14:cNvPr>
                <p14:cNvContentPartPr/>
                <p14:nvPr/>
              </p14:nvContentPartPr>
              <p14:xfrm>
                <a:off x="3692604" y="4127285"/>
                <a:ext cx="101520" cy="278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F1FD68C-9419-49F2-71ED-474A8743A06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686484" y="4121165"/>
                  <a:ext cx="1137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04926DC-C326-94E4-E5E7-917E702FED67}"/>
                    </a:ext>
                  </a:extLst>
                </p14:cNvPr>
                <p14:cNvContentPartPr/>
                <p14:nvPr/>
              </p14:nvContentPartPr>
              <p14:xfrm>
                <a:off x="3880884" y="4114325"/>
                <a:ext cx="39960" cy="131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04926DC-C326-94E4-E5E7-917E702FED6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874764" y="4108205"/>
                  <a:ext cx="52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8FEE5B2-23F8-9291-0273-1D315BCD9075}"/>
                    </a:ext>
                  </a:extLst>
                </p14:cNvPr>
                <p14:cNvContentPartPr/>
                <p14:nvPr/>
              </p14:nvContentPartPr>
              <p14:xfrm>
                <a:off x="4007604" y="4066085"/>
                <a:ext cx="153360" cy="196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8FEE5B2-23F8-9291-0273-1D315BCD907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001484" y="4059965"/>
                  <a:ext cx="1656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125EBC1-3176-2ED6-01B1-CDF802CAEB43}"/>
                    </a:ext>
                  </a:extLst>
                </p14:cNvPr>
                <p14:cNvContentPartPr/>
                <p14:nvPr/>
              </p14:nvContentPartPr>
              <p14:xfrm>
                <a:off x="4228284" y="4144565"/>
                <a:ext cx="101880" cy="1242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125EBC1-3176-2ED6-01B1-CDF802CAEB4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222164" y="4138445"/>
                  <a:ext cx="114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AE4601F-1803-AC2B-A1B6-6A3B7A646D34}"/>
                    </a:ext>
                  </a:extLst>
                </p14:cNvPr>
                <p14:cNvContentPartPr/>
                <p14:nvPr/>
              </p14:nvContentPartPr>
              <p14:xfrm>
                <a:off x="4338084" y="4212605"/>
                <a:ext cx="42480" cy="87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AE4601F-1803-AC2B-A1B6-6A3B7A646D3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331964" y="4206485"/>
                  <a:ext cx="54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BF39B09-9153-CA3A-BACB-CDEAB9DCC947}"/>
                    </a:ext>
                  </a:extLst>
                </p14:cNvPr>
                <p14:cNvContentPartPr/>
                <p14:nvPr/>
              </p14:nvContentPartPr>
              <p14:xfrm>
                <a:off x="4279764" y="3830645"/>
                <a:ext cx="360" cy="82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BF39B09-9153-CA3A-BACB-CDEAB9DCC94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273644" y="3824525"/>
                  <a:ext cx="1260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DDB26D4D-FF44-4300-697B-D607C6ACE312}"/>
                  </a:ext>
                </a:extLst>
              </p14:cNvPr>
              <p14:cNvContentPartPr/>
              <p14:nvPr/>
            </p14:nvContentPartPr>
            <p14:xfrm>
              <a:off x="334164" y="4989845"/>
              <a:ext cx="45000" cy="54972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DDB26D4D-FF44-4300-697B-D607C6ACE312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28044" y="4983725"/>
                <a:ext cx="57240" cy="56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837804F4-6CE6-A30A-7DB4-C08C5AEA8C12}"/>
              </a:ext>
            </a:extLst>
          </p:cNvPr>
          <p:cNvGrpSpPr/>
          <p:nvPr/>
        </p:nvGrpSpPr>
        <p:grpSpPr>
          <a:xfrm>
            <a:off x="301044" y="4950965"/>
            <a:ext cx="631800" cy="603360"/>
            <a:chOff x="301044" y="4950965"/>
            <a:chExt cx="631800" cy="60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7DFEA1B-ADB4-E0C7-B2F7-7A08ED4F19B0}"/>
                    </a:ext>
                  </a:extLst>
                </p14:cNvPr>
                <p14:cNvContentPartPr/>
                <p14:nvPr/>
              </p14:nvContentPartPr>
              <p14:xfrm>
                <a:off x="350004" y="4950965"/>
                <a:ext cx="582840" cy="347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7DFEA1B-ADB4-E0C7-B2F7-7A08ED4F19B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43884" y="4944845"/>
                  <a:ext cx="5950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7407584-66C2-BE63-8B24-4682A3E3054E}"/>
                    </a:ext>
                  </a:extLst>
                </p14:cNvPr>
                <p14:cNvContentPartPr/>
                <p14:nvPr/>
              </p14:nvContentPartPr>
              <p14:xfrm>
                <a:off x="301044" y="5340845"/>
                <a:ext cx="613080" cy="213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7407584-66C2-BE63-8B24-4682A3E3054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94924" y="5334725"/>
                  <a:ext cx="625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3C1A617-7B45-EBD1-7720-E618BA0BDA9F}"/>
                    </a:ext>
                  </a:extLst>
                </p14:cNvPr>
                <p14:cNvContentPartPr/>
                <p14:nvPr/>
              </p14:nvContentPartPr>
              <p14:xfrm>
                <a:off x="386364" y="5016485"/>
                <a:ext cx="61920" cy="446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3C1A617-7B45-EBD1-7720-E618BA0BDA9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50724" y="4980845"/>
                  <a:ext cx="13356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060C7C6-4A0D-E688-6F2C-3B83DA924E94}"/>
                    </a:ext>
                  </a:extLst>
                </p14:cNvPr>
                <p14:cNvContentPartPr/>
                <p14:nvPr/>
              </p14:nvContentPartPr>
              <p14:xfrm>
                <a:off x="378804" y="5370365"/>
                <a:ext cx="273240" cy="125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060C7C6-4A0D-E688-6F2C-3B83DA924E9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3164" y="5334725"/>
                  <a:ext cx="344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9B7AC69-A413-03EB-0E8E-106D320281E6}"/>
                    </a:ext>
                  </a:extLst>
                </p14:cNvPr>
                <p14:cNvContentPartPr/>
                <p14:nvPr/>
              </p14:nvContentPartPr>
              <p14:xfrm>
                <a:off x="573564" y="5313485"/>
                <a:ext cx="283680" cy="114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9B7AC69-A413-03EB-0E8E-106D320281E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37924" y="5277485"/>
                  <a:ext cx="355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AAECCAB-CC67-31DC-395F-42C1657C7F48}"/>
                    </a:ext>
                  </a:extLst>
                </p14:cNvPr>
                <p14:cNvContentPartPr/>
                <p14:nvPr/>
              </p14:nvContentPartPr>
              <p14:xfrm>
                <a:off x="433164" y="4956005"/>
                <a:ext cx="467280" cy="428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AAECCAB-CC67-31DC-395F-42C1657C7F4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97164" y="4920005"/>
                  <a:ext cx="538920" cy="50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C2F3F74-3E2E-28F1-D128-25FCAB4197F8}"/>
              </a:ext>
            </a:extLst>
          </p:cNvPr>
          <p:cNvGrpSpPr/>
          <p:nvPr/>
        </p:nvGrpSpPr>
        <p:grpSpPr>
          <a:xfrm>
            <a:off x="1498044" y="5000285"/>
            <a:ext cx="2404440" cy="653040"/>
            <a:chOff x="1498044" y="5000285"/>
            <a:chExt cx="2404440" cy="65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E114D30-55DA-526B-4A8F-45EC486C74BD}"/>
                    </a:ext>
                  </a:extLst>
                </p14:cNvPr>
                <p14:cNvContentPartPr/>
                <p14:nvPr/>
              </p14:nvContentPartPr>
              <p14:xfrm>
                <a:off x="1498044" y="5000285"/>
                <a:ext cx="317520" cy="464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E114D30-55DA-526B-4A8F-45EC486C74B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489044" y="4991285"/>
                  <a:ext cx="33516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0703BDE-5F95-19F5-B946-0693860791A9}"/>
                    </a:ext>
                  </a:extLst>
                </p14:cNvPr>
                <p14:cNvContentPartPr/>
                <p14:nvPr/>
              </p14:nvContentPartPr>
              <p14:xfrm>
                <a:off x="1808724" y="5304485"/>
                <a:ext cx="136800" cy="154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0703BDE-5F95-19F5-B946-0693860791A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800084" y="5295845"/>
                  <a:ext cx="154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26DAC4D-74AE-E012-D808-BF950F8F6D1B}"/>
                    </a:ext>
                  </a:extLst>
                </p14:cNvPr>
                <p14:cNvContentPartPr/>
                <p14:nvPr/>
              </p14:nvContentPartPr>
              <p14:xfrm>
                <a:off x="2051724" y="5301965"/>
                <a:ext cx="227520" cy="177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26DAC4D-74AE-E012-D808-BF950F8F6D1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042724" y="5292965"/>
                  <a:ext cx="245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C4E9294-2E6D-01FF-2496-69AA835804A9}"/>
                    </a:ext>
                  </a:extLst>
                </p14:cNvPr>
                <p14:cNvContentPartPr/>
                <p14:nvPr/>
              </p14:nvContentPartPr>
              <p14:xfrm>
                <a:off x="2400564" y="5296205"/>
                <a:ext cx="84960" cy="357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C4E9294-2E6D-01FF-2496-69AA835804A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391564" y="5287565"/>
                  <a:ext cx="1026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BEF39AD-D8F0-4496-C7BE-D2BBF3640C63}"/>
                    </a:ext>
                  </a:extLst>
                </p14:cNvPr>
                <p14:cNvContentPartPr/>
                <p14:nvPr/>
              </p14:nvContentPartPr>
              <p14:xfrm>
                <a:off x="2606844" y="5262365"/>
                <a:ext cx="7920" cy="119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BEF39AD-D8F0-4496-C7BE-D2BBF3640C6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597844" y="5253365"/>
                  <a:ext cx="25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9FB76B3-06BC-312D-60E3-9DCDBCA8FF37}"/>
                    </a:ext>
                  </a:extLst>
                </p14:cNvPr>
                <p14:cNvContentPartPr/>
                <p14:nvPr/>
              </p14:nvContentPartPr>
              <p14:xfrm>
                <a:off x="2567604" y="5087045"/>
                <a:ext cx="360" cy="18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9FB76B3-06BC-312D-60E3-9DCDBCA8FF3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558964" y="5078405"/>
                  <a:ext cx="18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B5F91C5-C266-8AD3-CF3E-775F5E7B9BDA}"/>
                    </a:ext>
                  </a:extLst>
                </p14:cNvPr>
                <p14:cNvContentPartPr/>
                <p14:nvPr/>
              </p14:nvContentPartPr>
              <p14:xfrm>
                <a:off x="2703684" y="5148245"/>
                <a:ext cx="191520" cy="482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B5F91C5-C266-8AD3-CF3E-775F5E7B9BD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695044" y="5139245"/>
                  <a:ext cx="20916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B114234-063C-D7BA-6C21-72074C2B2FA4}"/>
                    </a:ext>
                  </a:extLst>
                </p14:cNvPr>
                <p14:cNvContentPartPr/>
                <p14:nvPr/>
              </p14:nvContentPartPr>
              <p14:xfrm>
                <a:off x="2962884" y="5228525"/>
                <a:ext cx="124920" cy="145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B114234-063C-D7BA-6C21-72074C2B2FA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953884" y="5219885"/>
                  <a:ext cx="1425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9BA4C88-2AE5-A401-6D53-4174A6E03EEF}"/>
                    </a:ext>
                  </a:extLst>
                </p14:cNvPr>
                <p14:cNvContentPartPr/>
                <p14:nvPr/>
              </p14:nvContentPartPr>
              <p14:xfrm>
                <a:off x="3141804" y="5238965"/>
                <a:ext cx="99360" cy="113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9BA4C88-2AE5-A401-6D53-4174A6E03EE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132804" y="5230325"/>
                  <a:ext cx="117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404FC1F-5620-5EF2-12F6-EDE23618940A}"/>
                    </a:ext>
                  </a:extLst>
                </p14:cNvPr>
                <p14:cNvContentPartPr/>
                <p14:nvPr/>
              </p14:nvContentPartPr>
              <p14:xfrm>
                <a:off x="3287604" y="5169845"/>
                <a:ext cx="165960" cy="189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404FC1F-5620-5EF2-12F6-EDE23618940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278604" y="5160845"/>
                  <a:ext cx="1836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233A455-C838-F810-9CC7-3661CBA1239F}"/>
                    </a:ext>
                  </a:extLst>
                </p14:cNvPr>
                <p14:cNvContentPartPr/>
                <p14:nvPr/>
              </p14:nvContentPartPr>
              <p14:xfrm>
                <a:off x="3547164" y="5193605"/>
                <a:ext cx="190080" cy="129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233A455-C838-F810-9CC7-3661CBA1239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538164" y="5184605"/>
                  <a:ext cx="207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AA30612-F13D-2417-5D03-E805131E4F74}"/>
                    </a:ext>
                  </a:extLst>
                </p14:cNvPr>
                <p14:cNvContentPartPr/>
                <p14:nvPr/>
              </p14:nvContentPartPr>
              <p14:xfrm>
                <a:off x="3836604" y="5184245"/>
                <a:ext cx="65880" cy="177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AA30612-F13D-2417-5D03-E805131E4F7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827964" y="5175605"/>
                  <a:ext cx="8352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5E9EFFF1-137C-9365-4A52-24A2C6DEFE5D}"/>
                  </a:ext>
                </a:extLst>
              </p14:cNvPr>
              <p14:cNvContentPartPr/>
              <p14:nvPr/>
            </p14:nvContentPartPr>
            <p14:xfrm>
              <a:off x="4367604" y="5184965"/>
              <a:ext cx="191880" cy="19188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5E9EFFF1-137C-9365-4A52-24A2C6DEFE5D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4358604" y="5175965"/>
                <a:ext cx="209520" cy="20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AEE76A8-04E4-C9A3-5A75-8EAE3E76A079}"/>
              </a:ext>
            </a:extLst>
          </p:cNvPr>
          <p:cNvGrpSpPr/>
          <p:nvPr/>
        </p:nvGrpSpPr>
        <p:grpSpPr>
          <a:xfrm>
            <a:off x="4718964" y="5163005"/>
            <a:ext cx="228240" cy="198360"/>
            <a:chOff x="4718964" y="5163005"/>
            <a:chExt cx="22824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659F811-B4CB-CC4B-06C7-E758024D2577}"/>
                    </a:ext>
                  </a:extLst>
                </p14:cNvPr>
                <p14:cNvContentPartPr/>
                <p14:nvPr/>
              </p14:nvContentPartPr>
              <p14:xfrm>
                <a:off x="4718964" y="5163005"/>
                <a:ext cx="129600" cy="196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659F811-B4CB-CC4B-06C7-E758024D257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709964" y="5154005"/>
                  <a:ext cx="1472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FFE6C03-3B76-BFED-A42D-19406E88727D}"/>
                    </a:ext>
                  </a:extLst>
                </p14:cNvPr>
                <p14:cNvContentPartPr/>
                <p14:nvPr/>
              </p14:nvContentPartPr>
              <p14:xfrm>
                <a:off x="4873044" y="5204045"/>
                <a:ext cx="74160" cy="157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FFE6C03-3B76-BFED-A42D-19406E88727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864044" y="5195045"/>
                  <a:ext cx="9180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11C6C9E7-BCB5-0B16-B43B-9CAFB9228CA0}"/>
              </a:ext>
            </a:extLst>
          </p:cNvPr>
          <p:cNvGrpSpPr/>
          <p:nvPr/>
        </p:nvGrpSpPr>
        <p:grpSpPr>
          <a:xfrm>
            <a:off x="5521044" y="5067965"/>
            <a:ext cx="1834920" cy="480600"/>
            <a:chOff x="5521044" y="5067965"/>
            <a:chExt cx="183492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08833DC-268A-9C6F-C811-818EEDA7EE53}"/>
                    </a:ext>
                  </a:extLst>
                </p14:cNvPr>
                <p14:cNvContentPartPr/>
                <p14:nvPr/>
              </p14:nvContentPartPr>
              <p14:xfrm>
                <a:off x="5521044" y="5183525"/>
                <a:ext cx="263160" cy="187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08833DC-268A-9C6F-C811-818EEDA7EE5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512044" y="5174885"/>
                  <a:ext cx="2808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6B1675E-8A85-D37E-A579-5A08795E1280}"/>
                    </a:ext>
                  </a:extLst>
                </p14:cNvPr>
                <p14:cNvContentPartPr/>
                <p14:nvPr/>
              </p14:nvContentPartPr>
              <p14:xfrm>
                <a:off x="5845764" y="5194325"/>
                <a:ext cx="29880" cy="146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6B1675E-8A85-D37E-A579-5A08795E128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837124" y="5185325"/>
                  <a:ext cx="47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D22DB04-0A27-2F9A-A431-7B3415FCA02C}"/>
                    </a:ext>
                  </a:extLst>
                </p14:cNvPr>
                <p14:cNvContentPartPr/>
                <p14:nvPr/>
              </p14:nvContentPartPr>
              <p14:xfrm>
                <a:off x="5838204" y="5223125"/>
                <a:ext cx="172080" cy="137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D22DB04-0A27-2F9A-A431-7B3415FCA02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829564" y="5214485"/>
                  <a:ext cx="189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34C2DA9-2B4D-9B5D-4A66-C87DF9549D46}"/>
                    </a:ext>
                  </a:extLst>
                </p14:cNvPr>
                <p14:cNvContentPartPr/>
                <p14:nvPr/>
              </p14:nvContentPartPr>
              <p14:xfrm>
                <a:off x="6088044" y="5231765"/>
                <a:ext cx="123120" cy="3168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34C2DA9-2B4D-9B5D-4A66-C87DF9549D4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079044" y="5222765"/>
                  <a:ext cx="1407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2B3F97F-EF0A-79FD-F9F6-3E163D118CC9}"/>
                    </a:ext>
                  </a:extLst>
                </p14:cNvPr>
                <p14:cNvContentPartPr/>
                <p14:nvPr/>
              </p14:nvContentPartPr>
              <p14:xfrm>
                <a:off x="6267684" y="5184605"/>
                <a:ext cx="113040" cy="116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2B3F97F-EF0A-79FD-F9F6-3E163D118CC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259044" y="5175605"/>
                  <a:ext cx="130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D3EA7AA-9C9E-4432-E5C4-5E3C4C687EBC}"/>
                    </a:ext>
                  </a:extLst>
                </p14:cNvPr>
                <p14:cNvContentPartPr/>
                <p14:nvPr/>
              </p14:nvContentPartPr>
              <p14:xfrm>
                <a:off x="6273804" y="5067965"/>
                <a:ext cx="12600" cy="792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D3EA7AA-9C9E-4432-E5C4-5E3C4C687EB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264804" y="5058965"/>
                  <a:ext cx="30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6771C95-C9B7-84C5-952C-3FC0A1E0AAA7}"/>
                    </a:ext>
                  </a:extLst>
                </p14:cNvPr>
                <p14:cNvContentPartPr/>
                <p14:nvPr/>
              </p14:nvContentPartPr>
              <p14:xfrm>
                <a:off x="6429684" y="5185685"/>
                <a:ext cx="133920" cy="162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6771C95-C9B7-84C5-952C-3FC0A1E0AAA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420684" y="5176685"/>
                  <a:ext cx="151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98905A6-AB7C-9F24-97E7-86F2383477BE}"/>
                    </a:ext>
                  </a:extLst>
                </p14:cNvPr>
                <p14:cNvContentPartPr/>
                <p14:nvPr/>
              </p14:nvContentPartPr>
              <p14:xfrm>
                <a:off x="6670884" y="5148965"/>
                <a:ext cx="204480" cy="1753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98905A6-AB7C-9F24-97E7-86F2383477B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661884" y="5140325"/>
                  <a:ext cx="222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8519A70-FF59-5B4D-28A0-9D1B357C8D8E}"/>
                    </a:ext>
                  </a:extLst>
                </p14:cNvPr>
                <p14:cNvContentPartPr/>
                <p14:nvPr/>
              </p14:nvContentPartPr>
              <p14:xfrm>
                <a:off x="6906324" y="5154725"/>
                <a:ext cx="160920" cy="155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8519A70-FF59-5B4D-28A0-9D1B357C8D8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897324" y="5145725"/>
                  <a:ext cx="178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5C41D16-7561-C2B2-FEEF-F6EBF85FD576}"/>
                    </a:ext>
                  </a:extLst>
                </p14:cNvPr>
                <p14:cNvContentPartPr/>
                <p14:nvPr/>
              </p14:nvContentPartPr>
              <p14:xfrm>
                <a:off x="7129164" y="5175245"/>
                <a:ext cx="150120" cy="109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5C41D16-7561-C2B2-FEEF-F6EBF85FD57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120524" y="5166605"/>
                  <a:ext cx="167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B272AC2-035C-C58E-60A5-7C47C601BED1}"/>
                    </a:ext>
                  </a:extLst>
                </p14:cNvPr>
                <p14:cNvContentPartPr/>
                <p14:nvPr/>
              </p14:nvContentPartPr>
              <p14:xfrm>
                <a:off x="7287564" y="5184245"/>
                <a:ext cx="68400" cy="131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B272AC2-035C-C58E-60A5-7C47C601BED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278564" y="5175245"/>
                  <a:ext cx="8604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22A0AD98-90BC-11E3-A8B7-4CE81F8CCB18}"/>
              </a:ext>
            </a:extLst>
          </p:cNvPr>
          <p:cNvGrpSpPr/>
          <p:nvPr/>
        </p:nvGrpSpPr>
        <p:grpSpPr>
          <a:xfrm>
            <a:off x="7713444" y="5048165"/>
            <a:ext cx="811800" cy="332280"/>
            <a:chOff x="7713444" y="5048165"/>
            <a:chExt cx="81180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73637D6-9451-244F-544E-242FA3629C32}"/>
                    </a:ext>
                  </a:extLst>
                </p14:cNvPr>
                <p14:cNvContentPartPr/>
                <p14:nvPr/>
              </p14:nvContentPartPr>
              <p14:xfrm>
                <a:off x="7713444" y="5164085"/>
                <a:ext cx="226800" cy="1065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73637D6-9451-244F-544E-242FA3629C3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704804" y="5155085"/>
                  <a:ext cx="244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848DF95-7570-F2D6-0386-A9F337C452BB}"/>
                    </a:ext>
                  </a:extLst>
                </p14:cNvPr>
                <p14:cNvContentPartPr/>
                <p14:nvPr/>
              </p14:nvContentPartPr>
              <p14:xfrm>
                <a:off x="7762044" y="5048165"/>
                <a:ext cx="44280" cy="332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848DF95-7570-F2D6-0386-A9F337C452B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753044" y="5039165"/>
                  <a:ext cx="619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9F3347B-4CF8-A8C1-A9D1-BF8CEBF153E8}"/>
                    </a:ext>
                  </a:extLst>
                </p14:cNvPr>
                <p14:cNvContentPartPr/>
                <p14:nvPr/>
              </p14:nvContentPartPr>
              <p14:xfrm>
                <a:off x="8024844" y="5133845"/>
                <a:ext cx="32040" cy="117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9F3347B-4CF8-A8C1-A9D1-BF8CEBF153E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015844" y="5124845"/>
                  <a:ext cx="49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3445391-128B-1F39-AE65-642A0A168C92}"/>
                    </a:ext>
                  </a:extLst>
                </p14:cNvPr>
                <p14:cNvContentPartPr/>
                <p14:nvPr/>
              </p14:nvContentPartPr>
              <p14:xfrm>
                <a:off x="8139324" y="5097125"/>
                <a:ext cx="182160" cy="174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3445391-128B-1F39-AE65-642A0A168C9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130684" y="5088485"/>
                  <a:ext cx="199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E0A6C7A-E565-8DF1-913E-5CD701556FC1}"/>
                    </a:ext>
                  </a:extLst>
                </p14:cNvPr>
                <p14:cNvContentPartPr/>
                <p14:nvPr/>
              </p14:nvContentPartPr>
              <p14:xfrm>
                <a:off x="8417604" y="5127005"/>
                <a:ext cx="107640" cy="146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E0A6C7A-E565-8DF1-913E-5CD701556FC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408964" y="5118365"/>
                  <a:ext cx="12528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F1ACBA81-6C84-86B9-4D84-06702367C62F}"/>
              </a:ext>
            </a:extLst>
          </p:cNvPr>
          <p:cNvGrpSpPr/>
          <p:nvPr/>
        </p:nvGrpSpPr>
        <p:grpSpPr>
          <a:xfrm>
            <a:off x="8960484" y="5078405"/>
            <a:ext cx="1857960" cy="371880"/>
            <a:chOff x="8960484" y="5078405"/>
            <a:chExt cx="185796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AE9E0C7-42CC-5F70-A268-56FD3B3746D3}"/>
                    </a:ext>
                  </a:extLst>
                </p14:cNvPr>
                <p14:cNvContentPartPr/>
                <p14:nvPr/>
              </p14:nvContentPartPr>
              <p14:xfrm>
                <a:off x="8960484" y="5126285"/>
                <a:ext cx="158040" cy="185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AE9E0C7-42CC-5F70-A268-56FD3B3746D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951484" y="5117285"/>
                  <a:ext cx="1756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5F8C4AD-C2BD-4046-CE43-1CB6C2E8CA53}"/>
                    </a:ext>
                  </a:extLst>
                </p14:cNvPr>
                <p14:cNvContentPartPr/>
                <p14:nvPr/>
              </p14:nvContentPartPr>
              <p14:xfrm>
                <a:off x="9155244" y="5157605"/>
                <a:ext cx="313200" cy="128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5F8C4AD-C2BD-4046-CE43-1CB6C2E8CA5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146604" y="5148605"/>
                  <a:ext cx="3308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A6BFAE1-BAC1-5222-29F8-A6A69FDAC98C}"/>
                    </a:ext>
                  </a:extLst>
                </p14:cNvPr>
                <p14:cNvContentPartPr/>
                <p14:nvPr/>
              </p14:nvContentPartPr>
              <p14:xfrm>
                <a:off x="9543324" y="5174885"/>
                <a:ext cx="106560" cy="113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A6BFAE1-BAC1-5222-29F8-A6A69FDAC98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534324" y="5166245"/>
                  <a:ext cx="124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D7DF1A3-E965-996C-D55E-FC7B8A5365CA}"/>
                    </a:ext>
                  </a:extLst>
                </p14:cNvPr>
                <p14:cNvContentPartPr/>
                <p14:nvPr/>
              </p14:nvContentPartPr>
              <p14:xfrm>
                <a:off x="9562044" y="5078405"/>
                <a:ext cx="360" cy="18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D7DF1A3-E965-996C-D55E-FC7B8A5365C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553044" y="5069765"/>
                  <a:ext cx="18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339D8EE-11AE-C4BF-90A2-25C28E1AECA7}"/>
                    </a:ext>
                  </a:extLst>
                </p14:cNvPr>
                <p14:cNvContentPartPr/>
                <p14:nvPr/>
              </p14:nvContentPartPr>
              <p14:xfrm>
                <a:off x="9722964" y="5163365"/>
                <a:ext cx="105120" cy="2869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339D8EE-11AE-C4BF-90A2-25C28E1AECA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714324" y="5154725"/>
                  <a:ext cx="1227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8CE0752-5E1B-9DEB-5D26-DDCFAE729777}"/>
                    </a:ext>
                  </a:extLst>
                </p14:cNvPr>
                <p14:cNvContentPartPr/>
                <p14:nvPr/>
              </p14:nvContentPartPr>
              <p14:xfrm>
                <a:off x="9912324" y="5164085"/>
                <a:ext cx="138960" cy="164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8CE0752-5E1B-9DEB-5D26-DDCFAE72977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903324" y="5155445"/>
                  <a:ext cx="156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D1938AE-5296-24DC-2D39-5A6AFCE17053}"/>
                    </a:ext>
                  </a:extLst>
                </p14:cNvPr>
                <p14:cNvContentPartPr/>
                <p14:nvPr/>
              </p14:nvContentPartPr>
              <p14:xfrm>
                <a:off x="10127244" y="5227085"/>
                <a:ext cx="130680" cy="120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D1938AE-5296-24DC-2D39-5A6AFCE1705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118244" y="5218085"/>
                  <a:ext cx="148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E6459B4-2279-B8CD-726E-F842E71D0403}"/>
                    </a:ext>
                  </a:extLst>
                </p14:cNvPr>
                <p14:cNvContentPartPr/>
                <p14:nvPr/>
              </p14:nvContentPartPr>
              <p14:xfrm>
                <a:off x="10311924" y="5135645"/>
                <a:ext cx="131400" cy="180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E6459B4-2279-B8CD-726E-F842E71D040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302924" y="5127005"/>
                  <a:ext cx="149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AAD8AF3-F8ED-0EBE-BC8F-AE6F5FCAD484}"/>
                    </a:ext>
                  </a:extLst>
                </p14:cNvPr>
                <p14:cNvContentPartPr/>
                <p14:nvPr/>
              </p14:nvContentPartPr>
              <p14:xfrm>
                <a:off x="10466364" y="5178845"/>
                <a:ext cx="168480" cy="159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AAD8AF3-F8ED-0EBE-BC8F-AE6F5FCAD48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457724" y="5169845"/>
                  <a:ext cx="186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7BABE92-D104-DF3C-DB9F-F1EE881E899B}"/>
                    </a:ext>
                  </a:extLst>
                </p14:cNvPr>
                <p14:cNvContentPartPr/>
                <p14:nvPr/>
              </p14:nvContentPartPr>
              <p14:xfrm>
                <a:off x="10709724" y="5187485"/>
                <a:ext cx="108720" cy="1962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7BABE92-D104-DF3C-DB9F-F1EE881E899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700724" y="5178845"/>
                  <a:ext cx="126360" cy="21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5997AEA2-F679-3C0E-6B80-55BA2ED3B9D6}"/>
                  </a:ext>
                </a:extLst>
              </p14:cNvPr>
              <p14:cNvContentPartPr/>
              <p14:nvPr/>
            </p14:nvContentPartPr>
            <p14:xfrm>
              <a:off x="1536564" y="5942045"/>
              <a:ext cx="159480" cy="18504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5997AEA2-F679-3C0E-6B80-55BA2ED3B9D6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527564" y="5933045"/>
                <a:ext cx="177120" cy="20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EAD1C91-B6F7-0B8F-7BE0-A77D7D720109}"/>
              </a:ext>
            </a:extLst>
          </p:cNvPr>
          <p:cNvGrpSpPr/>
          <p:nvPr/>
        </p:nvGrpSpPr>
        <p:grpSpPr>
          <a:xfrm>
            <a:off x="1891164" y="5954645"/>
            <a:ext cx="294840" cy="212040"/>
            <a:chOff x="1891164" y="5954645"/>
            <a:chExt cx="29484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73C8AE9-91DC-5528-C5A3-0E846915EA01}"/>
                    </a:ext>
                  </a:extLst>
                </p14:cNvPr>
                <p14:cNvContentPartPr/>
                <p14:nvPr/>
              </p14:nvContentPartPr>
              <p14:xfrm>
                <a:off x="1891164" y="5954645"/>
                <a:ext cx="146520" cy="197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73C8AE9-91DC-5528-C5A3-0E846915EA0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882164" y="5946005"/>
                  <a:ext cx="1641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B652773-9D0D-D657-2DF2-6AD373E22B24}"/>
                    </a:ext>
                  </a:extLst>
                </p14:cNvPr>
                <p14:cNvContentPartPr/>
                <p14:nvPr/>
              </p14:nvContentPartPr>
              <p14:xfrm>
                <a:off x="2081604" y="5992085"/>
                <a:ext cx="104400" cy="1746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B652773-9D0D-D657-2DF2-6AD373E22B2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072604" y="5983085"/>
                  <a:ext cx="12204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8859AFE-02D6-B095-D35E-90CC1E499562}"/>
              </a:ext>
            </a:extLst>
          </p:cNvPr>
          <p:cNvGrpSpPr/>
          <p:nvPr/>
        </p:nvGrpSpPr>
        <p:grpSpPr>
          <a:xfrm>
            <a:off x="2645364" y="5797325"/>
            <a:ext cx="1578960" cy="479520"/>
            <a:chOff x="2645364" y="5797325"/>
            <a:chExt cx="157896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6303180-FDA5-03C0-8E44-1D520E143858}"/>
                    </a:ext>
                  </a:extLst>
                </p14:cNvPr>
                <p14:cNvContentPartPr/>
                <p14:nvPr/>
              </p14:nvContentPartPr>
              <p14:xfrm>
                <a:off x="2645364" y="5859605"/>
                <a:ext cx="196560" cy="2628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6303180-FDA5-03C0-8E44-1D520E14385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636364" y="5850965"/>
                  <a:ext cx="2142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DBCC5EB-63A6-A010-76CB-53FBF761B9E0}"/>
                    </a:ext>
                  </a:extLst>
                </p14:cNvPr>
                <p14:cNvContentPartPr/>
                <p14:nvPr/>
              </p14:nvContentPartPr>
              <p14:xfrm>
                <a:off x="2859564" y="5918645"/>
                <a:ext cx="147960" cy="1767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DBCC5EB-63A6-A010-76CB-53FBF761B9E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850924" y="5909645"/>
                  <a:ext cx="165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388DFCD-E867-B01C-EEB3-ECEC2EC02D45}"/>
                    </a:ext>
                  </a:extLst>
                </p14:cNvPr>
                <p14:cNvContentPartPr/>
                <p14:nvPr/>
              </p14:nvContentPartPr>
              <p14:xfrm>
                <a:off x="2917884" y="5797325"/>
                <a:ext cx="6120" cy="403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388DFCD-E867-B01C-EEB3-ECEC2EC02D4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909244" y="5788325"/>
                  <a:ext cx="237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790344D-A861-F3A5-F223-FD6E93F6A81B}"/>
                    </a:ext>
                  </a:extLst>
                </p14:cNvPr>
                <p14:cNvContentPartPr/>
                <p14:nvPr/>
              </p14:nvContentPartPr>
              <p14:xfrm>
                <a:off x="3073764" y="5916485"/>
                <a:ext cx="137520" cy="142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790344D-A861-F3A5-F223-FD6E93F6A81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064764" y="5907845"/>
                  <a:ext cx="155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C42DA6F-DCE5-98CE-5ADA-55530F766224}"/>
                    </a:ext>
                  </a:extLst>
                </p14:cNvPr>
                <p14:cNvContentPartPr/>
                <p14:nvPr/>
              </p14:nvContentPartPr>
              <p14:xfrm>
                <a:off x="3302724" y="5904245"/>
                <a:ext cx="133920" cy="1504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C42DA6F-DCE5-98CE-5ADA-55530F76622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293724" y="5895605"/>
                  <a:ext cx="151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20E1417-FD1E-A635-097C-E67CA06A5B13}"/>
                    </a:ext>
                  </a:extLst>
                </p14:cNvPr>
                <p14:cNvContentPartPr/>
                <p14:nvPr/>
              </p14:nvContentPartPr>
              <p14:xfrm>
                <a:off x="3472284" y="5934125"/>
                <a:ext cx="128880" cy="1548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20E1417-FD1E-A635-097C-E67CA06A5B1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463284" y="5925125"/>
                  <a:ext cx="146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27E35FC-4A18-AD4E-BD94-5E700C9195B1}"/>
                    </a:ext>
                  </a:extLst>
                </p14:cNvPr>
                <p14:cNvContentPartPr/>
                <p14:nvPr/>
              </p14:nvContentPartPr>
              <p14:xfrm>
                <a:off x="3676404" y="5916125"/>
                <a:ext cx="175320" cy="134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27E35FC-4A18-AD4E-BD94-5E700C9195B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667764" y="5907485"/>
                  <a:ext cx="192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E1420E0-9EC2-8FDC-90AB-764437E540EE}"/>
                    </a:ext>
                  </a:extLst>
                </p14:cNvPr>
                <p14:cNvContentPartPr/>
                <p14:nvPr/>
              </p14:nvContentPartPr>
              <p14:xfrm>
                <a:off x="3708804" y="5817125"/>
                <a:ext cx="46440" cy="459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E1420E0-9EC2-8FDC-90AB-764437E540E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699804" y="5808125"/>
                  <a:ext cx="6408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445B307-8FBF-74D5-5EAB-41E37695308F}"/>
                    </a:ext>
                  </a:extLst>
                </p14:cNvPr>
                <p14:cNvContentPartPr/>
                <p14:nvPr/>
              </p14:nvContentPartPr>
              <p14:xfrm>
                <a:off x="3999324" y="5894165"/>
                <a:ext cx="225000" cy="199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445B307-8FBF-74D5-5EAB-41E37695308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990684" y="5885525"/>
                  <a:ext cx="24264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6612BF15-A055-D6A0-7905-0D3CFBDA9302}"/>
              </a:ext>
            </a:extLst>
          </p:cNvPr>
          <p:cNvGrpSpPr/>
          <p:nvPr/>
        </p:nvGrpSpPr>
        <p:grpSpPr>
          <a:xfrm>
            <a:off x="4798884" y="5709845"/>
            <a:ext cx="1924560" cy="469080"/>
            <a:chOff x="4798884" y="5709845"/>
            <a:chExt cx="1924560" cy="46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1A29853-7148-CB05-BAD7-B18373F06D49}"/>
                    </a:ext>
                  </a:extLst>
                </p14:cNvPr>
                <p14:cNvContentPartPr/>
                <p14:nvPr/>
              </p14:nvContentPartPr>
              <p14:xfrm>
                <a:off x="4798884" y="5862485"/>
                <a:ext cx="210240" cy="2016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1A29853-7148-CB05-BAD7-B18373F06D4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790244" y="5853485"/>
                  <a:ext cx="227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C2EAC6B-728B-A870-232E-8E62C2BE5CF2}"/>
                    </a:ext>
                  </a:extLst>
                </p14:cNvPr>
                <p14:cNvContentPartPr/>
                <p14:nvPr/>
              </p14:nvContentPartPr>
              <p14:xfrm>
                <a:off x="4960884" y="5719565"/>
                <a:ext cx="202320" cy="4593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C2EAC6B-728B-A870-232E-8E62C2BE5CF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951884" y="5710565"/>
                  <a:ext cx="21996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9CD5F97-E57E-050A-F2C4-454AC380CBE1}"/>
                    </a:ext>
                  </a:extLst>
                </p14:cNvPr>
                <p14:cNvContentPartPr/>
                <p14:nvPr/>
              </p14:nvContentPartPr>
              <p14:xfrm>
                <a:off x="5291724" y="5845925"/>
                <a:ext cx="43200" cy="1414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9CD5F97-E57E-050A-F2C4-454AC380CBE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282724" y="5836925"/>
                  <a:ext cx="60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E0F8FC0-AE2B-CDCE-9479-7D60FCC7AE53}"/>
                    </a:ext>
                  </a:extLst>
                </p14:cNvPr>
                <p14:cNvContentPartPr/>
                <p14:nvPr/>
              </p14:nvContentPartPr>
              <p14:xfrm>
                <a:off x="5484324" y="5817125"/>
                <a:ext cx="109800" cy="166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E0F8FC0-AE2B-CDCE-9479-7D60FCC7AE5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475324" y="5808125"/>
                  <a:ext cx="127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62A5C3C-9DE7-7AB6-D050-139E7D14E7BB}"/>
                    </a:ext>
                  </a:extLst>
                </p14:cNvPr>
                <p14:cNvContentPartPr/>
                <p14:nvPr/>
              </p14:nvContentPartPr>
              <p14:xfrm>
                <a:off x="5641644" y="5825765"/>
                <a:ext cx="266760" cy="1447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62A5C3C-9DE7-7AB6-D050-139E7D14E7B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632644" y="5817125"/>
                  <a:ext cx="284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2333D1F-B9BF-82EF-530B-A90F9045F120}"/>
                    </a:ext>
                  </a:extLst>
                </p14:cNvPr>
                <p14:cNvContentPartPr/>
                <p14:nvPr/>
              </p14:nvContentPartPr>
              <p14:xfrm>
                <a:off x="5777724" y="5709845"/>
                <a:ext cx="6120" cy="29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2333D1F-B9BF-82EF-530B-A90F9045F12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769084" y="5701205"/>
                  <a:ext cx="23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04DA7B0-912A-2BB6-C22C-2031B764A7E2}"/>
                    </a:ext>
                  </a:extLst>
                </p14:cNvPr>
                <p14:cNvContentPartPr/>
                <p14:nvPr/>
              </p14:nvContentPartPr>
              <p14:xfrm>
                <a:off x="6049524" y="5836205"/>
                <a:ext cx="110880" cy="1796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04DA7B0-912A-2BB6-C22C-2031B764A7E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040524" y="5827205"/>
                  <a:ext cx="128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63F1A19-03EA-497C-A987-5F65A95A480F}"/>
                    </a:ext>
                  </a:extLst>
                </p14:cNvPr>
                <p14:cNvContentPartPr/>
                <p14:nvPr/>
              </p14:nvContentPartPr>
              <p14:xfrm>
                <a:off x="6249324" y="5806685"/>
                <a:ext cx="159480" cy="189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63F1A19-03EA-497C-A987-5F65A95A480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240324" y="5798045"/>
                  <a:ext cx="177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E9CAF77-D787-B014-75EC-AFD08930FA6F}"/>
                    </a:ext>
                  </a:extLst>
                </p14:cNvPr>
                <p14:cNvContentPartPr/>
                <p14:nvPr/>
              </p14:nvContentPartPr>
              <p14:xfrm>
                <a:off x="6468924" y="5826485"/>
                <a:ext cx="38160" cy="1735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E9CAF77-D787-B014-75EC-AFD08930FA6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459924" y="5817845"/>
                  <a:ext cx="55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3491118-98EC-E9E5-D4B9-DDE8D2B38EBF}"/>
                    </a:ext>
                  </a:extLst>
                </p14:cNvPr>
                <p14:cNvContentPartPr/>
                <p14:nvPr/>
              </p14:nvContentPartPr>
              <p14:xfrm>
                <a:off x="6617964" y="5796965"/>
                <a:ext cx="105480" cy="1688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3491118-98EC-E9E5-D4B9-DDE8D2B38EB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608964" y="5788325"/>
                  <a:ext cx="123120" cy="186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31751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749F613-42B2-2BB0-1523-7E94AB71F3EF}"/>
              </a:ext>
            </a:extLst>
          </p:cNvPr>
          <p:cNvGrpSpPr/>
          <p:nvPr/>
        </p:nvGrpSpPr>
        <p:grpSpPr>
          <a:xfrm>
            <a:off x="418044" y="365285"/>
            <a:ext cx="298440" cy="386640"/>
            <a:chOff x="418044" y="365285"/>
            <a:chExt cx="298440" cy="38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2DAB78-B2B8-CEE7-BB21-BC7736B5EB7D}"/>
                    </a:ext>
                  </a:extLst>
                </p14:cNvPr>
                <p14:cNvContentPartPr/>
                <p14:nvPr/>
              </p14:nvContentPartPr>
              <p14:xfrm>
                <a:off x="537924" y="365285"/>
                <a:ext cx="178560" cy="386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2DAB78-B2B8-CEE7-BB21-BC7736B5EB7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9284" y="356285"/>
                  <a:ext cx="1962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1FDBE10-E0DA-2598-AA46-D5393E67149D}"/>
                    </a:ext>
                  </a:extLst>
                </p14:cNvPr>
                <p14:cNvContentPartPr/>
                <p14:nvPr/>
              </p14:nvContentPartPr>
              <p14:xfrm>
                <a:off x="593004" y="592805"/>
                <a:ext cx="10044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1FDBE10-E0DA-2598-AA46-D5393E67149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4004" y="584165"/>
                  <a:ext cx="118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B93E9D-CD45-4BB1-EA10-22CF27DB1867}"/>
                    </a:ext>
                  </a:extLst>
                </p14:cNvPr>
                <p14:cNvContentPartPr/>
                <p14:nvPr/>
              </p14:nvContentPartPr>
              <p14:xfrm>
                <a:off x="418044" y="427565"/>
                <a:ext cx="15840" cy="6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B93E9D-CD45-4BB1-EA10-22CF27DB186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9044" y="418565"/>
                  <a:ext cx="334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2B90C9-9409-54A8-3984-140824120EEC}"/>
              </a:ext>
            </a:extLst>
          </p:cNvPr>
          <p:cNvGrpSpPr/>
          <p:nvPr/>
        </p:nvGrpSpPr>
        <p:grpSpPr>
          <a:xfrm>
            <a:off x="877044" y="484445"/>
            <a:ext cx="966960" cy="228960"/>
            <a:chOff x="877044" y="484445"/>
            <a:chExt cx="966960" cy="22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AA30E7D-44B2-9D3F-061C-1AD7DA9E3FCA}"/>
                    </a:ext>
                  </a:extLst>
                </p14:cNvPr>
                <p14:cNvContentPartPr/>
                <p14:nvPr/>
              </p14:nvContentPartPr>
              <p14:xfrm>
                <a:off x="877044" y="525125"/>
                <a:ext cx="115200" cy="177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AA30E7D-44B2-9D3F-061C-1AD7DA9E3FC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68404" y="516125"/>
                  <a:ext cx="1328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6313E53-3133-EFB3-37A9-578C7C682DA5}"/>
                    </a:ext>
                  </a:extLst>
                </p14:cNvPr>
                <p14:cNvContentPartPr/>
                <p14:nvPr/>
              </p14:nvContentPartPr>
              <p14:xfrm>
                <a:off x="1020684" y="553925"/>
                <a:ext cx="25920" cy="159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6313E53-3133-EFB3-37A9-578C7C682DA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12044" y="544925"/>
                  <a:ext cx="43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D47DB21-1E77-E3B3-ACB3-EB9FE35F76A7}"/>
                    </a:ext>
                  </a:extLst>
                </p14:cNvPr>
                <p14:cNvContentPartPr/>
                <p14:nvPr/>
              </p14:nvContentPartPr>
              <p14:xfrm>
                <a:off x="1068924" y="544205"/>
                <a:ext cx="123840" cy="148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D47DB21-1E77-E3B3-ACB3-EB9FE35F76A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60284" y="535565"/>
                  <a:ext cx="141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796A38C-9D22-8B3E-50D8-A8CF771D349C}"/>
                    </a:ext>
                  </a:extLst>
                </p14:cNvPr>
                <p14:cNvContentPartPr/>
                <p14:nvPr/>
              </p14:nvContentPartPr>
              <p14:xfrm>
                <a:off x="1215804" y="539165"/>
                <a:ext cx="143640" cy="163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796A38C-9D22-8B3E-50D8-A8CF771D349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06804" y="530165"/>
                  <a:ext cx="161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0DF9CF9-12F7-482A-85F2-30968CA4E677}"/>
                    </a:ext>
                  </a:extLst>
                </p14:cNvPr>
                <p14:cNvContentPartPr/>
                <p14:nvPr/>
              </p14:nvContentPartPr>
              <p14:xfrm>
                <a:off x="1438644" y="484445"/>
                <a:ext cx="146880" cy="181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0DF9CF9-12F7-482A-85F2-30968CA4E67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29644" y="475445"/>
                  <a:ext cx="164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5808308-0E47-FA4D-EB99-AF8AC7937956}"/>
                    </a:ext>
                  </a:extLst>
                </p14:cNvPr>
                <p14:cNvContentPartPr/>
                <p14:nvPr/>
              </p14:nvContentPartPr>
              <p14:xfrm>
                <a:off x="1653204" y="534845"/>
                <a:ext cx="190800" cy="146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5808308-0E47-FA4D-EB99-AF8AC793795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44564" y="526205"/>
                  <a:ext cx="20844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82A7EA-3BD9-A789-E7C5-82F0D990E382}"/>
              </a:ext>
            </a:extLst>
          </p:cNvPr>
          <p:cNvGrpSpPr/>
          <p:nvPr/>
        </p:nvGrpSpPr>
        <p:grpSpPr>
          <a:xfrm>
            <a:off x="2148204" y="325685"/>
            <a:ext cx="167040" cy="316440"/>
            <a:chOff x="2148204" y="325685"/>
            <a:chExt cx="167040" cy="31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FA143CC-C8EF-028D-9E94-91091A814D1C}"/>
                    </a:ext>
                  </a:extLst>
                </p14:cNvPr>
                <p14:cNvContentPartPr/>
                <p14:nvPr/>
              </p14:nvContentPartPr>
              <p14:xfrm>
                <a:off x="2148204" y="325685"/>
                <a:ext cx="86040" cy="279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FA143CC-C8EF-028D-9E94-91091A814D1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39204" y="317045"/>
                  <a:ext cx="1036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3425137-803C-A104-3C55-6B8B6E3A730D}"/>
                    </a:ext>
                  </a:extLst>
                </p14:cNvPr>
                <p14:cNvContentPartPr/>
                <p14:nvPr/>
              </p14:nvContentPartPr>
              <p14:xfrm>
                <a:off x="2169084" y="616205"/>
                <a:ext cx="146160" cy="25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3425137-803C-A104-3C55-6B8B6E3A730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60444" y="607205"/>
                  <a:ext cx="1638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788200-46E2-4096-86F1-2267BF45FCD8}"/>
              </a:ext>
            </a:extLst>
          </p:cNvPr>
          <p:cNvGrpSpPr/>
          <p:nvPr/>
        </p:nvGrpSpPr>
        <p:grpSpPr>
          <a:xfrm>
            <a:off x="2674884" y="544205"/>
            <a:ext cx="10080" cy="48960"/>
            <a:chOff x="2674884" y="544205"/>
            <a:chExt cx="10080" cy="4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A91F143-DD05-6185-A381-F10F4BEAF8C2}"/>
                    </a:ext>
                  </a:extLst>
                </p14:cNvPr>
                <p14:cNvContentPartPr/>
                <p14:nvPr/>
              </p14:nvContentPartPr>
              <p14:xfrm>
                <a:off x="2674884" y="544205"/>
                <a:ext cx="2160" cy="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A91F143-DD05-6185-A381-F10F4BEAF8C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65884" y="535565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0B860FF-90D1-4F74-0317-928943DC89A2}"/>
                    </a:ext>
                  </a:extLst>
                </p14:cNvPr>
                <p14:cNvContentPartPr/>
                <p14:nvPr/>
              </p14:nvContentPartPr>
              <p14:xfrm>
                <a:off x="2684604" y="592805"/>
                <a:ext cx="360" cy="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0B860FF-90D1-4F74-0317-928943DC89A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75604" y="584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F773DE6-3EBE-92E3-6ECE-B9CD4BAEA7B7}"/>
              </a:ext>
            </a:extLst>
          </p:cNvPr>
          <p:cNvCxnSpPr/>
          <p:nvPr/>
        </p:nvCxnSpPr>
        <p:spPr>
          <a:xfrm>
            <a:off x="340468" y="904672"/>
            <a:ext cx="222763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862B667-97AC-6F91-B86A-A601DBB9D638}"/>
              </a:ext>
            </a:extLst>
          </p:cNvPr>
          <p:cNvGrpSpPr/>
          <p:nvPr/>
        </p:nvGrpSpPr>
        <p:grpSpPr>
          <a:xfrm>
            <a:off x="3276444" y="407045"/>
            <a:ext cx="399240" cy="281520"/>
            <a:chOff x="3276444" y="407045"/>
            <a:chExt cx="399240" cy="2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AF9002-3BF6-06F2-31A8-980F42800F58}"/>
                    </a:ext>
                  </a:extLst>
                </p14:cNvPr>
                <p14:cNvContentPartPr/>
                <p14:nvPr/>
              </p14:nvContentPartPr>
              <p14:xfrm>
                <a:off x="3276444" y="407045"/>
                <a:ext cx="133920" cy="281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AF9002-3BF6-06F2-31A8-980F42800F5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67804" y="398405"/>
                  <a:ext cx="1515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1511DE4-D32D-02F9-4F4A-0AE57ED6C78A}"/>
                    </a:ext>
                  </a:extLst>
                </p14:cNvPr>
                <p14:cNvContentPartPr/>
                <p14:nvPr/>
              </p14:nvContentPartPr>
              <p14:xfrm>
                <a:off x="3501804" y="573725"/>
                <a:ext cx="360" cy="75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1511DE4-D32D-02F9-4F4A-0AE57ED6C78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92804" y="564725"/>
                  <a:ext cx="18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B375C28-BB43-CB2D-4FE5-C45D1F768596}"/>
                    </a:ext>
                  </a:extLst>
                </p14:cNvPr>
                <p14:cNvContentPartPr/>
                <p14:nvPr/>
              </p14:nvContentPartPr>
              <p14:xfrm>
                <a:off x="3492084" y="466445"/>
                <a:ext cx="360" cy="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B375C28-BB43-CB2D-4FE5-C45D1F76859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83084" y="457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75FF3F3-3063-5FE4-200A-7C34B1BFFB44}"/>
                    </a:ext>
                  </a:extLst>
                </p14:cNvPr>
                <p14:cNvContentPartPr/>
                <p14:nvPr/>
              </p14:nvContentPartPr>
              <p14:xfrm>
                <a:off x="3618444" y="543485"/>
                <a:ext cx="57240" cy="131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75FF3F3-3063-5FE4-200A-7C34B1BFFB4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09444" y="534845"/>
                  <a:ext cx="7488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62EFF3F-4A64-5C60-4B45-DEB82A41ADAC}"/>
              </a:ext>
            </a:extLst>
          </p:cNvPr>
          <p:cNvGrpSpPr/>
          <p:nvPr/>
        </p:nvGrpSpPr>
        <p:grpSpPr>
          <a:xfrm>
            <a:off x="3813924" y="505325"/>
            <a:ext cx="703440" cy="210600"/>
            <a:chOff x="3813924" y="505325"/>
            <a:chExt cx="703440" cy="21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8038CE8-729E-F397-ECC2-5BB3EF1D4806}"/>
                    </a:ext>
                  </a:extLst>
                </p14:cNvPr>
                <p14:cNvContentPartPr/>
                <p14:nvPr/>
              </p14:nvContentPartPr>
              <p14:xfrm>
                <a:off x="3813924" y="544205"/>
                <a:ext cx="145800" cy="1717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8038CE8-729E-F397-ECC2-5BB3EF1D480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05284" y="535205"/>
                  <a:ext cx="163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24650E2-6D42-49F6-E46C-970D39AAE4F2}"/>
                    </a:ext>
                  </a:extLst>
                </p14:cNvPr>
                <p14:cNvContentPartPr/>
                <p14:nvPr/>
              </p14:nvContentPartPr>
              <p14:xfrm>
                <a:off x="3978084" y="505325"/>
                <a:ext cx="148320" cy="167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24650E2-6D42-49F6-E46C-970D39AAE4F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69444" y="496325"/>
                  <a:ext cx="165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1B13B1D-21A6-3C61-35F9-4D39130D668E}"/>
                    </a:ext>
                  </a:extLst>
                </p14:cNvPr>
                <p14:cNvContentPartPr/>
                <p14:nvPr/>
              </p14:nvContentPartPr>
              <p14:xfrm>
                <a:off x="4214964" y="515405"/>
                <a:ext cx="168480" cy="144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1B13B1D-21A6-3C61-35F9-4D39130D668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05964" y="506405"/>
                  <a:ext cx="186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92B489A-3F5F-94C7-EFB4-DB78F013A1E8}"/>
                    </a:ext>
                  </a:extLst>
                </p14:cNvPr>
                <p14:cNvContentPartPr/>
                <p14:nvPr/>
              </p14:nvContentPartPr>
              <p14:xfrm>
                <a:off x="4464444" y="525125"/>
                <a:ext cx="52920" cy="144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92B489A-3F5F-94C7-EFB4-DB78F013A1E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55444" y="516125"/>
                  <a:ext cx="70560" cy="16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9796488-0EE2-505D-D63E-473CFCFC82FB}"/>
                  </a:ext>
                </a:extLst>
              </p14:cNvPr>
              <p14:cNvContentPartPr/>
              <p14:nvPr/>
            </p14:nvContentPartPr>
            <p14:xfrm>
              <a:off x="5135844" y="525485"/>
              <a:ext cx="270360" cy="196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9796488-0EE2-505D-D63E-473CFCFC82F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26844" y="516485"/>
                <a:ext cx="288000" cy="21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BFE32F81-963B-E7F2-6B5C-EFA8DCE0AF2B}"/>
              </a:ext>
            </a:extLst>
          </p:cNvPr>
          <p:cNvGrpSpPr/>
          <p:nvPr/>
        </p:nvGrpSpPr>
        <p:grpSpPr>
          <a:xfrm>
            <a:off x="6096324" y="360965"/>
            <a:ext cx="462960" cy="430200"/>
            <a:chOff x="6096324" y="360965"/>
            <a:chExt cx="462960" cy="43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2C87233-B443-6C3E-5920-A02E9638DC2B}"/>
                    </a:ext>
                  </a:extLst>
                </p14:cNvPr>
                <p14:cNvContentPartPr/>
                <p14:nvPr/>
              </p14:nvContentPartPr>
              <p14:xfrm>
                <a:off x="6096324" y="360965"/>
                <a:ext cx="233640" cy="294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2C87233-B443-6C3E-5920-A02E9638DC2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87324" y="351965"/>
                  <a:ext cx="2512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DD55EDA-D8E5-A3E6-E1A5-98084BE2C935}"/>
                    </a:ext>
                  </a:extLst>
                </p14:cNvPr>
                <p14:cNvContentPartPr/>
                <p14:nvPr/>
              </p14:nvContentPartPr>
              <p14:xfrm>
                <a:off x="6419964" y="506765"/>
                <a:ext cx="108360" cy="284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DD55EDA-D8E5-A3E6-E1A5-98084BE2C93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10964" y="497765"/>
                  <a:ext cx="1260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C5D911D-8B6C-9C6B-00BC-3666E330CD70}"/>
                    </a:ext>
                  </a:extLst>
                </p14:cNvPr>
                <p14:cNvContentPartPr/>
                <p14:nvPr/>
              </p14:nvContentPartPr>
              <p14:xfrm>
                <a:off x="6458844" y="729245"/>
                <a:ext cx="100440" cy="19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C5D911D-8B6C-9C6B-00BC-3666E330CD7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50204" y="720605"/>
                  <a:ext cx="11808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EA2EB53-8EE5-17E0-168E-835EAAFCBDDD}"/>
                  </a:ext>
                </a:extLst>
              </p14:cNvPr>
              <p14:cNvContentPartPr/>
              <p14:nvPr/>
            </p14:nvContentPartPr>
            <p14:xfrm>
              <a:off x="6906324" y="476165"/>
              <a:ext cx="2160" cy="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EA2EB53-8EE5-17E0-168E-835EAAFCBDD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97324" y="467525"/>
                <a:ext cx="19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275746E-D437-A504-14A9-8749AB47BB8D}"/>
                  </a:ext>
                </a:extLst>
              </p14:cNvPr>
              <p14:cNvContentPartPr/>
              <p14:nvPr/>
            </p14:nvContentPartPr>
            <p14:xfrm>
              <a:off x="6935484" y="592805"/>
              <a:ext cx="2160" cy="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275746E-D437-A504-14A9-8749AB47BB8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26844" y="584165"/>
                <a:ext cx="198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87CCC96-E0B3-8B1D-2038-E597CD244F80}"/>
              </a:ext>
            </a:extLst>
          </p:cNvPr>
          <p:cNvCxnSpPr/>
          <p:nvPr/>
        </p:nvCxnSpPr>
        <p:spPr>
          <a:xfrm>
            <a:off x="9406647" y="407045"/>
            <a:ext cx="0" cy="32991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0B26F12-349E-6157-AD04-018F24E51925}"/>
              </a:ext>
            </a:extLst>
          </p:cNvPr>
          <p:cNvCxnSpPr>
            <a:cxnSpLocks/>
          </p:cNvCxnSpPr>
          <p:nvPr/>
        </p:nvCxnSpPr>
        <p:spPr>
          <a:xfrm>
            <a:off x="7286017" y="2052536"/>
            <a:ext cx="455254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A7C23DA-07F0-2AFE-1F99-ED42DC33DF01}"/>
                  </a:ext>
                </a:extLst>
              </p14:cNvPr>
              <p14:cNvContentPartPr/>
              <p14:nvPr/>
            </p14:nvContentPartPr>
            <p14:xfrm>
              <a:off x="11750484" y="1954685"/>
              <a:ext cx="127080" cy="2163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A7C23DA-07F0-2AFE-1F99-ED42DC33DF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741844" y="1946045"/>
                <a:ext cx="144720" cy="23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0BA93482-E5F3-9AD4-582D-E74BB12A0AA7}"/>
              </a:ext>
            </a:extLst>
          </p:cNvPr>
          <p:cNvGrpSpPr/>
          <p:nvPr/>
        </p:nvGrpSpPr>
        <p:grpSpPr>
          <a:xfrm>
            <a:off x="11780004" y="2324765"/>
            <a:ext cx="136440" cy="122760"/>
            <a:chOff x="11780004" y="2324765"/>
            <a:chExt cx="136440" cy="12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F1443C3-1221-2A52-AB28-13BB4D98C936}"/>
                    </a:ext>
                  </a:extLst>
                </p14:cNvPr>
                <p14:cNvContentPartPr/>
                <p14:nvPr/>
              </p14:nvContentPartPr>
              <p14:xfrm>
                <a:off x="11780004" y="2324765"/>
                <a:ext cx="122040" cy="122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F1443C3-1221-2A52-AB28-13BB4D98C93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771004" y="2315765"/>
                  <a:ext cx="139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4ADB4FC-13FC-567F-5C6D-D43C0076BECC}"/>
                    </a:ext>
                  </a:extLst>
                </p14:cNvPr>
                <p14:cNvContentPartPr/>
                <p14:nvPr/>
              </p14:nvContentPartPr>
              <p14:xfrm>
                <a:off x="11793324" y="2324765"/>
                <a:ext cx="123120" cy="114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4ADB4FC-13FC-567F-5C6D-D43C0076BEC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784684" y="2315765"/>
                  <a:ext cx="14076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50BC6B4-2A63-11D9-2272-A9D79BE7B4CD}"/>
              </a:ext>
            </a:extLst>
          </p:cNvPr>
          <p:cNvGrpSpPr/>
          <p:nvPr/>
        </p:nvGrpSpPr>
        <p:grpSpPr>
          <a:xfrm>
            <a:off x="9123204" y="211205"/>
            <a:ext cx="400320" cy="323640"/>
            <a:chOff x="9123204" y="211205"/>
            <a:chExt cx="400320" cy="3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C4FBA16-DEE9-E3D1-2CC1-86D8627E6E50}"/>
                    </a:ext>
                  </a:extLst>
                </p14:cNvPr>
                <p14:cNvContentPartPr/>
                <p14:nvPr/>
              </p14:nvContentPartPr>
              <p14:xfrm>
                <a:off x="9308964" y="393365"/>
                <a:ext cx="214560" cy="141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C4FBA16-DEE9-E3D1-2CC1-86D8627E6E5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99964" y="384365"/>
                  <a:ext cx="232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2F4513F-932D-0329-9AE6-9E3D96DA772A}"/>
                    </a:ext>
                  </a:extLst>
                </p14:cNvPr>
                <p14:cNvContentPartPr/>
                <p14:nvPr/>
              </p14:nvContentPartPr>
              <p14:xfrm>
                <a:off x="9123204" y="211205"/>
                <a:ext cx="72000" cy="2178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2F4513F-932D-0329-9AE6-9E3D96DA772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14204" y="202565"/>
                  <a:ext cx="8964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347B888-E32E-4678-A22D-1C6A743E714C}"/>
              </a:ext>
            </a:extLst>
          </p:cNvPr>
          <p:cNvGrpSpPr/>
          <p:nvPr/>
        </p:nvGrpSpPr>
        <p:grpSpPr>
          <a:xfrm>
            <a:off x="7246524" y="2198405"/>
            <a:ext cx="243720" cy="184680"/>
            <a:chOff x="7246524" y="2198405"/>
            <a:chExt cx="243720" cy="18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515CBB0-1C4E-3A1A-F953-5E9FCDED896C}"/>
                    </a:ext>
                  </a:extLst>
                </p14:cNvPr>
                <p14:cNvContentPartPr/>
                <p14:nvPr/>
              </p14:nvContentPartPr>
              <p14:xfrm>
                <a:off x="7246524" y="2304965"/>
                <a:ext cx="118800" cy="781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515CBB0-1C4E-3A1A-F953-5E9FCDED896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37884" y="2295965"/>
                  <a:ext cx="136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579C8B2-A43D-8287-E05D-C9B26836615A}"/>
                    </a:ext>
                  </a:extLst>
                </p14:cNvPr>
                <p14:cNvContentPartPr/>
                <p14:nvPr/>
              </p14:nvContentPartPr>
              <p14:xfrm>
                <a:off x="7280004" y="2266445"/>
                <a:ext cx="83880" cy="849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579C8B2-A43D-8287-E05D-C9B26836615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271004" y="2257445"/>
                  <a:ext cx="101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0A15713-4939-76A8-F483-9C8335B01B94}"/>
                    </a:ext>
                  </a:extLst>
                </p14:cNvPr>
                <p14:cNvContentPartPr/>
                <p14:nvPr/>
              </p14:nvContentPartPr>
              <p14:xfrm>
                <a:off x="7456404" y="2198405"/>
                <a:ext cx="33840" cy="56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0A15713-4939-76A8-F483-9C8335B01B9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447764" y="2189405"/>
                  <a:ext cx="5148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18956E7-C0B4-B341-FCFA-68C93A56B60D}"/>
              </a:ext>
            </a:extLst>
          </p:cNvPr>
          <p:cNvGrpSpPr/>
          <p:nvPr/>
        </p:nvGrpSpPr>
        <p:grpSpPr>
          <a:xfrm>
            <a:off x="9230484" y="3514565"/>
            <a:ext cx="119160" cy="331200"/>
            <a:chOff x="9230484" y="3514565"/>
            <a:chExt cx="119160" cy="33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75CD888-A8C9-69AC-C00E-4196AA4F0B88}"/>
                    </a:ext>
                  </a:extLst>
                </p14:cNvPr>
                <p14:cNvContentPartPr/>
                <p14:nvPr/>
              </p14:nvContentPartPr>
              <p14:xfrm>
                <a:off x="9230484" y="3614645"/>
                <a:ext cx="119160" cy="231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75CD888-A8C9-69AC-C00E-4196AA4F0B8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221844" y="3606005"/>
                  <a:ext cx="1368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3C38752-1C34-EDDF-055D-67599DE60A8C}"/>
                    </a:ext>
                  </a:extLst>
                </p14:cNvPr>
                <p14:cNvContentPartPr/>
                <p14:nvPr/>
              </p14:nvContentPartPr>
              <p14:xfrm>
                <a:off x="9329484" y="3514565"/>
                <a:ext cx="9000" cy="62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3C38752-1C34-EDDF-055D-67599DE60A8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20484" y="3505925"/>
                  <a:ext cx="26640" cy="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F0698BE-6E4B-5E9E-B467-7B1603BC3725}"/>
                  </a:ext>
                </a:extLst>
              </p14:cNvPr>
              <p14:cNvContentPartPr/>
              <p14:nvPr/>
            </p14:nvContentPartPr>
            <p14:xfrm>
              <a:off x="9249564" y="2142605"/>
              <a:ext cx="42120" cy="1404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F0698BE-6E4B-5E9E-B467-7B1603BC372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240564" y="2133605"/>
                <a:ext cx="597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43F1C95-3256-5CBC-8459-13555798ADE1}"/>
                  </a:ext>
                </a:extLst>
              </p14:cNvPr>
              <p14:cNvContentPartPr/>
              <p14:nvPr/>
            </p14:nvContentPartPr>
            <p14:xfrm>
              <a:off x="8978484" y="2026325"/>
              <a:ext cx="360" cy="655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43F1C95-3256-5CBC-8459-13555798ADE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969484" y="2017685"/>
                <a:ext cx="1800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5C0D780F-DAA3-53EF-4447-97131AC98DC0}"/>
              </a:ext>
            </a:extLst>
          </p:cNvPr>
          <p:cNvGrpSpPr/>
          <p:nvPr/>
        </p:nvGrpSpPr>
        <p:grpSpPr>
          <a:xfrm>
            <a:off x="8540364" y="2042525"/>
            <a:ext cx="20880" cy="51120"/>
            <a:chOff x="8540364" y="2042525"/>
            <a:chExt cx="20880" cy="5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76E6CE5-E58B-C316-E6AF-D72A1B690612}"/>
                    </a:ext>
                  </a:extLst>
                </p14:cNvPr>
                <p14:cNvContentPartPr/>
                <p14:nvPr/>
              </p14:nvContentPartPr>
              <p14:xfrm>
                <a:off x="8540364" y="2042525"/>
                <a:ext cx="360" cy="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76E6CE5-E58B-C316-E6AF-D72A1B69061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531724" y="2033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E505A97-026E-AD56-D4E7-67A8246B6BA8}"/>
                    </a:ext>
                  </a:extLst>
                </p14:cNvPr>
                <p14:cNvContentPartPr/>
                <p14:nvPr/>
              </p14:nvContentPartPr>
              <p14:xfrm>
                <a:off x="8540364" y="2042525"/>
                <a:ext cx="20880" cy="511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E505A97-026E-AD56-D4E7-67A8246B6BA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531724" y="2033525"/>
                  <a:ext cx="3852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F6F71C2-1219-1697-ED4C-39E2A4F43F09}"/>
              </a:ext>
            </a:extLst>
          </p:cNvPr>
          <p:cNvGrpSpPr/>
          <p:nvPr/>
        </p:nvGrpSpPr>
        <p:grpSpPr>
          <a:xfrm>
            <a:off x="8443524" y="2197325"/>
            <a:ext cx="236160" cy="157320"/>
            <a:chOff x="8443524" y="2197325"/>
            <a:chExt cx="236160" cy="15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ACB4BD3-5283-9368-B77E-1BA866B44741}"/>
                    </a:ext>
                  </a:extLst>
                </p14:cNvPr>
                <p14:cNvContentPartPr/>
                <p14:nvPr/>
              </p14:nvContentPartPr>
              <p14:xfrm>
                <a:off x="8443524" y="2295245"/>
                <a:ext cx="70560" cy="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ACB4BD3-5283-9368-B77E-1BA866B4474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434524" y="2286245"/>
                  <a:ext cx="88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47CE282-30FB-63F9-9064-75AC601E5DEA}"/>
                    </a:ext>
                  </a:extLst>
                </p14:cNvPr>
                <p14:cNvContentPartPr/>
                <p14:nvPr/>
              </p14:nvContentPartPr>
              <p14:xfrm>
                <a:off x="8554044" y="2197325"/>
                <a:ext cx="125640" cy="1573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47CE282-30FB-63F9-9064-75AC601E5DE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545044" y="2188325"/>
                  <a:ext cx="14328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EDD6D04-D05F-AC4D-3A53-2C96178BB5B9}"/>
              </a:ext>
            </a:extLst>
          </p:cNvPr>
          <p:cNvGrpSpPr/>
          <p:nvPr/>
        </p:nvGrpSpPr>
        <p:grpSpPr>
          <a:xfrm>
            <a:off x="8893884" y="2222525"/>
            <a:ext cx="161640" cy="156960"/>
            <a:chOff x="8893884" y="2222525"/>
            <a:chExt cx="161640" cy="15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92B5840-9F35-AFB5-E548-5636137DFBB9}"/>
                    </a:ext>
                  </a:extLst>
                </p14:cNvPr>
                <p14:cNvContentPartPr/>
                <p14:nvPr/>
              </p14:nvContentPartPr>
              <p14:xfrm>
                <a:off x="8929524" y="2285525"/>
                <a:ext cx="15840" cy="3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92B5840-9F35-AFB5-E548-5636137DFBB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920884" y="2276885"/>
                  <a:ext cx="33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7C68F50-F4B0-FBDB-ED65-41C90337994F}"/>
                    </a:ext>
                  </a:extLst>
                </p14:cNvPr>
                <p14:cNvContentPartPr/>
                <p14:nvPr/>
              </p14:nvContentPartPr>
              <p14:xfrm>
                <a:off x="8988924" y="2222525"/>
                <a:ext cx="18360" cy="961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7C68F50-F4B0-FBDB-ED65-41C90337994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979924" y="2213885"/>
                  <a:ext cx="36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DB28B2A-8D60-8E79-04E1-549DDCE090D0}"/>
                    </a:ext>
                  </a:extLst>
                </p14:cNvPr>
                <p14:cNvContentPartPr/>
                <p14:nvPr/>
              </p14:nvContentPartPr>
              <p14:xfrm>
                <a:off x="8988204" y="2347805"/>
                <a:ext cx="52920" cy="6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DB28B2A-8D60-8E79-04E1-549DDCE090D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979204" y="2338805"/>
                  <a:ext cx="70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009FA8B-6DDB-9AA9-E588-79E2A33C5CE6}"/>
                    </a:ext>
                  </a:extLst>
                </p14:cNvPr>
                <p14:cNvContentPartPr/>
                <p14:nvPr/>
              </p14:nvContentPartPr>
              <p14:xfrm>
                <a:off x="8893884" y="2285525"/>
                <a:ext cx="10440" cy="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009FA8B-6DDB-9AA9-E588-79E2A33C5CE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885244" y="2276885"/>
                  <a:ext cx="28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0E18E15-63A1-A716-C8B5-7420DC843F13}"/>
                    </a:ext>
                  </a:extLst>
                </p14:cNvPr>
                <p14:cNvContentPartPr/>
                <p14:nvPr/>
              </p14:nvContentPartPr>
              <p14:xfrm>
                <a:off x="8900364" y="2285525"/>
                <a:ext cx="20160" cy="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0E18E15-63A1-A716-C8B5-7420DC843F1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891364" y="2276885"/>
                  <a:ext cx="37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371F6D2-05FF-38C1-A0CE-3A365AE1C962}"/>
                    </a:ext>
                  </a:extLst>
                </p14:cNvPr>
                <p14:cNvContentPartPr/>
                <p14:nvPr/>
              </p14:nvContentPartPr>
              <p14:xfrm>
                <a:off x="8903964" y="2285525"/>
                <a:ext cx="45360" cy="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371F6D2-05FF-38C1-A0CE-3A365AE1C96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895324" y="2276885"/>
                  <a:ext cx="63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57C285E-1D12-C3AB-839B-70BC294E4EDF}"/>
                    </a:ext>
                  </a:extLst>
                </p14:cNvPr>
                <p14:cNvContentPartPr/>
                <p14:nvPr/>
              </p14:nvContentPartPr>
              <p14:xfrm>
                <a:off x="8974164" y="2246645"/>
                <a:ext cx="81360" cy="1328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57C285E-1D12-C3AB-839B-70BC294E4ED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965164" y="2237645"/>
                  <a:ext cx="99000" cy="15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DE8C731-1E2B-B7F4-A157-A8CC57AD754F}"/>
                  </a:ext>
                </a:extLst>
              </p14:cNvPr>
              <p14:cNvContentPartPr/>
              <p14:nvPr/>
            </p14:nvContentPartPr>
            <p14:xfrm>
              <a:off x="9756444" y="2013005"/>
              <a:ext cx="4320" cy="403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DE8C731-1E2B-B7F4-A157-A8CC57AD754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747444" y="2004365"/>
                <a:ext cx="21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E826E97-F7B1-FD67-EE3C-0F2F86078354}"/>
                  </a:ext>
                </a:extLst>
              </p14:cNvPr>
              <p14:cNvContentPartPr/>
              <p14:nvPr/>
            </p14:nvContentPartPr>
            <p14:xfrm>
              <a:off x="9757164" y="2201645"/>
              <a:ext cx="67680" cy="1450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E826E97-F7B1-FD67-EE3C-0F2F8607835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748524" y="2193005"/>
                <a:ext cx="853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95358B3-FA1A-3D88-9068-02E41FBE15CF}"/>
                  </a:ext>
                </a:extLst>
              </p14:cNvPr>
              <p14:cNvContentPartPr/>
              <p14:nvPr/>
            </p14:nvContentPartPr>
            <p14:xfrm>
              <a:off x="10223364" y="2023805"/>
              <a:ext cx="4320" cy="3924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95358B3-FA1A-3D88-9068-02E41FBE15C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214364" y="2014805"/>
                <a:ext cx="219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6F4AEF4-84D0-6712-B4E2-8657F2F2FECC}"/>
                  </a:ext>
                </a:extLst>
              </p14:cNvPr>
              <p14:cNvContentPartPr/>
              <p14:nvPr/>
            </p14:nvContentPartPr>
            <p14:xfrm>
              <a:off x="10206444" y="2211725"/>
              <a:ext cx="93600" cy="1447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6F4AEF4-84D0-6712-B4E2-8657F2F2FEC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197804" y="2202725"/>
                <a:ext cx="1112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070F7C0-1604-78AD-3B63-7CAE4975DFDE}"/>
                  </a:ext>
                </a:extLst>
              </p14:cNvPr>
              <p14:cNvContentPartPr/>
              <p14:nvPr/>
            </p14:nvContentPartPr>
            <p14:xfrm>
              <a:off x="9404004" y="1662725"/>
              <a:ext cx="29160" cy="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070F7C0-1604-78AD-3B63-7CAE4975DFD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395364" y="1654085"/>
                <a:ext cx="46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3D3A3DF-299B-A684-8D65-B9319192A00A}"/>
                  </a:ext>
                </a:extLst>
              </p14:cNvPr>
              <p14:cNvContentPartPr/>
              <p14:nvPr/>
            </p14:nvContentPartPr>
            <p14:xfrm>
              <a:off x="9406164" y="1326485"/>
              <a:ext cx="43200" cy="61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3D3A3DF-299B-A684-8D65-B9319192A00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397524" y="1317845"/>
                <a:ext cx="6084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A67B9627-C833-4E5E-5859-36D72FF5550E}"/>
              </a:ext>
            </a:extLst>
          </p:cNvPr>
          <p:cNvGrpSpPr/>
          <p:nvPr/>
        </p:nvGrpSpPr>
        <p:grpSpPr>
          <a:xfrm>
            <a:off x="9273324" y="1671365"/>
            <a:ext cx="73080" cy="118800"/>
            <a:chOff x="9273324" y="1671365"/>
            <a:chExt cx="73080" cy="11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8FF8CAD-220B-1E98-D47C-B33FF5222863}"/>
                    </a:ext>
                  </a:extLst>
                </p14:cNvPr>
                <p14:cNvContentPartPr/>
                <p14:nvPr/>
              </p14:nvContentPartPr>
              <p14:xfrm>
                <a:off x="9273324" y="1671365"/>
                <a:ext cx="45720" cy="990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8FF8CAD-220B-1E98-D47C-B33FF522286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264684" y="1662725"/>
                  <a:ext cx="63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1CFCFBB-525D-1650-F20E-ADE14724DE4D}"/>
                    </a:ext>
                  </a:extLst>
                </p14:cNvPr>
                <p14:cNvContentPartPr/>
                <p14:nvPr/>
              </p14:nvContentPartPr>
              <p14:xfrm>
                <a:off x="9299244" y="1785845"/>
                <a:ext cx="47160" cy="43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1CFCFBB-525D-1650-F20E-ADE14724DE4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90244" y="1776845"/>
                  <a:ext cx="64800" cy="2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70599D8-1055-3417-DF8D-1CF22E479DCC}"/>
                  </a:ext>
                </a:extLst>
              </p14:cNvPr>
              <p14:cNvContentPartPr/>
              <p14:nvPr/>
            </p14:nvContentPartPr>
            <p14:xfrm>
              <a:off x="9249564" y="1333685"/>
              <a:ext cx="79560" cy="1339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70599D8-1055-3417-DF8D-1CF22E479DC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240924" y="1324685"/>
                <a:ext cx="97200" cy="15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77122C71-0E24-096E-3041-4C3419EFFA82}"/>
              </a:ext>
            </a:extLst>
          </p:cNvPr>
          <p:cNvGrpSpPr/>
          <p:nvPr/>
        </p:nvGrpSpPr>
        <p:grpSpPr>
          <a:xfrm>
            <a:off x="9123924" y="2490005"/>
            <a:ext cx="303120" cy="155880"/>
            <a:chOff x="9123924" y="2490005"/>
            <a:chExt cx="303120" cy="15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9BBD0A2-4992-56B8-5112-42BF792BE2F7}"/>
                    </a:ext>
                  </a:extLst>
                </p14:cNvPr>
                <p14:cNvContentPartPr/>
                <p14:nvPr/>
              </p14:nvContentPartPr>
              <p14:xfrm>
                <a:off x="9377364" y="2509445"/>
                <a:ext cx="49680" cy="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9BBD0A2-4992-56B8-5112-42BF792BE2F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68364" y="2500445"/>
                  <a:ext cx="67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691D34F-1E3D-A202-84ED-DB8D0CED2FE4}"/>
                    </a:ext>
                  </a:extLst>
                </p14:cNvPr>
                <p14:cNvContentPartPr/>
                <p14:nvPr/>
              </p14:nvContentPartPr>
              <p14:xfrm>
                <a:off x="9123924" y="2567765"/>
                <a:ext cx="95400" cy="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691D34F-1E3D-A202-84ED-DB8D0CED2FE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115284" y="2559125"/>
                  <a:ext cx="113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BD4121E-FE0E-0BF1-7844-5833B561EC11}"/>
                    </a:ext>
                  </a:extLst>
                </p14:cNvPr>
                <p14:cNvContentPartPr/>
                <p14:nvPr/>
              </p14:nvContentPartPr>
              <p14:xfrm>
                <a:off x="9242724" y="2490005"/>
                <a:ext cx="45360" cy="146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BD4121E-FE0E-0BF1-7844-5833B561EC1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234084" y="2481365"/>
                  <a:ext cx="63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EE0176C-5BA4-B79A-090B-1AE1F2364277}"/>
                    </a:ext>
                  </a:extLst>
                </p14:cNvPr>
                <p14:cNvContentPartPr/>
                <p14:nvPr/>
              </p14:nvContentPartPr>
              <p14:xfrm>
                <a:off x="9268644" y="2645525"/>
                <a:ext cx="38880" cy="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EE0176C-5BA4-B79A-090B-1AE1F236427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259644" y="2636525"/>
                  <a:ext cx="5652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5356EA2-36F5-B6A0-E1F5-6CC4B69BFF13}"/>
                  </a:ext>
                </a:extLst>
              </p14:cNvPr>
              <p14:cNvContentPartPr/>
              <p14:nvPr/>
            </p14:nvContentPartPr>
            <p14:xfrm>
              <a:off x="8511564" y="1836245"/>
              <a:ext cx="360" cy="21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5356EA2-36F5-B6A0-E1F5-6CC4B69BFF1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502564" y="1827605"/>
                <a:ext cx="180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51D0E2E-944D-185E-2E77-6E6D330EABAB}"/>
                  </a:ext>
                </a:extLst>
              </p14:cNvPr>
              <p14:cNvContentPartPr/>
              <p14:nvPr/>
            </p14:nvContentPartPr>
            <p14:xfrm>
              <a:off x="8501844" y="1817165"/>
              <a:ext cx="3600" cy="216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51D0E2E-944D-185E-2E77-6E6D330EABA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465844" y="1781165"/>
                <a:ext cx="752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D91515B-7030-341C-3019-AFD49442D519}"/>
                  </a:ext>
                </a:extLst>
              </p14:cNvPr>
              <p14:cNvContentPartPr/>
              <p14:nvPr/>
            </p14:nvContentPartPr>
            <p14:xfrm>
              <a:off x="8939244" y="1351685"/>
              <a:ext cx="360" cy="3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D91515B-7030-341C-3019-AFD49442D51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903604" y="1316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2BF0041-3DD9-A03D-F57B-3A2A47F60E58}"/>
                  </a:ext>
                </a:extLst>
              </p14:cNvPr>
              <p14:cNvContentPartPr/>
              <p14:nvPr/>
            </p14:nvContentPartPr>
            <p14:xfrm>
              <a:off x="9814764" y="2538245"/>
              <a:ext cx="360" cy="36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2BF0041-3DD9-A03D-F57B-3A2A47F60E5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779124" y="2502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77EA681-482A-58AF-48DB-D03A78F8EA29}"/>
                  </a:ext>
                </a:extLst>
              </p14:cNvPr>
              <p14:cNvContentPartPr/>
              <p14:nvPr/>
            </p14:nvContentPartPr>
            <p14:xfrm>
              <a:off x="9387084" y="982325"/>
              <a:ext cx="36360" cy="1944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77EA681-482A-58AF-48DB-D03A78F8EA2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378084" y="973685"/>
                <a:ext cx="540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6A46360-4208-2A46-D8F3-F9EA70C61057}"/>
                  </a:ext>
                </a:extLst>
              </p14:cNvPr>
              <p14:cNvContentPartPr/>
              <p14:nvPr/>
            </p14:nvContentPartPr>
            <p14:xfrm>
              <a:off x="9133644" y="891245"/>
              <a:ext cx="88920" cy="15984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6A46360-4208-2A46-D8F3-F9EA70C6105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125004" y="882245"/>
                <a:ext cx="1065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AB20821-DFA0-8839-17B7-8CA211165DB8}"/>
                  </a:ext>
                </a:extLst>
              </p14:cNvPr>
              <p14:cNvContentPartPr/>
              <p14:nvPr/>
            </p14:nvContentPartPr>
            <p14:xfrm>
              <a:off x="10184124" y="933365"/>
              <a:ext cx="2160" cy="36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AB20821-DFA0-8839-17B7-8CA211165DB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148484" y="897725"/>
                <a:ext cx="738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1576B714-9C84-4A5B-86E9-448615D143B2}"/>
              </a:ext>
            </a:extLst>
          </p:cNvPr>
          <p:cNvSpPr/>
          <p:nvPr/>
        </p:nvSpPr>
        <p:spPr>
          <a:xfrm>
            <a:off x="8482519" y="796537"/>
            <a:ext cx="1722052" cy="1755286"/>
          </a:xfrm>
          <a:custGeom>
            <a:avLst/>
            <a:gdLst>
              <a:gd name="connsiteX0" fmla="*/ 0 w 1722052"/>
              <a:gd name="connsiteY0" fmla="*/ 1003080 h 1755286"/>
              <a:gd name="connsiteX1" fmla="*/ 466928 w 1722052"/>
              <a:gd name="connsiteY1" fmla="*/ 545880 h 1755286"/>
              <a:gd name="connsiteX2" fmla="*/ 1342417 w 1722052"/>
              <a:gd name="connsiteY2" fmla="*/ 1752110 h 1755286"/>
              <a:gd name="connsiteX3" fmla="*/ 1692613 w 1722052"/>
              <a:gd name="connsiteY3" fmla="*/ 117863 h 1755286"/>
              <a:gd name="connsiteX4" fmla="*/ 1702341 w 1722052"/>
              <a:gd name="connsiteY4" fmla="*/ 127591 h 1755286"/>
              <a:gd name="connsiteX5" fmla="*/ 1712068 w 1722052"/>
              <a:gd name="connsiteY5" fmla="*/ 156774 h 175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2052" h="1755286">
                <a:moveTo>
                  <a:pt x="0" y="1003080"/>
                </a:moveTo>
                <a:cubicBezTo>
                  <a:pt x="121596" y="712061"/>
                  <a:pt x="243192" y="421042"/>
                  <a:pt x="466928" y="545880"/>
                </a:cubicBezTo>
                <a:cubicBezTo>
                  <a:pt x="690664" y="670718"/>
                  <a:pt x="1138136" y="1823446"/>
                  <a:pt x="1342417" y="1752110"/>
                </a:cubicBezTo>
                <a:cubicBezTo>
                  <a:pt x="1546698" y="1680774"/>
                  <a:pt x="1632626" y="388616"/>
                  <a:pt x="1692613" y="117863"/>
                </a:cubicBezTo>
                <a:cubicBezTo>
                  <a:pt x="1752600" y="-152890"/>
                  <a:pt x="1702341" y="127591"/>
                  <a:pt x="1702341" y="127591"/>
                </a:cubicBezTo>
                <a:cubicBezTo>
                  <a:pt x="1705583" y="134076"/>
                  <a:pt x="1708825" y="145425"/>
                  <a:pt x="1712068" y="156774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D725977F-FDAA-91C0-1CF2-C47D27125EAD}"/>
                  </a:ext>
                </a:extLst>
              </p14:cNvPr>
              <p14:cNvContentPartPr/>
              <p14:nvPr/>
            </p14:nvContentPartPr>
            <p14:xfrm>
              <a:off x="10077564" y="1585325"/>
              <a:ext cx="360" cy="36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D725977F-FDAA-91C0-1CF2-C47D27125EA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068924" y="15763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22105C3-6F5D-653D-193B-D317FA45AEFF}"/>
                  </a:ext>
                </a:extLst>
              </p14:cNvPr>
              <p14:cNvContentPartPr/>
              <p14:nvPr/>
            </p14:nvContentPartPr>
            <p14:xfrm>
              <a:off x="10177644" y="880805"/>
              <a:ext cx="32400" cy="496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22105C3-6F5D-653D-193B-D317FA45AEFF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0114644" y="817805"/>
                <a:ext cx="1580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9D9FB2A-0E53-1245-6007-F57B72B14822}"/>
                  </a:ext>
                </a:extLst>
              </p14:cNvPr>
              <p14:cNvContentPartPr/>
              <p14:nvPr/>
            </p14:nvContentPartPr>
            <p14:xfrm>
              <a:off x="9817644" y="2550125"/>
              <a:ext cx="7200" cy="2052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9D9FB2A-0E53-1245-6007-F57B72B1482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755004" y="2487125"/>
                <a:ext cx="1328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7E059551-0EDA-2BDD-23AC-A9E8245C12C6}"/>
                  </a:ext>
                </a:extLst>
              </p14:cNvPr>
              <p14:cNvContentPartPr/>
              <p14:nvPr/>
            </p14:nvContentPartPr>
            <p14:xfrm>
              <a:off x="8861484" y="1312805"/>
              <a:ext cx="39600" cy="3240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7E059551-0EDA-2BDD-23AC-A9E8245C12C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8798484" y="1249805"/>
                <a:ext cx="1652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F48448C-3B1D-0874-E19D-AC346A420A2B}"/>
                  </a:ext>
                </a:extLst>
              </p14:cNvPr>
              <p14:cNvContentPartPr/>
              <p14:nvPr/>
            </p14:nvContentPartPr>
            <p14:xfrm>
              <a:off x="8482044" y="1789805"/>
              <a:ext cx="360" cy="324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F48448C-3B1D-0874-E19D-AC346A420A2B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419044" y="1726805"/>
                <a:ext cx="126000" cy="12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B88927B-E885-C74A-AFB7-F8DBA61CCB48}"/>
              </a:ext>
            </a:extLst>
          </p:cNvPr>
          <p:cNvGrpSpPr/>
          <p:nvPr/>
        </p:nvGrpSpPr>
        <p:grpSpPr>
          <a:xfrm>
            <a:off x="10347924" y="650405"/>
            <a:ext cx="323640" cy="389520"/>
            <a:chOff x="10347924" y="650405"/>
            <a:chExt cx="323640" cy="38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663C2D3-5DFC-5E0C-017B-BE1534539DDB}"/>
                    </a:ext>
                  </a:extLst>
                </p14:cNvPr>
                <p14:cNvContentPartPr/>
                <p14:nvPr/>
              </p14:nvContentPartPr>
              <p14:xfrm>
                <a:off x="10347924" y="650405"/>
                <a:ext cx="149400" cy="2070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663C2D3-5DFC-5E0C-017B-BE1534539DD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341804" y="644285"/>
                  <a:ext cx="1616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A0A5338-9C27-0408-083D-76BB8277382A}"/>
                    </a:ext>
                  </a:extLst>
                </p14:cNvPr>
                <p14:cNvContentPartPr/>
                <p14:nvPr/>
              </p14:nvContentPartPr>
              <p14:xfrm>
                <a:off x="10600284" y="759125"/>
                <a:ext cx="71280" cy="2808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A0A5338-9C27-0408-083D-76BB8277382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594164" y="753005"/>
                  <a:ext cx="835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2FA0015-D216-FA02-B336-E5426DAE1D5C}"/>
                    </a:ext>
                  </a:extLst>
                </p14:cNvPr>
                <p14:cNvContentPartPr/>
                <p14:nvPr/>
              </p14:nvContentPartPr>
              <p14:xfrm>
                <a:off x="10583364" y="935525"/>
                <a:ext cx="66600" cy="79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2FA0015-D216-FA02-B336-E5426DAE1D5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577244" y="929405"/>
                  <a:ext cx="7884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4BF54A5-6B9C-523A-4892-9C49A677B832}"/>
              </a:ext>
            </a:extLst>
          </p:cNvPr>
          <p:cNvGrpSpPr/>
          <p:nvPr/>
        </p:nvGrpSpPr>
        <p:grpSpPr>
          <a:xfrm>
            <a:off x="58044" y="1627445"/>
            <a:ext cx="382320" cy="481680"/>
            <a:chOff x="58044" y="1627445"/>
            <a:chExt cx="382320" cy="48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8A1115A-A105-7410-D028-6EF5FE0A7EE8}"/>
                    </a:ext>
                  </a:extLst>
                </p14:cNvPr>
                <p14:cNvContentPartPr/>
                <p14:nvPr/>
              </p14:nvContentPartPr>
              <p14:xfrm>
                <a:off x="252444" y="1627445"/>
                <a:ext cx="187920" cy="3319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8A1115A-A105-7410-D028-6EF5FE0A7EE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43444" y="1618445"/>
                  <a:ext cx="2055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DEB69B7-2E5C-9DA8-558F-75FF7B6A892E}"/>
                    </a:ext>
                  </a:extLst>
                </p14:cNvPr>
                <p14:cNvContentPartPr/>
                <p14:nvPr/>
              </p14:nvContentPartPr>
              <p14:xfrm>
                <a:off x="58044" y="1857845"/>
                <a:ext cx="99000" cy="1036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DEB69B7-2E5C-9DA8-558F-75FF7B6A892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9404" y="1848845"/>
                  <a:ext cx="116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24E083D-9450-4650-E77C-877BE7E32989}"/>
                    </a:ext>
                  </a:extLst>
                </p14:cNvPr>
                <p14:cNvContentPartPr/>
                <p14:nvPr/>
              </p14:nvContentPartPr>
              <p14:xfrm>
                <a:off x="126084" y="1760285"/>
                <a:ext cx="71280" cy="3488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24E083D-9450-4650-E77C-877BE7E3298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7084" y="1751645"/>
                  <a:ext cx="88920" cy="36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AE5ACD1-A8D9-0130-5428-D8FB3739903D}"/>
              </a:ext>
            </a:extLst>
          </p:cNvPr>
          <p:cNvGrpSpPr/>
          <p:nvPr/>
        </p:nvGrpSpPr>
        <p:grpSpPr>
          <a:xfrm>
            <a:off x="505524" y="1818605"/>
            <a:ext cx="141840" cy="179280"/>
            <a:chOff x="505524" y="1818605"/>
            <a:chExt cx="141840" cy="1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628331D-9FC2-B6E2-3E2E-A3AA2E336B1C}"/>
                    </a:ext>
                  </a:extLst>
                </p14:cNvPr>
                <p14:cNvContentPartPr/>
                <p14:nvPr/>
              </p14:nvContentPartPr>
              <p14:xfrm>
                <a:off x="505524" y="1849565"/>
                <a:ext cx="79560" cy="1137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628331D-9FC2-B6E2-3E2E-A3AA2E336B1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96884" y="1840925"/>
                  <a:ext cx="97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0B87986-E6EE-1C27-A111-462756843679}"/>
                    </a:ext>
                  </a:extLst>
                </p14:cNvPr>
                <p14:cNvContentPartPr/>
                <p14:nvPr/>
              </p14:nvContentPartPr>
              <p14:xfrm>
                <a:off x="612444" y="1818605"/>
                <a:ext cx="34920" cy="1792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0B87986-E6EE-1C27-A111-46275684367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03444" y="1809965"/>
                  <a:ext cx="5256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2C6877-7F8D-038F-D5C8-BF076BAFE7A2}"/>
              </a:ext>
            </a:extLst>
          </p:cNvPr>
          <p:cNvGrpSpPr/>
          <p:nvPr/>
        </p:nvGrpSpPr>
        <p:grpSpPr>
          <a:xfrm>
            <a:off x="957684" y="1653365"/>
            <a:ext cx="1396080" cy="467280"/>
            <a:chOff x="957684" y="1653365"/>
            <a:chExt cx="1396080" cy="46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AA53CD0-385B-D33A-CA75-6BA912B584B8}"/>
                    </a:ext>
                  </a:extLst>
                </p14:cNvPr>
                <p14:cNvContentPartPr/>
                <p14:nvPr/>
              </p14:nvContentPartPr>
              <p14:xfrm>
                <a:off x="957684" y="1750925"/>
                <a:ext cx="94680" cy="2815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AA53CD0-385B-D33A-CA75-6BA912B584B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49044" y="1742285"/>
                  <a:ext cx="1123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7FE2B6B-10D1-C8B2-E839-F59F24E270CE}"/>
                    </a:ext>
                  </a:extLst>
                </p14:cNvPr>
                <p14:cNvContentPartPr/>
                <p14:nvPr/>
              </p14:nvContentPartPr>
              <p14:xfrm>
                <a:off x="1115004" y="1798805"/>
                <a:ext cx="111960" cy="3218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7FE2B6B-10D1-C8B2-E839-F59F24E270C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06004" y="1789805"/>
                  <a:ext cx="1296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8B7930C-3FCE-E53A-7BC4-8E904494710C}"/>
                    </a:ext>
                  </a:extLst>
                </p14:cNvPr>
                <p14:cNvContentPartPr/>
                <p14:nvPr/>
              </p14:nvContentPartPr>
              <p14:xfrm>
                <a:off x="1266204" y="1762085"/>
                <a:ext cx="114120" cy="1256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8B7930C-3FCE-E53A-7BC4-8E904494710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257564" y="1753085"/>
                  <a:ext cx="131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CD8EB10-F145-43B4-AD5E-9ADD3576479E}"/>
                    </a:ext>
                  </a:extLst>
                </p14:cNvPr>
                <p14:cNvContentPartPr/>
                <p14:nvPr/>
              </p14:nvContentPartPr>
              <p14:xfrm>
                <a:off x="1351884" y="1770005"/>
                <a:ext cx="59040" cy="117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CD8EB10-F145-43B4-AD5E-9ADD3576479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342884" y="1761005"/>
                  <a:ext cx="76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D86D25C-1C3C-61E9-8343-677C2025B52B}"/>
                    </a:ext>
                  </a:extLst>
                </p14:cNvPr>
                <p14:cNvContentPartPr/>
                <p14:nvPr/>
              </p14:nvContentPartPr>
              <p14:xfrm>
                <a:off x="1254324" y="1653365"/>
                <a:ext cx="2160" cy="21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D86D25C-1C3C-61E9-8343-677C2025B52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245324" y="1644365"/>
                  <a:ext cx="19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5B1F7D6-EECF-D9BF-43E0-27ACD77383DB}"/>
                    </a:ext>
                  </a:extLst>
                </p14:cNvPr>
                <p14:cNvContentPartPr/>
                <p14:nvPr/>
              </p14:nvContentPartPr>
              <p14:xfrm>
                <a:off x="1517124" y="1746605"/>
                <a:ext cx="147960" cy="1638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5B1F7D6-EECF-D9BF-43E0-27ACD77383D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508124" y="1737965"/>
                  <a:ext cx="165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9B86264-981B-118D-BC72-1A0AB9244924}"/>
                    </a:ext>
                  </a:extLst>
                </p14:cNvPr>
                <p14:cNvContentPartPr/>
                <p14:nvPr/>
              </p14:nvContentPartPr>
              <p14:xfrm>
                <a:off x="1598484" y="1808885"/>
                <a:ext cx="44280" cy="2034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9B86264-981B-118D-BC72-1A0AB924492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589844" y="1800245"/>
                  <a:ext cx="61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23D833D-1FAF-1E95-CCF7-927E5678F9E9}"/>
                    </a:ext>
                  </a:extLst>
                </p14:cNvPr>
                <p14:cNvContentPartPr/>
                <p14:nvPr/>
              </p14:nvContentPartPr>
              <p14:xfrm>
                <a:off x="1765884" y="1760285"/>
                <a:ext cx="168120" cy="1450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23D833D-1FAF-1E95-CCF7-927E5678F9E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757244" y="1751285"/>
                  <a:ext cx="185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799C68D-3356-FD2A-EC34-1DCEE451C85F}"/>
                    </a:ext>
                  </a:extLst>
                </p14:cNvPr>
                <p14:cNvContentPartPr/>
                <p14:nvPr/>
              </p14:nvContentPartPr>
              <p14:xfrm>
                <a:off x="1954524" y="1728245"/>
                <a:ext cx="170280" cy="1530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799C68D-3356-FD2A-EC34-1DCEE451C85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945884" y="1719605"/>
                  <a:ext cx="187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3967E23-9CC7-B62C-D8E9-978354739D05}"/>
                    </a:ext>
                  </a:extLst>
                </p14:cNvPr>
                <p14:cNvContentPartPr/>
                <p14:nvPr/>
              </p14:nvContentPartPr>
              <p14:xfrm>
                <a:off x="2209404" y="1740845"/>
                <a:ext cx="144360" cy="1648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3967E23-9CC7-B62C-D8E9-978354739D0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200404" y="1731845"/>
                  <a:ext cx="16200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59E404F-A048-55AC-E015-999FFA83B8FC}"/>
              </a:ext>
            </a:extLst>
          </p:cNvPr>
          <p:cNvGrpSpPr/>
          <p:nvPr/>
        </p:nvGrpSpPr>
        <p:grpSpPr>
          <a:xfrm>
            <a:off x="2723484" y="1712045"/>
            <a:ext cx="379800" cy="227880"/>
            <a:chOff x="2723484" y="1712045"/>
            <a:chExt cx="379800" cy="2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A0B7215-991D-FCE1-90C0-741690143765}"/>
                    </a:ext>
                  </a:extLst>
                </p14:cNvPr>
                <p14:cNvContentPartPr/>
                <p14:nvPr/>
              </p14:nvContentPartPr>
              <p14:xfrm>
                <a:off x="2723484" y="1712045"/>
                <a:ext cx="157680" cy="583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A0B7215-991D-FCE1-90C0-74169014376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714844" y="1703045"/>
                  <a:ext cx="1753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6AC95A7-E519-DE4A-F011-66A3D17240FB}"/>
                    </a:ext>
                  </a:extLst>
                </p14:cNvPr>
                <p14:cNvContentPartPr/>
                <p14:nvPr/>
              </p14:nvContentPartPr>
              <p14:xfrm>
                <a:off x="2840124" y="1721405"/>
                <a:ext cx="46440" cy="2181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6AC95A7-E519-DE4A-F011-66A3D17240F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831484" y="1712405"/>
                  <a:ext cx="64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9E5B769-CB69-835F-5F75-17BA5B3D42FF}"/>
                    </a:ext>
                  </a:extLst>
                </p14:cNvPr>
                <p14:cNvContentPartPr/>
                <p14:nvPr/>
              </p14:nvContentPartPr>
              <p14:xfrm>
                <a:off x="2965764" y="1797005"/>
                <a:ext cx="115560" cy="1112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9E5B769-CB69-835F-5F75-17BA5B3D42F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956764" y="1788365"/>
                  <a:ext cx="133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73763E1-3BE5-3E97-9846-553E0E16AD8A}"/>
                    </a:ext>
                  </a:extLst>
                </p14:cNvPr>
                <p14:cNvContentPartPr/>
                <p14:nvPr/>
              </p14:nvContentPartPr>
              <p14:xfrm>
                <a:off x="3083484" y="1818605"/>
                <a:ext cx="19800" cy="1213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73763E1-3BE5-3E97-9846-553E0E16AD8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074484" y="1809965"/>
                  <a:ext cx="3744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52F7BB8-3F8E-3E90-EBF6-787B40D2437A}"/>
              </a:ext>
            </a:extLst>
          </p:cNvPr>
          <p:cNvGrpSpPr/>
          <p:nvPr/>
        </p:nvGrpSpPr>
        <p:grpSpPr>
          <a:xfrm>
            <a:off x="3518724" y="1592525"/>
            <a:ext cx="2176200" cy="372600"/>
            <a:chOff x="3518724" y="1592525"/>
            <a:chExt cx="217620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6A4D2D0-23C9-EB86-4552-62999D6055EF}"/>
                    </a:ext>
                  </a:extLst>
                </p14:cNvPr>
                <p14:cNvContentPartPr/>
                <p14:nvPr/>
              </p14:nvContentPartPr>
              <p14:xfrm>
                <a:off x="3518724" y="1592525"/>
                <a:ext cx="172800" cy="2955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6A4D2D0-23C9-EB86-4552-62999D6055E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509724" y="1583885"/>
                  <a:ext cx="1904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A4769A0-A1DB-9C26-DE70-D970EA76743C}"/>
                    </a:ext>
                  </a:extLst>
                </p14:cNvPr>
                <p14:cNvContentPartPr/>
                <p14:nvPr/>
              </p14:nvContentPartPr>
              <p14:xfrm>
                <a:off x="4610604" y="1614485"/>
                <a:ext cx="360" cy="3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A4769A0-A1DB-9C26-DE70-D970EA76743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01604" y="1605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F4F4C9A-88CB-7741-FA21-B1838087FE81}"/>
                    </a:ext>
                  </a:extLst>
                </p14:cNvPr>
                <p14:cNvContentPartPr/>
                <p14:nvPr/>
              </p14:nvContentPartPr>
              <p14:xfrm>
                <a:off x="3822564" y="1789805"/>
                <a:ext cx="32760" cy="1353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F4F4C9A-88CB-7741-FA21-B1838087FE8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813564" y="1780805"/>
                  <a:ext cx="50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7E97609-9AA4-5D83-3C5B-CE83A0D16113}"/>
                    </a:ext>
                  </a:extLst>
                </p14:cNvPr>
                <p14:cNvContentPartPr/>
                <p14:nvPr/>
              </p14:nvContentPartPr>
              <p14:xfrm>
                <a:off x="3917964" y="1788725"/>
                <a:ext cx="103320" cy="1094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7E97609-9AA4-5D83-3C5B-CE83A0D1611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908964" y="1779725"/>
                  <a:ext cx="120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46059BF-52F4-D40B-2B1F-2958AC1318D2}"/>
                    </a:ext>
                  </a:extLst>
                </p14:cNvPr>
                <p14:cNvContentPartPr/>
                <p14:nvPr/>
              </p14:nvContentPartPr>
              <p14:xfrm>
                <a:off x="4038204" y="1779725"/>
                <a:ext cx="18000" cy="1144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46059BF-52F4-D40B-2B1F-2958AC1318D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029564" y="1770725"/>
                  <a:ext cx="35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99C6B8E-A2C0-CA13-82CF-E1A8CBC096D8}"/>
                    </a:ext>
                  </a:extLst>
                </p14:cNvPr>
                <p14:cNvContentPartPr/>
                <p14:nvPr/>
              </p14:nvContentPartPr>
              <p14:xfrm>
                <a:off x="4153044" y="1760285"/>
                <a:ext cx="123480" cy="1371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99C6B8E-A2C0-CA13-82CF-E1A8CBC096D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144044" y="1751285"/>
                  <a:ext cx="141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9274991-B519-061C-683B-B2C0B1E8A699}"/>
                    </a:ext>
                  </a:extLst>
                </p14:cNvPr>
                <p14:cNvContentPartPr/>
                <p14:nvPr/>
              </p14:nvContentPartPr>
              <p14:xfrm>
                <a:off x="4308924" y="1722485"/>
                <a:ext cx="185760" cy="1400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9274991-B519-061C-683B-B2C0B1E8A69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300284" y="1713845"/>
                  <a:ext cx="203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7BD468F-45BC-B459-4CFE-40024BB27715}"/>
                    </a:ext>
                  </a:extLst>
                </p14:cNvPr>
                <p14:cNvContentPartPr/>
                <p14:nvPr/>
              </p14:nvContentPartPr>
              <p14:xfrm>
                <a:off x="4542564" y="1751645"/>
                <a:ext cx="146160" cy="1026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7BD468F-45BC-B459-4CFE-40024BB2771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533564" y="1743005"/>
                  <a:ext cx="163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1483965-103B-4354-D349-2E48AA45991D}"/>
                    </a:ext>
                  </a:extLst>
                </p14:cNvPr>
                <p14:cNvContentPartPr/>
                <p14:nvPr/>
              </p14:nvContentPartPr>
              <p14:xfrm>
                <a:off x="4785564" y="1760285"/>
                <a:ext cx="160200" cy="788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1483965-103B-4354-D349-2E48AA45991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776924" y="1751645"/>
                  <a:ext cx="177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9BA015B-3E22-D7E5-B5B2-585CC49B4B01}"/>
                    </a:ext>
                  </a:extLst>
                </p14:cNvPr>
                <p14:cNvContentPartPr/>
                <p14:nvPr/>
              </p14:nvContentPartPr>
              <p14:xfrm>
                <a:off x="4834524" y="1711685"/>
                <a:ext cx="25560" cy="2534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9BA015B-3E22-D7E5-B5B2-585CC49B4B0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825524" y="1702685"/>
                  <a:ext cx="432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BF8BA56-6002-9DEF-7558-E5698C97B2EE}"/>
                    </a:ext>
                  </a:extLst>
                </p14:cNvPr>
                <p14:cNvContentPartPr/>
                <p14:nvPr/>
              </p14:nvContentPartPr>
              <p14:xfrm>
                <a:off x="5020644" y="1721045"/>
                <a:ext cx="221040" cy="1285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BF8BA56-6002-9DEF-7558-E5698C97B2E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012004" y="1712045"/>
                  <a:ext cx="238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B9D935D-2E40-A07A-A3E8-BCBBA5E01879}"/>
                    </a:ext>
                  </a:extLst>
                </p14:cNvPr>
                <p14:cNvContentPartPr/>
                <p14:nvPr/>
              </p14:nvContentPartPr>
              <p14:xfrm>
                <a:off x="5281644" y="1701605"/>
                <a:ext cx="159120" cy="1753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B9D935D-2E40-A07A-A3E8-BCBBA5E0187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272644" y="1692965"/>
                  <a:ext cx="176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447A674-BB55-C150-857B-4D37D73BAA0F}"/>
                    </a:ext>
                  </a:extLst>
                </p14:cNvPr>
                <p14:cNvContentPartPr/>
                <p14:nvPr/>
              </p14:nvContentPartPr>
              <p14:xfrm>
                <a:off x="5519244" y="1721405"/>
                <a:ext cx="131760" cy="1249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447A674-BB55-C150-857B-4D37D73BAA0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10244" y="1712405"/>
                  <a:ext cx="149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08322D4-1ECA-A584-1E11-75710FF5558B}"/>
                    </a:ext>
                  </a:extLst>
                </p14:cNvPr>
                <p14:cNvContentPartPr/>
                <p14:nvPr/>
              </p14:nvContentPartPr>
              <p14:xfrm>
                <a:off x="5631924" y="1727165"/>
                <a:ext cx="63000" cy="1324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08322D4-1ECA-A584-1E11-75710FF5558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622924" y="1718525"/>
                  <a:ext cx="8064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70828C4-90FA-341E-FF0B-1C2023793AB9}"/>
              </a:ext>
            </a:extLst>
          </p:cNvPr>
          <p:cNvGrpSpPr/>
          <p:nvPr/>
        </p:nvGrpSpPr>
        <p:grpSpPr>
          <a:xfrm>
            <a:off x="96564" y="2304965"/>
            <a:ext cx="1693440" cy="411120"/>
            <a:chOff x="96564" y="2304965"/>
            <a:chExt cx="1693440" cy="41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094429F-CBFB-406E-A435-E38DA8717E13}"/>
                    </a:ext>
                  </a:extLst>
                </p14:cNvPr>
                <p14:cNvContentPartPr/>
                <p14:nvPr/>
              </p14:nvContentPartPr>
              <p14:xfrm>
                <a:off x="96564" y="2418005"/>
                <a:ext cx="163800" cy="1368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094429F-CBFB-406E-A435-E38DA8717E1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7564" y="2409005"/>
                  <a:ext cx="181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C525240-EAA3-BEE0-1929-AFFC39E6D537}"/>
                    </a:ext>
                  </a:extLst>
                </p14:cNvPr>
                <p14:cNvContentPartPr/>
                <p14:nvPr/>
              </p14:nvContentPartPr>
              <p14:xfrm>
                <a:off x="116364" y="2402165"/>
                <a:ext cx="22320" cy="3139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C525240-EAA3-BEE0-1929-AFFC39E6D53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7724" y="2393525"/>
                  <a:ext cx="399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CDAE850-41C5-BF16-DEAD-3400389A034A}"/>
                    </a:ext>
                  </a:extLst>
                </p14:cNvPr>
                <p14:cNvContentPartPr/>
                <p14:nvPr/>
              </p14:nvContentPartPr>
              <p14:xfrm>
                <a:off x="267924" y="2433485"/>
                <a:ext cx="91080" cy="1342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CDAE850-41C5-BF16-DEAD-3400389A034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59284" y="2424845"/>
                  <a:ext cx="108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F011140-3398-0891-891F-925EDD5A8D2A}"/>
                    </a:ext>
                  </a:extLst>
                </p14:cNvPr>
                <p14:cNvContentPartPr/>
                <p14:nvPr/>
              </p14:nvContentPartPr>
              <p14:xfrm>
                <a:off x="369084" y="2435645"/>
                <a:ext cx="113760" cy="1335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F011140-3398-0891-891F-925EDD5A8D2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60444" y="2427005"/>
                  <a:ext cx="131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8B45208-C8AD-D7D5-159F-CEEF6F601D8B}"/>
                    </a:ext>
                  </a:extLst>
                </p14:cNvPr>
                <p14:cNvContentPartPr/>
                <p14:nvPr/>
              </p14:nvContentPartPr>
              <p14:xfrm>
                <a:off x="593364" y="2441765"/>
                <a:ext cx="87840" cy="1324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8B45208-C8AD-D7D5-159F-CEEF6F601D8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84364" y="2432765"/>
                  <a:ext cx="105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55E295D-261C-7A30-9922-5F1AAFCCF244}"/>
                    </a:ext>
                  </a:extLst>
                </p14:cNvPr>
                <p14:cNvContentPartPr/>
                <p14:nvPr/>
              </p14:nvContentPartPr>
              <p14:xfrm>
                <a:off x="709644" y="2406485"/>
                <a:ext cx="155160" cy="1731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55E295D-261C-7A30-9922-5F1AAFCCF24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01004" y="2397845"/>
                  <a:ext cx="172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6695B03-3506-44E4-D405-DA76ADFF4DF3}"/>
                    </a:ext>
                  </a:extLst>
                </p14:cNvPr>
                <p14:cNvContentPartPr/>
                <p14:nvPr/>
              </p14:nvContentPartPr>
              <p14:xfrm>
                <a:off x="929244" y="2459405"/>
                <a:ext cx="94320" cy="997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6695B03-3506-44E4-D405-DA76ADFF4DF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20604" y="2450765"/>
                  <a:ext cx="111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4457C73-AAE4-07FC-023A-AF21B39A2415}"/>
                    </a:ext>
                  </a:extLst>
                </p14:cNvPr>
                <p14:cNvContentPartPr/>
                <p14:nvPr/>
              </p14:nvContentPartPr>
              <p14:xfrm>
                <a:off x="1050204" y="2421605"/>
                <a:ext cx="151560" cy="1353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4457C73-AAE4-07FC-023A-AF21B39A241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41564" y="2412965"/>
                  <a:ext cx="169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038F638-B3E8-9829-2C89-3D93F9ABF85A}"/>
                    </a:ext>
                  </a:extLst>
                </p14:cNvPr>
                <p14:cNvContentPartPr/>
                <p14:nvPr/>
              </p14:nvContentPartPr>
              <p14:xfrm>
                <a:off x="1312644" y="2421605"/>
                <a:ext cx="8280" cy="968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038F638-B3E8-9829-2C89-3D93F9ABF85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304004" y="2412965"/>
                  <a:ext cx="25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8A2A8E0-86A4-1319-4C47-5005848302FE}"/>
                    </a:ext>
                  </a:extLst>
                </p14:cNvPr>
                <p14:cNvContentPartPr/>
                <p14:nvPr/>
              </p14:nvContentPartPr>
              <p14:xfrm>
                <a:off x="1302924" y="2304965"/>
                <a:ext cx="2160" cy="43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8A2A8E0-86A4-1319-4C47-5005848302F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94284" y="2295965"/>
                  <a:ext cx="19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D04ED34-0E68-4751-5A6B-C7E9D9824B72}"/>
                    </a:ext>
                  </a:extLst>
                </p14:cNvPr>
                <p14:cNvContentPartPr/>
                <p14:nvPr/>
              </p14:nvContentPartPr>
              <p14:xfrm>
                <a:off x="1440804" y="2413325"/>
                <a:ext cx="87480" cy="1162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D04ED34-0E68-4751-5A6B-C7E9D9824B7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431804" y="2404325"/>
                  <a:ext cx="105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3210B0C-4E63-226E-D297-C05A3B432FC3}"/>
                    </a:ext>
                  </a:extLst>
                </p14:cNvPr>
                <p14:cNvContentPartPr/>
                <p14:nvPr/>
              </p14:nvContentPartPr>
              <p14:xfrm>
                <a:off x="1546284" y="2459045"/>
                <a:ext cx="25200" cy="990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3210B0C-4E63-226E-D297-C05A3B432FC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537284" y="2450405"/>
                  <a:ext cx="42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769D220-59C0-17F2-2FE5-A93BA4195BA1}"/>
                    </a:ext>
                  </a:extLst>
                </p14:cNvPr>
                <p14:cNvContentPartPr/>
                <p14:nvPr/>
              </p14:nvContentPartPr>
              <p14:xfrm>
                <a:off x="1638444" y="2375525"/>
                <a:ext cx="151560" cy="1735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769D220-59C0-17F2-2FE5-A93BA4195BA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629444" y="2366885"/>
                  <a:ext cx="16920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552C517-ADBC-BAA0-6181-E23BE88B4434}"/>
              </a:ext>
            </a:extLst>
          </p:cNvPr>
          <p:cNvGrpSpPr/>
          <p:nvPr/>
        </p:nvGrpSpPr>
        <p:grpSpPr>
          <a:xfrm>
            <a:off x="2188164" y="2337725"/>
            <a:ext cx="608760" cy="221040"/>
            <a:chOff x="2188164" y="2337725"/>
            <a:chExt cx="608760" cy="22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029CBB2-F2B1-1E94-A7F5-8BB0F1983081}"/>
                    </a:ext>
                  </a:extLst>
                </p14:cNvPr>
                <p14:cNvContentPartPr/>
                <p14:nvPr/>
              </p14:nvContentPartPr>
              <p14:xfrm>
                <a:off x="2188164" y="2362565"/>
                <a:ext cx="160200" cy="205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029CBB2-F2B1-1E94-A7F5-8BB0F198308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179164" y="2353925"/>
                  <a:ext cx="177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2BC2ECA-57AF-2052-E6A8-34ABDE0A7C6F}"/>
                    </a:ext>
                  </a:extLst>
                </p14:cNvPr>
                <p14:cNvContentPartPr/>
                <p14:nvPr/>
              </p14:nvContentPartPr>
              <p14:xfrm>
                <a:off x="2295084" y="2363285"/>
                <a:ext cx="35640" cy="1242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2BC2ECA-57AF-2052-E6A8-34ABDE0A7C6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286444" y="2354285"/>
                  <a:ext cx="53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83DB5B5-9C27-1842-5D20-410AF1AF763C}"/>
                    </a:ext>
                  </a:extLst>
                </p14:cNvPr>
                <p14:cNvContentPartPr/>
                <p14:nvPr/>
              </p14:nvContentPartPr>
              <p14:xfrm>
                <a:off x="2441244" y="2361845"/>
                <a:ext cx="149400" cy="1969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83DB5B5-9C27-1842-5D20-410AF1AF763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432604" y="2353205"/>
                  <a:ext cx="167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CBE39A7-12F5-2966-A822-89E1243E40C0}"/>
                    </a:ext>
                  </a:extLst>
                </p14:cNvPr>
                <p14:cNvContentPartPr/>
                <p14:nvPr/>
              </p14:nvContentPartPr>
              <p14:xfrm>
                <a:off x="2715924" y="2337725"/>
                <a:ext cx="81000" cy="1522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CBE39A7-12F5-2966-A822-89E1243E40C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707284" y="2329085"/>
                  <a:ext cx="9864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67A7BD3C-BF30-112A-5CA6-C31CBA36BD3C}"/>
              </a:ext>
            </a:extLst>
          </p:cNvPr>
          <p:cNvGrpSpPr/>
          <p:nvPr/>
        </p:nvGrpSpPr>
        <p:grpSpPr>
          <a:xfrm>
            <a:off x="3163044" y="2238005"/>
            <a:ext cx="1905120" cy="363240"/>
            <a:chOff x="3163044" y="2238005"/>
            <a:chExt cx="1905120" cy="36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169FC7C-F868-A6EB-1B59-467D93C236D3}"/>
                    </a:ext>
                  </a:extLst>
                </p14:cNvPr>
                <p14:cNvContentPartPr/>
                <p14:nvPr/>
              </p14:nvContentPartPr>
              <p14:xfrm>
                <a:off x="3163044" y="2343845"/>
                <a:ext cx="134640" cy="1407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169FC7C-F868-A6EB-1B59-467D93C236D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154044" y="2334845"/>
                  <a:ext cx="152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22805A0-605B-BC86-DDFF-5172F50920A7}"/>
                    </a:ext>
                  </a:extLst>
                </p14:cNvPr>
                <p14:cNvContentPartPr/>
                <p14:nvPr/>
              </p14:nvContentPartPr>
              <p14:xfrm>
                <a:off x="3326484" y="2339885"/>
                <a:ext cx="153360" cy="1310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22805A0-605B-BC86-DDFF-5172F50920A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317844" y="2331245"/>
                  <a:ext cx="171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88A8999-B769-EF2E-E1D4-7150B3DF258F}"/>
                    </a:ext>
                  </a:extLst>
                </p14:cNvPr>
                <p14:cNvContentPartPr/>
                <p14:nvPr/>
              </p14:nvContentPartPr>
              <p14:xfrm>
                <a:off x="3560124" y="2334485"/>
                <a:ext cx="114840" cy="1112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88A8999-B769-EF2E-E1D4-7150B3DF258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551124" y="2325485"/>
                  <a:ext cx="132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9ED2218-583F-0465-7B01-3F897273D879}"/>
                    </a:ext>
                  </a:extLst>
                </p14:cNvPr>
                <p14:cNvContentPartPr/>
                <p14:nvPr/>
              </p14:nvContentPartPr>
              <p14:xfrm>
                <a:off x="3788364" y="2324765"/>
                <a:ext cx="100800" cy="1177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9ED2218-583F-0465-7B01-3F897273D87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779364" y="2315765"/>
                  <a:ext cx="118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390D335-2547-3A4E-BBDA-702D8D742AB6}"/>
                    </a:ext>
                  </a:extLst>
                </p14:cNvPr>
                <p14:cNvContentPartPr/>
                <p14:nvPr/>
              </p14:nvContentPartPr>
              <p14:xfrm>
                <a:off x="3812844" y="2238005"/>
                <a:ext cx="27000" cy="248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390D335-2547-3A4E-BBDA-702D8D742AB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803844" y="2229005"/>
                  <a:ext cx="44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D2CBC6A-26F0-1D29-BF67-3DA75CAA47EA}"/>
                    </a:ext>
                  </a:extLst>
                </p14:cNvPr>
                <p14:cNvContentPartPr/>
                <p14:nvPr/>
              </p14:nvContentPartPr>
              <p14:xfrm>
                <a:off x="3994644" y="2317205"/>
                <a:ext cx="129960" cy="2840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D2CBC6A-26F0-1D29-BF67-3DA75CAA47E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986004" y="2308565"/>
                  <a:ext cx="1476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A807C1B-35D5-39FF-1E35-2BD8E1EB0934}"/>
                    </a:ext>
                  </a:extLst>
                </p14:cNvPr>
                <p14:cNvContentPartPr/>
                <p14:nvPr/>
              </p14:nvContentPartPr>
              <p14:xfrm>
                <a:off x="4182564" y="2283365"/>
                <a:ext cx="149040" cy="1666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A807C1B-35D5-39FF-1E35-2BD8E1EB093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173924" y="2274725"/>
                  <a:ext cx="1666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400807E-0DFC-B04B-392B-40014CE62114}"/>
                    </a:ext>
                  </a:extLst>
                </p14:cNvPr>
                <p14:cNvContentPartPr/>
                <p14:nvPr/>
              </p14:nvContentPartPr>
              <p14:xfrm>
                <a:off x="4347804" y="2343485"/>
                <a:ext cx="138960" cy="1249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400807E-0DFC-B04B-392B-40014CE6211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338804" y="2334845"/>
                  <a:ext cx="156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9E2EDE5-A637-0D3C-9EDF-652FB690B467}"/>
                    </a:ext>
                  </a:extLst>
                </p14:cNvPr>
                <p14:cNvContentPartPr/>
                <p14:nvPr/>
              </p14:nvContentPartPr>
              <p14:xfrm>
                <a:off x="4578204" y="2295245"/>
                <a:ext cx="129960" cy="1684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9E2EDE5-A637-0D3C-9EDF-652FB690B46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569204" y="2286245"/>
                  <a:ext cx="1476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3595BD8-EE8D-C89B-4ECB-70CF8DB1926E}"/>
                    </a:ext>
                  </a:extLst>
                </p14:cNvPr>
                <p14:cNvContentPartPr/>
                <p14:nvPr/>
              </p14:nvContentPartPr>
              <p14:xfrm>
                <a:off x="4717524" y="2315045"/>
                <a:ext cx="155160" cy="1526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3595BD8-EE8D-C89B-4ECB-70CF8DB1926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708884" y="2306045"/>
                  <a:ext cx="172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E8E0C38-4B40-7839-7F8F-87C51F652D68}"/>
                    </a:ext>
                  </a:extLst>
                </p14:cNvPr>
                <p14:cNvContentPartPr/>
                <p14:nvPr/>
              </p14:nvContentPartPr>
              <p14:xfrm>
                <a:off x="4990404" y="2286245"/>
                <a:ext cx="77760" cy="1454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E8E0C38-4B40-7839-7F8F-87C51F652D6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981404" y="2277605"/>
                  <a:ext cx="9540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7B447F4F-8381-7796-6537-6D2C5D5EDF2F}"/>
              </a:ext>
            </a:extLst>
          </p:cNvPr>
          <p:cNvGrpSpPr/>
          <p:nvPr/>
        </p:nvGrpSpPr>
        <p:grpSpPr>
          <a:xfrm>
            <a:off x="5409444" y="2129645"/>
            <a:ext cx="96120" cy="343080"/>
            <a:chOff x="5409444" y="2129645"/>
            <a:chExt cx="96120" cy="34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04D5C67-6804-FED2-0C68-89814257FDD6}"/>
                    </a:ext>
                  </a:extLst>
                </p14:cNvPr>
                <p14:cNvContentPartPr/>
                <p14:nvPr/>
              </p14:nvContentPartPr>
              <p14:xfrm>
                <a:off x="5409444" y="2129645"/>
                <a:ext cx="96120" cy="3430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04D5C67-6804-FED2-0C68-89814257FDD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400804" y="2120645"/>
                  <a:ext cx="1137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8DCABFE-213D-A006-F187-38E325BAC5E1}"/>
                    </a:ext>
                  </a:extLst>
                </p14:cNvPr>
                <p14:cNvContentPartPr/>
                <p14:nvPr/>
              </p14:nvContentPartPr>
              <p14:xfrm>
                <a:off x="5418084" y="2314325"/>
                <a:ext cx="72720" cy="201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8DCABFE-213D-A006-F187-38E325BAC5E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409084" y="2305685"/>
                  <a:ext cx="9036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BB87BADD-9673-EFF4-6A95-A8388244301B}"/>
              </a:ext>
            </a:extLst>
          </p:cNvPr>
          <p:cNvGrpSpPr/>
          <p:nvPr/>
        </p:nvGrpSpPr>
        <p:grpSpPr>
          <a:xfrm>
            <a:off x="96204" y="2946845"/>
            <a:ext cx="528480" cy="176040"/>
            <a:chOff x="96204" y="2946845"/>
            <a:chExt cx="528480" cy="17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6BACACA-AFA7-8CC4-50B9-5C25467A2ED0}"/>
                    </a:ext>
                  </a:extLst>
                </p14:cNvPr>
                <p14:cNvContentPartPr/>
                <p14:nvPr/>
              </p14:nvContentPartPr>
              <p14:xfrm>
                <a:off x="96204" y="2969885"/>
                <a:ext cx="20520" cy="1504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6BACACA-AFA7-8CC4-50B9-5C25467A2ED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7564" y="2960885"/>
                  <a:ext cx="38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84648CF-600D-E6DE-1BCF-4A63820E9D41}"/>
                    </a:ext>
                  </a:extLst>
                </p14:cNvPr>
                <p14:cNvContentPartPr/>
                <p14:nvPr/>
              </p14:nvContentPartPr>
              <p14:xfrm>
                <a:off x="107724" y="2946845"/>
                <a:ext cx="144720" cy="1760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84648CF-600D-E6DE-1BCF-4A63820E9D4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9084" y="2938205"/>
                  <a:ext cx="1623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16113A1-CDF3-6312-F6CC-401F516FBADF}"/>
                    </a:ext>
                  </a:extLst>
                </p14:cNvPr>
                <p14:cNvContentPartPr/>
                <p14:nvPr/>
              </p14:nvContentPartPr>
              <p14:xfrm>
                <a:off x="316524" y="2957645"/>
                <a:ext cx="132120" cy="1440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16113A1-CDF3-6312-F6CC-401F516FBAD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07884" y="2949005"/>
                  <a:ext cx="149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D95D35A-8EA3-27AE-B776-52818FB0B0C3}"/>
                    </a:ext>
                  </a:extLst>
                </p14:cNvPr>
                <p14:cNvContentPartPr/>
                <p14:nvPr/>
              </p14:nvContentPartPr>
              <p14:xfrm>
                <a:off x="437124" y="2986085"/>
                <a:ext cx="187560" cy="1130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D95D35A-8EA3-27AE-B776-52818FB0B0C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28484" y="2977085"/>
                  <a:ext cx="20520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2AD26F7-F620-0C0D-A792-24FC52DE633B}"/>
              </a:ext>
            </a:extLst>
          </p:cNvPr>
          <p:cNvGrpSpPr/>
          <p:nvPr/>
        </p:nvGrpSpPr>
        <p:grpSpPr>
          <a:xfrm>
            <a:off x="921684" y="2946125"/>
            <a:ext cx="526680" cy="175680"/>
            <a:chOff x="921684" y="2946125"/>
            <a:chExt cx="526680" cy="17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1BD3B0F-3245-D5C6-7719-121E50A3FE78}"/>
                    </a:ext>
                  </a:extLst>
                </p14:cNvPr>
                <p14:cNvContentPartPr/>
                <p14:nvPr/>
              </p14:nvContentPartPr>
              <p14:xfrm>
                <a:off x="921684" y="2946845"/>
                <a:ext cx="121680" cy="1749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1BD3B0F-3245-D5C6-7719-121E50A3FE7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12684" y="2938205"/>
                  <a:ext cx="1393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465AC4B-C30F-52F4-9B98-F006A18CBFDA}"/>
                    </a:ext>
                  </a:extLst>
                </p14:cNvPr>
                <p14:cNvContentPartPr/>
                <p14:nvPr/>
              </p14:nvContentPartPr>
              <p14:xfrm>
                <a:off x="1079364" y="2946125"/>
                <a:ext cx="173520" cy="1591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465AC4B-C30F-52F4-9B98-F006A18CBFD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70364" y="2937125"/>
                  <a:ext cx="191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E97246D-E0F8-42D2-2A12-2A673523DDC2}"/>
                    </a:ext>
                  </a:extLst>
                </p14:cNvPr>
                <p14:cNvContentPartPr/>
                <p14:nvPr/>
              </p14:nvContentPartPr>
              <p14:xfrm>
                <a:off x="1292844" y="2983205"/>
                <a:ext cx="155520" cy="903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E97246D-E0F8-42D2-2A12-2A673523DDC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284204" y="2974205"/>
                  <a:ext cx="17316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BC747D75-9F1D-68A3-0C3F-CDA3DE5B4B99}"/>
              </a:ext>
            </a:extLst>
          </p:cNvPr>
          <p:cNvGrpSpPr/>
          <p:nvPr/>
        </p:nvGrpSpPr>
        <p:grpSpPr>
          <a:xfrm>
            <a:off x="1716204" y="2781965"/>
            <a:ext cx="1482840" cy="300960"/>
            <a:chOff x="1716204" y="2781965"/>
            <a:chExt cx="1482840" cy="30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60BBBF1-B594-50D8-9F5B-EA5446B39C03}"/>
                    </a:ext>
                  </a:extLst>
                </p14:cNvPr>
                <p14:cNvContentPartPr/>
                <p14:nvPr/>
              </p14:nvContentPartPr>
              <p14:xfrm>
                <a:off x="1716204" y="2898605"/>
                <a:ext cx="142200" cy="1843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60BBBF1-B594-50D8-9F5B-EA5446B39C0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707564" y="2889605"/>
                  <a:ext cx="159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834729A-C646-1BA6-4759-8E5DCC82CA1C}"/>
                    </a:ext>
                  </a:extLst>
                </p14:cNvPr>
                <p14:cNvContentPartPr/>
                <p14:nvPr/>
              </p14:nvContentPartPr>
              <p14:xfrm>
                <a:off x="1934724" y="2898605"/>
                <a:ext cx="130680" cy="1400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834729A-C646-1BA6-4759-8E5DCC82CA1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926084" y="2889965"/>
                  <a:ext cx="148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C1FF9F4-44FD-BBDF-F7E4-E777AC8316F2}"/>
                    </a:ext>
                  </a:extLst>
                </p14:cNvPr>
                <p14:cNvContentPartPr/>
                <p14:nvPr/>
              </p14:nvContentPartPr>
              <p14:xfrm>
                <a:off x="2081604" y="2918045"/>
                <a:ext cx="116280" cy="1386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C1FF9F4-44FD-BBDF-F7E4-E777AC8316F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072604" y="2909045"/>
                  <a:ext cx="133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52A6D7D-2B88-5A1E-F035-5A5F832FA4C5}"/>
                    </a:ext>
                  </a:extLst>
                </p14:cNvPr>
                <p14:cNvContentPartPr/>
                <p14:nvPr/>
              </p14:nvContentPartPr>
              <p14:xfrm>
                <a:off x="2279244" y="2888525"/>
                <a:ext cx="119160" cy="1735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52A6D7D-2B88-5A1E-F035-5A5F832FA4C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270244" y="2879525"/>
                  <a:ext cx="136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80DAAE8-50FD-C159-8332-3CEFEAFD234F}"/>
                    </a:ext>
                  </a:extLst>
                </p14:cNvPr>
                <p14:cNvContentPartPr/>
                <p14:nvPr/>
              </p14:nvContentPartPr>
              <p14:xfrm>
                <a:off x="2285724" y="2781965"/>
                <a:ext cx="360" cy="100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80DAAE8-50FD-C159-8332-3CEFEAFD234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276724" y="2772965"/>
                  <a:ext cx="18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DC477AC-271A-BD82-219E-A40B6B39DE39}"/>
                    </a:ext>
                  </a:extLst>
                </p14:cNvPr>
                <p14:cNvContentPartPr/>
                <p14:nvPr/>
              </p14:nvContentPartPr>
              <p14:xfrm>
                <a:off x="2460684" y="2898605"/>
                <a:ext cx="133200" cy="1630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DC477AC-271A-BD82-219E-A40B6B39DE3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452044" y="2889965"/>
                  <a:ext cx="150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22F3EC4-E0BA-EDA8-5676-DF23E530691F}"/>
                    </a:ext>
                  </a:extLst>
                </p14:cNvPr>
                <p14:cNvContentPartPr/>
                <p14:nvPr/>
              </p14:nvContentPartPr>
              <p14:xfrm>
                <a:off x="2493084" y="2878805"/>
                <a:ext cx="65520" cy="1695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22F3EC4-E0BA-EDA8-5676-DF23E530691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484084" y="2870165"/>
                  <a:ext cx="83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6126594-FAAC-3CA9-138D-32006258AC0F}"/>
                    </a:ext>
                  </a:extLst>
                </p14:cNvPr>
                <p14:cNvContentPartPr/>
                <p14:nvPr/>
              </p14:nvContentPartPr>
              <p14:xfrm>
                <a:off x="2678484" y="2859725"/>
                <a:ext cx="114840" cy="1875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6126594-FAAC-3CA9-138D-32006258AC0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669484" y="2850725"/>
                  <a:ext cx="1324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872689D-2E44-57B4-6D90-FF18696CED94}"/>
                    </a:ext>
                  </a:extLst>
                </p14:cNvPr>
                <p14:cNvContentPartPr/>
                <p14:nvPr/>
              </p14:nvContentPartPr>
              <p14:xfrm>
                <a:off x="2898804" y="2898605"/>
                <a:ext cx="11880" cy="1389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872689D-2E44-57B4-6D90-FF18696CED9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889804" y="2889965"/>
                  <a:ext cx="29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9A503EF-D5A3-B8C7-8F45-41F89F64185B}"/>
                    </a:ext>
                  </a:extLst>
                </p14:cNvPr>
                <p14:cNvContentPartPr/>
                <p14:nvPr/>
              </p14:nvContentPartPr>
              <p14:xfrm>
                <a:off x="3023004" y="2891405"/>
                <a:ext cx="98280" cy="1098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9A503EF-D5A3-B8C7-8F45-41F89F64185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014004" y="2882765"/>
                  <a:ext cx="1159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7A5D025-9641-7534-AEA9-B59E28060D71}"/>
                    </a:ext>
                  </a:extLst>
                </p14:cNvPr>
                <p14:cNvContentPartPr/>
                <p14:nvPr/>
              </p14:nvContentPartPr>
              <p14:xfrm>
                <a:off x="3132084" y="2898605"/>
                <a:ext cx="66960" cy="986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7A5D025-9641-7534-AEA9-B59E28060D7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123444" y="2889965"/>
                  <a:ext cx="8460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9D2536BB-D8E7-FCDB-9B9B-CF7BB714D893}"/>
              </a:ext>
            </a:extLst>
          </p:cNvPr>
          <p:cNvGrpSpPr/>
          <p:nvPr/>
        </p:nvGrpSpPr>
        <p:grpSpPr>
          <a:xfrm>
            <a:off x="3433404" y="2898605"/>
            <a:ext cx="487440" cy="122760"/>
            <a:chOff x="3433404" y="2898605"/>
            <a:chExt cx="487440" cy="12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0C1CBC5-2702-D041-6244-F8920D9BF1F6}"/>
                    </a:ext>
                  </a:extLst>
                </p14:cNvPr>
                <p14:cNvContentPartPr/>
                <p14:nvPr/>
              </p14:nvContentPartPr>
              <p14:xfrm>
                <a:off x="3433404" y="2906885"/>
                <a:ext cx="141480" cy="1094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0C1CBC5-2702-D041-6244-F8920D9BF1F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424764" y="2898245"/>
                  <a:ext cx="159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1A1290C-1855-1592-2D9E-AD72CD9A427F}"/>
                    </a:ext>
                  </a:extLst>
                </p14:cNvPr>
                <p14:cNvContentPartPr/>
                <p14:nvPr/>
              </p14:nvContentPartPr>
              <p14:xfrm>
                <a:off x="3673884" y="2906525"/>
                <a:ext cx="177480" cy="1036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1A1290C-1855-1592-2D9E-AD72CD9A427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665244" y="2897885"/>
                  <a:ext cx="195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29B57A2-7760-0C3F-E448-4CD3D3B2EC38}"/>
                    </a:ext>
                  </a:extLst>
                </p14:cNvPr>
                <p14:cNvContentPartPr/>
                <p14:nvPr/>
              </p14:nvContentPartPr>
              <p14:xfrm>
                <a:off x="3855684" y="2898605"/>
                <a:ext cx="65160" cy="1227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29B57A2-7760-0C3F-E448-4CD3D3B2EC3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846684" y="2889965"/>
                  <a:ext cx="8280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40543BC7-DBE8-B5D0-B8EA-90CBCD8425AD}"/>
              </a:ext>
            </a:extLst>
          </p:cNvPr>
          <p:cNvGrpSpPr/>
          <p:nvPr/>
        </p:nvGrpSpPr>
        <p:grpSpPr>
          <a:xfrm>
            <a:off x="4172484" y="2710685"/>
            <a:ext cx="1110240" cy="403200"/>
            <a:chOff x="4172484" y="2710685"/>
            <a:chExt cx="1110240" cy="40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073D32C-1A94-5ED1-DB8D-E88ECFE72E50}"/>
                    </a:ext>
                  </a:extLst>
                </p14:cNvPr>
                <p14:cNvContentPartPr/>
                <p14:nvPr/>
              </p14:nvContentPartPr>
              <p14:xfrm>
                <a:off x="4172484" y="2710685"/>
                <a:ext cx="168120" cy="2361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073D32C-1A94-5ED1-DB8D-E88ECFE72E5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163844" y="2701685"/>
                  <a:ext cx="1857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BD9AEF8-0E36-55AE-4DE9-9838EF90B50E}"/>
                    </a:ext>
                  </a:extLst>
                </p14:cNvPr>
                <p14:cNvContentPartPr/>
                <p14:nvPr/>
              </p14:nvContentPartPr>
              <p14:xfrm>
                <a:off x="4405404" y="2841725"/>
                <a:ext cx="119520" cy="2721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BD9AEF8-0E36-55AE-4DE9-9838EF90B50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396764" y="2833085"/>
                  <a:ext cx="1371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5413A29-64BD-25EE-8E62-B959C2D25D35}"/>
                    </a:ext>
                  </a:extLst>
                </p14:cNvPr>
                <p14:cNvContentPartPr/>
                <p14:nvPr/>
              </p14:nvContentPartPr>
              <p14:xfrm>
                <a:off x="4616364" y="2824805"/>
                <a:ext cx="142920" cy="1533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5413A29-64BD-25EE-8E62-B959C2D25D3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607364" y="2816165"/>
                  <a:ext cx="160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643FAB6-44AB-D1B1-4268-3A8B9AEF434A}"/>
                    </a:ext>
                  </a:extLst>
                </p14:cNvPr>
                <p14:cNvContentPartPr/>
                <p14:nvPr/>
              </p14:nvContentPartPr>
              <p14:xfrm>
                <a:off x="4834524" y="2840285"/>
                <a:ext cx="23040" cy="1155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643FAB6-44AB-D1B1-4268-3A8B9AEF434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825524" y="2831645"/>
                  <a:ext cx="40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3852BE8-2067-2C87-A8E4-E20252C7EEE3}"/>
                    </a:ext>
                  </a:extLst>
                </p14:cNvPr>
                <p14:cNvContentPartPr/>
                <p14:nvPr/>
              </p14:nvContentPartPr>
              <p14:xfrm>
                <a:off x="4834524" y="2752445"/>
                <a:ext cx="360" cy="118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3852BE8-2067-2C87-A8E4-E20252C7EEE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825524" y="2743805"/>
                  <a:ext cx="18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A39110F-FA4F-0458-A25C-B34F5A9929FB}"/>
                    </a:ext>
                  </a:extLst>
                </p14:cNvPr>
                <p14:cNvContentPartPr/>
                <p14:nvPr/>
              </p14:nvContentPartPr>
              <p14:xfrm>
                <a:off x="4911924" y="2823365"/>
                <a:ext cx="155520" cy="1429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A39110F-FA4F-0458-A25C-B34F5A9929F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903284" y="2814365"/>
                  <a:ext cx="173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8E783AD-9491-403F-8D4C-B38D12AA9EB0}"/>
                    </a:ext>
                  </a:extLst>
                </p14:cNvPr>
                <p14:cNvContentPartPr/>
                <p14:nvPr/>
              </p14:nvContentPartPr>
              <p14:xfrm>
                <a:off x="5164284" y="2819765"/>
                <a:ext cx="118440" cy="1692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8E783AD-9491-403F-8D4C-B38D12AA9EB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155284" y="2811125"/>
                  <a:ext cx="13608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3F0F0B12-B8E3-9C80-86B8-A36B997FBE37}"/>
              </a:ext>
            </a:extLst>
          </p:cNvPr>
          <p:cNvGrpSpPr/>
          <p:nvPr/>
        </p:nvGrpSpPr>
        <p:grpSpPr>
          <a:xfrm>
            <a:off x="126084" y="3423845"/>
            <a:ext cx="467280" cy="204480"/>
            <a:chOff x="126084" y="3423845"/>
            <a:chExt cx="467280" cy="20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CCB31D0-13CF-3365-8144-189FBE96BBCE}"/>
                    </a:ext>
                  </a:extLst>
                </p14:cNvPr>
                <p14:cNvContentPartPr/>
                <p14:nvPr/>
              </p14:nvContentPartPr>
              <p14:xfrm>
                <a:off x="126084" y="3429965"/>
                <a:ext cx="165960" cy="230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CCB31D0-13CF-3365-8144-189FBE96BBC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7084" y="3421325"/>
                  <a:ext cx="183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C13D6D4-5839-AA83-B651-4B92EEA2B983}"/>
                    </a:ext>
                  </a:extLst>
                </p14:cNvPr>
                <p14:cNvContentPartPr/>
                <p14:nvPr/>
              </p14:nvContentPartPr>
              <p14:xfrm>
                <a:off x="262164" y="3423845"/>
                <a:ext cx="15840" cy="1879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C13D6D4-5839-AA83-B651-4B92EEA2B98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53164" y="3415205"/>
                  <a:ext cx="33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442E27D-F28D-3AD2-F7B4-C41A0EE14C1C}"/>
                    </a:ext>
                  </a:extLst>
                </p14:cNvPr>
                <p14:cNvContentPartPr/>
                <p14:nvPr/>
              </p14:nvContentPartPr>
              <p14:xfrm>
                <a:off x="398604" y="3453005"/>
                <a:ext cx="360" cy="1364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442E27D-F28D-3AD2-F7B4-C41A0EE14C1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89604" y="3444005"/>
                  <a:ext cx="18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F949D03-6276-E091-591D-02D447AF41F1}"/>
                    </a:ext>
                  </a:extLst>
                </p14:cNvPr>
                <p14:cNvContentPartPr/>
                <p14:nvPr/>
              </p14:nvContentPartPr>
              <p14:xfrm>
                <a:off x="491124" y="3453005"/>
                <a:ext cx="102240" cy="1753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F949D03-6276-E091-591D-02D447AF41F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82484" y="3444005"/>
                  <a:ext cx="11988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8F9AA03E-61BE-EC51-9CA4-4E3ADA363783}"/>
              </a:ext>
            </a:extLst>
          </p:cNvPr>
          <p:cNvGrpSpPr/>
          <p:nvPr/>
        </p:nvGrpSpPr>
        <p:grpSpPr>
          <a:xfrm>
            <a:off x="788124" y="3326645"/>
            <a:ext cx="1002240" cy="294480"/>
            <a:chOff x="788124" y="3326645"/>
            <a:chExt cx="1002240" cy="29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8DB8505-9CF1-B1B8-6394-3BDEB8F446B5}"/>
                    </a:ext>
                  </a:extLst>
                </p14:cNvPr>
                <p14:cNvContentPartPr/>
                <p14:nvPr/>
              </p14:nvContentPartPr>
              <p14:xfrm>
                <a:off x="788124" y="3392525"/>
                <a:ext cx="145800" cy="2181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8DB8505-9CF1-B1B8-6394-3BDEB8F446B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79124" y="3383525"/>
                  <a:ext cx="1634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647EEBE-B317-DE81-57D7-3E78D68DBEBB}"/>
                    </a:ext>
                  </a:extLst>
                </p14:cNvPr>
                <p14:cNvContentPartPr/>
                <p14:nvPr/>
              </p14:nvContentPartPr>
              <p14:xfrm>
                <a:off x="1017084" y="3452285"/>
                <a:ext cx="82440" cy="1688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647EEBE-B317-DE81-57D7-3E78D68DBEB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08084" y="3443285"/>
                  <a:ext cx="100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01F482B-CBD1-1B37-2ABB-25E391985EC9}"/>
                    </a:ext>
                  </a:extLst>
                </p14:cNvPr>
                <p14:cNvContentPartPr/>
                <p14:nvPr/>
              </p14:nvContentPartPr>
              <p14:xfrm>
                <a:off x="1069644" y="3326645"/>
                <a:ext cx="360" cy="388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01F482B-CBD1-1B37-2ABB-25E391985EC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60644" y="3317645"/>
                  <a:ext cx="18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0E71D39-54ED-2F2B-1889-9C2A085D30A9}"/>
                    </a:ext>
                  </a:extLst>
                </p14:cNvPr>
                <p14:cNvContentPartPr/>
                <p14:nvPr/>
              </p14:nvContentPartPr>
              <p14:xfrm>
                <a:off x="1176924" y="3434285"/>
                <a:ext cx="163080" cy="1663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0E71D39-54ED-2F2B-1889-9C2A085D30A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68284" y="3425645"/>
                  <a:ext cx="180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909F88E-DE21-A01E-4806-62B655F8C80C}"/>
                    </a:ext>
                  </a:extLst>
                </p14:cNvPr>
                <p14:cNvContentPartPr/>
                <p14:nvPr/>
              </p14:nvContentPartPr>
              <p14:xfrm>
                <a:off x="1420284" y="3452285"/>
                <a:ext cx="96840" cy="1576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909F88E-DE21-A01E-4806-62B655F8C80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411644" y="3443285"/>
                  <a:ext cx="114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2E0E8F3-0EB3-BE1D-1E1A-69825F6978BE}"/>
                    </a:ext>
                  </a:extLst>
                </p14:cNvPr>
                <p14:cNvContentPartPr/>
                <p14:nvPr/>
              </p14:nvContentPartPr>
              <p14:xfrm>
                <a:off x="1614684" y="3453005"/>
                <a:ext cx="4320" cy="871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2E0E8F3-0EB3-BE1D-1E1A-69825F6978B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605684" y="3444005"/>
                  <a:ext cx="21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EA33433-55A5-8598-CBC9-5E37B5842737}"/>
                    </a:ext>
                  </a:extLst>
                </p14:cNvPr>
                <p14:cNvContentPartPr/>
                <p14:nvPr/>
              </p14:nvContentPartPr>
              <p14:xfrm>
                <a:off x="1726644" y="3425285"/>
                <a:ext cx="63720" cy="1663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EA33433-55A5-8598-CBC9-5E37B584273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717644" y="3416645"/>
                  <a:ext cx="8136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2AFE83B9-AB86-B4A9-52E1-B7F52F2DA13F}"/>
              </a:ext>
            </a:extLst>
          </p:cNvPr>
          <p:cNvGrpSpPr/>
          <p:nvPr/>
        </p:nvGrpSpPr>
        <p:grpSpPr>
          <a:xfrm>
            <a:off x="2168724" y="3426005"/>
            <a:ext cx="528120" cy="164160"/>
            <a:chOff x="2168724" y="3426005"/>
            <a:chExt cx="528120" cy="1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46897AE-8D34-6E77-CBBB-D176D06F550C}"/>
                    </a:ext>
                  </a:extLst>
                </p14:cNvPr>
                <p14:cNvContentPartPr/>
                <p14:nvPr/>
              </p14:nvContentPartPr>
              <p14:xfrm>
                <a:off x="2168724" y="3426005"/>
                <a:ext cx="83520" cy="1641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46897AE-8D34-6E77-CBBB-D176D06F550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160084" y="3417365"/>
                  <a:ext cx="101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70D564A-96DC-2D74-C0B5-ED1B6E603B72}"/>
                    </a:ext>
                  </a:extLst>
                </p14:cNvPr>
                <p14:cNvContentPartPr/>
                <p14:nvPr/>
              </p14:nvContentPartPr>
              <p14:xfrm>
                <a:off x="2346924" y="3467765"/>
                <a:ext cx="171000" cy="1083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70D564A-96DC-2D74-C0B5-ED1B6E603B7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337924" y="3458765"/>
                  <a:ext cx="188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432D7A8-AA91-3EF9-29B7-C2738BE9E402}"/>
                    </a:ext>
                  </a:extLst>
                </p14:cNvPr>
                <p14:cNvContentPartPr/>
                <p14:nvPr/>
              </p14:nvContentPartPr>
              <p14:xfrm>
                <a:off x="2587044" y="3440045"/>
                <a:ext cx="109800" cy="1209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432D7A8-AA91-3EF9-29B7-C2738BE9E40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578404" y="3431405"/>
                  <a:ext cx="12744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33891EF4-E4D0-0CA7-5F54-CA7D4D6E9190}"/>
                  </a:ext>
                </a:extLst>
              </p14:cNvPr>
              <p14:cNvContentPartPr/>
              <p14:nvPr/>
            </p14:nvContentPartPr>
            <p14:xfrm>
              <a:off x="3022284" y="3355445"/>
              <a:ext cx="123480" cy="21708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33891EF4-E4D0-0CA7-5F54-CA7D4D6E9190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3013644" y="3346805"/>
                <a:ext cx="141120" cy="23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28F9FD77-920D-15DA-0F26-5F08A6776733}"/>
              </a:ext>
            </a:extLst>
          </p:cNvPr>
          <p:cNvGrpSpPr/>
          <p:nvPr/>
        </p:nvGrpSpPr>
        <p:grpSpPr>
          <a:xfrm>
            <a:off x="3219564" y="3248885"/>
            <a:ext cx="1573920" cy="468720"/>
            <a:chOff x="3219564" y="3248885"/>
            <a:chExt cx="1573920" cy="46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C1D563B-289D-0E27-59C3-07109900AD55}"/>
                    </a:ext>
                  </a:extLst>
                </p14:cNvPr>
                <p14:cNvContentPartPr/>
                <p14:nvPr/>
              </p14:nvContentPartPr>
              <p14:xfrm>
                <a:off x="3219564" y="3394685"/>
                <a:ext cx="7920" cy="1641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C1D563B-289D-0E27-59C3-07109900AD5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210564" y="3385685"/>
                  <a:ext cx="255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FA48290-2C05-032E-60DB-28A2EC2CCB60}"/>
                    </a:ext>
                  </a:extLst>
                </p14:cNvPr>
                <p14:cNvContentPartPr/>
                <p14:nvPr/>
              </p14:nvContentPartPr>
              <p14:xfrm>
                <a:off x="3253764" y="3355445"/>
                <a:ext cx="137520" cy="2278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FA48290-2C05-032E-60DB-28A2EC2CCB6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244764" y="3346805"/>
                  <a:ext cx="1551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A729C55-9C2D-45C6-3782-32EA11D0ED83}"/>
                    </a:ext>
                  </a:extLst>
                </p14:cNvPr>
                <p14:cNvContentPartPr/>
                <p14:nvPr/>
              </p14:nvContentPartPr>
              <p14:xfrm>
                <a:off x="3440604" y="3432485"/>
                <a:ext cx="111600" cy="2851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A729C55-9C2D-45C6-3782-32EA11D0ED8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431604" y="3423485"/>
                  <a:ext cx="1292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E5511CD-ED0F-D4CC-946D-AF6D50EBB445}"/>
                    </a:ext>
                  </a:extLst>
                </p14:cNvPr>
                <p14:cNvContentPartPr/>
                <p14:nvPr/>
              </p14:nvContentPartPr>
              <p14:xfrm>
                <a:off x="3634284" y="3422045"/>
                <a:ext cx="101160" cy="1368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E5511CD-ED0F-D4CC-946D-AF6D50EBB44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625284" y="3413045"/>
                  <a:ext cx="118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38C294F-2B54-FC26-CAB1-52827E4222FF}"/>
                    </a:ext>
                  </a:extLst>
                </p14:cNvPr>
                <p14:cNvContentPartPr/>
                <p14:nvPr/>
              </p14:nvContentPartPr>
              <p14:xfrm>
                <a:off x="3774324" y="3372005"/>
                <a:ext cx="115200" cy="1764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38C294F-2B54-FC26-CAB1-52827E4222F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765324" y="3363005"/>
                  <a:ext cx="132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4466871-05B7-3048-1842-21EA72F6090C}"/>
                    </a:ext>
                  </a:extLst>
                </p14:cNvPr>
                <p14:cNvContentPartPr/>
                <p14:nvPr/>
              </p14:nvContentPartPr>
              <p14:xfrm>
                <a:off x="3962244" y="3410885"/>
                <a:ext cx="126000" cy="1188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4466871-05B7-3048-1842-21EA72F6090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953604" y="3401885"/>
                  <a:ext cx="143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7D9928C-5225-8547-F13C-96370CD9C5D2}"/>
                    </a:ext>
                  </a:extLst>
                </p14:cNvPr>
                <p14:cNvContentPartPr/>
                <p14:nvPr/>
              </p14:nvContentPartPr>
              <p14:xfrm>
                <a:off x="4114164" y="3433565"/>
                <a:ext cx="25560" cy="1321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7D9928C-5225-8547-F13C-96370CD9C5D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105524" y="3424925"/>
                  <a:ext cx="43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99BE9DB-C2B5-73B4-681E-F5BCC9D060F5}"/>
                    </a:ext>
                  </a:extLst>
                </p14:cNvPr>
                <p14:cNvContentPartPr/>
                <p14:nvPr/>
              </p14:nvContentPartPr>
              <p14:xfrm>
                <a:off x="4036404" y="3248885"/>
                <a:ext cx="10440" cy="648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99BE9DB-C2B5-73B4-681E-F5BCC9D060F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027404" y="3239885"/>
                  <a:ext cx="28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B865A67-8264-60CC-6AC7-8B3342B3B9A5}"/>
                    </a:ext>
                  </a:extLst>
                </p14:cNvPr>
                <p14:cNvContentPartPr/>
                <p14:nvPr/>
              </p14:nvContentPartPr>
              <p14:xfrm>
                <a:off x="4250604" y="3405845"/>
                <a:ext cx="135360" cy="14364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B865A67-8264-60CC-6AC7-8B3342B3B9A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241964" y="3396845"/>
                  <a:ext cx="153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D61CDFC-BED5-A9D3-505F-99FDEA6BFA7E}"/>
                    </a:ext>
                  </a:extLst>
                </p14:cNvPr>
                <p14:cNvContentPartPr/>
                <p14:nvPr/>
              </p14:nvContentPartPr>
              <p14:xfrm>
                <a:off x="4445724" y="3402245"/>
                <a:ext cx="196200" cy="1458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D61CDFC-BED5-A9D3-505F-99FDEA6BFA7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436724" y="3393245"/>
                  <a:ext cx="213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C56225D-6EDC-8A2C-3430-C578B9FF125B}"/>
                    </a:ext>
                  </a:extLst>
                </p14:cNvPr>
                <p14:cNvContentPartPr/>
                <p14:nvPr/>
              </p14:nvContentPartPr>
              <p14:xfrm>
                <a:off x="4708164" y="3405485"/>
                <a:ext cx="85320" cy="1051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C56225D-6EDC-8A2C-3430-C578B9FF125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699164" y="3396845"/>
                  <a:ext cx="10296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D5B608F3-4167-D1AA-769C-E73C2B315337}"/>
              </a:ext>
            </a:extLst>
          </p:cNvPr>
          <p:cNvGrpSpPr/>
          <p:nvPr/>
        </p:nvGrpSpPr>
        <p:grpSpPr>
          <a:xfrm>
            <a:off x="5105604" y="3336005"/>
            <a:ext cx="513000" cy="161280"/>
            <a:chOff x="5105604" y="3336005"/>
            <a:chExt cx="513000" cy="16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D796234-357B-69F9-669C-14B46AA12F6B}"/>
                    </a:ext>
                  </a:extLst>
                </p14:cNvPr>
                <p14:cNvContentPartPr/>
                <p14:nvPr/>
              </p14:nvContentPartPr>
              <p14:xfrm>
                <a:off x="5105604" y="3368045"/>
                <a:ext cx="20880" cy="1270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D796234-357B-69F9-669C-14B46AA12F6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096964" y="3359405"/>
                  <a:ext cx="38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2A6E5E4-7B01-2B97-166C-12C14109B8A2}"/>
                    </a:ext>
                  </a:extLst>
                </p14:cNvPr>
                <p14:cNvContentPartPr/>
                <p14:nvPr/>
              </p14:nvContentPartPr>
              <p14:xfrm>
                <a:off x="5105604" y="3336005"/>
                <a:ext cx="122040" cy="1555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2A6E5E4-7B01-2B97-166C-12C14109B8A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096964" y="3327365"/>
                  <a:ext cx="139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E40F1C5-F3DF-9714-990A-809AFD220470}"/>
                    </a:ext>
                  </a:extLst>
                </p14:cNvPr>
                <p14:cNvContentPartPr/>
                <p14:nvPr/>
              </p14:nvContentPartPr>
              <p14:xfrm>
                <a:off x="5307924" y="3344645"/>
                <a:ext cx="310680" cy="1526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E40F1C5-F3DF-9714-990A-809AFD22047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298924" y="3335645"/>
                  <a:ext cx="32832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E2FB230F-EDC1-E6FB-5CCC-9CCBEC88268F}"/>
              </a:ext>
            </a:extLst>
          </p:cNvPr>
          <p:cNvGrpSpPr/>
          <p:nvPr/>
        </p:nvGrpSpPr>
        <p:grpSpPr>
          <a:xfrm>
            <a:off x="96924" y="3957725"/>
            <a:ext cx="527040" cy="205200"/>
            <a:chOff x="96924" y="3957725"/>
            <a:chExt cx="52704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1EA58B0-9512-6D9F-9579-A5565BE5DAC3}"/>
                    </a:ext>
                  </a:extLst>
                </p14:cNvPr>
                <p14:cNvContentPartPr/>
                <p14:nvPr/>
              </p14:nvContentPartPr>
              <p14:xfrm>
                <a:off x="96924" y="3957725"/>
                <a:ext cx="228240" cy="20520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1EA58B0-9512-6D9F-9579-A5565BE5DAC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8284" y="3949085"/>
                  <a:ext cx="245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DAED095-B996-0CE7-C9F4-253D9545A984}"/>
                    </a:ext>
                  </a:extLst>
                </p14:cNvPr>
                <p14:cNvContentPartPr/>
                <p14:nvPr/>
              </p14:nvContentPartPr>
              <p14:xfrm>
                <a:off x="377724" y="4014245"/>
                <a:ext cx="120600" cy="1328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DAED095-B996-0CE7-C9F4-253D9545A98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68724" y="4005245"/>
                  <a:ext cx="138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D9C5162-680C-022B-0EC0-B12A25A42E5C}"/>
                    </a:ext>
                  </a:extLst>
                </p14:cNvPr>
                <p14:cNvContentPartPr/>
                <p14:nvPr/>
              </p14:nvContentPartPr>
              <p14:xfrm>
                <a:off x="534684" y="4011005"/>
                <a:ext cx="89280" cy="1357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D9C5162-680C-022B-0EC0-B12A25A42E5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25684" y="4002365"/>
                  <a:ext cx="10692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4ACF8011-7BAD-9BA7-1CDE-6BEC4BC139D1}"/>
              </a:ext>
            </a:extLst>
          </p:cNvPr>
          <p:cNvGrpSpPr/>
          <p:nvPr/>
        </p:nvGrpSpPr>
        <p:grpSpPr>
          <a:xfrm>
            <a:off x="973524" y="3939005"/>
            <a:ext cx="1506600" cy="210600"/>
            <a:chOff x="973524" y="3939005"/>
            <a:chExt cx="1506600" cy="21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2975289-553B-7AE0-DD3A-AD87390962A5}"/>
                    </a:ext>
                  </a:extLst>
                </p14:cNvPr>
                <p14:cNvContentPartPr/>
                <p14:nvPr/>
              </p14:nvContentPartPr>
              <p14:xfrm>
                <a:off x="973524" y="3980045"/>
                <a:ext cx="194040" cy="1695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2975289-553B-7AE0-DD3A-AD87390962A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64524" y="3971045"/>
                  <a:ext cx="2116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0A72D1E-F155-B6C6-8FF3-58067FDBC28C}"/>
                    </a:ext>
                  </a:extLst>
                </p14:cNvPr>
                <p14:cNvContentPartPr/>
                <p14:nvPr/>
              </p14:nvContentPartPr>
              <p14:xfrm>
                <a:off x="1254324" y="3997325"/>
                <a:ext cx="12600" cy="1353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0A72D1E-F155-B6C6-8FF3-58067FDBC28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245324" y="3988685"/>
                  <a:ext cx="30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4DDB900-36B2-B02D-882B-305B69A8D301}"/>
                    </a:ext>
                  </a:extLst>
                </p14:cNvPr>
                <p14:cNvContentPartPr/>
                <p14:nvPr/>
              </p14:nvContentPartPr>
              <p14:xfrm>
                <a:off x="1259364" y="3968525"/>
                <a:ext cx="122040" cy="1641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4DDB900-36B2-B02D-882B-305B69A8D30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250724" y="3959885"/>
                  <a:ext cx="139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A20F101-9480-7687-56D5-3A78F0764B2A}"/>
                    </a:ext>
                  </a:extLst>
                </p14:cNvPr>
                <p14:cNvContentPartPr/>
                <p14:nvPr/>
              </p14:nvContentPartPr>
              <p14:xfrm>
                <a:off x="1459164" y="4026845"/>
                <a:ext cx="127080" cy="9828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A20F101-9480-7687-56D5-3A78F0764B2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450524" y="4017845"/>
                  <a:ext cx="144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24FD71B-8AAD-BD95-A46F-2AE8F9550D8A}"/>
                    </a:ext>
                  </a:extLst>
                </p14:cNvPr>
                <p14:cNvContentPartPr/>
                <p14:nvPr/>
              </p14:nvContentPartPr>
              <p14:xfrm>
                <a:off x="1478244" y="3939005"/>
                <a:ext cx="4320" cy="201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24FD71B-8AAD-BD95-A46F-2AE8F9550D8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469244" y="3930365"/>
                  <a:ext cx="21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3E1799C-5D4E-9283-1A75-CEC922657998}"/>
                    </a:ext>
                  </a:extLst>
                </p14:cNvPr>
                <p14:cNvContentPartPr/>
                <p14:nvPr/>
              </p14:nvContentPartPr>
              <p14:xfrm>
                <a:off x="1633764" y="3940805"/>
                <a:ext cx="153720" cy="1890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3E1799C-5D4E-9283-1A75-CEC92265799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625124" y="3931805"/>
                  <a:ext cx="1713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27B5A79-1C6A-FA1B-7662-0D087E250966}"/>
                    </a:ext>
                  </a:extLst>
                </p14:cNvPr>
                <p14:cNvContentPartPr/>
                <p14:nvPr/>
              </p14:nvContentPartPr>
              <p14:xfrm>
                <a:off x="1887924" y="3968525"/>
                <a:ext cx="154800" cy="1411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27B5A79-1C6A-FA1B-7662-0D087E25096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878924" y="3959885"/>
                  <a:ext cx="172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2D9CB8B-8985-05CC-BDB4-A691B0A20064}"/>
                    </a:ext>
                  </a:extLst>
                </p14:cNvPr>
                <p14:cNvContentPartPr/>
                <p14:nvPr/>
              </p14:nvContentPartPr>
              <p14:xfrm>
                <a:off x="2110404" y="3975725"/>
                <a:ext cx="110880" cy="1432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2D9CB8B-8985-05CC-BDB4-A691B0A2006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101764" y="3966725"/>
                  <a:ext cx="128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AEF1AFD-0838-A4C6-A9F3-AA24CD1C18D4}"/>
                    </a:ext>
                  </a:extLst>
                </p14:cNvPr>
                <p14:cNvContentPartPr/>
                <p14:nvPr/>
              </p14:nvContentPartPr>
              <p14:xfrm>
                <a:off x="2324244" y="3958805"/>
                <a:ext cx="155880" cy="1652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AEF1AFD-0838-A4C6-A9F3-AA24CD1C18D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315604" y="3950165"/>
                  <a:ext cx="17352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7A6E6A15-9348-990D-431C-54AA244C2B4F}"/>
              </a:ext>
            </a:extLst>
          </p:cNvPr>
          <p:cNvGrpSpPr/>
          <p:nvPr/>
        </p:nvGrpSpPr>
        <p:grpSpPr>
          <a:xfrm>
            <a:off x="2810964" y="3971405"/>
            <a:ext cx="661320" cy="220680"/>
            <a:chOff x="2810964" y="3971405"/>
            <a:chExt cx="661320" cy="22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8F951F1-130A-D711-7CBC-C907A1A6C7A8}"/>
                    </a:ext>
                  </a:extLst>
                </p14:cNvPr>
                <p14:cNvContentPartPr/>
                <p14:nvPr/>
              </p14:nvContentPartPr>
              <p14:xfrm>
                <a:off x="2810964" y="3971405"/>
                <a:ext cx="227520" cy="19512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8F951F1-130A-D711-7CBC-C907A1A6C7A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801964" y="3962405"/>
                  <a:ext cx="245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59E0207-8468-4BF7-43E1-33355799C0C5}"/>
                    </a:ext>
                  </a:extLst>
                </p14:cNvPr>
                <p14:cNvContentPartPr/>
                <p14:nvPr/>
              </p14:nvContentPartPr>
              <p14:xfrm>
                <a:off x="3083484" y="4037285"/>
                <a:ext cx="179640" cy="1548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59E0207-8468-4BF7-43E1-33355799C0C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074484" y="4028645"/>
                  <a:ext cx="197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533D178-2010-BB80-AA0A-23829D5380F4}"/>
                    </a:ext>
                  </a:extLst>
                </p14:cNvPr>
                <p14:cNvContentPartPr/>
                <p14:nvPr/>
              </p14:nvContentPartPr>
              <p14:xfrm>
                <a:off x="3363924" y="4009565"/>
                <a:ext cx="108360" cy="1526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533D178-2010-BB80-AA0A-23829D5380F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355284" y="4000565"/>
                  <a:ext cx="12600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FB4231A2-A6F9-7DFE-92C6-F6F943348478}"/>
              </a:ext>
            </a:extLst>
          </p:cNvPr>
          <p:cNvGrpSpPr/>
          <p:nvPr/>
        </p:nvGrpSpPr>
        <p:grpSpPr>
          <a:xfrm>
            <a:off x="3929484" y="3843245"/>
            <a:ext cx="117000" cy="309960"/>
            <a:chOff x="3929484" y="3843245"/>
            <a:chExt cx="117000" cy="3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AE7610D-AF55-D216-E0B8-BBCC28CA7A75}"/>
                    </a:ext>
                  </a:extLst>
                </p14:cNvPr>
                <p14:cNvContentPartPr/>
                <p14:nvPr/>
              </p14:nvContentPartPr>
              <p14:xfrm>
                <a:off x="3933804" y="3843245"/>
                <a:ext cx="112680" cy="30996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AE7610D-AF55-D216-E0B8-BBCC28CA7A7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925164" y="3834245"/>
                  <a:ext cx="1303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DE72D80-9A05-C282-C742-45DF3BFC3FCC}"/>
                    </a:ext>
                  </a:extLst>
                </p14:cNvPr>
                <p14:cNvContentPartPr/>
                <p14:nvPr/>
              </p14:nvContentPartPr>
              <p14:xfrm>
                <a:off x="3929484" y="4017125"/>
                <a:ext cx="104400" cy="3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DE72D80-9A05-C282-C742-45DF3BFC3FC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920844" y="4008485"/>
                  <a:ext cx="1220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2E92F542-C44E-EA52-14BD-5258C162D76F}"/>
                  </a:ext>
                </a:extLst>
              </p14:cNvPr>
              <p14:cNvContentPartPr/>
              <p14:nvPr/>
            </p14:nvContentPartPr>
            <p14:xfrm>
              <a:off x="4190844" y="4104605"/>
              <a:ext cx="2160" cy="36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2E92F542-C44E-EA52-14BD-5258C162D76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81844" y="4095605"/>
                <a:ext cx="198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oup 284">
            <a:extLst>
              <a:ext uri="{FF2B5EF4-FFF2-40B4-BE49-F238E27FC236}">
                <a16:creationId xmlns:a16="http://schemas.microsoft.com/office/drawing/2014/main" id="{C36DA365-50FD-FEFC-FA00-07F619B4103A}"/>
              </a:ext>
            </a:extLst>
          </p:cNvPr>
          <p:cNvGrpSpPr/>
          <p:nvPr/>
        </p:nvGrpSpPr>
        <p:grpSpPr>
          <a:xfrm>
            <a:off x="49404" y="4411685"/>
            <a:ext cx="298080" cy="406440"/>
            <a:chOff x="49404" y="4411685"/>
            <a:chExt cx="298080" cy="40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CCFBCB0-EAA8-0584-8067-8215E3947B6C}"/>
                    </a:ext>
                  </a:extLst>
                </p14:cNvPr>
                <p14:cNvContentPartPr/>
                <p14:nvPr/>
              </p14:nvContentPartPr>
              <p14:xfrm>
                <a:off x="49404" y="4510685"/>
                <a:ext cx="170640" cy="24156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CCFBCB0-EAA8-0584-8067-8215E3947B6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0404" y="4501685"/>
                  <a:ext cx="1882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7DC7FA7-0142-1115-D2D0-C5D3AAD26816}"/>
                    </a:ext>
                  </a:extLst>
                </p14:cNvPr>
                <p14:cNvContentPartPr/>
                <p14:nvPr/>
              </p14:nvContentPartPr>
              <p14:xfrm>
                <a:off x="174684" y="4411685"/>
                <a:ext cx="172800" cy="40644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7DC7FA7-0142-1115-D2D0-C5D3AAD2681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66044" y="4403045"/>
                  <a:ext cx="190440" cy="42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7704AE72-4645-7D2A-60A9-8F06AF4FB80B}"/>
              </a:ext>
            </a:extLst>
          </p:cNvPr>
          <p:cNvGrpSpPr/>
          <p:nvPr/>
        </p:nvGrpSpPr>
        <p:grpSpPr>
          <a:xfrm>
            <a:off x="563844" y="4457405"/>
            <a:ext cx="623160" cy="301680"/>
            <a:chOff x="563844" y="4457405"/>
            <a:chExt cx="623160" cy="30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D5A19FA-7488-7D65-D2B5-2616EA172F39}"/>
                    </a:ext>
                  </a:extLst>
                </p14:cNvPr>
                <p14:cNvContentPartPr/>
                <p14:nvPr/>
              </p14:nvContentPartPr>
              <p14:xfrm>
                <a:off x="563844" y="4512125"/>
                <a:ext cx="197280" cy="2127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D5A19FA-7488-7D65-D2B5-2616EA172F3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54844" y="4503485"/>
                  <a:ext cx="214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5A3CD30-229E-E690-2C20-AD6FA1EB561D}"/>
                    </a:ext>
                  </a:extLst>
                </p14:cNvPr>
                <p14:cNvContentPartPr/>
                <p14:nvPr/>
              </p14:nvContentPartPr>
              <p14:xfrm>
                <a:off x="840684" y="4457405"/>
                <a:ext cx="113400" cy="2599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5A3CD30-229E-E690-2C20-AD6FA1EB561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32044" y="4448765"/>
                  <a:ext cx="1310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6B1A0B5-45A6-5395-D918-DDD2053FE5B3}"/>
                    </a:ext>
                  </a:extLst>
                </p14:cNvPr>
                <p14:cNvContentPartPr/>
                <p14:nvPr/>
              </p14:nvContentPartPr>
              <p14:xfrm>
                <a:off x="1035084" y="4620125"/>
                <a:ext cx="151920" cy="13896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6B1A0B5-45A6-5395-D918-DDD2053FE5B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26444" y="4611485"/>
                  <a:ext cx="16956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49C80709-2167-C76C-834B-8BB688F3DF17}"/>
              </a:ext>
            </a:extLst>
          </p:cNvPr>
          <p:cNvGrpSpPr/>
          <p:nvPr/>
        </p:nvGrpSpPr>
        <p:grpSpPr>
          <a:xfrm>
            <a:off x="1735644" y="4466405"/>
            <a:ext cx="774360" cy="386640"/>
            <a:chOff x="1735644" y="4466405"/>
            <a:chExt cx="774360" cy="38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1F23B9C-DB60-18E5-0A2F-A4E9AE6A2EB9}"/>
                    </a:ext>
                  </a:extLst>
                </p14:cNvPr>
                <p14:cNvContentPartPr/>
                <p14:nvPr/>
              </p14:nvContentPartPr>
              <p14:xfrm>
                <a:off x="1735644" y="4466405"/>
                <a:ext cx="200160" cy="3866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1F23B9C-DB60-18E5-0A2F-A4E9AE6A2EB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726644" y="4457405"/>
                  <a:ext cx="2178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A8B22DF-7402-2B45-EB35-9F1F82D91CA5}"/>
                    </a:ext>
                  </a:extLst>
                </p14:cNvPr>
                <p14:cNvContentPartPr/>
                <p14:nvPr/>
              </p14:nvContentPartPr>
              <p14:xfrm>
                <a:off x="1779564" y="4658285"/>
                <a:ext cx="129240" cy="3024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A8B22DF-7402-2B45-EB35-9F1F82D91CA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770924" y="4649645"/>
                  <a:ext cx="146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5C783E6-25B7-A1C8-8898-24944A789E83}"/>
                    </a:ext>
                  </a:extLst>
                </p14:cNvPr>
                <p14:cNvContentPartPr/>
                <p14:nvPr/>
              </p14:nvContentPartPr>
              <p14:xfrm>
                <a:off x="2041284" y="4591325"/>
                <a:ext cx="58320" cy="16848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5C783E6-25B7-A1C8-8898-24944A789E8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032644" y="4582325"/>
                  <a:ext cx="75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C9BC5B7-EEB3-84F0-8E93-D82D7C491B57}"/>
                    </a:ext>
                  </a:extLst>
                </p14:cNvPr>
                <p14:cNvContentPartPr/>
                <p14:nvPr/>
              </p14:nvContentPartPr>
              <p14:xfrm>
                <a:off x="2198244" y="4620125"/>
                <a:ext cx="104760" cy="11988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C9BC5B7-EEB3-84F0-8E93-D82D7C491B57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189604" y="4611485"/>
                  <a:ext cx="122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3C9FF99-07DA-2D33-EFFA-21E0CFEB76E5}"/>
                    </a:ext>
                  </a:extLst>
                </p14:cNvPr>
                <p14:cNvContentPartPr/>
                <p14:nvPr/>
              </p14:nvContentPartPr>
              <p14:xfrm>
                <a:off x="2221284" y="4610405"/>
                <a:ext cx="103680" cy="1324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3C9FF99-07DA-2D33-EFFA-21E0CFEB76E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212644" y="4601765"/>
                  <a:ext cx="121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5DD9801-BB82-D5ED-D8EF-D0D521942D27}"/>
                    </a:ext>
                  </a:extLst>
                </p14:cNvPr>
                <p14:cNvContentPartPr/>
                <p14:nvPr/>
              </p14:nvContentPartPr>
              <p14:xfrm>
                <a:off x="2421444" y="4533005"/>
                <a:ext cx="88560" cy="2678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5DD9801-BB82-D5ED-D8EF-D0D521942D2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412804" y="4524005"/>
                  <a:ext cx="10620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D58FAE9A-35E7-1A60-BEDF-4DEF08EE8CB6}"/>
              </a:ext>
            </a:extLst>
          </p:cNvPr>
          <p:cNvGrpSpPr/>
          <p:nvPr/>
        </p:nvGrpSpPr>
        <p:grpSpPr>
          <a:xfrm>
            <a:off x="2713404" y="4493765"/>
            <a:ext cx="228240" cy="321480"/>
            <a:chOff x="2713404" y="4493765"/>
            <a:chExt cx="228240" cy="32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964D6114-EF1F-C984-B8F8-AD729569736C}"/>
                    </a:ext>
                  </a:extLst>
                </p14:cNvPr>
                <p14:cNvContentPartPr/>
                <p14:nvPr/>
              </p14:nvContentPartPr>
              <p14:xfrm>
                <a:off x="2742924" y="4493765"/>
                <a:ext cx="192960" cy="24048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964D6114-EF1F-C984-B8F8-AD729569736C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733924" y="4485125"/>
                  <a:ext cx="2106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9C92EEE-47FB-4285-BD95-D16E10CB0CF2}"/>
                    </a:ext>
                  </a:extLst>
                </p14:cNvPr>
                <p14:cNvContentPartPr/>
                <p14:nvPr/>
              </p14:nvContentPartPr>
              <p14:xfrm>
                <a:off x="2713404" y="4804805"/>
                <a:ext cx="228240" cy="1044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9C92EEE-47FB-4285-BD95-D16E10CB0CF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704764" y="4796165"/>
                  <a:ext cx="24588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BFDF7540-A2B3-4113-809E-B79029F242AE}"/>
                  </a:ext>
                </a:extLst>
              </p14:cNvPr>
              <p14:cNvContentPartPr/>
              <p14:nvPr/>
            </p14:nvContentPartPr>
            <p14:xfrm>
              <a:off x="3170604" y="4669085"/>
              <a:ext cx="174960" cy="360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BFDF7540-A2B3-4113-809E-B79029F242AE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3161964" y="4660085"/>
                <a:ext cx="1926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3990836A-9FBA-B8DB-4577-C8F94A5BB525}"/>
                  </a:ext>
                </a:extLst>
              </p14:cNvPr>
              <p14:cNvContentPartPr/>
              <p14:nvPr/>
            </p14:nvContentPartPr>
            <p14:xfrm>
              <a:off x="3549684" y="4465685"/>
              <a:ext cx="215640" cy="34308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3990836A-9FBA-B8DB-4577-C8F94A5BB525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3540684" y="4456685"/>
                <a:ext cx="23328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89289E3B-EB65-F656-5670-0A9F6D364824}"/>
                  </a:ext>
                </a:extLst>
              </p14:cNvPr>
              <p14:cNvContentPartPr/>
              <p14:nvPr/>
            </p14:nvContentPartPr>
            <p14:xfrm>
              <a:off x="4065924" y="4746485"/>
              <a:ext cx="9720" cy="104760"/>
            </p14:xfrm>
          </p:contentPart>
        </mc:Choice>
        <mc:Fallback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89289E3B-EB65-F656-5670-0A9F6D364824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4057284" y="4737845"/>
                <a:ext cx="273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7C412B0E-E755-C24B-EF72-021774DCBC7E}"/>
                  </a:ext>
                </a:extLst>
              </p14:cNvPr>
              <p14:cNvContentPartPr/>
              <p14:nvPr/>
            </p14:nvContentPartPr>
            <p14:xfrm>
              <a:off x="4454724" y="4513205"/>
              <a:ext cx="181800" cy="255240"/>
            </p14:xfrm>
          </p:contentPart>
        </mc:Choice>
        <mc:Fallback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7C412B0E-E755-C24B-EF72-021774DCBC7E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4446084" y="4504205"/>
                <a:ext cx="199440" cy="27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9" name="Group 318">
            <a:extLst>
              <a:ext uri="{FF2B5EF4-FFF2-40B4-BE49-F238E27FC236}">
                <a16:creationId xmlns:a16="http://schemas.microsoft.com/office/drawing/2014/main" id="{476E6819-448C-4E47-447E-4A726F16086D}"/>
              </a:ext>
            </a:extLst>
          </p:cNvPr>
          <p:cNvGrpSpPr/>
          <p:nvPr/>
        </p:nvGrpSpPr>
        <p:grpSpPr>
          <a:xfrm>
            <a:off x="4776204" y="4502045"/>
            <a:ext cx="307080" cy="152280"/>
            <a:chOff x="4776204" y="4502045"/>
            <a:chExt cx="307080" cy="15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4F04ACA6-B8E9-B8C6-412B-A38AEBFA1D7B}"/>
                    </a:ext>
                  </a:extLst>
                </p14:cNvPr>
                <p14:cNvContentPartPr/>
                <p14:nvPr/>
              </p14:nvContentPartPr>
              <p14:xfrm>
                <a:off x="4776204" y="4571525"/>
                <a:ext cx="15480" cy="8280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4F04ACA6-B8E9-B8C6-412B-A38AEBFA1D7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767204" y="4562525"/>
                  <a:ext cx="33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1A15A1C5-C49F-116C-A253-3096096F98C3}"/>
                    </a:ext>
                  </a:extLst>
                </p14:cNvPr>
                <p14:cNvContentPartPr/>
                <p14:nvPr/>
              </p14:nvContentPartPr>
              <p14:xfrm>
                <a:off x="4882764" y="4502045"/>
                <a:ext cx="109080" cy="1220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1A15A1C5-C49F-116C-A253-3096096F98C3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874124" y="4493405"/>
                  <a:ext cx="126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459B3B41-98C9-9F68-96AF-FF462AE42F56}"/>
                    </a:ext>
                  </a:extLst>
                </p14:cNvPr>
                <p14:cNvContentPartPr/>
                <p14:nvPr/>
              </p14:nvContentPartPr>
              <p14:xfrm>
                <a:off x="4970244" y="4522925"/>
                <a:ext cx="113040" cy="12528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459B3B41-98C9-9F68-96AF-FF462AE42F5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961604" y="4513925"/>
                  <a:ext cx="13068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BEE037E6-4BF5-FE3F-6919-0E07F9F5FCBF}"/>
              </a:ext>
            </a:extLst>
          </p:cNvPr>
          <p:cNvGrpSpPr/>
          <p:nvPr/>
        </p:nvGrpSpPr>
        <p:grpSpPr>
          <a:xfrm>
            <a:off x="5330244" y="4298285"/>
            <a:ext cx="834480" cy="306360"/>
            <a:chOff x="5330244" y="4298285"/>
            <a:chExt cx="83448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7519DAC-D6A3-6C53-5B86-913F0D10610B}"/>
                    </a:ext>
                  </a:extLst>
                </p14:cNvPr>
                <p14:cNvContentPartPr/>
                <p14:nvPr/>
              </p14:nvContentPartPr>
              <p14:xfrm>
                <a:off x="5330244" y="4493765"/>
                <a:ext cx="6120" cy="9252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7519DAC-D6A3-6C53-5B86-913F0D10610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321604" y="4485125"/>
                  <a:ext cx="23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55E74B91-0B17-6551-7C23-713D95EE8490}"/>
                    </a:ext>
                  </a:extLst>
                </p14:cNvPr>
                <p14:cNvContentPartPr/>
                <p14:nvPr/>
              </p14:nvContentPartPr>
              <p14:xfrm>
                <a:off x="5373804" y="4474685"/>
                <a:ext cx="101520" cy="12924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55E74B91-0B17-6551-7C23-713D95EE849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364804" y="4465685"/>
                  <a:ext cx="119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F57F6BA9-A733-587A-1DF6-450B95CA727D}"/>
                    </a:ext>
                  </a:extLst>
                </p14:cNvPr>
                <p14:cNvContentPartPr/>
                <p14:nvPr/>
              </p14:nvContentPartPr>
              <p14:xfrm>
                <a:off x="5534724" y="4485845"/>
                <a:ext cx="117360" cy="9972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F57F6BA9-A733-587A-1DF6-450B95CA727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525724" y="4476845"/>
                  <a:ext cx="135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1342E8C6-E374-4498-B6F1-1A363831CDDE}"/>
                    </a:ext>
                  </a:extLst>
                </p14:cNvPr>
                <p14:cNvContentPartPr/>
                <p14:nvPr/>
              </p14:nvContentPartPr>
              <p14:xfrm>
                <a:off x="5642004" y="4526165"/>
                <a:ext cx="23040" cy="7848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1342E8C6-E374-4498-B6F1-1A363831CDD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633004" y="4517165"/>
                  <a:ext cx="40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49BE65B-3E0F-3C00-D28C-73145B614CFA}"/>
                    </a:ext>
                  </a:extLst>
                </p14:cNvPr>
                <p14:cNvContentPartPr/>
                <p14:nvPr/>
              </p14:nvContentPartPr>
              <p14:xfrm>
                <a:off x="5563884" y="4309085"/>
                <a:ext cx="23400" cy="4680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49BE65B-3E0F-3C00-D28C-73145B614CF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554884" y="4300445"/>
                  <a:ext cx="41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0DAF0CA5-6AC4-F539-B7C8-42BB2412CD45}"/>
                    </a:ext>
                  </a:extLst>
                </p14:cNvPr>
                <p14:cNvContentPartPr/>
                <p14:nvPr/>
              </p14:nvContentPartPr>
              <p14:xfrm>
                <a:off x="5741364" y="4298285"/>
                <a:ext cx="156600" cy="28332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0DAF0CA5-6AC4-F539-B7C8-42BB2412CD45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732364" y="4289645"/>
                  <a:ext cx="1742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605F1D0-30F1-3215-7639-3E3D718ED1DE}"/>
                    </a:ext>
                  </a:extLst>
                </p14:cNvPr>
                <p14:cNvContentPartPr/>
                <p14:nvPr/>
              </p14:nvContentPartPr>
              <p14:xfrm>
                <a:off x="6026484" y="4419605"/>
                <a:ext cx="138240" cy="17460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605F1D0-30F1-3215-7639-3E3D718ED1D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017844" y="4410965"/>
                  <a:ext cx="15588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5BCB9FDC-6453-3177-4C1C-60E5874CBA32}"/>
              </a:ext>
            </a:extLst>
          </p:cNvPr>
          <p:cNvGrpSpPr/>
          <p:nvPr/>
        </p:nvGrpSpPr>
        <p:grpSpPr>
          <a:xfrm>
            <a:off x="6513924" y="4416005"/>
            <a:ext cx="125640" cy="162360"/>
            <a:chOff x="6513924" y="4416005"/>
            <a:chExt cx="125640" cy="16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E84C2717-DEE4-59D2-67DC-DA0935AAC4EF}"/>
                    </a:ext>
                  </a:extLst>
                </p14:cNvPr>
                <p14:cNvContentPartPr/>
                <p14:nvPr/>
              </p14:nvContentPartPr>
              <p14:xfrm>
                <a:off x="6517524" y="4445165"/>
                <a:ext cx="122040" cy="13320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E84C2717-DEE4-59D2-67DC-DA0935AAC4E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508524" y="4436165"/>
                  <a:ext cx="139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65D1C6BD-5023-E3E6-BAE5-5A48E6BDAF18}"/>
                    </a:ext>
                  </a:extLst>
                </p14:cNvPr>
                <p14:cNvContentPartPr/>
                <p14:nvPr/>
              </p14:nvContentPartPr>
              <p14:xfrm>
                <a:off x="6513924" y="4416005"/>
                <a:ext cx="110520" cy="14544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65D1C6BD-5023-E3E6-BAE5-5A48E6BDAF1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504924" y="4407365"/>
                  <a:ext cx="12816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21A59E2E-A5CA-AC66-0E78-B5E8EE6681F2}"/>
              </a:ext>
            </a:extLst>
          </p:cNvPr>
          <p:cNvGrpSpPr/>
          <p:nvPr/>
        </p:nvGrpSpPr>
        <p:grpSpPr>
          <a:xfrm>
            <a:off x="6796884" y="4439045"/>
            <a:ext cx="129960" cy="117360"/>
            <a:chOff x="6796884" y="4439045"/>
            <a:chExt cx="129960" cy="11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DBDF4619-FA7B-1000-970F-7B3B0E8D8850}"/>
                    </a:ext>
                  </a:extLst>
                </p14:cNvPr>
                <p14:cNvContentPartPr/>
                <p14:nvPr/>
              </p14:nvContentPartPr>
              <p14:xfrm>
                <a:off x="6796884" y="4439045"/>
                <a:ext cx="129960" cy="11736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DBDF4619-FA7B-1000-970F-7B3B0E8D885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787884" y="4430045"/>
                  <a:ext cx="147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FC628E9-DD10-720A-9C6B-E3E5BBA2A627}"/>
                    </a:ext>
                  </a:extLst>
                </p14:cNvPr>
                <p14:cNvContentPartPr/>
                <p14:nvPr/>
              </p14:nvContentPartPr>
              <p14:xfrm>
                <a:off x="6828564" y="4503485"/>
                <a:ext cx="46800" cy="36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FC628E9-DD10-720A-9C6B-E3E5BBA2A62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19564" y="4494845"/>
                  <a:ext cx="644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109CA348-F50A-337E-7709-E47C0C2B3244}"/>
              </a:ext>
            </a:extLst>
          </p:cNvPr>
          <p:cNvGrpSpPr/>
          <p:nvPr/>
        </p:nvGrpSpPr>
        <p:grpSpPr>
          <a:xfrm>
            <a:off x="7077684" y="4288565"/>
            <a:ext cx="285120" cy="394200"/>
            <a:chOff x="7077684" y="4288565"/>
            <a:chExt cx="285120" cy="39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33B4F359-916B-94DC-7E16-0AD15687024A}"/>
                    </a:ext>
                  </a:extLst>
                </p14:cNvPr>
                <p14:cNvContentPartPr/>
                <p14:nvPr/>
              </p14:nvContentPartPr>
              <p14:xfrm>
                <a:off x="7077684" y="4288565"/>
                <a:ext cx="111240" cy="39420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33B4F359-916B-94DC-7E16-0AD15687024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069044" y="4279925"/>
                  <a:ext cx="1288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A3F9688D-A039-B212-50BC-FB8B93DFF029}"/>
                    </a:ext>
                  </a:extLst>
                </p14:cNvPr>
                <p14:cNvContentPartPr/>
                <p14:nvPr/>
              </p14:nvContentPartPr>
              <p14:xfrm>
                <a:off x="7265964" y="4495925"/>
                <a:ext cx="96840" cy="792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A3F9688D-A039-B212-50BC-FB8B93DFF02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257324" y="4486925"/>
                  <a:ext cx="11448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D090EE8C-A3F9-1A61-777E-96137B7F409D}"/>
                  </a:ext>
                </a:extLst>
              </p14:cNvPr>
              <p14:cNvContentPartPr/>
              <p14:nvPr/>
            </p14:nvContentPartPr>
            <p14:xfrm>
              <a:off x="7512564" y="4340405"/>
              <a:ext cx="147960" cy="227160"/>
            </p14:xfrm>
          </p:contentPart>
        </mc:Choice>
        <mc:Fallback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D090EE8C-A3F9-1A61-777E-96137B7F409D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7503564" y="4331405"/>
                <a:ext cx="1656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F242D707-5FBD-6DD5-6BB9-731E142EA7C5}"/>
                  </a:ext>
                </a:extLst>
              </p14:cNvPr>
              <p14:cNvContentPartPr/>
              <p14:nvPr/>
            </p14:nvContentPartPr>
            <p14:xfrm>
              <a:off x="7826484" y="4561805"/>
              <a:ext cx="4320" cy="45360"/>
            </p14:xfrm>
          </p:contentPart>
        </mc:Choice>
        <mc:Fallback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F242D707-5FBD-6DD5-6BB9-731E142EA7C5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7817844" y="4553165"/>
                <a:ext cx="2196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9" name="Group 328">
            <a:extLst>
              <a:ext uri="{FF2B5EF4-FFF2-40B4-BE49-F238E27FC236}">
                <a16:creationId xmlns:a16="http://schemas.microsoft.com/office/drawing/2014/main" id="{69AB346C-2F27-076D-C76A-1905085B9FD0}"/>
              </a:ext>
            </a:extLst>
          </p:cNvPr>
          <p:cNvGrpSpPr/>
          <p:nvPr/>
        </p:nvGrpSpPr>
        <p:grpSpPr>
          <a:xfrm>
            <a:off x="7995684" y="4239605"/>
            <a:ext cx="304200" cy="531000"/>
            <a:chOff x="7995684" y="4239605"/>
            <a:chExt cx="304200" cy="53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45AA4097-8F6A-AC5B-7F87-E81F858696C5}"/>
                    </a:ext>
                  </a:extLst>
                </p14:cNvPr>
                <p14:cNvContentPartPr/>
                <p14:nvPr/>
              </p14:nvContentPartPr>
              <p14:xfrm>
                <a:off x="7995684" y="4358045"/>
                <a:ext cx="137520" cy="19764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45AA4097-8F6A-AC5B-7F87-E81F858696C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986684" y="4349405"/>
                  <a:ext cx="1551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29F324C9-63D1-7B8A-DD4F-2DCB205003DF}"/>
                    </a:ext>
                  </a:extLst>
                </p14:cNvPr>
                <p14:cNvContentPartPr/>
                <p14:nvPr/>
              </p14:nvContentPartPr>
              <p14:xfrm>
                <a:off x="8171724" y="4239605"/>
                <a:ext cx="128160" cy="53100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29F324C9-63D1-7B8A-DD4F-2DCB205003D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162724" y="4230965"/>
                  <a:ext cx="145800" cy="548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7525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A480958-842B-81A6-CB2D-27C007D9ACFE}"/>
              </a:ext>
            </a:extLst>
          </p:cNvPr>
          <p:cNvGrpSpPr/>
          <p:nvPr/>
        </p:nvGrpSpPr>
        <p:grpSpPr>
          <a:xfrm>
            <a:off x="213924" y="261245"/>
            <a:ext cx="1600920" cy="380160"/>
            <a:chOff x="213924" y="261245"/>
            <a:chExt cx="1600920" cy="3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30FCDED-7DE8-994B-D892-56899A54783C}"/>
                    </a:ext>
                  </a:extLst>
                </p14:cNvPr>
                <p14:cNvContentPartPr/>
                <p14:nvPr/>
              </p14:nvContentPartPr>
              <p14:xfrm>
                <a:off x="330564" y="261245"/>
                <a:ext cx="273600" cy="3801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30FCDED-7DE8-994B-D892-56899A54783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1924" y="252245"/>
                  <a:ext cx="2912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1834D75-F2CB-5E65-54B5-18AD30436B2E}"/>
                    </a:ext>
                  </a:extLst>
                </p14:cNvPr>
                <p14:cNvContentPartPr/>
                <p14:nvPr/>
              </p14:nvContentPartPr>
              <p14:xfrm>
                <a:off x="388884" y="470765"/>
                <a:ext cx="135720" cy="154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1834D75-F2CB-5E65-54B5-18AD30436B2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0244" y="461765"/>
                  <a:ext cx="153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5E7E156-A2A6-1880-40CA-5FD324C8E85E}"/>
                    </a:ext>
                  </a:extLst>
                </p14:cNvPr>
                <p14:cNvContentPartPr/>
                <p14:nvPr/>
              </p14:nvContentPartPr>
              <p14:xfrm>
                <a:off x="213924" y="291485"/>
                <a:ext cx="27360" cy="34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5E7E156-A2A6-1880-40CA-5FD324C8E85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4924" y="282845"/>
                  <a:ext cx="45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F3C7375-99F8-02CF-6274-FF8A2D58273E}"/>
                    </a:ext>
                  </a:extLst>
                </p14:cNvPr>
                <p14:cNvContentPartPr/>
                <p14:nvPr/>
              </p14:nvContentPartPr>
              <p14:xfrm>
                <a:off x="688404" y="432245"/>
                <a:ext cx="156600" cy="174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F3C7375-99F8-02CF-6274-FF8A2D58273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9404" y="423245"/>
                  <a:ext cx="1742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C18F84B-1E73-5355-80CF-16A49FBCB4DF}"/>
                    </a:ext>
                  </a:extLst>
                </p14:cNvPr>
                <p14:cNvContentPartPr/>
                <p14:nvPr/>
              </p14:nvContentPartPr>
              <p14:xfrm>
                <a:off x="904044" y="427565"/>
                <a:ext cx="34920" cy="174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C18F84B-1E73-5355-80CF-16A49FBCB4D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95404" y="418565"/>
                  <a:ext cx="525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1C74EA2-A64F-46A3-757D-7DDA50BA7DCC}"/>
                    </a:ext>
                  </a:extLst>
                </p14:cNvPr>
                <p14:cNvContentPartPr/>
                <p14:nvPr/>
              </p14:nvContentPartPr>
              <p14:xfrm>
                <a:off x="938244" y="437285"/>
                <a:ext cx="137880" cy="113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1C74EA2-A64F-46A3-757D-7DDA50BA7D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29604" y="428285"/>
                  <a:ext cx="1555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7F3464C-D4F2-97F9-5A27-8148EB85C4BE}"/>
                    </a:ext>
                  </a:extLst>
                </p14:cNvPr>
                <p14:cNvContentPartPr/>
                <p14:nvPr/>
              </p14:nvContentPartPr>
              <p14:xfrm>
                <a:off x="1157484" y="429005"/>
                <a:ext cx="176040" cy="163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7F3464C-D4F2-97F9-5A27-8148EB85C4B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48484" y="420365"/>
                  <a:ext cx="193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7E044CD-A2F0-EC41-CECE-3CCE0CD9DF1F}"/>
                    </a:ext>
                  </a:extLst>
                </p14:cNvPr>
                <p14:cNvContentPartPr/>
                <p14:nvPr/>
              </p14:nvContentPartPr>
              <p14:xfrm>
                <a:off x="1446204" y="408125"/>
                <a:ext cx="154080" cy="187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7E044CD-A2F0-EC41-CECE-3CCE0CD9DF1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37564" y="399125"/>
                  <a:ext cx="171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1797E20-C417-1BA5-78D4-A7E0C986475F}"/>
                    </a:ext>
                  </a:extLst>
                </p14:cNvPr>
                <p14:cNvContentPartPr/>
                <p14:nvPr/>
              </p14:nvContentPartPr>
              <p14:xfrm>
                <a:off x="1653204" y="457085"/>
                <a:ext cx="161640" cy="115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1797E20-C417-1BA5-78D4-A7E0C986475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44564" y="448445"/>
                  <a:ext cx="17928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270D425-3B2E-75F5-B76A-DA337F5BC5BA}"/>
                  </a:ext>
                </a:extLst>
              </p14:cNvPr>
              <p14:cNvContentPartPr/>
              <p14:nvPr/>
            </p14:nvContentPartPr>
            <p14:xfrm>
              <a:off x="2491284" y="294005"/>
              <a:ext cx="250200" cy="277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270D425-3B2E-75F5-B76A-DA337F5BC5B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82284" y="285005"/>
                <a:ext cx="267840" cy="294840"/>
              </a:xfrm>
              <a:prstGeom prst="rect">
                <a:avLst/>
              </a:prstGeom>
            </p:spPr>
          </p:pic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92E57-5C45-FA3A-4AF5-C5E28BD9C52C}"/>
              </a:ext>
            </a:extLst>
          </p:cNvPr>
          <p:cNvCxnSpPr/>
          <p:nvPr/>
        </p:nvCxnSpPr>
        <p:spPr>
          <a:xfrm>
            <a:off x="213924" y="817123"/>
            <a:ext cx="27141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F0F0137-0F12-70EB-C4CA-C65E0489282B}"/>
                  </a:ext>
                </a:extLst>
              </p14:cNvPr>
              <p14:cNvContentPartPr/>
              <p14:nvPr/>
            </p14:nvContentPartPr>
            <p14:xfrm>
              <a:off x="3073764" y="427565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F0F0137-0F12-70EB-C4CA-C65E0489282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64764" y="4185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938CB02-B605-91F0-BCAF-98E0C8D8ABAF}"/>
                  </a:ext>
                </a:extLst>
              </p14:cNvPr>
              <p14:cNvContentPartPr/>
              <p14:nvPr/>
            </p14:nvContentPartPr>
            <p14:xfrm>
              <a:off x="3083484" y="544205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938CB02-B605-91F0-BCAF-98E0C8D8ABA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74484" y="53556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450CA3CC-F5EB-3644-9788-2197388F2F3B}"/>
              </a:ext>
            </a:extLst>
          </p:cNvPr>
          <p:cNvGrpSpPr/>
          <p:nvPr/>
        </p:nvGrpSpPr>
        <p:grpSpPr>
          <a:xfrm>
            <a:off x="3611964" y="353765"/>
            <a:ext cx="510120" cy="298080"/>
            <a:chOff x="3611964" y="353765"/>
            <a:chExt cx="51012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A2AEB51-BC77-CD82-2898-183A91BBF548}"/>
                    </a:ext>
                  </a:extLst>
                </p14:cNvPr>
                <p14:cNvContentPartPr/>
                <p14:nvPr/>
              </p14:nvContentPartPr>
              <p14:xfrm>
                <a:off x="3611964" y="353765"/>
                <a:ext cx="167040" cy="298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A2AEB51-BC77-CD82-2898-183A91BBF54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602964" y="344765"/>
                  <a:ext cx="1846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A85AA0F-D3F7-532C-CC3B-872B28504789}"/>
                    </a:ext>
                  </a:extLst>
                </p14:cNvPr>
                <p14:cNvContentPartPr/>
                <p14:nvPr/>
              </p14:nvContentPartPr>
              <p14:xfrm>
                <a:off x="3910044" y="544205"/>
                <a:ext cx="9000" cy="76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A85AA0F-D3F7-532C-CC3B-872B2850478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01404" y="535565"/>
                  <a:ext cx="26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1DF6502-29C7-2C9C-A3BA-6414A294615F}"/>
                    </a:ext>
                  </a:extLst>
                </p14:cNvPr>
                <p14:cNvContentPartPr/>
                <p14:nvPr/>
              </p14:nvContentPartPr>
              <p14:xfrm>
                <a:off x="3919764" y="408125"/>
                <a:ext cx="360" cy="2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1DF6502-29C7-2C9C-A3BA-6414A294615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11124" y="399485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2CE8AEC-BEE1-057F-4D6A-E5B6FADDD640}"/>
                    </a:ext>
                  </a:extLst>
                </p14:cNvPr>
                <p14:cNvContentPartPr/>
                <p14:nvPr/>
              </p14:nvContentPartPr>
              <p14:xfrm>
                <a:off x="4036404" y="511445"/>
                <a:ext cx="85680" cy="100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2CE8AEC-BEE1-057F-4D6A-E5B6FADDD64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27764" y="502445"/>
                  <a:ext cx="10332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0A00830-E68B-282C-D8EF-FA22656691C2}"/>
              </a:ext>
            </a:extLst>
          </p:cNvPr>
          <p:cNvGrpSpPr/>
          <p:nvPr/>
        </p:nvGrpSpPr>
        <p:grpSpPr>
          <a:xfrm>
            <a:off x="4261044" y="441245"/>
            <a:ext cx="660600" cy="194760"/>
            <a:chOff x="4261044" y="441245"/>
            <a:chExt cx="660600" cy="19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D3F29C8-A84D-21CF-D837-A0B4C949B56A}"/>
                    </a:ext>
                  </a:extLst>
                </p14:cNvPr>
                <p14:cNvContentPartPr/>
                <p14:nvPr/>
              </p14:nvContentPartPr>
              <p14:xfrm>
                <a:off x="4261044" y="441245"/>
                <a:ext cx="124920" cy="194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D3F29C8-A84D-21CF-D837-A0B4C949B56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52404" y="432605"/>
                  <a:ext cx="142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525FC7E-D90B-8BB7-8633-A87EE4F039A2}"/>
                    </a:ext>
                  </a:extLst>
                </p14:cNvPr>
                <p14:cNvContentPartPr/>
                <p14:nvPr/>
              </p14:nvContentPartPr>
              <p14:xfrm>
                <a:off x="4464444" y="450965"/>
                <a:ext cx="104760" cy="159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525FC7E-D90B-8BB7-8633-A87EE4F039A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55444" y="441965"/>
                  <a:ext cx="122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8A94589-3BD3-7F02-D72B-F1811A9C5457}"/>
                    </a:ext>
                  </a:extLst>
                </p14:cNvPr>
                <p14:cNvContentPartPr/>
                <p14:nvPr/>
              </p14:nvContentPartPr>
              <p14:xfrm>
                <a:off x="4623204" y="485885"/>
                <a:ext cx="136080" cy="142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8A94589-3BD3-7F02-D72B-F1811A9C545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14564" y="477245"/>
                  <a:ext cx="153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094F2FA-275E-6287-72CE-7BBE4F0B8618}"/>
                    </a:ext>
                  </a:extLst>
                </p14:cNvPr>
                <p14:cNvContentPartPr/>
                <p14:nvPr/>
              </p14:nvContentPartPr>
              <p14:xfrm>
                <a:off x="4883124" y="485885"/>
                <a:ext cx="38520" cy="135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094F2FA-275E-6287-72CE-7BBE4F0B861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74124" y="477245"/>
                  <a:ext cx="5616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441B576-E8EB-3DF8-9163-608D8719E3A2}"/>
                  </a:ext>
                </a:extLst>
              </p14:cNvPr>
              <p14:cNvContentPartPr/>
              <p14:nvPr/>
            </p14:nvContentPartPr>
            <p14:xfrm>
              <a:off x="5427804" y="443045"/>
              <a:ext cx="179280" cy="2221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441B576-E8EB-3DF8-9163-608D8719E3A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18804" y="434405"/>
                <a:ext cx="196920" cy="23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E21D33D0-FC8C-8AA7-3812-309E4C7FD027}"/>
              </a:ext>
            </a:extLst>
          </p:cNvPr>
          <p:cNvGrpSpPr/>
          <p:nvPr/>
        </p:nvGrpSpPr>
        <p:grpSpPr>
          <a:xfrm>
            <a:off x="6282084" y="260165"/>
            <a:ext cx="2413800" cy="481680"/>
            <a:chOff x="6282084" y="260165"/>
            <a:chExt cx="2413800" cy="48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10CE52D-C0AF-F751-36EF-5827B9121425}"/>
                    </a:ext>
                  </a:extLst>
                </p14:cNvPr>
                <p14:cNvContentPartPr/>
                <p14:nvPr/>
              </p14:nvContentPartPr>
              <p14:xfrm>
                <a:off x="6282084" y="260165"/>
                <a:ext cx="89640" cy="481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10CE52D-C0AF-F751-36EF-5827B912142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73444" y="251525"/>
                  <a:ext cx="10728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ACD7D79-7F85-A565-B34A-F898320FA89E}"/>
                    </a:ext>
                  </a:extLst>
                </p14:cNvPr>
                <p14:cNvContentPartPr/>
                <p14:nvPr/>
              </p14:nvContentPartPr>
              <p14:xfrm>
                <a:off x="6293604" y="525125"/>
                <a:ext cx="73800" cy="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ACD7D79-7F85-A565-B34A-F898320FA89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84604" y="516125"/>
                  <a:ext cx="91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2662FC8-935C-8FEC-032D-D074D142B85B}"/>
                    </a:ext>
                  </a:extLst>
                </p14:cNvPr>
                <p14:cNvContentPartPr/>
                <p14:nvPr/>
              </p14:nvContentPartPr>
              <p14:xfrm>
                <a:off x="6535164" y="466445"/>
                <a:ext cx="79560" cy="205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2662FC8-935C-8FEC-032D-D074D142B85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26524" y="457805"/>
                  <a:ext cx="972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BE5644F-2F48-CAB9-5B89-940D209EECA9}"/>
                    </a:ext>
                  </a:extLst>
                </p14:cNvPr>
                <p14:cNvContentPartPr/>
                <p14:nvPr/>
              </p14:nvContentPartPr>
              <p14:xfrm>
                <a:off x="6682404" y="505685"/>
                <a:ext cx="129600" cy="161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BE5644F-2F48-CAB9-5B89-940D209EECA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73404" y="496685"/>
                  <a:ext cx="147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F4875F3-734C-A629-BEBF-2C1FF389E46D}"/>
                    </a:ext>
                  </a:extLst>
                </p14:cNvPr>
                <p14:cNvContentPartPr/>
                <p14:nvPr/>
              </p14:nvContentPartPr>
              <p14:xfrm>
                <a:off x="6671964" y="495605"/>
                <a:ext cx="137880" cy="191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F4875F3-734C-A629-BEBF-2C1FF389E46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62964" y="486605"/>
                  <a:ext cx="155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6E357A3-C8FA-2AFE-A9FB-7B5D2E8D047D}"/>
                    </a:ext>
                  </a:extLst>
                </p14:cNvPr>
                <p14:cNvContentPartPr/>
                <p14:nvPr/>
              </p14:nvContentPartPr>
              <p14:xfrm>
                <a:off x="6857364" y="430445"/>
                <a:ext cx="105840" cy="284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6E357A3-C8FA-2AFE-A9FB-7B5D2E8D047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48724" y="421445"/>
                  <a:ext cx="1234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2CA177D-784C-AC4E-EDD6-AE3E4F3CD51A}"/>
                    </a:ext>
                  </a:extLst>
                </p14:cNvPr>
                <p14:cNvContentPartPr/>
                <p14:nvPr/>
              </p14:nvContentPartPr>
              <p14:xfrm>
                <a:off x="7110804" y="573725"/>
                <a:ext cx="135720" cy="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2CA177D-784C-AC4E-EDD6-AE3E4F3CD51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101804" y="564725"/>
                  <a:ext cx="153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C95EC2F-7924-833C-2012-FDA09304F632}"/>
                    </a:ext>
                  </a:extLst>
                </p14:cNvPr>
                <p14:cNvContentPartPr/>
                <p14:nvPr/>
              </p14:nvContentPartPr>
              <p14:xfrm>
                <a:off x="7101084" y="660845"/>
                <a:ext cx="162360" cy="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C95EC2F-7924-833C-2012-FDA09304F63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92084" y="652205"/>
                  <a:ext cx="180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CFE1021-D2F4-065A-55B5-D6BDC0488F03}"/>
                    </a:ext>
                  </a:extLst>
                </p14:cNvPr>
                <p14:cNvContentPartPr/>
                <p14:nvPr/>
              </p14:nvContentPartPr>
              <p14:xfrm>
                <a:off x="7460724" y="582365"/>
                <a:ext cx="1235160" cy="30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CFE1021-D2F4-065A-55B5-D6BDC0488F0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452084" y="573365"/>
                  <a:ext cx="125280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FC5904A-BC77-9419-8E70-FDEB6B144829}"/>
              </a:ext>
            </a:extLst>
          </p:cNvPr>
          <p:cNvGrpSpPr/>
          <p:nvPr/>
        </p:nvGrpSpPr>
        <p:grpSpPr>
          <a:xfrm>
            <a:off x="7872204" y="213005"/>
            <a:ext cx="347760" cy="217800"/>
            <a:chOff x="7872204" y="213005"/>
            <a:chExt cx="347760" cy="21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8942738-B924-8A9F-0544-D1C008CDBE9C}"/>
                    </a:ext>
                  </a:extLst>
                </p14:cNvPr>
                <p14:cNvContentPartPr/>
                <p14:nvPr/>
              </p14:nvContentPartPr>
              <p14:xfrm>
                <a:off x="7872204" y="213005"/>
                <a:ext cx="150120" cy="217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8942738-B924-8A9F-0544-D1C008CDBE9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63204" y="204365"/>
                  <a:ext cx="1677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989B004-CDFC-443A-EF3A-E8B1D7CBB81D}"/>
                    </a:ext>
                  </a:extLst>
                </p14:cNvPr>
                <p14:cNvContentPartPr/>
                <p14:nvPr/>
              </p14:nvContentPartPr>
              <p14:xfrm>
                <a:off x="8083164" y="301205"/>
                <a:ext cx="128880" cy="93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989B004-CDFC-443A-EF3A-E8B1D7CBB81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074164" y="292205"/>
                  <a:ext cx="146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043C89F-F6A3-5F36-273F-C2BC0BFB08C0}"/>
                    </a:ext>
                  </a:extLst>
                </p14:cNvPr>
                <p14:cNvContentPartPr/>
                <p14:nvPr/>
              </p14:nvContentPartPr>
              <p14:xfrm>
                <a:off x="8093604" y="252605"/>
                <a:ext cx="126360" cy="119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043C89F-F6A3-5F36-273F-C2BC0BFB08C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84964" y="243605"/>
                  <a:ext cx="14400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40AF9FA-8241-2E46-D70E-C1FAAA3713B9}"/>
              </a:ext>
            </a:extLst>
          </p:cNvPr>
          <p:cNvGrpSpPr/>
          <p:nvPr/>
        </p:nvGrpSpPr>
        <p:grpSpPr>
          <a:xfrm>
            <a:off x="7568004" y="719885"/>
            <a:ext cx="790920" cy="332640"/>
            <a:chOff x="7568004" y="719885"/>
            <a:chExt cx="790920" cy="33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C46D97D-CC45-E855-2469-8A6665AAB1F8}"/>
                    </a:ext>
                  </a:extLst>
                </p14:cNvPr>
                <p14:cNvContentPartPr/>
                <p14:nvPr/>
              </p14:nvContentPartPr>
              <p14:xfrm>
                <a:off x="7568004" y="855965"/>
                <a:ext cx="133560" cy="146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C46D97D-CC45-E855-2469-8A6665AAB1F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59004" y="846965"/>
                  <a:ext cx="151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9E40D74-8A04-B99C-7A0B-1811D4EAFEFC}"/>
                    </a:ext>
                  </a:extLst>
                </p14:cNvPr>
                <p14:cNvContentPartPr/>
                <p14:nvPr/>
              </p14:nvContentPartPr>
              <p14:xfrm>
                <a:off x="7590684" y="836165"/>
                <a:ext cx="113400" cy="162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9E40D74-8A04-B99C-7A0B-1811D4EAFEF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82044" y="827165"/>
                  <a:ext cx="131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78FDD8F-6240-F7BD-4B94-CB45A464518C}"/>
                    </a:ext>
                  </a:extLst>
                </p14:cNvPr>
                <p14:cNvContentPartPr/>
                <p14:nvPr/>
              </p14:nvContentPartPr>
              <p14:xfrm>
                <a:off x="7785444" y="719885"/>
                <a:ext cx="109440" cy="171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78FDD8F-6240-F7BD-4B94-CB45A464518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76444" y="710885"/>
                  <a:ext cx="127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CED929D-C396-42E5-3277-9FEC03C39D16}"/>
                    </a:ext>
                  </a:extLst>
                </p14:cNvPr>
                <p14:cNvContentPartPr/>
                <p14:nvPr/>
              </p14:nvContentPartPr>
              <p14:xfrm>
                <a:off x="7995684" y="950645"/>
                <a:ext cx="121320" cy="12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CED929D-C396-42E5-3277-9FEC03C39D1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987044" y="942005"/>
                  <a:ext cx="138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C00A017-1A7E-FCA6-929A-8FEF5698F9E7}"/>
                    </a:ext>
                  </a:extLst>
                </p14:cNvPr>
                <p14:cNvContentPartPr/>
                <p14:nvPr/>
              </p14:nvContentPartPr>
              <p14:xfrm>
                <a:off x="8036364" y="855965"/>
                <a:ext cx="27720" cy="1814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C00A017-1A7E-FCA6-929A-8FEF5698F9E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27724" y="846965"/>
                  <a:ext cx="45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95580A1-E1CB-F01A-2C23-38F93150458D}"/>
                    </a:ext>
                  </a:extLst>
                </p14:cNvPr>
                <p14:cNvContentPartPr/>
                <p14:nvPr/>
              </p14:nvContentPartPr>
              <p14:xfrm>
                <a:off x="8262084" y="841565"/>
                <a:ext cx="96840" cy="210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95580A1-E1CB-F01A-2C23-38F93150458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53444" y="832925"/>
                  <a:ext cx="114480" cy="22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AF14746-1AAE-ACFF-CEE7-7C55A6EBBFD6}"/>
                  </a:ext>
                </a:extLst>
              </p14:cNvPr>
              <p14:cNvContentPartPr/>
              <p14:nvPr/>
            </p14:nvContentPartPr>
            <p14:xfrm>
              <a:off x="9270084" y="738965"/>
              <a:ext cx="360" cy="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AF14746-1AAE-ACFF-CEE7-7C55A6EBBFD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61444" y="7303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40191E7-481C-3C65-E11C-AAAC3E12AE77}"/>
                  </a:ext>
                </a:extLst>
              </p14:cNvPr>
              <p14:cNvContentPartPr/>
              <p14:nvPr/>
            </p14:nvContentPartPr>
            <p14:xfrm>
              <a:off x="262164" y="1528445"/>
              <a:ext cx="202680" cy="298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40191E7-481C-3C65-E11C-AAAC3E12AE7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53164" y="1519445"/>
                <a:ext cx="220320" cy="31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2EA25003-B163-41FB-2E1A-005068DD563B}"/>
              </a:ext>
            </a:extLst>
          </p:cNvPr>
          <p:cNvGrpSpPr/>
          <p:nvPr/>
        </p:nvGrpSpPr>
        <p:grpSpPr>
          <a:xfrm>
            <a:off x="618204" y="1490285"/>
            <a:ext cx="268920" cy="281880"/>
            <a:chOff x="618204" y="1490285"/>
            <a:chExt cx="268920" cy="28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EBCFE81-CC4B-9C1F-6784-89F696FEF06C}"/>
                    </a:ext>
                  </a:extLst>
                </p14:cNvPr>
                <p14:cNvContentPartPr/>
                <p14:nvPr/>
              </p14:nvContentPartPr>
              <p14:xfrm>
                <a:off x="618204" y="1490285"/>
                <a:ext cx="79920" cy="2487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EBCFE81-CC4B-9C1F-6784-89F696FEF06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09204" y="1481645"/>
                  <a:ext cx="975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27DC766-A209-5CBD-F7C4-18BC3FD60DDB}"/>
                    </a:ext>
                  </a:extLst>
                </p14:cNvPr>
                <p14:cNvContentPartPr/>
                <p14:nvPr/>
              </p14:nvContentPartPr>
              <p14:xfrm>
                <a:off x="817644" y="1664165"/>
                <a:ext cx="69480" cy="108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27DC766-A209-5CBD-F7C4-18BC3FD60DD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08644" y="1655525"/>
                  <a:ext cx="8712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D4BCB30-183A-D633-9F74-5BC93A89C2B8}"/>
                  </a:ext>
                </a:extLst>
              </p14:cNvPr>
              <p14:cNvContentPartPr/>
              <p14:nvPr/>
            </p14:nvContentPartPr>
            <p14:xfrm>
              <a:off x="1410204" y="1619165"/>
              <a:ext cx="242280" cy="2008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D4BCB30-183A-D633-9F74-5BC93A89C2B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401204" y="1610525"/>
                <a:ext cx="259920" cy="21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B42B2AE0-95CA-2CF6-684F-8336E11189F4}"/>
              </a:ext>
            </a:extLst>
          </p:cNvPr>
          <p:cNvGrpSpPr/>
          <p:nvPr/>
        </p:nvGrpSpPr>
        <p:grpSpPr>
          <a:xfrm>
            <a:off x="2207964" y="1351685"/>
            <a:ext cx="126360" cy="402840"/>
            <a:chOff x="2207964" y="1351685"/>
            <a:chExt cx="126360" cy="40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54FCD02-A87E-0F62-984E-FE914C2510C1}"/>
                    </a:ext>
                  </a:extLst>
                </p14:cNvPr>
                <p14:cNvContentPartPr/>
                <p14:nvPr/>
              </p14:nvContentPartPr>
              <p14:xfrm>
                <a:off x="2238924" y="1351685"/>
                <a:ext cx="95400" cy="4028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54FCD02-A87E-0F62-984E-FE914C2510C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230284" y="1342685"/>
                  <a:ext cx="1130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187A599-F11A-ABFE-6648-A8DDDB425885}"/>
                    </a:ext>
                  </a:extLst>
                </p14:cNvPr>
                <p14:cNvContentPartPr/>
                <p14:nvPr/>
              </p14:nvContentPartPr>
              <p14:xfrm>
                <a:off x="2207964" y="1595405"/>
                <a:ext cx="110160" cy="48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187A599-F11A-ABFE-6648-A8DDDB42588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198964" y="1586405"/>
                  <a:ext cx="12780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BDA033E-DD3A-1D9E-D9FC-68860819F860}"/>
              </a:ext>
            </a:extLst>
          </p:cNvPr>
          <p:cNvGrpSpPr/>
          <p:nvPr/>
        </p:nvGrpSpPr>
        <p:grpSpPr>
          <a:xfrm>
            <a:off x="2840124" y="1494605"/>
            <a:ext cx="2088000" cy="496080"/>
            <a:chOff x="2840124" y="1494605"/>
            <a:chExt cx="2088000" cy="49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7D07425-5357-894F-D9F5-A7EE9112A221}"/>
                    </a:ext>
                  </a:extLst>
                </p14:cNvPr>
                <p14:cNvContentPartPr/>
                <p14:nvPr/>
              </p14:nvContentPartPr>
              <p14:xfrm>
                <a:off x="2840124" y="1624205"/>
                <a:ext cx="360" cy="117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7D07425-5357-894F-D9F5-A7EE9112A22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831484" y="1615565"/>
                  <a:ext cx="180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0B5B576-E39E-0FCF-7F56-0B1837EAEF65}"/>
                    </a:ext>
                  </a:extLst>
                </p14:cNvPr>
                <p14:cNvContentPartPr/>
                <p14:nvPr/>
              </p14:nvContentPartPr>
              <p14:xfrm>
                <a:off x="2840124" y="1612685"/>
                <a:ext cx="141120" cy="235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0B5B576-E39E-0FCF-7F56-0B1837EAEF6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831484" y="1603685"/>
                  <a:ext cx="1587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ACBA5B5-957C-7BB2-3991-51E37CC62FA0}"/>
                    </a:ext>
                  </a:extLst>
                </p14:cNvPr>
                <p14:cNvContentPartPr/>
                <p14:nvPr/>
              </p14:nvContentPartPr>
              <p14:xfrm>
                <a:off x="3043524" y="1634645"/>
                <a:ext cx="185040" cy="154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ACBA5B5-957C-7BB2-3991-51E37CC62FA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034524" y="1626005"/>
                  <a:ext cx="202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518F54D-F736-C78C-B684-F1E82C47D679}"/>
                    </a:ext>
                  </a:extLst>
                </p14:cNvPr>
                <p14:cNvContentPartPr/>
                <p14:nvPr/>
              </p14:nvContentPartPr>
              <p14:xfrm>
                <a:off x="3328644" y="1670645"/>
                <a:ext cx="132120" cy="320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518F54D-F736-C78C-B684-F1E82C47D67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319644" y="1661645"/>
                  <a:ext cx="1497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C0E7006-8936-5CD7-2C66-2E5AD0CFBF85}"/>
                    </a:ext>
                  </a:extLst>
                </p14:cNvPr>
                <p14:cNvContentPartPr/>
                <p14:nvPr/>
              </p14:nvContentPartPr>
              <p14:xfrm>
                <a:off x="3548964" y="1653365"/>
                <a:ext cx="91080" cy="126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C0E7006-8936-5CD7-2C66-2E5AD0CFBF8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540324" y="1644365"/>
                  <a:ext cx="1087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EFB82B8-16F6-F151-B228-76B998BD18F3}"/>
                    </a:ext>
                  </a:extLst>
                </p14:cNvPr>
                <p14:cNvContentPartPr/>
                <p14:nvPr/>
              </p14:nvContentPartPr>
              <p14:xfrm>
                <a:off x="3705564" y="1653365"/>
                <a:ext cx="119520" cy="104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EFB82B8-16F6-F151-B228-76B998BD18F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696924" y="1644365"/>
                  <a:ext cx="137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989D3CC-4395-8992-BE6C-BF54A74345DE}"/>
                    </a:ext>
                  </a:extLst>
                </p14:cNvPr>
                <p14:cNvContentPartPr/>
                <p14:nvPr/>
              </p14:nvContentPartPr>
              <p14:xfrm>
                <a:off x="3899604" y="1592885"/>
                <a:ext cx="151560" cy="198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989D3CC-4395-8992-BE6C-BF54A74345D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890964" y="1584245"/>
                  <a:ext cx="169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4C988B9-47FE-0E96-FBC6-B1876D17F23B}"/>
                    </a:ext>
                  </a:extLst>
                </p14:cNvPr>
                <p14:cNvContentPartPr/>
                <p14:nvPr/>
              </p14:nvContentPartPr>
              <p14:xfrm>
                <a:off x="4143684" y="1643645"/>
                <a:ext cx="38880" cy="1396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4C988B9-47FE-0E96-FBC6-B1876D17F23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134684" y="1634645"/>
                  <a:ext cx="56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B28BA61-DD3F-04F8-DBEA-999C5B3650C4}"/>
                    </a:ext>
                  </a:extLst>
                </p14:cNvPr>
                <p14:cNvContentPartPr/>
                <p14:nvPr/>
              </p14:nvContentPartPr>
              <p14:xfrm>
                <a:off x="4253124" y="1643645"/>
                <a:ext cx="153360" cy="1332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B28BA61-DD3F-04F8-DBEA-999C5B3650C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244484" y="1634645"/>
                  <a:ext cx="171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6755130-9529-C3CA-06FF-4428157B8B70}"/>
                    </a:ext>
                  </a:extLst>
                </p14:cNvPr>
                <p14:cNvContentPartPr/>
                <p14:nvPr/>
              </p14:nvContentPartPr>
              <p14:xfrm>
                <a:off x="4347804" y="1517285"/>
                <a:ext cx="4320" cy="478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6755130-9529-C3CA-06FF-4428157B8B7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38804" y="1508285"/>
                  <a:ext cx="21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59FCFF9-7C84-6B79-DC63-05DC6F50151B}"/>
                    </a:ext>
                  </a:extLst>
                </p14:cNvPr>
                <p14:cNvContentPartPr/>
                <p14:nvPr/>
              </p14:nvContentPartPr>
              <p14:xfrm>
                <a:off x="4386684" y="1494605"/>
                <a:ext cx="282960" cy="413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59FCFF9-7C84-6B79-DC63-05DC6F50151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378044" y="1485965"/>
                  <a:ext cx="3006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1D19360-2E42-36C7-E019-E9F0D7FFC52A}"/>
                    </a:ext>
                  </a:extLst>
                </p14:cNvPr>
                <p14:cNvContentPartPr/>
                <p14:nvPr/>
              </p14:nvContentPartPr>
              <p14:xfrm>
                <a:off x="4741644" y="1596485"/>
                <a:ext cx="146520" cy="1663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1D19360-2E42-36C7-E019-E9F0D7FFC52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732644" y="1587485"/>
                  <a:ext cx="164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D89A9C9-A972-3CD2-F7D0-F6DBC95154BC}"/>
                    </a:ext>
                  </a:extLst>
                </p14:cNvPr>
                <p14:cNvContentPartPr/>
                <p14:nvPr/>
              </p14:nvContentPartPr>
              <p14:xfrm>
                <a:off x="4911924" y="1614485"/>
                <a:ext cx="16200" cy="1454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D89A9C9-A972-3CD2-F7D0-F6DBC95154B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903284" y="1605845"/>
                  <a:ext cx="3384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4AA4BE4-C2CE-8D96-988D-4387ADD115F5}"/>
              </a:ext>
            </a:extLst>
          </p:cNvPr>
          <p:cNvGrpSpPr/>
          <p:nvPr/>
        </p:nvGrpSpPr>
        <p:grpSpPr>
          <a:xfrm>
            <a:off x="5367684" y="1487765"/>
            <a:ext cx="1356840" cy="419760"/>
            <a:chOff x="5367684" y="1487765"/>
            <a:chExt cx="1356840" cy="41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3BBF27B-884B-7A24-2DD5-0BA9B00684B9}"/>
                    </a:ext>
                  </a:extLst>
                </p14:cNvPr>
                <p14:cNvContentPartPr/>
                <p14:nvPr/>
              </p14:nvContentPartPr>
              <p14:xfrm>
                <a:off x="5367684" y="1604405"/>
                <a:ext cx="180000" cy="1195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3BBF27B-884B-7A24-2DD5-0BA9B00684B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359044" y="1595765"/>
                  <a:ext cx="197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1DC92BB-1846-794F-25BD-45A61B080056}"/>
                    </a:ext>
                  </a:extLst>
                </p14:cNvPr>
                <p14:cNvContentPartPr/>
                <p14:nvPr/>
              </p14:nvContentPartPr>
              <p14:xfrm>
                <a:off x="5388204" y="1507565"/>
                <a:ext cx="34560" cy="3999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1DC92BB-1846-794F-25BD-45A61B08005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379204" y="1498565"/>
                  <a:ext cx="5220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D7B28EB-F0B8-CDD4-1019-4AB1AD54B215}"/>
                    </a:ext>
                  </a:extLst>
                </p14:cNvPr>
                <p14:cNvContentPartPr/>
                <p14:nvPr/>
              </p14:nvContentPartPr>
              <p14:xfrm>
                <a:off x="5613204" y="1594325"/>
                <a:ext cx="111960" cy="177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D7B28EB-F0B8-CDD4-1019-4AB1AD54B21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04204" y="1585685"/>
                  <a:ext cx="1296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9E8781B-1EDA-5103-5FAF-C3CB3EA88BD6}"/>
                    </a:ext>
                  </a:extLst>
                </p14:cNvPr>
                <p14:cNvContentPartPr/>
                <p14:nvPr/>
              </p14:nvContentPartPr>
              <p14:xfrm>
                <a:off x="5602764" y="1487765"/>
                <a:ext cx="18000" cy="82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9E8781B-1EDA-5103-5FAF-C3CB3EA88BD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594124" y="1479125"/>
                  <a:ext cx="35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A79795A-A071-99AB-9130-6F60F17364BE}"/>
                    </a:ext>
                  </a:extLst>
                </p14:cNvPr>
                <p14:cNvContentPartPr/>
                <p14:nvPr/>
              </p14:nvContentPartPr>
              <p14:xfrm>
                <a:off x="5806884" y="1613765"/>
                <a:ext cx="136800" cy="2458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A79795A-A071-99AB-9130-6F60F17364B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797884" y="1605125"/>
                  <a:ext cx="1544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F8373AA-E24C-10D9-C67E-9F4DDE0E77B1}"/>
                    </a:ext>
                  </a:extLst>
                </p14:cNvPr>
                <p14:cNvContentPartPr/>
                <p14:nvPr/>
              </p14:nvContentPartPr>
              <p14:xfrm>
                <a:off x="6021084" y="1585325"/>
                <a:ext cx="58680" cy="1756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F8373AA-E24C-10D9-C67E-9F4DDE0E77B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012084" y="1576325"/>
                  <a:ext cx="76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F168D8B-DFDB-E640-21B9-997EC3B36662}"/>
                    </a:ext>
                  </a:extLst>
                </p14:cNvPr>
                <p14:cNvContentPartPr/>
                <p14:nvPr/>
              </p14:nvContentPartPr>
              <p14:xfrm>
                <a:off x="6166884" y="1600805"/>
                <a:ext cx="116640" cy="1497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F168D8B-DFDB-E640-21B9-997EC3B3666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157884" y="1592165"/>
                  <a:ext cx="134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C95B2AF-375C-1417-1348-81FA84A79B82}"/>
                    </a:ext>
                  </a:extLst>
                </p14:cNvPr>
                <p14:cNvContentPartPr/>
                <p14:nvPr/>
              </p14:nvContentPartPr>
              <p14:xfrm>
                <a:off x="6342204" y="1596845"/>
                <a:ext cx="131760" cy="162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C95B2AF-375C-1417-1348-81FA84A79B8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333564" y="1587845"/>
                  <a:ext cx="1494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95F7C88-C5CB-F11E-81C2-02249730CA24}"/>
                    </a:ext>
                  </a:extLst>
                </p14:cNvPr>
                <p14:cNvContentPartPr/>
                <p14:nvPr/>
              </p14:nvContentPartPr>
              <p14:xfrm>
                <a:off x="6606444" y="1604045"/>
                <a:ext cx="118080" cy="1198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95F7C88-C5CB-F11E-81C2-02249730CA2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597804" y="1595405"/>
                  <a:ext cx="13572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E5B8543-1AC0-0ADB-44BA-BE4B289BE2ED}"/>
              </a:ext>
            </a:extLst>
          </p:cNvPr>
          <p:cNvGrpSpPr/>
          <p:nvPr/>
        </p:nvGrpSpPr>
        <p:grpSpPr>
          <a:xfrm>
            <a:off x="7129884" y="1545005"/>
            <a:ext cx="568080" cy="304920"/>
            <a:chOff x="7129884" y="1545005"/>
            <a:chExt cx="568080" cy="30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379457D-A91B-56DF-52CE-B1D353D02E39}"/>
                    </a:ext>
                  </a:extLst>
                </p14:cNvPr>
                <p14:cNvContentPartPr/>
                <p14:nvPr/>
              </p14:nvContentPartPr>
              <p14:xfrm>
                <a:off x="7129884" y="1603325"/>
                <a:ext cx="174960" cy="2466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379457D-A91B-56DF-52CE-B1D353D02E3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121244" y="1594325"/>
                  <a:ext cx="1926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25EEC15-E2CD-74A1-356A-75EA33B79CE4}"/>
                    </a:ext>
                  </a:extLst>
                </p14:cNvPr>
                <p14:cNvContentPartPr/>
                <p14:nvPr/>
              </p14:nvContentPartPr>
              <p14:xfrm>
                <a:off x="7402404" y="1585325"/>
                <a:ext cx="21600" cy="125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25EEC15-E2CD-74A1-356A-75EA33B79CE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393764" y="1576325"/>
                  <a:ext cx="39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F202B62-20AE-ECA1-AE78-73EC4318C68C}"/>
                    </a:ext>
                  </a:extLst>
                </p14:cNvPr>
                <p14:cNvContentPartPr/>
                <p14:nvPr/>
              </p14:nvContentPartPr>
              <p14:xfrm>
                <a:off x="7484124" y="1545005"/>
                <a:ext cx="120600" cy="1486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F202B62-20AE-ECA1-AE78-73EC4318C68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475484" y="1536365"/>
                  <a:ext cx="138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D5E24CA-484F-CC76-00EF-AE7496CF413C}"/>
                    </a:ext>
                  </a:extLst>
                </p14:cNvPr>
                <p14:cNvContentPartPr/>
                <p14:nvPr/>
              </p14:nvContentPartPr>
              <p14:xfrm>
                <a:off x="7606524" y="1556165"/>
                <a:ext cx="91440" cy="1756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D5E24CA-484F-CC76-00EF-AE7496CF413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597884" y="1547525"/>
                  <a:ext cx="10908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5DB701A-D307-E21A-977B-AB64521C350A}"/>
              </a:ext>
            </a:extLst>
          </p:cNvPr>
          <p:cNvGrpSpPr/>
          <p:nvPr/>
        </p:nvGrpSpPr>
        <p:grpSpPr>
          <a:xfrm>
            <a:off x="8146164" y="1439525"/>
            <a:ext cx="881280" cy="269280"/>
            <a:chOff x="8146164" y="1439525"/>
            <a:chExt cx="881280" cy="26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BB1EDB7-C5B6-6251-6D25-FF7BD9A8830B}"/>
                    </a:ext>
                  </a:extLst>
                </p14:cNvPr>
                <p14:cNvContentPartPr/>
                <p14:nvPr/>
              </p14:nvContentPartPr>
              <p14:xfrm>
                <a:off x="8151564" y="1546085"/>
                <a:ext cx="149040" cy="1400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BB1EDB7-C5B6-6251-6D25-FF7BD9A8830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142924" y="1537445"/>
                  <a:ext cx="166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C3F66BC-1135-51F1-1D49-DF771E504C80}"/>
                    </a:ext>
                  </a:extLst>
                </p14:cNvPr>
                <p14:cNvContentPartPr/>
                <p14:nvPr/>
              </p14:nvContentPartPr>
              <p14:xfrm>
                <a:off x="8146164" y="1527005"/>
                <a:ext cx="132120" cy="181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C3F66BC-1135-51F1-1D49-DF771E504C8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137164" y="1518005"/>
                  <a:ext cx="1497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244C2CF-D8B2-9903-DD6A-3837A133B78B}"/>
                    </a:ext>
                  </a:extLst>
                </p14:cNvPr>
                <p14:cNvContentPartPr/>
                <p14:nvPr/>
              </p14:nvContentPartPr>
              <p14:xfrm>
                <a:off x="8423724" y="1579565"/>
                <a:ext cx="97920" cy="154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244C2CF-D8B2-9903-DD6A-3837A133B78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414724" y="1570925"/>
                  <a:ext cx="115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135C729-5588-D501-02E8-64B013EDD665}"/>
                    </a:ext>
                  </a:extLst>
                </p14:cNvPr>
                <p14:cNvContentPartPr/>
                <p14:nvPr/>
              </p14:nvContentPartPr>
              <p14:xfrm>
                <a:off x="8443524" y="1643645"/>
                <a:ext cx="90360" cy="3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135C729-5588-D501-02E8-64B013EDD66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434524" y="1634645"/>
                  <a:ext cx="10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9DFDE31-303D-C0E0-22B7-8AF3772BAC1C}"/>
                    </a:ext>
                  </a:extLst>
                </p14:cNvPr>
                <p14:cNvContentPartPr/>
                <p14:nvPr/>
              </p14:nvContentPartPr>
              <p14:xfrm>
                <a:off x="8713884" y="1439525"/>
                <a:ext cx="76320" cy="2455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9DFDE31-303D-C0E0-22B7-8AF3772BAC1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704884" y="1430525"/>
                  <a:ext cx="939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6590878-644F-4290-1831-2A1A4F6B8376}"/>
                    </a:ext>
                  </a:extLst>
                </p14:cNvPr>
                <p14:cNvContentPartPr/>
                <p14:nvPr/>
              </p14:nvContentPartPr>
              <p14:xfrm>
                <a:off x="8691924" y="1696205"/>
                <a:ext cx="184320" cy="61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6590878-644F-4290-1831-2A1A4F6B837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682924" y="1687205"/>
                  <a:ext cx="201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EDD2D6A-2284-67B0-A488-398CB8898181}"/>
                    </a:ext>
                  </a:extLst>
                </p14:cNvPr>
                <p14:cNvContentPartPr/>
                <p14:nvPr/>
              </p14:nvContentPartPr>
              <p14:xfrm>
                <a:off x="9027084" y="1692245"/>
                <a:ext cx="360" cy="3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EDD2D6A-2284-67B0-A488-398CB889818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18444" y="1683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2E26C67-C85B-F890-9DF3-8995D19B303A}"/>
              </a:ext>
            </a:extLst>
          </p:cNvPr>
          <p:cNvGrpSpPr/>
          <p:nvPr/>
        </p:nvGrpSpPr>
        <p:grpSpPr>
          <a:xfrm>
            <a:off x="6878604" y="1750565"/>
            <a:ext cx="57600" cy="149040"/>
            <a:chOff x="6878604" y="1750565"/>
            <a:chExt cx="57600" cy="14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3C771A7-7EB5-F012-0EFB-A3D0F410EE14}"/>
                    </a:ext>
                  </a:extLst>
                </p14:cNvPr>
                <p14:cNvContentPartPr/>
                <p14:nvPr/>
              </p14:nvContentPartPr>
              <p14:xfrm>
                <a:off x="6925764" y="1818605"/>
                <a:ext cx="10440" cy="201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3C771A7-7EB5-F012-0EFB-A3D0F410EE1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916764" y="1809965"/>
                  <a:ext cx="28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2DB7B53-2A52-328A-546C-D95878556616}"/>
                    </a:ext>
                  </a:extLst>
                </p14:cNvPr>
                <p14:cNvContentPartPr/>
                <p14:nvPr/>
              </p14:nvContentPartPr>
              <p14:xfrm>
                <a:off x="6878604" y="1750565"/>
                <a:ext cx="57240" cy="1490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2DB7B53-2A52-328A-546C-D9587855661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69964" y="1741925"/>
                  <a:ext cx="74880" cy="166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3551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C9094D8-3E4A-05AB-6E3C-7D203758D910}"/>
              </a:ext>
            </a:extLst>
          </p:cNvPr>
          <p:cNvGrpSpPr/>
          <p:nvPr/>
        </p:nvGrpSpPr>
        <p:grpSpPr>
          <a:xfrm>
            <a:off x="330564" y="314885"/>
            <a:ext cx="1577520" cy="414720"/>
            <a:chOff x="330564" y="314885"/>
            <a:chExt cx="1577520" cy="41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4B94C01-2A1E-C20F-B885-CAAB97D749C1}"/>
                    </a:ext>
                  </a:extLst>
                </p14:cNvPr>
                <p14:cNvContentPartPr/>
                <p14:nvPr/>
              </p14:nvContentPartPr>
              <p14:xfrm>
                <a:off x="419124" y="314885"/>
                <a:ext cx="176760" cy="4147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4B94C01-2A1E-C20F-B885-CAAB97D749C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0124" y="306245"/>
                  <a:ext cx="1944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4B92FFC-CC15-2D42-D232-CEDB12F85EE9}"/>
                    </a:ext>
                  </a:extLst>
                </p14:cNvPr>
                <p14:cNvContentPartPr/>
                <p14:nvPr/>
              </p14:nvContentPartPr>
              <p14:xfrm>
                <a:off x="466644" y="536645"/>
                <a:ext cx="125280" cy="37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4B92FFC-CC15-2D42-D232-CEDB12F85EE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7644" y="527645"/>
                  <a:ext cx="142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E6E3F43-F00A-C61D-2841-53E53CB2C374}"/>
                    </a:ext>
                  </a:extLst>
                </p14:cNvPr>
                <p14:cNvContentPartPr/>
                <p14:nvPr/>
              </p14:nvContentPartPr>
              <p14:xfrm>
                <a:off x="330564" y="396965"/>
                <a:ext cx="14040" cy="277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E6E3F43-F00A-C61D-2841-53E53CB2C37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1564" y="387965"/>
                  <a:ext cx="31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EB4F25F-F630-FE00-3978-763FAC9C0694}"/>
                    </a:ext>
                  </a:extLst>
                </p14:cNvPr>
                <p14:cNvContentPartPr/>
                <p14:nvPr/>
              </p14:nvContentPartPr>
              <p14:xfrm>
                <a:off x="738084" y="505685"/>
                <a:ext cx="161640" cy="195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EB4F25F-F630-FE00-3978-763FAC9C069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9444" y="496685"/>
                  <a:ext cx="179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D2D11D1-B40C-1B89-F1FE-1CB447E729DF}"/>
                    </a:ext>
                  </a:extLst>
                </p14:cNvPr>
                <p14:cNvContentPartPr/>
                <p14:nvPr/>
              </p14:nvContentPartPr>
              <p14:xfrm>
                <a:off x="952644" y="476165"/>
                <a:ext cx="23400" cy="159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D2D11D1-B40C-1B89-F1FE-1CB447E729D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44004" y="467525"/>
                  <a:ext cx="41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EC438EF-B6E1-769A-5015-3FA623C77F9E}"/>
                    </a:ext>
                  </a:extLst>
                </p14:cNvPr>
                <p14:cNvContentPartPr/>
                <p14:nvPr/>
              </p14:nvContentPartPr>
              <p14:xfrm>
                <a:off x="952644" y="476165"/>
                <a:ext cx="175680" cy="166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EC438EF-B6E1-769A-5015-3FA623C77F9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3644" y="467525"/>
                  <a:ext cx="193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146F2B2-B3C4-D919-97CC-B28361EC371E}"/>
                    </a:ext>
                  </a:extLst>
                </p14:cNvPr>
                <p14:cNvContentPartPr/>
                <p14:nvPr/>
              </p14:nvContentPartPr>
              <p14:xfrm>
                <a:off x="1186284" y="497405"/>
                <a:ext cx="206640" cy="174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146F2B2-B3C4-D919-97CC-B28361EC371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77644" y="488765"/>
                  <a:ext cx="224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8888330-7F53-2135-E975-C6D738A45C96}"/>
                    </a:ext>
                  </a:extLst>
                </p14:cNvPr>
                <p14:cNvContentPartPr/>
                <p14:nvPr/>
              </p14:nvContentPartPr>
              <p14:xfrm>
                <a:off x="1514604" y="437285"/>
                <a:ext cx="90000" cy="187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8888330-7F53-2135-E975-C6D738A45C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05604" y="428285"/>
                  <a:ext cx="107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3C9CEFE-E3D4-F038-33AD-2902F5A36577}"/>
                    </a:ext>
                  </a:extLst>
                </p14:cNvPr>
                <p14:cNvContentPartPr/>
                <p14:nvPr/>
              </p14:nvContentPartPr>
              <p14:xfrm>
                <a:off x="1701804" y="476165"/>
                <a:ext cx="206280" cy="197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3C9CEFE-E3D4-F038-33AD-2902F5A3657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93164" y="467525"/>
                  <a:ext cx="223920" cy="21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52FDCDD-2A31-A857-472A-953AB68A6D09}"/>
                  </a:ext>
                </a:extLst>
              </p14:cNvPr>
              <p14:cNvContentPartPr/>
              <p14:nvPr/>
            </p14:nvContentPartPr>
            <p14:xfrm>
              <a:off x="2308044" y="302645"/>
              <a:ext cx="232560" cy="3895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52FDCDD-2A31-A857-472A-953AB68A6D0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99044" y="293645"/>
                <a:ext cx="250200" cy="407160"/>
              </a:xfrm>
              <a:prstGeom prst="rect">
                <a:avLst/>
              </a:prstGeom>
            </p:spPr>
          </p:pic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B3CEA6-AF99-6B7D-A52F-9F81E0DDD077}"/>
              </a:ext>
            </a:extLst>
          </p:cNvPr>
          <p:cNvCxnSpPr/>
          <p:nvPr/>
        </p:nvCxnSpPr>
        <p:spPr>
          <a:xfrm>
            <a:off x="175098" y="865762"/>
            <a:ext cx="253891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B3941B3-C6BE-64BB-C48D-5B30CE126EBB}"/>
                  </a:ext>
                </a:extLst>
              </p14:cNvPr>
              <p14:cNvContentPartPr/>
              <p14:nvPr/>
            </p14:nvContentPartPr>
            <p14:xfrm>
              <a:off x="2810964" y="447365"/>
              <a:ext cx="21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B3941B3-C6BE-64BB-C48D-5B30CE126EB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01964" y="438365"/>
                <a:ext cx="198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E442BA55-5063-3798-4D20-FF2AC9F8F3E1}"/>
              </a:ext>
            </a:extLst>
          </p:cNvPr>
          <p:cNvGrpSpPr/>
          <p:nvPr/>
        </p:nvGrpSpPr>
        <p:grpSpPr>
          <a:xfrm>
            <a:off x="2846964" y="528005"/>
            <a:ext cx="41760" cy="22320"/>
            <a:chOff x="2846964" y="528005"/>
            <a:chExt cx="41760" cy="2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FB5C059-97EF-2A30-17E0-4A032BD08489}"/>
                    </a:ext>
                  </a:extLst>
                </p14:cNvPr>
                <p14:cNvContentPartPr/>
                <p14:nvPr/>
              </p14:nvContentPartPr>
              <p14:xfrm>
                <a:off x="2877204" y="534485"/>
                <a:ext cx="2160" cy="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FB5C059-97EF-2A30-17E0-4A032BD0848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68564" y="525845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C1E14AE-4FF6-3EAB-6EE7-ED0A58CC9585}"/>
                    </a:ext>
                  </a:extLst>
                </p14:cNvPr>
                <p14:cNvContentPartPr/>
                <p14:nvPr/>
              </p14:nvContentPartPr>
              <p14:xfrm>
                <a:off x="2846964" y="528005"/>
                <a:ext cx="19440" cy="16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C1E14AE-4FF6-3EAB-6EE7-ED0A58CC958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38324" y="519005"/>
                  <a:ext cx="37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B3DE7C2-5542-F890-E67D-B54A0B903216}"/>
                    </a:ext>
                  </a:extLst>
                </p14:cNvPr>
                <p14:cNvContentPartPr/>
                <p14:nvPr/>
              </p14:nvContentPartPr>
              <p14:xfrm>
                <a:off x="2873244" y="544205"/>
                <a:ext cx="15480" cy="6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B3DE7C2-5542-F890-E67D-B54A0B90321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64604" y="535565"/>
                  <a:ext cx="331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D7D276-B9E9-514D-5A2F-F2304A800C12}"/>
              </a:ext>
            </a:extLst>
          </p:cNvPr>
          <p:cNvGrpSpPr/>
          <p:nvPr/>
        </p:nvGrpSpPr>
        <p:grpSpPr>
          <a:xfrm>
            <a:off x="2821044" y="398405"/>
            <a:ext cx="48600" cy="29520"/>
            <a:chOff x="2821044" y="398405"/>
            <a:chExt cx="48600" cy="2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A94E41F-2DD1-EDE8-A3CF-69CBDEEDCE41}"/>
                    </a:ext>
                  </a:extLst>
                </p14:cNvPr>
                <p14:cNvContentPartPr/>
                <p14:nvPr/>
              </p14:nvContentPartPr>
              <p14:xfrm>
                <a:off x="2821044" y="398405"/>
                <a:ext cx="48600" cy="12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A94E41F-2DD1-EDE8-A3CF-69CBDEEDCE4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12404" y="389765"/>
                  <a:ext cx="66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786A68D-5BBB-15FF-91D1-C25EB5BAFD77}"/>
                    </a:ext>
                  </a:extLst>
                </p14:cNvPr>
                <p14:cNvContentPartPr/>
                <p14:nvPr/>
              </p14:nvContentPartPr>
              <p14:xfrm>
                <a:off x="2859564" y="427565"/>
                <a:ext cx="360" cy="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786A68D-5BBB-15FF-91D1-C25EB5BAFD7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50924" y="418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C89184-CA0D-B74C-E9F6-C3E021BCE050}"/>
              </a:ext>
            </a:extLst>
          </p:cNvPr>
          <p:cNvGrpSpPr/>
          <p:nvPr/>
        </p:nvGrpSpPr>
        <p:grpSpPr>
          <a:xfrm>
            <a:off x="3290484" y="225605"/>
            <a:ext cx="970920" cy="408600"/>
            <a:chOff x="3290484" y="225605"/>
            <a:chExt cx="970920" cy="40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99ECB3F-F269-B94E-54CF-EE4B4166D0BA}"/>
                    </a:ext>
                  </a:extLst>
                </p14:cNvPr>
                <p14:cNvContentPartPr/>
                <p14:nvPr/>
              </p14:nvContentPartPr>
              <p14:xfrm>
                <a:off x="3290484" y="225605"/>
                <a:ext cx="340200" cy="408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99ECB3F-F269-B94E-54CF-EE4B4166D0B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81844" y="216605"/>
                  <a:ext cx="3578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C180386-BF4F-3663-57EF-78E0D385EBC0}"/>
                    </a:ext>
                  </a:extLst>
                </p14:cNvPr>
                <p14:cNvContentPartPr/>
                <p14:nvPr/>
              </p14:nvContentPartPr>
              <p14:xfrm>
                <a:off x="3316764" y="261965"/>
                <a:ext cx="22680" cy="37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C180386-BF4F-3663-57EF-78E0D385EBC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08124" y="253325"/>
                  <a:ext cx="40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1B13323-6591-FD02-2BAE-570A22E18D01}"/>
                    </a:ext>
                  </a:extLst>
                </p14:cNvPr>
                <p14:cNvContentPartPr/>
                <p14:nvPr/>
              </p14:nvContentPartPr>
              <p14:xfrm>
                <a:off x="3672804" y="457085"/>
                <a:ext cx="107280" cy="149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1B13323-6591-FD02-2BAE-570A22E18D0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64164" y="448085"/>
                  <a:ext cx="124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1F5D37D-060E-147F-29A8-AEFE2A5407EB}"/>
                    </a:ext>
                  </a:extLst>
                </p14:cNvPr>
                <p14:cNvContentPartPr/>
                <p14:nvPr/>
              </p14:nvContentPartPr>
              <p14:xfrm>
                <a:off x="3832644" y="441605"/>
                <a:ext cx="120600" cy="171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1F5D37D-060E-147F-29A8-AEFE2A5407E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23644" y="432605"/>
                  <a:ext cx="138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ACE79FF-5A3A-469C-491F-FBE89CFB2636}"/>
                    </a:ext>
                  </a:extLst>
                </p14:cNvPr>
                <p14:cNvContentPartPr/>
                <p14:nvPr/>
              </p14:nvContentPartPr>
              <p14:xfrm>
                <a:off x="4016604" y="444125"/>
                <a:ext cx="244800" cy="168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ACE79FF-5A3A-469C-491F-FBE89CFB263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07964" y="435125"/>
                  <a:ext cx="26244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00220D-FC5C-A446-F9FA-645A6D77DF0B}"/>
              </a:ext>
            </a:extLst>
          </p:cNvPr>
          <p:cNvGrpSpPr/>
          <p:nvPr/>
        </p:nvGrpSpPr>
        <p:grpSpPr>
          <a:xfrm>
            <a:off x="4915524" y="223085"/>
            <a:ext cx="154080" cy="429120"/>
            <a:chOff x="4915524" y="223085"/>
            <a:chExt cx="154080" cy="42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B5D7F6E-75FD-2685-10D2-266CDC63A2FC}"/>
                    </a:ext>
                  </a:extLst>
                </p14:cNvPr>
                <p14:cNvContentPartPr/>
                <p14:nvPr/>
              </p14:nvContentPartPr>
              <p14:xfrm>
                <a:off x="4915524" y="223085"/>
                <a:ext cx="96120" cy="429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B5D7F6E-75FD-2685-10D2-266CDC63A2F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06884" y="214445"/>
                  <a:ext cx="11376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014BD36-E934-6587-FF8D-086603134A5D}"/>
                    </a:ext>
                  </a:extLst>
                </p14:cNvPr>
                <p14:cNvContentPartPr/>
                <p14:nvPr/>
              </p14:nvContentPartPr>
              <p14:xfrm>
                <a:off x="4921644" y="466445"/>
                <a:ext cx="147960" cy="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014BD36-E934-6587-FF8D-086603134A5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13004" y="457805"/>
                  <a:ext cx="1656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46918A5-AEF9-0A22-427E-B6085499EB6B}"/>
              </a:ext>
            </a:extLst>
          </p:cNvPr>
          <p:cNvGrpSpPr/>
          <p:nvPr/>
        </p:nvGrpSpPr>
        <p:grpSpPr>
          <a:xfrm>
            <a:off x="5262204" y="263765"/>
            <a:ext cx="770760" cy="310320"/>
            <a:chOff x="5262204" y="263765"/>
            <a:chExt cx="77076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C69FFE0-7E66-8D16-5003-320D15BA5BBC}"/>
                    </a:ext>
                  </a:extLst>
                </p14:cNvPr>
                <p14:cNvContentPartPr/>
                <p14:nvPr/>
              </p14:nvContentPartPr>
              <p14:xfrm>
                <a:off x="5262204" y="485885"/>
                <a:ext cx="2160" cy="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C69FFE0-7E66-8D16-5003-320D15BA5BB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53564" y="477245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270ABE4-A951-9F6F-2B1F-947B46DA1067}"/>
                    </a:ext>
                  </a:extLst>
                </p14:cNvPr>
                <p14:cNvContentPartPr/>
                <p14:nvPr/>
              </p14:nvContentPartPr>
              <p14:xfrm>
                <a:off x="5271924" y="573725"/>
                <a:ext cx="2160" cy="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270ABE4-A951-9F6F-2B1F-947B46DA106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62924" y="564725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77F940E-54F5-4116-8091-6FCA573E01C1}"/>
                    </a:ext>
                  </a:extLst>
                </p14:cNvPr>
                <p14:cNvContentPartPr/>
                <p14:nvPr/>
              </p14:nvContentPartPr>
              <p14:xfrm>
                <a:off x="5408364" y="340085"/>
                <a:ext cx="16920" cy="214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77F940E-54F5-4116-8091-6FCA573E01C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99724" y="331445"/>
                  <a:ext cx="34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7702711-502F-B1DB-24B5-7F8BD291E11D}"/>
                    </a:ext>
                  </a:extLst>
                </p14:cNvPr>
                <p14:cNvContentPartPr/>
                <p14:nvPr/>
              </p14:nvContentPartPr>
              <p14:xfrm>
                <a:off x="5466684" y="301205"/>
                <a:ext cx="26640" cy="253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7702711-502F-B1DB-24B5-7F8BD291E11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58044" y="292205"/>
                  <a:ext cx="442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ED45439-2BCA-18D9-C819-BC6B09DCC02D}"/>
                    </a:ext>
                  </a:extLst>
                </p14:cNvPr>
                <p14:cNvContentPartPr/>
                <p14:nvPr/>
              </p14:nvContentPartPr>
              <p14:xfrm>
                <a:off x="5418084" y="263765"/>
                <a:ext cx="254880" cy="263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ED45439-2BCA-18D9-C819-BC6B09DCC02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09084" y="254765"/>
                  <a:ext cx="2725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EA2BF3C-B366-1F7C-2D72-EC9EF97EA8A5}"/>
                    </a:ext>
                  </a:extLst>
                </p14:cNvPr>
                <p14:cNvContentPartPr/>
                <p14:nvPr/>
              </p14:nvContentPartPr>
              <p14:xfrm>
                <a:off x="5768364" y="371405"/>
                <a:ext cx="252000" cy="37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EA2BF3C-B366-1F7C-2D72-EC9EF97EA8A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59364" y="362405"/>
                  <a:ext cx="269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38FF174-A64E-4F3F-4CA2-28D3D71CF922}"/>
                    </a:ext>
                  </a:extLst>
                </p14:cNvPr>
                <p14:cNvContentPartPr/>
                <p14:nvPr/>
              </p14:nvContentPartPr>
              <p14:xfrm>
                <a:off x="5966004" y="320285"/>
                <a:ext cx="66960" cy="147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38FF174-A64E-4F3F-4CA2-28D3D71CF92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57004" y="311645"/>
                  <a:ext cx="8460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154DF80-7866-C31B-551A-8DBD8E56FC5D}"/>
              </a:ext>
            </a:extLst>
          </p:cNvPr>
          <p:cNvGrpSpPr/>
          <p:nvPr/>
        </p:nvGrpSpPr>
        <p:grpSpPr>
          <a:xfrm>
            <a:off x="6215484" y="250445"/>
            <a:ext cx="331920" cy="295200"/>
            <a:chOff x="6215484" y="250445"/>
            <a:chExt cx="331920" cy="29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0BD4CD8-4C05-F4AD-1641-7338DC2C85F7}"/>
                    </a:ext>
                  </a:extLst>
                </p14:cNvPr>
                <p14:cNvContentPartPr/>
                <p14:nvPr/>
              </p14:nvContentPartPr>
              <p14:xfrm>
                <a:off x="6225564" y="281765"/>
                <a:ext cx="20160" cy="263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0BD4CD8-4C05-F4AD-1641-7338DC2C85F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16564" y="273125"/>
                  <a:ext cx="378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1917905-559D-9684-C5CB-CDE2165998E3}"/>
                    </a:ext>
                  </a:extLst>
                </p14:cNvPr>
                <p14:cNvContentPartPr/>
                <p14:nvPr/>
              </p14:nvContentPartPr>
              <p14:xfrm>
                <a:off x="6283884" y="291485"/>
                <a:ext cx="25560" cy="243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1917905-559D-9684-C5CB-CDE2165998E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275244" y="282845"/>
                  <a:ext cx="432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2A63FB5-260F-0D2A-6AEC-400E1794A3F7}"/>
                    </a:ext>
                  </a:extLst>
                </p14:cNvPr>
                <p14:cNvContentPartPr/>
                <p14:nvPr/>
              </p14:nvContentPartPr>
              <p14:xfrm>
                <a:off x="6215484" y="250445"/>
                <a:ext cx="331920" cy="286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2A63FB5-260F-0D2A-6AEC-400E1794A3F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06484" y="241445"/>
                  <a:ext cx="349560" cy="30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3092AAC-952E-D4E2-3B67-E1B6A98280B3}"/>
              </a:ext>
            </a:extLst>
          </p:cNvPr>
          <p:cNvGrpSpPr/>
          <p:nvPr/>
        </p:nvGrpSpPr>
        <p:grpSpPr>
          <a:xfrm>
            <a:off x="7129884" y="389045"/>
            <a:ext cx="650520" cy="274680"/>
            <a:chOff x="7129884" y="389045"/>
            <a:chExt cx="650520" cy="27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853012C-263F-C54E-47F6-87FB4B1094C5}"/>
                    </a:ext>
                  </a:extLst>
                </p14:cNvPr>
                <p14:cNvContentPartPr/>
                <p14:nvPr/>
              </p14:nvContentPartPr>
              <p14:xfrm>
                <a:off x="7129884" y="413885"/>
                <a:ext cx="182520" cy="943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853012C-263F-C54E-47F6-87FB4B1094C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20884" y="404885"/>
                  <a:ext cx="200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C74FA80-E962-8381-F62A-BDBBCD65CD5E}"/>
                    </a:ext>
                  </a:extLst>
                </p14:cNvPr>
                <p14:cNvContentPartPr/>
                <p14:nvPr/>
              </p14:nvContentPartPr>
              <p14:xfrm>
                <a:off x="7149324" y="389045"/>
                <a:ext cx="24840" cy="2746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C74FA80-E962-8381-F62A-BDBBCD65CD5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40324" y="380045"/>
                  <a:ext cx="424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6682C7B-45DD-B02E-6A94-13318B62C538}"/>
                    </a:ext>
                  </a:extLst>
                </p14:cNvPr>
                <p14:cNvContentPartPr/>
                <p14:nvPr/>
              </p14:nvContentPartPr>
              <p14:xfrm>
                <a:off x="7421844" y="417845"/>
                <a:ext cx="43560" cy="131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6682C7B-45DD-B02E-6A94-13318B62C53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12844" y="409205"/>
                  <a:ext cx="61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9AD2973-CC31-C307-C55D-9E74941F2BEF}"/>
                    </a:ext>
                  </a:extLst>
                </p14:cNvPr>
                <p14:cNvContentPartPr/>
                <p14:nvPr/>
              </p14:nvContentPartPr>
              <p14:xfrm>
                <a:off x="7581324" y="396965"/>
                <a:ext cx="85680" cy="1036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9AD2973-CC31-C307-C55D-9E74941F2BE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72324" y="388325"/>
                  <a:ext cx="103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46E6128-590D-B254-E990-D950979BB133}"/>
                    </a:ext>
                  </a:extLst>
                </p14:cNvPr>
                <p14:cNvContentPartPr/>
                <p14:nvPr/>
              </p14:nvContentPartPr>
              <p14:xfrm>
                <a:off x="7694364" y="431165"/>
                <a:ext cx="86040" cy="126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46E6128-590D-B254-E990-D950979BB13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85364" y="422525"/>
                  <a:ext cx="10368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FE5192E-0C89-B320-57FF-69D8BB9730C0}"/>
              </a:ext>
            </a:extLst>
          </p:cNvPr>
          <p:cNvGrpSpPr/>
          <p:nvPr/>
        </p:nvGrpSpPr>
        <p:grpSpPr>
          <a:xfrm>
            <a:off x="8073444" y="233165"/>
            <a:ext cx="1491840" cy="426960"/>
            <a:chOff x="8073444" y="233165"/>
            <a:chExt cx="1491840" cy="42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BA4BB7A-466C-C008-F834-BB8F91347CD2}"/>
                    </a:ext>
                  </a:extLst>
                </p14:cNvPr>
                <p14:cNvContentPartPr/>
                <p14:nvPr/>
              </p14:nvContentPartPr>
              <p14:xfrm>
                <a:off x="8073444" y="407765"/>
                <a:ext cx="108720" cy="128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BA4BB7A-466C-C008-F834-BB8F91347CD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64804" y="398765"/>
                  <a:ext cx="126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FDBE22C-25CA-95F5-384C-52B35614AB48}"/>
                    </a:ext>
                  </a:extLst>
                </p14:cNvPr>
                <p14:cNvContentPartPr/>
                <p14:nvPr/>
              </p14:nvContentPartPr>
              <p14:xfrm>
                <a:off x="8249484" y="369245"/>
                <a:ext cx="223560" cy="1526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FDBE22C-25CA-95F5-384C-52B35614AB4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40484" y="360245"/>
                  <a:ext cx="241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7C16980-CB47-EA05-22CE-BB96CA5B77FC}"/>
                    </a:ext>
                  </a:extLst>
                </p14:cNvPr>
                <p14:cNvContentPartPr/>
                <p14:nvPr/>
              </p14:nvContentPartPr>
              <p14:xfrm>
                <a:off x="8530284" y="378965"/>
                <a:ext cx="114120" cy="150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7C16980-CB47-EA05-22CE-BB96CA5B77F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521284" y="369965"/>
                  <a:ext cx="1317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F808E36-D845-5B00-70CA-A0A32C0CFEFB}"/>
                    </a:ext>
                  </a:extLst>
                </p14:cNvPr>
                <p14:cNvContentPartPr/>
                <p14:nvPr/>
              </p14:nvContentPartPr>
              <p14:xfrm>
                <a:off x="8657004" y="427565"/>
                <a:ext cx="19800" cy="117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F808E36-D845-5B00-70CA-A0A32C0CFEF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648364" y="418565"/>
                  <a:ext cx="37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003AC17-96F5-62CA-D687-7BCD3F201B31}"/>
                    </a:ext>
                  </a:extLst>
                </p14:cNvPr>
                <p14:cNvContentPartPr/>
                <p14:nvPr/>
              </p14:nvContentPartPr>
              <p14:xfrm>
                <a:off x="8569884" y="233165"/>
                <a:ext cx="360" cy="36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003AC17-96F5-62CA-D687-7BCD3F201B3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60884" y="224165"/>
                  <a:ext cx="18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0194F87-779B-30B9-C0E5-8F5DC027B206}"/>
                    </a:ext>
                  </a:extLst>
                </p14:cNvPr>
                <p14:cNvContentPartPr/>
                <p14:nvPr/>
              </p14:nvContentPartPr>
              <p14:xfrm>
                <a:off x="8693364" y="413165"/>
                <a:ext cx="110880" cy="2469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0194F87-779B-30B9-C0E5-8F5DC027B20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684724" y="404525"/>
                  <a:ext cx="128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BBDA73A-1D00-805B-1000-5CBE0E2E95DA}"/>
                    </a:ext>
                  </a:extLst>
                </p14:cNvPr>
                <p14:cNvContentPartPr/>
                <p14:nvPr/>
              </p14:nvContentPartPr>
              <p14:xfrm>
                <a:off x="8871204" y="369245"/>
                <a:ext cx="325800" cy="154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BBDA73A-1D00-805B-1000-5CBE0E2E95D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62564" y="360245"/>
                  <a:ext cx="343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E8D8DCB-AC25-0B67-AA14-DA27F035ECA6}"/>
                    </a:ext>
                  </a:extLst>
                </p14:cNvPr>
                <p14:cNvContentPartPr/>
                <p14:nvPr/>
              </p14:nvContentPartPr>
              <p14:xfrm>
                <a:off x="9233004" y="321365"/>
                <a:ext cx="122400" cy="1659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E8D8DCB-AC25-0B67-AA14-DA27F035ECA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224364" y="312365"/>
                  <a:ext cx="140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3FB7F86-6EC6-9FF5-4994-08B857125231}"/>
                    </a:ext>
                  </a:extLst>
                </p14:cNvPr>
                <p14:cNvContentPartPr/>
                <p14:nvPr/>
              </p14:nvContentPartPr>
              <p14:xfrm>
                <a:off x="9387084" y="359525"/>
                <a:ext cx="178200" cy="173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3FB7F86-6EC6-9FF5-4994-08B85712523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378084" y="350525"/>
                  <a:ext cx="19584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5100120-729A-C9A9-834F-2A8E0B62659B}"/>
              </a:ext>
            </a:extLst>
          </p:cNvPr>
          <p:cNvGrpSpPr/>
          <p:nvPr/>
        </p:nvGrpSpPr>
        <p:grpSpPr>
          <a:xfrm>
            <a:off x="9931404" y="197525"/>
            <a:ext cx="107640" cy="395280"/>
            <a:chOff x="9931404" y="197525"/>
            <a:chExt cx="107640" cy="39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7E87037-530E-B4D1-F62A-3EE1457F26BD}"/>
                    </a:ext>
                  </a:extLst>
                </p14:cNvPr>
                <p14:cNvContentPartPr/>
                <p14:nvPr/>
              </p14:nvContentPartPr>
              <p14:xfrm>
                <a:off x="9946164" y="197525"/>
                <a:ext cx="92880" cy="3952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7E87037-530E-B4D1-F62A-3EE1457F26B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937164" y="188885"/>
                  <a:ext cx="11052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245D447-7505-BE42-C1C0-568B6B4F79E8}"/>
                    </a:ext>
                  </a:extLst>
                </p14:cNvPr>
                <p14:cNvContentPartPr/>
                <p14:nvPr/>
              </p14:nvContentPartPr>
              <p14:xfrm>
                <a:off x="9931404" y="417845"/>
                <a:ext cx="47160" cy="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245D447-7505-BE42-C1C0-568B6B4F79E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22764" y="409205"/>
                  <a:ext cx="648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25FEFD4-7E51-16B9-68FF-5C3B3A7FD273}"/>
                  </a:ext>
                </a:extLst>
              </p14:cNvPr>
              <p14:cNvContentPartPr/>
              <p14:nvPr/>
            </p14:nvContentPartPr>
            <p14:xfrm>
              <a:off x="10223364" y="485885"/>
              <a:ext cx="39240" cy="1512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25FEFD4-7E51-16B9-68FF-5C3B3A7FD27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214724" y="477245"/>
                <a:ext cx="568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8C2B8A2-AFDF-B683-5DEE-5111C9DC08E6}"/>
                  </a:ext>
                </a:extLst>
              </p14:cNvPr>
              <p14:cNvContentPartPr/>
              <p14:nvPr/>
            </p14:nvContentPartPr>
            <p14:xfrm>
              <a:off x="10602804" y="406685"/>
              <a:ext cx="220320" cy="1720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8C2B8A2-AFDF-B683-5DEE-5111C9DC08E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594164" y="397685"/>
                <a:ext cx="237960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2059578D-AF5D-AD6A-1E70-07AAB2298129}"/>
              </a:ext>
            </a:extLst>
          </p:cNvPr>
          <p:cNvGrpSpPr/>
          <p:nvPr/>
        </p:nvGrpSpPr>
        <p:grpSpPr>
          <a:xfrm>
            <a:off x="11098884" y="277445"/>
            <a:ext cx="943200" cy="315720"/>
            <a:chOff x="11098884" y="277445"/>
            <a:chExt cx="943200" cy="31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D078838-F74E-7FD8-02C3-A4D6461D4745}"/>
                    </a:ext>
                  </a:extLst>
                </p14:cNvPr>
                <p14:cNvContentPartPr/>
                <p14:nvPr/>
              </p14:nvContentPartPr>
              <p14:xfrm>
                <a:off x="11098884" y="378965"/>
                <a:ext cx="99000" cy="1180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D078838-F74E-7FD8-02C3-A4D6461D474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089884" y="369965"/>
                  <a:ext cx="116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F87AA80-B58F-503B-0B97-C9FD2FB8AC16}"/>
                    </a:ext>
                  </a:extLst>
                </p14:cNvPr>
                <p14:cNvContentPartPr/>
                <p14:nvPr/>
              </p14:nvContentPartPr>
              <p14:xfrm>
                <a:off x="11293284" y="366365"/>
                <a:ext cx="105480" cy="226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F87AA80-B58F-503B-0B97-C9FD2FB8AC1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284284" y="357725"/>
                  <a:ext cx="1231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C218646-9CDD-A729-0FAC-86F1AA773105}"/>
                    </a:ext>
                  </a:extLst>
                </p14:cNvPr>
                <p14:cNvContentPartPr/>
                <p14:nvPr/>
              </p14:nvContentPartPr>
              <p14:xfrm>
                <a:off x="11498124" y="398405"/>
                <a:ext cx="78480" cy="114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C218646-9CDD-A729-0FAC-86F1AA77310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489484" y="389765"/>
                  <a:ext cx="96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F3C376B-0A77-BF1F-3CD7-BFC0F4A767AE}"/>
                    </a:ext>
                  </a:extLst>
                </p14:cNvPr>
                <p14:cNvContentPartPr/>
                <p14:nvPr/>
              </p14:nvContentPartPr>
              <p14:xfrm>
                <a:off x="11721684" y="457085"/>
                <a:ext cx="360" cy="72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F3C376B-0A77-BF1F-3CD7-BFC0F4A767A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712684" y="448085"/>
                  <a:ext cx="18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0AE515C-9E27-615B-75DF-09A21D3AA0E8}"/>
                    </a:ext>
                  </a:extLst>
                </p14:cNvPr>
                <p14:cNvContentPartPr/>
                <p14:nvPr/>
              </p14:nvContentPartPr>
              <p14:xfrm>
                <a:off x="11682444" y="277445"/>
                <a:ext cx="15840" cy="532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0AE515C-9E27-615B-75DF-09A21D3AA0E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673804" y="268445"/>
                  <a:ext cx="334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8B0693B-EE7F-F6BB-CC1A-12A2BC3CCB78}"/>
                    </a:ext>
                  </a:extLst>
                </p14:cNvPr>
                <p14:cNvContentPartPr/>
                <p14:nvPr/>
              </p14:nvContentPartPr>
              <p14:xfrm>
                <a:off x="11843004" y="405605"/>
                <a:ext cx="114840" cy="109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8B0693B-EE7F-F6BB-CC1A-12A2BC3CCB7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834364" y="396965"/>
                  <a:ext cx="132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360959A-A644-A8CD-958F-68105AA2C212}"/>
                    </a:ext>
                  </a:extLst>
                </p14:cNvPr>
                <p14:cNvContentPartPr/>
                <p14:nvPr/>
              </p14:nvContentPartPr>
              <p14:xfrm>
                <a:off x="11984124" y="417845"/>
                <a:ext cx="57960" cy="1753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360959A-A644-A8CD-958F-68105AA2C21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975124" y="409205"/>
                  <a:ext cx="7560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4864FBB-4039-860B-FF7D-B2C5200EF774}"/>
              </a:ext>
            </a:extLst>
          </p:cNvPr>
          <p:cNvGrpSpPr/>
          <p:nvPr/>
        </p:nvGrpSpPr>
        <p:grpSpPr>
          <a:xfrm>
            <a:off x="233004" y="1178525"/>
            <a:ext cx="1732320" cy="426240"/>
            <a:chOff x="233004" y="1178525"/>
            <a:chExt cx="1732320" cy="42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E56809A-8587-8888-A931-2ED030F4691E}"/>
                    </a:ext>
                  </a:extLst>
                </p14:cNvPr>
                <p14:cNvContentPartPr/>
                <p14:nvPr/>
              </p14:nvContentPartPr>
              <p14:xfrm>
                <a:off x="252444" y="1312805"/>
                <a:ext cx="360" cy="957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E56809A-8587-8888-A931-2ED030F4691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3444" y="1303805"/>
                  <a:ext cx="18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A2BBED3-4D1B-21EF-9E39-CF88675271FF}"/>
                    </a:ext>
                  </a:extLst>
                </p14:cNvPr>
                <p14:cNvContentPartPr/>
                <p14:nvPr/>
              </p14:nvContentPartPr>
              <p14:xfrm>
                <a:off x="233004" y="1273205"/>
                <a:ext cx="152280" cy="2181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A2BBED3-4D1B-21EF-9E39-CF88675271F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4364" y="1264205"/>
                  <a:ext cx="1699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4EE7B73-8F6F-EA92-24C6-E2B928FC2132}"/>
                    </a:ext>
                  </a:extLst>
                </p14:cNvPr>
                <p14:cNvContentPartPr/>
                <p14:nvPr/>
              </p14:nvContentPartPr>
              <p14:xfrm>
                <a:off x="470604" y="1292285"/>
                <a:ext cx="96480" cy="1188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4EE7B73-8F6F-EA92-24C6-E2B928FC213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1604" y="1283285"/>
                  <a:ext cx="114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F7DD305-5801-01FD-9B19-0F6E4E245BDE}"/>
                    </a:ext>
                  </a:extLst>
                </p14:cNvPr>
                <p14:cNvContentPartPr/>
                <p14:nvPr/>
              </p14:nvContentPartPr>
              <p14:xfrm>
                <a:off x="602724" y="1312805"/>
                <a:ext cx="54720" cy="1198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F7DD305-5801-01FD-9B19-0F6E4E245BD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93724" y="1303805"/>
                  <a:ext cx="72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D65EF0E-6E7B-BE99-A5A6-FC223FE93FFD}"/>
                    </a:ext>
                  </a:extLst>
                </p14:cNvPr>
                <p14:cNvContentPartPr/>
                <p14:nvPr/>
              </p14:nvContentPartPr>
              <p14:xfrm>
                <a:off x="712164" y="1320725"/>
                <a:ext cx="115560" cy="284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D65EF0E-6E7B-BE99-A5A6-FC223FE93FF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3524" y="1312085"/>
                  <a:ext cx="1332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431626F-D667-0044-AD37-1B41A872A103}"/>
                    </a:ext>
                  </a:extLst>
                </p14:cNvPr>
                <p14:cNvContentPartPr/>
                <p14:nvPr/>
              </p14:nvContentPartPr>
              <p14:xfrm>
                <a:off x="905484" y="1275005"/>
                <a:ext cx="109440" cy="1047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431626F-D667-0044-AD37-1B41A872A10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96484" y="1266005"/>
                  <a:ext cx="127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9272BAE-5EAE-5B04-3C51-C524FFCA6A6F}"/>
                    </a:ext>
                  </a:extLst>
                </p14:cNvPr>
                <p14:cNvContentPartPr/>
                <p14:nvPr/>
              </p14:nvContentPartPr>
              <p14:xfrm>
                <a:off x="1079004" y="1266365"/>
                <a:ext cx="117000" cy="141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9272BAE-5EAE-5B04-3C51-C524FFCA6A6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70364" y="1257725"/>
                  <a:ext cx="134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2D68793-206E-EBF6-5899-47E00C7A5EDE}"/>
                    </a:ext>
                  </a:extLst>
                </p14:cNvPr>
                <p14:cNvContentPartPr/>
                <p14:nvPr/>
              </p14:nvContentPartPr>
              <p14:xfrm>
                <a:off x="1284204" y="1254125"/>
                <a:ext cx="107640" cy="1573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2D68793-206E-EBF6-5899-47E00C7A5ED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275564" y="1245485"/>
                  <a:ext cx="125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46EA199-ECE1-A570-7A68-39DD3E4AEA2E}"/>
                    </a:ext>
                  </a:extLst>
                </p14:cNvPr>
                <p14:cNvContentPartPr/>
                <p14:nvPr/>
              </p14:nvContentPartPr>
              <p14:xfrm>
                <a:off x="1487604" y="1254485"/>
                <a:ext cx="6480" cy="1512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46EA199-ECE1-A570-7A68-39DD3E4AEA2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478964" y="1245485"/>
                  <a:ext cx="24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52BA236-0545-C7A9-8884-F88C48F1A10B}"/>
                    </a:ext>
                  </a:extLst>
                </p14:cNvPr>
                <p14:cNvContentPartPr/>
                <p14:nvPr/>
              </p14:nvContentPartPr>
              <p14:xfrm>
                <a:off x="1624404" y="1254485"/>
                <a:ext cx="107280" cy="1602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52BA236-0545-C7A9-8884-F88C48F1A10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615404" y="1245485"/>
                  <a:ext cx="124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5524CAF-E30F-7269-9D9F-CBD4A4529F87}"/>
                    </a:ext>
                  </a:extLst>
                </p14:cNvPr>
                <p14:cNvContentPartPr/>
                <p14:nvPr/>
              </p14:nvContentPartPr>
              <p14:xfrm>
                <a:off x="1653204" y="1215605"/>
                <a:ext cx="360" cy="33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5524CAF-E30F-7269-9D9F-CBD4A4529F8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44564" y="1206965"/>
                  <a:ext cx="18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6E2CA99-4B02-B65D-201B-4FE805005283}"/>
                    </a:ext>
                  </a:extLst>
                </p14:cNvPr>
                <p14:cNvContentPartPr/>
                <p14:nvPr/>
              </p14:nvContentPartPr>
              <p14:xfrm>
                <a:off x="1837884" y="1178525"/>
                <a:ext cx="127440" cy="361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6E2CA99-4B02-B65D-201B-4FE80500528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829244" y="1169885"/>
                  <a:ext cx="145080" cy="37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5096FD8-FD67-6E6C-6C91-3F0737C79BB9}"/>
              </a:ext>
            </a:extLst>
          </p:cNvPr>
          <p:cNvGrpSpPr/>
          <p:nvPr/>
        </p:nvGrpSpPr>
        <p:grpSpPr>
          <a:xfrm>
            <a:off x="2104284" y="1235045"/>
            <a:ext cx="191160" cy="174600"/>
            <a:chOff x="2104284" y="1235045"/>
            <a:chExt cx="19116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9BE1C76-C09F-487D-3EE3-DC5274E61281}"/>
                    </a:ext>
                  </a:extLst>
                </p14:cNvPr>
                <p14:cNvContentPartPr/>
                <p14:nvPr/>
              </p14:nvContentPartPr>
              <p14:xfrm>
                <a:off x="2104284" y="1235045"/>
                <a:ext cx="93960" cy="1746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9BE1C76-C09F-487D-3EE3-DC5274E6128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095644" y="1226045"/>
                  <a:ext cx="111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68BEC86-E876-CEE4-DD0D-79D9899DB418}"/>
                    </a:ext>
                  </a:extLst>
                </p14:cNvPr>
                <p14:cNvContentPartPr/>
                <p14:nvPr/>
              </p14:nvContentPartPr>
              <p14:xfrm>
                <a:off x="2276004" y="1273925"/>
                <a:ext cx="19440" cy="1242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68BEC86-E876-CEE4-DD0D-79D9899DB41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267004" y="1265285"/>
                  <a:ext cx="3708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22A9223-EB07-AE4F-EB5D-E83798A67C53}"/>
              </a:ext>
            </a:extLst>
          </p:cNvPr>
          <p:cNvGrpSpPr/>
          <p:nvPr/>
        </p:nvGrpSpPr>
        <p:grpSpPr>
          <a:xfrm>
            <a:off x="2703324" y="1176725"/>
            <a:ext cx="731880" cy="394560"/>
            <a:chOff x="2703324" y="1176725"/>
            <a:chExt cx="731880" cy="39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56CF263-C2AF-F787-2FEF-A9B26FCA500C}"/>
                    </a:ext>
                  </a:extLst>
                </p14:cNvPr>
                <p14:cNvContentPartPr/>
                <p14:nvPr/>
              </p14:nvContentPartPr>
              <p14:xfrm>
                <a:off x="2703324" y="1273925"/>
                <a:ext cx="223200" cy="1360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56CF263-C2AF-F787-2FEF-A9B26FCA500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94684" y="1265285"/>
                  <a:ext cx="240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C089015-74A5-6E20-5F69-1A0BF1F65EC7}"/>
                    </a:ext>
                  </a:extLst>
                </p14:cNvPr>
                <p14:cNvContentPartPr/>
                <p14:nvPr/>
              </p14:nvContentPartPr>
              <p14:xfrm>
                <a:off x="2742564" y="1264565"/>
                <a:ext cx="19800" cy="3067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C089015-74A5-6E20-5F69-1A0BF1F65EC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733924" y="1255565"/>
                  <a:ext cx="374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4212C99-1058-ABA5-0054-BE4641D42995}"/>
                    </a:ext>
                  </a:extLst>
                </p14:cNvPr>
                <p14:cNvContentPartPr/>
                <p14:nvPr/>
              </p14:nvContentPartPr>
              <p14:xfrm>
                <a:off x="2974044" y="1272125"/>
                <a:ext cx="86040" cy="1090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4212C99-1058-ABA5-0054-BE4641D4299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965044" y="1263125"/>
                  <a:ext cx="103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56548CF-5DF2-3EDC-7B61-3BBC3DAC537F}"/>
                    </a:ext>
                  </a:extLst>
                </p14:cNvPr>
                <p14:cNvContentPartPr/>
                <p14:nvPr/>
              </p14:nvContentPartPr>
              <p14:xfrm>
                <a:off x="2957124" y="1176725"/>
                <a:ext cx="11880" cy="136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56548CF-5DF2-3EDC-7B61-3BBC3DAC537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948124" y="1167725"/>
                  <a:ext cx="29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8B48B83-865E-A10B-E316-02B5B59128A6}"/>
                    </a:ext>
                  </a:extLst>
                </p14:cNvPr>
                <p14:cNvContentPartPr/>
                <p14:nvPr/>
              </p14:nvContentPartPr>
              <p14:xfrm>
                <a:off x="3112284" y="1270685"/>
                <a:ext cx="97560" cy="968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8B48B83-865E-A10B-E316-02B5B59128A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03644" y="1261685"/>
                  <a:ext cx="115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A2B1F66-EC97-0AC7-8B81-332C2452D471}"/>
                    </a:ext>
                  </a:extLst>
                </p14:cNvPr>
                <p14:cNvContentPartPr/>
                <p14:nvPr/>
              </p14:nvContentPartPr>
              <p14:xfrm>
                <a:off x="3328644" y="1273205"/>
                <a:ext cx="106560" cy="993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A2B1F66-EC97-0AC7-8B81-332C2452D47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19644" y="1264205"/>
                  <a:ext cx="12420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D00DCC2-67D2-474A-4859-D54C5A5D5B49}"/>
              </a:ext>
            </a:extLst>
          </p:cNvPr>
          <p:cNvGrpSpPr/>
          <p:nvPr/>
        </p:nvGrpSpPr>
        <p:grpSpPr>
          <a:xfrm>
            <a:off x="3825804" y="1215605"/>
            <a:ext cx="506160" cy="158760"/>
            <a:chOff x="3825804" y="1215605"/>
            <a:chExt cx="506160" cy="15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34B243B-A704-1E44-A26C-6ECB7962BB0E}"/>
                    </a:ext>
                  </a:extLst>
                </p14:cNvPr>
                <p14:cNvContentPartPr/>
                <p14:nvPr/>
              </p14:nvContentPartPr>
              <p14:xfrm>
                <a:off x="3825804" y="1215605"/>
                <a:ext cx="124560" cy="158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34B243B-A704-1E44-A26C-6ECB7962BB0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16804" y="1206965"/>
                  <a:ext cx="142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D219AB8-1DD2-C97F-A19F-02627319ED1E}"/>
                    </a:ext>
                  </a:extLst>
                </p14:cNvPr>
                <p14:cNvContentPartPr/>
                <p14:nvPr/>
              </p14:nvContentPartPr>
              <p14:xfrm>
                <a:off x="3987804" y="1230725"/>
                <a:ext cx="154080" cy="130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D219AB8-1DD2-C97F-A19F-02627319ED1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979164" y="1221725"/>
                  <a:ext cx="171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99DB1FB-A9D6-7BAB-02A4-4BCA3537AC43}"/>
                    </a:ext>
                  </a:extLst>
                </p14:cNvPr>
                <p14:cNvContentPartPr/>
                <p14:nvPr/>
              </p14:nvContentPartPr>
              <p14:xfrm>
                <a:off x="4245564" y="1237205"/>
                <a:ext cx="86400" cy="1098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99DB1FB-A9D6-7BAB-02A4-4BCA3537AC4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236924" y="1228205"/>
                  <a:ext cx="104040" cy="1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A96EA86-13AE-5B26-1F51-E8819A4C0341}"/>
                  </a:ext>
                </a:extLst>
              </p14:cNvPr>
              <p14:cNvContentPartPr/>
              <p14:nvPr/>
            </p14:nvContentPartPr>
            <p14:xfrm>
              <a:off x="4864404" y="1179245"/>
              <a:ext cx="108720" cy="1918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A96EA86-13AE-5B26-1F51-E8819A4C034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855764" y="1170245"/>
                <a:ext cx="126360" cy="20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005468F-F28F-C6E5-79E2-0B217A9B59AA}"/>
              </a:ext>
            </a:extLst>
          </p:cNvPr>
          <p:cNvGrpSpPr/>
          <p:nvPr/>
        </p:nvGrpSpPr>
        <p:grpSpPr>
          <a:xfrm>
            <a:off x="5465964" y="1089245"/>
            <a:ext cx="1335240" cy="417240"/>
            <a:chOff x="5465964" y="1089245"/>
            <a:chExt cx="1335240" cy="41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676C63D-6389-AFD1-7589-1177F9731D35}"/>
                    </a:ext>
                  </a:extLst>
                </p14:cNvPr>
                <p14:cNvContentPartPr/>
                <p14:nvPr/>
              </p14:nvContentPartPr>
              <p14:xfrm>
                <a:off x="5465964" y="1244765"/>
                <a:ext cx="171000" cy="1324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676C63D-6389-AFD1-7589-1177F9731D3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456964" y="1235765"/>
                  <a:ext cx="188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10EEAA9-2ACA-A806-EB49-AD38DCEE291B}"/>
                    </a:ext>
                  </a:extLst>
                </p14:cNvPr>
                <p14:cNvContentPartPr/>
                <p14:nvPr/>
              </p14:nvContentPartPr>
              <p14:xfrm>
                <a:off x="5495124" y="1205885"/>
                <a:ext cx="30960" cy="3006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10EEAA9-2ACA-A806-EB49-AD38DCEE291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86124" y="1197245"/>
                  <a:ext cx="486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A7D6581-FF25-6FFB-A022-335FF845443E}"/>
                    </a:ext>
                  </a:extLst>
                </p14:cNvPr>
                <p14:cNvContentPartPr/>
                <p14:nvPr/>
              </p14:nvContentPartPr>
              <p14:xfrm>
                <a:off x="5742084" y="1192205"/>
                <a:ext cx="138600" cy="1713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A7D6581-FF25-6FFB-A022-335FF845443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733444" y="1183205"/>
                  <a:ext cx="156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B0549F3-083E-A970-5E7B-1705A741FAB1}"/>
                    </a:ext>
                  </a:extLst>
                </p14:cNvPr>
                <p14:cNvContentPartPr/>
                <p14:nvPr/>
              </p14:nvContentPartPr>
              <p14:xfrm>
                <a:off x="5758644" y="1089245"/>
                <a:ext cx="360" cy="140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B0549F3-083E-A970-5E7B-1705A741FAB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49644" y="1080605"/>
                  <a:ext cx="18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4B9FB2D-83AF-A0D4-8992-FDBE3FC237B2}"/>
                    </a:ext>
                  </a:extLst>
                </p14:cNvPr>
                <p14:cNvContentPartPr/>
                <p14:nvPr/>
              </p14:nvContentPartPr>
              <p14:xfrm>
                <a:off x="5948364" y="1181045"/>
                <a:ext cx="115920" cy="2890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4B9FB2D-83AF-A0D4-8992-FDBE3FC237B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939364" y="1172405"/>
                  <a:ext cx="1335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80E22ED-7E25-DF47-7A9A-D66AFFC99C07}"/>
                    </a:ext>
                  </a:extLst>
                </p14:cNvPr>
                <p14:cNvContentPartPr/>
                <p14:nvPr/>
              </p14:nvContentPartPr>
              <p14:xfrm>
                <a:off x="6196044" y="1176725"/>
                <a:ext cx="15840" cy="1432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80E22ED-7E25-DF47-7A9A-D66AFFC99C0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187404" y="1167725"/>
                  <a:ext cx="33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ECB2A96-FE29-4FAD-BD2A-3BD4C7C949A3}"/>
                    </a:ext>
                  </a:extLst>
                </p14:cNvPr>
                <p14:cNvContentPartPr/>
                <p14:nvPr/>
              </p14:nvContentPartPr>
              <p14:xfrm>
                <a:off x="6305844" y="1157285"/>
                <a:ext cx="75600" cy="1468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ECB2A96-FE29-4FAD-BD2A-3BD4C7C949A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296844" y="1148645"/>
                  <a:ext cx="93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BB12600-5D1A-A5F7-6029-7866E3CFA235}"/>
                    </a:ext>
                  </a:extLst>
                </p14:cNvPr>
                <p14:cNvContentPartPr/>
                <p14:nvPr/>
              </p14:nvContentPartPr>
              <p14:xfrm>
                <a:off x="6439404" y="1179245"/>
                <a:ext cx="166680" cy="1479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BB12600-5D1A-A5F7-6029-7866E3CFA23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30404" y="1170245"/>
                  <a:ext cx="184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D5502E6-D9A7-405E-9A12-4B5815B88E5C}"/>
                    </a:ext>
                  </a:extLst>
                </p14:cNvPr>
                <p14:cNvContentPartPr/>
                <p14:nvPr/>
              </p14:nvContentPartPr>
              <p14:xfrm>
                <a:off x="6694284" y="1213445"/>
                <a:ext cx="106920" cy="831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D5502E6-D9A7-405E-9A12-4B5815B88E5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85644" y="1204805"/>
                  <a:ext cx="12456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63B3C52-817F-A017-65DD-A705BB0E2ABA}"/>
              </a:ext>
            </a:extLst>
          </p:cNvPr>
          <p:cNvGrpSpPr/>
          <p:nvPr/>
        </p:nvGrpSpPr>
        <p:grpSpPr>
          <a:xfrm>
            <a:off x="7101084" y="1186445"/>
            <a:ext cx="357120" cy="159480"/>
            <a:chOff x="7101084" y="1186445"/>
            <a:chExt cx="357120" cy="15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EF02629-70F1-B573-C1F6-CCABE1FF6AD8}"/>
                    </a:ext>
                  </a:extLst>
                </p14:cNvPr>
                <p14:cNvContentPartPr/>
                <p14:nvPr/>
              </p14:nvContentPartPr>
              <p14:xfrm>
                <a:off x="7101084" y="1186445"/>
                <a:ext cx="113400" cy="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EF02629-70F1-B573-C1F6-CCABE1FF6AD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092084" y="1177445"/>
                  <a:ext cx="131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DFD3932-A2AD-7373-A492-1EE92CE88278}"/>
                    </a:ext>
                  </a:extLst>
                </p14:cNvPr>
                <p14:cNvContentPartPr/>
                <p14:nvPr/>
              </p14:nvContentPartPr>
              <p14:xfrm>
                <a:off x="7188204" y="1186445"/>
                <a:ext cx="26640" cy="1594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DFD3932-A2AD-7373-A492-1EE92CE8827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179564" y="1177445"/>
                  <a:ext cx="44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1DC884B-2873-6810-956B-FE9263362A7D}"/>
                    </a:ext>
                  </a:extLst>
                </p14:cNvPr>
                <p14:cNvContentPartPr/>
                <p14:nvPr/>
              </p14:nvContentPartPr>
              <p14:xfrm>
                <a:off x="7338324" y="1241525"/>
                <a:ext cx="119880" cy="1008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1DC884B-2873-6810-956B-FE9263362A7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329684" y="1232885"/>
                  <a:ext cx="13752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A2D3B0D8-278E-4AF4-7978-AD5A451AB332}"/>
                  </a:ext>
                </a:extLst>
              </p14:cNvPr>
              <p14:cNvContentPartPr/>
              <p14:nvPr/>
            </p14:nvContentPartPr>
            <p14:xfrm>
              <a:off x="7770324" y="1079165"/>
              <a:ext cx="167400" cy="28296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A2D3B0D8-278E-4AF4-7978-AD5A451AB33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761684" y="1070165"/>
                <a:ext cx="185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88E0002-51F6-BEC4-70FE-EC669CE5B7B2}"/>
                  </a:ext>
                </a:extLst>
              </p14:cNvPr>
              <p14:cNvContentPartPr/>
              <p14:nvPr/>
            </p14:nvContentPartPr>
            <p14:xfrm>
              <a:off x="8125644" y="1321085"/>
              <a:ext cx="6840" cy="216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88E0002-51F6-BEC4-70FE-EC669CE5B7B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116644" y="1312085"/>
                <a:ext cx="244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5327D2B0-04EC-6F09-75EA-A8CEFF968D92}"/>
                  </a:ext>
                </a:extLst>
              </p14:cNvPr>
              <p14:cNvContentPartPr/>
              <p14:nvPr/>
            </p14:nvContentPartPr>
            <p14:xfrm>
              <a:off x="8385204" y="1020125"/>
              <a:ext cx="195480" cy="25380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5327D2B0-04EC-6F09-75EA-A8CEFF968D92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8376204" y="1011485"/>
                <a:ext cx="2131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95132DAF-03CF-2505-7C32-AB0DCB3DCBF6}"/>
                  </a:ext>
                </a:extLst>
              </p14:cNvPr>
              <p14:cNvContentPartPr/>
              <p14:nvPr/>
            </p14:nvContentPartPr>
            <p14:xfrm>
              <a:off x="8727204" y="1127765"/>
              <a:ext cx="146520" cy="15876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95132DAF-03CF-2505-7C32-AB0DCB3DCBF6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8718204" y="1119125"/>
                <a:ext cx="164160" cy="17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0162D1D-5B9F-CFE8-AD25-9A11ECF99EC2}"/>
              </a:ext>
            </a:extLst>
          </p:cNvPr>
          <p:cNvGrpSpPr/>
          <p:nvPr/>
        </p:nvGrpSpPr>
        <p:grpSpPr>
          <a:xfrm>
            <a:off x="9254604" y="1001405"/>
            <a:ext cx="925560" cy="331560"/>
            <a:chOff x="9254604" y="1001405"/>
            <a:chExt cx="925560" cy="33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7480950-3166-7AC3-C8C4-09B873A024B6}"/>
                    </a:ext>
                  </a:extLst>
                </p14:cNvPr>
                <p14:cNvContentPartPr/>
                <p14:nvPr/>
              </p14:nvContentPartPr>
              <p14:xfrm>
                <a:off x="9254604" y="1014005"/>
                <a:ext cx="162360" cy="3189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7480950-3166-7AC3-C8C4-09B873A024B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245964" y="1005005"/>
                  <a:ext cx="1800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3850F73-5952-024B-9238-8B55A22BFA73}"/>
                    </a:ext>
                  </a:extLst>
                </p14:cNvPr>
                <p14:cNvContentPartPr/>
                <p14:nvPr/>
              </p14:nvContentPartPr>
              <p14:xfrm>
                <a:off x="9474204" y="1167005"/>
                <a:ext cx="110880" cy="1011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3850F73-5952-024B-9238-8B55A22BFA7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465564" y="1158005"/>
                  <a:ext cx="128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94124F7-8C09-5A5C-24DE-3AC49E410BC3}"/>
                    </a:ext>
                  </a:extLst>
                </p14:cNvPr>
                <p14:cNvContentPartPr/>
                <p14:nvPr/>
              </p14:nvContentPartPr>
              <p14:xfrm>
                <a:off x="9552324" y="1001405"/>
                <a:ext cx="360" cy="424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94124F7-8C09-5A5C-24DE-3AC49E410BC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543684" y="992765"/>
                  <a:ext cx="18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E1E1A5F-8233-DE11-2244-5650DF4DA8F5}"/>
                    </a:ext>
                  </a:extLst>
                </p14:cNvPr>
                <p14:cNvContentPartPr/>
                <p14:nvPr/>
              </p14:nvContentPartPr>
              <p14:xfrm>
                <a:off x="9697764" y="1089245"/>
                <a:ext cx="78480" cy="1666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E1E1A5F-8233-DE11-2244-5650DF4DA8F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688764" y="1080605"/>
                  <a:ext cx="96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46F8540-30C9-45E2-617E-44743CC7778A}"/>
                    </a:ext>
                  </a:extLst>
                </p14:cNvPr>
                <p14:cNvContentPartPr/>
                <p14:nvPr/>
              </p14:nvContentPartPr>
              <p14:xfrm>
                <a:off x="9873804" y="1071245"/>
                <a:ext cx="147600" cy="1947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46F8540-30C9-45E2-617E-44743CC7778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865164" y="1062245"/>
                  <a:ext cx="165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95B27FE-8488-91B3-4AD4-C89747E336BC}"/>
                    </a:ext>
                  </a:extLst>
                </p14:cNvPr>
                <p14:cNvContentPartPr/>
                <p14:nvPr/>
              </p14:nvContentPartPr>
              <p14:xfrm>
                <a:off x="10057764" y="1098605"/>
                <a:ext cx="122400" cy="1854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95B27FE-8488-91B3-4AD4-C89747E336B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049124" y="1089605"/>
                  <a:ext cx="140040" cy="20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78B22BB4-BEA0-F653-6CDF-D7034AE3BEC3}"/>
                  </a:ext>
                </a:extLst>
              </p14:cNvPr>
              <p14:cNvContentPartPr/>
              <p14:nvPr/>
            </p14:nvContentPartPr>
            <p14:xfrm>
              <a:off x="10333884" y="1073405"/>
              <a:ext cx="145440" cy="17388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78B22BB4-BEA0-F653-6CDF-D7034AE3BEC3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0324884" y="1064405"/>
                <a:ext cx="163080" cy="19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E805AFE-89DD-2A86-29E8-6D596AE169FB}"/>
              </a:ext>
            </a:extLst>
          </p:cNvPr>
          <p:cNvGrpSpPr/>
          <p:nvPr/>
        </p:nvGrpSpPr>
        <p:grpSpPr>
          <a:xfrm>
            <a:off x="10768044" y="1052525"/>
            <a:ext cx="503280" cy="249120"/>
            <a:chOff x="10768044" y="1052525"/>
            <a:chExt cx="50328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DA6D21E-AC96-4C08-6313-5D52D16E5034}"/>
                    </a:ext>
                  </a:extLst>
                </p14:cNvPr>
                <p14:cNvContentPartPr/>
                <p14:nvPr/>
              </p14:nvContentPartPr>
              <p14:xfrm>
                <a:off x="10768044" y="1102205"/>
                <a:ext cx="131400" cy="1710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DA6D21E-AC96-4C08-6313-5D52D16E503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759044" y="1093565"/>
                  <a:ext cx="149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0CDA545-2F1F-076E-4BB8-AF82972A2806}"/>
                    </a:ext>
                  </a:extLst>
                </p14:cNvPr>
                <p14:cNvContentPartPr/>
                <p14:nvPr/>
              </p14:nvContentPartPr>
              <p14:xfrm>
                <a:off x="11011404" y="1127765"/>
                <a:ext cx="43200" cy="1296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0CDA545-2F1F-076E-4BB8-AF82972A280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002764" y="1119125"/>
                  <a:ext cx="60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B88DCA7-8AB0-2428-FF21-70D97B20098B}"/>
                    </a:ext>
                  </a:extLst>
                </p14:cNvPr>
                <p14:cNvContentPartPr/>
                <p14:nvPr/>
              </p14:nvContentPartPr>
              <p14:xfrm>
                <a:off x="11176644" y="1052525"/>
                <a:ext cx="94680" cy="2491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B88DCA7-8AB0-2428-FF21-70D97B20098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168004" y="1043885"/>
                  <a:ext cx="112320" cy="2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48256B9-0D95-4332-F0A7-0B2867603BC4}"/>
              </a:ext>
            </a:extLst>
          </p:cNvPr>
          <p:cNvGrpSpPr/>
          <p:nvPr/>
        </p:nvGrpSpPr>
        <p:grpSpPr>
          <a:xfrm>
            <a:off x="321924" y="1915445"/>
            <a:ext cx="514440" cy="436320"/>
            <a:chOff x="321924" y="1915445"/>
            <a:chExt cx="514440" cy="43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D808040-E47F-7F92-855D-4A842D19B81F}"/>
                    </a:ext>
                  </a:extLst>
                </p14:cNvPr>
                <p14:cNvContentPartPr/>
                <p14:nvPr/>
              </p14:nvContentPartPr>
              <p14:xfrm>
                <a:off x="321924" y="1966925"/>
                <a:ext cx="158760" cy="1846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D808040-E47F-7F92-855D-4A842D19B81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12924" y="1957925"/>
                  <a:ext cx="176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A551DA2-ABA1-0E23-030A-96DFEDF75CDB}"/>
                    </a:ext>
                  </a:extLst>
                </p14:cNvPr>
                <p14:cNvContentPartPr/>
                <p14:nvPr/>
              </p14:nvContentPartPr>
              <p14:xfrm>
                <a:off x="544404" y="1915445"/>
                <a:ext cx="160920" cy="4363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A551DA2-ABA1-0E23-030A-96DFEDF75CD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35404" y="1906805"/>
                  <a:ext cx="1785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AEF630A-E3EE-173A-05C6-626B6559EBAA}"/>
                    </a:ext>
                  </a:extLst>
                </p14:cNvPr>
                <p14:cNvContentPartPr/>
                <p14:nvPr/>
              </p14:nvContentPartPr>
              <p14:xfrm>
                <a:off x="836004" y="2003285"/>
                <a:ext cx="360" cy="1339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AEF630A-E3EE-173A-05C6-626B6559EBA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27364" y="1994645"/>
                  <a:ext cx="18000" cy="15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C00867F3-FC17-8505-D54B-84A7C4C38CAA}"/>
                  </a:ext>
                </a:extLst>
              </p14:cNvPr>
              <p14:cNvContentPartPr/>
              <p14:nvPr/>
            </p14:nvContentPartPr>
            <p14:xfrm>
              <a:off x="1302924" y="1838045"/>
              <a:ext cx="360" cy="6480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C00867F3-FC17-8505-D54B-84A7C4C38CAA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294284" y="1829045"/>
                <a:ext cx="1800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E68DB3C-FF2B-8DD9-0656-DA19BDE799A2}"/>
              </a:ext>
            </a:extLst>
          </p:cNvPr>
          <p:cNvGrpSpPr/>
          <p:nvPr/>
        </p:nvGrpSpPr>
        <p:grpSpPr>
          <a:xfrm>
            <a:off x="980004" y="2000405"/>
            <a:ext cx="907200" cy="186840"/>
            <a:chOff x="980004" y="2000405"/>
            <a:chExt cx="907200" cy="18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02F8647-2916-9005-8218-47E84177CC9A}"/>
                    </a:ext>
                  </a:extLst>
                </p14:cNvPr>
                <p14:cNvContentPartPr/>
                <p14:nvPr/>
              </p14:nvContentPartPr>
              <p14:xfrm>
                <a:off x="980004" y="2013005"/>
                <a:ext cx="100080" cy="1558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02F8647-2916-9005-8218-47E84177CC9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71004" y="2004365"/>
                  <a:ext cx="117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E8B31EB-2798-CD7C-2901-F927BF4C1D87}"/>
                    </a:ext>
                  </a:extLst>
                </p14:cNvPr>
                <p14:cNvContentPartPr/>
                <p14:nvPr/>
              </p14:nvContentPartPr>
              <p14:xfrm>
                <a:off x="1166484" y="2060525"/>
                <a:ext cx="223920" cy="1267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E8B31EB-2798-CD7C-2901-F927BF4C1D8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57484" y="2051885"/>
                  <a:ext cx="241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5CFDAEF-25EF-B6FB-4F81-86B7218E72A9}"/>
                    </a:ext>
                  </a:extLst>
                </p14:cNvPr>
                <p14:cNvContentPartPr/>
                <p14:nvPr/>
              </p14:nvContentPartPr>
              <p14:xfrm>
                <a:off x="1507044" y="2000405"/>
                <a:ext cx="97200" cy="1598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5CFDAEF-25EF-B6FB-4F81-86B7218E72A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498404" y="1991765"/>
                  <a:ext cx="114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DAF1F98-643B-E482-7E97-A7A744DF3368}"/>
                    </a:ext>
                  </a:extLst>
                </p14:cNvPr>
                <p14:cNvContentPartPr/>
                <p14:nvPr/>
              </p14:nvContentPartPr>
              <p14:xfrm>
                <a:off x="1683084" y="2015525"/>
                <a:ext cx="96840" cy="1558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DAF1F98-643B-E482-7E97-A7A744DF336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674084" y="2006885"/>
                  <a:ext cx="114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F2AA29F-B373-1F5A-9F1E-975E90F38456}"/>
                    </a:ext>
                  </a:extLst>
                </p14:cNvPr>
                <p14:cNvContentPartPr/>
                <p14:nvPr/>
              </p14:nvContentPartPr>
              <p14:xfrm>
                <a:off x="1886844" y="2032805"/>
                <a:ext cx="360" cy="1375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F2AA29F-B373-1F5A-9F1E-975E90F3845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877844" y="2024165"/>
                  <a:ext cx="18000" cy="15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114411F9-BC4C-77B6-3C3B-CDC735F7C9F4}"/>
                  </a:ext>
                </a:extLst>
              </p14:cNvPr>
              <p14:cNvContentPartPr/>
              <p14:nvPr/>
            </p14:nvContentPartPr>
            <p14:xfrm>
              <a:off x="2061804" y="1983125"/>
              <a:ext cx="97920" cy="18288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114411F9-BC4C-77B6-3C3B-CDC735F7C9F4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053164" y="1974485"/>
                <a:ext cx="1155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8AECC58D-E5BE-D945-A4B5-A6EE53119436}"/>
                  </a:ext>
                </a:extLst>
              </p14:cNvPr>
              <p14:cNvContentPartPr/>
              <p14:nvPr/>
            </p14:nvContentPartPr>
            <p14:xfrm>
              <a:off x="2509284" y="2013005"/>
              <a:ext cx="360" cy="1404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8AECC58D-E5BE-D945-A4B5-A6EE53119436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500644" y="2004365"/>
                <a:ext cx="180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F967110B-DF88-DE25-EBE7-EB1ED2A70940}"/>
                  </a:ext>
                </a:extLst>
              </p14:cNvPr>
              <p14:cNvContentPartPr/>
              <p14:nvPr/>
            </p14:nvContentPartPr>
            <p14:xfrm>
              <a:off x="2504964" y="2149445"/>
              <a:ext cx="14400" cy="900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F967110B-DF88-DE25-EBE7-EB1ED2A70940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2496324" y="2140805"/>
                <a:ext cx="3204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157243D-E516-9765-855A-EA66158D5AD4}"/>
              </a:ext>
            </a:extLst>
          </p:cNvPr>
          <p:cNvGrpSpPr/>
          <p:nvPr/>
        </p:nvGrpSpPr>
        <p:grpSpPr>
          <a:xfrm>
            <a:off x="327684" y="2519165"/>
            <a:ext cx="346320" cy="342000"/>
            <a:chOff x="327684" y="2519165"/>
            <a:chExt cx="346320" cy="34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6BCA9B5-ADA3-1790-9455-63B6FCC7A4DE}"/>
                    </a:ext>
                  </a:extLst>
                </p14:cNvPr>
                <p14:cNvContentPartPr/>
                <p14:nvPr/>
              </p14:nvContentPartPr>
              <p14:xfrm>
                <a:off x="327684" y="2645525"/>
                <a:ext cx="158400" cy="2145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6BCA9B5-ADA3-1790-9455-63B6FCC7A4D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19044" y="2636525"/>
                  <a:ext cx="176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A412972-5E93-BC8F-F65D-2243713BDBE5}"/>
                    </a:ext>
                  </a:extLst>
                </p14:cNvPr>
                <p14:cNvContentPartPr/>
                <p14:nvPr/>
              </p14:nvContentPartPr>
              <p14:xfrm>
                <a:off x="593004" y="2519165"/>
                <a:ext cx="81000" cy="3420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A412972-5E93-BC8F-F65D-2243713BDBE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84004" y="2510165"/>
                  <a:ext cx="98640" cy="35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BACB33B-FC4E-FEF2-34AF-DF85DE6B2922}"/>
              </a:ext>
            </a:extLst>
          </p:cNvPr>
          <p:cNvGrpSpPr/>
          <p:nvPr/>
        </p:nvGrpSpPr>
        <p:grpSpPr>
          <a:xfrm>
            <a:off x="1186284" y="2530685"/>
            <a:ext cx="713160" cy="433080"/>
            <a:chOff x="1186284" y="2530685"/>
            <a:chExt cx="713160" cy="43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A5AC66D-9599-D8DC-F357-A43D7437C09B}"/>
                    </a:ext>
                  </a:extLst>
                </p14:cNvPr>
                <p14:cNvContentPartPr/>
                <p14:nvPr/>
              </p14:nvContentPartPr>
              <p14:xfrm>
                <a:off x="1192764" y="2530685"/>
                <a:ext cx="120240" cy="4330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A5AC66D-9599-D8DC-F357-A43D7437C09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83764" y="2521685"/>
                  <a:ext cx="13788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988F697-049B-46F0-0514-0C44F2CFB734}"/>
                    </a:ext>
                  </a:extLst>
                </p14:cNvPr>
                <p14:cNvContentPartPr/>
                <p14:nvPr/>
              </p14:nvContentPartPr>
              <p14:xfrm>
                <a:off x="1186284" y="2722565"/>
                <a:ext cx="121680" cy="205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988F697-049B-46F0-0514-0C44F2CFB73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77644" y="2713925"/>
                  <a:ext cx="139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6539CF1-CAFB-E84E-F354-81A875C99FA8}"/>
                    </a:ext>
                  </a:extLst>
                </p14:cNvPr>
                <p14:cNvContentPartPr/>
                <p14:nvPr/>
              </p14:nvContentPartPr>
              <p14:xfrm>
                <a:off x="1417404" y="2703845"/>
                <a:ext cx="66960" cy="1843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6539CF1-CAFB-E84E-F354-81A875C99FA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408404" y="2694845"/>
                  <a:ext cx="846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8D58CCE-F097-1852-FD64-3CB3E72007DA}"/>
                    </a:ext>
                  </a:extLst>
                </p14:cNvPr>
                <p14:cNvContentPartPr/>
                <p14:nvPr/>
              </p14:nvContentPartPr>
              <p14:xfrm>
                <a:off x="1594884" y="2742725"/>
                <a:ext cx="99000" cy="1105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8D58CCE-F097-1852-FD64-3CB3E72007D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585884" y="2734085"/>
                  <a:ext cx="116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42BCEE6-CE54-73E6-605F-7683D40842DF}"/>
                    </a:ext>
                  </a:extLst>
                </p14:cNvPr>
                <p14:cNvContentPartPr/>
                <p14:nvPr/>
              </p14:nvContentPartPr>
              <p14:xfrm>
                <a:off x="1601364" y="2684405"/>
                <a:ext cx="139680" cy="1429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42BCEE6-CE54-73E6-605F-7683D40842D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592724" y="2675765"/>
                  <a:ext cx="157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F291A6A-CFC6-7026-EA15-C83683CD6034}"/>
                    </a:ext>
                  </a:extLst>
                </p14:cNvPr>
                <p14:cNvContentPartPr/>
                <p14:nvPr/>
              </p14:nvContentPartPr>
              <p14:xfrm>
                <a:off x="1799364" y="2635805"/>
                <a:ext cx="100080" cy="2592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F291A6A-CFC6-7026-EA15-C83683CD603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790364" y="2626805"/>
                  <a:ext cx="11772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B91ED485-18A9-855E-52F8-43AF6208313F}"/>
              </a:ext>
            </a:extLst>
          </p:cNvPr>
          <p:cNvGrpSpPr/>
          <p:nvPr/>
        </p:nvGrpSpPr>
        <p:grpSpPr>
          <a:xfrm>
            <a:off x="2042364" y="2762165"/>
            <a:ext cx="155880" cy="78480"/>
            <a:chOff x="2042364" y="2762165"/>
            <a:chExt cx="155880" cy="7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9F353BB-FD2E-F276-F5C6-D610610DB394}"/>
                    </a:ext>
                  </a:extLst>
                </p14:cNvPr>
                <p14:cNvContentPartPr/>
                <p14:nvPr/>
              </p14:nvContentPartPr>
              <p14:xfrm>
                <a:off x="2042364" y="2762165"/>
                <a:ext cx="90720" cy="3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9F353BB-FD2E-F276-F5C6-D610610DB39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033724" y="2753525"/>
                  <a:ext cx="108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5E5FFA0-1EBD-D92C-C095-A4805D0F0D69}"/>
                    </a:ext>
                  </a:extLst>
                </p14:cNvPr>
                <p14:cNvContentPartPr/>
                <p14:nvPr/>
              </p14:nvContentPartPr>
              <p14:xfrm>
                <a:off x="2061804" y="2830205"/>
                <a:ext cx="136440" cy="104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5E5FFA0-1EBD-D92C-C095-A4805D0F0D6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052804" y="2821565"/>
                  <a:ext cx="1540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ABC8F65-58FD-7A53-026C-091F9B1F0193}"/>
              </a:ext>
            </a:extLst>
          </p:cNvPr>
          <p:cNvGrpSpPr/>
          <p:nvPr/>
        </p:nvGrpSpPr>
        <p:grpSpPr>
          <a:xfrm>
            <a:off x="2450964" y="2665325"/>
            <a:ext cx="189360" cy="281880"/>
            <a:chOff x="2450964" y="2665325"/>
            <a:chExt cx="189360" cy="28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4D39FCA-4620-4C6E-0F28-05A22FCB1606}"/>
                    </a:ext>
                  </a:extLst>
                </p14:cNvPr>
                <p14:cNvContentPartPr/>
                <p14:nvPr/>
              </p14:nvContentPartPr>
              <p14:xfrm>
                <a:off x="2480124" y="2665325"/>
                <a:ext cx="39240" cy="2541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4D39FCA-4620-4C6E-0F28-05A22FCB160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471484" y="2656325"/>
                  <a:ext cx="56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856FF21-65C9-D729-F71A-282AB0878B8B}"/>
                    </a:ext>
                  </a:extLst>
                </p14:cNvPr>
                <p14:cNvContentPartPr/>
                <p14:nvPr/>
              </p14:nvContentPartPr>
              <p14:xfrm>
                <a:off x="2450964" y="2936765"/>
                <a:ext cx="189360" cy="104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856FF21-65C9-D729-F71A-282AB0878B8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442324" y="2928125"/>
                  <a:ext cx="20700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B5691CBD-8887-0F74-A3A1-4817A209834F}"/>
                  </a:ext>
                </a:extLst>
              </p14:cNvPr>
              <p14:cNvContentPartPr/>
              <p14:nvPr/>
            </p14:nvContentPartPr>
            <p14:xfrm>
              <a:off x="3657324" y="2596925"/>
              <a:ext cx="176400" cy="26460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B5691CBD-8887-0F74-A3A1-4817A209834F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3648684" y="2588285"/>
                <a:ext cx="19404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CC37E44A-D42F-3AF8-A8A8-14627EBEDFAA}"/>
                  </a:ext>
                </a:extLst>
              </p14:cNvPr>
              <p14:cNvContentPartPr/>
              <p14:nvPr/>
            </p14:nvContentPartPr>
            <p14:xfrm>
              <a:off x="3987804" y="2479925"/>
              <a:ext cx="109800" cy="36252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CC37E44A-D42F-3AF8-A8A8-14627EBEDFAA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3979164" y="2471285"/>
                <a:ext cx="127440" cy="38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9E8D554-A5AC-1FBF-F47D-81876400496F}"/>
              </a:ext>
            </a:extLst>
          </p:cNvPr>
          <p:cNvGrpSpPr/>
          <p:nvPr/>
        </p:nvGrpSpPr>
        <p:grpSpPr>
          <a:xfrm>
            <a:off x="4340964" y="2546885"/>
            <a:ext cx="719280" cy="360720"/>
            <a:chOff x="4340964" y="2546885"/>
            <a:chExt cx="71928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8BA907D-C098-904F-3FCF-4EFF6C3BF5ED}"/>
                    </a:ext>
                  </a:extLst>
                </p14:cNvPr>
                <p14:cNvContentPartPr/>
                <p14:nvPr/>
              </p14:nvContentPartPr>
              <p14:xfrm>
                <a:off x="4340964" y="2546885"/>
                <a:ext cx="212040" cy="3607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8BA907D-C098-904F-3FCF-4EFF6C3BF5E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331964" y="2538245"/>
                  <a:ext cx="2296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8EC4FC5-6320-EF06-BAF0-5397A710A2D2}"/>
                    </a:ext>
                  </a:extLst>
                </p14:cNvPr>
                <p14:cNvContentPartPr/>
                <p14:nvPr/>
              </p14:nvContentPartPr>
              <p14:xfrm>
                <a:off x="4367604" y="2713565"/>
                <a:ext cx="115560" cy="104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8EC4FC5-6320-EF06-BAF0-5397A710A2D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358604" y="2704925"/>
                  <a:ext cx="133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D820047-B0E0-0DD9-888C-E94E85A6B725}"/>
                    </a:ext>
                  </a:extLst>
                </p14:cNvPr>
                <p14:cNvContentPartPr/>
                <p14:nvPr/>
              </p14:nvContentPartPr>
              <p14:xfrm>
                <a:off x="4618164" y="2684405"/>
                <a:ext cx="106200" cy="1789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D820047-B0E0-0DD9-888C-E94E85A6B72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609524" y="2675765"/>
                  <a:ext cx="123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9BB5A1E-AC1F-6B51-D22A-1C01FC41C761}"/>
                    </a:ext>
                  </a:extLst>
                </p14:cNvPr>
                <p14:cNvContentPartPr/>
                <p14:nvPr/>
              </p14:nvContentPartPr>
              <p14:xfrm>
                <a:off x="4805004" y="2713565"/>
                <a:ext cx="75960" cy="1033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9BB5A1E-AC1F-6B51-D22A-1C01FC41C76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796004" y="2704565"/>
                  <a:ext cx="93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C534C75-1395-349B-DA2B-D6238ADE7E00}"/>
                    </a:ext>
                  </a:extLst>
                </p14:cNvPr>
                <p14:cNvContentPartPr/>
                <p14:nvPr/>
              </p14:nvContentPartPr>
              <p14:xfrm>
                <a:off x="4774044" y="2703845"/>
                <a:ext cx="128520" cy="1346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C534C75-1395-349B-DA2B-D6238ADE7E0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765404" y="2694845"/>
                  <a:ext cx="146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CB3C770-4C70-5C5E-F69F-EBA3FB7BE770}"/>
                    </a:ext>
                  </a:extLst>
                </p14:cNvPr>
                <p14:cNvContentPartPr/>
                <p14:nvPr/>
              </p14:nvContentPartPr>
              <p14:xfrm>
                <a:off x="5009484" y="2655245"/>
                <a:ext cx="50760" cy="2181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CB3C770-4C70-5C5E-F69F-EBA3FB7BE77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000844" y="2646245"/>
                  <a:ext cx="6840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66AA76B6-532E-208F-4378-C783085AA370}"/>
              </a:ext>
            </a:extLst>
          </p:cNvPr>
          <p:cNvGrpSpPr/>
          <p:nvPr/>
        </p:nvGrpSpPr>
        <p:grpSpPr>
          <a:xfrm>
            <a:off x="5202084" y="2742725"/>
            <a:ext cx="123120" cy="68400"/>
            <a:chOff x="5202084" y="2742725"/>
            <a:chExt cx="123120" cy="6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90C8249-5E43-7F53-8990-9450306798DE}"/>
                    </a:ext>
                  </a:extLst>
                </p14:cNvPr>
                <p14:cNvContentPartPr/>
                <p14:nvPr/>
              </p14:nvContentPartPr>
              <p14:xfrm>
                <a:off x="5202084" y="2742725"/>
                <a:ext cx="83520" cy="3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90C8249-5E43-7F53-8990-9450306798D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193444" y="2734085"/>
                  <a:ext cx="101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7C18C76-B068-555D-EFAB-29551A4754E8}"/>
                    </a:ext>
                  </a:extLst>
                </p14:cNvPr>
                <p14:cNvContentPartPr/>
                <p14:nvPr/>
              </p14:nvContentPartPr>
              <p14:xfrm>
                <a:off x="5203884" y="2810765"/>
                <a:ext cx="121320" cy="3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7C18C76-B068-555D-EFAB-29551A4754E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195244" y="2802125"/>
                  <a:ext cx="13896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3386850C-939F-15EB-B202-AF4FA4162A8D}"/>
                  </a:ext>
                </a:extLst>
              </p14:cNvPr>
              <p14:cNvContentPartPr/>
              <p14:nvPr/>
            </p14:nvContentPartPr>
            <p14:xfrm>
              <a:off x="5587284" y="2627525"/>
              <a:ext cx="212760" cy="23112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3386850C-939F-15EB-B202-AF4FA4162A8D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5578644" y="2618885"/>
                <a:ext cx="230400" cy="24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F779D73A-9612-FFB1-C2F1-478A7E0DB936}"/>
              </a:ext>
            </a:extLst>
          </p:cNvPr>
          <p:cNvGrpSpPr/>
          <p:nvPr/>
        </p:nvGrpSpPr>
        <p:grpSpPr>
          <a:xfrm>
            <a:off x="7022964" y="2460845"/>
            <a:ext cx="362520" cy="485640"/>
            <a:chOff x="7022964" y="2460845"/>
            <a:chExt cx="362520" cy="48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BF1FC92-7B9D-54C8-FECC-EFBC9CF074F6}"/>
                    </a:ext>
                  </a:extLst>
                </p14:cNvPr>
                <p14:cNvContentPartPr/>
                <p14:nvPr/>
              </p14:nvContentPartPr>
              <p14:xfrm>
                <a:off x="7022964" y="2655965"/>
                <a:ext cx="153720" cy="2350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BF1FC92-7B9D-54C8-FECC-EFBC9CF074F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013964" y="2646965"/>
                  <a:ext cx="1713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6F5CFA1-1C3A-FB4C-CF6B-13D580915BF5}"/>
                    </a:ext>
                  </a:extLst>
                </p14:cNvPr>
                <p14:cNvContentPartPr/>
                <p14:nvPr/>
              </p14:nvContentPartPr>
              <p14:xfrm>
                <a:off x="7285764" y="2460845"/>
                <a:ext cx="99720" cy="4856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6F5CFA1-1C3A-FB4C-CF6B-13D580915BF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276764" y="2451845"/>
                  <a:ext cx="117360" cy="50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0A710090-9224-9C24-E60B-B0985A6A2EC8}"/>
              </a:ext>
            </a:extLst>
          </p:cNvPr>
          <p:cNvGrpSpPr/>
          <p:nvPr/>
        </p:nvGrpSpPr>
        <p:grpSpPr>
          <a:xfrm>
            <a:off x="7754484" y="2472005"/>
            <a:ext cx="1092600" cy="457200"/>
            <a:chOff x="7754484" y="2472005"/>
            <a:chExt cx="1092600" cy="45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2C0376A-985B-26F3-E17D-CA4D7D66B316}"/>
                    </a:ext>
                  </a:extLst>
                </p14:cNvPr>
                <p14:cNvContentPartPr/>
                <p14:nvPr/>
              </p14:nvContentPartPr>
              <p14:xfrm>
                <a:off x="7754484" y="2472005"/>
                <a:ext cx="124920" cy="4572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2C0376A-985B-26F3-E17D-CA4D7D66B31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745844" y="2463365"/>
                  <a:ext cx="14256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D00D935-83A3-5CFA-FEC6-2CC070C1ED25}"/>
                    </a:ext>
                  </a:extLst>
                </p14:cNvPr>
                <p14:cNvContentPartPr/>
                <p14:nvPr/>
              </p14:nvContentPartPr>
              <p14:xfrm>
                <a:off x="7781484" y="2722925"/>
                <a:ext cx="120240" cy="201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D00D935-83A3-5CFA-FEC6-2CC070C1ED2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772844" y="2714285"/>
                  <a:ext cx="137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2F348BE-3A6B-0DC6-D4B1-FAD62CD73DB5}"/>
                    </a:ext>
                  </a:extLst>
                </p14:cNvPr>
                <p14:cNvContentPartPr/>
                <p14:nvPr/>
              </p14:nvContentPartPr>
              <p14:xfrm>
                <a:off x="8042844" y="2645525"/>
                <a:ext cx="85320" cy="2228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2F348BE-3A6B-0DC6-D4B1-FAD62CD73DB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033844" y="2636525"/>
                  <a:ext cx="102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3195024-D568-64A2-2462-EB69FF927E74}"/>
                    </a:ext>
                  </a:extLst>
                </p14:cNvPr>
                <p14:cNvContentPartPr/>
                <p14:nvPr/>
              </p14:nvContentPartPr>
              <p14:xfrm>
                <a:off x="8248404" y="2703845"/>
                <a:ext cx="119520" cy="1407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3195024-D568-64A2-2462-EB69FF927E7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239764" y="2694845"/>
                  <a:ext cx="137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A66609D-3579-496F-02D9-E74BCC9424AE}"/>
                    </a:ext>
                  </a:extLst>
                </p14:cNvPr>
                <p14:cNvContentPartPr/>
                <p14:nvPr/>
              </p14:nvContentPartPr>
              <p14:xfrm>
                <a:off x="8255964" y="2694125"/>
                <a:ext cx="119520" cy="1026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A66609D-3579-496F-02D9-E74BCC9424A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246964" y="2685485"/>
                  <a:ext cx="137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82E6D83-16AF-6132-6F9F-7AF2B53A964F}"/>
                    </a:ext>
                  </a:extLst>
                </p14:cNvPr>
                <p14:cNvContentPartPr/>
                <p14:nvPr/>
              </p14:nvContentPartPr>
              <p14:xfrm>
                <a:off x="8462604" y="2577485"/>
                <a:ext cx="155160" cy="3056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82E6D83-16AF-6132-6F9F-7AF2B53A964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453964" y="2568485"/>
                  <a:ext cx="1728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BD11D77-A911-6101-E3E8-AA9FC1CC6935}"/>
                    </a:ext>
                  </a:extLst>
                </p14:cNvPr>
                <p14:cNvContentPartPr/>
                <p14:nvPr/>
              </p14:nvContentPartPr>
              <p14:xfrm>
                <a:off x="8735124" y="2733365"/>
                <a:ext cx="77040" cy="3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BD11D77-A911-6101-E3E8-AA9FC1CC693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726484" y="2724365"/>
                  <a:ext cx="94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BE5684A-BC69-BD3A-4DD8-5AAE08FE57EA}"/>
                    </a:ext>
                  </a:extLst>
                </p14:cNvPr>
                <p14:cNvContentPartPr/>
                <p14:nvPr/>
              </p14:nvContentPartPr>
              <p14:xfrm>
                <a:off x="8715324" y="2801405"/>
                <a:ext cx="131760" cy="3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BE5684A-BC69-BD3A-4DD8-5AAE08FE57E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706684" y="2792405"/>
                  <a:ext cx="1494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98C6D42B-57FD-29B9-B949-29B0E1899F3B}"/>
              </a:ext>
            </a:extLst>
          </p:cNvPr>
          <p:cNvGrpSpPr/>
          <p:nvPr/>
        </p:nvGrpSpPr>
        <p:grpSpPr>
          <a:xfrm>
            <a:off x="9123924" y="2463365"/>
            <a:ext cx="651960" cy="360720"/>
            <a:chOff x="9123924" y="2463365"/>
            <a:chExt cx="65196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BBD4DCB-8413-6AE4-12AF-24FDE94D0EFC}"/>
                    </a:ext>
                  </a:extLst>
                </p14:cNvPr>
                <p14:cNvContentPartPr/>
                <p14:nvPr/>
              </p14:nvContentPartPr>
              <p14:xfrm>
                <a:off x="9123924" y="2629685"/>
                <a:ext cx="145080" cy="1789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BBD4DCB-8413-6AE4-12AF-24FDE94D0EF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115284" y="2621045"/>
                  <a:ext cx="1627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7036725-C255-5D35-BF73-136B02303F81}"/>
                    </a:ext>
                  </a:extLst>
                </p14:cNvPr>
                <p14:cNvContentPartPr/>
                <p14:nvPr/>
              </p14:nvContentPartPr>
              <p14:xfrm>
                <a:off x="9147324" y="2616365"/>
                <a:ext cx="113400" cy="1850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7036725-C255-5D35-BF73-136B02303F8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138684" y="2607725"/>
                  <a:ext cx="131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F6319D2-14BD-A013-1228-D6FE7F5A5B52}"/>
                    </a:ext>
                  </a:extLst>
                </p14:cNvPr>
                <p14:cNvContentPartPr/>
                <p14:nvPr/>
              </p14:nvContentPartPr>
              <p14:xfrm>
                <a:off x="9347844" y="2463365"/>
                <a:ext cx="149400" cy="1861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F6319D2-14BD-A013-1228-D6FE7F5A5B5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339204" y="2454365"/>
                  <a:ext cx="1670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4006223-17B0-8BB2-EE12-16DF5D57657E}"/>
                    </a:ext>
                  </a:extLst>
                </p14:cNvPr>
                <p14:cNvContentPartPr/>
                <p14:nvPr/>
              </p14:nvContentPartPr>
              <p14:xfrm>
                <a:off x="9600564" y="2729765"/>
                <a:ext cx="175320" cy="230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4006223-17B0-8BB2-EE12-16DF5D57657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591924" y="2720765"/>
                  <a:ext cx="192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0D6A8A5-FF4C-DFF9-AD12-DF105712DE38}"/>
                    </a:ext>
                  </a:extLst>
                </p14:cNvPr>
                <p14:cNvContentPartPr/>
                <p14:nvPr/>
              </p14:nvContentPartPr>
              <p14:xfrm>
                <a:off x="9698124" y="2596565"/>
                <a:ext cx="10440" cy="2275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0D6A8A5-FF4C-DFF9-AD12-DF105712DE3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689124" y="2587925"/>
                  <a:ext cx="2808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D254CFE6-044B-1C6F-3635-4678BA39E063}"/>
              </a:ext>
            </a:extLst>
          </p:cNvPr>
          <p:cNvGrpSpPr/>
          <p:nvPr/>
        </p:nvGrpSpPr>
        <p:grpSpPr>
          <a:xfrm>
            <a:off x="9931404" y="2573885"/>
            <a:ext cx="212400" cy="266760"/>
            <a:chOff x="9931404" y="2573885"/>
            <a:chExt cx="212400" cy="2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8F38F01-B7B4-454F-F93B-C66ABE12C9E6}"/>
                    </a:ext>
                  </a:extLst>
                </p14:cNvPr>
                <p14:cNvContentPartPr/>
                <p14:nvPr/>
              </p14:nvContentPartPr>
              <p14:xfrm>
                <a:off x="9967044" y="2573885"/>
                <a:ext cx="90000" cy="2228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8F38F01-B7B4-454F-F93B-C66ABE12C9E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958044" y="2565245"/>
                  <a:ext cx="107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410C382-8A31-1D4C-24AA-39789F0E739E}"/>
                    </a:ext>
                  </a:extLst>
                </p14:cNvPr>
                <p14:cNvContentPartPr/>
                <p14:nvPr/>
              </p14:nvContentPartPr>
              <p14:xfrm>
                <a:off x="9931404" y="2829845"/>
                <a:ext cx="212400" cy="108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410C382-8A31-1D4C-24AA-39789F0E739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922764" y="2820845"/>
                  <a:ext cx="230040" cy="28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34224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Langousis Andreas</dc:creator>
  <cp:lastModifiedBy>Langousis Andreas</cp:lastModifiedBy>
  <cp:revision>4</cp:revision>
  <dcterms:created xsi:type="dcterms:W3CDTF">2024-09-29T22:15:00Z</dcterms:created>
  <dcterms:modified xsi:type="dcterms:W3CDTF">2024-09-29T22:37:19Z</dcterms:modified>
</cp:coreProperties>
</file>