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6:1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0 676 0 0,'-7'8'1776'0'0,"-3"-2"-1016"0"0,4 2-1616 0 0,2-3 220 0 0,1 3 152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4628 0 0,'0'0'8351'0'0,"1"3"-6589"0"0,5 21-175 0 0,0 0-1 0 0,-2 1 0 0 0,3 40 1 0 0,-6 80-36 0 0,-2-83-794 0 0,-2 32-142 0 0,-1-1-5481 0 0,4-83 3372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 16 1944 0 0,'-4'-2'951'0'0,"-1"-1"0"0"0,1 1 0 0 0,-1 0 0 0 0,0 1 0 0 0,0-1 0 0 0,0 1 0 0 0,0 0 0 0 0,0 0 0 0 0,-8 0 0 0 0,4 1-189 0 0,0 1-1 0 0,-1-1 1 0 0,1 1 0 0 0,-15 5-1 0 0,1 1-96 0 0,0 1 0 0 0,0 1 0 0 0,-23 13 0 0 0,10-3-23 0 0,1 1 0 0 0,1 2 0 0 0,1 1 0 0 0,-56 52 0 0 0,73-59-478 0 0,0 2 0 0 0,1 0 1 0 0,1 0-1 0 0,1 1 0 0 0,0 1 0 0 0,2 0 0 0 0,0 1 1 0 0,1 0-1 0 0,-13 43 0 0 0,12-21 27 0 0,2 1 0 0 0,2 0 0 0 0,-2 80 0 0 0,16 136 207 0 0,1-53-186 0 0,-8-159-133 0 0,-3 114 103 0 0,1-130 97 0 0,-2 0 1 0 0,-15 61 0 0 0,16-82-98 0 0,-1 1 1 0 0,0-1 0 0 0,0 0 0 0 0,-2-1-1 0 0,1 1 1 0 0,-1-1 0 0 0,-13 16 0 0 0,15-21-69 0 0,-1 0 1 0 0,1-1 0 0 0,-1 1 0 0 0,0-1 0 0 0,0 0 0 0 0,-1-1-1 0 0,1 1 1 0 0,-1-1 0 0 0,0 0 0 0 0,0 0 0 0 0,0-1-1 0 0,0 0 1 0 0,0 0 0 0 0,0 0 0 0 0,-10 0 0 0 0,6 0 5 0 0,0-1 1 0 0,0-1 0 0 0,0 0 0 0 0,0 0-1 0 0,-20-4 1 0 0,28 4-252 0 0,0-1 1 0 0,-1 1-1 0 0,1-1 0 0 0,0 0 0 0 0,0 0 0 0 0,0 0 1 0 0,0 0-1 0 0,0 0 0 0 0,0 0 0 0 0,0 0 1 0 0,0-1-1 0 0,0 1 0 0 0,0-1 0 0 0,1 1 0 0 0,-1-1 1 0 0,1 0-1 0 0,-1 1 0 0 0,1-1 0 0 0,0 0 1 0 0,-1 0-1 0 0,1 0 0 0 0,0 0 0 0 0,0 0 0 0 0,1-1 1 0 0,-1 1-1 0 0,0 0 0 0 0,1 0 0 0 0,-1-1 1 0 0,1 1-1 0 0,0 0 0 0 0,-1-4 0 0 0,1-10-1481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36 103 1488 0 0,'-5'11'1001'0'0,"1"0"-1"0"0,0 0 1 0 0,0 0-1 0 0,2 0 1 0 0,-1 0-1 0 0,1 0 1 0 0,1 1-1 0 0,0-1 0 0 0,1 1 1 0 0,0 0-1 0 0,3 22 1 0 0,0-21-582 0 0,0-1 0 0 0,1 1 1 0 0,0-1-1 0 0,1 1 0 0 0,1-2 0 0 0,12 22 0 0 0,-15-30-328 0 0,-1 1 0 0 0,1-1-1 0 0,0 0 1 0 0,0 0 0 0 0,0 0-1 0 0,0 0 1 0 0,1 0 0 0 0,-1-1-1 0 0,1 1 1 0 0,-1-1-1 0 0,1 0 1 0 0,0 0 0 0 0,0-1-1 0 0,0 1 1 0 0,0-1 0 0 0,0 0-1 0 0,1 0 1 0 0,-1 0 0 0 0,0 0-1 0 0,0-1 1 0 0,1 1 0 0 0,-1-1-1 0 0,0-1 1 0 0,1 1-1 0 0,4-1 1 0 0,0-1 36 0 0,0 0-1 0 0,0 0 1 0 0,-1-1 0 0 0,1 0 0 0 0,-1-1-1 0 0,1 1 1 0 0,-1-2 0 0 0,0 1-1 0 0,-1-1 1 0 0,1 0 0 0 0,-1-1 0 0 0,0 0-1 0 0,0 0 1 0 0,-1-1 0 0 0,1 1-1 0 0,-2-1 1 0 0,1-1 0 0 0,-1 1 0 0 0,0-1-1 0 0,0 0 1 0 0,-1 0 0 0 0,0 0-1 0 0,-1-1 1 0 0,0 1 0 0 0,0-1 0 0 0,-1 0-1 0 0,0 0 1 0 0,0 0 0 0 0,-1 0 0 0 0,0 0-1 0 0,-1 0 1 0 0,0 0 0 0 0,0 0-1 0 0,-1 0 1 0 0,-3-17 0 0 0,1 16-16 0 0,0 0 1 0 0,0 0 0 0 0,-1 1-1 0 0,0 0 1 0 0,0 0 0 0 0,-1 0-1 0 0,-1 0 1 0 0,1 1 0 0 0,-1-1-1 0 0,-1 2 1 0 0,1-1 0 0 0,-13-10-1 0 0,15 15-78 0 0,1 0-1 0 0,-1 0 0 0 0,0 0 1 0 0,0 1-1 0 0,0-1 1 0 0,-1 1-1 0 0,1 0 0 0 0,-1 0 1 0 0,1 1-1 0 0,-1 0 1 0 0,1-1-1 0 0,-1 1 0 0 0,0 1 1 0 0,0-1-1 0 0,1 1 1 0 0,-1 0-1 0 0,0 0 0 0 0,0 0 1 0 0,1 1-1 0 0,-1-1 1 0 0,0 1-1 0 0,1 0 0 0 0,-1 1 1 0 0,0-1-1 0 0,1 1 1 0 0,0 0-1 0 0,-1 0 0 0 0,-6 5 1 0 0,3-2-8 0 0,1 1 1 0 0,0-1-1 0 0,0 1 1 0 0,0 1-1 0 0,1 0 1 0 0,0 0-1 0 0,0 0 1 0 0,0 0-1 0 0,-7 17 1 0 0,6-10 0 0 0,0 0 1 0 0,2 1-1 0 0,-1 0 1 0 0,2 0-1 0 0,-3 20 1 0 0,2 2 9 0 0,2 0-1 0 0,1 0 1 0 0,2 0 0 0 0,6 42 0 0 0,67 353 310 0 0,-57-351-285 0 0,22 93-264 0 0,-35-159-127 0 0,-3-11 15 0 0,1-1 1 0 0,0 0 0 0 0,-1 1-1 0 0,1-1 1 0 0,0 0 0 0 0,1 0-1 0 0,-1 0 1 0 0,0 1-1 0 0,1-1 1 0 0,0-1 0 0 0,0 1-1 0 0,3 4 1 0 0,4 1-1274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96 4192 0 0,'0'0'3295'0'0,"-3"2"-600"0"0,-3 1-2124 0 0,1 1 0 0 0,0-1 0 0 0,0 1 0 0 0,0 0-1 0 0,1 0 1 0 0,-1 1 0 0 0,1-1 0 0 0,0 1 0 0 0,1 0 0 0 0,-1 0 0 0 0,1 0-1 0 0,-4 8 1 0 0,3-4-179 0 0,0 1 0 0 0,1-1 0 0 0,0 0 0 0 0,0 1 0 0 0,1 0 0 0 0,1-1 0 0 0,-2 19 0 0 0,3-18-271 0 0,1 0 1 0 0,-1 0 0 0 0,1 0-1 0 0,1 0 1 0 0,0 0-1 0 0,1-1 1 0 0,6 18-1 0 0,-7-21-43 0 0,1 0-1 0 0,0 0 1 0 0,1 0 0 0 0,0-1-1 0 0,0 1 1 0 0,0-1-1 0 0,0 0 1 0 0,1 0-1 0 0,0 0 1 0 0,0-1 0 0 0,10 8-1 0 0,-9-9-49 0 0,0 0 0 0 0,0 0 0 0 0,0-1 0 0 0,0 0 0 0 0,0 0 0 0 0,0-1 0 0 0,1 1 0 0 0,-1-1 0 0 0,1-1 0 0 0,-1 1 0 0 0,1-1 0 0 0,-1 0 0 0 0,0-1 0 0 0,1 1 0 0 0,-1-1 0 0 0,1-1 0 0 0,-1 1 1 0 0,0-1-1 0 0,0 0 0 0 0,0-1 0 0 0,0 1 0 0 0,0-1 0 0 0,0 0 0 0 0,6-6 0 0 0,-4 5 21 0 0,-1-2 1 0 0,0 1-1 0 0,0-1 1 0 0,0 0-1 0 0,-1 0 1 0 0,0-1-1 0 0,0 0 1 0 0,0 0-1 0 0,-1 0 1 0 0,0-1-1 0 0,-1 0 1 0 0,0 0-1 0 0,0 0 1 0 0,0 0-1 0 0,-1-1 1 0 0,4-16-1 0 0,-6 10 136 0 0,0-1 0 0 0,0 1 1 0 0,-1-1-1 0 0,-1 0 0 0 0,-1 1 0 0 0,0 0 0 0 0,-8-27 0 0 0,8 34-127 0 0,-1 0-1 0 0,0 0 0 0 0,0 1 1 0 0,0-1-1 0 0,-1 1 0 0 0,0 0 1 0 0,-1 0-1 0 0,1 0 0 0 0,-2 1 1 0 0,1-1-1 0 0,0 1 1 0 0,-1 0-1 0 0,0 1 0 0 0,-1 0 1 0 0,1 0-1 0 0,-11-6 0 0 0,12 9-41 0 0,0 0-1 0 0,0 0 0 0 0,0 1 0 0 0,0 0 0 0 0,-1 0 1 0 0,1 0-1 0 0,0 1 0 0 0,-1 0 0 0 0,1 0 0 0 0,0 0 1 0 0,-1 1-1 0 0,1-1 0 0 0,0 1 0 0 0,0 1 0 0 0,0-1 1 0 0,0 1-1 0 0,0 0 0 0 0,0 0 0 0 0,0 0 0 0 0,0 0 1 0 0,1 1-1 0 0,-9 6 0 0 0,3-2-6 0 0,0 1 0 0 0,0 1 0 0 0,1-1 0 0 0,0 1 0 0 0,1 1 0 0 0,0 0 0 0 0,0 0 0 0 0,-9 18-1 0 0,11-16-6 0 0,0 0 0 0 0,1 0 0 0 0,1 0 0 0 0,0 1 0 0 0,1 0 0 0 0,0 0 0 0 0,1 0 0 0 0,1 0 0 0 0,0 1 0 0 0,1 24 0 0 0,1-30-48 0 0,-1-1-1 0 0,1 0 0 0 0,1 0 1 0 0,-1-1-1 0 0,1 1 1 0 0,1 0-1 0 0,-1 0 1 0 0,1-1-1 0 0,0 0 0 0 0,1 1 1 0 0,-1-1-1 0 0,1 0 1 0 0,0-1-1 0 0,1 1 1 0 0,0-1-1 0 0,-1 0 1 0 0,2 0-1 0 0,-1 0 0 0 0,0-1 1 0 0,1 0-1 0 0,12 7 1 0 0,-14-9-42 0 0,2 0-1 0 0,-1 0 1 0 0,0-1 0 0 0,0 0 0 0 0,0 0 0 0 0,1 0 0 0 0,-1-1 0 0 0,0 1 0 0 0,1-1 0 0 0,-1-1-1 0 0,0 1 1 0 0,0-1 0 0 0,1 0 0 0 0,-1 0 0 0 0,0 0 0 0 0,0-1 0 0 0,0 0 0 0 0,0 0 0 0 0,0 0-1 0 0,5-3 1 0 0,0-1-46 0 0,-1 0 0 0 0,1 0 0 0 0,-1-1-1 0 0,0 0 1 0 0,-1-1 0 0 0,1 0 0 0 0,-1-1 0 0 0,8-11-1 0 0,-5 4 195 0 0,-1-1 0 0 0,0 0 0 0 0,-2-1-1 0 0,0 1 1 0 0,7-26 0 0 0,-4 5 1235 0 0,8-64 0 0 0,-8 35 1610 0 0,-11 65-2364 0 0,1 7-444 0 0,6 15-8 0 0,-1 0 0 0 0,-1 0 0 0 0,3 29 0 0 0,10 41-1 0 0,-5-45-315 0 0,21 64 7 0 0,-29-96-561 0 0,1 1 0 0 0,1-1 0 0 0,0 0 0 0 0,0 0 0 0 0,15 17 0 0 0,-13-21-829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2868 0 0,'0'0'3557'0'0,"-9"0"223"0"0,5 9-5876 0 0,4 7-1073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228 703 1364 0 0,'-1'-2'724'0'0,"1"0"0"0"0,-1 0 0 0 0,-1 0 0 0 0,1 0 0 0 0,0 0 0 0 0,0 0 0 0 0,-1 1 0 0 0,1-1 0 0 0,-1 0 0 0 0,1 1 0 0 0,-1-1 0 0 0,0 1 0 0 0,0 0 0 0 0,0-1 1 0 0,1 1-1 0 0,-1 0 0 0 0,0 0 0 0 0,-1 0 0 0 0,1 0 0 0 0,-2 0 0 0 0,1 1-338 0 0,0-1 1 0 0,0 1 0 0 0,0 0-1 0 0,0 0 1 0 0,0 1 0 0 0,0-1-1 0 0,0 1 1 0 0,0-1 0 0 0,0 1-1 0 0,0 0 1 0 0,0 0 0 0 0,1 0-1 0 0,-5 3 1 0 0,0 0-177 0 0,0 0 1 0 0,0 1-1 0 0,0 0 0 0 0,1 1 1 0 0,-1 0-1 0 0,1 0 0 0 0,1 0 1 0 0,-1 1-1 0 0,-8 12 1 0 0,8-7-51 0 0,0 0 1 0 0,0 0 0 0 0,1 1-1 0 0,1-1 1 0 0,0 1 0 0 0,1 0-1 0 0,0 0 1 0 0,1 0 0 0 0,0 1-1 0 0,1 18 1 0 0,1-25-136 0 0,0-1 0 0 0,1 1-1 0 0,0-1 1 0 0,1 0 0 0 0,-1 1 0 0 0,1-1-1 0 0,0 0 1 0 0,1 0 0 0 0,-1 0 0 0 0,1-1-1 0 0,0 1 1 0 0,1 0 0 0 0,-1-1 0 0 0,1 0-1 0 0,0 0 1 0 0,1 0 0 0 0,-1-1 0 0 0,1 1-1 0 0,0-1 1 0 0,0 0 0 0 0,0 0 0 0 0,1-1-1 0 0,8 5 1 0 0,-9-5-37 0 0,1-1 0 0 0,-1 1 0 0 0,1-1-1 0 0,0 0 1 0 0,0-1 0 0 0,0 1 0 0 0,0-1 0 0 0,0-1 0 0 0,1 1 0 0 0,-1-1-1 0 0,0 0 1 0 0,0 0 0 0 0,0-1 0 0 0,0 0 0 0 0,0 0 0 0 0,0 0 0 0 0,0-1-1 0 0,0 0 1 0 0,0 0 0 0 0,0 0 0 0 0,-1-1 0 0 0,1 0 0 0 0,-1 0-1 0 0,0 0 1 0 0,10-9 0 0 0,-9 7 14 0 0,0-1-1 0 0,-1 0 0 0 0,1 0 1 0 0,-1-1-1 0 0,0 0 0 0 0,-1 0 1 0 0,1 0-1 0 0,-1 0 0 0 0,-1-1 1 0 0,1 0-1 0 0,-2 1 1 0 0,1-1-1 0 0,-1 0 0 0 0,0-1 1 0 0,0 1-1 0 0,-1 0 0 0 0,0 0 1 0 0,-1-15-1 0 0,-3-3 50 0 0,-2 0 0 0 0,0 1 0 0 0,-2-1-1 0 0,0 1 1 0 0,-2 1 0 0 0,-1 0 0 0 0,0 0 0 0 0,-20-30-1 0 0,-9-8 101 0 0,-3 3 0 0 0,-63-70-1 0 0,93 115-33 0 0,0-1-1 0 0,-20-32 0 0 0,30 42-100 0 0,0 1-1 0 0,0 0 1 0 0,0 0-1 0 0,0-1 1 0 0,1 1-1 0 0,-1-1 1 0 0,1 0-1 0 0,0 1 1 0 0,0-1-1 0 0,1 0 1 0 0,0 1-1 0 0,0-1 1 0 0,0 0-1 0 0,0 0 1 0 0,1 1-1 0 0,-1-1 1 0 0,4-8 0 0 0,2-1 37 0 0,0 0 1 0 0,1 1 0 0 0,1 0 0 0 0,1 0 0 0 0,-1 1 0 0 0,2 0 0 0 0,0 0 0 0 0,20-18 0 0 0,-22 23-362 0 0,0 1 1 0 0,0 0-1 0 0,0 0 0 0 0,1 1 1 0 0,0 0-1 0 0,0 0 1 0 0,0 1-1 0 0,0 0 1 0 0,1 1-1 0 0,-1 0 0 0 0,1 0 1 0 0,0 1-1 0 0,0 1 1 0 0,12-2-1 0 0,-4 3-1300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3212 0 0,'-6'-2'1965'0'0,"1"-1"0"0"0,-1 1 0 0 0,0 0 0 0 0,-9-2-1 0 0,10 3-1263 0 0,0 0 0 0 0,0 1 1 0 0,0-1-1 0 0,1 1 0 0 0,-1 1 0 0 0,-5 0 0 0 0,6-1-527 0 0,1 1 1 0 0,-1 0-1 0 0,1 0 0 0 0,-1 0 1 0 0,1 0-1 0 0,0 1 0 0 0,0 0 1 0 0,-1-1-1 0 0,1 1 0 0 0,0 0 1 0 0,1 1-1 0 0,-1-1 1 0 0,0 0-1 0 0,1 1 0 0 0,-1-1 1 0 0,1 1-1 0 0,0 0 0 0 0,0 0 1 0 0,0 0-1 0 0,-3 5 0 0 0,4-5-130 0 0,-1 0 0 0 0,1 1 0 0 0,0-1 0 0 0,0 0 0 0 0,0 1-1 0 0,1-1 1 0 0,-1 1 0 0 0,1-1 0 0 0,0 1 0 0 0,0-1 0 0 0,0 1-1 0 0,0-1 1 0 0,1 1 0 0 0,-1-1 0 0 0,1 1 0 0 0,0-1 0 0 0,0 1-1 0 0,0-1 1 0 0,1 0 0 0 0,-1 1 0 0 0,1-1 0 0 0,-1 0 0 0 0,1 0-1 0 0,0 0 1 0 0,1 0 0 0 0,-1-1 0 0 0,0 1 0 0 0,1-1 0 0 0,4 5-1 0 0,0-1-139 0 0,0-1-1 0 0,1 1 0 0 0,0-1 0 0 0,0 0 1 0 0,0-1-1 0 0,0 0 0 0 0,0 0 0 0 0,1-1 1 0 0,0 0-1 0 0,11 2 0 0 0,-25 3 594 0 0,-1-1 0 0 0,0 1 0 0 0,-1-1 0 0 0,-10 9 1 0 0,10-8-219 0 0,0-1-229 0 0,0 1 1 0 0,1 0 0 0 0,0 0-1 0 0,1 1 1 0 0,0-1-1 0 0,0 1 1 0 0,0 0-1 0 0,1 1 1 0 0,1-1-1 0 0,0 1 1 0 0,0 0-1 0 0,1 0 1 0 0,0 0 0 0 0,-1 12-1 0 0,3-16-35 0 0,0 0-1 0 0,0 0 1 0 0,0-1-1 0 0,1 1 1 0 0,0 0 0 0 0,0 0-1 0 0,1 0 1 0 0,-1 0-1 0 0,1-1 1 0 0,1 1 0 0 0,-1-1-1 0 0,1 0 1 0 0,0 1-1 0 0,0-1 1 0 0,0 0-1 0 0,1-1 1 0 0,-1 1 0 0 0,1-1-1 0 0,0 1 1 0 0,1-1-1 0 0,-1 0 1 0 0,1-1 0 0 0,0 1-1 0 0,0-1 1 0 0,9 5-1 0 0,-7-5-35 0 0,0 0-1 0 0,-1-1 0 0 0,1 1 0 0 0,0-2 0 0 0,0 1 1 0 0,0-1-1 0 0,0 0 0 0 0,0 0 0 0 0,0-1 0 0 0,1 0 1 0 0,13-1-1 0 0,-11-1-21 0 0,1 0 0 0 0,-1-1 0 0 0,0 0 1 0 0,0-1-1 0 0,0 0 0 0 0,0-1 0 0 0,13-8 1 0 0,-9 4 54 0 0,-1 0 1 0 0,0-1 0 0 0,-1-1 0 0 0,0 0 0 0 0,-1 0 0 0 0,0-1 0 0 0,-1-1 0 0 0,0 0 0 0 0,-1 0 0 0 0,12-25 0 0 0,-8 7 843 0 0,-2-1 0 0 0,14-66 1 0 0,-18 68 12 0 0,-7-2 1422 0 0,-3 67-2342 0 0,3 0 0 0 0,0 0 0 0 0,3-1 0 0 0,1 1 0 0 0,1-1 0 0 0,2 0 0 0 0,1 0 0 0 0,20 50 0 0 0,-23-72-468 0 0,0-1 0 0 0,1 1 0 0 0,12 16-1 0 0,-8-12-661 0 0,1 1-382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4088 0 0,'-10'-13'17411'0'0,"20"40"-16823"0"0,2-1 0 0 0,0 0-1 0 0,31 45 1 0 0,-20-33-295 0 0,155 310 1083 0 0,-129-227-1075 0 0,-43-104-243 0 0,-1 1 0 0 0,-1-1 0 0 0,-1 1 1 0 0,0-1-1 0 0,0 22 0 0 0,-3-33-14 0 0,-1 0 0 0 0,1 0-1 0 0,-1 0 1 0 0,0-1 0 0 0,0 1 0 0 0,-1 0-1 0 0,0-1 1 0 0,0 0 0 0 0,0 1 0 0 0,-1-1 0 0 0,0 0-1 0 0,0 0 1 0 0,0 0 0 0 0,0 0 0 0 0,-1-1-1 0 0,0 1 1 0 0,0-1 0 0 0,0 0 0 0 0,0 0 0 0 0,-8 4-1 0 0,8-5 10 0 0,0 0 0 0 0,-1-1 0 0 0,1 0 0 0 0,-1 0 0 0 0,0 0 0 0 0,1-1 0 0 0,-1 1 0 0 0,0-1 0 0 0,0 0 0 0 0,0-1 0 0 0,0 1 0 0 0,0-1 0 0 0,0 0 0 0 0,0 0-1 0 0,0-1 1 0 0,0 1 0 0 0,1-1 0 0 0,-1 0 0 0 0,0 0 0 0 0,0-1 0 0 0,0 1 0 0 0,1-1 0 0 0,-1 0 0 0 0,-4-4 0 0 0,2 2-11 0 0,0 0 0 0 0,1-1 1 0 0,-1 0-1 0 0,1 0 0 0 0,1-1 0 0 0,-1 0 1 0 0,1 0-1 0 0,0 0 0 0 0,0 0 0 0 0,1-1 1 0 0,-7-13-1 0 0,6 9-4 0 0,0-1 1 0 0,1 0-1 0 0,1-1 1 0 0,0 1-1 0 0,1-1 1 0 0,-2-21-1 0 0,3-1 7 0 0,2 0-1 0 0,2 0 0 0 0,1 1 1 0 0,13-52-1 0 0,-6 46-7 0 0,1-1 0 0 0,2 2 0 0 0,2 0 0 0 0,30-53 0 0 0,73-132 525 0 0,-110 206-534 0 0,-2 3-592 0 0,17-27 0 0 0,-13 35-2310 0 0,-3 4 1277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5388 0 0,'-4'-24'19061'0'0,"4"42"-18668"0"0,1 0 0 0 0,0 0 1 0 0,1-1-1 0 0,8 31 0 0 0,-1-18-181 0 0,-2-6-31 0 0,0 0-1 0 0,2-1 0 0 0,0 0 1 0 0,17 28-1 0 0,-25-49-172 0 0,0 0-1 0 0,1 0 1 0 0,-1 0-1 0 0,1 0 1 0 0,-1-1 0 0 0,1 1-1 0 0,0 0 1 0 0,0-1-1 0 0,0 1 1 0 0,-1-1-1 0 0,1 0 1 0 0,1 0-1 0 0,-1 0 1 0 0,0 0 0 0 0,0 0-1 0 0,0 0 1 0 0,1 0-1 0 0,1 0 1 0 0,0-1-11 0 0,0 0 0 0 0,0 0 0 0 0,-1 0 1 0 0,1 0-1 0 0,0-1 0 0 0,-1 1 0 0 0,1-1 0 0 0,0 0 1 0 0,-1 0-1 0 0,6-2 0 0 0,2-3-22 0 0,0 1-1 0 0,-1-2 1 0 0,0 1 0 0 0,0-1-1 0 0,17-16 1 0 0,-13 8 50 0 0,0 0-1 0 0,0 0 1 0 0,-2-2 0 0 0,0 1 0 0 0,-1-2 0 0 0,-1 1-1 0 0,0-1 1 0 0,-2-1 0 0 0,0 0 0 0 0,7-25 0 0 0,-5 18 304 0 0,-9 22-216 0 0,1 0-1 0 0,0 0 1 0 0,-1 0 0 0 0,0-1-1 0 0,0 1 1 0 0,0 0 0 0 0,0-6-1 0 0,0 6 50 0 0,0 0 1 0 0,1 0-1 0 0,-1 0 0 0 0,1 1 0 0 0,3-7 0 0 0,-3 6-3 0 0,-2 3 120 0 0,3 19-189 0 0,0-1-60 0 0,0 0-1 0 0,0 0 1 0 0,2-1-1 0 0,0 1 1 0 0,1-1-1 0 0,1 0 1 0 0,11 20-1 0 0,-5-13-40 0 0,0 0-1 0 0,31 36 0 0 0,-37-52-353 0 0,0 0-1 0 0,0 0 0 0 0,1 0 1 0 0,0-1-1 0 0,0 0 0 0 0,0 0 1 0 0,1-1-1 0 0,0 0 0 0 0,0-1 1 0 0,14 5-1 0 0,-2-2-1217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2596 0 0,'-3'2'5569'0'0,"1"1"-5094"0"0,-1-1 0 0 0,0 1-1 0 0,1 0 1 0 0,-1 1 0 0 0,1-1 0 0 0,0 0 0 0 0,0 1 0 0 0,0-1 0 0 0,1 1 0 0 0,-1 0 0 0 0,1-1 0 0 0,0 1 0 0 0,0 0-1 0 0,0 0 1 0 0,0 0 0 0 0,1 0 0 0 0,0 5 0 0 0,-2 13 787 0 0,5 44-1 0 0,3-13-507 0 0,2 0-1 0 0,21 70 0 0 0,43 103 481 0 0,17 64-306 0 0,-53-78-752 0 0,-24-68-4666 0 0,-12-120 2984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72 158 5212 0 0,'-1'-1'468'0'0,"1"1"-1"0"0,-1-1 0 0 0,1 0 0 0 0,-1 0 0 0 0,0 1 0 0 0,1-1 0 0 0,-1 0 0 0 0,0 1 0 0 0,0-1 0 0 0,0 1 0 0 0,1-1 0 0 0,-1 1 0 0 0,0 0 0 0 0,0-1 0 0 0,0 1 0 0 0,0 0 0 0 0,0-1 0 0 0,0 1 0 0 0,0 0 0 0 0,0 0 0 0 0,0 0 0 0 0,0 0 0 0 0,0 0 0 0 0,0 0 0 0 0,0 0 1 0 0,0 0-1 0 0,-1 1 0 0 0,0 0-201 0 0,0 0 1 0 0,1 0 0 0 0,-1 0 0 0 0,0 0 0 0 0,1 1 0 0 0,-1-1 0 0 0,1 1-1 0 0,0-1 1 0 0,-1 1 0 0 0,1-1 0 0 0,0 1 0 0 0,-2 3 0 0 0,-1 4-63 0 0,0 0 0 0 0,0 0 0 0 0,1 0 0 0 0,-4 16 0 0 0,6-18-117 0 0,0 0 1 0 0,0-1 0 0 0,1 1-1 0 0,0 0 1 0 0,0-1 0 0 0,1 1-1 0 0,-1 0 1 0 0,2 0-1 0 0,-1-1 1 0 0,1 1 0 0 0,0-1-1 0 0,0 0 1 0 0,0 1 0 0 0,1-1-1 0 0,0 0 1 0 0,4 6-1 0 0,-3-8-136 0 0,-1 0-1 0 0,0 1 0 0 0,1-2 0 0 0,0 1 0 0 0,0 0 0 0 0,0-1 0 0 0,0 0 0 0 0,1 0 0 0 0,-1 0 1 0 0,1 0-1 0 0,0-1 0 0 0,0 1 0 0 0,0-1 0 0 0,0-1 0 0 0,0 1 0 0 0,0-1 0 0 0,0 0 0 0 0,1 0 1 0 0,-1 0-1 0 0,10 0 0 0 0,-5-2 3 0 0,0 0 0 0 0,0 0 0 0 0,-1-1 0 0 0,1 0-1 0 0,-1 0 1 0 0,1-1 0 0 0,-1-1 0 0 0,0 1 0 0 0,0-2 0 0 0,0 1 0 0 0,-1-1 0 0 0,1 0 0 0 0,-1-1 0 0 0,0 0 0 0 0,-1 0 0 0 0,0-1 0 0 0,0 0 0 0 0,0 0 0 0 0,-1-1 0 0 0,1 1-1 0 0,-2-1 1 0 0,7-12 0 0 0,-7 11 192 0 0,-1 1 0 0 0,0-1-1 0 0,-1 1 1 0 0,0-1 0 0 0,0 0-1 0 0,0 0 1 0 0,-2 0 0 0 0,1-1-1 0 0,-1 1 1 0 0,0 0 0 0 0,-1-1-1 0 0,0 1 1 0 0,-1 0 0 0 0,1-1-1 0 0,-2 1 1 0 0,0 0 0 0 0,0 0-1 0 0,0 0 1 0 0,-1 0 0 0 0,0 0-1 0 0,-1 0 1 0 0,0 1 0 0 0,-9-13-1 0 0,11 17-93 0 0,0 0 0 0 0,-1 0-1 0 0,0 1 1 0 0,0-1-1 0 0,0 1 1 0 0,0 0-1 0 0,-1-1 1 0 0,1 2 0 0 0,-1-1-1 0 0,0 0 1 0 0,1 1-1 0 0,-1 0 1 0 0,-1-1 0 0 0,1 2-1 0 0,0-1 1 0 0,0 0-1 0 0,-1 1 1 0 0,1 0 0 0 0,-1 0-1 0 0,1 0 1 0 0,-1 1-1 0 0,1-1 1 0 0,-1 1-1 0 0,1 0 1 0 0,-1 0 0 0 0,1 1-1 0 0,-1 0 1 0 0,0-1-1 0 0,1 1 1 0 0,0 1 0 0 0,-7 1-1 0 0,-1 2-18 0 0,0 1 0 0 0,0 0-1 0 0,1 0 1 0 0,0 1 0 0 0,0 1 0 0 0,0 0-1 0 0,1 0 1 0 0,1 1 0 0 0,-1 0 0 0 0,1 1-1 0 0,1 0 1 0 0,0 0 0 0 0,0 1 0 0 0,1 0-1 0 0,-9 18 1 0 0,13-22-36 0 0,-1 1-1 0 0,1 0 1 0 0,1 0-1 0 0,-1 1 1 0 0,1-1 0 0 0,1 1-1 0 0,0-1 1 0 0,0 1-1 0 0,0 14 1 0 0,1-16-64 0 0,1-1-1 0 0,0 0 1 0 0,0 0 0 0 0,0 0-1 0 0,0 0 1 0 0,1 0 0 0 0,0 0-1 0 0,0 0 1 0 0,1 0 0 0 0,0-1 0 0 0,0 1-1 0 0,0-1 1 0 0,0 0 0 0 0,6 6-1 0 0,-6-7-82 0 0,1-1-1 0 0,0 1 0 0 0,1-1 0 0 0,-1 1 0 0 0,0-1 0 0 0,1-1 1 0 0,0 1-1 0 0,0-1 0 0 0,0 1 0 0 0,0-1 0 0 0,0-1 0 0 0,0 1 1 0 0,0-1-1 0 0,9 1 0 0 0,-5-1-112 0 0,-1-1 0 0 0,0 0 0 0 0,0-1 0 0 0,0 0 0 0 0,0 0 0 0 0,0 0 0 0 0,0-1 0 0 0,0-1 0 0 0,8-3 0 0 0,-4 1 108 0 0,0-1-1 0 0,0-1 1 0 0,0 0 0 0 0,-1 0-1 0 0,0-1 1 0 0,0 0 0 0 0,-1-1-1 0 0,0-1 1 0 0,0 1 0 0 0,-1-2-1 0 0,11-16 1 0 0,-13 14 727 0 0,0-1 0 0 0,-1 0 0 0 0,0-1-1 0 0,-1 0 1 0 0,-1 0 0 0 0,-1 0 0 0 0,0 0 0 0 0,-1 0 0 0 0,0-1-1 0 0,-1 1 1 0 0,-1-17 0 0 0,0 31-271 0 0,0-8 8 0 0,0 6-108 0 0,-1 8 1025 0 0,0 24-1166 0 0,0 0-1 0 0,2 0 1 0 0,2 1 0 0 0,0-1-1 0 0,2 0 1 0 0,11 35 0 0 0,-10-47-736 0 0,2 0 0 0 0,0 0-1 0 0,1 0 1 0 0,0-2 0 0 0,16 20 0 0 0,-11-16-935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2732 0 0,'0'0'2394'0'0,"20"-8"5152"0"0,-18 8-7212 0 0,0-1 0 0 0,1 1 0 0 0,-1-1 0 0 0,0 0 0 0 0,0 0 0 0 0,0 1 0 0 0,0-1 0 0 0,0 0 0 0 0,0-1 0 0 0,0 1 0 0 0,0 0-1 0 0,0-1 1 0 0,-1 1 0 0 0,1-1 0 0 0,-1 1 0 0 0,1-1 0 0 0,-1 0 0 0 0,1 1 0 0 0,-1-1 0 0 0,0 0 0 0 0,0 0 0 0 0,2-4 0 0 0,-2 4 389 0 0,-3-10 1745 0 0,2 11-2456 0 0,-1 1 0 0 0,1-1 0 0 0,-1 0 0 0 0,1 1 0 0 0,-1-1 0 0 0,0 0 0 0 0,1 1 0 0 0,-1-1 0 0 0,0 1 0 0 0,0-1 0 0 0,1 1 0 0 0,-1 0 0 0 0,0-1 0 0 0,0 1-1 0 0,0 0 1 0 0,1 0 0 0 0,-1-1 0 0 0,0 1 0 0 0,0 0 0 0 0,0 0 0 0 0,0 0 0 0 0,1 0 0 0 0,-3 0 0 0 0,2 0-219 0 0,0 1-1 0 0,0-1 1 0 0,0 1-1 0 0,0 0 1 0 0,-1-1 0 0 0,1 1-1 0 0,0 0 1 0 0,0-1-1 0 0,0 1 1 0 0,1 0 0 0 0,-1 0-1 0 0,0 0 1 0 0,0 0-1 0 0,0 0 1 0 0,1 0 0 0 0,-1 0-1 0 0,-1 3 1 0 0,-2 2-1325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1548 0 0,'-2'-1'905'0'0,"1"1"0"0"0,0-1 0 0 0,-1 0 0 0 0,1 1 0 0 0,0-1 0 0 0,0 0-1 0 0,0 0 1 0 0,0 0 0 0 0,-1 0 0 0 0,1 0 0 0 0,0 0 0 0 0,1 0 0 0 0,-1 0 0 0 0,0-1 0 0 0,0 1 0 0 0,0 0 0 0 0,0-2-1 0 0,1 2-687 0 0,0 1-1 0 0,0-1 0 0 0,0 1 0 0 0,1-1 0 0 0,-1 0 0 0 0,0 1 0 0 0,0-1 0 0 0,0 1 0 0 0,1-1 0 0 0,-1 1 0 0 0,0-1 0 0 0,1 0 0 0 0,-1 1 0 0 0,1-1 0 0 0,-1 1 0 0 0,0 0 0 0 0,1-1 0 0 0,-1 1 0 0 0,1-1 0 0 0,-1 1 1 0 0,1 0-1 0 0,-1-1 0 0 0,1 1 0 0 0,-1 0 0 0 0,1-1 0 0 0,1 1 0 0 0,7-3 12 0 0,0 0 1 0 0,0 0-1 0 0,18-2 1 0 0,-22 4 206 0 0,99-14-300 0 0,-33 9-3279 0 0,-40 6 1560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15 600 0 0,'1'1'867'0'0,"0"0"0"0"0,0 0 1 0 0,1 0-1 0 0,-1-1 0 0 0,0 1 0 0 0,1 0 1 0 0,-1-1-1 0 0,0 1 0 0 0,1-1 0 0 0,-1 1 0 0 0,1-1 1 0 0,13 0 12617 0 0,-17-3-12725 0 0,0 1-589 0 0,0 1 0 0 0,0-1 1 0 0,0 0-1 0 0,0 1 0 0 0,0-1 1 0 0,-1 1-1 0 0,1 0 0 0 0,0-1 1 0 0,-1 1-1 0 0,1 0 1 0 0,-1 1-1 0 0,1-1 0 0 0,-1 0 1 0 0,0 1-1 0 0,1-1 0 0 0,-1 1 1 0 0,0 0-1 0 0,1 0 0 0 0,-4 0 1 0 0,4 1-504 0 0,1-1 0 0 0,-1 0 0 0 0,0 1 0 0 0,0-1 1 0 0,0 1-1 0 0,1 0 0 0 0,-1 0 0 0 0,0 0 0 0 0,1 0 1 0 0,-1 0-1 0 0,-1 1 0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557 150 1488 0 0,'-17'-54'13034'0'0,"14"46"-11631"0"0,-1 0-1 0 0,0 0 1 0 0,-10-14 0 0 0,11 18-1234 0 0,0 0 0 0 0,-1 0 0 0 0,1 0 0 0 0,-1 1 0 0 0,0-1 0 0 0,0 1 0 0 0,0 0 0 0 0,-1 0 0 0 0,1 1 0 0 0,-1-1 1 0 0,1 1-1 0 0,-1 0 0 0 0,0 0 0 0 0,0 1 0 0 0,0-1 0 0 0,0 1 0 0 0,0 0 0 0 0,0 1 0 0 0,-5-1 0 0 0,-6 2-19 0 0,1 0 1 0 0,0 1-1 0 0,0 1 0 0 0,1 0 0 0 0,-1 1 0 0 0,-25 11 0 0 0,20-8-40 0 0,7-2-45 0 0,-1 0 1 0 0,1 1-1 0 0,0 1 0 0 0,0 0 0 0 0,1 0 1 0 0,0 1-1 0 0,1 1 0 0 0,-13 11 1 0 0,21-17-54 0 0,0 0 1 0 0,-1 1-1 0 0,1 0 1 0 0,1 0-1 0 0,-1-1 1 0 0,0 2-1 0 0,1-1 1 0 0,0 0-1 0 0,0 0 1 0 0,0 1-1 0 0,1-1 1 0 0,-1 1-1 0 0,1-1 1 0 0,0 1-1 0 0,0 0 1 0 0,1 0-1 0 0,-1-1 1 0 0,1 1-1 0 0,0 0 1 0 0,0 0-1 0 0,1-1 1 0 0,0 1 0 0 0,0 0-1 0 0,0-1 1 0 0,0 1-1 0 0,0 0 1 0 0,1-1-1 0 0,3 6 1 0 0,1 2-2 0 0,0 0 0 0 0,1-1 0 0 0,1 0 0 0 0,0 0-1 0 0,1-1 1 0 0,16 16 0 0 0,-19-20-11 0 0,0 0 1 0 0,1-1-1 0 0,0 0 0 0 0,0-1 0 0 0,1 1 0 0 0,0-1 0 0 0,-1-1 0 0 0,1 1 0 0 0,0-1 0 0 0,0-1 0 0 0,15 4 0 0 0,51 0 123 0 0,-73-6-85 0 0,0 0 0 0 0,1-1 0 0 0,-1 1 0 0 0,0 0 0 0 0,0-1-1 0 0,0 1 1 0 0,1 0 0 0 0,-1-1 0 0 0,0 0 0 0 0,0 1 0 0 0,0-1-1 0 0,0 0 1 0 0,0 1 0 0 0,0-1 0 0 0,0 0 0 0 0,0 0 0 0 0,0 0 0 0 0,-1 0-1 0 0,1 0 1 0 0,1-1 0 0 0,-6 1 1 0 0,0 1-30 0 0,-1 0 0 0 0,1 0 0 0 0,-1 1 0 0 0,1-1-1 0 0,0 1 1 0 0,-1 0 0 0 0,1 0 0 0 0,0 1-1 0 0,-1-1 1 0 0,1 1 0 0 0,0 0 0 0 0,0 0 0 0 0,-4 3-1 0 0,-53 37 26 0 0,54-37-30 0 0,-19 15 0 0 0,0 1 0 0 0,1 1-1 0 0,2 2 1 0 0,0 0 0 0 0,1 1-1 0 0,2 1 1 0 0,0 1 0 0 0,-25 49-1 0 0,40-67-3 0 0,1 0-1 0 0,0 1 0 0 0,1-1 1 0 0,0 1-1 0 0,1 0 0 0 0,0 0 1 0 0,0 0-1 0 0,1 0 0 0 0,0 0 0 0 0,1 0 1 0 0,0 0-1 0 0,1 0 0 0 0,0 0 1 0 0,0 0-1 0 0,1 0 0 0 0,6 17 0 0 0,-1-12 19 0 0,0 0 0 0 0,2 0 0 0 0,-1-1 0 0 0,2 0-1 0 0,0-1 1 0 0,1 0 0 0 0,0-1 0 0 0,1 0-1 0 0,0-1 1 0 0,1 0 0 0 0,0-1 0 0 0,1 0 0 0 0,0-1-1 0 0,0-1 1 0 0,1 0 0 0 0,0-1 0 0 0,1 0-1 0 0,-1-1 1 0 0,1-1 0 0 0,0-1 0 0 0,1 0-1 0 0,-1-1 1 0 0,1-1 0 0 0,-1 0 0 0 0,1-2 0 0 0,0 0-1 0 0,-1 0 1 0 0,1-2 0 0 0,0 0 0 0 0,-1-1-1 0 0,30-9 1 0 0,-29 7-893 0 0,-1-2 0 0 0,0 0 1 0 0,-1-1-1 0 0,24-14 0 0 0,-28 10-728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1104 0 0,'-7'-2'12653'0'0,"1"14"-11077"0"0,3-4-375 0 0,3-1-489 0 0,7 7-496 0 0,0-1-1633 0 0,6 8 77 0 0,1 0-1380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41 5356 0 0,'-2'-3'880'0'0,"0"-1"0"0"0,0 1-1 0 0,-1 0 1 0 0,0 0 0 0 0,1 0-1 0 0,-1 0 1 0 0,0 1-1 0 0,-1-1 1 0 0,1 1 0 0 0,0 0-1 0 0,-1 0 1 0 0,-6-3 0 0 0,7 4-636 0 0,0 1 0 0 0,0-1 0 0 0,-1 1 0 0 0,1 0 0 0 0,0 0 0 0 0,-1 0 0 0 0,1 0 0 0 0,0 1 0 0 0,0-1 0 0 0,-1 1 0 0 0,1 0 0 0 0,0 0 0 0 0,0 0 0 0 0,0 0 0 0 0,0 1 0 0 0,-3 1 0 0 0,-6 4 12 0 0,0 1 1 0 0,0 0-1 0 0,1 0 0 0 0,0 1 1 0 0,1 0-1 0 0,0 1 0 0 0,1 0 1 0 0,0 1-1 0 0,0 0 1 0 0,1 1-1 0 0,0-1 0 0 0,-7 18 1 0 0,7-14-125 0 0,2 0 0 0 0,0 0 1 0 0,0 1-1 0 0,2 0 0 0 0,0 0 1 0 0,1 0-1 0 0,0 0 0 0 0,1 0 1 0 0,1 1-1 0 0,1 21 0 0 0,2-29-89 0 0,-1 1 0 0 0,1-1 0 0 0,1 1-1 0 0,0-1 1 0 0,0 0 0 0 0,1 0 0 0 0,0 0 0 0 0,0-1-1 0 0,1 1 1 0 0,0-1 0 0 0,1 0 0 0 0,0-1-1 0 0,0 1 1 0 0,1-1 0 0 0,-1 0 0 0 0,10 6-1 0 0,-11-9-22 0 0,0 0-1 0 0,0 0 0 0 0,0-1 1 0 0,0 0-1 0 0,1 0 0 0 0,-1 0 0 0 0,1-1 1 0 0,0 0-1 0 0,0 0 0 0 0,0 0 0 0 0,0-1 1 0 0,0 0-1 0 0,0 0 0 0 0,0 0 1 0 0,0-1-1 0 0,0 0 0 0 0,0 0 0 0 0,0-1 1 0 0,1 0-1 0 0,-1 0 0 0 0,0 0 0 0 0,0-1 1 0 0,-1 1-1 0 0,1-1 0 0 0,0-1 1 0 0,6-3-1 0 0,-9 5 10 0 0,-1 0 0 0 0,0 0 0 0 0,0 0 0 0 0,1-1 1 0 0,-1 1-1 0 0,0-1 0 0 0,0 1 0 0 0,0-1 0 0 0,-1 0 0 0 0,1 0 0 0 0,0 0 0 0 0,-1 0 1 0 0,1 0-1 0 0,-1 0 0 0 0,0 0 0 0 0,1-1 0 0 0,-1 1 0 0 0,0 0 0 0 0,0-1 1 0 0,-1 1-1 0 0,1-1 0 0 0,0 1 0 0 0,-1-1 0 0 0,0 1 0 0 0,1-1 0 0 0,-1 1 1 0 0,0-1-1 0 0,0 1 0 0 0,-1-1 0 0 0,1 0 0 0 0,0 1 0 0 0,-1-1 0 0 0,0 1 1 0 0,1-1-1 0 0,-3-3 0 0 0,1 2 14 0 0,-1 0 0 0 0,1 0 1 0 0,-1-1-1 0 0,0 2 0 0 0,-1-1 1 0 0,1 0-1 0 0,-1 1 0 0 0,1-1 0 0 0,-1 1 1 0 0,0 0-1 0 0,0 0 0 0 0,0 1 1 0 0,-1-1-1 0 0,1 1 0 0 0,-1 0 0 0 0,1 0 1 0 0,-8-2-1 0 0,4 3-200 0 0,0 0 1 0 0,1 0-1 0 0,-1 1 1 0 0,0 0-1 0 0,0 0 1 0 0,1 1-1 0 0,-1 0 1 0 0,1 1-1 0 0,-1-1 1 0 0,1 1-1 0 0,-1 1 1 0 0,1-1-1 0 0,0 1 1 0 0,0 1-1 0 0,0-1 1 0 0,0 1-1 0 0,1 0 1 0 0,0 1-1 0 0,0 0 1 0 0,-10 9-1 0 0,9-3-1449 0 0,2-1-3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3872 0 0,'-4'-4'2742'0'0,"3"3"-2207"0"0,0 1 1 0 0,0-1-1 0 0,0 0 0 0 0,1 0 0 0 0,-1 1 0 0 0,0-1 1 0 0,1 0-1 0 0,-1 0 0 0 0,1 0 0 0 0,-1 0 1 0 0,1 0-1 0 0,-1 0 0 0 0,1 0 0 0 0,0 0 0 0 0,-1 0 1 0 0,1-2 2070 0 0,2 2-1822 0 0,5-3-463 0 0,-1 1-1 0 0,1 0 1 0 0,0 0 0 0 0,1 1 0 0 0,-1 0 0 0 0,0 0 0 0 0,14-1-1 0 0,2-1 21 0 0,142-34 987 0 0,-10 5-397 0 0,-153 34-572 0 0,-5 3-159 0 0,-12 13-111 0 0,-17 24-53 0 0,18-15 22 0 0,1 0 0 0 0,1 1 1 0 0,-11 42-1 0 0,18-54-111 0 0,2 1-1 0 0,0 0 0 0 0,1 1 1 0 0,1-1-1 0 0,0 0 0 0 0,1 0 1 0 0,1 1-1 0 0,3 16 0 0 0,-1-18-904 0 0,0-1 1 0 0,1 1-1 0 0,10 22 0 0 0,-3-12-581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1664 0 0,'-3'-6'18172'0'0,"-3"18"-17722"0"0,0 0-1 0 0,0 0 1 0 0,1 1-1 0 0,1 0 0 0 0,0 0 1 0 0,-3 22-1 0 0,6-24-286 0 0,-1 0-1 0 0,1 1 0 0 0,1-1 1 0 0,0 1-1 0 0,0-1 0 0 0,2 0 1 0 0,-1 1-1 0 0,6 20 1 0 0,-6-29-147 0 0,1 0 0 0 0,-1 0 0 0 0,0 0 0 0 0,1 0 0 0 0,-1-1 0 0 0,1 1 0 0 0,0 0 0 0 0,0-1 0 0 0,0 1 1 0 0,0-1-1 0 0,0 0 0 0 0,1 0 0 0 0,-1 0 0 0 0,1 0 0 0 0,0 0 0 0 0,-1 0 0 0 0,1 0 0 0 0,4 1 0 0 0,-2-2-20 0 0,0 1 0 0 0,0-1 0 0 0,0 0-1 0 0,0-1 1 0 0,0 1 0 0 0,0-1-1 0 0,0 0 1 0 0,0 0 0 0 0,0-1 0 0 0,-1 1-1 0 0,7-2 1 0 0,-1-1-13 0 0,0 0 0 0 0,0 0 0 0 0,0-1-1 0 0,0 0 1 0 0,-1-1 0 0 0,1 0 0 0 0,-1-1 0 0 0,0 0 0 0 0,-1 0 0 0 0,14-13 0 0 0,-8 3 528 0 0,0-2 1 0 0,-2 0 0 0 0,20-34 0 0 0,-28 44-229 0 0,9-20 969 0 0,-13 27-735 0 0,2 4-460 0 0,7 40 77 0 0,-7-32-132 0 0,0-1 0 0 0,0 1 0 0 0,1-1 1 0 0,1 0-1 0 0,-1 0 0 0 0,6 10 0 0 0,-1-7-64 0 0,0-1 0 0 0,0 0-1 0 0,1 0 1 0 0,0 0 0 0 0,13 10-1 0 0,-17-18 27 0 0,-1 0-1 0 0,1-1 1 0 0,0 0-1 0 0,0 0 1 0 0,0 0-1 0 0,0-1 1 0 0,0 1-1 0 0,0-1 1 0 0,1-1-1 0 0,-1 1 1 0 0,1-1-1 0 0,0 0 1 0 0,-1 0-1 0 0,1 0 1 0 0,0-1-1 0 0,8 0 1 0 0,-5-1 48 0 0,1-1 0 0 0,0 1 0 0 0,0-2 0 0 0,-1 1 0 0 0,0-1 0 0 0,1-1 0 0 0,-1 0 0 0 0,0 0 0 0 0,-1 0 0 0 0,1-1 0 0 0,-1-1 0 0 0,0 0 0 0 0,0 0 0 0 0,0 0 0 0 0,-1-1 0 0 0,0 0 0 0 0,-1 0 0 0 0,1-1 0 0 0,-1 0 0 0 0,-1 0 0 0 0,0 0 0 0 0,0-1 0 0 0,7-17 0 0 0,-5 6 178 0 0,-1 0 1 0 0,0 0 0 0 0,-2-1 0 0 0,-1 1-1 0 0,0-1 1 0 0,-1-40 0 0 0,-3 25-549 0 0,-1 4-3486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1944 0 0,'3'0'532'0'0,"-1"0"0"0"0,0 0 0 0 0,1 0 0 0 0,-1 0 0 0 0,0 0 0 0 0,1 0 0 0 0,-1 1 0 0 0,0-1 0 0 0,1 1 0 0 0,-1-1 0 0 0,0 1 0 0 0,0 0 0 0 0,0 0 0 0 0,4 2 0 0 0,-2 0-25 0 0,0 0-1 0 0,0 0 1 0 0,0 1 0 0 0,0-1-1 0 0,-1 1 1 0 0,5 5 0 0 0,1 4 147 0 0,0 0 1 0 0,-2 1-1 0 0,10 20 0 0 0,-7-13-16 0 0,-1 1 0 0 0,-1 1 0 0 0,-1-1-1 0 0,9 48 1 0 0,-14-50-31 0 0,9 51 2346 0 0,-11-71-2936 0 0,0 0-1 0 0,0 0 0 0 0,0 0 1 0 0,0 0-1 0 0,1 0 1 0 0,-1-1-1 0 0,0 1 0 0 0,0 0 1 0 0,0 0-1 0 0,0 0 0 0 0,0 0 1 0 0,0 0-1 0 0,0 0 0 0 0,0 0 1 0 0,0 0-1 0 0,1 0 0 0 0,-1 0 1 0 0,0-1-1 0 0,0 1 0 0 0,0 0 1 0 0,0 0-1 0 0,0 0 0 0 0,0 0 1 0 0,0 0-1 0 0,1 0 0 0 0,-1 0 1 0 0,0 0-1 0 0,0 0 0 0 0,0 0 1 0 0,0 0-1 0 0,0 0 0 0 0,0 0 1 0 0,1 0-1 0 0,-1 0 1 0 0,0 0-1 0 0,0 0 0 0 0,0 0 1 0 0,0 1-1 0 0,0-1 0 0 0,0 0 1 0 0,1 0-1 0 0,-1 0 0 0 0,0 0 1 0 0,0 0-1 0 0,0 0 0 0 0,0 0 1 0 0,0 0-1 0 0,0 0 0 0 0,0 0 1 0 0,0 0-1 0 0,0 1 0 0 0,0-1 1 0 0,1 0-1 0 0,-1 0 0 0 0,0 0 1 0 0,0 0-1 0 0,0 0 0 0 0,0 0 1 0 0,0 1-1 0 0,0-1 0 0 0,0 0 1 0 0,0 0-1 0 0,0 0 1 0 0,12-24 78 0 0,9-28 1 0 0,9-18-11 0 0,-12 34-44 0 0,1 1 0 0 0,2 1 1 0 0,2 1-1 0 0,34-39 1 0 0,-48 62-21 0 0,-5 5 19 0 0,1 0 0 0 0,0 0-1 0 0,-1 0 1 0 0,2 0 0 0 0,6-4-1 0 0,-10 8-10 0 0,0 0-1 0 0,1 0 1 0 0,-1 0 0 0 0,0 0-1 0 0,1 1 1 0 0,-1-1-1 0 0,1 1 1 0 0,-1-1 0 0 0,1 1-1 0 0,-1 0 1 0 0,1 0-1 0 0,-1 0 1 0 0,1 0 0 0 0,-1 0-1 0 0,1 1 1 0 0,-1-1-1 0 0,4 2 1 0 0,5 2 25 0 0,-1 0 0 0 0,0 1 0 0 0,0 0 0 0 0,0 1 0 0 0,-1 0 0 0 0,1 0 0 0 0,-2 1 0 0 0,1 0 0 0 0,-1 1-1 0 0,13 14 1 0 0,6 11 138 0 0,31 50-1 0 0,-57-82-186 0 0,23 38 181 0 0,-2 0 0 0 0,-2 2 0 0 0,28 81 0 0 0,-23-30 240 0 0,3 9-5045 0 0,-22-90 3024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57 2548 0 0,'0'-1'715'0'0,"-14"-23"8564"0"0,0 7-4761 0 0,12 15-4333 0 0,-1 0 0 0 0,1 1 0 0 0,-1-1-1 0 0,1 1 1 0 0,-1 0 0 0 0,0 0 0 0 0,0 0-1 0 0,1 0 1 0 0,-1 0 0 0 0,0 0 0 0 0,0 1-1 0 0,0-1 1 0 0,0 1 0 0 0,0 0 0 0 0,-3 0 0 0 0,-8 1 59 0 0,1 0 0 0 0,0 1 0 0 0,0 0 0 0 0,1 1 1 0 0,-1 1-1 0 0,0 0 0 0 0,1 0 0 0 0,0 1 0 0 0,-17 10 1 0 0,6-1-2 0 0,0 1 0 0 0,1 1 1 0 0,-30 27-1 0 0,38-30-138 0 0,1 0-1 0 0,0 0 1 0 0,1 2 0 0 0,0-1-1 0 0,1 2 1 0 0,1-1-1 0 0,-16 34 1 0 0,23-40-78 0 0,-4 5 18 0 0,0 1 0 0 0,1 0-1 0 0,1 0 1 0 0,1 0 0 0 0,0 0-1 0 0,1 1 1 0 0,1 0 0 0 0,-1 31-1 0 0,4-30-2 0 0,1 1 0 0 0,1-1-1 0 0,0 0 1 0 0,2 0 0 0 0,9 26-1 0 0,-10-35-23 0 0,-1 0 0 0 0,1 1 0 0 0,1-2 0 0 0,0 1 0 0 0,0 0 0 0 0,0-1 0 0 0,1 0 0 0 0,0 0 0 0 0,0-1 0 0 0,1 0 0 0 0,0 0 0 0 0,12 8 0 0 0,-5-6-18 0 0,1-1 0 0 0,-1-1 0 0 0,1 0 0 0 0,1-1 0 0 0,-1 0 0 0 0,1-2 0 0 0,0 0 0 0 0,0 0 0 0 0,0-2 0 0 0,0 0 0 0 0,0 0-1 0 0,24-4 1 0 0,-17 0-30 0 0,-1-1 0 0 0,1 0-1 0 0,-1-2 1 0 0,0-1 0 0 0,-1 0-1 0 0,0-2 1 0 0,0-1 0 0 0,25-15-1 0 0,-38 20 49 0 0,-1 0 0 0 0,1-1 1 0 0,-1 0-1 0 0,0 0 0 0 0,-1-1 0 0 0,0 0 0 0 0,0 0 0 0 0,0 0 0 0 0,-1-1 0 0 0,0 0 0 0 0,0 0 0 0 0,-1 0 0 0 0,6-17 0 0 0,-8 19-2 0 0,0 1-1 0 0,-1-1 1 0 0,0 0-1 0 0,0 0 1 0 0,0 0-1 0 0,-1 0 1 0 0,1 0-1 0 0,-2 0 1 0 0,1 0-1 0 0,-1 0 1 0 0,0 0-1 0 0,0 0 1 0 0,0 0-1 0 0,-1 0 1 0 0,0 0-1 0 0,0 1 1 0 0,0-1-1 0 0,-1 1 1 0 0,0-1-1 0 0,0 1 1 0 0,-7-9-1 0 0,7 11-14 0 0,0 1-1 0 0,0-1 0 0 0,0 1 1 0 0,0-1-1 0 0,0 1 0 0 0,-1 0 1 0 0,1 0-1 0 0,-1 1 0 0 0,1-1 0 0 0,-1 1 1 0 0,0-1-1 0 0,0 1 0 0 0,1 0 1 0 0,-1 1-1 0 0,0-1 0 0 0,0 1 1 0 0,0 0-1 0 0,0-1 0 0 0,0 2 1 0 0,0-1-1 0 0,0 0 0 0 0,0 1 1 0 0,1 0-1 0 0,-5 1 0 0 0,1 0 0 0 0,1 0-1 0 0,-1 0 1 0 0,1 0-1 0 0,0 1 1 0 0,0 0-1 0 0,1 0 1 0 0,-1 1-1 0 0,0 0 1 0 0,1 0-1 0 0,0 0 1 0 0,0 0-1 0 0,0 1 1 0 0,-6 8-1 0 0,1 3 14 0 0,1 0-1 0 0,0 0 1 0 0,1 1-1 0 0,1 0 1 0 0,1 1 0 0 0,1-1-1 0 0,0 1 1 0 0,-4 35-1 0 0,3 7 129 0 0,3 82-1 0 0,3-101-66 0 0,14 277 541 0 0,-12-243-358 0 0,0-1-2922 0 0,-2-62 1060 0 0,2-5 10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 3908 0 0,'-3'-1'840'0'0,"0"1"-1"0"0,0-1 1 0 0,0 1-1 0 0,0 0 1 0 0,0 0-1 0 0,0 0 0 0 0,0 0 1 0 0,0 0-1 0 0,0 1 1 0 0,0-1-1 0 0,0 1 1 0 0,0 0-1 0 0,0 0 1 0 0,-3 2-1 0 0,0 0-253 0 0,0 0 1 0 0,0 0-1 0 0,1 1 0 0 0,0 0 1 0 0,0 0-1 0 0,-6 7 0 0 0,-1 2-171 0 0,1 0 0 0 0,1 1-1 0 0,1 0 1 0 0,-12 21-1 0 0,12-15-75 0 0,0 0-1 0 0,1 1 0 0 0,1 0 0 0 0,1 1 0 0 0,0-1 1 0 0,-2 30-1 0 0,6-33-242 0 0,1-1 0 0 0,1 1 1 0 0,0-1-1 0 0,1 1 0 0 0,1-1 1 0 0,1 1-1 0 0,0-1 0 0 0,9 26 1 0 0,-9-35-546 0 0,1 1 0 0 0,-1-1 0 0 0,2 0 0 0 0,-1 0 0 0 0,1 0 1 0 0,0-1-1 0 0,1 1 0 0 0,11 11 0 0 0,4-3-1129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1832 0 0,'-16'-4'20265'0'0,"27"22"-19796"0"0,1 1 0 0 0,0-2 0 0 0,2 0 0 0 0,0 0 0 0 0,20 18 0 0 0,25 31 127 0 0,139 190 573 0 0,-189-246-2141 0 0,0 0-1 0 0,0-1 0 0 0,13 10 1 0 0,-15-13-553 0 0,-1-1-42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 4660 0 0,'-3'-1'868'0'0,"0"0"0"0"0,0 0 0 0 0,0 1 0 0 0,0-1-1 0 0,0 1 1 0 0,-1 0 0 0 0,1 0 0 0 0,0 0-1 0 0,0 0 1 0 0,0 1 0 0 0,0-1 0 0 0,0 1-1 0 0,-6 1 1 0 0,3 1-283 0 0,1-1 0 0 0,-1 1 0 0 0,1 0 0 0 0,0 1 0 0 0,0-1-1 0 0,-8 7 1 0 0,3 0-218 0 0,0 0 0 0 0,1 1 0 0 0,0 0 0 0 0,0 0-1 0 0,-10 20 1 0 0,11-16-105 0 0,1-1 0 0 0,0 2 0 0 0,2-1 1 0 0,-1 1-1 0 0,2 0 0 0 0,0 0 0 0 0,1 0 0 0 0,-2 22 0 0 0,5-28-301 0 0,0 0-1 0 0,0 0 1 0 0,1 0-1 0 0,1 0 1 0 0,0 0 0 0 0,4 13-1 0 0,-3-15-424 0 0,0 0-1 0 0,1 1 1 0 0,0-2-1 0 0,0 1 1 0 0,1 0-1 0 0,0-1 1 0 0,11 13-1 0 0,3-2-1108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 2052 0 0,'-2'-1'1169'0'0,"2"0"-779"0"0,-1 1 0 0 0,1 0-1 0 0,-1-1 1 0 0,1 1 0 0 0,-1 0-1 0 0,1-1 1 0 0,-1 1 0 0 0,1 0-1 0 0,-1 0 1 0 0,0 0 0 0 0,1-1-1 0 0,-1 1 1 0 0,1 0 0 0 0,-1 0-1 0 0,0 0 1 0 0,1 0 0 0 0,-1 0 0 0 0,1 0-1 0 0,-2 0 1 0 0,-20 6 3315 0 0,-16 13-299 0 0,7 3-2049 0 0,0 1 0 0 0,2 1 0 0 0,-43 46 0 0 0,-68 96 609 0 0,106-118-2998 0 0,16-13-2463 0 0,15-23 1932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3044 0 0,'7'2'1516'0'0,"0"1"0"0"0,0 0-1 0 0,0 0 1 0 0,8 6 0 0 0,23 21 2613 0 0,29 43-1094 0 0,-42-44-1958 0 0,-5-6-412 0 0,-1 1 0 0 0,-1 0 0 0 0,21 39 0 0 0,-30-46-393 0 0,-2 0-1 0 0,0 1 0 0 0,0-1 0 0 0,-2 1 0 0 0,0 1 1 0 0,4 31-1 0 0,-9-37-166 0 0,0 0-1 0 0,0 0 1 0 0,-1 0 0 0 0,-1 0 0 0 0,0 0-1 0 0,-5 18 1 0 0,-1-6 71 0 0,-1 0-1 0 0,-14 28 1 0 0,-58 81 390 0 0,48-84-3524 0 0,28-41 1375 0 0,4-2 29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2548 0 0,'0'0'9376'0'0,"3"-3"-7321"0"0,7-2-947 0 0,1-1 1 0 0,0 2 0 0 0,0-1 0 0 0,0 1 0 0 0,0 1 0 0 0,19-3-1 0 0,81-9 1273 0 0,-65 10-1704 0 0,-34 4-649 0 0,33-5-487 0 0,-15 3-2932 0 0,-19 2 1833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3980 0 0,'3'3'4737'0'0,"11"8"-21"0"0,5-8-3454 0 0,0 0-1 0 0,1-1 0 0 0,-1-1 1 0 0,38-3-1 0 0,-7 1-351 0 0,-5 2-457 0 0,28-1 299 0 0,-27-3-4312 0 0,-38 3 2095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1488 0 0,'-1'2'16431'0'0,"-2"21"-15957"0"0,-29 506 4889 0 0,28-471-5243 0 0,0 38-530 0 0,9-31-3969 0 0,-4-52 2882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 0 0,'1'0'6563'0'0,"8"0"-2477"0"0,13 11-2042 0 0,-1 2 0 0 0,28 21 0 0 0,9 6-813 0 0,-8-7-275 0 0,-1 2 1 0 0,50 47-1 0 0,-32-11 173 0 0,-22-20-1797 0 0,-12-20-3179 0 0,-26-26 2306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2052 0 0,'-3'2'2982'0'0,"-5"1"-1757"0"0,1 1 0 0 0,0 0-1 0 0,0 0 1 0 0,0 1 0 0 0,1 0-1 0 0,-10 9 1 0 0,-36 42 1905 0 0,17-18-1792 0 0,-56 60 1917 0 0,-106 146 0 0 0,176-218-3028 0 0,-8 10-1257 0 0,17-11-2709 0 0,11-19 2214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1832 0 0,'0'-1'1011'0'0,"0"0"0"0"0,0-1 0 0 0,0 1 1 0 0,0-1-1 0 0,0 1 0 0 0,0 0 0 0 0,0-1 0 0 0,0 1 0 0 0,1-1 0 0 0,-1 1 0 0 0,1 0 0 0 0,0-3 1 0 0,0 4-780 0 0,-1 0 1 0 0,1 0 0 0 0,-1 1 0 0 0,0-1-1 0 0,1 0 1 0 0,-1 0 0 0 0,0 0 0 0 0,1 1 0 0 0,-1-1-1 0 0,0 0 1 0 0,1 0 0 0 0,-1 1 0 0 0,0-1-1 0 0,1 0 1 0 0,-1 1 0 0 0,0-1 0 0 0,0 0 0 0 0,0 1-1 0 0,1-1 1 0 0,-1 1 0 0 0,0-1 0 0 0,0 0 0 0 0,0 1-1 0 0,0-1 1 0 0,1 1 0 0 0,12 41 1879 0 0,-7-12-1568 0 0,0-7-218 0 0,-2 0 0 0 0,2 24-1 0 0,-1 34 216 0 0,-1-23-164 0 0,-4 81 0 0 0,-3-74-215 0 0,-8 57 58 0 0,-6-7-85 0 0,-6 26-2334 0 0,19-118-1699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0,'0'0'8401'0'0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92 184 0 0,'-1'1'341'0'0,"1"0"-1"0"0,-1 0 1 0 0,0 0 0 0 0,1 0 0 0 0,-1 0-1 0 0,1 0 1 0 0,-1 0 0 0 0,1 0 0 0 0,-1 0-1 0 0,1 1 1 0 0,0-1 0 0 0,-1 0 0 0 0,1 0-1 0 0,0 0 1 0 0,0 1 0 0 0,0-1-1 0 0,0 2 1 0 0,0-1-203 0 0,0 0 0 0 0,1 0 0 0 0,-1 0 0 0 0,0-1 0 0 0,1 1 0 0 0,0 0 0 0 0,-1 0 0 0 0,1 0 0 0 0,2 3 0 0 0,-3-5 8 0 0,17 12 3403 0 0,-2-19-2471 0 0,4-23 2248 0 0,-18 28-2983 0 0,-1-34 2150 0 0,0 34-2308 0 0,-4-2 313 0 0,4 3-479 0 0,0 1 0 0 0,0-1 0 0 0,0 1 0 0 0,0-1 0 0 0,-1 1 0 0 0,1-1-1 0 0,0 1 1 0 0,0-1 0 0 0,-1 1 0 0 0,1-1 0 0 0,0 1 0 0 0,-1-1 0 0 0,1 1 0 0 0,-1-1 0 0 0,1 1 0 0 0,0 0 0 0 0,-1-1 0 0 0,1 1 0 0 0,-1 0 0 0 0,1 0 0 0 0,-1-1 0 0 0,1 1 0 0 0,-1 0 0 0 0,1 0 0 0 0,-1 0 0 0 0,0-1 0 0 0,1 1 0 0 0,-1 0 0 0 0,1 0 0 0 0,-1 0 0 0 0,1 0 0 0 0,-1 0 0 0 0,1 0 0 0 0,-1 0 0 0 0,0 0 0 0 0,0 1-1 0 0,-3 1-37 0 0,0 0 0 0 0,1 0-1 0 0,-1 0 1 0 0,0 1-1 0 0,1 0 1 0 0,0 0-1 0 0,-1 0 1 0 0,1 0-1 0 0,1 0 1 0 0,-1 1-1 0 0,0-1 1 0 0,-3 7-1 0 0,6-9 7 0 0,-1 0-1 0 0,1 0 1 0 0,0-1 0 0 0,0 1-1 0 0,0 0 1 0 0,0 0 0 0 0,0-1-1 0 0,0 1 1 0 0,0 0 0 0 0,0 0-1 0 0,0 0 1 0 0,0-1 0 0 0,0 1-1 0 0,0 0 1 0 0,0 0 0 0 0,1-1-1 0 0,-1 1 1 0 0,1 1 0 0 0,1 9-103 0 0,13-3 63 0 0,-2-6 46 0 0,-11-3 7 0 0,0 1 8 0 0,23-8 252 0 0,-23 6-191 0 0,0-1 0 0 0,0 1 0 0 0,0-1-1 0 0,0 1 1 0 0,-1-1 0 0 0,1 0-1 0 0,-1 1 1 0 0,0-1 0 0 0,0 0 0 0 0,0 0-1 0 0,0 0 1 0 0,-1 0 0 0 0,1 0-1 0 0,-1 0 1 0 0,1-6 0 0 0,-1 7 52 0 0,-13-31 772 0 0,4 24-704 0 0,-16 5-59 0 0,23 5-135 0 0,1-1 1 0 0,-1 0 0 0 0,0 0-1 0 0,1 1 1 0 0,-1 0 0 0 0,0-1-1 0 0,1 1 1 0 0,-1 0 0 0 0,1-1 0 0 0,-1 1-1 0 0,1 0 1 0 0,-1 0 0 0 0,1 0-1 0 0,0 0 1 0 0,-1 1 0 0 0,1-1-1 0 0,0 0 1 0 0,0 1 0 0 0,0-1-1 0 0,0 0 1 0 0,0 1 0 0 0,0-1-1 0 0,0 1 1 0 0,1 0 0 0 0,-2 2-1 0 0,-6 10-103 0 0,8-12 89 0 0,0-1 1 0 0,0 1-1 0 0,0 0 0 0 0,0 0 1 0 0,0 0-1 0 0,1 0 0 0 0,-1 0 1 0 0,0 0-1 0 0,1 0 0 0 0,0 0 1 0 0,-1-1-1 0 0,1 1 0 0 0,0 0 1 0 0,0 0-1 0 0,0-1 0 0 0,2 3 1 0 0,-2-2 12 0 0,1 0 1 0 0,0-1-1 0 0,0 1 1 0 0,-1-1-1 0 0,1 1 1 0 0,0-1-1 0 0,0 0 1 0 0,0 0-1 0 0,0 0 1 0 0,0 0-1 0 0,0 0 1 0 0,1-1-1 0 0,-1 1 1 0 0,0 0-1 0 0,0-1 1 0 0,1 0-1 0 0,-1 1 1 0 0,0-1-1 0 0,1 0 1 0 0,-1 0-1 0 0,0-1 1 0 0,0 1-1 0 0,1 0 1 0 0,-1-1-1 0 0,0 1 0 0 0,0-1 1 0 0,0 0-1 0 0,1 0 1 0 0,-1 0-1 0 0,2-1 1 0 0,0 1 42 0 0,-1-1-1 0 0,1 0 1 0 0,-1 0-1 0 0,0 0 1 0 0,0 0 0 0 0,0 0-1 0 0,0 0 1 0 0,0-1 0 0 0,0 1-1 0 0,-1-1 1 0 0,1 0 0 0 0,2-4-1 0 0,-4 5 21 0 0,0-1 0 0 0,0 1 0 0 0,0-1-1 0 0,0 1 1 0 0,0-1 0 0 0,-1 0 0 0 0,1 1-1 0 0,-1-1 1 0 0,1 0 0 0 0,-1 1 0 0 0,0-1-1 0 0,0 0 1 0 0,0 0 0 0 0,-1 1 0 0 0,1-1 0 0 0,-1 0-1 0 0,-1-3 1 0 0,-2-2 65 0 0,-8-14 186 0 0,-5 25-320 0 0,14-2-7 0 0,-1 1-1 0 0,1 0 0 0 0,0 1 1 0 0,0-1-1 0 0,0 0 1 0 0,0 1-1 0 0,0 0 1 0 0,1-1-1 0 0,-1 1 0 0 0,1 0 1 0 0,0 1-1 0 0,0-1 1 0 0,0 0-1 0 0,0 1 1 0 0,0-1-1 0 0,1 1 0 0 0,-1-1 1 0 0,1 1-1 0 0,0 0 1 0 0,0-1-1 0 0,1 1 1 0 0,-1 7-1 0 0,1-7-7 0 0,0-1-1 0 0,1 0 1 0 0,-1 0 0 0 0,1 1-1 0 0,0-1 1 0 0,0 0-1 0 0,0 0 1 0 0,4 6 0 0 0,-4-7 20 0 0,-1-1 0 0 0,1 1 0 0 0,0-1 0 0 0,1 1 0 0 0,-1-1 0 0 0,0 0 0 0 0,0 0 1 0 0,0 1-1 0 0,1-1 0 0 0,-1 0 0 0 0,1 0 0 0 0,-1 0 0 0 0,1 0 0 0 0,-1 0 0 0 0,1-1 1 0 0,0 1-1 0 0,-1 0 0 0 0,1-1 0 0 0,0 1 0 0 0,-1-1 0 0 0,1 0 0 0 0,3 1 0 0 0,-2-1 1 0 0,0 0-1 0 0,0 0 0 0 0,0 0 1 0 0,0-1-1 0 0,0 1 0 0 0,0-1 1 0 0,0 0-1 0 0,0 1 0 0 0,0-1 0 0 0,0-1 1 0 0,-1 1-1 0 0,1 0 0 0 0,0-1 1 0 0,-1 1-1 0 0,1-1 0 0 0,-1 0 1 0 0,1 0-1 0 0,-1 0 0 0 0,4-4 0 0 0,3-3 54 0 0,-8 8-30 0 0,0 0 0 0 0,0-1 1 0 0,0 0-1 0 0,0 1 0 0 0,0-1 0 0 0,0 0 0 0 0,0 1 1 0 0,-1-1-1 0 0,1 0 0 0 0,-1 0 0 0 0,1 1 0 0 0,-1-1 1 0 0,0 0-1 0 0,1 0 0 0 0,-1 0 0 0 0,0 0 0 0 0,0 0 1 0 0,0 1-1 0 0,-1-1 0 0 0,1 0 0 0 0,0 0 0 0 0,-1 0 1 0 0,-1-3-1 0 0,1 0 52 0 0,-1 1 0 0 0,1-1-1 0 0,-2 0 1 0 0,1 0 0 0 0,0 1 0 0 0,-7-9 0 0 0,8 12-51 0 0,0-1 0 0 0,-1 0 0 0 0,0 1 0 0 0,1-1 1 0 0,-1 1-1 0 0,0 0 0 0 0,0-1 0 0 0,0 1 0 0 0,0 0 0 0 0,0 0 1 0 0,0 0-1 0 0,0 1 0 0 0,0-1 0 0 0,0 0 0 0 0,0 1 0 0 0,-1-1 1 0 0,1 1-1 0 0,0 0 0 0 0,0 0 0 0 0,0 0 0 0 0,-1 0 0 0 0,1 0 1 0 0,0 0-1 0 0,0 1 0 0 0,-1-1 0 0 0,1 1 0 0 0,-4 1 0 0 0,3-1-22 0 0,0 0 0 0 0,0 1 0 0 0,0-1 0 0 0,0 1 0 0 0,1 0 0 0 0,-1 0 0 0 0,0 0 0 0 0,1 1 0 0 0,-1-1 0 0 0,1 1 0 0 0,0-1 0 0 0,0 1-1 0 0,0 0 1 0 0,0-1 0 0 0,0 1 0 0 0,-1 5 0 0 0,2-5-11 0 0,0 0-1 0 0,0 0 1 0 0,0 0-1 0 0,0 0 1 0 0,1 0-1 0 0,0 1 1 0 0,0-1-1 0 0,0 0 0 0 0,0 0 1 0 0,0 0-1 0 0,0 1 1 0 0,1-1-1 0 0,0 0 1 0 0,-1 0-1 0 0,1 0 1 0 0,0 0-1 0 0,2 3 1 0 0,-2-4 10 0 0,0-1 0 0 0,0 1 1 0 0,0 0-1 0 0,1-1 0 0 0,-1 1 1 0 0,0-1-1 0 0,1 1 0 0 0,0-1 1 0 0,-1 1-1 0 0,1-1 0 0 0,0 0 1 0 0,-1 0-1 0 0,1 0 0 0 0,0 0 1 0 0,0 0-1 0 0,0 0 0 0 0,0-1 1 0 0,0 1-1 0 0,0-1 0 0 0,0 1 1 0 0,0-1-1 0 0,0 0 0 0 0,0 0 1 0 0,0 0-1 0 0,0 0 0 0 0,0 0 1 0 0,4-1-1 0 0,-4 1 13 0 0,-1 0 0 0 0,1 0 0 0 0,0 0 0 0 0,-1 0 0 0 0,1-1 0 0 0,0 1 0 0 0,-1-1 0 0 0,1 1 0 0 0,-1-1 0 0 0,1 0 0 0 0,0 1 0 0 0,-1-1 0 0 0,0 0 0 0 0,1 0 0 0 0,-1 0 0 0 0,0 0 0 0 0,1 0 0 0 0,-1-1 0 0 0,0 1-1 0 0,0 0 1 0 0,0-1 0 0 0,0 1 0 0 0,0 0 0 0 0,0-1 0 0 0,0 1 0 0 0,-1-1 0 0 0,1 1 0 0 0,0-1 0 0 0,-1 0 0 0 0,1 1 0 0 0,-1-1 0 0 0,0 0 0 0 0,0 1 0 0 0,1-1 0 0 0,-1-2 0 0 0,2-8 107 0 0,-2 11-101 0 0,0-1 0 0 0,0 0 1 0 0,-1 1-1 0 0,1-1 0 0 0,0 0 0 0 0,-1 1 0 0 0,1-1 0 0 0,-1 1 0 0 0,1-1 0 0 0,-1 1 1 0 0,0-1-1 0 0,0 1 0 0 0,0 0 0 0 0,0-1 0 0 0,0 1 0 0 0,0 0 0 0 0,-2-2 0 0 0,-2-4 26 0 0,5 7-41 0 0,-1-1-1 0 0,0 1 1 0 0,0-1-1 0 0,0 1 0 0 0,0 0 1 0 0,0-1-1 0 0,0 1 1 0 0,0 0-1 0 0,0-1 1 0 0,0 1-1 0 0,0 0 1 0 0,0 0-1 0 0,0 0 1 0 0,0 0-1 0 0,0 0 0 0 0,0 0 1 0 0,0 0-1 0 0,0 1 1 0 0,0-1-1 0 0,0 0 1 0 0,0 0-1 0 0,0 1 1 0 0,0-1-1 0 0,0 1 1 0 0,0-1-1 0 0,0 1 0 0 0,0-1 1 0 0,-1 2-1 0 0,-3 0-32 0 0,1 1-1 0 0,0 0 0 0 0,0 0 1 0 0,0 0-1 0 0,-5 5 0 0 0,7-5-36 0 0,0 1 0 0 0,-1-1 0 0 0,2 1 0 0 0,-1-1 0 0 0,0 1 0 0 0,1 0 0 0 0,-2 4 0 0 0,0 0-79 0 0,3-7 72 0 0,0 1 40 0 0,0 0 0 0 0,1 0 0 0 0,-1 0 1 0 0,1 0-1 0 0,-1-1 0 0 0,1 1 0 0 0,-1 0 0 0 0,1-1 1 0 0,0 1-1 0 0,2 3 0 0 0,-2-3-58 0 0,0-2 78 0 0,0 1 0 0 0,1 0 0 0 0,-1 0 0 0 0,0-1 0 0 0,0 1 0 0 0,1-1 0 0 0,-1 1 0 0 0,0-1 0 0 0,1 1 0 0 0,-1-1 0 0 0,1 0 0 0 0,-1 0 1 0 0,0 0-1 0 0,1 0 0 0 0,-1 0 0 0 0,1 0 0 0 0,-1 0 0 0 0,1 0 0 0 0,-1 0 0 0 0,2-1 0 0 0,-2 0 30 0 0,0 1 1 0 0,0 0-1 0 0,0-1 0 0 0,0 1 0 0 0,0 0 1 0 0,0-1-1 0 0,0 0 0 0 0,0 1 1 0 0,0-1-1 0 0,0 0 0 0 0,0 1 0 0 0,0-1 1 0 0,-1 0-1 0 0,1 0 0 0 0,0 1 1 0 0,-1-1-1 0 0,1 0 0 0 0,0 0 0 0 0,-1 0 1 0 0,1 0-1 0 0,-1 0 0 0 0,0 0 1 0 0,1 0-1 0 0,-1 0 0 0 0,0 0 1 0 0,1-2-1 0 0,2-5 253 0 0,-2 6-141 0 0,-1-1 13 0 0,0 0 0 0 0,0 0 0 0 0,0 0 0 0 0,-1 0 0 0 0,1-1 0 0 0,-2-4 0 0 0,1 5-63 0 0,1 2-34 0 0,-1 0 0 0 0,1-1 0 0 0,-1 1 0 0 0,0 0-1 0 0,0 0 1 0 0,1-1 0 0 0,-1 1 0 0 0,0 0 0 0 0,0 0 0 0 0,0 0 0 0 0,0 0-1 0 0,0 0 1 0 0,-1 0 0 0 0,1 1 0 0 0,0-1 0 0 0,0 0 0 0 0,0 1 0 0 0,-1-1-1 0 0,1 0 1 0 0,0 1 0 0 0,-3-1 0 0 0,3 1 19 0 0,-25 4-690 0 0,25-4 282 0 0,-14 7-3728 0 0,12-3 2564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3372 0 0,'0'0'7553'0'0,"-1"0"-7156"0"0,1 1 0 0 0,-2 0 794 0 0,2 0-794 0 0,0-1 0 0 0,-1 0-1 0 0,1 1 1 0 0,-1 0 0 0 0,1-1 0 0 0,0 1 0 0 0,0-1 0 0 0,-1 1 0 0 0,1-1 0 0 0,0 1 0 0 0,0 0 0 0 0,0-1 0 0 0,0 1 0 0 0,-1 0 0 0 0,5 10 169 0 0,0 0 1 0 0,1-1 0 0 0,0 0-1 0 0,0 0 1 0 0,1 0 0 0 0,0 0-1 0 0,13 14 1 0 0,10 18 235 0 0,7 12-428 0 0,45 54 1 0 0,-74-100-1265 0 0,1 0 1 0 0,0-1 0 0 0,13 10 0 0 0,-15-13-184 0 0,3 2-467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66 968 0 0,'0'0'8598'0'0,"-2"1"-7311"0"0,0 1-917 0 0,0-1 1 0 0,0 1 0 0 0,0 0-1 0 0,1 0 1 0 0,-1 0-1 0 0,1 0 1 0 0,-1 0-1 0 0,1 0 1 0 0,-1 0-1 0 0,1 0 1 0 0,0 1-1 0 0,0-1 1 0 0,-1 5-1 0 0,-9 42 2128 0 0,3-10-1460 0 0,5-29-866 0 0,1 0 1 0 0,0 1 0 0 0,0-1-1 0 0,2 1 1 0 0,-1 10-1 0 0,1-8-18 0 0,-1 0-1 0 0,-3 21 1 0 0,0-13-23 0 0,2 1 0 0 0,0-1 0 0 0,2 30 0 0 0,1-23-58 0 0,0-4-50 0 0,1-1 0 0 0,7 30 0 0 0,-1-12-59 0 0,-7-36 19 0 0,1 0 1 0 0,-1 0-1 0 0,1 0 0 0 0,1-1 0 0 0,4 9 1 0 0,-5-9-3 0 0,1 1 1 0 0,0 0-1 0 0,-1 0 0 0 0,3 10 1 0 0,-3-11 4 0 0,0 0 1 0 0,0 0-1 0 0,0 0 0 0 0,0 0 1 0 0,1 0-1 0 0,0 0 1 0 0,0-1-1 0 0,0 1 1 0 0,0-1-1 0 0,0 0 1 0 0,1 0-1 0 0,-1 0 1 0 0,1-1-1 0 0,4 3 1 0 0,8 7-78 0 0,-14-10 80 0 0,0-1-1 0 0,0 1 0 0 0,1-1 1 0 0,-1 0-1 0 0,1 0 0 0 0,-1 0 1 0 0,1 0-1 0 0,-1-1 0 0 0,1 1 1 0 0,-1-1-1 0 0,6 1 0 0 0,3-1 0 0 0,-8 0 10 0 0,0 0 0 0 0,1 0 0 0 0,-1 0 0 0 0,1-1 1 0 0,-1 1-1 0 0,0-1 0 0 0,1 0 0 0 0,-1 0 0 0 0,0 0 1 0 0,0 0-1 0 0,0-1 0 0 0,0 1 0 0 0,0-1 0 0 0,5-3 1 0 0,2-2 3 0 0,0 0 63 0 0,0 0-1 0 0,0-1 1 0 0,0 0 0 0 0,-1-1 0 0 0,-1 0-1 0 0,1 0 1 0 0,-1-1 0 0 0,-1 0-1 0 0,0 0 1 0 0,0-1 0 0 0,-1 0 0 0 0,0 0-1 0 0,-1 0 1 0 0,7-25 0 0 0,-4 17 2 0 0,-6 16-55 0 0,0 0 0 0 0,-1 0-1 0 0,0 0 1 0 0,0-1 0 0 0,0 1-1 0 0,1-5 1 0 0,16-48 119 0 0,-9 20 19 0 0,-6 30-78 0 0,-1-1 0 0 0,-1 0 1 0 0,1 0-1 0 0,-1 0 1 0 0,1-8-1 0 0,5-54 919 0 0,-9 45-535 0 0,0 0 1 0 0,-6-24 0 0 0,4 30-255 0 0,-1 0 1 0 0,0 0-1 0 0,-14-28 0 0 0,15 38-164 0 0,0 1-1 0 0,-1-1 1 0 0,0 1-1 0 0,0 0 1 0 0,0 1-1 0 0,-1-1 1 0 0,0 1-1 0 0,-1 1 1 0 0,1-1-1 0 0,-1 1 1 0 0,0 0 0 0 0,0 0-1 0 0,-1 1 1 0 0,1 0-1 0 0,-1 0 1 0 0,0 1-1 0 0,0 0 1 0 0,0 0-1 0 0,-17-2 1 0 0,19 4-78 0 0,0 0 1 0 0,-1 0-1 0 0,1 1 0 0 0,0 0 1 0 0,0 0-1 0 0,-1 0 1 0 0,1 1-1 0 0,0 0 0 0 0,0 0 1 0 0,0 1-1 0 0,0 0 1 0 0,0 0-1 0 0,0 0 0 0 0,0 1 1 0 0,1 0-1 0 0,-1 0 1 0 0,1 0-1 0 0,0 0 0 0 0,0 1 1 0 0,-6 6-1 0 0,-25 14-842 0 0,29-19-552 0 0,2 1 0 0 0,-1 0 0 0 0,-8 10 0 0 0,10-11-72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37 3168 0 0,'0'0'2621'0'0,"-6"-18"5171"0"0,5 17-6864 0 0,-2-2 344 0 0,2 2-987 0 0,-1-1 1 0 0,0 0 0 0 0,1 1 0 0 0,-1 0 0 0 0,0-1 0 0 0,0 1 0 0 0,0 0 0 0 0,-3-2 0 0 0,-4 3-43 0 0,0-1 1 0 0,1 1 0 0 0,-1 0-1 0 0,0 1 1 0 0,1 0 0 0 0,-1 0-1 0 0,-9 4 1 0 0,-63 21 319 0 0,65-21-450 0 0,-12 7 150 0 0,0 1 0 0 0,1 1 0 0 0,0 2 0 0 0,1 0 0 0 0,1 2 0 0 0,1 1 1 0 0,0 0-1 0 0,-39 45 0 0 0,52-53-147 0 0,2 0-1 0 0,0 0 1 0 0,0 1 0 0 0,1 0-1 0 0,0 0 1 0 0,-8 21 0 0 0,2-3 38 0 0,10-20-105 0 0,0 0 0 0 0,0-1 1 0 0,0 1-1 0 0,2 1 0 0 0,-3 12 0 0 0,-2 18 98 0 0,5-29-72 0 0,0 1-1 0 0,1-1 0 0 0,0 0 0 0 0,0 0 1 0 0,3 19-1 0 0,-2-28-56 0 0,2 10 51 0 0,-1 0-1 0 0,2 0 1 0 0,0 0 0 0 0,0-1 0 0 0,1 1 0 0 0,12 22 0 0 0,-3-9 180 0 0,-8-21-193 0 0,0 2-12 0 0,1 0-1 0 0,0-1 1 0 0,0 0-1 0 0,0 0 1 0 0,0 0-1 0 0,1-1 1 0 0,0 0-1 0 0,1-1 1 0 0,-1 1-1 0 0,1-1 1 0 0,-1-1-1 0 0,17 6 1 0 0,16-2 13 0 0,-1-3 0 0 0,1-1 0 0 0,0-1 0 0 0,0-3 0 0 0,51-6 0 0 0,-59 4-20 0 0,-7 1 227 0 0,0 0 0 0 0,34-9 0 0 0,-58 11-156 0 0,1 0-8 0 0,1 0-64 0 0,-3 0-25 0 0,1 0 1 0 0,0 0-1 0 0,-1 1 1 0 0,1-1-1 0 0,0 0 1 0 0,-1 0-1 0 0,1 0 1 0 0,0-1-1 0 0,-1 1 1 0 0,1 0-1 0 0,0 0 1 0 0,-1 0-1 0 0,1 0 1 0 0,0-1-1 0 0,-1 1 1 0 0,1 0-1 0 0,0-1 1 0 0,-1 1 6 0 0,9-2-700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63 3412 0 0,'-5'-15'8642'0'0,"0"-2"-3363"0"0,4 15-4725 0 0,0 0-368 0 0,1 1 1 0 0,-1-1-1 0 0,0 0 1 0 0,0 1-1 0 0,0-1 1 0 0,0 0-1 0 0,0 1 1 0 0,-1-1-1 0 0,1 1 1 0 0,0 0-1 0 0,-1-1 1 0 0,1 1-1 0 0,-1 0 1 0 0,0 0-1 0 0,1 0 1 0 0,-1 0-1 0 0,0 0 0 0 0,1 0 1 0 0,-1 0-1 0 0,0 1 1 0 0,-3-2-1 0 0,4 2-106 0 0,-32 4 318 0 0,22-1-251 0 0,1-1-29 0 0,0 1 0 0 0,1 1 0 0 0,-11 4 0 0 0,12-4-23 0 0,0 0 0 0 0,0 1 0 0 0,1 1 0 0 0,-1-1 0 0 0,1 1 0 0 0,1 1 0 0 0,-11 10 0 0 0,12-9-47 0 0,-1 0 1 0 0,1 1 0 0 0,1-1-1 0 0,-1 1 1 0 0,-4 16 0 0 0,-6 11 38 0 0,14-34-81 0 0,0 1 0 0 0,0 0 1 0 0,0 0-1 0 0,1-1 0 0 0,-1 1 1 0 0,1 0-1 0 0,0 3 0 0 0,-5 19 25 0 0,2-17-13 0 0,3 16-7 0 0,-2-11-6 0 0,1-10-1 0 0,0 1 1 0 0,1-1 0 0 0,-1 0 0 0 0,1 0 0 0 0,0 1 0 0 0,0-1 0 0 0,0 0 0 0 0,0 1 0 0 0,1-1 0 0 0,-1 0 0 0 0,3 6 0 0 0,-2-5 1 0 0,0 0 0 0 0,-1 0 0 0 0,1 0 0 0 0,-1 0 0 0 0,1 0 0 0 0,-1 0 0 0 0,-1 6 0 0 0,1-2 5 0 0,17 71 42 0 0,-6-38 22 0 0,-4-8 210 0 0,-7-31-333 0 0,0 0 126 0 0,0 0 1 0 0,0 0 0 0 0,0 0-1 0 0,1 0 1 0 0,-1 0 0 0 0,0 0 0 0 0,1 0-1 0 0,0-1 1 0 0,-1 1 0 0 0,1 0-1 0 0,2 3 1 0 0,-3-4-60 0 0,21 14-9 0 0,-19-14-12 0 0,-3-1 3 0 0,1 0-1 0 0,27 9-9 0 0,-18-6 9 0 0,6 3 0 0 0,9-2 0 0 0,11 0 20 0 0,-8-2-24 0 0,-17-2 4 0 0,1-2 0 0 0,30-2 16 0 0,-31 2-9 0 0,-1-1 0 0 0,1 0 0 0 0,-1 0 0 0 0,0-1 0 0 0,0 0 0 0 0,0-1 0 0 0,15-11 0 0 0,-19 13-8 0 0,0-1-1 0 0,-1 0 1 0 0,0 0-1 0 0,0 0 1 0 0,0-1-1 0 0,3-4 1 0 0,7-9-4 0 0,-11 15 12 0 0,-1-1 0 0 0,1 1 0 0 0,-1-1 0 0 0,0 0 0 0 0,0 0 0 0 0,0 0 0 0 0,0 0 0 0 0,-1 0 0 0 0,0 0 0 0 0,0 0 0 0 0,1-8 0 0 0,1 1 18 0 0,-3 10-26 0 0,1 0 0 0 0,-1 0 0 0 0,0 0 0 0 0,1 0 0 0 0,-1 0 0 0 0,0 0-1 0 0,0 0 1 0 0,0 0 0 0 0,0 0 0 0 0,0 0 0 0 0,0 0 0 0 0,0 0 0 0 0,0 0-1 0 0,0 0 1 0 0,0 0 0 0 0,-1-2 0 0 0,-16-38-147 0 0,16 37 120 0 0,-1 1 1 0 0,0 0-1 0 0,-1-1 0 0 0,1 1 1 0 0,-1 0-1 0 0,1 1 0 0 0,-1-1 1 0 0,0 0-1 0 0,0 1 0 0 0,0-1 1 0 0,0 1-1 0 0,0 0 0 0 0,-8-3 1 0 0,4 1-49 0 0,6 3 49 0 0,-31 4-190 0 0,27-2 195 0 0,1 1 1 0 0,0 0-1 0 0,-1 0 0 0 0,1 0 1 0 0,0 0-1 0 0,0 1 1 0 0,1-1-1 0 0,-1 1 1 0 0,1 0-1 0 0,-4 4 1 0 0,-10 7-56 0 0,-1 13 29 0 0,17-26 51 0 0,0 1-1 0 0,0 0 1 0 0,0-1-1 0 0,0 1 1 0 0,0 0-1 0 0,1 0 1 0 0,-1-1-1 0 0,1 1 1 0 0,-1 3-1 0 0,-2 6 25 0 0,1-2-3 0 0,0 0 0 0 0,0 0 1 0 0,0 0-1 0 0,1 0 0 0 0,1 0 0 0 0,0 0 1 0 0,0 0-1 0 0,3 18 0 0 0,0-12 12 0 0,1 1 74 0 0,0 0 1 0 0,2 30 0 0 0,-6-37-26 0 0,1 0 1 0 0,1-1-1 0 0,4 15 1 0 0,-4-14-45 0 0,14 69 528 0 0,-13-58-359 0 0,-2-16-177 0 0,-1-1 0 0 0,1 1 0 0 0,-1-1-1 0 0,1 1 1 0 0,0-1 0 0 0,0 1 0 0 0,0-1-1 0 0,1 0 1 0 0,1 4 0 0 0,-2-5-21 0 0,0-1 1 0 0,-1 1-1 0 0,1 0 1 0 0,-1-1 0 0 0,1 1-1 0 0,-1 0 1 0 0,0-1-1 0 0,0 1 1 0 0,0 0-1 0 0,0 0 1 0 0,0 0-1 0 0,0 1 1 0 0,0-1-6 0 0,0-1-1 0 0,0 1 1 0 0,0-1 0 0 0,0 1 0 0 0,0 0-1 0 0,0-1 1 0 0,0 1 0 0 0,1-1 0 0 0,-1 1-1 0 0,0-1 1 0 0,2 3 0 0 0,0 2 40 0 0,0 0-1 0 0,0 0 1 0 0,-1 1 0 0 0,1 8-1 0 0,-1-9-4 0 0,2 10 183 0 0,-1 0 0 0 0,-1 0-1 0 0,0 23 1 0 0,3-8 60 0 0,-4-30-253 0 0,6 18-581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1034 118 2780 0 0,'-7'-18'10131'0'0,"5"15"-9413"0"0,1-1 1 0 0,-1 0 0 0 0,0 0-1 0 0,0 0 1 0 0,-1 1 0 0 0,1-1-1 0 0,-1 1 1 0 0,1 0 0 0 0,-7-6-1 0 0,3 5-184 0 0,1-1 0 0 0,-1 1 0 0 0,0 1-1 0 0,0-1 1 0 0,-9-3 0 0 0,-5 0 20 0 0,-1 0 0 0 0,-38-6 0 0 0,50 11-318 0 0,-7 0-138 0 0,0 2 0 0 0,0-1 1 0 0,0 2-1 0 0,0 0 0 0 0,0 1 1 0 0,0 1-1 0 0,-27 8 0 0 0,9-1-11 0 0,1 2 0 0 0,0 1 0 0 0,0 1 0 0 0,1 2 0 0 0,-37 25 0 0 0,50-27-36 0 0,0 1 0 0 0,0 0-1 0 0,-25 29 1 0 0,31-28-39 0 0,1 1 0 0 0,1 0-1 0 0,1 1 1 0 0,0 0 0 0 0,1 1 0 0 0,1 0-1 0 0,1 1 1 0 0,0-1 0 0 0,2 1 0 0 0,-6 40-1 0 0,7-32-10 0 0,1-1 0 0 0,2 0 0 0 0,1 1 0 0 0,3 30 0 0 0,3-16 0 0 0,-3-10 6 0 0,13 48 0 0 0,-10-53-9 0 0,2 1-5 0 0,19 51 0 0 0,-10-38 35 0 0,-1 0-1 0 0,-2 0 1 0 0,-2 2-1 0 0,-2-1 1 0 0,7 63-1 0 0,-15-86-21 0 0,1 17 12 0 0,-1-1 0 0 0,-4 66-1 0 0,-10 34 16 0 0,-6 21-7 0 0,13-118-20 0 0,-13 51 119 0 0,4-38 54 0 0,12-43-130 0 0,0 0 0 0 0,-1-1 1 0 0,0 1-1 0 0,-8 14 0 0 0,-2 5 81 0 0,9-17-27 0 0,-1 1-1 0 0,0-2 0 0 0,-1 1 0 0 0,0 0 1 0 0,-1-1-1 0 0,0 0 0 0 0,-16 15 1 0 0,17-18-24 0 0,0-2 1 0 0,0 1-1 0 0,0-1 0 0 0,0 1 1 0 0,-1-2-1 0 0,0 1 1 0 0,1-1-1 0 0,-2 0 0 0 0,1 0 1 0 0,0-1-1 0 0,0 0 1 0 0,-13 1-1 0 0,5-1-211 0 0,1-1 0 0 0,-1 0-1 0 0,0-1 1 0 0,0-1 0 0 0,1-1-1 0 0,-1 0 1 0 0,-16-5 0 0 0,24 2-2747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3044 0 0,'0'0'5495'0'0,"2"-13"403"0"0,4 8-5280 0 0,1 0 0 0 0,0 0 0 0 0,1 1 0 0 0,-1 0 1 0 0,1 0-1 0 0,0 1 0 0 0,0 0 0 0 0,10-2 0 0 0,70-14 743 0 0,160-12 941 0 0,-197 24-1904 0 0,-29 6-4269 0 0,-7 0 2335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4 1720 0 0,'-5'-1'929'0'0,"1"0"1"0"0,0 0-1 0 0,-1 1 0 0 0,1-1 0 0 0,-1 1 1 0 0,1 0-1 0 0,-1 1 0 0 0,1-1 0 0 0,-8 2 1 0 0,4 1-151 0 0,0-1 0 0 0,0 1 0 0 0,0 0 0 0 0,-11 8 0 0 0,-2 2 39 0 0,1 2 0 0 0,-26 24 0 0 0,43-37-621 0 0,-20 19 369 0 0,1 1 0 0 0,2 1 1 0 0,0 1-1 0 0,2 1 0 0 0,-25 42 1 0 0,19-21 310 0 0,2 1 1 0 0,-24 75 0 0 0,40-97-648 0 0,1 0 0 0 0,1 0 1 0 0,1 1-1 0 0,2 0 0 0 0,1 29 0 0 0,0-40-139 0 0,0 2 14 0 0,1 0 1 0 0,1 0-1 0 0,1 0 1 0 0,0-1-1 0 0,10 29 0 0 0,-10-35-481 0 0,1-1-1 0 0,0 0 0 0 0,0 0 0 0 0,1-1 0 0 0,0 1 0 0 0,1-1 0 0 0,0 0 0 0 0,0 0 1 0 0,1-1-1 0 0,0 0 0 0 0,9 7 0 0 0,4 0-1189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3252 0 0,'11'-3'6110'0'0,"3"6"-3471"0"0,11 10-796 0 0,35 29 875 0 0,100 90 0 0 0,-126-103-2278 0 0,15 14 132 0 0,-1 2 1 0 0,-3 3-1 0 0,53 70 1 0 0,-60-73-4202 0 0,-35-42 2688 0 0,1 1-486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1 3412 0 0,'0'0'2745'0'0,"-12"2"2947"0"0,-24 40-961 0 0,-11 29-1958 0 0,3-5-1361 0 0,-131 187 1922 0 0,97-151-2288 0 0,35-48-1107 0 0,35-43-429 0 0,-16 23-3989 0 0,20-27 2950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1944 0 0,'4'-1'955'0'0,"1"0"0"0"0,-1 0 1 0 0,1 1-1 0 0,-1-1 0 0 0,1 1 0 0 0,7 1 0 0 0,31 9 1846 0 0,-19-1-2001 0 0,28 14 0 0 0,-49-22-636 0 0,26 14 265 0 0,-1 0 0 0 0,0 2 0 0 0,-2 1-1 0 0,0 1 1 0 0,-1 2 0 0 0,25 26 0 0 0,-36-33-166 0 0,0 1 1 0 0,-2 1 0 0 0,0 0 0 0 0,-1 1-1 0 0,0 1 1 0 0,-1-1 0 0 0,-1 1 0 0 0,-1 1-1 0 0,-1 0 1 0 0,10 37 0 0 0,-14-35 207 0 0,0 0 0 0 0,-2 0 1 0 0,0 0-1 0 0,-1 0 0 0 0,-1-1 0 0 0,-5 29 1 0 0,-1-11 315 0 0,-3 0 0 0 0,-20 54 0 0 0,26-82-642 0 0,-1 0 0 0 0,0 0 0 0 0,-8 11-1 0 0,-7 14 166 0 0,-23 41 31 0 0,9-32-4989 0 0,27-38 3082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73 440 0 0,'0'0'7035'0'0,"3"-2"-4578"0"0,9-2-1270 0 0,0 1 1 0 0,0 0 0 0 0,0 0 0 0 0,1 1 0 0 0,20 0 0 0 0,11-3 5 0 0,53-9 667 0 0,152-18 166 0 0,-222 30-6383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9 4756 0 0,'-1'-1'4116'0'0,"-7"-6"1219"0"0,5 7-4846 0 0,0 0-1 0 0,0 0 1 0 0,0 0-1 0 0,0 0 0 0 0,0 1 1 0 0,0 0-1 0 0,0-1 1 0 0,0 1-1 0 0,0 0 0 0 0,0 1 1 0 0,1-1-1 0 0,-6 3 1 0 0,-35 26 1306 0 0,34-24-1396 0 0,-22 17 308 0 0,-170 135 2383 0 0,168-123-3793 0 0,17-11-2737 0 0,13-17 1845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 0 0,'-1'14'15356'0'0,"2"-11"-14396"0"0,15 1-205 0 0,1 0 1 0 0,0 0-1 0 0,-1-2 0 0 0,1 0 0 0 0,0-1 0 0 0,18-1 1 0 0,10 1-125 0 0,162-4 488 0 0,-206 3-1118 0 0,24-2 90 0 0,85-5-4782 0 0,-96 3 3199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73 3908 0 0,'-2'-16'9958'0'0,"-3"2"-3632"0"0,4 11-5708 0 0,-1 1-1 0 0,0-1 0 0 0,1 1 1 0 0,-1-1-1 0 0,0 1 0 0 0,0 0 0 0 0,-5-4 1 0 0,4 4-529 0 0,-1-1 0 0 0,1 1 1 0 0,-1 0-1 0 0,0 0 0 0 0,0 1 1 0 0,0-1-1 0 0,0 1 0 0 0,0 0 1 0 0,0 0-1 0 0,0 0 0 0 0,0 0 0 0 0,-1 1 1 0 0,-4 0-1 0 0,-13 0 125 0 0,0 2 0 0 0,0 0 1 0 0,-27 7-1 0 0,31-4-154 0 0,1 0 1 0 0,-1 1-1 0 0,1 1 1 0 0,0 0 0 0 0,1 2-1 0 0,-1 0 1 0 0,2 0-1 0 0,-1 2 1 0 0,-16 14-1 0 0,19-13-31 0 0,1 1-1 0 0,0 0 1 0 0,1 0-1 0 0,0 1 1 0 0,1 1 0 0 0,1 0-1 0 0,0 0 1 0 0,1 1-1 0 0,1 0 1 0 0,0 0-1 0 0,-6 28 1 0 0,-5 53 31 0 0,16-44-38 0 0,2-38-19 0 0,-1 5 1 0 0,1-18-4 0 0,0-1 1 0 0,0 1 0 0 0,0-1 0 0 0,0 0-1 0 0,0 1 1 0 0,0-1 0 0 0,0 1 0 0 0,0-1-1 0 0,1 1 1 0 0,-1-1 0 0 0,0 0 0 0 0,1 1 0 0 0,0 1-1 0 0,10 37 14 0 0,-7-34-3 0 0,-1-1 0 0 0,1 0 1 0 0,0 0-1 0 0,1 0 0 0 0,-1 0 0 0 0,1-1 0 0 0,0 1 0 0 0,0-1 0 0 0,0 0 0 0 0,0-1 0 0 0,1 1 1 0 0,8 3-1 0 0,10 3 39 0 0,43 14 0 0 0,-60-22-44 0 0,3 1 2 0 0,0-1 0 0 0,1 0 0 0 0,-1 0 0 0 0,1-1 0 0 0,-1 0 0 0 0,1-1 1 0 0,18-2-1 0 0,54-5 73 0 0,-55 3 238 0 0,-27 4-199 0 0,0-1-272 0 0,0 1 0 0 0,0 0 0 0 0,1-1 0 0 0,-1 1 0 0 0,0 0 0 0 0,0 0-1 0 0,0 0 1 0 0,1 0 0 0 0,-1 0 0 0 0,0 0 0 0 0,0 0 0 0 0,0 0 0 0 0,1 1 0 0 0,-1-1-1 0 0,0 0 1 0 0,0 1 0 0 0,1 0 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57 1488 0 0,'1'-7'3504'0'0,"-1"6"-2675"0"0,0 0 1 0 0,0 0-1 0 0,0-1 0 0 0,0 1 0 0 0,0 0 1 0 0,0 0-1 0 0,0-1 0 0 0,-1 1 0 0 0,1 0 1 0 0,0 0-1 0 0,-1 0 0 0 0,1 0 0 0 0,0-1 1 0 0,-2 0-1 0 0,1 1-73 0 0,-16-18 3616 0 0,16 18-4255 0 0,0 0 1 0 0,-1 0 0 0 0,1 0-1 0 0,0 0 1 0 0,-1 0-1 0 0,1 1 1 0 0,-1-1 0 0 0,1 0-1 0 0,-1 1 1 0 0,1-1-1 0 0,-1 1 1 0 0,0 0 0 0 0,1 0-1 0 0,-1-1 1 0 0,-2 1 0 0 0,-3-1-2 0 0,6 1 135 0 0,-30 8 358 0 0,-1 15-220 0 0,-2 8-256 0 0,18-1-102 0 0,13-27-31 0 0,-7 14 3 0 0,5-2-2 0 0,-12 57-17 0 0,16-62 16 0 0,1 33-4 0 0,0-33 5 0 0,0 0 0 0 0,1 0 0 0 0,3 12 0 0 0,12 75 223 0 0,-10-60-129 0 0,6 27 35 0 0,-7-41-32 0 0,-1 0 0 0 0,-1 0 0 0 0,-1 0 0 0 0,-1 1 0 0 0,-3 27 0 0 0,2-5 90 0 0,-7 3 116 0 0,-3-21-173 0 0,0-3-58 0 0,10-24-61 0 0,-5 8 56 0 0,4-6-1 0 0,0 0-1 0 0,0-1 0 0 0,0 1 1 0 0,-1 0-1 0 0,1-1 1 0 0,-1 0-1 0 0,0 1 1 0 0,0-1-1 0 0,1 0 1 0 0,-4 3-1 0 0,4-4 15 0 0,-25 8 619 0 0,23-8-658 0 0,-1 0 0 0 0,1-1 0 0 0,-1 1 0 0 0,1-1 1 0 0,-1 0-1 0 0,1 0 0 0 0,0 0 0 0 0,-7-2 1 0 0,9 2-43 0 0,0 0 35 0 0,-15 0-241 0 0,11-8-5720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24 1776 0 0,'-7'-4'21675'0'0,"19"1"-21327"0"0,0 0 0 0 0,1 0 0 0 0,0 1 0 0 0,-1 0-1 0 0,1 1 1 0 0,14 1 0 0 0,-25 0-268 0 0,27-2 432 0 0,-15 2-286 0 0,-1 0-1 0 0,17-3 0 0 0,-29 2-185 0 0,11 1 91 0 0,-10 0-320 0 0,32 1 563 0 0,-21 2-3914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3572 0 0,'-5'-23'18722'0'0,"4"33"-18431"0"0,-2 15 240 0 0,2 0 0 0 0,0 0 0 0 0,4 33 1 0 0,1-13-307 0 0,-4-34-185 0 0,1-1-1 0 0,0 0 1 0 0,0 1-1 0 0,1-1 1 0 0,1 0 0 0 0,0 0-1 0 0,7 18 1 0 0,-9-26-34 0 0,0 1 0 0 0,1 0 0 0 0,-1-1 0 0 0,1 1 0 0 0,0-1 0 0 0,-1 1 0 0 0,1-1 0 0 0,0 0-1 0 0,0 0 1 0 0,1 0 0 0 0,-1 0 0 0 0,0 0 0 0 0,1 0 0 0 0,-1-1 0 0 0,1 1 0 0 0,-1-1 0 0 0,1 0 0 0 0,0 1 0 0 0,-1-1 0 0 0,1-1 0 0 0,0 1 0 0 0,0 0 0 0 0,0-1 0 0 0,0 1 0 0 0,0-1 0 0 0,0 0 0 0 0,0 0 0 0 0,0 0 0 0 0,0 0 0 0 0,0-1 0 0 0,0 1 0 0 0,-1-1 0 0 0,6-1 0 0 0,1-1 14 0 0,-1-1 0 0 0,0 1 0 0 0,-1-1 0 0 0,1-1 0 0 0,-1 0 0 0 0,0 0 0 0 0,0 0 0 0 0,8-8 0 0 0,-4 1 16 0 0,0 0 0 0 0,-1-1 0 0 0,0-1-1 0 0,-1 1 1 0 0,-1-1 0 0 0,0-1 0 0 0,10-25 0 0 0,14-23 150 0 0,-15 3 1017 0 0,-17 59-1067 0 0,-2-13 1338 0 0,-1 23-1459 0 0,1-1-1 0 0,-1 1 0 0 0,-1 13 1 0 0,-2 22 16 0 0,-1 56 1 0 0,3 79-19 0 0,1 106-109 0 0,3-278 141 0 0,-1 0 0 0 0,0 0 0 0 0,-1 0 0 0 0,1-1 0 0 0,-1 1-1 0 0,-1 0 1 0 0,-4 11 0 0 0,6-18-36 0 0,-1 4 69 0 0,-1-1 1 0 0,0 1 0 0 0,-1-1 0 0 0,1 0 0 0 0,-1 0-1 0 0,1 0 1 0 0,-1 0 0 0 0,0 0 0 0 0,0-1-1 0 0,0 0 1 0 0,0 0 0 0 0,0 0 0 0 0,-8 2-1 0 0,-3-1 149 0 0,1-1-1 0 0,-1 0 1 0 0,-26-1-1 0 0,39-1-183 0 0,-2-1-7 0 0,-9-1-4 0 0,9 1-4 0 0,2 1-8 0 0,-1-1-84 0 0,0 1 0 0 0,0-1 1 0 0,0 0-1 0 0,0 0 1 0 0,0 0-1 0 0,0-1 1 0 0,-3-1-1 0 0,-7-6-3437 0 0,6 5 1943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0,'0'0'11816'0'0,"1"3"-10737"0"0,0 6-100 0 0,0 0 0 0 0,0 1 0 0 0,-1-1 0 0 0,-1 13-1 0 0,0-11-506 0 0,0 1 0 0 0,1-1-1 0 0,3 20 1 0 0,-2-26-402 0 0,0 9 80 0 0,2 0-1 0 0,0 0 1 0 0,0 0 0 0 0,1-1-1 0 0,1 1 1 0 0,0-1 0 0 0,1 0-1 0 0,11 18 1 0 0,-16-30-139 0 0,0 1 0 0 0,1-1 0 0 0,-1 1 0 0 0,1-1 0 0 0,-1 1 0 0 0,1-1 0 0 0,-1 0 1 0 0,1 1-1 0 0,0-1 0 0 0,0 0 0 0 0,0 0 0 0 0,0-1 0 0 0,0 1 0 0 0,0 0 0 0 0,0-1 0 0 0,0 1 0 0 0,0-1 0 0 0,0 1 0 0 0,0-1 0 0 0,0 0 0 0 0,0 0 1 0 0,0 0-1 0 0,0 0 0 0 0,0 0 0 0 0,0-1 0 0 0,0 1 0 0 0,0-1 0 0 0,0 1 0 0 0,0-1 0 0 0,0 0 0 0 0,0 1 0 0 0,0-1 0 0 0,0 0 0 0 0,0 0 1 0 0,3-3-1 0 0,1 0 5 0 0,1-1 0 0 0,-1 0 0 0 0,0 0 1 0 0,0 0-1 0 0,-1-1 0 0 0,0 0 0 0 0,0 0 0 0 0,5-7 1 0 0,-2-2 230 0 0,-1 1 0 0 0,-1-1 0 0 0,0-1 1 0 0,-1 1-1 0 0,-1-1 0 0 0,0 0 0 0 0,-1 0 1 0 0,-1 0-1 0 0,0 0 0 0 0,-1-1 0 0 0,-2-16 1 0 0,2 28-69 0 0,1 10 4 0 0,0 8-100 0 0,2 16-26 0 0,36 228 79 0 0,-35-227-142 0 0,1 36 1 0 0,-4-33-4 0 0,0-20 27 0 0,-1 1-1 0 0,-1-1 1 0 0,-1 1 0 0 0,0-1 0 0 0,0 0 0 0 0,-1 0 0 0 0,-1 1 0 0 0,-5 12 0 0 0,6-22 31 0 0,0 0 0 0 0,0 0 0 0 0,-1 0-1 0 0,1-1 1 0 0,-1 1 0 0 0,0-1 0 0 0,0 0 0 0 0,0 0 0 0 0,0 0-1 0 0,-1 0 1 0 0,1 0 0 0 0,-1-1 0 0 0,0 0 0 0 0,0 1 0 0 0,-7 2 0 0 0,-7 2 73 0 0,-1 0 0 0 0,-24 4 1 0 0,21-5-569 0 0,21-5-54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 1364 0 0,'7'-37'13530'0'0,"-1"10"-3422"0"0,-17 55-9394 0 0,1 1 0 0 0,-11 49 0 0 0,16-58-4968 0 0,2-10 2658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1488 0 0,'-8'1'17205'0'0,"20"18"-16427"0"0,1-2 1 0 0,1 0-1 0 0,24 25 0 0 0,0-1-351 0 0,104 116 451 0 0,-104-118-1848 0 0,-30-33-2839 0 0,-2-3 2351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45 896 0 0,'3'-3'1387'0'0,"-1"1"-1"0"0,-1-1 1 0 0,1 0 0 0 0,0-1-1 0 0,-1 1 1 0 0,1 0 0 0 0,-1 0 0 0 0,0-1-1 0 0,0 1 1 0 0,0-1 0 0 0,0-6 3470 0 0,-4 14-4406 0 0,-108 139 2990 0 0,46-62-2072 0 0,37-42-859 0 0,22-30-349 0 0,0-1 0 0 0,0 1 0 0 0,-11 9 0 0 0,-6 9 144 0 0,22-26-328 0 0,-2 3-1250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3044 0 0,'20'-27'21945'0'0,"-20"27"-21914"0"0,0 1 0 0 0,0 0-1 0 0,0-1 1 0 0,0 1 0 0 0,0 0 0 0 0,0-1 0 0 0,-1 1 0 0 0,1 0-1 0 0,0-1 1 0 0,0 1 0 0 0,-1 0 0 0 0,1-1 0 0 0,-1 1-1 0 0,1 0 1 0 0,0-1 0 0 0,-1 1 0 0 0,1-1 0 0 0,-1 1 0 0 0,0 0-1 0 0,0-1-9 0 0,0 1-1 0 0,1-1 1 0 0,-1 1-1 0 0,1 0 1 0 0,-1-1 0 0 0,1 1-1 0 0,-1-1 1 0 0,1 1-1 0 0,0 0 1 0 0,-1-1-1 0 0,1 1 1 0 0,0 0-1 0 0,0 0 1 0 0,-1-1-1 0 0,1 1 1 0 0,0 0-1 0 0,0 0 1 0 0,0-1-1 0 0,0 3 1 0 0,-1 0 73 0 0,-1 0-1 0 0,1 1 1 0 0,-1-1 0 0 0,0 0 0 0 0,1 0 0 0 0,-1 0 0 0 0,-4 3 0 0 0,-2 6-1143 0 0,4-4-2011 0 0,-1 2 1464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4192 0 0,'-1'-1'1328'0'0,"1"0"-1107"0"0,0 1 1 0 0,0 0-1 0 0,0 0 0 0 0,0-1 0 0 0,0 1 1 0 0,-1 0-1 0 0,1-1 0 0 0,0 1 0 0 0,0 0 1 0 0,0 0-1 0 0,0-1 0 0 0,3-5 4869 0 0,-2 6-4869 0 0,15 0 3613 0 0,18 12-1678 0 0,-22-5-1774 0 0,-1 1-1 0 0,0 0 0 0 0,0 1 0 0 0,-1 0 0 0 0,0 0 0 0 0,-1 1 0 0 0,0 1 0 0 0,15 22 0 0 0,-5-1 93 0 0,-1 0 1 0 0,14 38 0 0 0,-25-54-294 0 0,-2 0 1 0 0,0 1-1 0 0,-1 0 1 0 0,0 0-1 0 0,-1 0 1 0 0,-1 0-1 0 0,-1 1 1 0 0,-1-1-1 0 0,-3 34 1 0 0,-2-19-22 0 0,-1-1 1 0 0,-1 0 0 0 0,-2-1-1 0 0,-19 45 1 0 0,12-29-3817 0 0,11-36 2050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10 440 0 0,'0'0'10896'0'0,"1"0"-10493"0"0,-1-1 0 0 0,0 0 0 0 0,0 1 0 0 0,0-1 0 0 0,0 1 1 0 0,1-1-1 0 0,-1 1 0 0 0,0-1 0 0 0,1 1 0 0 0,1-3 2016 0 0,-1 2-2016 0 0,7 1 259 0 0,0 1 0 0 0,0 0 0 0 0,0 1-1 0 0,-1 0 1 0 0,1 0 0 0 0,-1 1 0 0 0,8 3 0 0 0,54 29 570 0 0,-36-17-714 0 0,5 1-176 0 0,-1 1 0 0 0,-1 2-1 0 0,44 35 1 0 0,-7-2-3515 0 0,-63-48 134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14 1488 0 0,'-13'-13'13420'0'0,"9"13"-12930"0"0,-1 1-1 0 0,1 0 0 0 0,0 0 1 0 0,0 0-1 0 0,-1 0 1 0 0,1 1-1 0 0,0 0 1 0 0,0-1-1 0 0,0 2 1 0 0,1-1-1 0 0,-6 4 1 0 0,-41 35 1061 0 0,39-30-1059 0 0,-26 23 364 0 0,3 1-1 0 0,-51 68 1 0 0,69-85-1185 0 0,11-12-526 0 0,0-1-1 0 0,1 1 1 0 0,0 0-1 0 0,-7 13 0 0 0,5-8-695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3872 0 0,'6'-23'17849'0'0,"9"71"-15833"0"0,16 81-1 0 0,-7 17-909 0 0,-9-48-563 0 0,18 290 674 0 0,-25-248-926 0 0,-7-18-42 0 0,-1-66-142 0 0,-2 46-217 0 0,2-91-194 0 0,0 13-401 0 0,2-9-2757 0 0,0-11 1852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1888 0 0,'2'-6'15728'0'0,"15"8"-13003"0"0,10 14-477 0 0,17 23-1065 0 0,-28-24-693 0 0,64 55 747 0 0,128 126 833 0 0,-7 43-509 0 0,-182-212-1464 0 0,-8-11-201 0 0,1 0 0 0 0,1-1 0 0 0,0 0 0 0 0,15 13 0 0 0,-18-19-930 0 0,-10-8 715 0 0,1 0 0 0 0,0 0 0 0 0,-1-1 0 0 0,1 1-1 0 0,0 0 1 0 0,0-1 0 0 0,0 1 0 0 0,-1 0 0 0 0,1-1 0 0 0,0 1-1 0 0,0-1 1 0 0,0 1 0 0 0,2 0 0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1 4228 0 0,'-1'0'6565'0'0,"-9"-1"-1723"0"0,3 5-4209 0 0,1-1 0 0 0,0 1-1 0 0,0 0 1 0 0,0 0-1 0 0,1 1 1 0 0,0-1-1 0 0,-6 8 1 0 0,-35 44 1369 0 0,19-23-1040 0 0,-95 124 1437 0 0,-6 12-690 0 0,71-92-1111 0 0,-12 14-11 0 0,54-69-446 0 0,-3 4-4682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274 186 896 0 0,'0'0'11140'0'0,"-4"2"-8846"0"0,-2 0-1776 0 0,0 1 0 0 0,1 0 0 0 0,-1 0 0 0 0,1 1 1 0 0,0-1-1 0 0,0 1 0 0 0,0 0 0 0 0,1 1 0 0 0,-1-1 0 0 0,-5 8 0 0 0,-50 54 2202 0 0,-41 47 141 0 0,92-102-2453 0 0,0-1 0 0 0,-18 16 0 0 0,26-25-296 0 0,2-6-238 0 0,12-28-19 0 0,2 0 0 0 0,2 0 0 0 0,24-35 0 0 0,-11 17 18 0 0,92-147 626 0 0,-102 159 562 0 0,-19 37-437 0 0,0 3-608 0 0,0-1-1 0 0,-1 0 1 0 0,1 0-1 0 0,0 1 0 0 0,0-1 1 0 0,-1 1-1 0 0,1-1 1 0 0,0 1-1 0 0,0-1 1 0 0,-1 1-1 0 0,1-1 1 0 0,0 1-1 0 0,-1 0 0 0 0,1-1 1 0 0,-1 1-1 0 0,1 0 1 0 0,-1-1-1 0 0,1 1 1 0 0,-1 0-1 0 0,0 0 0 0 0,1-1 1 0 0,-1 1-1 0 0,0 0 1 0 0,1 0-1 0 0,-1 0 1 0 0,0 0-1 0 0,0 1 1 0 0,4 28 241 0 0,-3-26-218 0 0,20 164 598 0 0,4 35-353 0 0,-11-71-178 0 0,0 20-28 0 0,7 15-209 0 0,-14-130-132 0 0,5 19-1161 0 0,-12-55 1361 0 0,0 0 1 0 0,0 0-1 0 0,0 0 1 0 0,-1 0-1 0 0,1 0 1 0 0,0 0-1 0 0,-1 0 1 0 0,1-1-1 0 0,-1 1 1 0 0,1 0-1 0 0,-1 0 1 0 0,1 0-1 0 0,-1-1 1 0 0,1 1-1 0 0,-1 0 0 0 0,0-1 1 0 0,1 1-1 0 0,-1-1 1 0 0,0 1-1 0 0,0 0 1 0 0,1-1-1 0 0,-1 0 1 0 0,0 1-1 0 0,0-1 1 0 0,0 1-1 0 0,-1-1 1 0 0,1 1-68 0 0,-17 7-589 0 0,0-1-1 0 0,0-1 0 0 0,-34 7 1 0 0,-15 5 431 0 0,35-9 334 0 0,21-6 289 0 0,1 0 1 0 0,0 0-1 0 0,-19 10 0 0 0,28-13 63 0 0,4 2-330 0 0,0-1-1 0 0,0 0 1 0 0,1 0-1 0 0,-1 0 0 0 0,0-1 1 0 0,5 2-1 0 0,42 0 269 0 0,1-1-1 0 0,55-8 1 0 0,-37 3 35 0 0,-37 2-274 0 0,-7 2-188 0 0,-1-1 0 0 0,0-2 0 0 0,0 0 0 0 0,25-8 0 0 0,-30 2-2949 0 0,-6 3 1432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5356 0 0,'0'0'3992'0'0,"2"4"-726"0"0,7 21 462 0 0,7 35-1 0 0,-2-7-2193 0 0,46 200 2210 0 0,-25-91-2423 0 0,-1-10-471 0 0,-7 2-1 0 0,-6 1 1 0 0,-8 0 0 0 0,-7 224 0 0 0,-14-173-288 0 0,15-168-781 0 0,-7-37 31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3412 0 0,'0'0'14098'0'0,"3"0"-13066"0"0,87-3 1947 0 0,-23 3-2251 0 0,392-12 1267 0 0,-195 14-651 0 0,-240-1-2043 0 0,-6 0-3488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1 676 0 0,'-7'5'18273'0'0,"29"-2"-17546"0"0,0 0 0 0 0,0-2 0 0 0,1 0 0 0 0,42-5-1 0 0,5 0-236 0 0,0 3-165 0 0,70-3 1113 0 0,142 16 1 0 0,-256-8-841 0 0,1 0-896 0 0,-11-3-3500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0 824 0 0,'-31'4'6914'0'0,"-22"4"-606"0"0,37-5-5329 0 0,1 0 0 0 0,-1 2 1 0 0,-17 6-1 0 0,1 3-47 0 0,0 2-1 0 0,2 0 1 0 0,0 2-1 0 0,-54 43 1 0 0,65-45-638 0 0,1 1-1 0 0,1 1 1 0 0,0 0 0 0 0,2 1 0 0 0,0 1 0 0 0,1 0 0 0 0,-21 42 0 0 0,26-42-200 0 0,0 0 1 0 0,2 0-1 0 0,0 1 1 0 0,2 0-1 0 0,0 0 1 0 0,1 0-1 0 0,1 1 1 0 0,1-1-1 0 0,1 1 1 0 0,1-1-1 0 0,3 26 1 0 0,-2-36-77 0 0,1 0 0 0 0,0 0 1 0 0,1 0-1 0 0,0 0 0 0 0,0-1 1 0 0,1 1-1 0 0,11 19 0 0 0,-7-15-42 0 0,1 0-1 0 0,0-1 1 0 0,1 0-1 0 0,1-1 1 0 0,1 0-1 0 0,-1-1 1 0 0,2 0-1 0 0,0 0 1 0 0,0-2-1 0 0,1 0 1 0 0,21 12-1 0 0,-13-11-65 0 0,0-2-1 0 0,0 0 0 0 0,35 8 0 0 0,-26-11-25 0 0,-1-1-1 0 0,0-1 1 0 0,1-2-1 0 0,46-2 0 0 0,-36-3 13 0 0,-1-2 0 0 0,0-1 0 0 0,-1-3 0 0 0,0-1 0 0 0,0-2 0 0 0,44-19 0 0 0,-59 20 80 0 0,39-24 1 0 0,-54 29 39 0 0,-1 0-1 0 0,1 0 1 0 0,-1-1 0 0 0,-1 0 0 0 0,0 0 0 0 0,0-1 0 0 0,8-11 0 0 0,-1 0 53 0 0,-10 14-48 0 0,-1 0 0 0 0,1 0 1 0 0,-1-1-1 0 0,1 1 0 0 0,-2-1 1 0 0,1 1-1 0 0,-1-1 0 0 0,1 0 0 0 0,-2 0 1 0 0,3-11-1 0 0,-3 7 7 0 0,0-1 0 0 0,-1 0 1 0 0,0 1-1 0 0,-1-1 0 0 0,0 0 0 0 0,0 1 0 0 0,-1-1 1 0 0,-1 1-1 0 0,0 0 0 0 0,0 0 0 0 0,-1 0 1 0 0,0 0-1 0 0,-1 0 0 0 0,-8-12 0 0 0,-1 1 31 0 0,-1 1-1 0 0,-1 1 1 0 0,-20-20-1 0 0,25 29 15 0 0,0 0 0 0 0,-1 1 0 0 0,1 1 0 0 0,-2 0 1 0 0,1 1-1 0 0,-26-11 0 0 0,33 16-31 0 0,0 0 1 0 0,0 1 0 0 0,0 0 0 0 0,0-1-1 0 0,0 2 1 0 0,0-1 0 0 0,-1 1 0 0 0,1-1-1 0 0,0 2 1 0 0,0-1 0 0 0,-1 0 0 0 0,1 1 0 0 0,0 0-1 0 0,0 0 1 0 0,0 1 0 0 0,0 0 0 0 0,0-1-1 0 0,-7 5 1 0 0,6-2-1 0 0,0 0 0 0 0,0 0-1 0 0,0 0 1 0 0,1 1 0 0 0,0 0 0 0 0,0 0-1 0 0,0 1 1 0 0,0 0 0 0 0,1-1 0 0 0,0 1 0 0 0,0 1-1 0 0,-4 9 1 0 0,0 4 51 0 0,0 0 0 0 0,1 0 0 0 0,2 1 0 0 0,-6 38 0 0 0,-1 88 182 0 0,12-131-248 0 0,5 375 655 0 0,27-101-54 0 0,-18-189-461 0 0,-10-60-109 0 0,16 88 76 0 0,-17-115-1145 0 0,0 0 0 0 0,1 24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6473 0 0,'-4'-9'13472'0'0,"5"7"-13213"0"0,1 1 0 0 0,-1-1-1 0 0,0 1 1 0 0,0-1 0 0 0,1 1 0 0 0,-1 0-1 0 0,1-1 1 0 0,-1 1 0 0 0,1 0 0 0 0,-1 0-1 0 0,1 0 1 0 0,0 0 0 0 0,-1 1 0 0 0,1-1-1 0 0,0 0 1 0 0,0 1 0 0 0,2-1 0 0 0,43-10 1403 0 0,-27 7-1081 0 0,10-3 189 0 0,45-4 0 0 0,-59 10-1817 0 0,-1 1-1 0 0,22 1 0 0 0,-30 1-560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1 4124 0 0,'-7'0'1558'0'0,"1"0"0"0"0,0 1 0 0 0,0 0 0 0 0,0 0 0 0 0,-9 4 1 0 0,-28 15 2462 0 0,19-5-2750 0 0,-29 23-1 0 0,50-35-1036 0 0,-16 13 290 0 0,1 0-1 0 0,0 2 1 0 0,1 0 0 0 0,1 1 0 0 0,1 1 0 0 0,0 0 0 0 0,-15 31 0 0 0,9-9 149 0 0,2 0-1 0 0,-26 88 0 0 0,38-100-465 0 0,1 1 0 0 0,2 0 1 0 0,0-1-1 0 0,3 2 0 0 0,0-1 0 0 0,7 53 0 0 0,-4-67-382 0 0,1 0 1 0 0,1 0-1 0 0,0 0 0 0 0,12 28 0 0 0,-11-34-592 0 0,0-1-1 0 0,0 0 1 0 0,1-1-1 0 0,13 17 0 0 0,-2-8-837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18094 0 0,'-1'-1'247'0'0,"1"0"1"0"0,0 0-1 0 0,0 0 1 0 0,0 0-1 0 0,0 0 1 0 0,0 0-1 0 0,0 0 0 0 0,0 0 1 0 0,1 0-1 0 0,-1 0 1 0 0,0 0-1 0 0,0 0 1 0 0,1 0-1 0 0,-1 1 1 0 0,1-1-1 0 0,-1 0 1 0 0,1 0-1 0 0,-1 0 1 0 0,1 0-1 0 0,-1 0 1 0 0,2 0-1 0 0,-1 1-214 0 0,0 0 1 0 0,0 0-1 0 0,0 0 0 0 0,0 0 0 0 0,0 0 0 0 0,0 0 1 0 0,1 0-1 0 0,-1 1 0 0 0,0-1 0 0 0,0 0 0 0 0,0 1 1 0 0,0-1-1 0 0,0 1 0 0 0,0-1 0 0 0,-1 1 0 0 0,1 0 0 0 0,0-1 1 0 0,1 2-1 0 0,38 28 916 0 0,68 68 1 0 0,-42-36-495 0 0,10 13 44 0 0,72 92 0 0 0,-26-9-67 0 0,-50-62-2483 0 0,-48-72-2750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720 3 1720 0 0,'-2'-1'1245'0'0,"-1"0"0"0"0,0 1 0 0 0,0 0 0 0 0,1 0 0 0 0,-1-1 0 0 0,0 2 0 0 0,0-1-1 0 0,1 0 1 0 0,-4 1 0 0 0,-25 11 3622 0 0,15-3-4201 0 0,-27 22 1 0 0,26-18 770 0 0,-72 59 761 0 0,-111 117-1 0 0,110-100-1407 0 0,-45 56 248 0 0,84-87-1490 0 0,49-56-54 0 0,-1 1 0 0 0,1-1 0 0 0,0 1 0 0 0,1 0 0 0 0,-1 0-1 0 0,0 0 1 0 0,-1 5 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185 187 4724 0 0,'0'0'11097'0'0,"-3"3"-9491"0"0,-79 107 5120 0 0,21-26-4929 0 0,33-38-923 0 0,24-40-800 0 0,-3 2-224 0 0,64-84-1207 0 0,-23 32 1071 0 0,50-85 1 0 0,-51 75 426 0 0,-23 40 65 0 0,-1 0 0 0 0,-1 0 0 0 0,10-23-1 0 0,10-24 1556 0 0,-28 60-1252 0 0,4 18-332 0 0,0 54 225 0 0,-1-15-206 0 0,16 196 225 0 0,-14-145-319 0 0,-2-25-43 0 0,-2-11-24 0 0,2 19-147 0 0,13 27-743 0 0,-4-68-530 0 0,-12-48 893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 5272 0 0,'-9'0'17278'0'0,"29"-2"-14058"0"0,19 2-5495 0 0,-18 0 4092 0 0,-18 0-1783 0 0,507 33 2579 0 0,-499-33-2560 0 0,25 2 386 0 0,49-4 1 0 0,-82 2-697 0 0,-1 0-1 0 0,1 0 0 0 0,-1-1 0 0 0,1 1 0 0 0,-1-1 1 0 0,1 1-1 0 0,-1-1 0 0 0,1 0 0 0 0,-1 0 1 0 0,0 0-1 0 0,1 0 0 0 0,-1 0 0 0 0,0-1 0 0 0,0 1 1 0 0,3-3-1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2956 0 0,'3'-1'1011'0'0,"-1"-1"0"0"0,1 1 1 0 0,0 0-1 0 0,-1 1 0 0 0,1-1 0 0 0,0 0 0 0 0,0 1 0 0 0,-1-1 0 0 0,1 1 0 0 0,5 0 1 0 0,-2 1-181 0 0,0 0 1 0 0,0 0 0 0 0,0 0 0 0 0,8 3-1 0 0,4 3-131 0 0,-1 0 0 0 0,19 12 0 0 0,-34-18-490 0 0,32 20 420 0 0,-1 1 1 0 0,-1 1 0 0 0,-1 2 0 0 0,-1 1 0 0 0,-1 1 0 0 0,28 35 0 0 0,-24-22-343 0 0,-1 0 1 0 0,-2 3-1 0 0,-2 0 1 0 0,-2 2-1 0 0,-2 0 0 0 0,19 53 1 0 0,37 154 331 0 0,-62-183-362 0 0,15 125-1 0 0,-22-83-18 0 0,-4 114 0 0 0,-24 1 171 0 0,10-179-215 0 0,-2 0 0 0 0,-26 79-1 0 0,30-113-299 0 0,0 1 0 0 0,-1-1 0 0 0,-1 0 0 0 0,0-1-1 0 0,0 0 1 0 0,-2 0 0 0 0,1 0 0 0 0,-1-1 0 0 0,-1 0 0 0 0,0-1-1 0 0,-22 18 1 0 0,9-18-2829 0 0,12-6 1323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31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1 272 0 0,'84'7'8008'0'0,"43"-2"-2917"0"0,14 0-2073 0 0,-113-4-2302 0 0,0-1-217 0 0,-10 3-3996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3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2104 0 0,'0'0'7070'0'0,"0"4"-6006"0"0,10 119 4884 0 0,-2-52-4757 0 0,-2-24-394 0 0,-3-26-187 0 0,1 32 1 0 0,7 65 753 0 0,-9-85-942 0 0,9 51 0 0 0,-8-63-268 0 0,-2-5-36 0 0,-2-14-107 0 0,1-1 1 0 0,0 0 0 0 0,0 1-1 0 0,0-1 1 0 0,0 0 0 0 0,0 1-1 0 0,1-1 1 0 0,-1 0 0 0 0,0 1-1 0 0,1-1 1 0 0,-1 0 0 0 0,1 1-1 0 0,0 0 1 0 0,0-1 17 0 0,-1 7-301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3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 2912 0 0,'0'0'3276'0'0,"-21"-2"9664"0"0,36 1-9748 0 0,64 4-2136 0 0,57 8-329 0 0,61 1-118 0 0,-140-10-163 0 0,-28 0 340 0 0,42-4-1 0 0,-43-3-562 0 0,-19 3-724 0 0,1 0-1 0 0,0 1 1 0 0,16 0 0 0 0,-14 3-4152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3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2104 0 0,'3'4'14710'0'0,"6"14"-11247"0"0,7 29-2680 0 0,-8-4 309 0 0,-3 1 0 0 0,-2 0 0 0 0,-4 87 0 0 0,-7-71-632 0 0,4-30-182 0 0,-2 42-1 0 0,1-8-29 0 0,3 11 27 0 0,8-63-364 0 0,2-9-4514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4228 0 0,'-5'5'6802'0'0,"1"-2"-3619"0"0,4-3-2942 0 0,-1 1 1 0 0,1-1-1 0 0,-1 1 0 0 0,1-1 0 0 0,-1 0 0 0 0,1 1 0 0 0,-1-1 0 0 0,1 1 0 0 0,-1-1 0 0 0,1 1 0 0 0,0-1 0 0 0,-1 1 0 0 0,1-1 0 0 0,0 1 0 0 0,0-1 0 0 0,-1 1 0 0 0,1 0 0 0 0,0-1 1 0 0,0 1-1 0 0,0-1 0 0 0,0 1 0 0 0,0 0 0 0 0,-1-1 0 0 0,1 3 1224 0 0,11 13 1346 0 0,1-7-2064 0 0,0-1 0 0 0,1 0 0 0 0,0 0 1 0 0,0-1-1 0 0,15 5 0 0 0,74 23 228 0 0,-85-30-775 0 0,21 5-153 0 0,-15-10-4044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4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319 185 1300 0 0,'-15'-10'14658'0'0,"10"10"-13979"0"0,5 0-631 0 0,0 0 0 0 0,0 0 0 0 0,0 0 0 0 0,0 0 0 0 0,0 0 0 0 0,0 0 0 0 0,0 0 0 0 0,0 0 0 0 0,0 0 0 0 0,0 1 0 0 0,0-1 0 0 0,0 0 0 0 0,0 0 0 0 0,0 0 0 0 0,0 0 0 0 0,0 0 0 0 0,0 0 0 0 0,0 0-1 0 0,0 0 1 0 0,0 0 0 0 0,0 0 0 0 0,0 0 0 0 0,0 0 0 0 0,0 1 0 0 0,0-1 0 0 0,0 0 0 0 0,0 0 0 0 0,0 0 0 0 0,0 0 0 0 0,0 0 0 0 0,0 0 192 0 0,0 0-192 0 0,-1 0 0 0 0,1 0 0 0 0,0 0 0 0 0,0 0 0 0 0,0 0 0 0 0,0 1 0 0 0,0-1 0 0 0,0 0-1 0 0,0 0 1 0 0,0 0 0 0 0,0 0 0 0 0,0 0 0 0 0,0 0 0 0 0,0 0 0 0 0,0 0 0 0 0,-1 0 0 0 0,1 0 0 0 0,0 0 0 0 0,1 1 1 0 0,0 0 0 0 0,0 0 0 0 0,0 0 0 0 0,0 0 0 0 0,1-1 0 0 0,-1 1 0 0 0,0 0 0 0 0,0 0 0 0 0,1-1 0 0 0,-1 1-1 0 0,0-1 1 0 0,1 1 0 0 0,-1-1 0 0 0,1 1 0 0 0,-1-1 0 0 0,0 0 0 0 0,1 0 0 0 0,-1 0 0 0 0,1 0 0 0 0,-1 0 0 0 0,1 0 0 0 0,-1 0 0 0 0,0 0 0 0 0,1 0 0 0 0,-1-1 0 0 0,2 0 0 0 0,-2 1 123 0 0,6-8 944 0 0,-7 7-1094 0 0,0 0-1 0 0,0 1 1 0 0,0-1-1 0 0,0 0 1 0 0,0 1 0 0 0,0-1-1 0 0,0 0 1 0 0,-1 0-1 0 0,1 1 1 0 0,0-1-1 0 0,0 0 1 0 0,-1 1-1 0 0,1-1 1 0 0,-1 0-1 0 0,1 1 1 0 0,0-1-1 0 0,-1 0 1 0 0,1 1-1 0 0,-1-1 1 0 0,1 1 0 0 0,-1-1-1 0 0,0 1 1 0 0,1-1-1 0 0,-1 1 1 0 0,0-1-1 0 0,-19-4 255 0 0,10 4-178 0 0,8 1-38 0 0,-24 10 329 0 0,24-9-363 0 0,0 0 0 0 0,0 0-1 0 0,1 1 1 0 0,-1-1 0 0 0,0 0 0 0 0,1 1-1 0 0,-1-1 1 0 0,1 1 0 0 0,0-1 0 0 0,-1 1-1 0 0,1 0 1 0 0,0-1 0 0 0,0 1 0 0 0,0 0-1 0 0,0 0 1 0 0,0 0 0 0 0,1 0 0 0 0,-2 2 0 0 0,2-3-15 0 0,0 0 0 0 0,0 0 1 0 0,0 0-1 0 0,0 0 1 0 0,1 0-1 0 0,-1 0 0 0 0,0 0 1 0 0,0 0-1 0 0,1 0 1 0 0,-1 0-1 0 0,0 0 0 0 0,1 0 1 0 0,-1-1-1 0 0,1 1 1 0 0,-1 0-1 0 0,1 0 0 0 0,-1 0 1 0 0,1-1-1 0 0,0 1 1 0 0,-1 0-1 0 0,1-1 0 0 0,0 1 1 0 0,0 0-1 0 0,-1-1 1 0 0,2 1-1 0 0,0 0 3 0 0,0 0 1 0 0,0-1-1 0 0,0 1 0 0 0,0-1 1 0 0,0 0-1 0 0,0 1 0 0 0,0-1 1 0 0,0 0-1 0 0,0 0 0 0 0,0 0 0 0 0,3-1 1 0 0,4-1 34 0 0,-1 0 0 0 0,0 0 1 0 0,0-1-1 0 0,0 0 0 0 0,9-5 1 0 0,-16 7-23 0 0,1 0 0 0 0,0 0 0 0 0,-1 0 0 0 0,1 0 0 0 0,-1-1 1 0 0,1 1-1 0 0,-1 0 0 0 0,0-1 0 0 0,1 1 0 0 0,-1-1 0 0 0,0 1 1 0 0,0-1-1 0 0,0 0 0 0 0,0 1 0 0 0,0-1 0 0 0,-1 0 0 0 0,1 0 1 0 0,0 0-1 0 0,-1 0 0 0 0,0 0 0 0 0,1 1 0 0 0,-1-1 0 0 0,0 0 0 0 0,0 0 1 0 0,0 0-1 0 0,0 0 0 0 0,0-3 0 0 0,-1 1 12 0 0,0 1 0 0 0,0-1-1 0 0,0 1 1 0 0,0-1 0 0 0,-1 1 0 0 0,1 0-1 0 0,-1 0 1 0 0,0 0 0 0 0,0 0-1 0 0,0 0 1 0 0,0 0 0 0 0,0 0 0 0 0,-1 0-1 0 0,-2-2 1 0 0,2 3-20 0 0,0 0 0 0 0,0 1 0 0 0,0-1 0 0 0,0 0 0 0 0,-1 1 0 0 0,1 0 0 0 0,0 0 1 0 0,-1 0-1 0 0,1 0 0 0 0,0 0 0 0 0,-1 1 0 0 0,1 0 0 0 0,-1-1 0 0 0,1 1 0 0 0,-1 1 0 0 0,1-1 0 0 0,-1 0 0 0 0,1 1 0 0 0,-1 0 0 0 0,1-1 0 0 0,0 2 1 0 0,-1-1-1 0 0,-5 3 0 0 0,5-2-8 0 0,0-1 1 0 0,1 1-1 0 0,-1 1 1 0 0,0-1-1 0 0,1 1 1 0 0,0-1-1 0 0,-1 1 1 0 0,1 0-1 0 0,0 0 1 0 0,1 0-1 0 0,-1 1 1 0 0,0-1-1 0 0,1 1 0 0 0,0-1 1 0 0,0 1-1 0 0,0 0 1 0 0,0 0-1 0 0,1 0 1 0 0,-3 7-1 0 0,4-9-2 0 0,-1 0-1 0 0,1 0 0 0 0,0-1 0 0 0,0 1 0 0 0,0 0 0 0 0,0 0 0 0 0,0 0 0 0 0,0 0 1 0 0,0 0-1 0 0,1-1 0 0 0,-1 1 0 0 0,0 0 0 0 0,1 0 0 0 0,0-1 0 0 0,-1 1 0 0 0,1 0 1 0 0,0-1-1 0 0,0 1 0 0 0,0 0 0 0 0,0-1 0 0 0,0 1 0 0 0,0-1 0 0 0,1 0 0 0 0,-1 1 1 0 0,0-1-1 0 0,1 0 0 0 0,-1 0 0 0 0,1 0 0 0 0,-1 0 0 0 0,1 0 0 0 0,0 0 0 0 0,-1 0 0 0 0,1-1 1 0 0,0 1-1 0 0,0-1 0 0 0,-1 1 0 0 0,1-1 0 0 0,0 1 0 0 0,3-1 0 0 0,-2 0 4 0 0,0 0-1 0 0,1 1 0 0 0,-1-2 1 0 0,0 1-1 0 0,0 0 1 0 0,1-1-1 0 0,-1 1 0 0 0,0-1 1 0 0,0 0-1 0 0,0 0 1 0 0,0 0-1 0 0,0-1 0 0 0,0 1 1 0 0,0-1-1 0 0,0 1 0 0 0,0-1 1 0 0,-1 0-1 0 0,1 0 1 0 0,0 0-1 0 0,-1-1 0 0 0,0 1 1 0 0,2-3-1 0 0,-2 1 26 0 0,0 0-1 0 0,-1 0 1 0 0,0 0-1 0 0,0 0 1 0 0,0 0-1 0 0,-1 0 1 0 0,1 0-1 0 0,-1 0 1 0 0,0-1-1 0 0,0 1 1 0 0,0 0 0 0 0,-1 0-1 0 0,1 0 1 0 0,-1 0-1 0 0,0 0 1 0 0,0 0-1 0 0,-1 0 1 0 0,1 0-1 0 0,-1 0 1 0 0,0 0-1 0 0,0 0 1 0 0,0 1-1 0 0,-5-6 1 0 0,6 8-33 0 0,-1 0-1 0 0,1 0 1 0 0,-1 0-1 0 0,0 0 1 0 0,0 0 0 0 0,1 1-1 0 0,-1-1 1 0 0,0 1 0 0 0,0-1-1 0 0,0 1 1 0 0,0 0 0 0 0,0 0-1 0 0,0-1 1 0 0,1 2 0 0 0,-1-1-1 0 0,0 0 1 0 0,0 0 0 0 0,-3 1-1 0 0,2 0-1 0 0,1 0 0 0 0,0-1 0 0 0,0 1-1 0 0,0 0 1 0 0,0 0 0 0 0,0 0 0 0 0,0 1 0 0 0,0-1-1 0 0,0 0 1 0 0,0 1 0 0 0,1-1 0 0 0,-1 1 0 0 0,0 0 0 0 0,1-1-1 0 0,-1 1 1 0 0,1 0 0 0 0,0 0 0 0 0,0 0 0 0 0,-1 0-1 0 0,1 0 1 0 0,1 0 0 0 0,-1 0 0 0 0,-1 5 0 0 0,0-1 22 0 0,1-5-24 0 0,1 0 0 0 0,0 0 0 0 0,-1 0 1 0 0,1 0-1 0 0,0 0 0 0 0,0 0 0 0 0,0 0 1 0 0,0 0-1 0 0,0 0 0 0 0,0 0 0 0 0,0 0 1 0 0,0 0-1 0 0,0 0 0 0 0,1 0 0 0 0,-1 0 1 0 0,0 0-1 0 0,1 0 0 0 0,-1 0 0 0 0,0-1 1 0 0,1 1-1 0 0,-1 0 0 0 0,1 0 0 0 0,0 0 1 0 0,-1 0-1 0 0,1 0 0 0 0,0-1 0 0 0,-1 1 1 0 0,1 0-1 0 0,0-1 0 0 0,0 1 1 0 0,0-1-1 0 0,-1 1 0 0 0,1 0 0 0 0,0-1 1 0 0,0 0-1 0 0,0 1 0 0 0,0-1 0 0 0,0 0 1 0 0,0 1-1 0 0,2-1 0 0 0,0 1-1 0 0,-1 0 1 0 0,1-1-1 0 0,-1 1 0 0 0,1-1 1 0 0,0 0-1 0 0,0 0 0 0 0,-1 0 0 0 0,1 0 1 0 0,0 0-1 0 0,-1 0 0 0 0,1-1 1 0 0,0 1-1 0 0,-1-1 0 0 0,4-1 1 0 0,-4 1 3 0 0,0-1 1 0 0,0 1 0 0 0,0 0 0 0 0,0-1 0 0 0,-1 1 0 0 0,1-1 0 0 0,0 0 0 0 0,-1 1 0 0 0,0-1 0 0 0,1 0 0 0 0,-1 0 0 0 0,0 0-1 0 0,0 0 1 0 0,0 0 0 0 0,0 0 0 0 0,0 0 0 0 0,-1-1 0 0 0,1 1 0 0 0,-1 0 0 0 0,1 0 0 0 0,-1-1 0 0 0,0 1 0 0 0,0 0 0 0 0,0 0-1 0 0,0-1 1 0 0,0 1 0 0 0,0 0 0 0 0,-1-1 0 0 0,1 1 0 0 0,-1 0 0 0 0,0 0 0 0 0,1 0 0 0 0,-1 0 0 0 0,0 0 0 0 0,0 0 0 0 0,-2-3-1 0 0,2 3-3 0 0,-1-1 0 0 0,1 1 0 0 0,-1 0-1 0 0,0 0 1 0 0,0 0 0 0 0,0 0 0 0 0,0 0 0 0 0,0 0-1 0 0,0 1 1 0 0,0-1 0 0 0,-1 1 0 0 0,1-1-1 0 0,0 1 1 0 0,-1 0 0 0 0,0 0 0 0 0,1 0-1 0 0,-1 0 1 0 0,1 0 0 0 0,-1 1 0 0 0,0-1-1 0 0,0 1 1 0 0,1 0 0 0 0,-1 0 0 0 0,0 0-1 0 0,0 0 1 0 0,1 0 0 0 0,-1 0 0 0 0,0 1-1 0 0,1-1 1 0 0,-6 3 0 0 0,4-1-1 0 0,0 0 0 0 0,0 0 1 0 0,0 0-1 0 0,0 1 0 0 0,1-1 0 0 0,-1 1 1 0 0,1 0-1 0 0,-1 0 0 0 0,1 1 0 0 0,0-1 1 0 0,0 1-1 0 0,0 0 0 0 0,1-1 0 0 0,-1 1 1 0 0,1 0-1 0 0,0 0 0 0 0,0 1 0 0 0,-1 4 0 0 0,2-5 5 0 0,0-1-1 0 0,0 0 1 0 0,1 0-1 0 0,-1 0 0 0 0,1 0 1 0 0,0 1-1 0 0,0-1 1 0 0,0 0-1 0 0,0 0 0 0 0,1 1 1 0 0,-1-1-1 0 0,1 0 1 0 0,0 0-1 0 0,0 0 0 0 0,0 0 1 0 0,0 0-1 0 0,1 0 1 0 0,-1 0-1 0 0,1 0 0 0 0,-1-1 1 0 0,1 1-1 0 0,0 0 1 0 0,0-1-1 0 0,0 0 0 0 0,1 1 1 0 0,4 3-1 0 0,1-1 1 0 0,0 1-1 0 0,0-1 1 0 0,1-1 0 0 0,0 1-1 0 0,0-2 1 0 0,13 5-1 0 0,-18-7-1 0 0,-1 0-1 0 0,1-1 0 0 0,-1 1 1 0 0,1-1-1 0 0,-1 0 0 0 0,1 0 1 0 0,-1 0-1 0 0,1 0 0 0 0,5-1 1 0 0,-8 0-2 0 0,1 0 0 0 0,0 1 0 0 0,-1-1 1 0 0,1 0-1 0 0,0 0 0 0 0,-1 0 1 0 0,1 1-1 0 0,-1-2 0 0 0,1 1 0 0 0,-1 0 1 0 0,0 0-1 0 0,1 0 0 0 0,-1-1 1 0 0,0 1-1 0 0,0-1 0 0 0,0 1 0 0 0,0-1 1 0 0,0 1-1 0 0,1-3 0 0 0,-2 3 0 0 0,1 0 0 0 0,-1 0 0 0 0,0 1 0 0 0,1-1 0 0 0,-1 0 0 0 0,0 0 0 0 0,1 0-1 0 0,-1 0 1 0 0,0 0 0 0 0,0 1 0 0 0,0-1 0 0 0,0 0 0 0 0,0 0 0 0 0,0 0 0 0 0,0 0 0 0 0,0 0-1 0 0,0 0 1 0 0,0 0 0 0 0,-1 1 0 0 0,1-3 0 0 0,-1 0-1 0 0,0-2 0 0 0,0 1 1 0 0,0-1-1 0 0,0 0 0 0 0,0 0 1 0 0,-1 1-1 0 0,1-1 1 0 0,-1 0-1 0 0,-1 1 0 0 0,1 0 1 0 0,-1 0-1 0 0,1-1 0 0 0,-1 1 1 0 0,0 1-1 0 0,-1-1 1 0 0,-6-6-1 0 0,3 3-1 0 0,-1 1 1 0 0,0 0-1 0 0,0 0 0 0 0,0 1 1 0 0,-1 0-1 0 0,1 0 0 0 0,-11-3 1 0 0,15 6-2 0 0,0 1 1 0 0,0 0 0 0 0,-1 0 0 0 0,1 0 0 0 0,-1 0 0 0 0,1 1 0 0 0,0 0 0 0 0,-1 0 0 0 0,1 0-1 0 0,-1 0 1 0 0,1 1 0 0 0,-1-1 0 0 0,1 1 0 0 0,0 0 0 0 0,0 1 0 0 0,-1-1 0 0 0,1 1 0 0 0,0 0-1 0 0,0 0 1 0 0,0 0 0 0 0,0 0 0 0 0,1 1 0 0 0,-1-1 0 0 0,1 1 0 0 0,-1 0 0 0 0,1 0 0 0 0,0 1-1 0 0,0-1 1 0 0,-4 8 0 0 0,5-10 5 0 0,1 1 0 0 0,0-1 0 0 0,1 1-1 0 0,-1 0 1 0 0,0-1 0 0 0,0 1 0 0 0,1 0 0 0 0,-1-1-1 0 0,1 1 1 0 0,-1 0 0 0 0,1 0 0 0 0,0 0 0 0 0,-1 0-1 0 0,1-1 1 0 0,0 1 0 0 0,0 0 0 0 0,1 0 0 0 0,-1 0-1 0 0,0 0 1 0 0,1-1 0 0 0,-1 1 0 0 0,1 0 0 0 0,-1 0-1 0 0,1-1 1 0 0,0 1 0 0 0,0 0 0 0 0,0-1 0 0 0,0 1-1 0 0,0-1 1 0 0,0 1 0 0 0,0-1 0 0 0,0 1-1 0 0,3 1 1 0 0,-1 0 4 0 0,1-1 0 0 0,-1 0-1 0 0,1 0 1 0 0,0 0 0 0 0,-1 0-1 0 0,1 0 1 0 0,0-1-1 0 0,0 1 1 0 0,0-1 0 0 0,1 0-1 0 0,-1-1 1 0 0,0 1 0 0 0,7 0-1 0 0,-9-2-1 0 0,1 1-1 0 0,0 0 1 0 0,-1-1-1 0 0,1 0 1 0 0,-1 1-1 0 0,1-1 1 0 0,-1 0-1 0 0,1 0 1 0 0,-1-1-1 0 0,0 1 1 0 0,1 0-1 0 0,-1-1 1 0 0,0 1-1 0 0,0-1 0 0 0,0 0 1 0 0,0 0-1 0 0,0 0 1 0 0,-1 0-1 0 0,4-4 1 0 0,-3 3 9 0 0,0-1 0 0 0,0 1 0 0 0,0-1-1 0 0,0 1 1 0 0,0-1 0 0 0,-1 0 0 0 0,0 0 0 0 0,0 0 0 0 0,0 0 0 0 0,0 0-1 0 0,0-5 1 0 0,-1 5-1 0 0,0 1 0 0 0,0-1 0 0 0,-1 1 0 0 0,1-1 0 0 0,-1 1 0 0 0,0-1 0 0 0,0 1 0 0 0,0 0 0 0 0,0-1 0 0 0,-1 1 0 0 0,1 0 0 0 0,-1 0 0 0 0,0 0 0 0 0,0 0 0 0 0,0 0 0 0 0,0 0 0 0 0,0 1 0 0 0,-1-1 0 0 0,1 1 0 0 0,-1-1 0 0 0,0 1 0 0 0,-4-3 0 0 0,6 5-12 0 0,0 0 1 0 0,-1-1-1 0 0,1 1 1 0 0,0 0-1 0 0,0 0 1 0 0,-1 0-1 0 0,1 0 1 0 0,0 0-1 0 0,0 0 1 0 0,-1 0-1 0 0,1 0 1 0 0,0 1-1 0 0,0-1 0 0 0,0 0 1 0 0,-1 1-1 0 0,1-1 1 0 0,0 1-1 0 0,-1 0 1 0 0,-19 11 15 0 0,17-9-13 0 0,1 0 0 0 0,-1 0 0 0 0,1 1 0 0 0,0-1 0 0 0,1 1 1 0 0,-1-1-1 0 0,0 1 0 0 0,1 0 0 0 0,0 0 0 0 0,0 0 0 0 0,0 0 0 0 0,1 1 1 0 0,-1-1-1 0 0,1 0 0 0 0,0 1 0 0 0,0-1 0 0 0,0 1 0 0 0,1-1 1 0 0,0 1-1 0 0,0-1 0 0 0,0 1 0 0 0,0 0 0 0 0,2 5 0 0 0,-2-6 3 0 0,1-1-1 0 0,-1 0 0 0 0,1 0 1 0 0,0 1-1 0 0,0-1 1 0 0,1 0-1 0 0,-1 0 0 0 0,1 0 1 0 0,-1 0-1 0 0,1-1 1 0 0,0 1-1 0 0,0 0 0 0 0,0-1 1 0 0,1 1-1 0 0,-1-1 0 0 0,0 1 1 0 0,1-1-1 0 0,0 0 1 0 0,-1 0-1 0 0,1-1 0 0 0,0 1 1 0 0,0 0-1 0 0,0-1 1 0 0,0 0-1 0 0,0 0 0 0 0,1 0 1 0 0,-1 0-1 0 0,0 0 1 0 0,0 0-1 0 0,1-1 0 0 0,4 0 1 0 0,-5 0-3 0 0,-1 0 1 0 0,0 0-1 0 0,0-1 0 0 0,1 1 1 0 0,-1-1-1 0 0,0 1 1 0 0,0-1-1 0 0,1 0 0 0 0,-1 0 1 0 0,0 0-1 0 0,0 0 1 0 0,0-1-1 0 0,0 1 0 0 0,-1 0 1 0 0,1-1-1 0 0,0 1 1 0 0,-1-1-1 0 0,1 0 0 0 0,0 1 1 0 0,-1-1-1 0 0,0 0 1 0 0,1 0-1 0 0,-1 0 0 0 0,0 0 1 0 0,0 0-1 0 0,0 0 1 0 0,-1-1-1 0 0,1 1 1 0 0,0 0-1 0 0,-1 0 0 0 0,1-1 1 0 0,-1-2-1 0 0,1 2 1 0 0,-1 0-1 0 0,1 0 1 0 0,-1-1-1 0 0,0 1 1 0 0,0 0-1 0 0,-1-1 1 0 0,1 1-1 0 0,-1 0 0 0 0,1-1 1 0 0,-1 1-1 0 0,0 0 1 0 0,0 0-1 0 0,0 0 1 0 0,-1 0-1 0 0,1 0 1 0 0,-1 0-1 0 0,0 0 1 0 0,0 0-1 0 0,0 1 1 0 0,0-1-1 0 0,-3-3 1 0 0,2 4-6 0 0,0 1-1 0 0,0-1 1 0 0,0 0 0 0 0,0 1 0 0 0,0 0 0 0 0,0-1 0 0 0,0 1-1 0 0,-1 1 1 0 0,1-1 0 0 0,0 0 0 0 0,-1 1 0 0 0,1 0 0 0 0,0-1-1 0 0,-1 1 1 0 0,1 1 0 0 0,0-1 0 0 0,-1 0 0 0 0,1 1 0 0 0,0 0-1 0 0,-1 0 1 0 0,1 0 0 0 0,0 0 0 0 0,-5 2 0 0 0,4-1 0 0 0,0 1-1 0 0,0-1 1 0 0,0 0 0 0 0,0 1 0 0 0,1 0 0 0 0,-1 0-1 0 0,1 0 1 0 0,0 1 0 0 0,0-1 0 0 0,0 1 0 0 0,0-1 0 0 0,0 1-1 0 0,1 0 1 0 0,0 0 0 0 0,0 0 0 0 0,-3 8 0 0 0,5-11 3 0 0,-1 1 1 0 0,1-1-1 0 0,-1 1 1 0 0,1 0-1 0 0,0-1 1 0 0,0 1 0 0 0,0-1-1 0 0,0 1 1 0 0,0 0-1 0 0,0-1 1 0 0,0 1-1 0 0,0 0 1 0 0,1-1-1 0 0,-1 1 1 0 0,0-1 0 0 0,1 1-1 0 0,0 0 1 0 0,-1-1-1 0 0,1 1 1 0 0,0-1-1 0 0,0 0 1 0 0,0 1-1 0 0,0-1 1 0 0,0 0 0 0 0,0 1-1 0 0,0-1 1 0 0,0 0-1 0 0,0 0 1 0 0,1 0-1 0 0,-1 0 1 0 0,1 0-1 0 0,-1 0 1 0 0,0-1-1 0 0,1 1 1 0 0,-1 0 0 0 0,1-1-1 0 0,0 1 1 0 0,-1-1-1 0 0,2 1 1 0 0,1 0 1 0 0,0 0 0 0 0,0-1 0 0 0,-1 1 0 0 0,1-1 1 0 0,0 0-1 0 0,0 0 0 0 0,0 0 0 0 0,-1 0 0 0 0,1-1 0 0 0,0 0 0 0 0,0 1 1 0 0,-1-1-1 0 0,1-1 0 0 0,-1 1 0 0 0,1 0 0 0 0,3-3 0 0 0,-3 1 0 0 0,-1 1-1 0 0,0-1 0 0 0,0 0 0 0 0,-1 0 1 0 0,1 0-1 0 0,-1 0 0 0 0,1 0 0 0 0,-1 0 0 0 0,0-1 1 0 0,0 1-1 0 0,0-1 0 0 0,-1 0 0 0 0,1 1 1 0 0,-1-1-1 0 0,0 0 0 0 0,0 0 0 0 0,0 0 0 0 0,-1 0 1 0 0,0 0-1 0 0,1 0 0 0 0,-1-5 0 0 0,-1 2 1 0 0,1 1-1 0 0,-1 0 1 0 0,0 0-1 0 0,-1-1 0 0 0,1 1 1 0 0,-1 0-1 0 0,0 0 1 0 0,-1 1-1 0 0,0-1 0 0 0,0 0 1 0 0,0 1-1 0 0,-6-9 1 0 0,6 10-5 0 0,0 1-1 0 0,-1-1 1 0 0,1 1 0 0 0,-1 0 0 0 0,0 0 0 0 0,0 0-1 0 0,0 1 1 0 0,0-1 0 0 0,0 1 0 0 0,0 0-1 0 0,-1 0 1 0 0,1 0 0 0 0,-1 1 0 0 0,1 0 0 0 0,-7-2-1 0 0,8 3 1 0 0,-1 0-1 0 0,1 0 1 0 0,-1 0-1 0 0,1 0 1 0 0,-1 1-1 0 0,1-1 1 0 0,-1 1-1 0 0,1 0 1 0 0,-1 0-1 0 0,1 0 1 0 0,0 1-1 0 0,0-1 1 0 0,0 1-1 0 0,-1-1 1 0 0,1 1-1 0 0,1 0 1 0 0,-1 0-1 0 0,0 1 1 0 0,0-1-1 0 0,1 1 1 0 0,-4 4-1 0 0,3-4 3 0 0,0 1 0 0 0,0 0 0 0 0,1 1 0 0 0,-1-1 0 0 0,1 0 0 0 0,0 1 0 0 0,0-1 0 0 0,1 1 0 0 0,-1-1-1 0 0,1 1 1 0 0,0 0 0 0 0,0 0 0 0 0,1 0 0 0 0,-1-1 0 0 0,1 1 0 0 0,0 0 0 0 0,1 0 0 0 0,1 10 0 0 0,-1-11 4 0 0,0-1 0 0 0,0 1 0 0 0,1 0 0 0 0,0 0 0 0 0,-1 0 1 0 0,1-1-1 0 0,1 1 0 0 0,-1-1 0 0 0,0 1 0 0 0,1-1 0 0 0,0 0 0 0 0,0 0 0 0 0,0 0 1 0 0,0-1-1 0 0,0 1 0 0 0,0-1 0 0 0,1 1 0 0 0,-1-1 0 0 0,1 0 0 0 0,0-1 0 0 0,-1 1 1 0 0,1 0-1 0 0,5 0 0 0 0,-7-1-2 0 0,0-1 0 0 0,0 1 0 0 0,0-1 0 0 0,0 0-1 0 0,0 0 1 0 0,0 0 0 0 0,0 0 0 0 0,0 0 0 0 0,0 0 0 0 0,0 0 0 0 0,0-1 0 0 0,0 1 0 0 0,0-1 0 0 0,0 1 0 0 0,0-1 0 0 0,0 0 0 0 0,0 0 0 0 0,-1 0 0 0 0,1 0 0 0 0,0 0-1 0 0,-1 0 1 0 0,1 0 0 0 0,0-1 0 0 0,-1 1 0 0 0,0-1 0 0 0,1 1 0 0 0,-1-1 0 0 0,0 1 0 0 0,0-1 0 0 0,0 0 0 0 0,0 1 0 0 0,0-1 0 0 0,1-3 0 0 0,0 1-1 0 0,0-1 1 0 0,-1 1-1 0 0,0 0 1 0 0,0-1-1 0 0,0 1 1 0 0,-1-1-1 0 0,1 1 1 0 0,-1-1-1 0 0,0 1 1 0 0,0-1 0 0 0,0 1-1 0 0,-1-1 1 0 0,-2-7-1 0 0,3 11-4 0 0,0-1 1 0 0,-1 0-1 0 0,1 1 0 0 0,-1-1 1 0 0,0 0-1 0 0,0 1 0 0 0,0-1 1 0 0,1 1-1 0 0,-1-1 0 0 0,-1 1 1 0 0,1 0-1 0 0,0-1 0 0 0,0 1 0 0 0,0 0 1 0 0,-1 0-1 0 0,1 0 0 0 0,0 0 1 0 0,-1 0-1 0 0,1 0 0 0 0,-1 0 1 0 0,0 0-1 0 0,1 1 0 0 0,-1-1 1 0 0,0 0-1 0 0,1 1 0 0 0,-1 0 1 0 0,0-1-1 0 0,1 1 0 0 0,-1 0 0 0 0,0 0 1 0 0,0 0-1 0 0,1 0 0 0 0,-1 0 1 0 0,0 0-1 0 0,0 1 0 0 0,1-1 1 0 0,-1 0-1 0 0,0 1 0 0 0,1-1 1 0 0,-4 2-1 0 0,0 1-3 0 0,0-1 1 0 0,0 1-1 0 0,-1 0 1 0 0,2 1-1 0 0,-1-1 1 0 0,0 1-1 0 0,1 0 0 0 0,-1 0 1 0 0,1 0-1 0 0,-4 7 1 0 0,6-9 6 0 0,0 1 1 0 0,0 0-1 0 0,0-1 1 0 0,1 1-1 0 0,-1 0 1 0 0,1 0-1 0 0,0 0 1 0 0,0 0-1 0 0,0 1 1 0 0,0-1-1 0 0,0 0 1 0 0,1 0 0 0 0,0 0-1 0 0,-1 1 1 0 0,1-1-1 0 0,0 0 1 0 0,1 1-1 0 0,-1-1 1 0 0,1 0-1 0 0,-1 0 1 0 0,1 0-1 0 0,0 1 1 0 0,0-1-1 0 0,0 0 1 0 0,1 0-1 0 0,-1 0 1 0 0,1-1-1 0 0,-1 1 1 0 0,1 0-1 0 0,0 0 1 0 0,0-1-1 0 0,0 1 1 0 0,1-1-1 0 0,-1 0 1 0 0,1 0 0 0 0,-1 0-1 0 0,1 0 1 0 0,0 0-1 0 0,-1 0 1 0 0,1-1-1 0 0,0 1 1 0 0,0-1-1 0 0,0 0 1 0 0,0 0-1 0 0,5 1 1 0 0,-6-2-1 0 0,-1 0 1 0 0,1 1 0 0 0,-1-1-1 0 0,1 0 1 0 0,-1-1 0 0 0,1 1-1 0 0,-1 0 1 0 0,1 0-1 0 0,-1-1 1 0 0,1 1 0 0 0,-1-1-1 0 0,1 1 1 0 0,-1-1 0 0 0,0 0-1 0 0,1 1 1 0 0,-1-1 0 0 0,0 0-1 0 0,2-1 1 0 0,20-20 33 0 0,-18 18-26 0 0,-4 1-8 0 0,1 0 1 0 0,-1 1 0 0 0,0-1 0 0 0,0 0-1 0 0,0 0 1 0 0,0 1 0 0 0,0-1 0 0 0,-1 0-1 0 0,1-4 1 0 0,-1 6-10 0 0,0 1-3 0 0,0-1 9 0 0,0 1 0 0 0,-1 0-1 0 0,1-1 1 0 0,0 1 0 0 0,0 0-1 0 0,0 0 1 0 0,0-1 0 0 0,-1 1-1 0 0,1 0 1 0 0,0-1 0 0 0,0 1-1 0 0,0 0 1 0 0,-1 0 0 0 0,1 0-1 0 0,0-1 1 0 0,0 1 0 0 0,-1 0-1 0 0,1 0 1 0 0,0 0 0 0 0,-1 0-1 0 0,1-1 1 0 0,0 1 0 0 0,-1 0-1 0 0,1 0 1 0 0,0 0 0 0 0,-1 0-1 0 0,1 0 1 0 0,0 0 0 0 0,-1 0-1 0 0,1 0 1 0 0,0 0 0 0 0,-1 0-1 0 0,1 0 1 0 0,-1 0 0 0 0,-5 5-7 0 0,1 0 1 0 0,-1 0-1 0 0,1 1 1 0 0,0-1-1 0 0,-6 9 1 0 0,9-12 6 0 0,0 1 0 0 0,1-1 0 0 0,0 0 0 0 0,-1 0 1 0 0,1 1-1 0 0,0-1 0 0 0,0 0 0 0 0,0 1 0 0 0,1-1 1 0 0,-1 1-1 0 0,0-1 0 0 0,1 1 0 0 0,0 0 1 0 0,0-1-1 0 0,0 1 0 0 0,0-1 0 0 0,0 1 0 0 0,0-1 1 0 0,0 1-1 0 0,1 0 0 0 0,0-1 0 0 0,1 4 0 0 0,0-2 5 0 0,0 0 0 0 0,0 0 0 0 0,1 0 0 0 0,-1 0-1 0 0,1 0 1 0 0,0-1 0 0 0,0 0 0 0 0,0 1 0 0 0,1-1-1 0 0,-1 0 1 0 0,1-1 0 0 0,7 5 0 0 0,-8-6-1 0 0,-1 0 0 0 0,1 0 0 0 0,-1 0 0 0 0,1 0 0 0 0,-1-1 0 0 0,1 0-1 0 0,-1 1 1 0 0,1-1 0 0 0,-1 0 0 0 0,1 0 0 0 0,0 0 0 0 0,-1 0 0 0 0,1-1 0 0 0,-1 1 0 0 0,1-1 0 0 0,-1 0 0 0 0,1 1 0 0 0,-1-1 0 0 0,0 0 0 0 0,1-1 0 0 0,-1 1 0 0 0,0 0 0 0 0,0-1 0 0 0,4-2 0 0 0,-3 2 2 0 0,0 0 0 0 0,-1-1 0 0 0,0 1 0 0 0,1 0 0 0 0,-1-1 0 0 0,0 1 0 0 0,0-1 0 0 0,-1 0 0 0 0,3-3 0 0 0,-3 4-3 0 0,-1 0 0 0 0,1 1 1 0 0,-1-1-1 0 0,1 1 1 0 0,-1-1-1 0 0,0 0 0 0 0,0 1 1 0 0,0-1-1 0 0,0 0 1 0 0,0 1-1 0 0,0-1 0 0 0,0 1 1 0 0,0-1-1 0 0,-1 0 0 0 0,1 1 1 0 0,-1-1-1 0 0,1 1 1 0 0,-1-1-1 0 0,1 0 0 0 0,-2 0 1 0 0,0-1-7 0 0,1 0 1 0 0,-1 0-1 0 0,0 0 1 0 0,0 0-1 0 0,0 1 1 0 0,-1-1-1 0 0,1 1 1 0 0,0 0-1 0 0,-1-1 1 0 0,0 1-1 0 0,-4-3 1 0 0,5 5 10 0 0,1-1 0 0 0,-1 0 0 0 0,0 1 0 0 0,0-1 0 0 0,0 1 0 0 0,0-1 0 0 0,1 1 0 0 0,-1 0 0 0 0,0 0-1 0 0,0 0 1 0 0,0 0 0 0 0,0 0 0 0 0,0 0 0 0 0,0 0 0 0 0,-1 1 0 0 0,-1 0-260 0 0,1 1 1 0 0,0-1-1 0 0,0 1 0 0 0,0-1 0 0 0,0 1 0 0 0,0 0 0 0 0,0 0 1 0 0,0 1-1 0 0,1-1 0 0 0,-1 0 0 0 0,1 1 0 0 0,-1 0 1 0 0,1-1-1 0 0,0 1 0 0 0,-2 3 0 0 0,0 4-1336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4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 1888 0 0,'-1'0'7541'0'0,"-11"-2"-1677"0"0,6 1-4867 0 0,-19-1 7893 0 0,22 2-7621 0 0,186 7-31 0 0,-160-7-1140 0 0,70 2 1033 0 0,-91-2-1180 0 0,9-2-2360 0 0,-2 2 818 0 0,-2-2-22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45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138 223 1236 0 0,'4'-13'17813'0'0,"-4"13"-17695"0"0,-10 6 3252 0 0,-2 5-4207 0 0,-70 69 3242 0 0,76-75-1545 0 0,4-6-356 0 0,7-15-219 0 0,14-26-193 0 0,67-115 894 0 0,-75 135-755 0 0,-9 17-163 0 0,0 1 0 0 0,0-1 1 0 0,0 1-1 0 0,0 0 0 0 0,1 0 1 0 0,0 0-1 0 0,5-6 0 0 0,-6 7 1 0 0,0 0 0 0 0,0-1-1 0 0,0 1 1 0 0,0-1 0 0 0,3-7 0 0 0,-3 6-20 0 0,-2 4 11 0 0,2 3-45 0 0,1 2-8 0 0,-1 0 0 0 0,1 0 0 0 0,-1 0 0 0 0,0 0 0 0 0,0 0 0 0 0,0 1 0 0 0,0-1 0 0 0,-1 0 0 0 0,0 1 0 0 0,0 0 0 0 0,1 6 0 0 0,1 62 40 0 0,-2-30-18 0 0,2 119 51 0 0,-4-102-55 0 0,2-35-14 0 0,-1 17 14 0 0,-1-30-10 0 0,1 0 0 0 0,2 23-1 0 0,1 4 26 0 0,-3 50-57 0 0,-18-67-159 0 0,3-11 176 0 0,-1 0 0 0 0,0-2 0 0 0,-1 0 1 0 0,0 0-1 0 0,0-2 0 0 0,-1 0 0 0 0,-31 7 0 0 0,11-4 760 0 0,36-9-612 0 0,-1 0-114 0 0,2-1-15 0 0,2 0 96 0 0,27-7-111 0 0,1 1-1 0 0,-1 1 1 0 0,48 0-1 0 0,-15 1-5 0 0,25-1 46 0 0,-85 5-37 0 0,28-2 45 0 0,-23 2-91 0 0,16 0-1043 0 0,-12 2-2769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3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45 4124 0 0,'0'-2'3465'0'0,"0"-3"-1912"0"0,0 0 0 0 0,-1 0 0 0 0,1 0-1 0 0,-1 1 1 0 0,0-1 0 0 0,-3-9 3228 0 0,2 20-4383 0 0,-3 14-167 0 0,0 0-1 0 0,1 0 0 0 0,2 1 0 0 0,-1 23 1 0 0,3 91 226 0 0,1-107-372 0 0,37 536 835 0 0,-29-460-801 0 0,5 53 64 0 0,-12-107-123 0 0,-3-34-25 0 0,2-1 0 0 0,0 1 0 0 0,3 15 1 0 0,-3-29-8 0 0,-1 0-1 0 0,0 0 1 0 0,0 0 0 0 0,1 0 0 0 0,-1 1 0 0 0,0-1 0 0 0,-1 0 0 0 0,1 0-1 0 0,0 0 1 0 0,-1 0 0 0 0,1 0 0 0 0,-1 0 0 0 0,0 0 0 0 0,1 0-1 0 0,-1 0 1 0 0,0 0 0 0 0,0 0 0 0 0,0-1 0 0 0,-1 1 0 0 0,1 0 0 0 0,0-1-1 0 0,-1 1 1 0 0,1 0 0 0 0,-1-1 0 0 0,1 0 0 0 0,-1 1 0 0 0,0-1 0 0 0,0 0-1 0 0,1 0 1 0 0,-1 0 0 0 0,0 0 0 0 0,0 0 0 0 0,-2 0 0 0 0,-9 4 84 0 0,0-1 1 0 0,0-1 0 0 0,0 0-1 0 0,-17 1 1 0 0,3 0 1 0 0,-12 4 19 0 0,-90 16 362 0 0,-165 56 1 0 0,281-77-927 0 0,11-2 105 0 0,-1-1 0 0 0,1 1 0 0 0,0 0 0 0 0,-1-1 0 0 0,1 1 0 0 0,0 0 0 0 0,0 0 0 0 0,0 1 0 0 0,0-1 0 0 0,0 0 0 0 0,-3 3 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3684 0 0,'0'0'9142'0'0,"2"3"-7769"0"0,5 36 1021 0 0,7 75 0 0 0,-10-66-1873 0 0,16 125 928 0 0,19 236 897 0 0,-33-173-1208 0 0,-5-135-6831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3084 0 0,'3'-4'637'0'0,"1"0"1"0"0,0 0-1 0 0,0 0 0 0 0,0 1 0 0 0,0 0 0 0 0,0-1 0 0 0,1 1 1 0 0,0 1-1 0 0,-1-1 0 0 0,1 1 0 0 0,0 0 0 0 0,0 0 0 0 0,0 0 1 0 0,7-1-1 0 0,243-71 6660 0 0,-197 62-8886 0 0,59-4 1 0 0,-97 14 195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3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3044 0 0,'1'4'2503'0'0,"32"86"3644"0"0,31 48-3735 0 0,-31-70-1368 0 0,-11-20-603 0 0,-2 1 0 0 0,-2 1-1 0 0,-3 0 1 0 0,13 71 0 0 0,-23-89-323 0 0,-2 1 1 0 0,-1-1-1 0 0,-1 1 1 0 0,-1 0-1 0 0,-3-1 1 0 0,0 1-1 0 0,-2-1 1 0 0,-11 39-1 0 0,8-44 50 0 0,-1 0 0 0 0,-1-1-1 0 0,-20 36 1 0 0,26-54-96 0 0,-1 0-1 0 0,0 0 1 0 0,-1 0 0 0 0,0-1 0 0 0,0 0 0 0 0,0 0 0 0 0,-1 0 0 0 0,0-1-1 0 0,0 0 1 0 0,-1 0 0 0 0,0-1 0 0 0,0 0 0 0 0,0 0 0 0 0,-9 3 0 0 0,12-6-32 0 0,1-1 0 0 0,0 0 1 0 0,-1 0-1 0 0,1 0 1 0 0,-1 0-1 0 0,1-1 0 0 0,-1 0 1 0 0,1 0-1 0 0,-1 0 1 0 0,0 0-1 0 0,1-1 0 0 0,-1 1 1 0 0,1-1-1 0 0,0 0 1 0 0,-8-4-1 0 0,6 3-3 0 0,0-1 1 0 0,1-1-1 0 0,0 1 1 0 0,0-1-1 0 0,0 0 0 0 0,0 0 1 0 0,1 0-1 0 0,0 0 1 0 0,0-1-1 0 0,-6-8 1 0 0,4 4-9 0 0,1 0 0 0 0,0 0 0 0 0,0-1 0 0 0,1 1 0 0 0,0-1 0 0 0,1 0 0 0 0,0 0 0 0 0,1 0 0 0 0,0 0 1 0 0,0-1-1 0 0,1 1 0 0 0,1 0 0 0 0,0-18 0 0 0,5 3-11 0 0,0 1 1 0 0,1 0-1 0 0,2 1 0 0 0,0 0 0 0 0,2 0 1 0 0,0 0-1 0 0,2 1 0 0 0,14-21 1 0 0,20-24 18 0 0,59-64 1 0 0,1 12 0 0 0,40-51 796 0 0,-124 144-494 0 0,-13 15-92 0 0,-1 0-1 0 0,9-14 1 0 0,7-15 512 0 0,-5 10 256 0 0,18-41 1 0 0,-23 40-5434 0 0,-7 27 2826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1996 0 0,'3'10'699'0'0,"1"0"-1"0"0,0 0 1 0 0,0-1-1 0 0,1 0 0 0 0,1 0 1 0 0,-1 0-1 0 0,1-1 1 0 0,1 0-1 0 0,0 0 1 0 0,0 0-1 0 0,14 10 1 0 0,-18-15-538 0 0,1 0 0 0 0,0 0 0 0 0,-1 0 0 0 0,1-1 1 0 0,1 0-1 0 0,-1 0 0 0 0,0 0 0 0 0,1 0 1 0 0,-1-1-1 0 0,0 1 0 0 0,1-1 0 0 0,0 0 1 0 0,-1-1-1 0 0,1 1 0 0 0,0-1 0 0 0,-1 0 0 0 0,1 0 1 0 0,0 0-1 0 0,-1-1 0 0 0,1 0 0 0 0,0 0 1 0 0,-1 0-1 0 0,1 0 0 0 0,-1-1 0 0 0,0 1 1 0 0,1-1-1 0 0,6-5 0 0 0,-3 2 19 0 0,0-1 1 0 0,-1-1-1 0 0,1 0 0 0 0,-2 0 0 0 0,1 0 0 0 0,-1 0 1 0 0,0-1-1 0 0,-1 0 0 0 0,0-1 0 0 0,0 1 1 0 0,-1-1-1 0 0,0 0 0 0 0,0 0 0 0 0,-1 0 1 0 0,0 0-1 0 0,-1-1 0 0 0,0 1 0 0 0,1-15 1 0 0,-1 10 84 0 0,-2 0 0 0 0,1 0 1 0 0,-2 0-1 0 0,0 0 0 0 0,-1 0 1 0 0,0 0-1 0 0,-1 1 0 0 0,0-1 1 0 0,-2 1-1 0 0,1 0 0 0 0,-1 0 1 0 0,-9-16-1 0 0,11 26-222 0 0,1 0 0 0 0,-1 0 1 0 0,0 0-1 0 0,0 0 0 0 0,0 1 0 0 0,0-1 0 0 0,0 1 1 0 0,-1 0-1 0 0,1 0 0 0 0,-1 0 0 0 0,1 0 0 0 0,-1 0 1 0 0,0 1-1 0 0,0 0 0 0 0,0 0 0 0 0,1 0 0 0 0,-1 0 1 0 0,-6 0-1 0 0,-5-2 30 0 0,14 2-69 0 0,-1 1 0 0 0,1 0-1 0 0,0 0 1 0 0,-1 0 0 0 0,1 0 0 0 0,0 0 0 0 0,-1 0-1 0 0,1 0 1 0 0,0 0 0 0 0,-1 0 0 0 0,1 1 0 0 0,0-1-1 0 0,-1 1 1 0 0,1-1 0 0 0,-2 1 0 0 0,-1 1 5 0 0,-2 0 2 0 0,0 0 1 0 0,0 0-1 0 0,0 1 0 0 0,0 0 0 0 0,1 0 1 0 0,-1 0-1 0 0,1 0 0 0 0,0 1 0 0 0,0 0 1 0 0,0 0-1 0 0,1 1 0 0 0,-1-1 1 0 0,1 1-1 0 0,0 0 0 0 0,-5 8 0 0 0,1 0 32 0 0,1-1 0 0 0,1 1-1 0 0,0 0 1 0 0,1 1-1 0 0,-6 21 1 0 0,4-1 87 0 0,0 2 1 0 0,-1 48-1 0 0,5 71 245 0 0,3-152-368 0 0,9 359 909 0 0,-8-348-884 0 0,4 135-46 0 0,-13 153 0 0 0,7-292-1244 0 0,1 1 0 0 0,1 20 0 0 0,2-19-301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26 203 2644 0 0,'-4'7'1846'0'0,"0"1"0"0"0,1-1 0 0 0,-4 14 0 0 0,5-13-1099 0 0,0-1 1 0 0,0 1-1 0 0,1-1 0 0 0,0 12 1 0 0,1-15-612 0 0,0 0 0 0 0,0 1 0 0 0,1-1 1 0 0,-1 0-1 0 0,1 0 0 0 0,0 0 0 0 0,0 0 1 0 0,0 0-1 0 0,1 0 0 0 0,-1 0 0 0 0,1 0 1 0 0,0-1-1 0 0,0 1 0 0 0,1 0 0 0 0,-1-1 1 0 0,1 0-1 0 0,-1 0 0 0 0,1 1 0 0 0,0-2 1 0 0,0 1-1 0 0,4 3 0 0 0,-3-4-80 0 0,-1 0 0 0 0,1-1 0 0 0,0 1-1 0 0,0-1 1 0 0,0 0 0 0 0,1 0 0 0 0,-1 0 0 0 0,0 0-1 0 0,0-1 1 0 0,0 0 0 0 0,1 0 0 0 0,-1 0 0 0 0,0 0-1 0 0,0 0 1 0 0,0-1 0 0 0,1 0 0 0 0,-1 0 0 0 0,0 0 0 0 0,0-1-1 0 0,0 1 1 0 0,6-4 0 0 0,8-4 59 0 0,-1-1 1 0 0,-1-1-1 0 0,19-14 1 0 0,-33 24-107 0 0,6-6 184 0 0,0 0 0 0 0,0 0-1 0 0,-1-1 1 0 0,0 0 0 0 0,0 0 0 0 0,-1-1 0 0 0,0 0-1 0 0,0 0 1 0 0,-1 0 0 0 0,0-1 0 0 0,-1 1 0 0 0,0-1-1 0 0,-1 0 1 0 0,0-1 0 0 0,0 1 0 0 0,-1 0 0 0 0,0-1-1 0 0,-1 1 1 0 0,0-1 0 0 0,-1 0 0 0 0,0 1 0 0 0,-3-22-1 0 0,2 27-117 0 0,-1 1-1 0 0,1-1 1 0 0,-1 1-1 0 0,0 0 1 0 0,0-1-1 0 0,0 1 1 0 0,0 0-1 0 0,-1 0 1 0 0,1 0-1 0 0,-1 1 1 0 0,0-1-1 0 0,0 1 1 0 0,-1-1-1 0 0,1 1 1 0 0,-1 0-1 0 0,1 0 1 0 0,-1 1-1 0 0,0-1 1 0 0,0 1-1 0 0,0 0 1 0 0,-1 0-1 0 0,1 0 1 0 0,0 0-1 0 0,-1 1 1 0 0,1 0-1 0 0,-1 0 0 0 0,0 0 1 0 0,1 0-1 0 0,-1 1 1 0 0,0 0-1 0 0,1 0 1 0 0,-1 0-1 0 0,0 0 1 0 0,-5 2-1 0 0,2 0-61 0 0,-1 0-1 0 0,1 0 1 0 0,0 1 0 0 0,0 1-1 0 0,0-1 1 0 0,1 1-1 0 0,-1 0 1 0 0,1 1 0 0 0,0 0-1 0 0,0 0 1 0 0,1 1-1 0 0,-1-1 1 0 0,1 2-1 0 0,0-1 1 0 0,1 0 0 0 0,0 1-1 0 0,0 0 1 0 0,0 0-1 0 0,-4 10 1 0 0,3-4-106 0 0,0 1-1 0 0,1-1 1 0 0,1 1 0 0 0,0 0-1 0 0,1 1 1 0 0,1-1 0 0 0,0 1 0 0 0,0-1-1 0 0,2 1 1 0 0,1 22 0 0 0,-1-31-67 0 0,1 1 0 0 0,0 0 0 0 0,0-1 0 0 0,1 1 1 0 0,0-1-1 0 0,0 0 0 0 0,0 1 0 0 0,1-1 0 0 0,4 8 0 0 0,-5-12 34 0 0,-1 0-1 0 0,1 1 0 0 0,0-1 0 0 0,0 0 1 0 0,0 0-1 0 0,0 0 0 0 0,1-1 0 0 0,-1 1 1 0 0,0 0-1 0 0,1-1 0 0 0,-1 1 0 0 0,1-1 1 0 0,0 0-1 0 0,-1 0 0 0 0,1 0 0 0 0,0 0 1 0 0,0-1-1 0 0,-1 1 0 0 0,1-1 0 0 0,0 1 1 0 0,0-1-1 0 0,0 0 0 0 0,0 0 0 0 0,3-1 0 0 0,-1 1-24 0 0,0-1 0 0 0,-1 0 0 0 0,1-1 0 0 0,0 1 0 0 0,-1-1 0 0 0,1 0 0 0 0,-1 0 0 0 0,0 0 0 0 0,0-1-1 0 0,1 1 1 0 0,-2-1 0 0 0,1 0 0 0 0,0 0 0 0 0,0 0 0 0 0,3-5 0 0 0,4-6-71 0 0,0 0-1 0 0,16-28 1 0 0,-17 25 238 0 0,2-4 290 0 0,-2 0 1 0 0,10-27-1 0 0,-1 0 1450 0 0,4-24 5729 0 0,-23 77-7357 0 0,3 38-66 0 0,1 10 202 0 0,11 59 0 0 0,-12-97-840 0 0,0-1-1 0 0,2 1 0 0 0,-1-1 1 0 0,2 0-1 0 0,0 0 1 0 0,0 0-1 0 0,2-1 0 0 0,15 24 1 0 0,-6-20-1019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1 896 0 0,'-9'3'1857'0'0,"0"0"0"0"0,0 0 0 0 0,0 1 0 0 0,1 1 0 0 0,-10 5 0 0 0,9-4-888 0 0,1 1-1 0 0,-1 0 1 0 0,1 0-1 0 0,-7 10 1 0 0,4-4-438 0 0,1 0 0 0 0,1 1 1 0 0,0 0-1 0 0,1 1 0 0 0,1 0 0 0 0,-7 18 0 0 0,11-22-369 0 0,0-1 0 0 0,0 2 1 0 0,1-1-1 0 0,1 0 0 0 0,0 0 0 0 0,0 1 0 0 0,1-1 0 0 0,1 0 0 0 0,0 0 1 0 0,0 1-1 0 0,1-1 0 0 0,0 0 0 0 0,6 14 0 0 0,-3-9-90 0 0,1-1 1 0 0,1 0-1 0 0,0-1 1 0 0,1 1-1 0 0,1-1 1 0 0,0-1-1 0 0,1 0 0 0 0,17 19 1 0 0,-19-24-63 0 0,0-1 1 0 0,0 0-1 0 0,1 0 1 0 0,0-1-1 0 0,0-1 0 0 0,0 1 1 0 0,1-2-1 0 0,0 1 1 0 0,-1-1-1 0 0,2 0 1 0 0,-1-1-1 0 0,0-1 0 0 0,1 1 1 0 0,10 0-1 0 0,-7-2-4 0 0,0-1 0 0 0,-1 0 0 0 0,1-1 0 0 0,0-1 0 0 0,-1 0 0 0 0,1-1 0 0 0,-1 0-1 0 0,0-1 1 0 0,0 0 0 0 0,19-10 0 0 0,-14 5 6 0 0,-1 0-1 0 0,0-1 1 0 0,0-1 0 0 0,-1 0-1 0 0,20-19 1 0 0,-28 21 26 0 0,0 1 1 0 0,-1-1-1 0 0,0 0 1 0 0,0-1-1 0 0,0 1 0 0 0,-2-1 1 0 0,1-1-1 0 0,-1 1 0 0 0,-1-1 1 0 0,6-16-1 0 0,-8 19 91 0 0,0-1 1 0 0,-1 0-1 0 0,0 0 0 0 0,0 0 1 0 0,-1 0-1 0 0,0 0 0 0 0,0 0 0 0 0,-4-18 1 0 0,3 24-102 0 0,1 0 0 0 0,-1 0 0 0 0,0 0 0 0 0,0 1 1 0 0,0-1-1 0 0,0 0 0 0 0,-1 1 0 0 0,1-1 0 0 0,-1 1 1 0 0,1-1-1 0 0,-1 1 0 0 0,0 0 0 0 0,0-1 1 0 0,0 1-1 0 0,0 0 0 0 0,-1 0 0 0 0,1 1 0 0 0,0-1 1 0 0,-1 0-1 0 0,1 1 0 0 0,-1-1 0 0 0,0 1 0 0 0,1 0 1 0 0,-1 0-1 0 0,0 0 0 0 0,0 0 0 0 0,0 1 1 0 0,1-1-1 0 0,-1 1 0 0 0,0-1 0 0 0,-4 1 0 0 0,2 0-18 0 0,0 1-1 0 0,0-1 0 0 0,0 1 0 0 0,1 0 0 0 0,-1 0 0 0 0,0 0 0 0 0,0 1 1 0 0,1 0-1 0 0,-1 0 0 0 0,1 0 0 0 0,0 0 0 0 0,-1 0 0 0 0,1 1 0 0 0,0 0 1 0 0,0 0-1 0 0,1 0 0 0 0,-1 1 0 0 0,1-1 0 0 0,-1 1 0 0 0,1 0 0 0 0,0 0 1 0 0,1 0-1 0 0,-1 0 0 0 0,1 0 0 0 0,-1 0 0 0 0,1 1 0 0 0,-2 7 0 0 0,-3 10 1 0 0,1 1 0 0 0,1 0-1 0 0,1 0 1 0 0,-2 35 0 0 0,4-33 15 0 0,-7 118 35 0 0,8-118-52 0 0,-2 121 50 0 0,-4 84-632 0 0,4-208 180 0 0,2-12-518 0 0,0 1 0 0 0,0-1 0 0 0,1 1 0 0 0,2 12 0 0 0,1-13-654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3836 0 0,'-16'4'1990'0'0,"1"1"0"0"0,-1 1 0 0 0,1 0 0 0 0,-20 13 0 0 0,18-9-886 0 0,1 1-1 0 0,0 0 1 0 0,-20 21 0 0 0,20-17-565 0 0,2 1 1 0 0,0 1-1 0 0,1 0 1 0 0,1 1-1 0 0,0 0 1 0 0,2 1-1 0 0,-17 37 1 0 0,22-40-305 0 0,0-1 0 0 0,1 1 1 0 0,0 0-1 0 0,2-1 0 0 0,0 2 0 0 0,0-1 1 0 0,2 0-1 0 0,0 0 0 0 0,0 0 1 0 0,2 0-1 0 0,6 29 0 0 0,-5-32-167 0 0,1 0-1 0 0,1 0 1 0 0,0 0 0 0 0,0-1-1 0 0,2 0 1 0 0,-1 0 0 0 0,1 0-1 0 0,1-1 1 0 0,0 0 0 0 0,1-1-1 0 0,0 0 1 0 0,0 0 0 0 0,1-1-1 0 0,16 12 1 0 0,-16-14-55 0 0,1-1-1 0 0,0 0 1 0 0,1-1-1 0 0,0 0 1 0 0,-1-1 0 0 0,2 0-1 0 0,-1-1 1 0 0,0-1-1 0 0,1 0 1 0 0,-1 0 0 0 0,1-1-1 0 0,-1 0 1 0 0,1-2-1 0 0,-1 1 1 0 0,1-1 0 0 0,0-1-1 0 0,14-4 1 0 0,-11 2-13 0 0,1 0 0 0 0,-1-2 0 0 0,0 0 0 0 0,-1-1 0 0 0,1 0 0 0 0,-1-1 1 0 0,0-1-1 0 0,-1 0 0 0 0,0-1 0 0 0,-1-1 0 0 0,0 0 0 0 0,14-16 0 0 0,-20 19 11 0 0,0-1 0 0 0,-1 0 0 0 0,0 0 0 0 0,-1 0 0 0 0,0-1 0 0 0,0 0 0 0 0,-1 0 0 0 0,-1 0 0 0 0,1 0 0 0 0,1-13 0 0 0,-4 19-5 0 0,0 1 1 0 0,-1-1-1 0 0,1 0 1 0 0,-1 0-1 0 0,0 0 1 0 0,-1-1-1 0 0,1 2 1 0 0,-1-1-1 0 0,1 0 1 0 0,-1 0-1 0 0,0 0 1 0 0,0 0-1 0 0,-1 0 1 0 0,1 1-1 0 0,-1-1 1 0 0,0 0-1 0 0,0 1 1 0 0,0 0 0 0 0,-1-1-1 0 0,1 1 1 0 0,-1 0-1 0 0,1 0 1 0 0,-1 0-1 0 0,0 1 1 0 0,0-1-1 0 0,0 1 1 0 0,-1-1-1 0 0,1 1 1 0 0,-1 0-1 0 0,-3-1 1 0 0,2 1 1 0 0,1 1 0 0 0,-1-1 0 0 0,1 1 0 0 0,-1 1 0 0 0,0-1 0 0 0,1 0 0 0 0,-1 1 0 0 0,0 0 0 0 0,1 0 0 0 0,-1 1 0 0 0,0-1 0 0 0,1 1 0 0 0,-1 0 0 0 0,0 1 0 0 0,1-1 0 0 0,0 1 0 0 0,-1-1 0 0 0,1 1 0 0 0,0 1 0 0 0,0-1 0 0 0,0 0 0 0 0,-5 5 1 0 0,-1 0 30 0 0,0 1 1 0 0,1 1-1 0 0,0-1 1 0 0,0 1-1 0 0,1 1 1 0 0,0 0-1 0 0,-8 13 1 0 0,7-5 15 0 0,0 0 1 0 0,0 0 0 0 0,2 1 0 0 0,0 0 0 0 0,2 0 0 0 0,-6 33 0 0 0,-5 122 191 0 0,13-112-181 0 0,4 63 62 0 0,1 63-1558 0 0,1-161-1568 0 0,-3-17 1389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1104 0 0,'9'-15'15372'0'0,"-6"18"-15076"0"0,-1-1 1 0 0,1 0 0 0 0,-1 0 0 0 0,0 1 0 0 0,0-1 0 0 0,0 1 0 0 0,0 0 0 0 0,0 0 0 0 0,-1-1 0 0 0,0 1 0 0 0,3 6 0 0 0,12 43 1207 0 0,-11-35-1160 0 0,46 212-818 0 0,-43-174-2481 0 0,-1-30 1491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1364 0 0,'0'0'14459'0'0,"1"5"-13527"0"0,5 70 1616 0 0,-9 143 1 0 0,-15-37-3154 0 0,9-95-3542 0 0,8-67 2736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2452 0 0,'-36'48'6665'0'0,"-12"28"-2783"0"0,-12 15-1286 0 0,-48 44 2753 0 0,95-124-4706 0 0,14-19-515 0 0,20-29-204 0 0,-13 26 104 0 0,0 1 0 0 0,16-14-1 0 0,-22 21 30 0 0,1 1 0 0 0,0-1 0 0 0,0 1 0 0 0,0 0-1 0 0,0 0 1 0 0,0 0 0 0 0,0 0 0 0 0,1 1 0 0 0,-1-1 0 0 0,1 1 0 0 0,-1 0-1 0 0,1 0 1 0 0,6-1 0 0 0,-5 3 63 0 0,1-1 0 0 0,-1 1 0 0 0,0 1-1 0 0,0-1 1 0 0,0 1 0 0 0,0-1 0 0 0,0 1 0 0 0,-1 1-1 0 0,1-1 1 0 0,0 1 0 0 0,-1 0 0 0 0,0 0 0 0 0,8 7 0 0 0,2 3 167 0 0,0 1 0 0 0,14 19 1 0 0,-8-7-290 0 0,29 52 0 0 0,-13-4-4491 0 0,-30-58 2942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2052 0 0,'3'2'9856'0'0,"-1"1"-9322"0"0,0 0 1 0 0,0 0-1 0 0,-1 0 0 0 0,1 0 1 0 0,0 1-1 0 0,-1-1 0 0 0,0 0 1 0 0,0 1-1 0 0,0-1 1 0 0,0 1-1 0 0,-1-1 0 0 0,1 8 1 0 0,3 51 1657 0 0,-5-50-1880 0 0,1-8-233 0 0,-1 0-1 0 0,1 0 1 0 0,0 1-1 0 0,1-1 1 0 0,-1 0-1 0 0,1 0 1 0 0,-1 0-1 0 0,1 0 1 0 0,0 0-1 0 0,1 0 1 0 0,1 4-1 0 0,-1 1 111 0 0,-2-9-186 0 0,0 0 0 0 0,0 1 0 0 0,0-1 0 0 0,0 0 0 0 0,0 0 0 0 0,0 0 1 0 0,0 0-1 0 0,0 1 0 0 0,0-1 0 0 0,0 0 0 0 0,0 0 0 0 0,0 0 0 0 0,0 0 0 0 0,0 1 0 0 0,1-1 0 0 0,-1 0 1 0 0,0 0-1 0 0,0 0 0 0 0,0 0 0 0 0,0 0 0 0 0,0 1 0 0 0,0-1 0 0 0,0 0 0 0 0,0 0 0 0 0,1 0 1 0 0,-1 0-1 0 0,0 0 0 0 0,0 0 0 0 0,0 0 0 0 0,0 0 0 0 0,0 0 0 0 0,1 0 0 0 0,-1 1 0 0 0,0-1 0 0 0,0 0 1 0 0,0 0-1 0 0,0 0 0 0 0,1 0 0 0 0,-1 0 0 0 0,0 0 0 0 0,0 0 0 0 0,0 0 0 0 0,0 0 0 0 0,1 0 1 0 0,-1 0-1 0 0,0-1 0 0 0,0 1 0 0 0,0 0 0 0 0,0 0 0 0 0,1 0 0 0 0,-1 0 0 0 0,0 0 0 0 0,0 0 0 0 0,0 0 1 0 0,0 0-1 0 0,0 0 0 0 0,0 0 0 0 0,1-1 0 0 0,-1 1 0 0 0,0 0 0 0 0,0 0 0 0 0,0 0 0 0 0,93-105 171 0 0,-66 76 2 0 0,28-24 667 0 0,-50 48-683 0 0,1 1 0 0 0,0-1 0 0 0,1 1-1 0 0,-1 0 1 0 0,1 1 0 0 0,-1 0-1 0 0,1 0 1 0 0,7-2 0 0 0,-11 4-82 0 0,0 1 1 0 0,0 0 0 0 0,1 0-1 0 0,-1 0 1 0 0,0 0-1 0 0,0 0 1 0 0,0 1 0 0 0,0-1-1 0 0,0 1 1 0 0,0 0 0 0 0,0 0-1 0 0,0 0 1 0 0,-1 0-1 0 0,1 0 1 0 0,0 1 0 0 0,0-1-1 0 0,-1 1 1 0 0,1 0 0 0 0,-1 0-1 0 0,0 0 1 0 0,1 0 0 0 0,-1 0-1 0 0,0 1 1 0 0,0-1-1 0 0,0 0 1 0 0,2 5 0 0 0,1 1 42 0 0,0 1 1 0 0,0 0-1 0 0,-1 0 0 0 0,0 0 1 0 0,-1 0-1 0 0,5 20 1 0 0,23 182 573 0 0,-29-189-684 0 0,2 24-790 0 0,-4 77 0 0 0,-7-83-2814 0 0,4-31 1983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18 101 20906 0 0,'-4'-23'3296'0'0,"2"3"-2164"0"0,-2 5-696 0 0,1 1-268 0 0,-1 4-124 0 0,4 2-92 0 0,0-2-224 0 0,4 44-6444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2256 0 0,'1'3'11380'0'0,"0"9"-5557"0"0,1 81-2949 0 0,-2 19-2280 0 0,0-38-4241 0 0,0-64 2155 0 0,-4-2 53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2 161 4528 0 0,'-1'-19'4591'0'0,"1"-13"1664"0"0,0 30-6080 0 0,1 0 0 0 0,-1 0 0 0 0,1 1 0 0 0,-1-1 0 0 0,1 0 1 0 0,0 0-1 0 0,0 1 0 0 0,0-1 0 0 0,0 0 0 0 0,0 1 0 0 0,0-1 0 0 0,1 1 0 0 0,-1-1 0 0 0,0 1 1 0 0,3-2-1 0 0,5-3 122 0 0,1-1 0 0 0,0 1 0 0 0,0 1 1 0 0,1 0-1 0 0,-1 0 0 0 0,1 1 0 0 0,0 1 1 0 0,18-4-1 0 0,12 0 214 0 0,44-2-1 0 0,-8 1 79 0 0,25-1 2455 0 0,-101 9-2839 0 0,0 0-178 0 0,0-1 1 0 0,-1 1-1 0 0,1 0 0 0 0,-1 0 1 0 0,1 0-1 0 0,0 1 1 0 0,-1-1-1 0 0,1 0 0 0 0,-1 0 1 0 0,1 0-1 0 0,-1 0 1 0 0,1 1-1 0 0,0-1 0 0 0,-1 0 1 0 0,1 0-1 0 0,-1 1 1 0 0,1-1-1 0 0,-1 0 0 0 0,1 1 1 0 0,-1-1-1 0 0,0 1 1 0 0,1-1-1 0 0,-1 0 1 0 0,1 1-1 0 0,-1-1 0 0 0,1 2 1 0 0,2 11 71 0 0,0 0 0 0 0,0 1 0 0 0,-2-1 1 0 0,0 1-1 0 0,0-1 0 0 0,-2 25 0 0 0,0-9-29 0 0,0 19-719 0 0,3-1 0 0 0,1 1 0 0 0,13 60 0 0 0,2-55-2437 0 0,-8-30 1512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42 142 2052 0 0,'-5'7'1480'0'0,"1"-1"0"0"0,-1 1 0 0 0,1 0 0 0 0,1 0 0 0 0,-1 0 0 0 0,1 1 0 0 0,-4 14 0 0 0,5-14-824 0 0,1 1-1 0 0,-1-1 1 0 0,1 1-1 0 0,1-1 1 0 0,0 1-1 0 0,0 0 1 0 0,2 11 0 0 0,-2-16-553 0 0,1 1 1 0 0,0 0 0 0 0,0-1-1 0 0,0 0 1 0 0,1 1-1 0 0,-1-1 1 0 0,1 0 0 0 0,0 0-1 0 0,0 0 1 0 0,1 0 0 0 0,-1 0-1 0 0,1 0 1 0 0,0-1 0 0 0,0 1-1 0 0,0-1 1 0 0,0 0 0 0 0,1 0-1 0 0,-1 0 1 0 0,1 0-1 0 0,0 0 1 0 0,0-1 0 0 0,0 0-1 0 0,0 0 1 0 0,0 0 0 0 0,0 0-1 0 0,0-1 1 0 0,1 1 0 0 0,-1-1-1 0 0,1 0 1 0 0,-1-1-1 0 0,1 1 1 0 0,4-1 0 0 0,-2 0-41 0 0,0-1 0 0 0,0 0 0 0 0,0 0-1 0 0,0 0 1 0 0,0-1 0 0 0,0 0 0 0 0,-1-1 0 0 0,1 1 0 0 0,-1-1 0 0 0,0 0 0 0 0,0-1 0 0 0,0 0 0 0 0,0 0 0 0 0,0 0 0 0 0,-1 0 0 0 0,0-1 0 0 0,0 0-1 0 0,0 0 1 0 0,0-1 0 0 0,-1 1 0 0 0,4-8 0 0 0,0 1 119 0 0,-1 0 0 0 0,0 0 1 0 0,-1 0-1 0 0,0-1 0 0 0,-2 0 0 0 0,1 0 0 0 0,-1-1 0 0 0,-1 1 0 0 0,3-26 0 0 0,-5 29 26 0 0,-1 0 0 0 0,0 0 0 0 0,-1 0 0 0 0,0 0 0 0 0,-1 0-1 0 0,0 0 1 0 0,0 1 0 0 0,-1-1 0 0 0,-6-14 0 0 0,8 21-180 0 0,0 1 0 0 0,-1-1 0 0 0,0 0 0 0 0,1 0 1 0 0,-1 1-1 0 0,0-1 0 0 0,0 1 0 0 0,-1 0 0 0 0,1 0 0 0 0,0-1 0 0 0,-1 1 1 0 0,1 1-1 0 0,-1-1 0 0 0,0 0 0 0 0,0 1 0 0 0,0-1 0 0 0,1 1 1 0 0,-1 0-1 0 0,0 0 0 0 0,-1 0 0 0 0,1 0 0 0 0,0 1 0 0 0,0-1 0 0 0,0 1 1 0 0,0 0-1 0 0,0 0 0 0 0,-1 0 0 0 0,1 0 0 0 0,0 1 0 0 0,0-1 1 0 0,0 1-1 0 0,0-1 0 0 0,-5 3 0 0 0,0 0-13 0 0,0 0 0 0 0,1 1 0 0 0,-1 0 0 0 0,1 0 0 0 0,0 0 0 0 0,0 1 1 0 0,1 0-1 0 0,0 1 0 0 0,-9 8 0 0 0,3-1-14 0 0,1 0 0 0 0,1 1 1 0 0,-13 22-1 0 0,17-27-34 0 0,1 2 0 0 0,1-1 0 0 0,0 1 0 0 0,1-1 0 0 0,0 1 0 0 0,0 0 0 0 0,1 0 0 0 0,0 1 0 0 0,1-1 0 0 0,1 0 0 0 0,0 12 0 0 0,0-16-130 0 0,1 0-1 0 0,0 0 1 0 0,0 0 0 0 0,0 0 0 0 0,1-1-1 0 0,0 1 1 0 0,0 0 0 0 0,1-1 0 0 0,0 1-1 0 0,0-1 1 0 0,0 0 0 0 0,1 0 0 0 0,0 0 0 0 0,0-1-1 0 0,1 0 1 0 0,-1 1 0 0 0,1-1 0 0 0,10 7-1 0 0,-14-11 76 0 0,1 0 0 0 0,0 0 0 0 0,-1 0 0 0 0,1 0 0 0 0,0-1 0 0 0,0 1 0 0 0,0-1 0 0 0,-1 1 0 0 0,1-1-1 0 0,0 0 1 0 0,0 0 0 0 0,0 0 0 0 0,0 0 0 0 0,0 0 0 0 0,0 0 0 0 0,-1 0 0 0 0,1 0 0 0 0,0-1 0 0 0,0 1 0 0 0,0-1-1 0 0,-1 0 1 0 0,1 1 0 0 0,0-1 0 0 0,0 0 0 0 0,-1 0 0 0 0,1 0 0 0 0,-1 0 0 0 0,2-2 0 0 0,5-3-134 0 0,0 0 1 0 0,-1-1-1 0 0,13-16 1 0 0,-15 16 190 0 0,8-11 239 0 0,-1-1 0 0 0,-1 0 0 0 0,-1-1 0 0 0,-1 0 0 0 0,13-41 0 0 0,-19 53-15 0 0,21-70 3213 0 0,-24 107-3001 0 0,1 0-1 0 0,1 0 0 0 0,7 31 0 0 0,-4-34-808 0 0,2 1-1 0 0,12 32 1 0 0,-14-46-501 0 0,1-1-1 0 0,0 0 1 0 0,14 19 0 0 0,-3-11-704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1888 0 0,'-4'3'878'0'0,"0"0"0"0"0,0 0-1 0 0,0 1 1 0 0,1-1 0 0 0,0 1-1 0 0,-1 0 1 0 0,1 0 0 0 0,1 0-1 0 0,-1 1 1 0 0,1-1 0 0 0,-1 0-1 0 0,-1 8 1 0 0,2-7-400 0 0,0 1 0 0 0,1 0 0 0 0,0 0 0 0 0,0-1 0 0 0,1 1 0 0 0,0 0 0 0 0,0 0 0 0 0,0 0 0 0 0,2 11 0 0 0,-1-11-350 0 0,0-1-1 0 0,1 1 0 0 0,-1-1 0 0 0,1 0 0 0 0,0 0 0 0 0,1 0 0 0 0,-1 0 1 0 0,1 0-1 0 0,0 0 0 0 0,0-1 0 0 0,1 1 0 0 0,0-1 0 0 0,-1 0 0 0 0,1 0 1 0 0,0 0-1 0 0,1 0 0 0 0,-1-1 0 0 0,1 0 0 0 0,0 0 0 0 0,-1 0 0 0 0,1-1 1 0 0,0 1-1 0 0,9 2 0 0 0,-7-3-64 0 0,1-1-1 0 0,-1 0 1 0 0,1 0 0 0 0,0-1-1 0 0,-1 0 1 0 0,1 0 0 0 0,-1-1-1 0 0,1 0 1 0 0,-1 0 0 0 0,1-1 0 0 0,-1 1-1 0 0,0-2 1 0 0,1 1 0 0 0,-1-1-1 0 0,0 0 1 0 0,-1-1 0 0 0,1 1-1 0 0,-1-1 1 0 0,1-1 0 0 0,-1 1 0 0 0,0-1-1 0 0,-1 0 1 0 0,1-1 0 0 0,8-11-1 0 0,-6 8 62 0 0,-1-1-1 0 0,0 0 0 0 0,-1 0 1 0 0,0-1-1 0 0,0 1 0 0 0,-1-1 1 0 0,-1-1-1 0 0,0 1 0 0 0,0-1 1 0 0,-1 1-1 0 0,-1-1 1 0 0,0 0-1 0 0,0 0 0 0 0,-1 0 1 0 0,-1-15-1 0 0,-1 19 23 0 0,0-1 0 0 0,0 1 0 0 0,-1-1 0 0 0,0 1 0 0 0,-1 0 0 0 0,0 0 0 0 0,0 0 0 0 0,0 0 0 0 0,-1 1 0 0 0,-7-11 0 0 0,8 14-110 0 0,1 1 1 0 0,-2-1-1 0 0,1 1 0 0 0,0-1 0 0 0,-1 1 1 0 0,1 0-1 0 0,-1 1 0 0 0,0-1 1 0 0,0 1-1 0 0,0-1 0 0 0,0 1 0 0 0,-1 0 1 0 0,1 1-1 0 0,0-1 0 0 0,-1 1 1 0 0,0 0-1 0 0,1 0 0 0 0,-1 0 1 0 0,1 0-1 0 0,-8 1 0 0 0,5 1-11 0 0,0 0-1 0 0,0 0 0 0 0,0 0 1 0 0,0 1-1 0 0,1 0 0 0 0,-1 0 1 0 0,1 1-1 0 0,-1 0 0 0 0,1 0 1 0 0,0 1-1 0 0,0-1 1 0 0,0 1-1 0 0,1 0 0 0 0,-1 1 1 0 0,1 0-1 0 0,0 0 0 0 0,0 0 1 0 0,1 0-1 0 0,0 1 1 0 0,-7 9-1 0 0,1 2 5 0 0,0 0 0 0 0,1 1 0 0 0,1-1 0 0 0,1 2 0 0 0,0-1 0 0 0,-5 28 1 0 0,-3 42 46 0 0,3-1 1 0 0,4 2 0 0 0,4 92-1 0 0,25 320-128 0 0,-19-472-54 0 0,-1-15-22 0 0,6 53-1627 0 0,-6-52-1908 0 0,2-11 2072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28 170 3648 0 0,'-4'2'3301'0'0,"3"-1"-2945"0"0,-1 0 0 0 0,1 0 0 0 0,-1 1 1 0 0,1-1-1 0 0,0 0 0 0 0,-1 0 0 0 0,1 1 0 0 0,0-1 1 0 0,0 1-1 0 0,0-1 0 0 0,0 1 0 0 0,0-1 1 0 0,0 1-1 0 0,0 0 0 0 0,0 2 0 0 0,-1 2 389 0 0,1-1-1 0 0,0 1 1 0 0,1 0-1 0 0,-1 10 1 0 0,1-9-568 0 0,1-1 0 0 0,-1 1 1 0 0,1-1-1 0 0,1 1 0 0 0,-1-1 1 0 0,1 1-1 0 0,0-1 0 0 0,0 0 0 0 0,1 0 1 0 0,0 0-1 0 0,0 0 0 0 0,0 0 0 0 0,1-1 1 0 0,0 1-1 0 0,0-1 0 0 0,0 0 1 0 0,0 0-1 0 0,1-1 0 0 0,0 1 0 0 0,0-1 1 0 0,8 5-1 0 0,-6-5-114 0 0,1 0 1 0 0,-1 0-1 0 0,1-1 0 0 0,0 0 1 0 0,0 0-1 0 0,0-1 0 0 0,0 0 1 0 0,0 0-1 0 0,1-1 0 0 0,-1 0 1 0 0,0 0-1 0 0,1-1 1 0 0,-1 0-1 0 0,1-1 0 0 0,-1 0 1 0 0,13-3-1 0 0,-8 0-19 0 0,0 0 1 0 0,-1-1-1 0 0,0 0 0 0 0,0-1 1 0 0,0 0-1 0 0,-1-1 0 0 0,0 0 1 0 0,0-1-1 0 0,-1 0 0 0 0,0-1 1 0 0,0 0-1 0 0,13-17 0 0 0,-17 19 121 0 0,0-1-1 0 0,-1 0 0 0 0,0 0 1 0 0,0 0-1 0 0,-1-1 0 0 0,0 0 0 0 0,-1 0 1 0 0,1 0-1 0 0,-2 0 0 0 0,1 0 0 0 0,-1 0 1 0 0,-1-1-1 0 0,0 1 0 0 0,0-1 1 0 0,-1 1-1 0 0,0-1 0 0 0,-1 1 0 0 0,-2-13 1 0 0,2 16-71 0 0,0 1 0 0 0,0 0 1 0 0,-1 0-1 0 0,0-1 1 0 0,0 1-1 0 0,-1 1 0 0 0,1-1 1 0 0,-1 0-1 0 0,0 1 1 0 0,0-1-1 0 0,-1 1 0 0 0,1 0 1 0 0,-1 0-1 0 0,0 0 1 0 0,0 0-1 0 0,-1 1 0 0 0,1 0 1 0 0,0 0-1 0 0,-1 0 1 0 0,0 0-1 0 0,0 1 0 0 0,0 0 1 0 0,0 0-1 0 0,-7-2 1 0 0,5 2-54 0 0,0 1 0 0 0,0 0 0 0 0,-1 0 0 0 0,1 1 0 0 0,0 0 0 0 0,0 0 0 0 0,0 1 0 0 0,-1 0 0 0 0,1 0 0 0 0,0 1 0 0 0,0 0 0 0 0,0 0 0 0 0,0 0 0 0 0,1 1 0 0 0,-1 0 0 0 0,1 0 1 0 0,-12 8-1 0 0,8-2-27 0 0,-1-1 0 0 0,1 2 1 0 0,1-1-1 0 0,0 1 0 0 0,0 1 1 0 0,1-1-1 0 0,0 2 1 0 0,1-1-1 0 0,-8 18 0 0 0,11-21-89 0 0,0 0 0 0 0,1 0 0 0 0,1 0 0 0 0,-1 1 0 0 0,1-1 1 0 0,0 0-1 0 0,1 1 0 0 0,0-1 0 0 0,1 1 0 0 0,-1 0 0 0 0,2-1 0 0 0,-1 1 0 0 0,1-1 0 0 0,1 1 0 0 0,-1-1 0 0 0,4 10 0 0 0,-4-15-33 0 0,0 0 1 0 0,0 0-1 0 0,0 0 1 0 0,1 0-1 0 0,-1 0 1 0 0,1 0-1 0 0,0 0 1 0 0,0 0-1 0 0,0-1 1 0 0,0 1-1 0 0,0-1 1 0 0,1 1-1 0 0,-1-1 1 0 0,1 0-1 0 0,0 0 1 0 0,-1 0-1 0 0,1 0 1 0 0,0 0-1 0 0,0-1 1 0 0,0 1-1 0 0,0-1 0 0 0,0 0 1 0 0,1 0-1 0 0,-1 0 1 0 0,0-1-1 0 0,1 1 1 0 0,-1-1-1 0 0,0 1 1 0 0,1-1-1 0 0,-1 0 1 0 0,0 0-1 0 0,1-1 1 0 0,-1 1-1 0 0,6-2 1 0 0,3-2 11 0 0,0 0 0 0 0,-1 0 1 0 0,0-1-1 0 0,0-1 0 0 0,0 0 1 0 0,-1 0-1 0 0,0-1 0 0 0,12-10 0 0 0,-1-3 694 0 0,-1-1 0 0 0,0 0 0 0 0,-2-2-1 0 0,-1 0 1 0 0,15-25 0 0 0,-23 31 542 0 0,6-6 234 0 0,-14 22-1143 0 0,1-5 20 0 0,-2 7-239 0 0,0-1-1 0 0,0 0 1 0 0,0 0 0 0 0,0 0-1 0 0,0 0 1 0 0,0 0 0 0 0,0 0 0 0 0,0 0-1 0 0,0 0 1 0 0,0 0 0 0 0,0 1-1 0 0,0-1 1 0 0,0 0 0 0 0,0 0 0 0 0,0 0-1 0 0,0 0 1 0 0,0 0 0 0 0,0 0 0 0 0,0 0-1 0 0,0 0 1 0 0,0 0 0 0 0,0 0-1 0 0,0 1 1 0 0,0-1 0 0 0,0 0 0 0 0,1 0-1 0 0,-1 0 1 0 0,0 0 0 0 0,0 0-1 0 0,0 0 1 0 0,0 0 0 0 0,0 0 0 0 0,0 0-1 0 0,0 0 1 0 0,0 0 0 0 0,0 0 0 0 0,1 0-1 0 0,-1 0 1 0 0,0 0 0 0 0,0 0-1 0 0,0 0 1 0 0,0 0 0 0 0,0 0 0 0 0,0 0-1 0 0,0 0 1 0 0,0 0 0 0 0,0 0-1 0 0,1 0 1 0 0,-1 0 0 0 0,0 0 0 0 0,0 0-1 0 0,0 0 1 0 0,0 0 0 0 0,0 0 0 0 0,0 0-1 0 0,0 0 1 0 0,0 0 0 0 0,0 0-1 0 0,0 0 1 0 0,1-1 0 0 0,-1 1 0 0 0,0 0-1 0 0,0 0 1 0 0,4 16 30 0 0,-1 0-1 0 0,-1 1 1 0 0,0-1-1 0 0,-1 1 1 0 0,-1 20-1 0 0,-1-14-396 0 0,2 0-1 0 0,5 36 1 0 0,-4-50-182 0 0,-1 1 1 0 0,0-1 0 0 0,-1 13-1 0 0,-1-9-1722 0 0,1-5 645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 2404 0 0,'-4'-1'1090'0'0,"1"0"1"0"0,0 0-1 0 0,-1 1 0 0 0,1-1 0 0 0,0 1 0 0 0,-1 0 0 0 0,1 0 0 0 0,-1 0 1 0 0,1 0-1 0 0,-5 1 0 0 0,2 1-299 0 0,1-1 0 0 0,0 1 0 0 0,0 0 0 0 0,0 0 0 0 0,-9 5 0 0 0,1 3-11 0 0,0 0 1 0 0,0 0-1 0 0,-15 17 1 0 0,14-11-372 0 0,1 1 0 0 0,0 0 0 0 0,1 2 0 0 0,0-1 0 0 0,2 1-1 0 0,-9 23 1 0 0,12-27-177 0 0,1 1-1 0 0,1 0 0 0 0,1 0 0 0 0,0 0 0 0 0,1 0 1 0 0,1 1-1 0 0,0 23 0 0 0,2-32-449 0 0,0 0-1 0 0,0-1 0 0 0,1 1 0 0 0,1 0 1 0 0,-1 0-1 0 0,1-1 0 0 0,0 1 1 0 0,1-1-1 0 0,0 1 0 0 0,0-1 1 0 0,1 0-1 0 0,0 0 0 0 0,0 0 1 0 0,0-1-1 0 0,1 0 0 0 0,0 1 1 0 0,9 7-1 0 0,3 0-1383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84 20418 0 0,'-11'-17'3400'0'0,"5"3"-2152"0"0,-4 3-700 0 0,6 1-232 0 0,0 2-116 0 0,1 2-76 0 0,-4 0-44 0 0,3 0-8 0 0,2 1-76 0 0,11 38-3548 0 0,-5-18 1956 0 0,3 11 36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36 2688 0 0,'0'-4'4595'0'0,"0"-5"1190"0"0,-2-5-1423 0 0,1 14-4231 0 0,1-1 0 0 0,0 1-1 0 0,-1-1 1 0 0,1 1-1 0 0,0-1 1 0 0,-1 1 0 0 0,1-1-1 0 0,-1 1 1 0 0,1-1 0 0 0,0 1-1 0 0,-1-1 1 0 0,1 1-1 0 0,-1 0 1 0 0,1-1 0 0 0,-1 1-1 0 0,0 0 1 0 0,1 0 0 0 0,-1-1-1 0 0,1 1 1 0 0,-1 0-1 0 0,0 0 1 0 0,1 0 0 0 0,-1 0-1 0 0,1 0 1 0 0,-1 0 0 0 0,0 0-1 0 0,1 0 1 0 0,-1 0 0 0 0,1 0-1 0 0,-1 0 1 0 0,0 0-1 0 0,1 0 1 0 0,-1 0 0 0 0,1 1-1 0 0,-1-1 1 0 0,0 0 0 0 0,1 0-1 0 0,-1 1 1 0 0,0-1-1 0 0,-9 5 168 0 0,1-1-1 0 0,-1 1 0 0 0,1 1 1 0 0,0 0-1 0 0,0 0 1 0 0,0 1-1 0 0,1 0 0 0 0,0 0 1 0 0,1 1-1 0 0,-1 0 0 0 0,-9 15 1 0 0,7-8-238 0 0,1-1 0 0 0,0 2 0 0 0,2-1 0 0 0,0 1 0 0 0,0 0 0 0 0,2 1 0 0 0,0 0 0 0 0,0 0-1 0 0,2 0 1 0 0,0 0 0 0 0,1 0 0 0 0,1 1 0 0 0,1-1 0 0 0,0 0 0 0 0,1 1 0 0 0,1-1 0 0 0,1 0 0 0 0,5 21 0 0 0,-7-33-100 0 0,1 0-1 0 0,0-1 0 0 0,0 1 1 0 0,0 0-1 0 0,0 0 1 0 0,1-1-1 0 0,0 0 0 0 0,0 1 1 0 0,0-1-1 0 0,0 0 1 0 0,1 0-1 0 0,-1-1 0 0 0,1 1 1 0 0,0-1-1 0 0,0 0 1 0 0,1 0-1 0 0,-1 0 0 0 0,1 0 1 0 0,-1-1-1 0 0,1 0 1 0 0,0 0-1 0 0,0 0 0 0 0,0-1 1 0 0,0 1-1 0 0,0-1 1 0 0,7 1-1 0 0,-6-2 59 0 0,0 0 0 0 0,0-1 0 0 0,0 1-1 0 0,0-1 1 0 0,-1-1 0 0 0,1 1 0 0 0,0-1 0 0 0,-1 1 0 0 0,1-2 0 0 0,-1 1-1 0 0,0-1 1 0 0,1 1 0 0 0,-1-1 0 0 0,7-6 0 0 0,-9 7 39 0 0,-1-1-1 0 0,1 1 1 0 0,-1 0 0 0 0,0-1-1 0 0,0 1 1 0 0,0-1 0 0 0,0 0-1 0 0,0 0 1 0 0,0 0 0 0 0,-1 0-1 0 0,1 0 1 0 0,-1 0 0 0 0,0 0-1 0 0,0 0 1 0 0,0 0 0 0 0,-1-1-1 0 0,1 1 1 0 0,-1 0 0 0 0,1-1-1 0 0,-1 1 1 0 0,0-1 0 0 0,-1 1-1 0 0,1 0 1 0 0,0-1 0 0 0,-1 1 0 0 0,0 0-1 0 0,-1-4 1 0 0,1 3-48 0 0,-1 0 0 0 0,0 0 0 0 0,0 0 0 0 0,-1 0 0 0 0,1 1 1 0 0,-1-1-1 0 0,0 1 0 0 0,0-1 0 0 0,0 1 0 0 0,0 0 0 0 0,0 0 0 0 0,-1 0 0 0 0,0 1 0 0 0,1-1 1 0 0,-1 1-1 0 0,0 0 0 0 0,0 0 0 0 0,0 0 0 0 0,0 1 0 0 0,-1-1 0 0 0,1 1 0 0 0,0 0 0 0 0,-1 0 1 0 0,1 1-1 0 0,0-1 0 0 0,-1 1 0 0 0,-4 0 0 0 0,0 0-386 0 0,0 0-1 0 0,0 1 1 0 0,1 0 0 0 0,-1 1 0 0 0,0 0-1 0 0,1 0 1 0 0,-1 0 0 0 0,1 1 0 0 0,0 1-1 0 0,0-1 1 0 0,0 1 0 0 0,0 1 0 0 0,-6 4-1 0 0,2 3-1227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3252 0 0,'11'-10'6350'0'0,"6"4"-3423"0"0,20 3-1458 0 0,-30 3-892 0 0,16-1 77 0 0,26-1 574 0 0,0-2 0 0 0,73-16 1 0 0,-110 18-1116 0 0,-8 1 173 0 0,0 1 0 0 0,1-1 0 0 0,-1 0 0 0 0,0-1 0 0 0,0 1 0 0 0,0-1-1 0 0,0 1 1 0 0,-1-1 0 0 0,1 0 0 0 0,0-1 0 0 0,-1 1 0 0 0,1 0 0 0 0,5-7 1274 0 0,-12 12-1397 0 0,-17 18-28 0 0,2 1 1 0 0,1 1-1 0 0,0 1 1 0 0,2 0-1 0 0,0 1 0 0 0,2 0 1 0 0,1 1-1 0 0,1 1 1 0 0,1 0-1 0 0,-11 52 0 0 0,18-69-636 0 0,2 1-1 0 0,-1 0 0 0 0,1 0 1 0 0,1 0-1 0 0,0 0 0 0 0,0 0 1 0 0,1 0-1 0 0,1 0 1 0 0,4 18-1 0 0,-2-11-1056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90 115 184 0 0,'-2'1'972'0'0,"-1"0"0"0"0,1 0 0 0 0,-1 0 0 0 0,1 0 0 0 0,-1 1 0 0 0,1-1 0 0 0,0 1 0 0 0,0 0 0 0 0,-4 3 0 0 0,-15 25 3269 0 0,13-16-3201 0 0,2 1 0 0 0,-7 20 0 0 0,10-28-897 0 0,2-1 0 0 0,-1 1 0 0 0,1-1 0 0 0,0 1 0 0 0,0-1 0 0 0,1 1 1 0 0,-1 0-1 0 0,2 0 0 0 0,-1-1 0 0 0,1 1 0 0 0,0-1 0 0 0,0 1 0 0 0,1-1 0 0 0,2 7 0 0 0,-3-9-126 0 0,1-1 0 0 0,0 1-1 0 0,0-1 1 0 0,0 1 0 0 0,1-1 0 0 0,-1 0-1 0 0,1 0 1 0 0,-1 0 0 0 0,1-1-1 0 0,0 1 1 0 0,0-1 0 0 0,0 1 0 0 0,1-1-1 0 0,-1 0 1 0 0,0 0 0 0 0,1 0-1 0 0,0-1 1 0 0,-1 1 0 0 0,1-1 0 0 0,0 0-1 0 0,-1 0 1 0 0,1 0 0 0 0,0-1-1 0 0,8 1 1 0 0,-2-1 19 0 0,1 0 0 0 0,0-1 0 0 0,0 0 0 0 0,-1-1 0 0 0,1-1 1 0 0,-1 1-1 0 0,1-1 0 0 0,-1-1 0 0 0,0 0 0 0 0,0-1 0 0 0,-1 1 0 0 0,1-2 0 0 0,-1 0 0 0 0,12-9 0 0 0,-8 5 194 0 0,-1-1 0 0 0,0-1 0 0 0,0 0 0 0 0,-2-1 0 0 0,1 0 0 0 0,-1 0 1 0 0,-1-1-1 0 0,13-26 0 0 0,-19 33-32 0 0,0 0-1 0 0,-1 0 1 0 0,0-1 0 0 0,0 1 0 0 0,0-1 0 0 0,-1 1 0 0 0,0-1-1 0 0,0 0 1 0 0,-1 0 0 0 0,0 1 0 0 0,-1-1 0 0 0,0 0 0 0 0,-2-12 0 0 0,2 16-133 0 0,-1 0 0 0 0,1 0 0 0 0,-1 0-1 0 0,1 0 1 0 0,-1 0 0 0 0,0 1 0 0 0,0-1 0 0 0,-1 1 0 0 0,1-1 0 0 0,-1 1 0 0 0,0 0 0 0 0,0 0 0 0 0,0 0 0 0 0,0 1 0 0 0,0-1 0 0 0,-1 1 0 0 0,1-1 0 0 0,-1 1 0 0 0,0 0 0 0 0,1 0 0 0 0,-1 1 0 0 0,0-1 0 0 0,0 1 0 0 0,0 0 0 0 0,0 0 0 0 0,-6-1 0 0 0,1 2-23 0 0,1 0 1 0 0,-1 0-1 0 0,1 1 1 0 0,-1 0-1 0 0,1 0 0 0 0,-1 1 1 0 0,1 0-1 0 0,0 0 0 0 0,-1 1 1 0 0,1 0-1 0 0,1 1 0 0 0,-1 0 1 0 0,0 0-1 0 0,-9 7 0 0 0,-2 3-6 0 0,0 1 0 0 0,1 1 0 0 0,-31 34 1 0 0,41-41-83 0 0,1 1 1 0 0,1-1 0 0 0,0 1 0 0 0,0 0 0 0 0,1 1 0 0 0,0 0 0 0 0,-4 13 0 0 0,7-18-131 0 0,0 1 0 0 0,0 0 1 0 0,0 0-1 0 0,1 0 1 0 0,0 1-1 0 0,1-1 0 0 0,0 0 1 0 0,0 0-1 0 0,0 0 1 0 0,1 0-1 0 0,0 1 1 0 0,4 12-1 0 0,-4-17-125 0 0,1 1 0 0 0,0-1-1 0 0,0 0 1 0 0,0 1 0 0 0,0-1 0 0 0,0 0-1 0 0,1 0 1 0 0,-1 0 0 0 0,1-1 0 0 0,0 1 0 0 0,0 0-1 0 0,0-1 1 0 0,0 0 0 0 0,1 0 0 0 0,-1 0 0 0 0,0 0-1 0 0,6 1 1 0 0,8 3-1212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1364 0 0,'29'-29'5011'0'0,"-1"-2"1"0"0,43-65-1 0 0,-32 23 2441 0 0,-30 56-5858 0 0,-3 5 1372 0 0,-4 30-2211 0 0,-2 22-547 0 0,-1-15-129 0 0,4 36 0 0 0,-2-46-223 0 0,3 18-302 0 0,9 37-1 0 0,-10-58-440 0 0,1-1 0 0 0,0 0 1 0 0,10 19-1 0 0,-4-12-726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26 5240 0 0,'-3'-3'937'0'0,"0"0"-1"0"0,0 1 1 0 0,-1 0-1 0 0,1 0 0 0 0,-1 0 1 0 0,1 0-1 0 0,-1 0 1 0 0,0 1-1 0 0,0-1 0 0 0,0 1 1 0 0,1 0-1 0 0,-7 0 1 0 0,4 0-346 0 0,0 1 1 0 0,-1 0-1 0 0,1 0 1 0 0,-1 1-1 0 0,1 0 1 0 0,0 0-1 0 0,-8 2 1 0 0,1 2-230 0 0,0 0 1 0 0,0 0-1 0 0,0 2 1 0 0,1-1-1 0 0,0 2 0 0 0,-16 12 1 0 0,14-9-206 0 0,2 0 0 0 0,-1 1 0 0 0,2 1-1 0 0,-1 0 1 0 0,2 1 0 0 0,0 0 0 0 0,0 1 0 0 0,2 0 0 0 0,-1 0 0 0 0,2 0-1 0 0,-8 24 1 0 0,11-27-171 0 0,1 0 0 0 0,0 0 0 0 0,1 1-1 0 0,0-1 1 0 0,0 1 0 0 0,2-1 0 0 0,0 1 0 0 0,0 0-1 0 0,1-1 1 0 0,0 1 0 0 0,1-1 0 0 0,1 1 0 0 0,0-1-1 0 0,1 0 1 0 0,0 0 0 0 0,7 14 0 0 0,-7-19-63 0 0,1 1 0 0 0,0-1 1 0 0,0 0-1 0 0,0 0 0 0 0,1-1 1 0 0,0 0-1 0 0,0 0 0 0 0,1 0 1 0 0,-1-1-1 0 0,1 0 0 0 0,1 0 1 0 0,-1-1-1 0 0,10 5 0 0 0,-6-4 11 0 0,0-1 0 0 0,0-1 0 0 0,0 0 0 0 0,0 0 0 0 0,1-1 0 0 0,-1 0-1 0 0,1-1 1 0 0,0 0 0 0 0,12-2 0 0 0,-19 1 154 0 0,-1-1 0 0 0,0 1 0 0 0,1-1 0 0 0,-1-1 0 0 0,0 1 0 0 0,0 0 0 0 0,0-1 0 0 0,0 0 0 0 0,0 0-1 0 0,0 0 1 0 0,-1 0 0 0 0,1-1 0 0 0,-1 1 0 0 0,1-1 0 0 0,-1 0 0 0 0,0 0 0 0 0,0 0 0 0 0,0-1 0 0 0,-1 1 0 0 0,1-1 0 0 0,-1 1 0 0 0,0-1 0 0 0,3-7 0 0 0,-3 8-20 0 0,-1 0 1 0 0,0 0-1 0 0,-1 0 0 0 0,1 0 1 0 0,0 0-1 0 0,-1 0 0 0 0,0-1 1 0 0,0 1-1 0 0,0 0 0 0 0,0 0 1 0 0,0 0-1 0 0,-1 0 1 0 0,1 0-1 0 0,-1 0 0 0 0,0 0 1 0 0,0 0-1 0 0,0 0 0 0 0,0 0 1 0 0,0 0-1 0 0,-1 0 1 0 0,1 0-1 0 0,-1 1 0 0 0,0-1 1 0 0,0 1-1 0 0,0-1 0 0 0,0 1 1 0 0,0 0-1 0 0,-1 0 1 0 0,1 0-1 0 0,-1 0 0 0 0,1 0 1 0 0,-5-2-1 0 0,0 1-54 0 0,1 0 0 0 0,-1 0 0 0 0,0 1 0 0 0,1 0 0 0 0,-1 0 0 0 0,0 1 1 0 0,0 0-1 0 0,-1 0 0 0 0,1 1 0 0 0,0 0 0 0 0,0 0 0 0 0,0 0 0 0 0,0 1 0 0 0,0 0 0 0 0,0 1 0 0 0,-7 2 0 0 0,5-2-365 0 0,1 1-1 0 0,1 0 1 0 0,-1 0-1 0 0,0 1 0 0 0,1 0 1 0 0,0 0-1 0 0,-1 1 1 0 0,2 0-1 0 0,-1 0 0 0 0,1 1 1 0 0,-1-1-1 0 0,2 1 0 0 0,-7 8 1 0 0,4 0-1260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4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1888 0 0,'0'-3'4252'0'0,"0"1"-3615"0"0,0-1 1 0 0,0 1 0 0 0,0-1-1 0 0,1 1 1 0 0,-1 0-1 0 0,1-1 1 0 0,0 1 0 0 0,-1 0-1 0 0,1-1 1 0 0,0 1-1 0 0,0 0 1 0 0,1 0 0 0 0,-1 0-1 0 0,0 0 1 0 0,2-2-1 0 0,-1 2-427 0 0,0 1-1 0 0,0-1 1 0 0,-1 1-1 0 0,1-1 1 0 0,0 1-1 0 0,0 0 1 0 0,0 0-1 0 0,0 0 1 0 0,1 0-1 0 0,-1 1 1 0 0,0-1-1 0 0,0 0 1 0 0,1 1-1 0 0,-1-1 0 0 0,0 1 1 0 0,0 0-1 0 0,4 0 1 0 0,-1 0-84 0 0,0 1 0 0 0,0 0 0 0 0,0 0 0 0 0,0 0 1 0 0,0 1-1 0 0,-1 0 0 0 0,1 0 0 0 0,0 0 0 0 0,-1 0 0 0 0,1 1 1 0 0,-1-1-1 0 0,0 1 0 0 0,0 0 0 0 0,0 1 0 0 0,0-1 0 0 0,-1 1 0 0 0,1-1 1 0 0,-1 1-1 0 0,6 9 0 0 0,1 3 114 0 0,1 2 1 0 0,-2-1-1 0 0,12 31 0 0 0,-15-31-445 0 0,-1 0 0 0 0,0 0 0 0 0,-1 0 0 0 0,-1 1-1 0 0,-1 0 1 0 0,1 23 0 0 0,-3-42 193 0 0,0-1-1 0 0,1 1 1 0 0,-1 0 0 0 0,1-1-1 0 0,-1 1 1 0 0,1 0-1 0 0,0 0 1 0 0,-1-1 0 0 0,1 1-1 0 0,0 0 1 0 0,0 0-1 0 0,1-1 1 0 0,1-3-14 0 0,19-32 98 0 0,2 0-1 0 0,1 2 0 0 0,57-62 0 0 0,19-3 2522 0 0,-99 99-2489 0 0,-1 0 0 0 0,1-1-1 0 0,0 2 1 0 0,-1-1 0 0 0,1 0 0 0 0,0 0-1 0 0,0 1 1 0 0,-1-1 0 0 0,1 1 0 0 0,0-1 0 0 0,0 1-1 0 0,0 0 1 0 0,0-1 0 0 0,3 1 0 0 0,-4 0 226 0 0,2 3-4 0 0,4 3-202 0 0,-1 1 0 0 0,0-1 1 0 0,0 1-1 0 0,-1 0 0 0 0,0 1 0 0 0,0-1 1 0 0,-1 1-1 0 0,0 0 0 0 0,0 0 0 0 0,-1 0 0 0 0,0 1 1 0 0,2 9-1 0 0,5 21 190 0 0,5 55 0 0 0,-12-78-258 0 0,-3-10-61 0 0,23 131-4267 0 0,-19-114 2660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51 4912 0 0,'2'-16'6513'0'0,"-2"14"-5817"0"0,0 0-1 0 0,1 0 1 0 0,-1 0-1 0 0,0 0 0 0 0,0 1 1 0 0,0-1-1 0 0,0 0 1 0 0,-1 0-1 0 0,0-3 0 0 0,1 4-554 0 0,-1 0 0 0 0,1 0 0 0 0,-1 1 0 0 0,0-1 0 0 0,1 0-1 0 0,-1 0 1 0 0,0 1 0 0 0,0-1 0 0 0,0 0 0 0 0,0 1 0 0 0,1-1-1 0 0,-1 1 1 0 0,0-1 0 0 0,0 1 0 0 0,0-1 0 0 0,0 1 0 0 0,0 0-1 0 0,0-1 1 0 0,0 1 0 0 0,0 0 0 0 0,0 0 0 0 0,-2 0 0 0 0,-3-1 84 0 0,1 1 0 0 0,-1 0 0 0 0,0 1 0 0 0,1-1 0 0 0,-1 1 0 0 0,0 0 1 0 0,1 0-1 0 0,-1 1 0 0 0,1 0 0 0 0,0 0 0 0 0,-6 3 0 0 0,3-2-120 0 0,1 1-1 0 0,0 0 1 0 0,1 1 0 0 0,-1-1-1 0 0,1 1 1 0 0,0 0-1 0 0,-6 7 1 0 0,11-10-137 0 0,0 0 0 0 0,0 0 1 0 0,0-1-1 0 0,0 1 0 0 0,0 0 1 0 0,1 0-1 0 0,-1 0 0 0 0,0 0 0 0 0,1 0 1 0 0,0 0-1 0 0,0 0 0 0 0,-1 0 0 0 0,1 0 1 0 0,0 0-1 0 0,1 0 0 0 0,-1 0 0 0 0,0 0 1 0 0,1 0-1 0 0,-1 0 0 0 0,1 0 0 0 0,-1 0 1 0 0,1 0-1 0 0,0 0 0 0 0,0 0 0 0 0,0-1 1 0 0,1 3-1 0 0,2 3-185 0 0,0-1 1 0 0,1 0 0 0 0,-1 0-1 0 0,1 0 1 0 0,11 10-1 0 0,10 5-245 0 0,-3-2 130 0 0,34 36 0 0 0,-54-51 488 0 0,0 1 1 0 0,-1-1 0 0 0,1 1-1 0 0,-1 0 1 0 0,1 0 0 0 0,-2 0-1 0 0,1 0 1 0 0,0 0 0 0 0,-1 0-1 0 0,0 0 1 0 0,0 1 0 0 0,-1-1-1 0 0,1 1 1 0 0,-1-1 0 0 0,0 0-1 0 0,-1 1 1 0 0,1-1 0 0 0,-1 0-1 0 0,0 1 1 0 0,-2 5-1 0 0,-1 3 127 0 0,-1 0 0 0 0,0-1-1 0 0,-1 1 1 0 0,0-1-1 0 0,-1 0 1 0 0,-11 15-1 0 0,11-18-333 0 0,-1 0 0 0 0,-16 16-1 0 0,20-22-395 0 0,-1 0 0 0 0,0 0 0 0 0,0 0 0 0 0,-1-1 0 0 0,1 1 0 0 0,-1-1 0 0 0,-8 3-1 0 0,-4-1-1157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1776 0 0,'13'-4'1302'0'0,"1"1"0"0"0,-1 0-1 0 0,1 1 1 0 0,0 1 0 0 0,0 0 0 0 0,15 1-1 0 0,-26 1-1062 0 0,0-1 0 0 0,-1 1-1 0 0,1-1 1 0 0,0 1 0 0 0,-1 0-1 0 0,1 0 1 0 0,-1 0-1 0 0,1 0 1 0 0,-1 1 0 0 0,1-1-1 0 0,-1 1 1 0 0,0-1 0 0 0,0 1-1 0 0,0 0 1 0 0,1 0-1 0 0,-2 0 1 0 0,1 0 0 0 0,0 0-1 0 0,0 0 1 0 0,-1 1 0 0 0,1-1-1 0 0,-1 1 1 0 0,0-1 0 0 0,0 1-1 0 0,0-1 1 0 0,1 5-1 0 0,1 6 388 0 0,0 1 0 0 0,-1-1 0 0 0,-1 1 0 0 0,0 18 0 0 0,1 6 47 0 0,1 4-82 0 0,-2-25-455 0 0,1 1 0 0 0,0-1-1 0 0,1 0 1 0 0,5 17 0 0 0,-6-27-152 0 0,1-1 0 0 0,-1 1 0 0 0,1-1 0 0 0,1 1 0 0 0,-1-1 0 0 0,1 0 0 0 0,8 10 0 0 0,-9-13-26 0 0,0-1 0 0 0,0 1 0 0 0,0-1 0 0 0,0 1 0 0 0,0-1 1 0 0,1 0-1 0 0,-1 0 0 0 0,0 0 0 0 0,1-1 0 0 0,0 1 1 0 0,-1-1-1 0 0,1 0 0 0 0,0 0 0 0 0,0 0 0 0 0,0-1 0 0 0,4 1 1 0 0,5-1-153 0 0,0-1 1 0 0,0 0-1 0 0,0-1 1 0 0,0 0 0 0 0,0-1-1 0 0,-1 0 1 0 0,1-1 0 0 0,-1 0-1 0 0,0-1 1 0 0,0-1-1 0 0,-1 0 1 0 0,1 0 0 0 0,-1-1-1 0 0,19-17 1 0 0,6-7 349 0 0,-2-2 1 0 0,51-64-1 0 0,-66 73 346 0 0,-10 13 702 0 0,-1 0 0 0 0,10-19 1125 0 0,-20 34-2159 0 0,-2 3-115 0 0,1 1-1 0 0,0-1 0 0 0,1 1 1 0 0,0 0-1 0 0,0-1 1 0 0,0 1-1 0 0,1 0 0 0 0,1 0 1 0 0,-1 0-1 0 0,1 0 1 0 0,1 9-1 0 0,1-6-37 0 0,1 3-59 0 0,0-1 0 0 0,0 1 0 0 0,2-1 0 0 0,5 13 0 0 0,-9-23-3 0 0,1 1-1 0 0,0 0 1 0 0,0-1-1 0 0,1 1 1 0 0,-1-1-1 0 0,0 0 0 0 0,1 0 1 0 0,0 0-1 0 0,0 0 1 0 0,0 0-1 0 0,0-1 1 0 0,0 1-1 0 0,1-1 1 0 0,-1 0-1 0 0,1 0 0 0 0,0 0 1 0 0,-1 0-1 0 0,1-1 1 0 0,0 1-1 0 0,0-1 1 0 0,0 0-1 0 0,6 1 1 0 0,-4-2-34 0 0,1 0 1 0 0,0 0 0 0 0,0-1 0 0 0,0 0 0 0 0,-1 0 0 0 0,1 0 0 0 0,0-1 0 0 0,-1 0 0 0 0,0 0 0 0 0,1-1 0 0 0,-1 0 0 0 0,11-6 0 0 0,-5 1 66 0 0,-1 0 0 0 0,0-1 0 0 0,0 0 0 0 0,0-1 0 0 0,17-21 0 0 0,36-61 1089 0 0,-63 91-1051 0 0,30-50 1446 0 0,-11 24-95 0 0,-20 26-959 0 0,0 5-328 0 0,-6 132 404 0 0,-1 33-221 0 0,31 245-277 0 0,-23-381-351 0 0,0-23-484 0 0,-1-1 1 0 0,1 1-1 0 0,0-1 1 0 0,4 14-1 0 0,3-21-2346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3292 0 0,'102'-25'9351'0'0,"24"-7"-3263"0"0,62-17-1469 0 0,-129 30-4730 0 0,-21 5-3630 0 0,-25 9 2229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7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8 2596 0 0,'9'-7'18038'0'0,"-16"24"-17533"0"0,-2 0 0 0 0,0-1 0 0 0,0 0-1 0 0,-23 28 1 0 0,-59 57 397 0 0,66-75-643 0 0,7-5 14 0 0,-2-2 1 0 0,0 0-1 0 0,-1-2 0 0 0,-40 27 1 0 0,59-43-273 0 0,2-4-243 0 0,1-1 248 0 0,0 0 1 0 0,0 1-1 0 0,0-1 1 0 0,0 0-1 0 0,1 1 1 0 0,-1-1-1 0 0,1 1 1 0 0,0 0-1 0 0,0 0 0 0 0,0-1 1 0 0,1 1-1 0 0,-1 0 1 0 0,1 1-1 0 0,-1-1 1 0 0,1 0-1 0 0,0 1 0 0 0,0 0 1 0 0,0-1-1 0 0,4-1 1 0 0,1-1 102 0 0,0 0 0 0 0,1 0 0 0 0,-1 1-1 0 0,1 0 1 0 0,0 1 0 0 0,0 0 0 0 0,11-3 0 0 0,-10 5-29 0 0,0 0 0 0 0,0 0 0 0 0,0 1 0 0 0,0 0 0 0 0,-1 0 0 0 0,1 1-1 0 0,0 1 1 0 0,0 0 0 0 0,0 0 0 0 0,-1 1 0 0 0,1 0 0 0 0,-1 0 0 0 0,0 1 0 0 0,11 7 0 0 0,-1 1-9 0 0,-1 0 0 0 0,-1 1-1 0 0,0 1 1 0 0,-1 1 0 0 0,21 24 0 0 0,-32-34-167 0 0,36 39-787 0 0,-10-18-2776 0 0,-18-18 2050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4260 0 0,'0'0'16181'0'0,"2"3"-15020"0"0,142 165 3495 0 0,-131-153-4462 0 0,26 30-430 0 0,-2 2-1 0 0,36 59 0 0 0,-57-86-2828 0 0,-12-12 1466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1364 0 0,'-20'14'3167'0'0,"2"2"-1"0"0,-33 33 0 0 0,40-36-2381 0 0,0 0 1 0 0,1 1-1 0 0,0 1 0 0 0,1 0 0 0 0,1 0 0 0 0,0 0 0 0 0,1 1 0 0 0,-6 21 1 0 0,10-26-550 0 0,0 1 0 0 0,1-1 1 0 0,0 1-1 0 0,1-1 1 0 0,0 1-1 0 0,1 0 0 0 0,0 0 1 0 0,1-1-1 0 0,0 1 0 0 0,1 0 1 0 0,1-1-1 0 0,0 0 1 0 0,4 13-1 0 0,-3-16-172 0 0,-1 0 1 0 0,1-1-1 0 0,0 1 0 0 0,1-1 0 0 0,0 0 1 0 0,0-1-1 0 0,0 1 0 0 0,1-1 0 0 0,0 0 1 0 0,0 0-1 0 0,0-1 0 0 0,1 1 0 0 0,0-2 1 0 0,0 1-1 0 0,1-1 0 0 0,-1 0 1 0 0,1 0-1 0 0,15 5 0 0 0,-10-6-3 0 0,1 0 0 0 0,-1 0 0 0 0,0-1 0 0 0,0-1 0 0 0,16 0 0 0 0,-22-1 44 0 0,1 0 0 0 0,-1-1-1 0 0,1 0 1 0 0,-1 0 0 0 0,1-1 0 0 0,-1 0 0 0 0,0-1-1 0 0,0 1 1 0 0,0-1 0 0 0,11-7 0 0 0,-16 9-40 0 0,0 0 0 0 0,0 0 0 0 0,-1 0 0 0 0,1 0 0 0 0,0-1 0 0 0,-1 1 0 0 0,1-1 0 0 0,-1 1 0 0 0,0-1 0 0 0,1 1 0 0 0,-1-1 0 0 0,0 0 0 0 0,0 0 0 0 0,0 0 0 0 0,0 0 0 0 0,0 0 0 0 0,0 0 1 0 0,-1 0-1 0 0,1 0 0 0 0,-1 0 0 0 0,1 0 0 0 0,-1 0 0 0 0,0 0 0 0 0,0 0 0 0 0,0 0 0 0 0,0 0 0 0 0,0-1 0 0 0,0 1 0 0 0,-1 0 0 0 0,1 0 0 0 0,-1 0 0 0 0,1 0 0 0 0,-1 0 0 0 0,0 0 0 0 0,0 0 0 0 0,0 0 0 0 0,-2-2 0 0 0,0-1 9 0 0,0 1-1 0 0,-1-1 1 0 0,1 1-1 0 0,-1 0 1 0 0,0 0-1 0 0,0 1 1 0 0,-1-1 0 0 0,1 1-1 0 0,-1 0 1 0 0,0 0-1 0 0,0 0 1 0 0,0 1-1 0 0,-7-3 1 0 0,-1 1-78 0 0,0 1 0 0 0,0 0 0 0 0,0 1 0 0 0,-24-1 0 0 0,30 3-466 0 0,0 0 0 0 0,1 0 0 0 0,-1 1 0 0 0,0-1-1 0 0,1 2 1 0 0,-1-1 0 0 0,1 1 0 0 0,-1 0 0 0 0,1 0-1 0 0,0 1 1 0 0,-9 4 0 0 0,8-1-1114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28 3252 0 0,'-1'-2'735'0'0,"-1"1"0"0"0,1 0 0 0 0,0 0 0 0 0,0 0 1 0 0,0 0-1 0 0,-1 0 0 0 0,1 0 0 0 0,-1 0 0 0 0,1 0 0 0 0,-1 0 0 0 0,1 1 0 0 0,-4-2 1579 0 0,2 3-938 0 0,-2 2-1045 0 0,1 0 0 0 0,-1 0 0 0 0,1 0 0 0 0,0 1 0 0 0,-1-1 0 0 0,2 1 0 0 0,-1 0-1 0 0,0 0 1 0 0,1 0 0 0 0,0 1 0 0 0,0-1 0 0 0,0 1 0 0 0,0 0 0 0 0,1-1 0 0 0,0 1-1 0 0,-3 8 1 0 0,-1 5 132 0 0,1 0-1 0 0,1 1 0 0 0,-2 28 0 0 0,5-38-382 0 0,1-1-1 0 0,0 1 0 0 0,1-1 0 0 0,0 1 0 0 0,0-1 0 0 0,1 0 1 0 0,0 0-1 0 0,1 1 0 0 0,-1-2 0 0 0,1 1 0 0 0,1 0 0 0 0,5 9 0 0 0,-6-11-60 0 0,1-1 0 0 0,-1 0 0 0 0,1 0-1 0 0,-1-1 1 0 0,1 1 0 0 0,1-1-1 0 0,-1 0 1 0 0,1 0 0 0 0,-1 0-1 0 0,1-1 1 0 0,0 0 0 0 0,1 0-1 0 0,-1 0 1 0 0,0 0 0 0 0,1-1 0 0 0,-1 0-1 0 0,12 3 1 0 0,-6-4 93 0 0,0 1 0 0 0,0-2 0 0 0,0 1 0 0 0,0-2 1 0 0,0 1-1 0 0,0-1 0 0 0,0-1 0 0 0,-1 0 0 0 0,1-1 0 0 0,0 0 0 0 0,-1 0 1 0 0,0-1-1 0 0,0-1 0 0 0,0 1 0 0 0,0-2 0 0 0,-1 1 0 0 0,0-1 0 0 0,0-1 1 0 0,0 0-1 0 0,-1 0 0 0 0,0-1 0 0 0,0 1 0 0 0,-1-2 0 0 0,0 1 0 0 0,8-13 1 0 0,-3 0 403 0 0,14-30 1 0 0,-9 16-196 0 0,-14 24-438 0 0,1 0 1 0 0,-2 0 0 0 0,1-1 0 0 0,-2 1 0 0 0,1 0-1 0 0,-2-1 1 0 0,0-20 0 0 0,0 21-415 0 0,-4-7-1563 0 0,1 9 635 0 0,3 1-150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53 676 0 0,'8'1'2266'0'0,"0"1"1"0"0,1 0-1 0 0,-1 0 0 0 0,15 8 0 0 0,-11-4-819 0 0,0 1-1 0 0,16 12 0 0 0,1 5-217 0 0,33 34-1 0 0,-53-49-623 0 0,38 42 966 0 0,57 80 0 0 0,-16-18-197 0 0,-50-69 1270 0 0,-37-46-2589 0 0,0 0 0 0 0,0 1 1 0 0,0-1-1 0 0,0 0 0 0 0,0 1 0 0 0,-1-1 1 0 0,1 0-1 0 0,0 0 0 0 0,-1 0 0 0 0,1 1 1 0 0,-1-4-1 0 0,2-1 118 0 0,10-44 333 0 0,11-82-1 0 0,-3 9-115 0 0,-10 66-244 0 0,-6 31-302 0 0,1 0 0 0 0,13-42 0 0 0,-16 62 219 0 0,6-8-4136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92 0 0,'-7'2'1253'0'0,"1"0"1"0"0,0 1-1 0 0,0 0 0 0 0,0 0 1 0 0,0 0-1 0 0,0 1 0 0 0,0 0 1 0 0,-7 7-1 0 0,5-3-459 0 0,1-1 1 0 0,0 1 0 0 0,1 1-1 0 0,-1-1 1 0 0,-5 11-1 0 0,6-7-429 0 0,0-1 0 0 0,1 1 0 0 0,0 0 0 0 0,1 0 0 0 0,0 1-1 0 0,1-1 1 0 0,1 1 0 0 0,0 0 0 0 0,-1 18 0 0 0,3-20-186 0 0,1 1 1 0 0,0-1-1 0 0,0 0 0 0 0,2 0 1 0 0,-1 0-1 0 0,1 0 0 0 0,1 0 1 0 0,-1 0-1 0 0,9 15 0 0 0,-9-21-128 0 0,1 1-1 0 0,-1-1 1 0 0,1 0-1 0 0,0 0 0 0 0,1 0 1 0 0,-1-1-1 0 0,1 1 1 0 0,-1-1-1 0 0,2 0 1 0 0,-1 0-1 0 0,0-1 0 0 0,1 1 1 0 0,-1-1-1 0 0,1-1 1 0 0,0 1-1 0 0,0-1 1 0 0,0 0-1 0 0,9 2 0 0 0,-5-2 48 0 0,0-1-1 0 0,0 0 0 0 0,0 0 0 0 0,1-1 0 0 0,-1-1 0 0 0,0 1 1 0 0,0-2-1 0 0,0 1 0 0 0,1-2 0 0 0,-2 1 0 0 0,1-1 0 0 0,0-1 1 0 0,0 1-1 0 0,-1-2 0 0 0,0 1 0 0 0,0-1 0 0 0,0-1 0 0 0,-1 0 1 0 0,0 0-1 0 0,0-1 0 0 0,0 1 0 0 0,-1-2 0 0 0,0 1 0 0 0,0-1 1 0 0,-1 0-1 0 0,0 0 0 0 0,0-1 0 0 0,-1 0 0 0 0,8-18 0 0 0,-9 17 101 0 0,0 0 0 0 0,0 1 0 0 0,-1-1-1 0 0,-1 0 1 0 0,0-1 0 0 0,0 1 0 0 0,-1 0 0 0 0,0-1-1 0 0,-1-11 1 0 0,0 17-136 0 0,-1 0-1 0 0,0 0 1 0 0,0 0-1 0 0,0 1 1 0 0,-1-1-1 0 0,0 0 1 0 0,1 0 0 0 0,-2 1-1 0 0,1-1 1 0 0,0 1-1 0 0,-1 0 1 0 0,0 0-1 0 0,0 0 1 0 0,0 0-1 0 0,-1 0 1 0 0,1 0-1 0 0,-1 1 1 0 0,0 0 0 0 0,0 0-1 0 0,-8-5 1 0 0,4 3-39 0 0,0 1 0 0 0,0 0 0 0 0,0 1 1 0 0,-1 0-1 0 0,1 0 0 0 0,-1 0 0 0 0,0 1 0 0 0,1 1 1 0 0,-1 0-1 0 0,0 0 0 0 0,0 0 0 0 0,0 1 0 0 0,0 0 1 0 0,0 1-1 0 0,0 0 0 0 0,0 1 0 0 0,0 0 1 0 0,1 0-1 0 0,-1 1 0 0 0,1 0 0 0 0,-1 0 0 0 0,1 1 1 0 0,0 0-1 0 0,0 0 0 0 0,1 1 0 0 0,-1 0 1 0 0,1 0-1 0 0,-8 9 0 0 0,6-6-71 0 0,1 1 0 0 0,0 0 1 0 0,0 0-1 0 0,1 1 0 0 0,1 0 0 0 0,-1 0 0 0 0,2 1 0 0 0,-1 0 1 0 0,1 0-1 0 0,1 0 0 0 0,-4 16 0 0 0,6-21-132 0 0,1 0 0 0 0,0 0 0 0 0,1 0-1 0 0,-1 0 1 0 0,1 0 0 0 0,1 0 0 0 0,-1 0 0 0 0,1 0 0 0 0,0 0 0 0 0,0 0-1 0 0,1 0 1 0 0,-1 0 0 0 0,1 0 0 0 0,1-1 0 0 0,-1 1 0 0 0,1-1-1 0 0,0 0 1 0 0,0 1 0 0 0,0-1 0 0 0,1-1 0 0 0,0 1 0 0 0,0 0 0 0 0,0-1-1 0 0,6 5 1 0 0,6 3-1431 0 0,2-2 12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1104 0 0,'13'-28'14678'0'0,"6"3"-4719"0"0,-18 27-9869 0 0,0 0 0 0 0,-1-1 0 0 0,1 1 0 0 0,0 0 0 0 0,-1 0 0 0 0,1 0 1 0 0,-1-1-1 0 0,1 1 0 0 0,-1 0 0 0 0,0 4 0 0 0,6 40 643 0 0,-1-17-449 0 0,-1 2-550 0 0,2-1 1 0 0,2 0-1 0 0,0 0 1 0 0,2-1-1 0 0,15 31 1 0 0,-11-38-2746 0 0,-7-12 1408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63 6377 0 0,'-11'-11'4480'0'0,"8"-1"-1236"0"0,-4 0-803 0 0,1 2-569 0 0,1 3-420 0 0,3 1 524 0 0,-6 1-688 0 0,18 39-3740 0 0,-3-12 908 0 0,4 1 60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18 188 896 0 0,'-2'2'3997'0'0,"0"-1"-3522"0"0,1 1 0 0 0,0-1 0 0 0,-1 0 0 0 0,1 1 0 0 0,0-1 0 0 0,0 1-1 0 0,0-1 1 0 0,0 1 0 0 0,1 0 0 0 0,-1-1 0 0 0,0 1 0 0 0,1 0 0 0 0,-1 0 0 0 0,1-1 0 0 0,-1 1 0 0 0,1 0-1 0 0,0 0 1 0 0,0 0 0 0 0,0-1 0 0 0,0 1 0 0 0,0 0 0 0 0,0 0 0 0 0,1 3 0 0 0,1 3-219 0 0,0-1 1 0 0,0 1 0 0 0,1-1-1 0 0,0 1 1 0 0,0-1-1 0 0,1 0 1 0 0,0 0-1 0 0,0 0 1 0 0,0-1 0 0 0,1 1-1 0 0,0-1 1 0 0,1 0-1 0 0,-1 0 1 0 0,1-1-1 0 0,0 0 1 0 0,0 0 0 0 0,1 0-1 0 0,0-1 1 0 0,-1 0-1 0 0,1 0 1 0 0,1-1 0 0 0,-1 1-1 0 0,16 3 1 0 0,-16-5-168 0 0,-1 0 0 0 0,1 0 0 0 0,1-1 0 0 0,-1 0-1 0 0,0 0 1 0 0,0-1 0 0 0,0 0 0 0 0,0 0 0 0 0,1 0 0 0 0,-1-1 0 0 0,0 0 0 0 0,0-1 0 0 0,0 0 0 0 0,0 0 0 0 0,0 0 0 0 0,-1-1 0 0 0,1 0 0 0 0,-1 0 0 0 0,0 0 0 0 0,1-1 0 0 0,-1 0 0 0 0,-1-1 0 0 0,1 1 0 0 0,-1-1 0 0 0,0 0 0 0 0,0 0 0 0 0,6-9 0 0 0,-5 6-2 0 0,-1 1 1 0 0,0-2 0 0 0,0 1-1 0 0,-1-1 1 0 0,0 1 0 0 0,-1-1 0 0 0,0 0-1 0 0,0 0 1 0 0,-1-1 0 0 0,0 1-1 0 0,0 0 1 0 0,-1-1 0 0 0,-1 1-1 0 0,0-1 1 0 0,0 1 0 0 0,0-1 0 0 0,-1 1-1 0 0,-1-1 1 0 0,0 1 0 0 0,0 0-1 0 0,-1 0 1 0 0,0 0 0 0 0,0 0-1 0 0,-1 0 1 0 0,-10-16 0 0 0,11 19-64 0 0,-2 1 1 0 0,1 0-1 0 0,0 0 0 0 0,-1 0 1 0 0,0 0-1 0 0,0 1 1 0 0,0 0-1 0 0,-1 0 0 0 0,0 0 1 0 0,1 0-1 0 0,-12-4 1 0 0,13 7-17 0 0,-1-1 1 0 0,1 1-1 0 0,0 0 1 0 0,-1 0 0 0 0,1 0-1 0 0,-1 0 1 0 0,0 1-1 0 0,1 0 1 0 0,-1 0 0 0 0,1 0-1 0 0,-1 1 1 0 0,0-1-1 0 0,1 1 1 0 0,-1 0-1 0 0,1 1 1 0 0,0-1 0 0 0,-1 1-1 0 0,-3 2 1 0 0,-1 1 2 0 0,0 1-1 0 0,0 0 1 0 0,1 1 0 0 0,0 0 0 0 0,0 0-1 0 0,1 1 1 0 0,0 0 0 0 0,0 0 0 0 0,1 1-1 0 0,0 0 1 0 0,0 0 0 0 0,1 0 0 0 0,-5 11-1 0 0,1 2 14 0 0,1 1 1 0 0,0 0-1 0 0,2 0 0 0 0,-7 45 0 0 0,9-8-13 0 0,1 0 0 0 0,4 0 0 0 0,2-1 0 0 0,3 1 0 0 0,2-1 0 0 0,20 73 0 0 0,-24-113-317 0 0,12 39-18 0 0,-15-55-25 0 0,1 0-1 0 0,-1 1 1 0 0,0-1-1 0 0,1 0 1 0 0,0 0-1 0 0,0 0 1 0 0,0 0-1 0 0,0 0 1 0 0,0-1-1 0 0,1 1 1 0 0,-1-1-1 0 0,1 1 1 0 0,3 2-1 0 0,-1-3-1245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3684 0 0,'35'-13'4221'0'0,"47"-10"-1"0"0,95-8 1358 0 0,-51 11-1863 0 0,-119 19-3087 0 0,1-1 1 0 0,0-1-1 0 0,-1 1 0 0 0,0-1 0 0 0,9-4 1 0 0,-15 6-376 0 0,-1 1-235 0 0,0 0 0 0 0,0 0 0 0 0,0 0 0 0 0,0 0-1 0 0,0-1 1 0 0,0 1 0 0 0,0 0 0 0 0,0 0 0 0 0,0 0 0 0 0,0 0 0 0 0,0 0 0 0 0,0 0 0 0 0,0 0-1 0 0,0 0 1 0 0,0 0 0 0 0,0-1 0 0 0,0 1 0 0 0,0 0 0 0 0,0 0 0 0 0,0 0 0 0 0,0 0 0 0 0,0 0-1 0 0,0 0 1 0 0,0 0 0 0 0,0 0 0 0 0,0-1 0 0 0,0 1 0 0 0,0 0 0 0 0,0 0 0 0 0,0 0 0 0 0,0 0-1 0 0,0 0 1 0 0,1 0 0 0 0,-1 0 0 0 0,0 0 0 0 0,0 0 0 0 0,0 0 0 0 0,0 0 0 0 0,0 0 0 0 0,0 0-1 0 0,0-1 1 0 0,0 1 0 0 0,0 0 0 0 0,0 0 0 0 0,1 0 0 0 0,-1 0 0 0 0,0 0 0 0 0,0 0 0 0 0,0 0-1 0 0,0 0 1 0 0,0 0 0 0 0,0 0 0 0 0,0 0 0 0 0,0 0 0 0 0,0 0 0 0 0,1 0 0 0 0,-1 0 0 0 0,0 0 0 0 0,0 0-1 0 0,0 0 1 0 0,0 0 0 0 0,0 0 0 0 0,0 1 0 0 0,0-1 0 0 0,0 0 0 0 0,-9 3 38 0 0,0 1 0 0 0,0 0 1 0 0,0 1-1 0 0,1 0 0 0 0,-1 1 1 0 0,1-1-1 0 0,0 2 0 0 0,1-1 1 0 0,-13 15-1 0 0,1-1 48 0 0,1 1 0 0 0,-21 35 0 0 0,30-41-47 0 0,1 0 1 0 0,0 1-1 0 0,0 1 0 0 0,2-1 1 0 0,0 1-1 0 0,1 0 0 0 0,1 0 1 0 0,1 1-1 0 0,0-1 0 0 0,-1 34 1 0 0,4-42-120 0 0,1-1-1 0 0,-1 1 1 0 0,1 0 0 0 0,1-1 0 0 0,-1 1 0 0 0,2-1 0 0 0,-1 0 0 0 0,1 1-1 0 0,0-1 1 0 0,1 0 0 0 0,0-1 0 0 0,0 1 0 0 0,0-1 0 0 0,1 0 0 0 0,0 0 0 0 0,1 0-1 0 0,0 0 1 0 0,0-1 0 0 0,0 0 0 0 0,1-1 0 0 0,-1 1 0 0 0,1-1 0 0 0,1 0 0 0 0,8 4-1 0 0,-10-6-376 0 0,1-1-1 0 0,-1 1 0 0 0,1-1 1 0 0,-1 0-1 0 0,1 0 1 0 0,0-1-1 0 0,0 0 0 0 0,0 0 1 0 0,0-1-1 0 0,0 0 0 0 0,8-1 1 0 0,3-1-1130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3000 0 0,'49'-133'15325'0'0,"-36"96"-11675"0"0,-13 36-3183 0 0,3-7 46 0 0,-3 8-475 0 0,0 0-1 0 0,0 0 0 0 0,0 0 0 0 0,0 0 0 0 0,0 0 0 0 0,0-1 0 0 0,0 1 0 0 0,0 0 0 0 0,0 0 0 0 0,0 0 0 0 0,0 0 0 0 0,0 0 1 0 0,0 0-1 0 0,0 0 0 0 0,0 0 0 0 0,0 0 0 0 0,1 0 0 0 0,-1 0 0 0 0,0-1 0 0 0,0 1 0 0 0,0 0 0 0 0,0 0 0 0 0,0 0 0 0 0,0 0 1 0 0,0 0-1 0 0,0 0 0 0 0,0 0 0 0 0,0 0 0 0 0,1 0 0 0 0,-1 0 0 0 0,0 0 0 0 0,0 0 0 0 0,0 0 0 0 0,0 0 0 0 0,0 0 0 0 0,0 0 1 0 0,0 0-1 0 0,0 0 0 0 0,1 0 0 0 0,-1 0 0 0 0,0 0 0 0 0,0 0 0 0 0,0 0 0 0 0,0 0 0 0 0,0 0 0 0 0,0 1 0 0 0,0-1 0 0 0,0 0 1 0 0,0 0-1 0 0,0 0 0 0 0,0 0 0 0 0,1 0 0 0 0,-1 0 0 0 0,0 0 0 0 0,0 0 0 0 0,0 0 0 0 0,0 0 0 0 0,0 0 0 0 0,0 0 1 0 0,0 1-1 0 0,0-1 0 0 0,0 0 0 0 0,0 0 0 0 0,0 0 0 0 0,0 0 0 0 0,0 0 0 0 0,0 0 0 0 0,0 0 0 0 0,6 17 242 0 0,-1 0-1 0 0,0 1 0 0 0,-1-1 0 0 0,2 24 1 0 0,7 32 254 0 0,-12-68-500 0 0,23 81 466 0 0,-20-75-445 0 0,0-1-1 0 0,1 1 1 0 0,0-1 0 0 0,0-1 0 0 0,12 17 0 0 0,-17-25-53 0 0,1 0-1 0 0,0-1 1 0 0,0 1 0 0 0,0 0 0 0 0,1 0-1 0 0,-1 0 1 0 0,0-1 0 0 0,0 1 0 0 0,0-1-1 0 0,0 1 1 0 0,1-1 0 0 0,-1 1-1 0 0,0-1 1 0 0,0 0 0 0 0,1 0 0 0 0,-1 1-1 0 0,0-1 1 0 0,1 0 0 0 0,-1 0 0 0 0,0 0-1 0 0,0 0 1 0 0,1-1 0 0 0,-1 1-1 0 0,0 0 1 0 0,1 0 0 0 0,-1-1 0 0 0,0 1-1 0 0,0-1 1 0 0,0 1 0 0 0,1-1 0 0 0,0-1-1 0 0,6-2-12 0 0,-1-1 0 0 0,1 0 0 0 0,9-10 0 0 0,-13 12 14 0 0,11-12 15 0 0,-1-1-1 0 0,-1 0 1 0 0,-1 0-1 0 0,19-33 1 0 0,2-2 218 0 0,29-35 869 0 0,-59 80-952 0 0,-3 6-144 0 0,0 0-1 0 0,0-1 0 0 0,0 1 1 0 0,0 0-1 0 0,0-1 0 0 0,0 1 0 0 0,0 0 1 0 0,0-1-1 0 0,0 1 0 0 0,1 0 0 0 0,-1-1 1 0 0,0 1-1 0 0,0 0 0 0 0,0-1 1 0 0,0 1-1 0 0,0 0 0 0 0,1-1 0 0 0,-1 1 1 0 0,0 0-1 0 0,0 0 0 0 0,1-1 1 0 0,-1 1-1 0 0,0 0 0 0 0,0 0 0 0 0,1 0 1 0 0,-1-1-1 0 0,0 1 0 0 0,1 0 0 0 0,-1 0 1 0 0,0 0-1 0 0,1 0 0 0 0,-1 0 1 0 0,0-1-1 0 0,1 1 0 0 0,-1 0 0 0 0,0 0 1 0 0,1 0-1 0 0,-1 0 0 0 0,0 0 0 0 0,1 0 1 0 0,-1 0-1 0 0,0 0 0 0 0,1 0 1 0 0,-1 1-1 0 0,0-1 0 0 0,1 0 0 0 0,3 4 11 0 0,0 0 0 0 0,0 0 0 0 0,-1 1 0 0 0,0-1 0 0 0,0 1 0 0 0,0 0 0 0 0,0 0 0 0 0,-1 0 0 0 0,0 0 0 0 0,0 0 0 0 0,1 8 0 0 0,39 102 149 0 0,-6-18-166 0 0,12 21-879 0 0,-29-76-210 0 0,-3-17-1837 0 0,-8-18 1319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25 676 0 0,'4'-15'10336'0'0,"-10"7"-4304"0"0,5 8-5805 0 0,0-1 1 0 0,-1 1 0 0 0,1 0-1 0 0,0 0 1 0 0,0 0-1 0 0,-1-1 1 0 0,1 2-1 0 0,0-1 1 0 0,-1 0 0 0 0,1 0-1 0 0,0 0 1 0 0,0 0-1 0 0,-1 1 1 0 0,1-1-1 0 0,0 1 1 0 0,0-1 0 0 0,-1 1-1 0 0,1-1 1 0 0,-1 2-1 0 0,-9 5 133 0 0,1 0-1 0 0,0 1 0 0 0,0 0 1 0 0,1 0-1 0 0,0 1 1 0 0,1 1-1 0 0,0-1 0 0 0,0 1 1 0 0,1 1-1 0 0,0-1 1 0 0,-9 21-1 0 0,8-12-170 0 0,0 1 1 0 0,1-1-1 0 0,1 1 0 0 0,1 0 1 0 0,1 1-1 0 0,-3 28 0 0 0,6-37-157 0 0,1-1 1 0 0,0 1-1 0 0,1-1 0 0 0,1 1 0 0 0,-1-1 0 0 0,2 0 1 0 0,0 1-1 0 0,0-1 0 0 0,1-1 0 0 0,0 1 0 0 0,1 0 1 0 0,0-1-1 0 0,0 0 0 0 0,12 15 0 0 0,-13-19-30 0 0,1-1 1 0 0,0 1-1 0 0,1-1 0 0 0,-1 0 0 0 0,1 0 0 0 0,0 0 0 0 0,0-1 1 0 0,1 0-1 0 0,-1 0 0 0 0,1-1 0 0 0,0 0 0 0 0,0 0 0 0 0,0 0 0 0 0,0-1 1 0 0,0 0-1 0 0,1-1 0 0 0,-1 1 0 0 0,1-1 0 0 0,-1-1 0 0 0,1 1 1 0 0,-1-1-1 0 0,15-2 0 0 0,-17 1 42 0 0,0-1 1 0 0,-1 1 0 0 0,1-1-1 0 0,-1 0 1 0 0,1 0-1 0 0,-1 0 1 0 0,0 0 0 0 0,1-1-1 0 0,-1 0 1 0 0,-1 1-1 0 0,1-2 1 0 0,0 1 0 0 0,-1 0-1 0 0,0-1 1 0 0,1 1-1 0 0,3-7 1 0 0,-6 8-5 0 0,1 0 1 0 0,-1-1-1 0 0,0 1 0 0 0,0 0 1 0 0,0-1-1 0 0,0 1 0 0 0,0 0 0 0 0,0-1 1 0 0,0 1-1 0 0,-1-1 0 0 0,1 0 1 0 0,-1 1-1 0 0,0-1 0 0 0,0 1 1 0 0,0-1-1 0 0,0 1 0 0 0,0-1 0 0 0,-1 0 1 0 0,1 1-1 0 0,-1-1 0 0 0,0 1 1 0 0,1-1-1 0 0,-1 1 0 0 0,0 0 1 0 0,0-1-1 0 0,-1 1 0 0 0,1 0 1 0 0,0 0-1 0 0,-1 0 0 0 0,0 0 0 0 0,1 0 1 0 0,-3-2-1 0 0,-2-1-1 0 0,0 1 0 0 0,0-1 0 0 0,-1 1 0 0 0,1 1 0 0 0,-1-1 0 0 0,0 1 0 0 0,0 0 0 0 0,0 1 0 0 0,0 0 0 0 0,0 0 0 0 0,-1 0 0 0 0,-9 0 0 0 0,6 1-134 0 0,-1 0 1 0 0,1 1-1 0 0,-1 0 0 0 0,1 1 1 0 0,-1 0-1 0 0,1 1 1 0 0,-15 4-1 0 0,22-4-207 0 0,0-1 0 0 0,0 1 0 0 0,0 0 0 0 0,0 0 0 0 0,0 0 0 0 0,0 1 1 0 0,1 0-1 0 0,-1-1 0 0 0,1 1 0 0 0,0 0 0 0 0,0 1 0 0 0,0-1 0 0 0,-5 8 0 0 0,4-1-1305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24 2732 0 0,'-6'-7'4074'0'0,"5"6"-3247"0"0,0-1 1 0 0,0 1-1 0 0,0-1 0 0 0,-1 1 1 0 0,1 0-1 0 0,0 0 1 0 0,-1 0-1 0 0,1 0 0 0 0,0 0 1 0 0,-1 0-1 0 0,1 0 0 0 0,-1 0 1 0 0,-2-1-1 0 0,3 2-625 0 0,-1 0 0 0 0,1 0 0 0 0,0 0-1 0 0,-1 0 1 0 0,1 0 0 0 0,-1 1 0 0 0,1-1-1 0 0,0 0 1 0 0,-1 1 0 0 0,1-1 0 0 0,0 1-1 0 0,-1-1 1 0 0,0 2 0 0 0,-14 7 441 0 0,2 1 0 0 0,-1 0 0 0 0,1 1-1 0 0,1 1 1 0 0,-15 15 0 0 0,9-9-264 0 0,-187 192 1902 0 0,203-206-2301 0 0,-38 42-197 0 0,19-14-3433 0 0,17-23 2040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4692 0 0,'11'-21'6426'0'0,"-9"14"-5152"0"0,1 1 0 0 0,1 0-1 0 0,-1 0 1 0 0,1 0 0 0 0,5-6-1 0 0,-8 11-1111 0 0,1-1 0 0 0,-1 1 1 0 0,1 0-1 0 0,-1-1 0 0 0,1 1 0 0 0,0 0 0 0 0,0 0 0 0 0,0 0 1 0 0,0 0-1 0 0,0 0 0 0 0,0 1 0 0 0,0-1 0 0 0,0 1 0 0 0,0-1 0 0 0,0 1 1 0 0,0 0-1 0 0,0-1 0 0 0,0 1 0 0 0,0 0 0 0 0,0 1 0 0 0,4-1 0 0 0,1 2-11 0 0,0 0-1 0 0,0 0 0 0 0,0 1 0 0 0,-1 0 0 0 0,1 0 0 0 0,-1 0 0 0 0,0 1 0 0 0,0 0 1 0 0,0 0-1 0 0,0 1 0 0 0,-1-1 0 0 0,0 1 0 0 0,0 0 0 0 0,0 1 0 0 0,0-1 1 0 0,-1 1-1 0 0,5 9 0 0 0,3 5 113 0 0,-1 1 1 0 0,-1 0-1 0 0,0 1 0 0 0,5 23 0 0 0,-14-43-246 0 0,2 8 117 0 0,0 1 0 0 0,0 0 0 0 0,2 19-1 0 0,-4-31-130 0 0,-1 0-1 0 0,0 0 1 0 0,1-1-1 0 0,-1 1 0 0 0,1 0 1 0 0,-1 0-1 0 0,1 0 0 0 0,-1 0 1 0 0,1 0-1 0 0,0 0 1 0 0,0 0-1 0 0,1-1 0 0 0,1-3 4 0 0,15-33 86 0 0,1 1 0 0 0,3 1 0 0 0,0 0 0 0 0,34-38 0 0 0,-43 58-4 0 0,-9 10-30 0 0,0 0-1 0 0,1 0 1 0 0,0 1-1 0 0,-1 0 1 0 0,2 0 0 0 0,-1 0-1 0 0,1 1 1 0 0,-1-1-1 0 0,1 1 1 0 0,0 1-1 0 0,14-7 1 0 0,-19 10 24 0 0,2 1-59 0 0,1-1 1 0 0,0 1-1 0 0,-1 0 1 0 0,1 0-1 0 0,-1 1 1 0 0,1-1-1 0 0,-1 1 1 0 0,0-1 0 0 0,0 1-1 0 0,0 0 1 0 0,0 0-1 0 0,0 1 1 0 0,0-1-1 0 0,0 1 1 0 0,-1-1-1 0 0,1 1 1 0 0,-1 0-1 0 0,4 6 1 0 0,2 3 33 0 0,0 1 1 0 0,-1-1 0 0 0,8 20-1 0 0,-1 4-82 0 0,-2 0 0 0 0,-1 1-1 0 0,-2 0 1 0 0,-1 1 0 0 0,1 38-1 0 0,-3 40-5328 0 0,-6-103 3749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5:5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46 3084 0 0,'-1'-2'4521'0'0,"-11"-24"6367"0"0,11 25-10639 0 0,0-1 0 0 0,-1 1 1 0 0,1-1-1 0 0,-1 1 1 0 0,1 0-1 0 0,-1-1 0 0 0,0 1 1 0 0,1 0-1 0 0,-1 0 0 0 0,0 0 1 0 0,0 1-1 0 0,0-1 1 0 0,1 0-1 0 0,-1 1 0 0 0,0-1 1 0 0,0 1-1 0 0,0-1 0 0 0,0 1 1 0 0,0 0-1 0 0,-4 0 1 0 0,-7 1 13 0 0,1-1 0 0 0,0 2 0 0 0,-1 0 1 0 0,1 0-1 0 0,0 1 0 0 0,0 1 1 0 0,0 0-1 0 0,1 1 0 0 0,-1 0 1 0 0,1 0-1 0 0,0 1 0 0 0,1 1 1 0 0,-1 0-1 0 0,1 0 0 0 0,-10 10 1 0 0,17-14-267 0 0,0 0 0 0 0,0 1 1 0 0,0-1-1 0 0,0 0 1 0 0,1 1-1 0 0,-1-1 0 0 0,1 1 1 0 0,0 0-1 0 0,0 0 1 0 0,1 0-1 0 0,-1 0 0 0 0,1 0 1 0 0,0 0-1 0 0,0 1 0 0 0,0-1 1 0 0,0 0-1 0 0,1 1 1 0 0,0 5-1 0 0,0-3-23 0 0,1-1 0 0 0,1 0-1 0 0,-1 0 1 0 0,1 0 0 0 0,0-1 0 0 0,0 1 0 0 0,1 0-1 0 0,0-1 1 0 0,0 1 0 0 0,0-1 0 0 0,1 0 0 0 0,4 6 0 0 0,52 58-146 0 0,18 23 972 0 0,-77-89-721 0 0,1-1 0 0 0,-1 1 0 0 0,0 0-1 0 0,0-1 1 0 0,0 1 0 0 0,0 0 0 0 0,0 0 0 0 0,0-1 0 0 0,-1 1 0 0 0,1 0 0 0 0,-1 0 0 0 0,0 0 0 0 0,0 0 0 0 0,0 0 0 0 0,0 0 0 0 0,-1 0 0 0 0,1-1 0 0 0,-1 1 0 0 0,-1 5 0 0 0,0-2 47 0 0,0-1 0 0 0,-1 1-1 0 0,0 0 1 0 0,0-1 0 0 0,0 0 0 0 0,0 0-1 0 0,-8 9 1 0 0,2-5-73 0 0,1-1 0 0 0,-1-1 0 0 0,-1 1 0 0 0,1-2 0 0 0,-1 1 0 0 0,-16 7 0 0 0,15-9-982 0 0,-1 0 0 0 0,-1-1 0 0 0,-13 4 0 0 0,13-6-630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1100 111 3980 0 0,'-1'-3'3613'0'0,"-7"-34"7749"0"0,1 23-10053 0 0,3 9-1078 0 0,0 0-1 0 0,0 1 1 0 0,0 0 0 0 0,-1 0 0 0 0,0 0 0 0 0,0 0 0 0 0,0 1-1 0 0,0 0 1 0 0,-1 0 0 0 0,1 0 0 0 0,-1 1 0 0 0,0-1 0 0 0,0 1-1 0 0,0 1 1 0 0,0-1 0 0 0,0 1 0 0 0,0 0 0 0 0,-8 0-1 0 0,-9 0 83 0 0,1 0-1 0 0,0 2 0 0 0,-39 5 0 0 0,33-2-64 0 0,0 1-1 0 0,0 2 1 0 0,-45 17 0 0 0,61-19-199 0 0,1 0 0 0 0,-1 1 0 0 0,1 1 1 0 0,0 0-1 0 0,1 0 0 0 0,-1 1 0 0 0,2 1 0 0 0,-1-1 0 0 0,1 2 0 0 0,-11 13 0 0 0,1 5-14 0 0,2 0 0 0 0,2 1 0 0 0,0 0-1 0 0,2 1 1 0 0,1 1 0 0 0,1 0 0 0 0,2 1-1 0 0,1 0 1 0 0,-6 64 0 0 0,6 9 20 0 0,10 187 0 0 0,12-82-3 0 0,2 181 52 0 0,-30-233-49 0 0,-2-56-10 0 0,14-93-31 0 0,1-1 0 0 0,-1 1 0 0 0,-1 0 0 0 0,0-1 0 0 0,0 0 1 0 0,0 1-1 0 0,-1-1 0 0 0,0-1 0 0 0,-9 14 0 0 0,9-17 26 0 0,0 0-1 0 0,0 1 1 0 0,0-1-1 0 0,0-1 0 0 0,-1 1 1 0 0,0-1-1 0 0,0 0 0 0 0,0 0 1 0 0,0 0-1 0 0,0 0 1 0 0,0-1-1 0 0,-1 0 0 0 0,1 0 1 0 0,-1-1-1 0 0,-9 3 1 0 0,-44 1 28 0 0,-1-2 0 0 0,-103-8 0 0 0,144 2-3638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4912 0 0,'1'-2'6918'0'0,"0"0"-6503"0"0,0 0-1 0 0,0 1 1 0 0,0-1 0 0 0,0 0 0 0 0,0 1 0 0 0,1 0 0 0 0,-1-1-1 0 0,1 1 1 0 0,-1 0 0 0 0,1-1 0 0 0,-1 1 0 0 0,1 0 0 0 0,0 0-1 0 0,-1 0 1 0 0,1 0 0 0 0,0 1 0 0 0,4-2 0 0 0,40-10 1855 0 0,-35 9-1772 0 0,242-44 3700 0 0,-132 27-4217 0 0,-2-3-3507 0 0,-94 17 1930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6 5416 0 0,'-2'-1'3628'0'0,"0"0"-3011"0"0,-1 0 0 0 0,0 1 0 0 0,1-1 0 0 0,-1 0 0 0 0,0 1 0 0 0,0 0 1 0 0,0 0-1 0 0,1 0 0 0 0,-1 0 0 0 0,-4 0 0 0 0,-31 11 2458 0 0,21-4-2357 0 0,0 2 0 0 0,-16 10 0 0 0,0 3-220 0 0,1 1-1 0 0,1 2 1 0 0,2 0-1 0 0,0 3 0 0 0,1 0 1 0 0,2 1-1 0 0,1 2 1 0 0,2 0-1 0 0,1 2 1 0 0,1 1-1 0 0,-23 51 0 0 0,38-72-397 0 0,1 0-1 0 0,1 1 0 0 0,0 0 1 0 0,0 0-1 0 0,2 0 0 0 0,0 0 0 0 0,0 1 1 0 0,1-1-1 0 0,1 1 0 0 0,1-1 0 0 0,1 16 1 0 0,0-19-145 0 0,1 1-1 0 0,0 0 1 0 0,0-1 0 0 0,1 0 0 0 0,0 0 0 0 0,1 0-1 0 0,1 0 1 0 0,0-1 0 0 0,0 0 0 0 0,1 0 0 0 0,0 0 0 0 0,0-1-1 0 0,16 15 1 0 0,-17-19-335 0 0,1-1 0 0 0,-1 1 0 0 0,1-1-1 0 0,0 0 1 0 0,0-1 0 0 0,0 1 0 0 0,1-1-1 0 0,-1-1 1 0 0,1 0 0 0 0,12 2 0 0 0,7 1-1229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3724 0 0,'2'-8'16018'0'0,"0"8"-15780"0"0,0 0 0 0 0,0 1 0 0 0,-1-1 0 0 0,1 1 0 0 0,0-1 0 0 0,0 1 0 0 0,-1 0 0 0 0,1-1 0 0 0,0 1 0 0 0,-1 0 0 0 0,1 0 0 0 0,-1 0 0 0 0,1 0 0 0 0,-1 1 0 0 0,2 1 0 0 0,26 25 1023 0 0,-19-19-835 0 0,63 62 954 0 0,180 185 542 0 0,-223-220-1890 0 0,-14-15-709 0 0,28 26-1 0 0,-37-40 10 0 0,8 6-3557 0 0,-9-10 2636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3 3872 0 0,'-3'-1'1376'0'0,"-1"1"1"0"0,0-1-1 0 0,1 1 0 0 0,-1 0 0 0 0,0 0 0 0 0,0 0 0 0 0,1 0 0 0 0,-1 0 0 0 0,-6 2 0 0 0,3 0-509 0 0,0 1 0 0 0,0-1 0 0 0,0 1 0 0 0,-9 6 0 0 0,-3 3-520 0 0,0 1 0 0 0,-20 19 0 0 0,35-28 173 0 0,-91 80 2196 0 0,-153 176 0 0 0,240-251-2824 0 0,-21 28 180 0 0,27-35-475 0 0,0 1-1 0 0,0 0 0 0 0,1 0 1 0 0,-1-1-1 0 0,1 1 0 0 0,0 0 1 0 0,0 0-1 0 0,0 0 0 0 0,0 1 1 0 0,-1 5-1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1548 0 0,'11'0'1668'0'0,"0"1"1"0"0,-1 1-1 0 0,1-1 0 0 0,-1 1 0 0 0,1 1 1 0 0,19 7-1 0 0,-17-4-731 0 0,1 1 1 0 0,-1 0-1 0 0,0 1 1 0 0,17 14-1 0 0,-13-7-358 0 0,-1 0 0 0 0,0 1 0 0 0,-1 1-1 0 0,-1 0 1 0 0,0 1 0 0 0,17 31 0 0 0,-21-29-214 0 0,-1 0 0 0 0,-1 1 0 0 0,0 0 0 0 0,-2 0 0 0 0,-1 1 0 0 0,0-1 0 0 0,-2 1 0 0 0,0 0 0 0 0,-1 33 0 0 0,-3-9 145 0 0,-2 0-1 0 0,-2 1 1 0 0,-17 66-1 0 0,12-74-359 0 0,-2 0 1 0 0,-1-1-1 0 0,-2 0 0 0 0,-2-1 0 0 0,-1-1 1 0 0,-2 0-1 0 0,-2-2 0 0 0,-1 0 1 0 0,-1-2-1 0 0,-40 41 0 0 0,56-64-496 0 0,-11 8-246 0 0,5-7-2726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2104 0 0,'-6'-12'15455'0'0,"6"10"-14903"0"0,0 2-210 0 0,1-1-1 0 0,0 0 1 0 0,-1 1-1 0 0,1-1 1 0 0,-1 1-1 0 0,1-1 1 0 0,0 1-1 0 0,0-1 1 0 0,-1 1-1 0 0,1-1 0 0 0,0 1 1 0 0,0 0-1 0 0,-1-1 1 0 0,1 1-1 0 0,2 0 1 0 0,41-6-482 0 0,-35 5 1795 0 0,69-6-306 0 0,373-52 995 0 0,-446 58-2597 0 0,16-4-3445 0 0,-16 1 2084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19502 0 0,'-2'2'1095'0'0,"-2"0"-463"0"0,0 1 0 0 0,0 0-1 0 0,1 0 1 0 0,-1 0-1 0 0,1 0 1 0 0,-3 4-1 0 0,5-6-327 0 0,19 7 184 0 0,94-9 691 0 0,194 5 842 0 0,-240-1-1464 0 0,-34-3-320 0 0,48 7 0 0 0,-78-7-709 0 0,7-1-2293 0 0,-7 1 1183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3292 0 0,'2'-2'4953'0'0,"13"-4"-1306"0"0,-8 5-2896 0 0,0 2 0 0 0,0-1 1 0 0,-1 1-1 0 0,1 0 0 0 0,0 0 1 0 0,0 0-1 0 0,-1 1 0 0 0,11 5 1 0 0,1 0 416 0 0,32 20 1 0 0,-31-15-849 0 0,-1 1-1 0 0,-1 1 1 0 0,0 0-1 0 0,-1 1 0 0 0,0 1 1 0 0,-1 1-1 0 0,-1 0 1 0 0,-1 1-1 0 0,21 36 0 0 0,-26-39-158 0 0,-1 0 0 0 0,0 1-1 0 0,-1-1 1 0 0,0 2 0 0 0,-1-1-1 0 0,-1 1 1 0 0,-1-1 0 0 0,-1 1-1 0 0,0 0 1 0 0,-1 0 0 0 0,0 0-1 0 0,-2 0 1 0 0,-3 25-1 0 0,-3-4 226 0 0,-2 0 1 0 0,-17 46-1 0 0,20-68-387 0 0,-1-1 0 0 0,0 0 1 0 0,-1-1-1 0 0,-1 0 1 0 0,0 0-1 0 0,0-1 0 0 0,-2 0 1 0 0,-12 12-1 0 0,1-9-2974 0 0,18-12 1361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17 2404 0 0,'-6'-3'1332'0'0,"0"1"1"0"0,-1-1-1 0 0,1 1 0 0 0,0 0 0 0 0,-1 1 0 0 0,1 0 0 0 0,-1 0 0 0 0,0 0 1 0 0,-11 1-1 0 0,5 0-398 0 0,1 2 1 0 0,-1 0 0 0 0,0 0 0 0 0,-18 7-1 0 0,-4 4-153 0 0,1 2-1 0 0,-48 27 1 0 0,49-22-357 0 0,1 0 0 0 0,1 2 1 0 0,1 1-1 0 0,1 2 0 0 0,-31 35 0 0 0,41-40-237 0 0,2 1-1 0 0,0 1 0 0 0,1 1 0 0 0,2 0 1 0 0,0 1-1 0 0,1 1 0 0 0,-18 51 0 0 0,28-63-135 0 0,0 0 0 0 0,0 1 0 0 0,1-1 0 0 0,1 1 1 0 0,0 0-1 0 0,1 0 0 0 0,1-1 0 0 0,0 1 0 0 0,1 0 0 0 0,0-1 0 0 0,1 1 0 0 0,0-1 0 0 0,1 0 0 0 0,1 0 0 0 0,0 0 0 0 0,1-1 0 0 0,0 1 0 0 0,1-2 0 0 0,12 18 0 0 0,-8-15-25 0 0,0 0 1 0 0,1 0 0 0 0,1-1 0 0 0,0-1 0 0 0,1 0-1 0 0,0-1 1 0 0,0-1 0 0 0,1 0 0 0 0,1-1 0 0 0,0 0-1 0 0,0-1 1 0 0,1-1 0 0 0,-1-1 0 0 0,25 6 0 0 0,-8-6-7 0 0,-1-1 1 0 0,1-2 0 0 0,0-1 0 0 0,-1-2 0 0 0,1-1 0 0 0,0-2 0 0 0,0-1 0 0 0,-1-1-1 0 0,0-2 1 0 0,0-1 0 0 0,-1-2 0 0 0,52-22 0 0 0,-62 23-10 0 0,-1 0 0 0 0,0-2 0 0 0,-1 0 1 0 0,0-1-1 0 0,-1-1 0 0 0,0 0 0 0 0,-1-1 0 0 0,25-27 1 0 0,-34 31 16 0 0,-1 0 1 0 0,0 0-1 0 0,0-1 1 0 0,-1 0-1 0 0,-1 0 1 0 0,1 0-1 0 0,-2-1 1 0 0,0 0-1 0 0,0 0 1 0 0,-1 0-1 0 0,3-23 1 0 0,-5 29-26 0 0,-1 0 0 0 0,0-1 0 0 0,0 1 0 0 0,-1 0 0 0 0,0-1 0 0 0,0 1 0 0 0,0 0-1 0 0,-1 0 1 0 0,0 0 0 0 0,0 0 0 0 0,0 0 0 0 0,-1 0 0 0 0,0 0 0 0 0,0 1 0 0 0,0 0 0 0 0,-1-1 0 0 0,0 1 0 0 0,0 0 0 0 0,0 1 0 0 0,0-1 0 0 0,-1 1 0 0 0,0 0 0 0 0,0 0-1 0 0,0 0 1 0 0,-7-3 0 0 0,8 5-2 0 0,0 0 0 0 0,0 0 0 0 0,0 0-1 0 0,0 0 1 0 0,-1 1 0 0 0,1-1 0 0 0,-1 1-1 0 0,1 1 1 0 0,-1-1 0 0 0,0 0 0 0 0,1 1 0 0 0,-1 0-1 0 0,0 0 1 0 0,1 1 0 0 0,-1-1 0 0 0,1 1-1 0 0,-1 0 1 0 0,1 0 0 0 0,-1 0 0 0 0,1 1-1 0 0,-1 0 1 0 0,1-1 0 0 0,0 2 0 0 0,0-1 0 0 0,0 0-1 0 0,0 1 1 0 0,0 0 0 0 0,1 0 0 0 0,-1 0-1 0 0,-4 6 1 0 0,-2 1 12 0 0,2 1 0 0 0,-1 0 0 0 0,2 0 0 0 0,-1 1 0 0 0,1 0 0 0 0,1 1 0 0 0,0-1 0 0 0,1 1 0 0 0,-4 15 0 0 0,1 8 26 0 0,1-1 0 0 0,1 1 0 0 0,0 40 0 0 0,5 112 177 0 0,3-94-133 0 0,-2-40-25 0 0,1 2 54 0 0,-2 1 0 0 0,-12 78-1 0 0,6-91-21 0 0,5-24-2 0 0,-10 35 0 0 0,-12 51-81 0 0,23-105-222 0 0,-1 5 47 0 0,0 0-3786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0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 3572 0 0,'-2'0'835'0'0,"-1"0"0"0"0,0-1 0 0 0,0 1 0 0 0,1 0 0 0 0,-1 1 0 0 0,0-1 0 0 0,1 0 0 0 0,-1 1 0 0 0,-3 0 0 0 0,-40 18 3470 0 0,36-14-3376 0 0,-11 7-120 0 0,0 0 1 0 0,0 2 0 0 0,1 0 0 0 0,1 1 0 0 0,0 1 0 0 0,-22 26-1 0 0,-1 6 453 0 0,-44 65-1 0 0,46-56-662 0 0,3 1 0 0 0,2 2 1 0 0,3 1-1 0 0,-29 77 0 0 0,55-119-503 0 0,-13 31 267 0 0,-14 66-1 0 0,23-67-48 0 0,-5 67 1 0 0,13-55-790 0 0,12 103 0 0 0,-10-160 25 0 0,1 0 0 0 0,-1 0 0 0 0,1-1 0 0 0,0 1 0 0 0,0 0 0 0 0,1-1 0 0 0,2 7 0 0 0,3-2-1159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3000 0 0,'3'-13'12674'0'0,"-3"13"-12512"0"0,1 0 0 0 0,-1 0 0 0 0,0 0-1 0 0,0 0 1 0 0,0 0 0 0 0,0 0 0 0 0,1 0 0 0 0,-1 0 0 0 0,0 0-1 0 0,0 0 1 0 0,0 0 0 0 0,1 0 0 0 0,-1 0 0 0 0,17 10 811 0 0,-1 0 0 0 0,0 1 0 0 0,21 20 1 0 0,43 48 607 0 0,-38-36-867 0 0,84 88 1129 0 0,122 168 1 0 0,-221-258-2571 0 0,-27-34 104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0 3412 0 0,'-15'10'4025'0'0,"-23"20"-1"0"0,-34 41 1028 0 0,10-9-2364 0 0,-199 180 3735 0 0,186-178-5336 0 0,49-44-1275 0 0,2 1 0 0 0,-45 48 0 0 0,63-58-2819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3796 0 0,'2'-2'3410'0'0,"3"0"-2337"0"0,-1 1 0 0 0,1-1 0 0 0,-1 1 0 0 0,1 0 1 0 0,-1 0-1 0 0,1 0 0 0 0,9 0 0 0 0,41 0 2323 0 0,-34 2-2464 0 0,394-11 6039 0 0,-369 10-11288 0 0,-33-2 2718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33 3796 0 0,'-7'-5'1256'0'0,"0"1"-1"0"0,-1 0 0 0 0,0 1 0 0 0,1-1 0 0 0,-1 2 0 0 0,0-1 1 0 0,-1 1-1 0 0,1 0 0 0 0,0 1 0 0 0,-9-1 0 0 0,2 2-407 0 0,0 0 0 0 0,1 1-1 0 0,-1 0 1 0 0,1 1-1 0 0,-18 5 1 0 0,-8 6-251 0 0,0 1 1 0 0,1 2-1 0 0,-37 21 1 0 0,50-24-347 0 0,1 2 0 0 0,1 0 1 0 0,0 1-1 0 0,1 2 0 0 0,1 0 0 0 0,1 2 0 0 0,-33 37 1 0 0,45-45-174 0 0,0 0 1 0 0,1 1-1 0 0,1-1 0 0 0,0 2 1 0 0,1-1-1 0 0,0 0 1 0 0,-5 20-1 0 0,9-22-42 0 0,-1 1-1 0 0,2-1 0 0 0,0 1 1 0 0,0-1-1 0 0,1 1 1 0 0,0-1-1 0 0,1 1 1 0 0,0-1-1 0 0,1 0 0 0 0,5 16 1 0 0,-5-18-19 0 0,1-1 1 0 0,1 0-1 0 0,-1 0 1 0 0,2 0-1 0 0,-1 0 1 0 0,1-1-1 0 0,0 0 1 0 0,0 0-1 0 0,1 0 1 0 0,7 6-1 0 0,-3-3 4 0 0,1-1 0 0 0,1-1 1 0 0,0 0-1 0 0,0 0 0 0 0,22 10 0 0 0,-5-7 7 0 0,0-1 0 0 0,0-1 1 0 0,0-1-1 0 0,1-2 0 0 0,37 3 1 0 0,-28-6 186 0 0,-1-2 1 0 0,1-2 0 0 0,46-6 0 0 0,-75 6-82 0 0,12-2 197 0 0,37-10 0 0 0,-58 13-354 0 0,27-4-4424 0 0,-24 0 2841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1604 0 0,'0'-1'6873'0'0,"4"-7"-2461"0"0,3 7-3688 0 0,-1 1 1 0 0,0 0-1 0 0,1 0 0 0 0,-1 0 0 0 0,0 1 0 0 0,0 0 0 0 0,0 1 1 0 0,0-1-1 0 0,9 4 0 0 0,55 27 198 0 0,-53-24-330 0 0,87 50 787 0 0,-50-24-752 0 0,-2 3 1 0 0,81 72-1 0 0,-91-69-327 0 0,-2 3-1 0 0,38 53 1 0 0,-53-62-131 0 0,-2 1 1 0 0,-2 0-1 0 0,-1 2 0 0 0,-2 1 1 0 0,20 59-1 0 0,-30-72-66 0 0,-1 1 1 0 0,-1 0-1 0 0,-1 0 0 0 0,-2 1 1 0 0,-1-1-1 0 0,-1 1 0 0 0,-1-1 1 0 0,-1 1-1 0 0,-7 42 1 0 0,1-41 7 0 0,0-1 1 0 0,-2 0 0 0 0,-1 0 0 0 0,-1-1-1 0 0,-2 0 1 0 0,0-1 0 0 0,-1-1 0 0 0,-2 0-1 0 0,-19 22 1 0 0,3-8-6 0 0,-2-2 0 0 0,-2-1-1 0 0,-1-2 1 0 0,-54 37 0 0 0,72-56-343 0 0,-33 22-445 0 0,15-18-2821 0 0,26-14 1894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1424 0 0,'1'0'11066'0'0,"6"1"-5587"0"0,56 5-3134 0 0,647-19 3525 0 0,-686 11-5785 0 0,62-7 529 0 0,-75 7-583 0 0,0 0 0 0 0,0-1 0 0 0,0-1 0 0 0,0 1 0 0 0,13-8 0 0 0,-15 2-1308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3796 0 0,'-2'2'970'0'0,"0"0"0"0"0,0 0 1 0 0,1 0-1 0 0,-1 1 0 0 0,0-1 0 0 0,1 1 0 0 0,-1-1 0 0 0,0 4 0 0 0,-7 25 3519 0 0,8-14-2964 0 0,0 32 0 0 0,1-30-530 0 0,16 366 4722 0 0,-15-360-5537 0 0,5 54 234 0 0,3 59-1778 0 0,-7-105-1647 0 0,-2-19 1412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183 895 1036 0 0,'-7'8'1657'0'0,"0"0"0"0"0,1 0-1 0 0,0 1 1 0 0,1 0 0 0 0,-1 0 0 0 0,-3 10 0 0 0,5-9-921 0 0,0 0 1 0 0,1 0 0 0 0,0 1-1 0 0,1-1 1 0 0,0 1-1 0 0,1-1 1 0 0,0 1 0 0 0,1-1-1 0 0,0 1 1 0 0,1 10 0 0 0,0-15-600 0 0,1 0 0 0 0,0 0 1 0 0,-1-1-1 0 0,2 1 0 0 0,-1-1 1 0 0,1 1-1 0 0,0-1 0 0 0,0 0 1 0 0,0 0-1 0 0,1 0 0 0 0,-1 0 1 0 0,1-1-1 0 0,0 1 0 0 0,1-1 1 0 0,-1 0-1 0 0,1 0 0 0 0,0-1 0 0 0,0 1 1 0 0,0-1-1 0 0,0 0 0 0 0,0-1 1 0 0,10 4-1 0 0,-3-1-27 0 0,0-1 0 0 0,1-1 0 0 0,-1 1 0 0 0,1-2 0 0 0,0 0 0 0 0,0-1 0 0 0,0 0 1 0 0,0 0-1 0 0,21-3 0 0 0,-16-1-50 0 0,0 0 1 0 0,0-2 0 0 0,0 1-1 0 0,0-2 1 0 0,17-8 0 0 0,-26 10-33 0 0,-1-1 0 0 0,1 0 0 0 0,-1 0 0 0 0,0 0 0 0 0,0-1 0 0 0,-1 0 0 0 0,0-1 0 0 0,0 0 0 0 0,0 0 0 0 0,-1 0 0 0 0,9-14 0 0 0,-12 16-7 0 0,0 0 1 0 0,-1 0-1 0 0,0-1 1 0 0,0 1-1 0 0,0-1 0 0 0,-1 1 1 0 0,0-1-1 0 0,0 1 1 0 0,0-1-1 0 0,0 0 1 0 0,-1 0-1 0 0,-1-10 1 0 0,0 8-6 0 0,-1-1 0 0 0,0 0 0 0 0,0 1 0 0 0,-1-1 0 0 0,0 1 0 0 0,-1 0 0 0 0,-7-13 0 0 0,2 6 2 0 0,-2 0 0 0 0,0 1 0 0 0,0 0 0 0 0,-1 1 0 0 0,-1 0 0 0 0,0 1 0 0 0,-25-18-1 0 0,27 23 22 0 0,0 0-1 0 0,0 0 0 0 0,-1 1 0 0 0,1 0 0 0 0,-1 1 0 0 0,-1 0 0 0 0,1 1 1 0 0,-1 0-1 0 0,0 1 0 0 0,0 1 0 0 0,0 0 0 0 0,0 1 0 0 0,0 0 0 0 0,0 1 1 0 0,0 0-1 0 0,0 1 0 0 0,0 1 0 0 0,-14 3 0 0 0,14-1 16 0 0,1 0-1 0 0,0 0 1 0 0,0 2 0 0 0,0 0-1 0 0,0 0 1 0 0,1 1-1 0 0,0 0 1 0 0,1 1 0 0 0,0 0-1 0 0,-17 17 1 0 0,21-18-24 0 0,-1 0 1 0 0,2 1-1 0 0,-1 0 1 0 0,1 0 0 0 0,0 0-1 0 0,0 1 1 0 0,1-1-1 0 0,1 1 1 0 0,-1 0-1 0 0,1 1 1 0 0,1-1 0 0 0,0 0-1 0 0,0 1 1 0 0,1 0-1 0 0,-1 12 1 0 0,3-11-30 0 0,0 0-1 0 0,0 1 1 0 0,1-1 0 0 0,1 0-1 0 0,0 0 1 0 0,0 0 0 0 0,1-1-1 0 0,0 1 1 0 0,1-1 0 0 0,0 0-1 0 0,1 0 1 0 0,0 0 0 0 0,1-1-1 0 0,0 0 1 0 0,0 0 0 0 0,1-1-1 0 0,0 1 1 0 0,0-2 0 0 0,1 1-1 0 0,0-2 1 0 0,0 1 0 0 0,15 7-1 0 0,-15-9-75 0 0,1 0 1 0 0,0-1-1 0 0,0 0 0 0 0,0 0 0 0 0,0-1 0 0 0,0 0 1 0 0,1-1-1 0 0,-1-1 0 0 0,1 1 0 0 0,0-2 0 0 0,-1 1 1 0 0,1-2-1 0 0,0 1 0 0 0,-1-1 0 0 0,1-1 0 0 0,0 0 1 0 0,-1 0-1 0 0,0-1 0 0 0,1-1 0 0 0,-1 1 0 0 0,-1-2 0 0 0,1 1 1 0 0,-1-2-1 0 0,11-6 0 0 0,-8 3 19 0 0,-1-1 1 0 0,-1 0-1 0 0,0 0 0 0 0,0-1 0 0 0,-1 0 1 0 0,0-1-1 0 0,-1 0 0 0 0,0 0 0 0 0,-1-1 1 0 0,7-19-1 0 0,4-14 45 0 0,20-83 1 0 0,-33 107 42 0 0,6-31 208 0 0,6-71 0 0 0,-17 116-211 0 0,1 6-21 0 0,50-405 887 0 0,-24 177 274 0 0,-22 185-704 0 0,-9 252-389 0 0,14 246 74 0 0,-9-417-144 0 0,8 186 41 0 0,-8-187-39 0 0,9 66 0 0 0,-7-83 1 0 0,1 0 0 0 0,1-1 0 0 0,0 0-1 0 0,1 0 1 0 0,14 25 0 0 0,-17-37 2 0 0,1-1-1 0 0,-1 1 1 0 0,1-1-1 0 0,0 0 1 0 0,1 0-1 0 0,-1 0 1 0 0,1 0-1 0 0,-1-1 1 0 0,1 0-1 0 0,0 0 1 0 0,0 0-1 0 0,1-1 1 0 0,-1 0-1 0 0,0 0 1 0 0,1 0-1 0 0,-1 0 1 0 0,11 1-1 0 0,8 0-58 0 0,1 0 1 0 0,42-1-1 0 0,-50-2-1089 0 0,0-1 0 0 0,-1-1 0 0 0,23-6 0 0 0,-24 5-474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5064 0 0,'1'0'17213'0'0,"20"2"-16599"0"0,169-1 3756 0 0,93 7-2283 0 0,-278-7-2166 0 0,91 0 616 0 0,-85-2-1676 0 0,0 0 0 0 0,0-1 0 0 0,17-5 0 0 0,-20 3-473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2 968 0 0,'1'0'4996'0'0,"10"-1"1312"0"0,-9 2-5627 0 0,1 0 0 0 0,-1 1 0 0 0,1-1 0 0 0,-1 0 0 0 0,0 1 0 0 0,0 0 0 0 0,1 0 0 0 0,-1-1 0 0 0,0 1 0 0 0,3 4 0 0 0,-2 0 20 0 0,1-1 0 0 0,-1 1 0 0 0,1-1 0 0 0,2 9 0 0 0,-2-3-111 0 0,0 0-1 0 0,-1 1 1 0 0,0-1-1 0 0,2 21 1 0 0,-5-24-493 0 0,0-1 0 0 0,0 0 1 0 0,-1 1-1 0 0,0-1 1 0 0,0 0-1 0 0,-1 1 0 0 0,0-1 1 0 0,0 0-1 0 0,-1 0 1 0 0,1-1-1 0 0,-2 1 0 0 0,1 0 1 0 0,-1-1-1 0 0,0 0 0 0 0,0 0 1 0 0,-6 6-1 0 0,1-2-636 0 0,-1 0 0 0 0,0 0 0 0 0,0-2 0 0 0,-1 1 0 0 0,0-1-1 0 0,-1-1 1 0 0,-20 10 0 0 0,11-8-1073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79 3212 0 0,'-2'-26'11576'0'0,"-5"7"-6150"0"0,6 17-5203 0 0,-1 0 1 0 0,0 0 0 0 0,0 0-1 0 0,0 0 1 0 0,0 0 0 0 0,0 0-1 0 0,0 1 1 0 0,0-1 0 0 0,0 1-1 0 0,-1 0 1 0 0,1-1 0 0 0,-1 1-1 0 0,1 0 1 0 0,-5-1 0 0 0,-4 0 36 0 0,0-1-1 0 0,0 2 1 0 0,0-1 0 0 0,0 2-1 0 0,0-1 1 0 0,0 1 0 0 0,0 1-1 0 0,-22 4 1 0 0,9 0 17 0 0,0 1-1 0 0,-45 18 1 0 0,51-16-180 0 0,0 2 0 0 0,0 0-1 0 0,0 0 1 0 0,1 2 0 0 0,1 0 0 0 0,0 1 0 0 0,-19 20 0 0 0,14-11-25 0 0,2 2 1 0 0,0 1 0 0 0,2 0-1 0 0,-18 32 1 0 0,31-48-63 0 0,0 0 1 0 0,1-1-1 0 0,0 1 0 0 0,0 1 1 0 0,1-1-1 0 0,0 0 0 0 0,-1 14 1 0 0,2-16-11 0 0,1 0 1 0 0,0 0-1 0 0,0 0 1 0 0,1 0-1 0 0,0 0 1 0 0,0-1-1 0 0,0 1 1 0 0,1 0 0 0 0,0-1-1 0 0,0 1 1 0 0,4 6-1 0 0,-2-6 0 0 0,1 0 0 0 0,0 0 0 0 0,0 0-1 0 0,0-1 1 0 0,1 0 0 0 0,0 0 0 0 0,0 0 0 0 0,0-1 0 0 0,1 0-1 0 0,-1 0 1 0 0,11 5 0 0 0,-5-5-1 0 0,0 1 0 0 0,0-2-1 0 0,0 0 1 0 0,0 0 0 0 0,1-1 0 0 0,21 2 0 0 0,-2-3 168 0 0,0-1-1 0 0,0-2 1 0 0,0-1 0 0 0,63-13 0 0 0,-55 6 197 0 0,40-14 1 0 0,-67 19-1053 0 0,-3 2-2435 0 0,-4 0 1520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3980 0 0,'4'0'1251'0'0,"0"1"0"0"0,0-1 0 0 0,0 1 0 0 0,0 0 0 0 0,0 0 0 0 0,-1 0 0 0 0,1 0-1 0 0,4 3 1 0 0,-2-1-116 0 0,1 1 0 0 0,-1-1-1 0 0,-1 1 1 0 0,8 6-1 0 0,-6-3-530 0 0,-1-1-1 0 0,1 1 0 0 0,-1 1 1 0 0,0-1-1 0 0,-1 1 0 0 0,9 16 0 0 0,-9-12-358 0 0,-2 0-1 0 0,1 0 1 0 0,-1 1-1 0 0,-1-1 1 0 0,0 1-1 0 0,-1 0 0 0 0,-1-1 1 0 0,0 1-1 0 0,0 0 1 0 0,-1 0-1 0 0,-1-1 1 0 0,0 1-1 0 0,-1-1 1 0 0,0 1-1 0 0,-1-1 1 0 0,-8 19-1 0 0,6-19-256 0 0,-1 0-1 0 0,-1-1 1 0 0,0 0-1 0 0,0 0 1 0 0,-1-1 0 0 0,0 0-1 0 0,-1 0 1 0 0,0-1-1 0 0,-15 10 1 0 0,20-15-550 0 0,0-1 1 0 0,-1 0-1 0 0,1-1 1 0 0,-1 1-1 0 0,0-1 1 0 0,-9 3-1 0 0,7-5-1047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1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39 3372 0 0,'-6'1'1251'0'0,"1"0"-1"0"0,0 0 0 0 0,0 1 1 0 0,-1 0-1 0 0,1 0 0 0 0,0 0 1 0 0,1 0-1 0 0,-7 5 0 0 0,3-2-277 0 0,1 1-1 0 0,0-1 0 0 0,1 2 1 0 0,-11 10-1 0 0,10-8-494 0 0,1 0 0 0 0,-1 0 0 0 0,1 1 0 0 0,1-1 0 0 0,0 1 0 0 0,1 1 0 0 0,-1-1 0 0 0,-3 17 1 0 0,7-21-378 0 0,0 1 1 0 0,0-1 0 0 0,1 1 0 0 0,-1-1 0 0 0,1 1 0 0 0,1-1 0 0 0,0 0 0 0 0,-1 1 0 0 0,2-1 0 0 0,-1 0 0 0 0,1 1 0 0 0,0-1 0 0 0,0 0 0 0 0,1 0 0 0 0,0 0 0 0 0,0-1 0 0 0,0 1 0 0 0,1-1 0 0 0,-1 0 0 0 0,1 1 0 0 0,1-2 0 0 0,-1 1 0 0 0,1 0 0 0 0,-1-1 0 0 0,1 0 0 0 0,1 0 0 0 0,-1-1 0 0 0,1 1 0 0 0,-1-1 0 0 0,1 0 0 0 0,0 0 0 0 0,0-1 0 0 0,8 2-1 0 0,-4-1-59 0 0,0-1 0 0 0,0 0 0 0 0,0-1 0 0 0,0-1 0 0 0,1 1 0 0 0,-1-1-1 0 0,0-1 1 0 0,0 0 0 0 0,0-1 0 0 0,1 1 0 0 0,-2-2 0 0 0,1 0 0 0 0,19-7-1 0 0,-13 2-28 0 0,0 0-1 0 0,0-1 1 0 0,-1 0-1 0 0,0-2 1 0 0,-1 1 0 0 0,0-2-1 0 0,13-13 1 0 0,-22 19-9 0 0,-1 1 1 0 0,0-1 0 0 0,0 0-1 0 0,0 0 1 0 0,-1 0 0 0 0,0 0-1 0 0,0-1 1 0 0,-1 1 0 0 0,1-1-1 0 0,-1 0 1 0 0,-1 0 0 0 0,0 0-1 0 0,0 0 1 0 0,0 0 0 0 0,0 0-1 0 0,-1 0 1 0 0,-1 0 0 0 0,1 0-1 0 0,-1 0 1 0 0,0 0 0 0 0,0 0-1 0 0,-1 1 1 0 0,0-1 0 0 0,-1 0-1 0 0,1 1 1 0 0,-1-1 0 0 0,0 1-1 0 0,-1 0 1 0 0,1 0 0 0 0,-1 0-1 0 0,-1 0 1 0 0,1 1 0 0 0,-1 0-1 0 0,0 0 1 0 0,-11-9 0 0 0,7 8 5 0 0,0 1 0 0 0,0 1 0 0 0,-1-1 1 0 0,0 2-1 0 0,0-1 0 0 0,0 1 1 0 0,0 1-1 0 0,0 0 0 0 0,-1 0 0 0 0,1 1 1 0 0,-1 0-1 0 0,1 1 0 0 0,-1 0 1 0 0,1 1-1 0 0,-18 3 0 0 0,13-1 11 0 0,1 0 1 0 0,0 1-1 0 0,0 1 1 0 0,0 0-1 0 0,1 1 0 0 0,-1 1 1 0 0,1 0-1 0 0,1 0 0 0 0,0 2 1 0 0,-20 15-1 0 0,23-15-3 0 0,0 0 1 0 0,0 1-1 0 0,0-1 0 0 0,1 2 1 0 0,1-1-1 0 0,-9 17 1 0 0,13-21-28 0 0,0 0 1 0 0,1 0 0 0 0,0 0-1 0 0,0 0 1 0 0,1 0-1 0 0,-1 0 1 0 0,1 1 0 0 0,1-1-1 0 0,-1 1 1 0 0,1-1 0 0 0,0 0-1 0 0,0 1 1 0 0,1-1 0 0 0,2 10-1 0 0,-2-11-232 0 0,1 0 0 0 0,-1 0 0 0 0,1 0 0 0 0,0 0 1 0 0,0 0-1 0 0,1 0 0 0 0,-1-1 0 0 0,1 0 0 0 0,0 1 0 0 0,0-1 0 0 0,1 0 0 0 0,-1 0 0 0 0,1-1 0 0 0,0 1 0 0 0,0-1 0 0 0,0 0 0 0 0,0 0 0 0 0,1 0 0 0 0,8 4 0 0 0,4 0-1371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4156 0 0,'6'-7'19810'0'0,"-5"20"-19286"0"0,-1-1 1 0 0,-3 23-1 0 0,-1-13-47 0 0,1 2 0 0 0,1 36 0 0 0,0-6-12 0 0,0 88 392 0 0,-3 38-220 0 0,-1-49-326 0 0,3-26-98 0 0,-2 22-7 0 0,4-118-189 0 0,1 0 1 0 0,0 0-1 0 0,0 0 0 0 0,1 0 1 0 0,0-1-1 0 0,0 1 0 0 0,1 0 1 0 0,0-1-1 0 0,1 1 1 0 0,0-1-1 0 0,4 9 0 0 0,-4-12-14 0 0,-1-1-1 0 0,1 0 0 0 0,0 0 0 0 0,0 0 0 0 0,0 0 0 0 0,1-1 0 0 0,0 1 0 0 0,-1-1 0 0 0,1 0 0 0 0,0 0 0 0 0,0 0 1 0 0,1 0-1 0 0,-1-1 0 0 0,1 0 0 0 0,-1 0 0 0 0,1 0 0 0 0,0 0 0 0 0,-1-1 0 0 0,1 0 0 0 0,9 1 0 0 0,4 0-649 0 0,0 0 0 0 0,0-2 0 0 0,0 0 0 0 0,-1-1 0 0 0,1-1 0 0 0,18-4 0 0 0,-12 0-961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4228 0 0,'-9'-13'16650'0'0,"20"28"-13418"0"0,11 9-2619 0 0,28 17 345 0 0,-27-21-640 0 0,1 0-1 0 0,2-2 0 0 0,-1 0 1 0 0,48 22-1 0 0,-61-35-213 0 0,128 48 1747 0 0,-140-53-1824 0 0,1 0 1 0 0,0 1-1 0 0,-1-1 1 0 0,1 0 0 0 0,0 0-1 0 0,-1 0 1 0 0,1 0-1 0 0,0 1 1 0 0,-1-1-1 0 0,1 0 1 0 0,0 1-1 0 0,-1-1 1 0 0,1 0 0 0 0,-1 1-1 0 0,1-1 1 0 0,0 1-1 0 0,-1-1 1 0 0,0 1-1 0 0,1-1 1 0 0,-1 1 0 0 0,1-1-1 0 0,-1 1 1 0 0,1 0-1 0 0,-1-1 1 0 0,0 1-1 0 0,1-1 1 0 0,-1 1-1 0 0,0 0 1 0 0,0-1 0 0 0,0 1-1 0 0,1 0 1 0 0,-1 0-1 0 0,0-1 1 0 0,0 1-1 0 0,0 0 1 0 0,0-1 0 0 0,0 1-1 0 0,0 0 1 0 0,0-1-1 0 0,-1 1 1 0 0,1 0-1 0 0,0 0 1 0 0,0-1-1 0 0,0 1 1 0 0,-1 0 0 0 0,1-1-1 0 0,0 1 1 0 0,-1-1-1 0 0,1 1 1 0 0,-1 0-1 0 0,1-1 1 0 0,-1 1 0 0 0,1-1-1 0 0,-1 1 1 0 0,1-1-1 0 0,-2 1 1 0 0,-3 5 9 0 0,0-1 0 0 0,-1 0 1 0 0,-11 8-1 0 0,17-13-30 0 0,-265 197 455 0 0,246-182-719 0 0,-38 29 226 0 0,22-14-4057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150 105 4156 0 0,'0'-9'1722'0'0,"0"8"-1111"0"0,0 1 0 0 0,-1-1-1 0 0,1 0 1 0 0,0 0 0 0 0,0 0 0 0 0,-1 0 0 0 0,1 0-1 0 0,0 0 1 0 0,-1 1 0 0 0,-4-7 4886 0 0,2 6-3478 0 0,-20 10 1860 0 0,16-3-3474 0 0,0-1 0 0 0,1 0 0 0 0,0 1-1 0 0,0 0 1 0 0,0 1 0 0 0,1-1-1 0 0,0 1 1 0 0,-5 9 0 0 0,-29 62 880 0 0,36-70-1150 0 0,-1 2-60 0 0,1 1 0 0 0,1-1 0 0 0,0 1 0 0 0,0-1-1 0 0,1 1 1 0 0,0 0 0 0 0,1 0 0 0 0,0 0 0 0 0,1-1 0 0 0,0 1 0 0 0,1 0 0 0 0,0-1 0 0 0,1 1-1 0 0,0-1 1 0 0,0 0 0 0 0,1 0 0 0 0,1 0 0 0 0,-1 0 0 0 0,2-1 0 0 0,11 18 0 0 0,-10-19-64 0 0,0-1 1 0 0,1 1 0 0 0,-1-1-1 0 0,1-1 1 0 0,1 1 0 0 0,-1-1-1 0 0,1-1 1 0 0,0 0 0 0 0,0 0-1 0 0,1-1 1 0 0,-1 0 0 0 0,1 0-1 0 0,0-1 1 0 0,0 0 0 0 0,1-1-1 0 0,-1 0 1 0 0,0-1 0 0 0,0 0-1 0 0,1-1 1 0 0,-1 0 0 0 0,1-1-1 0 0,-1 0 1 0 0,0 0 0 0 0,12-4-1 0 0,-5 1-6 0 0,-1 0 0 0 0,1-2 0 0 0,-1 0 0 0 0,-1-1 0 0 0,0-1 0 0 0,0 0 0 0 0,0-1-1 0 0,-1 0 1 0 0,0-2 0 0 0,-1 1 0 0 0,0-2 0 0 0,-1 1 0 0 0,0-2 0 0 0,11-14-1 0 0,-13 14 29 0 0,-5 7 6 0 0,0 0 1 0 0,0-1 0 0 0,0 0 0 0 0,-1 0 0 0 0,0 0 0 0 0,0 0 0 0 0,-1-1 0 0 0,0 1 0 0 0,0-1 0 0 0,-1 0 0 0 0,3-14 0 0 0,-5 11-3 0 0,0 0 0 0 0,-1 0 0 0 0,0 0 0 0 0,0 0 0 0 0,-1 0 0 0 0,-1 0 0 0 0,0 0 0 0 0,0 1 0 0 0,-1-1 0 0 0,-1 1 1 0 0,1 0-1 0 0,-2 0 0 0 0,1 1 0 0 0,-1-1 0 0 0,-1 1 0 0 0,0 1 0 0 0,0-1 0 0 0,-1 1 0 0 0,-10-9 0 0 0,7 8-63 0 0,0 0 0 0 0,-1 0 0 0 0,0 1 0 0 0,0 1 0 0 0,-1 0 0 0 0,0 0 0 0 0,0 1 0 0 0,-1 1 1 0 0,0 1-1 0 0,0-1 0 0 0,0 2 0 0 0,0 0 0 0 0,0 1 0 0 0,-22-1 0 0 0,25 5-391 0 0,-1-1 1 0 0,1 1-1 0 0,-1 1 1 0 0,1 0-1 0 0,0 0 1 0 0,0 1-1 0 0,0 1 1 0 0,-16 9 0 0 0,5-3-1139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3332 0 0,'-2'2'8197'0'0,"0"1"-7671"0"0,-1 0-1 0 0,1 0 0 0 0,0 0 1 0 0,0 1-1 0 0,0-1 1 0 0,1 1-1 0 0,-1-1 1 0 0,1 1-1 0 0,0 0 1 0 0,0-1-1 0 0,-1 7 1 0 0,-6 53 1800 0 0,5-40-1711 0 0,-13 84 1237 0 0,-5 43-700 0 0,19-136-1472 0 0,-1 34-4088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1364 0 0,'0'-1'583'0'0,"0"-1"0"0"0,0 0 0 0 0,0 1 1 0 0,0-1-1 0 0,0 1 0 0 0,0-1 0 0 0,1 1 0 0 0,-1-1 0 0 0,0 1 0 0 0,1-1 0 0 0,0 1 1 0 0,-1-1-1 0 0,1 1 0 0 0,0 0 0 0 0,-1-1 0 0 0,3-1 0 0 0,-1 1-276 0 0,0 1 0 0 0,0 0 0 0 0,1-1 0 0 0,-1 1 0 0 0,1 0 0 0 0,-1 0 0 0 0,1 0 0 0 0,4-1 0 0 0,128-30 2377 0 0,24-7-1481 0 0,-97 17 368 0 0,-49 16-265 0 0,-10 4-1004 0 0,0 1 0 0 0,-1-1 0 0 0,1 1-1 0 0,0 0 1 0 0,1 0 0 0 0,-1 0 0 0 0,0 0-1 0 0,6 0 1 0 0,-8 3-251 0 0,0-1 0 0 0,-1 1 0 0 0,1-1 0 0 0,-1 1 0 0 0,1 0 0 0 0,-1-1-1 0 0,1 1 1 0 0,-1 0 0 0 0,0 0 0 0 0,0-1 0 0 0,0 1 0 0 0,0 0 0 0 0,-1 3 0 0 0,1-2 8 0 0,-6 59 597 0 0,1-21-345 0 0,-1 15 57 0 0,-1 51 165 0 0,7-56-408 0 0,2 1 0 0 0,19 99 0 0 0,-16-127-294 0 0,-2-8-372 0 0,0-1 0 0 0,1 0 0 0 0,1 0 1 0 0,0 0-1 0 0,9 18 0 0 0,7-13-2495 0 0,-12-12 1501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56 140 4088 0 0,'-5'3'993'0'0,"1"1"0"0"0,0 0 0 0 0,0 0 0 0 0,0 0 0 0 0,1 0 0 0 0,-1 1 0 0 0,1 0 0 0 0,0 0 0 0 0,0 0 0 0 0,1 0 0 0 0,-4 8-1 0 0,4-5-424 0 0,0 0-1 0 0,0-1 1 0 0,0 1-1 0 0,1 0 1 0 0,0 1-1 0 0,1-1 1 0 0,1 15-1 0 0,-1-16-445 0 0,1 1 1 0 0,0 0-1 0 0,1-1 0 0 0,0 1 0 0 0,0-1 1 0 0,0 0-1 0 0,1 0 0 0 0,0 0 0 0 0,1 0 1 0 0,0 0-1 0 0,0 0 0 0 0,0-1 1 0 0,1 0-1 0 0,-1 0 0 0 0,2 0 0 0 0,-1-1 1 0 0,1 1-1 0 0,8 6 0 0 0,-9-9-90 0 0,-1-1 1 0 0,1 1-1 0 0,0-1 0 0 0,0 0 0 0 0,0 0 1 0 0,0 0-1 0 0,0-1 0 0 0,0 0 1 0 0,0 0-1 0 0,1 0 0 0 0,-1 0 0 0 0,0-1 1 0 0,1 0-1 0 0,-1 0 0 0 0,8-1 0 0 0,-6-1-54 0 0,0 0 0 0 0,0 0 0 0 0,-1-1 0 0 0,1 1 0 0 0,0-1 0 0 0,-1-1 0 0 0,0 1 0 0 0,1-1-1 0 0,-2 0 1 0 0,8-7 0 0 0,-2 1-26 0 0,0-1 1 0 0,0-1-1 0 0,-1 0 0 0 0,-1 0 0 0 0,0-1 1 0 0,-1 0-1 0 0,0-1 0 0 0,-1 0 0 0 0,9-24 0 0 0,-14 29 116 0 0,1 0-1 0 0,-2 0 1 0 0,1-1-1 0 0,-1 1 1 0 0,-1 0-1 0 0,1-1 0 0 0,-1 1 1 0 0,-1 0-1 0 0,0 0 1 0 0,-1-1-1 0 0,1 1 1 0 0,-2 0-1 0 0,1 0 0 0 0,-8-17 1 0 0,7 20 11 0 0,0 1 0 0 0,0-1 0 0 0,-1 0-1 0 0,1 1 1 0 0,-1 0 0 0 0,0 0 0 0 0,-1 0 0 0 0,1 0 0 0 0,-1 1 0 0 0,0 0 0 0 0,0 0-1 0 0,0 0 1 0 0,-1 0 0 0 0,1 1 0 0 0,-1 0 0 0 0,0 0 0 0 0,0 1 0 0 0,0-1 0 0 0,0 1-1 0 0,0 1 1 0 0,-1-1 0 0 0,-9 0 0 0 0,12 1-44 0 0,0 1 0 0 0,0 0-1 0 0,0 0 1 0 0,-1 1 0 0 0,1-1 0 0 0,0 1 0 0 0,0 0-1 0 0,0 0 1 0 0,0 0 0 0 0,0 1 0 0 0,0 0 0 0 0,0-1 0 0 0,0 1-1 0 0,-4 4 1 0 0,2-2 9 0 0,1 0 0 0 0,0 1 1 0 0,0 0-1 0 0,0 0 0 0 0,0 1 0 0 0,1-1 0 0 0,-7 13 0 0 0,2 0 40 0 0,0 0 0 0 0,2 0 0 0 0,0 1 0 0 0,1 0 0 0 0,-3 22 0 0 0,2-3 120 0 0,2 1 1 0 0,-1 72 0 0 0,15 80 292 0 0,-5-135-416 0 0,20 321-234 0 0,-23-351-354 0 0,-2-17-174 0 0,1-1-1 0 0,0 0 0 0 0,1 0 0 0 0,0 0 1 0 0,1 1-1 0 0,2 7 0 0 0,-1-8-914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3944 0 0,'0'0'4605'0'0,"-9"-1"1450"0"0,7 3-5603 0 0,1-1-1 0 0,-1 1 1 0 0,0 0-1 0 0,0 0 1 0 0,1 0-1 0 0,-1 0 1 0 0,1 0-1 0 0,-1 0 1 0 0,1 0-1 0 0,0 0 1 0 0,0 0 0 0 0,0 0-1 0 0,0 1 1 0 0,0-1-1 0 0,0 4 1 0 0,-9 43 1248 0 0,7-31-1037 0 0,-4 31 333 0 0,3-1 0 0 0,2 88 1 0 0,3-70-563 0 0,0-14-310 0 0,2 1 1 0 0,3-1 0 0 0,13 61-1 0 0,-17-107-508 0 0,-1 0 0 0 0,1 0 0 0 0,0-1 0 0 0,0 1 0 0 0,1-1 0 0 0,-1 1-1 0 0,1-1 1 0 0,7 9 0 0 0,1-2-1230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4088 0 0,'-4'13'3408'0'0,"0"0"0"0"0,-3 22 1 0 0,6-27-2874 0 0,0 0 0 0 0,1 1 1 0 0,0-1-1 0 0,0 1 1 0 0,1-1-1 0 0,0 0 1 0 0,0 1-1 0 0,6 15 1 0 0,-4-13-254 0 0,1-1 0 0 0,1 0 0 0 0,-1 1 0 0 0,2-2 0 0 0,-1 1 0 0 0,1-1 0 0 0,10 12 0 0 0,-14-18-240 0 0,1-1 0 0 0,-1 1 0 0 0,1-1-1 0 0,0 1 1 0 0,0-1 0 0 0,0 0 0 0 0,0 0-1 0 0,1 0 1 0 0,-1-1 0 0 0,0 1 0 0 0,1-1-1 0 0,-1 0 1 0 0,1 0 0 0 0,0 0 0 0 0,-1 0-1 0 0,1-1 1 0 0,0 1 0 0 0,-1-1 0 0 0,1 0-1 0 0,0 0 1 0 0,0 0 0 0 0,-1-1 0 0 0,1 1 0 0 0,0-1-1 0 0,6-2 1 0 0,5-2 16 0 0,0-1-1 0 0,-1-1 1 0 0,1 0-1 0 0,-1-1 1 0 0,-1-1-1 0 0,1 0 1 0 0,-1 0 0 0 0,-1-1-1 0 0,17-18 1 0 0,-16 13 81 0 0,0 0 1 0 0,-1-1 0 0 0,0 0 0 0 0,-1-1-1 0 0,-1 0 1 0 0,-1-1 0 0 0,8-23 0 0 0,-14 35-7 0 0,-1-1-1 0 0,-1 0 1 0 0,0 0 0 0 0,0-1 0 0 0,0 1 0 0 0,0 0 0 0 0,-1 0 0 0 0,-1 0 0 0 0,1-1 0 0 0,-1 1 0 0 0,0 0 0 0 0,-1 0 0 0 0,0 0 0 0 0,0 0 0 0 0,0 1 0 0 0,-1-1 0 0 0,0 0 0 0 0,0 1 0 0 0,-1 0-1 0 0,-5-8 1 0 0,6 9-91 0 0,-1 0 0 0 0,1 1 0 0 0,-1 0 0 0 0,0 0 0 0 0,-1 0 0 0 0,1 0-1 0 0,-1 1 1 0 0,1 0 0 0 0,-1-1 0 0 0,0 2 0 0 0,0-1 0 0 0,0 1 0 0 0,-1-1 0 0 0,1 1-1 0 0,-1 1 1 0 0,1-1 0 0 0,-1 1 0 0 0,1 0 0 0 0,-1 0 0 0 0,0 1 0 0 0,0 0-1 0 0,1 0 1 0 0,-1 0 0 0 0,0 0 0 0 0,-10 3 0 0 0,4 0-172 0 0,0 1 1 0 0,1 0-1 0 0,-1 1 1 0 0,1 0-1 0 0,0 1 1 0 0,-17 11-1 0 0,21-12-260 0 0,1 0 1 0 0,-1 1-1 0 0,1-1 0 0 0,0 1 1 0 0,1 0-1 0 0,0 1 1 0 0,0 0-1 0 0,0-1 0 0 0,1 2 1 0 0,0-1-1 0 0,-4 8 0 0 0,1 5-1201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2452 0 0,'10'-14'13916'0'0,"-8"17"-12574"0"0,3 5-705 0 0,-1 0 0 0 0,0 0 0 0 0,-1 0 0 0 0,0 1 1 0 0,0-1-1 0 0,0 1 0 0 0,-1 0 0 0 0,0 9 0 0 0,6 81 1028 0 0,-6-66-1272 0 0,6 79-1613 0 0,-7-71-2712 0 0,-1-31 2392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2956 0 0,'-68'92'8548'0'0,"48"-62"-7433"0"0,-2 0-1 0 0,-41 43 1 0 0,24-37 1184 0 0,-71 50 0 0 0,110-86-2306 0 0,2-4-799 0 0,0-2 744 0 0,1 1 0 0 0,0-1 0 0 0,0 1 1 0 0,1-1-1 0 0,0 1 0 0 0,0 0 0 0 0,8-7 0 0 0,39-31 518 0 0,-24 21 428 0 0,-25 20-746 0 0,0 0-1 0 0,0 1 0 0 0,0-1 0 0 0,0 1 0 0 0,0 0 1 0 0,1-1-1 0 0,-1 1 0 0 0,1 0 0 0 0,-1 0 0 0 0,0 1 1 0 0,1-1-1 0 0,-1 1 0 0 0,1-1 0 0 0,0 1 0 0 0,-1 0 1 0 0,1-1-1 0 0,-1 1 0 0 0,1 1 0 0 0,2-1 0 0 0,0 1 45 0 0,-1 1-1 0 0,0-1 0 0 0,0 1 0 0 0,0 0 1 0 0,0-1-1 0 0,-1 2 0 0 0,1-1 0 0 0,-1 0 1 0 0,1 1-1 0 0,4 4 0 0 0,5 7 219 0 0,-1 0-1 0 0,0 0 0 0 0,-1 1 0 0 0,10 19 1 0 0,-20-33-391 0 0,51 100 395 0 0,-31-59-1565 0 0,-6-7-2772 0 0,-12-24 2359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2052 0 0,'-1'1'16299'0'0,"0"5"-11507"0"0,0 3-3895 0 0,-2 13-2923 0 0,2-8 4162 0 0,1 9-1665 0 0,1 0 1 0 0,1 0 0 0 0,1 0 0 0 0,9 37-1 0 0,-10-53-396 0 0,0 0-1 0 0,1 0 0 0 0,0 0 0 0 0,0 0 0 0 0,7 10 0 0 0,-9-15-45 0 0,1 0 0 0 0,-1 0-1 0 0,1 0 1 0 0,-1-1 0 0 0,1 1 0 0 0,0 0 0 0 0,0-1 0 0 0,0 1-1 0 0,0-1 1 0 0,0 0 0 0 0,0 0 0 0 0,0 0 0 0 0,0 0 0 0 0,0 0-1 0 0,1 0 1 0 0,-1-1 0 0 0,0 1 0 0 0,1-1 0 0 0,-1 1 0 0 0,4-1 0 0 0,0 0 23 0 0,-1-1 0 0 0,1 0 0 0 0,-1 0 0 0 0,0-1 0 0 0,0 1 1 0 0,0-1-1 0 0,0 0 0 0 0,0 0 0 0 0,0-1 0 0 0,0 1 1 0 0,-1-1-1 0 0,1 0 0 0 0,5-6 0 0 0,5-4 155 0 0,0-2 0 0 0,13-16-1 0 0,-26 29-186 0 0,47-63 394 0 0,-28 34-263 0 0,5-20-295 0 0,-24 48-415 0 0,-1 0 0 0 0,0-1 1 0 0,0 1-1 0 0,0 0 0 0 0,0 0 0 0 0,-1-1 0 0 0,1-3 1 0 0,-1-2-1052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20394 0 0,'-7'-29'5459'0'0,"0"-3"-5340"0"0,10 36-609 0 0,-1 0 428 0 0,3 3-709 0 0,0 0 1 0 0,-1 0 0 0 0,0 0 0 0 0,4 11 0 0 0,-5-1-801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1996 0 0,'15'-11'17101'0'0,"-15"11"-16831"0"0,1 1 0 0 0,0-1 0 0 0,0 1 0 0 0,0-1 0 0 0,-1 1 0 0 0,1-1 0 0 0,0 1 0 0 0,-1 0 0 0 0,1-1 0 0 0,0 1 0 0 0,-1 0 0 0 0,1-1 0 0 0,-1 1 0 0 0,1 0 0 0 0,-1 0 0 0 0,1 1 0 0 0,2 4-20 0 0,-1 0 0 0 0,0 1 0 0 0,0-1 0 0 0,1 9 1 0 0,0 28 1165 0 0,-3 78 1 0 0,-2-45-6687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3412 0 0,'19'-30'8968'0'0,"-17"27"-8589"0"0,1-1 0 0 0,0 1 0 0 0,1 0 0 0 0,-1 0 0 0 0,0 1 0 0 0,1-1 0 0 0,0 1 0 0 0,0-1 0 0 0,6-2-1 0 0,13-5 217 0 0,0 1-1 0 0,1 1 0 0 0,0 2 1 0 0,0 0-1 0 0,0 1 0 0 0,1 1 1 0 0,0 2-1 0 0,-1 0 0 0 0,28 2 1 0 0,-49 0-440 0 0,1 1 0 0 0,-1-1 0 0 0,0 1 0 0 0,1-1 0 0 0,-1 1 1 0 0,1 0-1 0 0,-1 1 0 0 0,0-1 0 0 0,0 1 0 0 0,0-1 0 0 0,0 1 1 0 0,0 0-1 0 0,0 0 0 0 0,0 0 0 0 0,0 0 0 0 0,-1 1 0 0 0,1-1 1 0 0,-1 1-1 0 0,0-1 0 0 0,0 1 0 0 0,4 6 0 0 0,-3-2 45 0 0,0 0 1 0 0,-1 0-1 0 0,1 0 0 0 0,-2 0 0 0 0,1 1 0 0 0,-1-1 0 0 0,0 0 1 0 0,0 1-1 0 0,-1 10 0 0 0,-7 227 825 0 0,7-230-1811 0 0,1 0-1 0 0,0 0 1 0 0,1 1 0 0 0,1-1-1 0 0,6 21 1 0 0,-3-21-823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3944 0 0,'1'-10'9645'0'0,"0"10"-9398"0"0,14-5 3332 0 0,24 3-3063 0 0,-33 2 535 0 0,75-1 705 0 0,56-2-196 0 0,-118 1-1975 0 0,-1-1-1 0 0,1 0 1 0 0,-1-1-1 0 0,0-1 1 0 0,21-9-1 0 0,-7-6-1835 0 0,-30 19 2195 0 0,-7 5 380 0 0,0 1-9 0 0,2-2-72 0 0,0 1-1 0 0,0-1 1 0 0,0 1-1 0 0,0 0 1 0 0,1 0 0 0 0,0 1-1 0 0,-3 4 1 0 0,-1 3 373 0 0,-13 26 526 0 0,2 0-1 0 0,1 0 1 0 0,-15 61-1 0 0,27-81-974 0 0,0 0-1 0 0,1 0 1 0 0,-2 32-1 0 0,5-41-641 0 0,0 0 0 0 0,1 0 0 0 0,0 0 0 0 0,1 0 0 0 0,0 0 0 0 0,0-1 0 0 0,1 1 0 0 0,0-1 1 0 0,6 13-1 0 0,0-3-1088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32 5212 0 0,'-2'-3'908'0'0,"-1"0"-1"0"0,0 0 0 0 0,0 1 0 0 0,0 0 0 0 0,0-1 0 0 0,0 1 0 0 0,0 0 0 0 0,0 0 0 0 0,-1 1 0 0 0,1-1 0 0 0,-1 1 0 0 0,1 0 0 0 0,-1 0 0 0 0,-7-2 0 0 0,5 3-388 0 0,0 0 0 0 0,0-1 0 0 0,0 2 0 0 0,0-1 0 0 0,0 1 0 0 0,0 0-1 0 0,0 0 1 0 0,-10 4 0 0 0,8-2-389 0 0,1 0 0 0 0,-1 0 0 0 0,1 1 0 0 0,0 0 0 0 0,0 0 0 0 0,0 0 0 0 0,1 1 0 0 0,0 0-1 0 0,0 1 1 0 0,0 0 0 0 0,0-1 0 0 0,1 2 0 0 0,0-1 0 0 0,-5 9 0 0 0,8-11-133 0 0,1-1-1 0 0,-1 1 1 0 0,1 0 0 0 0,0-1-1 0 0,0 1 1 0 0,0 0 0 0 0,1-1-1 0 0,-1 1 1 0 0,1 0 0 0 0,0 0-1 0 0,0 0 1 0 0,0 0 0 0 0,0-1-1 0 0,1 1 1 0 0,0 0 0 0 0,0 0-1 0 0,0-1 1 0 0,0 1-1 0 0,0-1 1 0 0,1 1 0 0 0,0-1-1 0 0,-1 1 1 0 0,1-1 0 0 0,0 0-1 0 0,1 0 1 0 0,-1 0 0 0 0,1 0-1 0 0,4 4 1 0 0,5 4-425 0 0,1 0 0 0 0,0-1 0 0 0,0-1 0 0 0,1 0 0 0 0,18 9-1 0 0,-31-18 458 0 0,0 1-1 0 0,0-1 0 0 0,-1 0 0 0 0,1 1 0 0 0,0-1 0 0 0,0 1 0 0 0,0 0 1 0 0,-1-1-1 0 0,1 1 0 0 0,0 0 0 0 0,-1-1 0 0 0,1 1 0 0 0,0 0 0 0 0,-1 0 0 0 0,1-1 1 0 0,-1 1-1 0 0,1 0 0 0 0,-1 0 0 0 0,0 0 0 0 0,1 1 0 0 0,-1-1 16 0 0,0 0 0 0 0,-1 0-1 0 0,1-1 1 0 0,0 1 0 0 0,-1 0-1 0 0,1 0 1 0 0,0 0 0 0 0,-1 0-1 0 0,1 0 1 0 0,-1-1 0 0 0,0 1-1 0 0,1 0 1 0 0,-1 0 0 0 0,1-1-1 0 0,-1 1 1 0 0,0 0 0 0 0,0-1 0 0 0,1 1-1 0 0,-1-1 1 0 0,0 1 0 0 0,0-1-1 0 0,-1 1 1 0 0,-9 7 197 0 0,1 1 0 0 0,0 0 0 0 0,0 0 0 0 0,1 0 0 0 0,0 2 0 0 0,1-1 0 0 0,0 1 0 0 0,1 0 0 0 0,-8 16-1 0 0,14-25-223 0 0,-1 0 0 0 0,1 0-1 0 0,0 1 1 0 0,0-1 0 0 0,0 0-1 0 0,0 1 1 0 0,1-1 0 0 0,-1 1-1 0 0,0-1 1 0 0,1 1 0 0 0,0-1-1 0 0,0 1 1 0 0,-1 0 0 0 0,2-1-1 0 0,-1 1 1 0 0,0-1 0 0 0,0 1-1 0 0,1-1 1 0 0,-1 1 0 0 0,1-1-1 0 0,0 1 1 0 0,0-1 0 0 0,0 0-1 0 0,0 1 1 0 0,0-1 0 0 0,1 0-1 0 0,-1 0 1 0 0,1 0 0 0 0,-1 0-1 0 0,1 0 1 0 0,0 0 0 0 0,-1 0-1 0 0,1 0 1 0 0,0-1 0 0 0,0 1-1 0 0,1-1 1 0 0,-1 1 0 0 0,0-1-1 0 0,0 0 1 0 0,1 0 0 0 0,4 2-1 0 0,3 0-258 0 0,0 0-1 0 0,1 0 0 0 0,-1-1 1 0 0,1 0-1 0 0,-1-1 0 0 0,1 0 1 0 0,0-1-1 0 0,17-1 0 0 0,17-7-2783 0 0,-21 0 1438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2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2868 0 0,'9'-22'23656'0'0,"-17"111"-22096"0"0,5-66-1272 0 0,0 1 0 0 0,2 0 1 0 0,2 45-1 0 0,1-54-238 0 0,0 0-1 0 0,1 0 0 0 0,0 0 0 0 0,2 0 1 0 0,6 16-1 0 0,-9-27-289 0 0,0 0 0 0 0,0 0 0 0 0,1 0 0 0 0,-1-1 0 0 0,1 1 0 0 0,0 0 0 0 0,0-1 0 0 0,0 0 0 0 0,0 0 0 0 0,0 0 0 0 0,1 0 0 0 0,0 0 0 0 0,-1-1 0 0 0,1 0 0 0 0,0 1 0 0 0,0-1 0 0 0,1-1 0 0 0,-1 1 0 0 0,0-1 0 0 0,0 1 0 0 0,9 0 0 0 0,1 0-1375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74 1104 0 0,'-2'-3'5261'0'0,"0"-3"-3590"0"0,-1 0 1 0 0,1 0-1 0 0,-1 1 0 0 0,-1-1 0 0 0,1 0 0 0 0,-5-4 0 0 0,6 7-1392 0 0,-1 1-1 0 0,1 0 0 0 0,0 0 1 0 0,-1 0-1 0 0,1 0 1 0 0,-1 1-1 0 0,1-1 0 0 0,-1 1 1 0 0,0-1-1 0 0,0 1 1 0 0,1 0-1 0 0,-1 0 0 0 0,0 0 1 0 0,0 0-1 0 0,0 1 1 0 0,-5-1-1 0 0,-7 1 72 0 0,0 0-1 0 0,1 1 1 0 0,-1 1 0 0 0,1 1-1 0 0,0 0 1 0 0,-1 0 0 0 0,1 2-1 0 0,-19 8 1 0 0,11-3-137 0 0,-1 1 1 0 0,1 2-1 0 0,1 0 0 0 0,-20 17 1 0 0,26-18-112 0 0,2 1 0 0 0,0 1 0 0 0,0 0 0 0 0,1 1 0 0 0,1 0-1 0 0,1 0 1 0 0,0 1 0 0 0,1 1 0 0 0,-11 25 0 0 0,16-31-58 0 0,0 0-1 0 0,0 0 1 0 0,1 1-1 0 0,0-1 0 0 0,1 1 1 0 0,1-1-1 0 0,0 1 1 0 0,0 0-1 0 0,1 0 1 0 0,1-1-1 0 0,2 20 1 0 0,2-12 12 0 0,1 0 1 0 0,9 22-1 0 0,-12-34-37 0 0,1 1 0 0 0,0-1 0 0 0,1 0-1 0 0,0 0 1 0 0,0 0 0 0 0,0 0-1 0 0,12 10 1 0 0,-4-7 12 0 0,0 1 1 0 0,1-2-1 0 0,0 0 0 0 0,1 0 1 0 0,17 6-1 0 0,1-1 111 0 0,47 11 1 0 0,-76-24-232 0 0,7 3 127 0 0,0-1-1 0 0,1-1 0 0 0,-1 0 0 0 0,18 1 1 0 0,3-7-4081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31 178 3796 0 0,'-4'6'257'0'0,"0"0"0"0"0,1 1 0 0 0,0 0 0 0 0,-1-1 0 0 0,2 1 0 0 0,-1 0 0 0 0,1 1 0 0 0,0-1 0 0 0,-1 12 0 0 0,2-10 266 0 0,1 0 1 0 0,0 0 0 0 0,1 0-1 0 0,-1-1 1 0 0,2 1-1 0 0,-1 0 1 0 0,1-1-1 0 0,0 1 1 0 0,1-1 0 0 0,0 0-1 0 0,1 1 1 0 0,5 10-1 0 0,-5-13-269 0 0,-1-1-1 0 0,1 1 1 0 0,0-1-1 0 0,0 0 1 0 0,0 0-1 0 0,1 0 1 0 0,-1 0-1 0 0,1-1 0 0 0,0 0 1 0 0,1 0-1 0 0,-1 0 1 0 0,1-1-1 0 0,0 1 1 0 0,0-1-1 0 0,0-1 1 0 0,0 1-1 0 0,0-1 1 0 0,0 0-1 0 0,1-1 1 0 0,-1 1-1 0 0,1-1 1 0 0,-1-1-1 0 0,1 1 1 0 0,0-1-1 0 0,-1 0 1 0 0,1-1-1 0 0,-1 1 0 0 0,1-1 1 0 0,-1-1-1 0 0,8-1 1 0 0,-1-1-234 0 0,0-1 0 0 0,-1-1 1 0 0,0 0-1 0 0,0 0 0 0 0,0-1 1 0 0,-1 0-1 0 0,0-1 0 0 0,0-1 0 0 0,-1 0 1 0 0,0 0-1 0 0,0-1 0 0 0,-1 0 1 0 0,-1 0-1 0 0,13-20 0 0 0,-15 20 3 0 0,-1 0-1 0 0,0 0 1 0 0,-1 0 0 0 0,0 0-1 0 0,-1-1 1 0 0,1 0-1 0 0,-2 0 1 0 0,0 0 0 0 0,0 0-1 0 0,-1 0 1 0 0,-1 0 0 0 0,1 0-1 0 0,-2 0 1 0 0,0-1-1 0 0,0 1 1 0 0,-1 0 0 0 0,-6-21-1 0 0,6 25 66 0 0,0 1 0 0 0,-1 0 1 0 0,0-1-1 0 0,0 1 0 0 0,0 0 0 0 0,-1 1 0 0 0,0-1 0 0 0,0 0 0 0 0,-1 1 0 0 0,1 0 0 0 0,-1 0 0 0 0,-7-5 0 0 0,7 7-26 0 0,0 0 0 0 0,0 0 0 0 0,-1 0 0 0 0,1 1-1 0 0,-1-1 1 0 0,1 2 0 0 0,-1-1 0 0 0,0 0 0 0 0,0 1 0 0 0,0 0 0 0 0,0 1 0 0 0,0-1-1 0 0,0 1 1 0 0,-7 1 0 0 0,3 0 20 0 0,0 0 1 0 0,0 1-1 0 0,0 0 0 0 0,1 0 1 0 0,-1 1-1 0 0,1 1 0 0 0,-1 0 1 0 0,1 0-1 0 0,0 0 0 0 0,1 1 1 0 0,-1 1-1 0 0,1 0 0 0 0,-13 10 1 0 0,12-7-25 0 0,1 0 1 0 0,-1 0 0 0 0,2 1-1 0 0,-1 0 1 0 0,1 0 0 0 0,1 1 0 0 0,0 0-1 0 0,0 0 1 0 0,1 0 0 0 0,-6 21-1 0 0,9-24-64 0 0,1 0 0 0 0,0 0 0 0 0,0 0 0 0 0,0 0-1 0 0,1 0 1 0 0,1 0 0 0 0,-1 0 0 0 0,1 0-1 0 0,3 11 1 0 0,-2-13-422 0 0,-1 0 0 0 0,1 0-1 0 0,0 0 1 0 0,1 0 0 0 0,-1 0-1 0 0,1-1 1 0 0,0 1 0 0 0,1-1-1 0 0,-1 0 1 0 0,1 0 0 0 0,0 0-1 0 0,7 6 1 0 0,0-3-1100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3212 0 0,'0'0'14862'0'0,"0"5"-13916"0"0,1 22-336 0 0,1-1 0 0 0,2 1 0 0 0,0-1 1 0 0,2 0-1 0 0,0 0 0 0 0,2-1 0 0 0,1 1 0 0 0,16 30 1 0 0,-12-30-878 0 0,-6-13-628 0 0,0 1 0 0 0,11 15 0 0 0,-7-14-671 0 0,0-1 42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1888 0 0,'0'0'6713'0'0,"-1"4"-4276"0"0,-4 17 157 0 0,1 1-1 0 0,-3 35 0 0 0,4 48-136 0 0,-1-38-6586 0 0,4-58 2720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3608 0 0,'0'-1'574'0'0,"0"-1"-1"0"0,1 1 0 0 0,-1-1 1 0 0,0 1-1 0 0,0-1 1 0 0,1 1-1 0 0,-1-1 0 0 0,1 1 1 0 0,0 0-1 0 0,-1-1 0 0 0,1 1 1 0 0,0 0-1 0 0,1-3 0 0 0,18-12 2956 0 0,-10 11-3048 0 0,0 0-1 0 0,21-5 1 0 0,-20 6 221 0 0,106-35 1564 0 0,123-24 1 0 0,-239 63-2221 0 0,0-1 1 0 0,0 1-1 0 0,0 0 1 0 0,0 0-1 0 0,0 0 1 0 0,0 0-1 0 0,0 0 1 0 0,0 1-1 0 0,-1-1 1 0 0,1 0-1 0 0,0 0 1 0 0,0 1-1 0 0,0-1 1 0 0,0 0-1 0 0,0 1 0 0 0,0-1 1 0 0,0 1-1 0 0,0-1 1 0 0,0 1-1 0 0,-1-1 1 0 0,1 1-1 0 0,0 0 1 0 0,0-1-1 0 0,-1 1 1 0 0,1 0-1 0 0,-1 0 1 0 0,1 0-1 0 0,0 0 1 0 0,-1-1-1 0 0,1 1 1 0 0,-1 0-1 0 0,0 0 1 0 0,1 0-1 0 0,-1 0 1 0 0,0 0-1 0 0,0 0 1 0 0,1 0-1 0 0,-1 0 1 0 0,0 0-1 0 0,0 0 1 0 0,0 1-1 0 0,0 7 191 0 0,1 0 0 0 0,-1 0 0 0 0,-3 15 0 0 0,2-14-98 0 0,-6 50 477 0 0,-25 92 1 0 0,-2 9-117 0 0,27-108-810 0 0,3 0-1 0 0,5 99 1 0 0,0-144-473 0 0,0 1 0 0 0,0-1 0 0 0,1 0 0 0 0,3 10 0 0 0,1-5-794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46 4692 0 0,'-9'9'3087'0'0,"-15"16"3025"0"0,21-21-5602 0 0,0 1 0 0 0,0-1 0 0 0,0 1 0 0 0,0-1 0 0 0,1 1 1 0 0,0 0-1 0 0,-4 10 0 0 0,4-6-97 0 0,-1 1 0 0 0,2 0-1 0 0,-1 0 1 0 0,1 0 0 0 0,1 0 0 0 0,-1 0 0 0 0,2 0 0 0 0,0 0 0 0 0,0 0 0 0 0,3 11 0 0 0,-3-17-349 0 0,0 0-1 0 0,0 0 1 0 0,1-1-1 0 0,-1 1 1 0 0,1 0-1 0 0,0-1 1 0 0,0 1-1 0 0,0-1 1 0 0,1 0 0 0 0,-1 1-1 0 0,1-1 1 0 0,0-1-1 0 0,0 1 1 0 0,0 0-1 0 0,0-1 1 0 0,0 1-1 0 0,0-1 1 0 0,1 0 0 0 0,-1 0-1 0 0,1 0 1 0 0,0 0-1 0 0,-1-1 1 0 0,1 0-1 0 0,0 0 1 0 0,0 0-1 0 0,0 0 1 0 0,8 1 0 0 0,-4-2 9 0 0,0 0 0 0 0,0-1 0 0 0,0 0 0 0 0,0 0 1 0 0,0-1-1 0 0,0 0 0 0 0,0 0 0 0 0,0-1 1 0 0,-1 0-1 0 0,1 0 0 0 0,-1 0 0 0 0,0-1 0 0 0,11-8 1 0 0,-10 6 79 0 0,0 0 0 0 0,0 0 0 0 0,-1-1 0 0 0,0 0 1 0 0,0-1-1 0 0,-1 1 0 0 0,0-1 0 0 0,0-1 0 0 0,-1 1 1 0 0,8-16-1 0 0,-10 14 7 0 0,-1-1 0 0 0,0 1 0 0 0,0-1 0 0 0,-1 0 0 0 0,-1 0 0 0 0,0 0 0 0 0,0 0 1 0 0,-4-19-1 0 0,4 27-135 0 0,0-1 0 0 0,-1 1 0 0 0,1 0 0 0 0,-1 0 0 0 0,0 0 0 0 0,0 0 0 0 0,0 0 0 0 0,0 0 0 0 0,0 1 0 0 0,-1-1 0 0 0,0 0 0 0 0,1 1 0 0 0,-1-1 0 0 0,0 1 0 0 0,0-1 0 0 0,0 1 0 0 0,0 0 0 0 0,-1 0 0 0 0,1 0 0 0 0,-1 0 0 0 0,1 0 0 0 0,-1 0 0 0 0,0 1 0 0 0,0 0 0 0 0,1-1 0 0 0,-1 1 0 0 0,0 0 0 0 0,-6-1 0 0 0,3 1-72 0 0,1 0 0 0 0,-1 1 0 0 0,0 0 0 0 0,0 0 0 0 0,0 0 0 0 0,0 1 0 0 0,0-1 0 0 0,1 2 0 0 0,-1-1 0 0 0,0 1 0 0 0,1-1 0 0 0,-1 1 0 0 0,1 1 0 0 0,-7 3 0 0 0,-61 42-4347 0 0,62-38 2785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4364 0 0,'0'0'4017'0'0,"-7"-16"6904"0"0,-4 34-12585 0 0,11-8 239 0 0,0-2 65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4124 0 0,'0'0'12742'0'0,"-1"5"-11691"0"0,-4 19 396 0 0,1 0 0 0 0,-2 45 0 0 0,6-52-1075 0 0,0-1 1 0 0,2 1-1 0 0,5 26 1 0 0,-6-38-321 0 0,0-1 0 0 0,1 1 0 0 0,-1-1 1 0 0,1 0-1 0 0,0 1 0 0 0,0-1 0 0 0,0 0 1 0 0,0 0-1 0 0,1 0 0 0 0,-1-1 0 0 0,1 1 1 0 0,0-1-1 0 0,0 1 0 0 0,1-1 0 0 0,-1 0 1 0 0,1 0-1 0 0,-1-1 0 0 0,7 4 0 0 0,-6-4-28 0 0,0-1 0 0 0,0 0 0 0 0,0 0 0 0 0,0-1 0 0 0,1 0 0 0 0,-1 1 0 0 0,0-1 0 0 0,0-1 0 0 0,0 1 0 0 0,1 0 0 0 0,-1-1 0 0 0,0 0 0 0 0,0 0 0 0 0,0 0 0 0 0,0-1 0 0 0,0 1 1 0 0,0-1-1 0 0,6-4 0 0 0,3-2 12 0 0,-1 0 1 0 0,0 0-1 0 0,-1-1 1 0 0,12-12 0 0 0,-1-2 243 0 0,-2-1 0 0 0,34-52 0 0 0,-25 20 462 0 0,-23 42-394 0 0,1 1 0 0 0,10-17-1 0 0,-10 19-63 0 0,3-5 145 0 0,-7 18-287 0 0,-2 12-88 0 0,-1 8 0 0 0,1 0 0 0 0,0 1 0 0 0,2-1 0 0 0,1-1 0 0 0,0 1 1 0 0,10 28-1 0 0,-10-41-122 0 0,0 0 0 0 0,0-1 1 0 0,1 1-1 0 0,0-1 0 0 0,0 0 1 0 0,1 0-1 0 0,0-1 0 0 0,0 1 1 0 0,1-1-1 0 0,0-1 0 0 0,0 1 1 0 0,0-1-1 0 0,1 0 0 0 0,0-1 1 0 0,0 0-1 0 0,1 0 0 0 0,12 4 1 0 0,-13-6-664 0 0,0 0 0 0 0,1 0 0 0 0,-1-1 0 0 0,10 1 0 0 0,-4-1-883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1604 0 0,'5'-3'14761'0'0,"0"44"-13105"0"0,-1 1 0 0 0,-2 58 0 0 0,-2-86-1524 0 0,-5 111 1454 0 0,-39 230-1 0 0,2-147-711 0 0,10-59-377 0 0,16-46-672 0 0,15-97-274 0 0,0 1 0 0 0,0 0 0 0 0,1 0 0 0 0,0 0 1 0 0,0 0-1 0 0,1 0 0 0 0,0 0 0 0 0,0 0 0 0 0,1 0 0 0 0,2 7 1 0 0,2-4-1113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5152 0 0,'9'-13'13261'0'0,"-7"12"-12314"0"0,3 3 3052 0 0,0 10-4407 0 0,-2 4 1083 0 0,-1 0-1 0 0,0 0 1 0 0,-2 0-1 0 0,-1 25 0 0 0,1 26-347 0 0,1-52-1376 0 0,1 0 0 0 0,1 0 0 0 0,5 18 0 0 0,-1-15-543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3 3452 0 0,'4'-3'17032'0'0,"-5"8"-16786"0"0,0 0 0 0 0,0 0-1 0 0,0 0 1 0 0,-1 0 0 0 0,1 0 0 0 0,-1 0 0 0 0,0 0 0 0 0,-1-1 0 0 0,1 1 0 0 0,-4 4-1 0 0,-38 50 948 0 0,25-36-806 0 0,-7 12 124 0 0,-2-1 0 0 0,-1-1 0 0 0,-2-1 0 0 0,-41 32 0 0 0,67-60-473 0 0,0 0 1 0 0,0-1 0 0 0,0 0 0 0 0,0 0 0 0 0,-1-1 0 0 0,1 0 0 0 0,-1 0-1 0 0,0 0 1 0 0,1 0 0 0 0,-1-1 0 0 0,0 0 0 0 0,0 0 0 0 0,0 0 0 0 0,0-1-1 0 0,-7 0 1 0 0,9-1-41 0 0,1 0-1 0 0,-1 1 0 0 0,0-2 1 0 0,0 1-1 0 0,0 0 1 0 0,1-1-1 0 0,-1 1 0 0 0,1-1 1 0 0,-1 0-1 0 0,1 0 1 0 0,0 0-1 0 0,0-1 0 0 0,0 1 1 0 0,0-1-1 0 0,0 0 1 0 0,0 0-1 0 0,1 0 0 0 0,-1 0 1 0 0,1 0-1 0 0,0 0 1 0 0,0-1-1 0 0,0 1 0 0 0,0-1 1 0 0,-1-3-1 0 0,-1-3-14 0 0,0 0 0 0 0,1 0 0 0 0,0 0 0 0 0,0 0 0 0 0,1-1 0 0 0,-1-13 1 0 0,3 21 21 0 0,0 0 0 0 0,0 0 1 0 0,1 0-1 0 0,-1 0 1 0 0,1 0-1 0 0,-1 0 1 0 0,1 0-1 0 0,0 0 1 0 0,0 0-1 0 0,0 0 1 0 0,1 0-1 0 0,-1 1 1 0 0,1-1-1 0 0,-1 0 1 0 0,1 1-1 0 0,0-1 1 0 0,0 1-1 0 0,0 0 1 0 0,0 0-1 0 0,1 0 1 0 0,-1 0-1 0 0,1 0 1 0 0,-1 0-1 0 0,1 1 1 0 0,-1-1-1 0 0,1 1 0 0 0,0-1 1 0 0,0 1-1 0 0,0 0 1 0 0,0 0-1 0 0,0 1 1 0 0,0-1-1 0 0,0 0 1 0 0,0 1-1 0 0,3 0 1 0 0,8-1 35 0 0,1 1 0 0 0,-1 0 1 0 0,1 1-1 0 0,-1 0 1 0 0,21 6-1 0 0,-13-2 6 0 0,0 1 0 0 0,0 1 0 0 0,0 1 0 0 0,-1 1 0 0 0,0 1 0 0 0,32 21 0 0 0,-47-27-103 0 0,0 1 0 0 0,-1-1 0 0 0,1 2 0 0 0,-1-1 0 0 0,0 1 0 0 0,0-1 1 0 0,5 10-1 0 0,11 25-3672 0 0,-17-26 2114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1720 0 0,'17'-8'23376'0'0,"-13"18"-25245"0"0,-3-6 2125 0 0,-1 1 0 0 0,1-1 0 0 0,-1 0 1 0 0,-1 1-1 0 0,1-1 0 0 0,-1 0 0 0 0,1 1 1 0 0,-1-1-1 0 0,-2 6 0 0 0,-15 38 495 0 0,-1-6-612 0 0,-11 29-3889 0 0,26-53 2151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 2780 0 0,'-11'10'3393'0'0,"1"1"0"0"0,-16 21 0 0 0,20-24-2296 0 0,0 1 0 0 0,1 0 0 0 0,1 0 0 0 0,-6 14 0 0 0,7-15-806 0 0,1 0-1 0 0,0 0 1 0 0,1 0-1 0 0,0 0 1 0 0,0 0-1 0 0,0 0 1 0 0,1 0-1 0 0,1 1 1 0 0,-1-1-1 0 0,1 0 1 0 0,1 0 0 0 0,-1 0-1 0 0,1 0 1 0 0,6 12-1 0 0,-6-14-234 0 0,0-1 0 0 0,0 1 0 0 0,1-1 0 0 0,0 0 0 0 0,0 0 0 0 0,1 0 0 0 0,-1-1 0 0 0,1 1 0 0 0,0-1 0 0 0,0 0 0 0 0,0 0 0 0 0,1 0 0 0 0,-1 0 0 0 0,1-1 0 0 0,0 0 0 0 0,0 0 0 0 0,0 0 1 0 0,1-1-1 0 0,-1 0 0 0 0,1 0 0 0 0,-1 0 0 0 0,1 0 0 0 0,0-1 0 0 0,-1 0 0 0 0,1 0 0 0 0,0-1 0 0 0,0 0 0 0 0,0 0 0 0 0,0 0 0 0 0,-1 0 0 0 0,1-1 0 0 0,0 0 0 0 0,0 0 0 0 0,-1-1 0 0 0,9-3 0 0 0,0 0-52 0 0,-1 0 0 0 0,1-1 0 0 0,-1-1 0 0 0,0 0 0 0 0,-1-1 0 0 0,0 0 0 0 0,0-1 0 0 0,20-21 0 0 0,-26 24 33 0 0,-1 0 1 0 0,0 0 0 0 0,0-1-1 0 0,0 0 1 0 0,-1 0-1 0 0,0 0 1 0 0,-1 0 0 0 0,0-1-1 0 0,0 0 1 0 0,0 1-1 0 0,-1-1 1 0 0,0 0 0 0 0,-1 0-1 0 0,1 0 1 0 0,-2 0-1 0 0,1-1 1 0 0,-2-12 0 0 0,1 15 22 0 0,-1 0 1 0 0,0 1 0 0 0,0-1 0 0 0,-1 1-1 0 0,1-1 1 0 0,-1 1 0 0 0,0-1-1 0 0,-1 1 1 0 0,1 0 0 0 0,-1 0 0 0 0,0 0-1 0 0,-5-5 1 0 0,5 6-100 0 0,-1 1 1 0 0,1-1-1 0 0,-1 1 1 0 0,0 0-1 0 0,0 1 0 0 0,-1-1 1 0 0,1 0-1 0 0,-1 1 0 0 0,1 0 1 0 0,-1 0-1 0 0,0 1 0 0 0,1-1 1 0 0,-1 1-1 0 0,0 0 0 0 0,0 0 1 0 0,0 1-1 0 0,0-1 1 0 0,0 1-1 0 0,0 0 0 0 0,0 1 1 0 0,-9 1-1 0 0,6-1-324 0 0,3-1-336 0 0,-1 1-1 0 0,1 0 1 0 0,0 0 0 0 0,-11 5-1 0 0,2-1-877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74 138 356 0 0,'-6'-3'16342'0'0,"3"9"-15943"0"0,1-1-1 0 0,0 0 1 0 0,0 1 0 0 0,0-1 0 0 0,0 1 0 0 0,1-1 0 0 0,0 1 0 0 0,0 0 0 0 0,1 0 0 0 0,-1-1 0 0 0,1 1 0 0 0,0 0 0 0 0,2 7 0 0 0,-1-6-207 0 0,1 0-1 0 0,0 0 1 0 0,0-1 0 0 0,0 1-1 0 0,1 0 1 0 0,0-1 0 0 0,0 0-1 0 0,1 0 1 0 0,0 0-1 0 0,5 7 1 0 0,-4-7-151 0 0,-1-1 0 0 0,1 0 1 0 0,0 0-1 0 0,0-1 0 0 0,1 0 0 0 0,-1 0 0 0 0,1 0 0 0 0,0 0 0 0 0,0-1 1 0 0,0 0-1 0 0,1 0 0 0 0,-1-1 0 0 0,1 0 0 0 0,-1 0 0 0 0,1 0 0 0 0,0-1 1 0 0,0 0-1 0 0,0 0 0 0 0,0-1 0 0 0,-1 1 0 0 0,1-2 0 0 0,0 1 0 0 0,0-1 1 0 0,9-2-1 0 0,-4 0-42 0 0,0-1 1 0 0,0-1 0 0 0,0 0 0 0 0,0 0 0 0 0,-1-1-1 0 0,0-1 1 0 0,0 0 0 0 0,0 0 0 0 0,-1-1 0 0 0,0-1-1 0 0,-1 1 1 0 0,13-17 0 0 0,-17 19 0 0 0,0 0-1 0 0,0-1 1 0 0,-1 0 0 0 0,0 0 0 0 0,-1 0-1 0 0,0 0 1 0 0,0-1 0 0 0,0 1 0 0 0,-1-1-1 0 0,0 0 1 0 0,-1 1 0 0 0,1-1-1 0 0,-1 0 1 0 0,-1 0 0 0 0,0 0 0 0 0,0 0-1 0 0,0 0 1 0 0,-1 0 0 0 0,0 0 0 0 0,-1 0-1 0 0,-3-10 1 0 0,3 13 8 0 0,0 1 0 0 0,0-1 0 0 0,-1 0 0 0 0,1 1 0 0 0,-1 0 0 0 0,0 0 0 0 0,0 0 0 0 0,-1 0 0 0 0,1 0 0 0 0,-1 1 0 0 0,0-1 1 0 0,0 1-1 0 0,0 0 0 0 0,0 0 0 0 0,-1 0 0 0 0,1 1 0 0 0,-1 0 0 0 0,1 0 0 0 0,-9-3 0 0 0,7 3 14 0 0,-1 0 1 0 0,0 1 0 0 0,0 0-1 0 0,0 0 1 0 0,0 0-1 0 0,-1 1 1 0 0,1 0-1 0 0,0 0 1 0 0,0 1-1 0 0,0 0 1 0 0,0 0 0 0 0,0 1-1 0 0,-12 3 1 0 0,10-1 12 0 0,0 1 0 0 0,0-1 0 0 0,1 1 0 0 0,0 1 0 0 0,0-1 0 0 0,0 1 0 0 0,0 1 0 0 0,1 0 1 0 0,0 0-1 0 0,-8 11 0 0 0,6-5 11 0 0,1-1 0 0 0,0 1 0 0 0,1 1 0 0 0,0 0 0 0 0,2 0 0 0 0,-6 16 1 0 0,0 18 66 0 0,1 0 0 0 0,3 0 0 0 0,-1 60 0 0 0,6-82-80 0 0,-7 134 165 0 0,-6 81 49 0 0,10-194-228 0 0,-21 159-1003 0 0,19-156-3520 0 0,7-42 2920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4192 0 0,'6'-11'9717'0'0,"-4"9"-9069"0"0,-2 2-468 0 0,0 0 0 0 0,1 0 0 0 0,-1 0 1 0 0,0 0-1 0 0,1 0 0 0 0,-1 0 0 0 0,0 0 1 0 0,0 0-1 0 0,1 0 0 0 0,-1 0 0 0 0,0 1 0 0 0,0-1 1 0 0,1 0-1 0 0,1 2 1802 0 0,-2-2-1801 0 0,0 0-1 0 0,0 0 0 0 0,0 0 0 0 0,1 1 1 0 0,-1-1-1 0 0,0 1 0 0 0,1 1 65 0 0,0 0 1 0 0,-1 0-1 0 0,1 0 0 0 0,0 0 0 0 0,-1 0 1 0 0,0 0-1 0 0,1 0 0 0 0,-1 1 1 0 0,0-1-1 0 0,0 0 0 0 0,0 3 0 0 0,-17 137 1742 0 0,14-75-6339 0 0,3-53 2800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61 1548 0 0,'87'-12'7991'0'0,"-17"2"-1055"0"0,83-21 0 0 0,-127 23-2862 0 0,-29 12-3951 0 0,-22 28 23 0 0,2 1 0 0 0,2 1 0 0 0,1 1 0 0 0,-27 64 0 0 0,25-40-102 0 0,2 1 0 0 0,-17 84-1 0 0,27-54-12 0 0,6-48-20 0 0,0 27 13 0 0,3 1 1 0 0,8 78-1 0 0,0 21 38 0 0,-6-161-26 0 0,-1 0 1 0 0,-1 0-1 0 0,0 0 1 0 0,0 0-1 0 0,0 0 1 0 0,-1 0-1 0 0,0-1 0 0 0,-1 1 1 0 0,0-1-1 0 0,-6 12 1 0 0,6-15 17 0 0,0 0 0 0 0,0 0 1 0 0,0 0-1 0 0,-1 0 0 0 0,0-1 1 0 0,1 0-1 0 0,-1 1 0 0 0,0-2 1 0 0,-1 1-1 0 0,1 0 0 0 0,0-1 1 0 0,-1 0-1 0 0,0 0 0 0 0,1 0 1 0 0,-1 0-1 0 0,0-1 0 0 0,-9 2 1 0 0,-5 0 0 0 0,0-1 1 0 0,0-1 0 0 0,0-1-1 0 0,0 0 1 0 0,0-1-1 0 0,0-2 1 0 0,0 1 0 0 0,0-2-1 0 0,-34-11 1 0 0,52 14-152 0 0,0 1 0 0 0,-1 0 1 0 0,1-1-1 0 0,0 1 0 0 0,0-1 1 0 0,-1 0-1 0 0,1 1 0 0 0,0-1 1 0 0,0 0-1 0 0,0 1 0 0 0,0-1 1 0 0,-1 0-1 0 0,1 0 0 0 0,0 0 1 0 0,1 0-1 0 0,-1 0 0 0 0,0 0 1 0 0,0-1-1 0 0,0 1 0 0 0,1 0 1 0 0,-1 0-1 0 0,0 0 0 0 0,0-2 1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46 5356 0 0,'0'0'6731'0'0,"-3"2"-4389"0"0,0 0-1960 0 0,0 0 0 0 0,0 0 1 0 0,0 0-1 0 0,0 1 0 0 0,0-1 1 0 0,1 1-1 0 0,-1 0 0 0 0,1 0 0 0 0,0 0 1 0 0,0 0-1 0 0,0 0 0 0 0,0 1 1 0 0,0-1-1 0 0,1 0 0 0 0,0 1 1 0 0,-1 0-1 0 0,1-1 0 0 0,0 5 1 0 0,0 3 62 0 0,0 0 0 0 0,0 1 0 0 0,2-1 0 0 0,-1 0 0 0 0,4 16 0 0 0,-3-22-359 0 0,0 0-1 0 0,1 0 0 0 0,0 0 1 0 0,0 0-1 0 0,0 0 1 0 0,0-1-1 0 0,1 1 0 0 0,0-1 1 0 0,0 1-1 0 0,0-1 1 0 0,1 0-1 0 0,-1 0 1 0 0,8 6-1 0 0,-5-6-38 0 0,1 1 1 0 0,0-1-1 0 0,-1-1 0 0 0,1 1 0 0 0,0-1 1 0 0,1-1-1 0 0,-1 1 0 0 0,1-1 1 0 0,-1 0-1 0 0,1-1 0 0 0,-1 0 0 0 0,1 0 1 0 0,0 0-1 0 0,-1-1 0 0 0,1-1 0 0 0,0 1 1 0 0,0-1-1 0 0,-1 0 0 0 0,1-1 1 0 0,-1 0-1 0 0,14-5 0 0 0,-11 3 62 0 0,0 0 0 0 0,0-1-1 0 0,0 0 1 0 0,-1 0 0 0 0,1-1-1 0 0,-1 0 1 0 0,-1-1 0 0 0,1 0 0 0 0,-1-1-1 0 0,-1 1 1 0 0,1-1 0 0 0,-1-1-1 0 0,-1 0 1 0 0,12-18 0 0 0,-16 22-18 0 0,1-1-1 0 0,-1 1 1 0 0,-1-1-1 0 0,1 1 1 0 0,-1-1 0 0 0,0 0-1 0 0,0 0 1 0 0,0 0 0 0 0,-1 1-1 0 0,0-1 1 0 0,0 0-1 0 0,-1 0 1 0 0,1 0 0 0 0,-4-9-1 0 0,3 11-56 0 0,0 1-1 0 0,0-1 0 0 0,-1 1 1 0 0,1-1-1 0 0,-1 1 1 0 0,0-1-1 0 0,0 1 0 0 0,0 0 1 0 0,-1 0-1 0 0,1 0 1 0 0,-1 0-1 0 0,0 1 0 0 0,1-1 1 0 0,-1 1-1 0 0,0-1 1 0 0,-1 1-1 0 0,1 0 0 0 0,0 0 1 0 0,-1 1-1 0 0,1-1 1 0 0,-1 1-1 0 0,-6-3 0 0 0,-1 2-52 0 0,1 0-1 0 0,-1 1 0 0 0,0 0 0 0 0,1 1 0 0 0,-1 0 0 0 0,0 0 0 0 0,1 1 0 0 0,-1 1 0 0 0,-16 4 0 0 0,14-2-869 0 0,-1 0 0 0 0,2 1 0 0 0,-1 1 1 0 0,-12 7-1 0 0,14-7-715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1888 0 0,'0'-13'4901'0'0,"2"0"-1301"0"0,2 1-896 0 0,-4 2-624 0 0,0 3 805 0 0,3-5-689 0 0,1 8-2156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2156 0 0,'3'-2'759'0'0,"0"1"0"0"0,1-1-1 0 0,-1 1 1 0 0,0 0 0 0 0,1 0-1 0 0,-1 0 1 0 0,1 0 0 0 0,-1 1 0 0 0,1 0-1 0 0,0-1 1 0 0,-1 1 0 0 0,1 0-1 0 0,-1 1 1 0 0,1-1 0 0 0,4 2-1 0 0,-1-1-131 0 0,-1 2-1 0 0,1-1 1 0 0,-1 1-1 0 0,0 0 1 0 0,1 0-1 0 0,-2 1 1 0 0,9 5-1 0 0,5 7 155 0 0,-2 0 0 0 0,0 1 0 0 0,21 27 0 0 0,-37-43-685 0 0,77 103 2340 0 0,-65-86-1758 0 0,-12-16-606 0 0,0-1 0 0 0,0 1 0 0 0,0-1 0 0 0,0 0 0 0 0,0 1 0 0 0,1-1 0 0 0,-1 0 0 0 0,0 0 0 0 0,1 0 0 0 0,-1 0 0 0 0,1 0 0 0 0,-1 0 0 0 0,1 0 0 0 0,0-1 0 0 0,-1 1 0 0 0,1 0 0 0 0,0-1 0 0 0,-1 1 0 0 0,1-1 1 0 0,0 0-1 0 0,0 0 0 0 0,0 0 0 0 0,-1 0 0 0 0,1 0 0 0 0,0 0 0 0 0,0 0 0 0 0,-1 0 0 0 0,1-1 0 0 0,0 1 0 0 0,0-1 0 0 0,-1 1 0 0 0,1-1 0 0 0,0 1 0 0 0,-1-1 0 0 0,1 0 0 0 0,2-2 0 0 0,5-3-23 0 0,0-1 1 0 0,0 0-1 0 0,-1-1 0 0 0,13-14 1 0 0,-10 10 156 0 0,11-14-73 0 0,-2-1 0 0 0,0-1 0 0 0,-2-1 0 0 0,-1-1 1 0 0,14-34-1 0 0,-10 21-30 0 0,-13 27-243 0 0,9-14-3911 0 0,-14 25 2443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2780 0 0,'-4'-15'15109'0'0,"16"13"-14605"0"0,1 1 1 0 0,-1 0-1 0 0,0 0 1 0 0,0 1-1 0 0,0 1 0 0 0,19 2 1 0 0,25 1 169 0 0,-25-3-332 0 0,-1-2 0 0 0,0-1 1 0 0,1-1-1 0 0,-1-2 0 0 0,-1-1 0 0 0,36-12 1 0 0,-62 18-205 0 0,-3-1-100 0 0,1 1 1 0 0,0 0-1 0 0,0 0 0 0 0,-1 0 0 0 0,1-1 0 0 0,0 1 0 0 0,-1 0 0 0 0,1-1 0 0 0,0 1 1 0 0,-1 0-1 0 0,1-1 0 0 0,0 1 0 0 0,-1-1 0 0 0,1 1 0 0 0,-1-1 0 0 0,1 1 0 0 0,-1-1 1 0 0,1 0-1 0 0,-1 1 0 0 0,1-1 0 0 0,0-1 0 0 0,-1 2 161 0 0,0 0-184 0 0,0 0 0 0 0,0 0 0 0 0,0 0-1 0 0,0 0 1 0 0,0 0 0 0 0,0 0 0 0 0,1-1 0 0 0,-1 1-1 0 0,0 0 1 0 0,0 0 0 0 0,0 0 0 0 0,0 0-1 0 0,0 0 1 0 0,0 0 0 0 0,0 0 0 0 0,1 0 0 0 0,-1 0-1 0 0,0 0 1 0 0,0 0 0 0 0,0-1 0 0 0,0 1 0 0 0,0 0-1 0 0,0 0 1 0 0,0 0 0 0 0,0 0 0 0 0,0 0-1 0 0,0 0 1 0 0,0 0 0 0 0,0-1 0 0 0,0 1 0 0 0,0 0-1 0 0,0 0 1 0 0,0 0 0 0 0,0 0 0 0 0,0 0-1 0 0,0 0 1 0 0,0-1 0 0 0,0 1 0 0 0,0 0 0 0 0,0 0-1 0 0,0 0 1 0 0,0 0 0 0 0,0 0 0 0 0,0 0-1 0 0,0-1 1 0 0,0 1 0 0 0,0 0 0 0 0,0 0 0 0 0,0 0-1 0 0,0 0 1 0 0,0 0 0 0 0,0 0 0 0 0,0 0 0 0 0,-1 0-1 0 0,1-1 1 0 0,0 1 0 0 0,0 0 0 0 0,0 0-1 0 0,0 0 1 0 0,0 0 0 0 0,0 0 0 0 0,0 0 0 0 0,0 0-1 0 0,-1 0 1 0 0,-6 1 55 0 0,0 0-1 0 0,0 1 1 0 0,0-1-1 0 0,0 2 0 0 0,1-1 1 0 0,-1 1-1 0 0,0 0 1 0 0,1 0-1 0 0,0 1 1 0 0,0 0-1 0 0,-7 5 1 0 0,-12 10 134 0 0,-27 28 0 0 0,37-32-113 0 0,0 1 1 0 0,1 1-1 0 0,-23 35 1 0 0,30-41-58 0 0,1 1 1 0 0,0 0-1 0 0,1 0 1 0 0,0 1-1 0 0,1-1 1 0 0,0 1-1 0 0,-2 22 1 0 0,5-30-33 0 0,1 1 1 0 0,0 0 0 0 0,1-1 0 0 0,0 1 0 0 0,-1 0 0 0 0,2-1 0 0 0,-1 1 0 0 0,1-1 0 0 0,-1 1-1 0 0,2-1 1 0 0,-1 0 0 0 0,0 0 0 0 0,1 0 0 0 0,0 0 0 0 0,5 6 0 0 0,-3-4-479 0 0,1-1 1 0 0,-1 0-1 0 0,1 0 1 0 0,0 0-1 0 0,1-1 1 0 0,-1 0 0 0 0,1 0-1 0 0,0-1 1 0 0,13 7-1 0 0,-5-4-1136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2104 0 0,'2'-12'15389'0'0,"-3"11"-14689"0"0,-4-5 3900 0 0,4 5-4532 0 0,0 0 831 0 0,-17 23 1103 0 0,-1 9-1293 0 0,1 0-1 0 0,2 2 1 0 0,2 0-1 0 0,-21 65 1 0 0,29-72-1602 0 0,0 1 0 0 0,2 0 0 0 0,1 1 0 0 0,0 28 0 0 0,3-43-721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41 2868 0 0,'3'-6'5562'0'0,"10"-29"11482"0"0,-79 98-15655 0 0,-110 80 1 0 0,156-129-1113 0 0,-40 19 1 0 0,51-29-209 0 0,0 0-1 0 0,0-1 1 0 0,0 0-1 0 0,0 0 1 0 0,0-1-1 0 0,-1 0 1 0 0,-16 0-1 0 0,22-2-62 0 0,0 0 1 0 0,0-1-1 0 0,0 0 0 0 0,0 1 0 0 0,0-1 1 0 0,0-1-1 0 0,0 1 0 0 0,0 0 0 0 0,1-1 1 0 0,-1 0-1 0 0,1 0 0 0 0,-1 0 0 0 0,1-1 1 0 0,-1 1-1 0 0,1-1 0 0 0,0 1 0 0 0,0-1 1 0 0,0 0-1 0 0,1 0 0 0 0,-1-1 0 0 0,1 1 1 0 0,0 0-1 0 0,0-1 0 0 0,0 1 0 0 0,0-1 1 0 0,0 0-1 0 0,1 0 0 0 0,-1 0 0 0 0,1 0 1 0 0,0 0-1 0 0,1 0 0 0 0,-1 0 0 0 0,1 0 1 0 0,0 0-1 0 0,-1 0 0 0 0,2 0 0 0 0,-1 0 1 0 0,0 0-1 0 0,2-6 0 0 0,2-4-7 0 0,0-6-11 0 0,12-29 0 0 0,-14 42 10 0 0,1 1 0 0 0,0 0 0 0 0,0 1 0 0 0,0-1 0 0 0,1 1 0 0 0,0-1 0 0 0,0 1 0 0 0,10-9 0 0 0,-13 13 3 0 0,1 0 1 0 0,0 0 0 0 0,0 0-1 0 0,-1 1 1 0 0,1-1 0 0 0,0 0-1 0 0,0 1 1 0 0,0-1-1 0 0,0 1 1 0 0,0-1 0 0 0,0 1-1 0 0,0 0 1 0 0,0 0 0 0 0,0 0-1 0 0,0 0 1 0 0,0 0 0 0 0,0 1-1 0 0,0-1 1 0 0,0 0 0 0 0,0 1-1 0 0,0 0 1 0 0,0-1-1 0 0,0 1 1 0 0,0 0 0 0 0,0 0-1 0 0,2 2 1 0 0,7 4 14 0 0,0 0 1 0 0,0 1-1 0 0,9 8 0 0 0,-10-7-8 0 0,23 20 39 0 0,0 3 0 0 0,-2 0 1 0 0,-2 2-1 0 0,45 66 0 0 0,-54-73-271 0 0,-2-3-3648 0 0,-14-20 2270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80 101 600 0 0,'-6'3'1690'0'0,"1"0"0"0"0,-1 1 0 0 0,1 0 0 0 0,-1 0 0 0 0,1 1-1 0 0,1 0 1 0 0,-8 7 0 0 0,9-7-971 0 0,-1 1 0 0 0,1-1 0 0 0,-1 1 0 0 0,1-1 0 0 0,1 1 0 0 0,-1 0 0 0 0,-2 11 0 0 0,4-13-581 0 0,0 1 1 0 0,0-1-1 0 0,1 1 0 0 0,0-1 1 0 0,-1 1-1 0 0,2-1 1 0 0,-1 1-1 0 0,0 0 1 0 0,1-1-1 0 0,0 0 1 0 0,0 1-1 0 0,0-1 0 0 0,1 1 1 0 0,-1-1-1 0 0,1 0 1 0 0,0 0-1 0 0,0 0 1 0 0,1 0-1 0 0,-1 0 1 0 0,1 0-1 0 0,0-1 0 0 0,0 1 1 0 0,0-1-1 0 0,0 0 1 0 0,6 4-1 0 0,0-1-49 0 0,0-1-1 0 0,0 0 1 0 0,0 0-1 0 0,0-1 1 0 0,1-1-1 0 0,0 0 1 0 0,0 0-1 0 0,0 0 1 0 0,0-1-1 0 0,0-1 1 0 0,1 0-1 0 0,-1 0 1 0 0,0-1-1 0 0,1-1 1 0 0,-1 1-1 0 0,0-2 1 0 0,0 1-1 0 0,1-1 1 0 0,11-5-1 0 0,-13 5-12 0 0,1-1 1 0 0,-1-1-1 0 0,1 0 0 0 0,-1 0 0 0 0,0 0 0 0 0,-1-1 0 0 0,1-1 0 0 0,-1 0 0 0 0,0 0 0 0 0,0 0 0 0 0,-1-1 0 0 0,0 0 0 0 0,0 0 0 0 0,-1-1 0 0 0,0 0 0 0 0,0 0 1 0 0,0-1-1 0 0,-1 1 0 0 0,7-18 0 0 0,-11 19-2 0 0,0-1 1 0 0,0 0-1 0 0,0 1 1 0 0,-1-1-1 0 0,0 0 1 0 0,-1 1-1 0 0,0-1 1 0 0,0 1-1 0 0,0-1 1 0 0,-1 1-1 0 0,0-1 1 0 0,-1 1-1 0 0,1 0 1 0 0,-1 0-1 0 0,-1 0 1 0 0,1 0 0 0 0,-1 0-1 0 0,-1 1 1 0 0,1 0-1 0 0,-1 0 1 0 0,0 0-1 0 0,0 1 1 0 0,-1-1-1 0 0,-7-5 1 0 0,7 8-108 0 0,1 0 0 0 0,-1 1 0 0 0,1-1 0 0 0,-1 1 0 0 0,0 1 1 0 0,0-1-1 0 0,0 1 0 0 0,0 0 0 0 0,0 0 0 0 0,0 0 1 0 0,0 1-1 0 0,0 0 0 0 0,-1 1 0 0 0,-7 0 0 0 0,6 1-663 0 0,0 0 0 0 0,0 0-1 0 0,0 0 1 0 0,1 1 0 0 0,-16 7-1 0 0,13-4-915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23 752 0 0,'13'-6'14658'0'0,"-13"7"-14451"0"0,1-1 1 0 0,-1 0 0 0 0,1 1-1 0 0,-1-1 1 0 0,1 1-1 0 0,-1-1 1 0 0,0 1-1 0 0,1-1 1 0 0,-1 1-1 0 0,0-1 1 0 0,0 1-1 0 0,1-1 1 0 0,-1 1-1 0 0,0 0 1 0 0,0-1-1 0 0,0 1 1 0 0,0-1-1 0 0,0 2 1 0 0,1 19-255 0 0,-2-9 2050 0 0,-1 4-1288 0 0,-1 8-34 0 0,1 0 1 0 0,1 0-1 0 0,3 25 1 0 0,-2-42-619 0 0,1-1-1 0 0,0 0 1 0 0,0 0 0 0 0,1 1 0 0 0,-1-1-1 0 0,1 0 1 0 0,1-1 0 0 0,-1 1 0 0 0,1 0-1 0 0,0-1 1 0 0,1 1 0 0 0,-1-1-1 0 0,1 0 1 0 0,0 0 0 0 0,0 0 0 0 0,10 7-1 0 0,-10-9-56 0 0,0-1-1 0 0,0 0 1 0 0,0 0 0 0 0,1 0-1 0 0,-1-1 1 0 0,0 1-1 0 0,1-1 1 0 0,0 0-1 0 0,-1-1 1 0 0,1 1-1 0 0,-1-1 1 0 0,1 0 0 0 0,0 0-1 0 0,-1 0 1 0 0,1-1-1 0 0,0 1 1 0 0,-1-1-1 0 0,1 0 1 0 0,-1 0-1 0 0,1-1 1 0 0,4-2 0 0 0,7-2-44 0 0,-1-1 0 0 0,0-1 1 0 0,0-1-1 0 0,20-14 0 0 0,-11 3 66 0 0,-1-1-1 0 0,0-1 0 0 0,-2 0 0 0 0,0-2 0 0 0,-2-1 0 0 0,30-49 0 0 0,-22 32 925 0 0,-23 37 323 0 0,-9 10-995 0 0,-7 18-188 0 0,9-13-36 0 0,1 1 0 0 0,1-1 1 0 0,0 1-1 0 0,0 0 1 0 0,1-1-1 0 0,0 1 0 0 0,1 0 1 0 0,0-1-1 0 0,1 1 1 0 0,3 11-1 0 0,-3-15-329 0 0,1 0 0 0 0,-1 0-1 0 0,1 0 1 0 0,0 0 0 0 0,1-1 0 0 0,-1 1 0 0 0,2-1-1 0 0,-1 0 1 0 0,0 0 0 0 0,1 0 0 0 0,0-1-1 0 0,1 1 1 0 0,-1-1 0 0 0,1-1 0 0 0,8 7 0 0 0,-2-5-1341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 3836 0 0,'0'0'6592'0'0,"-1"-1"-6483"0"0,1 1 0 0 0,0 0-1 0 0,0 0 1 0 0,0-1 0 0 0,0 1-1 0 0,-1 0 1 0 0,1 0-1 0 0,0 0 1 0 0,0-1 0 0 0,0 1-1 0 0,-1 0 1 0 0,1 0 0 0 0,0 0-1 0 0,0 0 1 0 0,-1 0 0 0 0,1-1-1 0 0,0 1 1 0 0,0 0-1 0 0,-1 0 1 0 0,1 0 0 0 0,0 0-1 0 0,0 0 1 0 0,-1 0 0 0 0,1 0-1 0 0,0 0 1 0 0,-1 0 0 0 0,1 0-1 0 0,0 0 1 0 0,0 0 0 0 0,-1 0-1 0 0,1 0 1 0 0,0 0-1 0 0,0 0 1 0 0,-1 0 0 0 0,1 1-1 0 0,-1-1 1 0 0,-20 34 2039 0 0,1 1-1 0 0,-22 52 1 0 0,-24 82-279 0 0,64-165-1802 0 0,-63 179 1187 0 0,7 3-1 0 0,-53 304 0 0 0,87-337-2404 0 0,23-143 175 0 0,1 0 0 0 0,0 0 0 0 0,1 13 0 0 0,3-13-598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 3128 0 0,'-38'-7'12518'0'0,"32"7"-11506"0"0,1 0 1 0 0,0 0 0 0 0,0 0 0 0 0,-11 2 0 0 0,13-1-893 0 0,-1 0 1 0 0,1 0-1 0 0,0 1 1 0 0,-1-1-1 0 0,1 1 1 0 0,0-1 0 0 0,0 1-1 0 0,0 0 1 0 0,0 0-1 0 0,0 0 1 0 0,0 1-1 0 0,1-1 1 0 0,-1 1-1 0 0,1 0 1 0 0,0-1 0 0 0,0 1-1 0 0,0 0 1 0 0,0 0-1 0 0,-2 4 1 0 0,2-4-63 0 0,1 1 0 0 0,-1-1 1 0 0,1 1-1 0 0,-1 0 0 0 0,1 0 1 0 0,0 0-1 0 0,0-1 0 0 0,1 1 1 0 0,-1 0-1 0 0,1 0 0 0 0,0 0 1 0 0,0 0-1 0 0,0 0 0 0 0,1 0 1 0 0,-1 0-1 0 0,1 0 1 0 0,0 0-1 0 0,3 6 0 0 0,1 0-196 0 0,0 1 0 0 0,2-2 0 0 0,-1 1 0 0 0,1-1 0 0 0,9 10 0 0 0,-15-18 120 0 0,0 0 0 0 0,-1-1 0 0 0,1 1 0 0 0,0 0 0 0 0,-1 0 0 0 0,1-1-1 0 0,0 1 1 0 0,0-1 0 0 0,0 1 0 0 0,0-1 0 0 0,0 1 0 0 0,0-1 0 0 0,-1 1-1 0 0,1-1 1 0 0,0 0 0 0 0,0 0 0 0 0,2 1 0 0 0,4 0-56 0 0,-6 0 60 0 0,1-2 10 0 0,4 0 4 0 0,-4 1-15 0 0,-7 2 50 0 0,-13 8 213 0 0,0 0-1 0 0,0 1 0 0 0,-27 24 0 0 0,40-31-179 0 0,0 0 0 0 0,0 1 0 0 0,0-1 0 0 0,1 1 0 0 0,0 0 0 0 0,0 0 0 0 0,1 1 0 0 0,-1-1 0 0 0,1 1 0 0 0,0 0 1 0 0,1-1-1 0 0,-1 1 0 0 0,1 1 0 0 0,0-1 0 0 0,1 0 0 0 0,-1 0 0 0 0,0 8 0 0 0,2-11-42 0 0,1 0-1 0 0,-1 0 1 0 0,0 1 0 0 0,1-1-1 0 0,0 0 1 0 0,-1 0-1 0 0,1 0 1 0 0,1 0 0 0 0,-1 0-1 0 0,0 0 1 0 0,1 0 0 0 0,-1 0-1 0 0,1 0 1 0 0,0-1 0 0 0,0 1-1 0 0,2 2 1 0 0,0-1 4 0 0,1-1 0 0 0,-1 1 0 0 0,1-1 0 0 0,-1 0-1 0 0,1 0 1 0 0,0 0 0 0 0,0-1 0 0 0,9 3 0 0 0,4 1-964 0 0,0-2 0 0 0,0 0 0 0 0,1-2-1 0 0,26 2 1 0 0,-27-4-635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3532 0 0,'2'-1'588'0'0,"-1"0"-1"0"0,1-1 0 0 0,-1 1 1 0 0,1 0-1 0 0,-1 0 0 0 0,1 0 1 0 0,0 0-1 0 0,-1 0 0 0 0,1 0 1 0 0,0 0-1 0 0,0 1 0 0 0,0-1 0 0 0,0 1 1 0 0,0-1-1 0 0,3 0 0 0 0,38 0 944 0 0,-18 0-334 0 0,35-3-77 0 0,83-8 447 0 0,-116 9-1197 0 0,0-2 0 0 0,-1-1-1 0 0,31-12 1 0 0,-24-1 2245 0 0,-38 21-2342 0 0,-10 7 35 0 0,0 0 0 0 0,1 1-1 0 0,-1 0 1 0 0,2 1-1 0 0,-21 23 1 0 0,-60 74 929 0 0,75-84-935 0 0,-31 52 0 0 0,45-67-550 0 0,0 0 0 0 0,1 1 1 0 0,0 0-1 0 0,0 0 0 0 0,1 0 1 0 0,0 0-1 0 0,1 0 0 0 0,0 1 1 0 0,0 15-1 0 0,9 9-2816 0 0,0-13 1509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95 1236 0 0,'-4'1'1018'0'0,"0"1"-1"0"0,0-1 1 0 0,0 1-1 0 0,0 0 1 0 0,1 0-1 0 0,-1 0 1 0 0,0 0-1 0 0,1 1 1 0 0,0-1-1 0 0,0 1 1 0 0,-6 5-1 0 0,7-4-526 0 0,-1-1-1 0 0,1 1 1 0 0,0-1-1 0 0,0 1 1 0 0,0 0-1 0 0,0-1 1 0 0,1 1-1 0 0,0 0 1 0 0,-1 0-1 0 0,0 7 1 0 0,2-6-320 0 0,-1 0 0 0 0,1 1 0 0 0,0-1 0 0 0,0 0 0 0 0,1 1 0 0 0,-1-1 0 0 0,1 0 0 0 0,1 0 0 0 0,-1 1 0 0 0,1-1 0 0 0,0 0 1 0 0,0 0-1 0 0,0-1 0 0 0,0 1 0 0 0,1 0 0 0 0,0-1 0 0 0,0 1 0 0 0,6 5 0 0 0,-4-6-106 0 0,0 1 0 0 0,0-1 0 0 0,1-1 0 0 0,0 1 0 0 0,-1-1 0 0 0,1 0 0 0 0,1 0 0 0 0,-1 0 0 0 0,0-1 0 0 0,1 0 0 0 0,-1 0 0 0 0,1-1 1 0 0,0 0-1 0 0,-1 0 0 0 0,1 0 0 0 0,0-1 0 0 0,0 0 0 0 0,-1 0 0 0 0,1-1 0 0 0,0 0 0 0 0,8-2 0 0 0,-1 0-85 0 0,0-1 0 0 0,0 0 1 0 0,0-1-1 0 0,0-1 0 0 0,0 0 1 0 0,-1-1-1 0 0,0 0 0 0 0,21-16 0 0 0,-27 17 31 0 0,0-1 0 0 0,0 0 0 0 0,0 0 0 0 0,-1 0 0 0 0,0-1 0 0 0,-1 0 0 0 0,0 0 0 0 0,0-1 0 0 0,6-13 0 0 0,-9 17 50 0 0,-1 1-1 0 0,1-1 1 0 0,-1 1 0 0 0,0-1-1 0 0,0 0 1 0 0,0 1-1 0 0,-1-1 1 0 0,1 0 0 0 0,-1 0-1 0 0,0 0 1 0 0,-1 1 0 0 0,1-1-1 0 0,-1 0 1 0 0,0 0-1 0 0,0 1 1 0 0,-1-1 0 0 0,1 1-1 0 0,-1-1 1 0 0,0 1 0 0 0,0-1-1 0 0,-3-3 1 0 0,2 4 4 0 0,0 0 1 0 0,0 0-1 0 0,0 1 1 0 0,-1-1-1 0 0,0 1 1 0 0,1 0-1 0 0,-1 0 1 0 0,0 0-1 0 0,0 1 1 0 0,-1-1-1 0 0,1 1 1 0 0,-1 0-1 0 0,1 0 1 0 0,-7-1-1 0 0,3 1 4 0 0,0 0 0 0 0,0 1 0 0 0,0 1-1 0 0,0 0 1 0 0,0 0 0 0 0,1 0-1 0 0,-1 1 1 0 0,-10 2 0 0 0,-1 1 38 0 0,0 2-1 0 0,1 0 1 0 0,-1 1 0 0 0,1 1-1 0 0,1 1 1 0 0,-24 14-1 0 0,32-16-57 0 0,0-1 0 0 0,0 2-1 0 0,0-1 1 0 0,1 1 0 0 0,0 0-1 0 0,1 1 1 0 0,0 0-1 0 0,0 0 1 0 0,-10 20 0 0 0,15-25-76 0 0,0 0 1 0 0,0 0-1 0 0,1 0 1 0 0,-1 0-1 0 0,1 0 1 0 0,0 0-1 0 0,0 0 1 0 0,0 0-1 0 0,1 0 1 0 0,0 0-1 0 0,-1 0 1 0 0,2 1-1 0 0,-1-1 1 0 0,0 0 0 0 0,1 0-1 0 0,0 0 1 0 0,0 0-1 0 0,0 0 1 0 0,0 0-1 0 0,1 0 1 0 0,-1 0-1 0 0,1 0 1 0 0,0 0-1 0 0,0-1 1 0 0,0 1-1 0 0,1-1 1 0 0,0 1-1 0 0,-1-1 1 0 0,7 5-1 0 0,-6-5-156 0 0,1 0 0 0 0,-1-1 0 0 0,1 1 0 0 0,0-1 0 0 0,0 0 0 0 0,0 0 0 0 0,0 0 0 0 0,0-1 0 0 0,0 1 0 0 0,1-1 0 0 0,-1 0-1 0 0,0 0 1 0 0,6 0 0 0 0,-3-1-216 0 0,1 0 0 0 0,0 0-1 0 0,-1-1 1 0 0,1 0 0 0 0,0 0 0 0 0,-1-1-1 0 0,9-3 1 0 0,-1-1-102 0 0,1 0 0 0 0,-1-2 0 0 0,0 0 0 0 0,0 0 0 0 0,-1-1 0 0 0,17-16 0 0 0,-8 3 1248 0 0,-1-1 0 0 0,-1-1 0 0 0,-1-1 0 0 0,26-44 1 0 0,-14 22 2027 0 0,-22 23 809 0 0,-13 28-3422 0 0,-6 12-17 0 0,1-1 0 0 0,0 2 0 0 0,1-1 0 0 0,1 1 0 0 0,-5 23 0 0 0,7-26-385 0 0,2-1 0 0 0,0 0 1 0 0,0 1-1 0 0,1-1 0 0 0,1 1 0 0 0,0 0 0 0 0,1-1 0 0 0,3 15 0 0 0,6 3-2764 0 0,-3-17 1398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1104 0 0,'1'-14'13429'0'0,"0"13"-12981"0"0,0 0-41 0 0,1 1 1 0 0,-1-1-1 0 0,0 1 1 0 0,1-1 0 0 0,-1 1-1 0 0,0-1 1 0 0,1 1-1 0 0,-1 0 1 0 0,1-1-1 0 0,-1 1 1 0 0,2 0 0 0 0,48 5-674 0 0,-39-3 1544 0 0,140 9 881 0 0,-125-11-1749 0 0,-1 0 0 0 0,1-2-1 0 0,44-9 1 0 0,-46 3 57 0 0,-24 7-388 0 0,0 1 1 0 0,0 0-1 0 0,0-1 0 0 0,0 1 1 0 0,0-1-1 0 0,0 1 0 0 0,0-1 0 0 0,0 1 1 0 0,0-1-1 0 0,0 0 0 0 0,0 1 0 0 0,-1-1 1 0 0,1 0-1 0 0,0 0 0 0 0,0 0 0 0 0,-1 0 1 0 0,1 0-1 0 0,-1 1 0 0 0,1-1 1 0 0,0-2-1 0 0,-2 2-55 0 0,1 1-1 0 0,-1-1 1 0 0,0 0 0 0 0,1 1-1 0 0,-1-1 1 0 0,0 1 0 0 0,0-1 0 0 0,1 0-1 0 0,-1 1 1 0 0,0 0 0 0 0,0-1 0 0 0,0 1-1 0 0,0 0 1 0 0,0-1 0 0 0,0 1 0 0 0,0 0-1 0 0,0 0 1 0 0,0 0 0 0 0,1 0-1 0 0,-1 0 1 0 0,0 0 0 0 0,0 0 0 0 0,0 0-1 0 0,0 0 1 0 0,0 0 0 0 0,0 0 0 0 0,0 1-1 0 0,0-1 1 0 0,-1 1 0 0 0,-9 6 87 0 0,-1 1 0 0 0,1 1 0 0 0,0 0 1 0 0,1 0-1 0 0,0 1 0 0 0,1 0 0 0 0,-9 13 0 0 0,5-5-19 0 0,1 1 0 0 0,0 0 0 0 0,-15 36 0 0 0,18-32-90 0 0,1 0 1 0 0,1 1 0 0 0,1 0 0 0 0,-2 28 0 0 0,7-47-282 0 0,1 0 0 0 0,0 0 0 0 0,0 0 0 0 0,1 0 0 0 0,0 0 0 0 0,0-1 0 0 0,0 1 0 0 0,0 0 0 0 0,1-1 0 0 0,-1 1 0 0 0,1 0 0 0 0,0-1 0 0 0,1 0 0 0 0,-1 0 0 0 0,7 8 0 0 0,3-1-1336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2156 0 0,'-42'28'13369'0'0,"37"-23"-12314"0"0,-1 0-1 0 0,1 1 1 0 0,0-1 0 0 0,-6 9 0 0 0,8-9-861 0 0,0-1 1 0 0,1 1-1 0 0,-1 0 0 0 0,1 0 1 0 0,0 0-1 0 0,1 0 1 0 0,-1 0-1 0 0,1 1 0 0 0,0-1 1 0 0,0 0-1 0 0,0 1 1 0 0,1-1-1 0 0,0 0 0 0 0,0 1 1 0 0,1-1-1 0 0,0 7 1 0 0,0-7-137 0 0,1-1 1 0 0,-1 0-1 0 0,1 0 1 0 0,0 1-1 0 0,0-1 1 0 0,1 0-1 0 0,-1-1 1 0 0,1 1-1 0 0,0 0 1 0 0,0-1-1 0 0,0 1 1 0 0,0-1 0 0 0,0 0-1 0 0,1 0 1 0 0,-1 0-1 0 0,1-1 1 0 0,0 1-1 0 0,0-1 1 0 0,0 0-1 0 0,0 0 1 0 0,1 0-1 0 0,-1-1 1 0 0,0 1-1 0 0,8 0 1 0 0,-4 0 21 0 0,0 0-1 0 0,1-1 1 0 0,-1 0-1 0 0,0 0 1 0 0,1-1-1 0 0,-1 0 1 0 0,1-1-1 0 0,-1 1 1 0 0,0-2-1 0 0,1 1 1 0 0,-1-1 0 0 0,14-6-1 0 0,-16 5 25 0 0,-1 0-1 0 0,1-1 1 0 0,-1 0-1 0 0,0 0 1 0 0,-1 0-1 0 0,1-1 1 0 0,-1 1 0 0 0,0-1-1 0 0,0 0 1 0 0,0 0-1 0 0,0-1 1 0 0,-1 1-1 0 0,0-1 1 0 0,0 0 0 0 0,-1 0-1 0 0,0 0 1 0 0,0 0-1 0 0,0 0 1 0 0,-1 0-1 0 0,2-9 1 0 0,-3 10-36 0 0,0-1 0 0 0,0 1-1 0 0,-1-1 1 0 0,1 1 0 0 0,-1-1 0 0 0,0 1 0 0 0,-1 0-1 0 0,1-1 1 0 0,-1 1 0 0 0,0 0 0 0 0,0 0 0 0 0,-1 0 0 0 0,-3-5-1 0 0,4 8-56 0 0,0-1 0 0 0,0 1-1 0 0,0-1 1 0 0,0 1-1 0 0,0 0 1 0 0,-1 0-1 0 0,1 0 1 0 0,-1 0-1 0 0,0 0 1 0 0,0 0 0 0 0,1 1-1 0 0,-1 0 1 0 0,0-1-1 0 0,0 1 1 0 0,0 0-1 0 0,0 0 1 0 0,-1 1 0 0 0,1-1-1 0 0,0 1 1 0 0,0-1-1 0 0,0 1 1 0 0,-1 0-1 0 0,1 0 1 0 0,0 1-1 0 0,0-1 1 0 0,-4 1 0 0 0,-7 2-276 0 0,0-1-1 0 0,0 2 1 0 0,0 0 0 0 0,-17 8 0 0 0,-9 3-3278 0 0,32-13 1931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68 520 0 0,'0'-15'5977'0'0,"0"1"-1901"0"0,0 5-1092 0 0,0-1-716 0 0,0 2 1985 0 0,0-4-2477 0 0,-11 34-5056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3572 0 0,'1'0'7467'0'0,"8"6"-3065"0"0,-7 0-3290 0 0,-1 0 0 0 0,0 0 0 0 0,0 0 1 0 0,0 9-1 0 0,0 4-268 0 0,-2 20 370 0 0,-1-12-656 0 0,-3 38-88 0 0,-3-26-5506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9621 0 0,'0'0'2035'0'0,"1"-6"-843"0"0,1-16-7 0 0,2 0 0 0 0,0 0-1 0 0,2 0 1 0 0,10-26 0 0 0,-10 33-608 0 0,0 0-1 0 0,2 0 1 0 0,-1 1-1 0 0,2 0 0 0 0,0 0 1 0 0,21-24-1 0 0,-21 30-388 0 0,0 0 0 0 0,1 1-1 0 0,-1 0 1 0 0,1 0-1 0 0,1 1 1 0 0,-1 1-1 0 0,15-6 1 0 0,-16 7-20 0 0,1 1 0 0 0,-1 0-1 0 0,0 0 1 0 0,1 1 0 0 0,0 1 0 0 0,-1-1-1 0 0,1 2 1 0 0,0-1 0 0 0,14 2 0 0 0,-21 0-88 0 0,0 0 1 0 0,0 0-1 0 0,0 0 1 0 0,-1 0-1 0 0,1 0 1 0 0,0 1-1 0 0,-1-1 1 0 0,1 1-1 0 0,0-1 1 0 0,-1 1-1 0 0,0 0 1 0 0,1 0 0 0 0,-1 0-1 0 0,0 1 1 0 0,0-1-1 0 0,0 0 1 0 0,0 1-1 0 0,-1 0 1 0 0,1-1-1 0 0,-1 1 1 0 0,0 0-1 0 0,1 0 1 0 0,-1-1-1 0 0,1 6 1 0 0,2 6 165 0 0,-1 1 1 0 0,0 0 0 0 0,0 24-1 0 0,-2-33-182 0 0,-1 12 74 0 0,0-1 1 0 0,-4 21 0 0 0,1 1-12 0 0,0-7-103 0 0,-2-1 0 0 0,-11 38 0 0 0,2-8-899 0 0,13-56 731 0 0,-2 10-1294 0 0,1-1-1 0 0,-1 21 0 0 0,3-24-176 0 0</inkml:trace>
  <inkml:trace contextRef="#ctx0" brushRef="#br0" timeOffset="1">928 89 19754 0 0,'17'-31'5266'0'0,"-14"25"-4984"0"0,-1 0 0 0 0,1 0 0 0 0,1 1 0 0 0,-1 0 0 0 0,5-6 0 0 0,-4 6-153 0 0,6-5 822 0 0,-7 12-477 0 0,-1 9-235 0 0,-4 1-122 0 0,0-1-1 0 0,0 1 0 0 0,-1-1 1 0 0,0 0-1 0 0,-8 16 1 0 0,-5 18 60 0 0,-10 40-14 0 0,-10 39-1222 0 0,22-59-2442 0 0,10-47 1891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4660 0 0,'-4'-10'3545'0'0,"-3"-1"5572"0"0,21 34-12118 0 0,-3-12 321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13 600 0 0,'-2'-1'1040'0'0,"0"-1"0"0"0,0 1 0 0 0,0 0 0 0 0,0-1 0 0 0,0 1 0 0 0,0 1 0 0 0,-1-1 0 0 0,1 0 0 0 0,0 0 0 0 0,-1 1 0 0 0,1-1 0 0 0,0 1 0 0 0,-1 0 0 0 0,-2 0 0 0 0,-1 0-212 0 0,1 0 0 0 0,-1 1 0 0 0,1 0 0 0 0,-1 0 0 0 0,-9 4 0 0 0,0 1-174 0 0,-1 1-1 0 0,1 1 1 0 0,-15 10 0 0 0,18-10-367 0 0,0 0-1 0 0,1 1 1 0 0,0 1 0 0 0,1 0 0 0 0,-1 0 0 0 0,2 1-1 0 0,0 1 1 0 0,0-1 0 0 0,-11 22 0 0 0,15-23-170 0 0,0 0 0 0 0,0 1 0 0 0,1-1 0 0 0,1 1 0 0 0,0 0 0 0 0,0 0 0 0 0,1 0 0 0 0,0 1 0 0 0,1-1 0 0 0,1 0 0 0 0,0 1 0 0 0,2 21 0 0 0,-1-26-88 0 0,1 0 0 0 0,0-1-1 0 0,0 1 1 0 0,0 0 0 0 0,1-1 0 0 0,0 1 0 0 0,0-1-1 0 0,1 0 1 0 0,-1 0 0 0 0,1-1 0 0 0,1 1 0 0 0,-1-1 0 0 0,1 0-1 0 0,0 0 1 0 0,0 0 0 0 0,0 0 0 0 0,1-1 0 0 0,0 0-1 0 0,7 4 1 0 0,-8-5-16 0 0,1-1 0 0 0,-1 0 0 0 0,1 0 0 0 0,0 0 0 0 0,0 0-1 0 0,0-1 1 0 0,0 0 0 0 0,0 0 0 0 0,0-1 0 0 0,0 0 0 0 0,0 0 0 0 0,0 0-1 0 0,0-1 1 0 0,0 0 0 0 0,0 0 0 0 0,0 0 0 0 0,0-1 0 0 0,0 0 0 0 0,-1 0-1 0 0,1 0 1 0 0,-1-1 0 0 0,9-4 0 0 0,-7 2 25 0 0,1 0 0 0 0,-1-1 1 0 0,0 0-1 0 0,10-10 0 0 0,-14 14-6 0 0,-1-1-1 0 0,0 0 1 0 0,0 0 0 0 0,0 0-1 0 0,0 0 1 0 0,-1 0 0 0 0,1 0-1 0 0,-1 0 1 0 0,0 0 0 0 0,0-1-1 0 0,0 1 1 0 0,0-1 0 0 0,0 1-1 0 0,-1-7 1 0 0,0 8-22 0 0,0 0 1 0 0,0 0-1 0 0,-1 0 1 0 0,1 0-1 0 0,-1 0 0 0 0,0 0 1 0 0,0 0-1 0 0,0 0 1 0 0,1 0-1 0 0,-2 0 0 0 0,1 1 1 0 0,0-1-1 0 0,0 0 1 0 0,-1 1-1 0 0,1-1 0 0 0,0 0 1 0 0,-1 1-1 0 0,0 0 1 0 0,1-1-1 0 0,-1 1 0 0 0,0 0 1 0 0,0 0-1 0 0,0 0 1 0 0,1 0-1 0 0,-1 0 0 0 0,0 1 1 0 0,0-1-1 0 0,0 1 1 0 0,-4-2-1 0 0,-3 1-8 0 0,0-1 0 0 0,0 1 0 0 0,0 0 0 0 0,0 0 0 0 0,-11 2 0 0 0,11 0-133 0 0,-1 0 0 0 0,1 1 0 0 0,0 0 0 0 0,-1 0 0 0 0,1 1 0 0 0,0 0 0 0 0,-10 5 0 0 0,14-5-383 0 0,0 0 0 0 0,0 0 0 0 0,0 1 1 0 0,0-1-1 0 0,0 1 0 0 0,1 0 0 0 0,-6 6 0 0 0,3 1-1099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3724 0 0,'4'-2'752'0'0,"-1"0"-1"0"0,1 0 1 0 0,0 1-1 0 0,-1 0 0 0 0,1-1 1 0 0,0 2-1 0 0,0-1 1 0 0,0 0-1 0 0,-1 1 1 0 0,1-1-1 0 0,0 1 0 0 0,0 0 1 0 0,0 1-1 0 0,0-1 1 0 0,0 1-1 0 0,0-1 1 0 0,5 3-1 0 0,-4-1-318 0 0,0 0-1 0 0,-1 1 0 0 0,1-1 1 0 0,0 1-1 0 0,-1 0 1 0 0,1 1-1 0 0,-1-1 1 0 0,0 1-1 0 0,0 0 1 0 0,-1 0-1 0 0,5 6 1 0 0,-1-1-180 0 0,-1 0 1 0 0,-1 1-1 0 0,1 0 1 0 0,-2 0-1 0 0,1 0 1 0 0,-1 1 0 0 0,-1-1-1 0 0,0 1 1 0 0,-1 0-1 0 0,0 0 1 0 0,1 20-1 0 0,-2-7 181 0 0,-2 30 566 0 0,29-88-658 0 0,56-52 1 0 0,-77 79-323 0 0,73-60 245 0 0,-71 61-180 0 0,-1 0 0 0 0,1 0 0 0 0,1 1 0 0 0,-1 1 0 0 0,1 0 0 0 0,0 0 1 0 0,18-4-1 0 0,-25 7-46 0 0,0 1 1 0 0,0-1 0 0 0,1 1 0 0 0,-1 0 0 0 0,0 0 0 0 0,0 0 0 0 0,1 1 0 0 0,-1-1-1 0 0,0 1 1 0 0,0 0 0 0 0,0 0 0 0 0,0 0 0 0 0,1 0 0 0 0,-2 0 0 0 0,1 1 0 0 0,4 2-1 0 0,-3-1 27 0 0,1 1 0 0 0,-1-1 0 0 0,0 1 0 0 0,0 0 0 0 0,-1 1 0 0 0,1-1-1 0 0,-1 1 1 0 0,5 8 0 0 0,0 3 67 0 0,-1 0-1 0 0,-1 1 1 0 0,-1 0 0 0 0,0 0-1 0 0,3 19 1 0 0,-5-21-72 0 0,2 10-281 0 0,-2 1 1 0 0,2 33-1 0 0,-11-28-1686 0 0,2-20 569 0 0,1 1-245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1604 0 0,'0'5'9096'0'0,"0"24"-581"0"0,-1 69-6769 0 0,-20 172 1338 0 0,9-137-5059 0 0,11-102-988 0 0,-2-20 1470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3608 0 0,'-3'5'631'0'0,"-88"141"10530"0"0,76-125-10151 0 0,-1-1 1 0 0,0-1-1 0 0,-1-1 0 0 0,-36 29 1 0 0,38-34-541 0 0,8-7-171 0 0,0-1 1 0 0,-1 1-1 0 0,1-1 0 0 0,-1-1 1 0 0,0 1-1 0 0,0-1 0 0 0,-13 4 1 0 0,20-8-290 0 0,1 1 1 0 0,-1-1 0 0 0,1 0-1 0 0,-1 0 1 0 0,1 0 0 0 0,-1 0-1 0 0,1 0 1 0 0,-1 0 0 0 0,1 0-1 0 0,-1 0 1 0 0,1 0-1 0 0,-1 0 1 0 0,1 0 0 0 0,-1 0-1 0 0,1 0 1 0 0,-1 0 0 0 0,0 0-1 0 0,1 0 1 0 0,-1-1 0 0 0,1 1-1 0 0,0 0 1 0 0,-1 0 0 0 0,1-1-1 0 0,-1 1 1 0 0,1 0-1 0 0,-1-1 1 0 0,1 1 0 0 0,0 0-1 0 0,-1-1 1 0 0,1 1 0 0 0,-1-1-1 0 0,1 1 1 0 0,0-1 0 0 0,0 1-1 0 0,-1-1 1 0 0,1 1-1 0 0,0-1 1 0 0,0 1 0 0 0,0-1-1 0 0,-1 1 1 0 0,1-1 0 0 0,0 1-1 0 0,0-1 1 0 0,0 1 0 0 0,0-1-1 0 0,0 1 1 0 0,0-2 0 0 0,3-20 51 0 0,0 16-53 0 0,-1 1 0 0 0,1-1 0 0 0,1 0-1 0 0,-1 1 1 0 0,1 0 0 0 0,0 0 0 0 0,0 0 0 0 0,0 0-1 0 0,1 1 1 0 0,0 0 0 0 0,0 0 0 0 0,0 0 0 0 0,0 0 0 0 0,1 1-1 0 0,-1 0 1 0 0,1 0 0 0 0,0 0 0 0 0,11-3 0 0 0,-12 6 39 0 0,-1-1 1 0 0,1 1-1 0 0,-1 1 1 0 0,1-1-1 0 0,0 0 1 0 0,-1 1-1 0 0,1 0 1 0 0,-1 0 0 0 0,0 1-1 0 0,1-1 1 0 0,-1 1-1 0 0,0 0 1 0 0,0 0-1 0 0,0 0 1 0 0,0 0-1 0 0,0 1 1 0 0,-1 0 0 0 0,1 0-1 0 0,-1 0 1 0 0,5 4-1 0 0,2 4 112 0 0,0 0-1 0 0,0 1 1 0 0,-1 0-1 0 0,13 24 1 0 0,2 13 142 0 0,-11-23-260 0 0,16 25-1 0 0,-18-28-456 0 0,-10-20 155 0 0,0 1 1 0 0,1-1-1 0 0,-1 0 1 0 0,1 0-1 0 0,0 0 0 0 0,0 0 1 0 0,0 0-1 0 0,0-1 0 0 0,4 5 1 0 0,7 3-1339 0 0,-2-1 25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74 185 3044 0 0,'-15'45'4911'0'0,"10"-33"-4051"0"0,1 0 0 0 0,0 1 0 0 0,0 0 0 0 0,2 0 0 0 0,-1 0 0 0 0,2 0 0 0 0,-1 24 0 0 0,2-31-588 0 0,1 0 1 0 0,0 0-1 0 0,0 0 1 0 0,0 0-1 0 0,1 0 0 0 0,0 0 1 0 0,0 0-1 0 0,0-1 1 0 0,1 1-1 0 0,4 7 1 0 0,-5-11-200 0 0,0 1 0 0 0,0-1 0 0 0,1 0 0 0 0,-1 0 1 0 0,0 0-1 0 0,1 0 0 0 0,0 0 0 0 0,-1 0 0 0 0,1-1 0 0 0,0 1 1 0 0,0-1-1 0 0,0 0 0 0 0,0 0 0 0 0,0 0 0 0 0,0 0 0 0 0,0 0 1 0 0,0-1-1 0 0,0 1 0 0 0,0-1 0 0 0,0 0 0 0 0,1 0 0 0 0,2 0 0 0 0,7-2 24 0 0,0 0 0 0 0,0-1-1 0 0,-1 0 1 0 0,1-1 0 0 0,-1 0-1 0 0,0-1 1 0 0,0 0 0 0 0,0-1-1 0 0,13-10 1 0 0,0 0 71 0 0,-1-2 0 0 0,42-40 0 0 0,-55 47-43 0 0,0 0 0 0 0,-1-1 0 0 0,0-1 1 0 0,-1 0-1 0 0,-1 0 0 0 0,0 0 0 0 0,-1-1 1 0 0,0-1-1 0 0,-1 1 0 0 0,0-1 0 0 0,-2 0 1 0 0,6-30-1 0 0,-9 41-81 0 0,0 0 0 0 0,-1 1 1 0 0,0-1-1 0 0,0 0 0 0 0,0 0 1 0 0,-1 0-1 0 0,1 0 0 0 0,-1 0 1 0 0,0 0-1 0 0,0 1 0 0 0,0-1 1 0 0,-1 0-1 0 0,1 1 0 0 0,-1-1 1 0 0,0 1-1 0 0,0-1 0 0 0,0 1 1 0 0,0 0-1 0 0,-1 0 0 0 0,1 0 1 0 0,-1 0-1 0 0,0 0 0 0 0,1 1 1 0 0,-1-1-1 0 0,-1 1 0 0 0,1 0 1 0 0,0 0-1 0 0,-1 0 0 0 0,-3-2 1 0 0,0 2-5 0 0,1 0 1 0 0,-1 0-1 0 0,0 0 1 0 0,0 1-1 0 0,0 0 1 0 0,0 0-1 0 0,0 0 1 0 0,0 1-1 0 0,0 0 1 0 0,0 1-1 0 0,0 0 1 0 0,0 0-1 0 0,0 0 1 0 0,1 1-1 0 0,-9 3 1 0 0,-8 4 44 0 0,1 1 0 0 0,0 1 0 0 0,1 1 0 0 0,0 1 0 0 0,1 1 0 0 0,1 0 0 0 0,0 2 0 0 0,1 0 0 0 0,1 1 0 0 0,0 1 0 0 0,1 0 0 0 0,-20 32 0 0 0,30-39-50 0 0,1 0-1 0 0,-1 0 0 0 0,2 0 1 0 0,0 1-1 0 0,0 0 0 0 0,1 0 1 0 0,0 0-1 0 0,1 0 0 0 0,0 17 1 0 0,2-25-32 0 0,0 0 1 0 0,0 0 0 0 0,0 1-1 0 0,1-1 1 0 0,0 0-1 0 0,0 0 1 0 0,0 0 0 0 0,0 0-1 0 0,0 0 1 0 0,1 0-1 0 0,0 0 1 0 0,0-1 0 0 0,3 6-1 0 0,-2-7-14 0 0,-1 1-1 0 0,0-1 0 0 0,1 0 1 0 0,0 0-1 0 0,-1 0 0 0 0,1 0 1 0 0,0 0-1 0 0,0-1 1 0 0,0 1-1 0 0,0-1 0 0 0,0 0 1 0 0,0 0-1 0 0,1 0 0 0 0,-1 0 1 0 0,0-1-1 0 0,0 1 1 0 0,1-1-1 0 0,-1 0 0 0 0,5 0 1 0 0,2-1-69 0 0,-1 0 1 0 0,1-1-1 0 0,0 1 1 0 0,-1-2-1 0 0,1 0 1 0 0,-1 0 0 0 0,0 0-1 0 0,0-1 1 0 0,0-1-1 0 0,11-6 1 0 0,-6 1-9 0 0,0 1 1 0 0,-1-2 0 0 0,0 0-1 0 0,-1 0 1 0 0,17-20 0 0 0,-14 11 92 0 0,0 0 0 0 0,-1-1 0 0 0,-1 0 0 0 0,-1-1 1 0 0,18-46-1 0 0,28-80 1004 0 0,-89 261 105 0 0,26-86-1162 0 0,-19 140 311 0 0,23-146-667 0 0,0-1 0 0 0,2 1 0 0 0,0-1 0 0 0,2 1 0 0 0,0-1-1 0 0,7 25 1 0 0,-9-41 20 0 0,1 1-1 0 0,0-1 1 0 0,-1 1-1 0 0,2-1 1 0 0,-1 0-1 0 0,0 1 0 0 0,6 6 1 0 0,9 7-1174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2956 0 0,'-4'-4'4085'0'0,"4"4"-3714"0"0,0-1 1 0 0,0 1-1 0 0,0-1 0 0 0,-1 1 1 0 0,1-1-1 0 0,0 1 0 0 0,0-1 1 0 0,0 1-1 0 0,0 0 0 0 0,0-1 1 0 0,0 1-1 0 0,0-1 0 0 0,0 1 1 0 0,0-1-1 0 0,0 1 0 0 0,1-2 1 0 0,11-5 3828 0 0,34 2-4385 0 0,-23 3 1318 0 0,167-47 961 0 0,-126 31-145 0 0,-37 8 136 0 0,-26 10-1799 0 0,4-3 14 0 0,-3 2-152 0 0,-3 5 762 0 0,-21 26-651 0 0,-12 16 161 0 0,-34 61 0 0 0,60-93-385 0 0,1 1-1 0 0,0 0 0 0 0,1 0 1 0 0,1 0-1 0 0,0 1 1 0 0,1-1-1 0 0,1 1 0 0 0,1 0 1 0 0,-2 21-1 0 0,4-31-116 0 0,0 0 0 0 0,1 0 0 0 0,0 0 0 0 0,0 0 0 0 0,0-1 0 0 0,0 1-1 0 0,1 0 1 0 0,0 0 0 0 0,5 9 0 0 0,-5-11-239 0 0,1-1 0 0 0,-1 1 1 0 0,1-1-1 0 0,-1 0 0 0 0,1 0 0 0 0,0 0 0 0 0,0 0 0 0 0,1-1 0 0 0,-1 1 1 0 0,0-1-1 0 0,1 0 0 0 0,0 0 0 0 0,-1 0 0 0 0,9 2 0 0 0,4 1-1264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4228 0 0,'-27'28'7642'0'0,"5"5"-3602"0"0,16-21-3444 0 0,0-1 1 0 0,1 1-1 0 0,0 0 1 0 0,1 1-1 0 0,0-1 0 0 0,1 1 1 0 0,-2 13-1 0 0,5-20-485 0 0,0 0 0 0 0,0 0-1 0 0,0 1 1 0 0,1-1 0 0 0,0 0 0 0 0,0 0-1 0 0,1-1 1 0 0,-1 1 0 0 0,1 0-1 0 0,1 0 1 0 0,-1-1 0 0 0,1 1 0 0 0,0-1-1 0 0,0 0 1 0 0,1 0 0 0 0,-1 0 0 0 0,1 0-1 0 0,5 4 1 0 0,-5-4-59 0 0,1 0 0 0 0,0-1 0 0 0,1 1 1 0 0,-1-1-1 0 0,1-1 0 0 0,-1 1 0 0 0,1-1 0 0 0,0 0 0 0 0,1 0 0 0 0,-1-1 1 0 0,0 0-1 0 0,1 0 0 0 0,-1 0 0 0 0,1-1 0 0 0,0 0 0 0 0,7 0 0 0 0,-3-1-36 0 0,1-1 0 0 0,-1-1-1 0 0,0 0 1 0 0,0 0 0 0 0,0-1-1 0 0,0-1 1 0 0,0 0 0 0 0,-1 0-1 0 0,1-1 1 0 0,15-10 0 0 0,-19 11-5 0 0,0-1-1 0 0,0 0 1 0 0,-1 0 0 0 0,1-1 0 0 0,-1 0-1 0 0,-1 0 1 0 0,1 0 0 0 0,-1-1 0 0 0,0 0 0 0 0,0 0-1 0 0,-1 0 1 0 0,0-1 0 0 0,0 1 0 0 0,-1-1-1 0 0,3-8 1 0 0,-4 7 132 0 0,-1 0-1 0 0,0 0 0 0 0,-1 0 0 0 0,0 0 1 0 0,0 0-1 0 0,-1 0 0 0 0,0 0 1 0 0,0 0-1 0 0,-1 0 0 0 0,0 1 1 0 0,-1-1-1 0 0,-4-11 0 0 0,5 18-104 0 0,1-1-1 0 0,0 1 0 0 0,-1 0 0 0 0,1-1 0 0 0,-1 1 0 0 0,0 0 0 0 0,0 0 1 0 0,0 0-1 0 0,0 0 0 0 0,0 1 0 0 0,0-1 0 0 0,0 0 0 0 0,-1 1 0 0 0,1-1 1 0 0,-1 1-1 0 0,1 0 0 0 0,-3-1 0 0 0,0 1 3 0 0,1 0-1 0 0,0 0 1 0 0,-1 1 0 0 0,1-1-1 0 0,-1 1 1 0 0,1 0 0 0 0,0 0-1 0 0,-1 1 1 0 0,-7 1 0 0 0,-3 2 36 0 0,0 1 0 0 0,0 1 0 0 0,1 0 0 0 0,-25 14 1 0 0,26-12-48 0 0,1 1 0 0 0,0 0 0 0 0,0 0 1 0 0,1 1-1 0 0,0 1 0 0 0,0 0 0 0 0,1 1 1 0 0,1 0-1 0 0,-10 15 0 0 0,18-25-38 0 0,-1 1 1 0 0,1 0-1 0 0,-1 0 0 0 0,1-1 1 0 0,0 1-1 0 0,0 0 0 0 0,0 0 0 0 0,0 0 1 0 0,1 0-1 0 0,-1 0 0 0 0,1 1 0 0 0,0-1 1 0 0,0 0-1 0 0,0 0 0 0 0,0 0 1 0 0,0 0-1 0 0,1 0 0 0 0,-1 0 0 0 0,1 0 1 0 0,1 3-1 0 0,-1-3-30 0 0,1-1 0 0 0,-1 0 0 0 0,1 1 0 0 0,0-1 0 0 0,-1 0 0 0 0,1 0-1 0 0,0 0 1 0 0,0-1 0 0 0,0 1 0 0 0,0 0 0 0 0,0-1 0 0 0,1 1 0 0 0,-1-1 0 0 0,0 0 0 0 0,1 0 0 0 0,-1 0 0 0 0,1 0 0 0 0,-1 0 0 0 0,1 0 0 0 0,0-1 0 0 0,-1 1 0 0 0,1-1-1 0 0,5 1 1 0 0,1-1-68 0 0,-1 0 0 0 0,1-1 0 0 0,0 0-1 0 0,-1 0 1 0 0,1-1 0 0 0,-1 0 0 0 0,1 0-1 0 0,-1-1 1 0 0,0 0 0 0 0,0-1-1 0 0,0 1 1 0 0,0-2 0 0 0,7-4 0 0 0,2-4 65 0 0,-1 0 0 0 0,0-1 0 0 0,-1 0 0 0 0,17-21 0 0 0,-26 27 211 0 0,-1 0 1 0 0,0 0-1 0 0,0-1 1 0 0,5-11-1 0 0,12-21 1059 0 0,-19 35-885 0 0,1-4-168 0 0,-1 8 473 0 0,-1 22-567 0 0,-1-1-1 0 0,-1 1 1 0 0,-1 0 0 0 0,-7 39-1 0 0,0 8-220 0 0,-1 34-1601 0 0,4-61-4122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82 19982 0 0,'-6'-26'4397'0'0,"-9"-27"-2622"0"0,14 51-1467 0 0,-6 15-157 0 0,4-8-116 0 0,0 1 0 0 0,0 0 1 0 0,1 0-1 0 0,-1 1 0 0 0,0 6 0 0 0,0 4-906 0 0,0 1-1 0 0,2 0 0 0 0,0 0 1 0 0,2 19-1 0 0,3-8-720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609 118 3044 0 0,'0'-3'4311'0'0,"-4"-30"4469"0"0,-9 3-3942 0 0,11 26-4622 0 0,-1 1 0 0 0,0-1 0 0 0,0 0 0 0 0,0 1 0 0 0,0 0 0 0 0,-1-1 1 0 0,1 1-1 0 0,-1 1 0 0 0,0-1 0 0 0,0 1 0 0 0,0-1 0 0 0,0 1 0 0 0,0 0 0 0 0,0 0 0 0 0,-1 1 1 0 0,1-1-1 0 0,-1 1 0 0 0,1 0 0 0 0,-9 0 0 0 0,-5-1-7 0 0,0 2-1 0 0,0 0 1 0 0,0 2 0 0 0,0 0-1 0 0,0 0 1 0 0,0 2 0 0 0,1 0 0 0 0,-19 7-1 0 0,11-1-55 0 0,1 0 0 0 0,-1 2 0 0 0,2 0-1 0 0,-40 28 1 0 0,45-26-68 0 0,0 1-1 0 0,2 0 1 0 0,-1 1-1 0 0,2 0 0 0 0,0 2 1 0 0,-22 32-1 0 0,32-41-57 0 0,1-1 0 0 0,-1 1 0 0 0,1 1 0 0 0,1-1 1 0 0,-1 1-1 0 0,2-1 0 0 0,-4 19 0 0 0,6-22-21 0 0,-1 1 0 0 0,1-1 1 0 0,1 1-1 0 0,-1-1 0 0 0,1 1 0 0 0,0-1 1 0 0,0 1-1 0 0,1-1 0 0 0,0 1 1 0 0,0-1-1 0 0,1 0 0 0 0,5 11 1 0 0,-3-11-4 0 0,0 1 0 0 0,0-1 0 0 0,1-1 0 0 0,0 1 0 0 0,0-1 0 0 0,0 0 0 0 0,0 0 0 0 0,1-1 0 0 0,0 1 0 0 0,0-1 0 0 0,0-1 0 0 0,0 0 0 0 0,1 0 0 0 0,-1 0 0 0 0,1-1 0 0 0,11 2 0 0 0,8 2 8 0 0,1-2 0 0 0,0-2 1 0 0,36 0-1 0 0,-53-2-247 0 0,56-1 655 0 0,-23-5-4705 0 0,-34 4 2676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2956 0 0,'33'-45'21972'0'0,"-45"97"-20973"0"0,3-16-268 0 0,-7 66-1 0 0,15-89-660 0 0,1-1 0 0 0,0 0 1 0 0,1 1-1 0 0,1-1 0 0 0,-1 0 0 0 0,2 0 0 0 0,0 0 0 0 0,0 0 0 0 0,9 19 0 0 0,-10-27-63 0 0,0 1-1 0 0,1-1 0 0 0,-1 0 0 0 0,1 0 1 0 0,0-1-1 0 0,0 1 0 0 0,0 0 0 0 0,1-1 1 0 0,-1 0-1 0 0,1 0 0 0 0,0 0 0 0 0,0 0 1 0 0,0-1-1 0 0,7 5 0 0 0,-4-5-28 0 0,0 0-1 0 0,-1 0 1 0 0,1 0-1 0 0,0-1 1 0 0,0 0-1 0 0,0 0 1 0 0,0 0 0 0 0,0-1-1 0 0,9-1 1 0 0,-2-1-19 0 0,1 0-1 0 0,-1-1 1 0 0,0-1 0 0 0,0 0 0 0 0,0-1 0 0 0,0 0 0 0 0,-1-1 0 0 0,0-1 0 0 0,12-8 0 0 0,-12 6 27 0 0,0-1-1 0 0,-1 0 1 0 0,0-1 0 0 0,-1-1 0 0 0,12-14 0 0 0,41-67 320 0 0,-60 86-260 0 0,23-41 566 0 0,-18 34-281 0 0,-9 14-326 0 0,0 0 0 0 0,0 0 1 0 0,1 0-1 0 0,-1 0 0 0 0,0 0 0 0 0,0 0 0 0 0,0 0 1 0 0,0 0-1 0 0,0 0 0 0 0,0 0 0 0 0,1 0 0 0 0,-1 0 1 0 0,0 1-1 0 0,0-1 0 0 0,0 0 0 0 0,0 0 0 0 0,0 0 1 0 0,0 0-1 0 0,0 0 0 0 0,0 0 0 0 0,1 0 0 0 0,-1 0 1 0 0,0 0-1 0 0,0 0 0 0 0,0 1 0 0 0,0-1 0 0 0,0 0 1 0 0,0 0-1 0 0,0 0 0 0 0,0 0 0 0 0,0 0 0 0 0,0 0 1 0 0,0 0-1 0 0,0 1 0 0 0,0-1 0 0 0,0 0 0 0 0,0 0 1 0 0,0 0-1 0 0,0 0 0 0 0,0 0 0 0 0,0 0 0 0 0,0 1 1 0 0,0-1-1 0 0,0 0 0 0 0,0 0 0 0 0,0 0 0 0 0,0 0 1 0 0,0 0-1 0 0,0 0 0 0 0,0 1 0 0 0,0-1 0 0 0,0 0 1 0 0,-5 33 298 0 0,3-21-308 0 0,-1 9 66 0 0,1 0 0 0 0,0 0 0 0 0,4 41 1 0 0,-1-53-98 0 0,0-1 1 0 0,1 0 0 0 0,0 0 0 0 0,1 0-1 0 0,0 0 1 0 0,0 0 0 0 0,0 0 0 0 0,1-1-1 0 0,0 1 1 0 0,1-1 0 0 0,0 0 0 0 0,9 11-1 0 0,-9-13-297 0 0,1 0 0 0 0,-1 0-1 0 0,0 0 1 0 0,1-1 0 0 0,0 0-1 0 0,0 0 1 0 0,1 0 0 0 0,-1-1-1 0 0,1 0 1 0 0,-1 0 0 0 0,1-1 0 0 0,0 1-1 0 0,8 0 1 0 0,2-1-1279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5557 0 0,'-10'-5'10726'0'0,"9"5"-10401"0"0,-7 11 3813 0 0,-1 21-2451 0 0,-5 157 1971 0 0,14-157-5758 0 0,10 62 0 0 0,-9-84 519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 1364 0 0,'-1'-6'15334'0'0,"-23"133"-11065"0"0,15-73-3563 0 0,-29 210 1384 0 0,-3 15-826 0 0,-43 114 28 0 0,-25-33-681 0 0,89-296-776 0 0,14-45-455 0 0,-6 38 1 0 0,11-49-287 0 0,0 1 0 0 0,1-1 0 0 0,1 17 1 0 0,2-11-676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54 1104 0 0,'-2'2'3877'0'0,"-20"30"4029"0"0,19-26-7169 0 0,0 1 1 0 0,0-1 0 0 0,1 1 0 0 0,-1 8 0 0 0,1-6-348 0 0,0 0 1 0 0,1 1-1 0 0,1-1 1 0 0,-1 1-1 0 0,2 0 1 0 0,-1-1-1 0 0,1 1 1 0 0,1-1 0 0 0,0 1-1 0 0,5 15 1 0 0,-5-20-343 0 0,-1-1 0 0 0,1 0-1 0 0,0 0 1 0 0,1 0 0 0 0,-1 0 0 0 0,1 0 0 0 0,-1 0 0 0 0,1 0 0 0 0,0-1 0 0 0,1 0 0 0 0,-1 1 0 0 0,0-1-1 0 0,1-1 1 0 0,0 1 0 0 0,0 0 0 0 0,0-1 0 0 0,0 0 0 0 0,0 0 0 0 0,0 0 0 0 0,0 0 0 0 0,1-1 0 0 0,-1 1 0 0 0,1-1-1 0 0,5 0 1 0 0,-2 0-31 0 0,-1-1-1 0 0,0 0 1 0 0,1 0-1 0 0,-1-1 0 0 0,0 0 1 0 0,1 0-1 0 0,-1-1 1 0 0,0 0-1 0 0,0 0 0 0 0,0-1 1 0 0,-1 1-1 0 0,1-2 1 0 0,0 1-1 0 0,-1-1 0 0 0,0 0 1 0 0,0 0-1 0 0,0 0 1 0 0,5-7-1 0 0,-4 5 111 0 0,-1-1-1 0 0,1 0 1 0 0,-2-1 0 0 0,1 1 0 0 0,-1-1-1 0 0,0-1 1 0 0,-1 1 0 0 0,0 0-1 0 0,0-1 1 0 0,-1 0 0 0 0,0 0-1 0 0,-1 0 1 0 0,3-16 0 0 0,-4 19-30 0 0,-1 1 1 0 0,0 0-1 0 0,0-1 1 0 0,0 1-1 0 0,-1 0 1 0 0,0-1-1 0 0,0 1 1 0 0,0 0-1 0 0,-1 0 1 0 0,1 0-1 0 0,-1 0 0 0 0,-1 0 1 0 0,1 0-1 0 0,-1 0 1 0 0,1 1-1 0 0,-1-1 1 0 0,-1 1-1 0 0,1 0 1 0 0,-1 0-1 0 0,1 0 1 0 0,-8-6-1 0 0,6 6-49 0 0,0 1-1 0 0,-1-1 1 0 0,1 1-1 0 0,-1 0 1 0 0,0 0-1 0 0,0 1 1 0 0,0 0-1 0 0,0 0 0 0 0,0 0 1 0 0,0 1-1 0 0,0 0 1 0 0,-1 0-1 0 0,1 0 1 0 0,0 1-1 0 0,-1 0 1 0 0,1 0-1 0 0,-12 2 1 0 0,12 0-165 0 0,0 0 0 0 0,0 0 0 0 0,0 0 1 0 0,0 1-1 0 0,1-1 0 0 0,-1 1 0 0 0,1 1 1 0 0,0-1-1 0 0,0 1 0 0 0,0 0 0 0 0,-6 6 0 0 0,6-5-441 0 0,1-1-1 0 0,0 1 1 0 0,0 1 0 0 0,1-1-1 0 0,-1 0 1 0 0,-4 11-1 0 0,4-3-1018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6:5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3000 0 0,'1'0'486'0'0,"0"-1"-1"0"0,0 1 1 0 0,0-1-1 0 0,0 1 1 0 0,0 0-1 0 0,0 0 1 0 0,-1-1-1 0 0,1 1 0 0 0,0 0 1 0 0,0 0-1 0 0,0 0 1 0 0,0 0-1 0 0,0 0 1 0 0,0 0-1 0 0,0 0 1 0 0,0 0-1 0 0,0 1 1 0 0,0-1-1 0 0,0 0 1 0 0,0 0-1 0 0,-1 1 0 0 0,1-1 1 0 0,0 1-1 0 0,0-1 1 0 0,1 1-1 0 0,0 1-19 0 0,0 0 0 0 0,1 0 0 0 0,-1 0-1 0 0,0 1 1 0 0,-1-1 0 0 0,1 0 0 0 0,0 1 0 0 0,1 3-1 0 0,2 3-77 0 0,-1 0 0 0 0,0 1 0 0 0,-1-1 0 0 0,3 12 0 0 0,9 41 851 0 0,-7-30-534 0 0,7 54 0 0 0,-13-77-599 0 0,0-1 1 0 0,0 1 0 0 0,1-1-1 0 0,0 1 1 0 0,0-1 0 0 0,1 0-1 0 0,0 0 1 0 0,7 9-1 0 0,-11-16-83 0 0,1-1-1 0 0,0 1 1 0 0,0 0-1 0 0,0-1 0 0 0,0 0 1 0 0,0 1-1 0 0,0-1 0 0 0,0 1 1 0 0,0-1-1 0 0,0 0 1 0 0,0 0-1 0 0,0 0 0 0 0,0 0 1 0 0,0 0-1 0 0,0 0 1 0 0,0 0-1 0 0,0 0 0 0 0,0 0 1 0 0,0 0-1 0 0,0 0 1 0 0,0 0-1 0 0,0-1 0 0 0,0 1 1 0 0,2-1-1 0 0,23-12 300 0 0,-5-4-95 0 0,-1-1 1 0 0,-1-1 0 0 0,-1-1-1 0 0,-1-1 1 0 0,16-23 0 0 0,66-120 610 0 0,-80 130-678 0 0,-7 10-147 0 0,7-11-853 0 0,-2 16-2762 0 0,-13 14 1993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 3292 0 0,'3'-2'3198'0'0,"-2"2"-2879"0"0,-1-1 1 0 0,0 1 0 0 0,1 0 0 0 0,-1 0-1 0 0,1 0 1 0 0,7 3 7354 0 0,-7-2-7354 0 0,-1 0 31 0 0,1 1 1 0 0,-1-1-1 0 0,0 1 1 0 0,0-1-1 0 0,0 1 1 0 0,0 0-1 0 0,0-1 0 0 0,0 1 1 0 0,0-1-1 0 0,-1 4 1 0 0,-14 37 649 0 0,-8 8-220 0 0,-3-2 1 0 0,-2 0 0 0 0,-2-2 0 0 0,-2-2 0 0 0,-47 51 0 0 0,67-82-607 0 0,-2 0 1 0 0,1-1-1 0 0,-2 0 1 0 0,1-1-1 0 0,-2-1 1 0 0,1 0-1 0 0,-1-1 1 0 0,-23 9-1 0 0,36-17-155 0 0,1 0 0 0 0,-1 0 0 0 0,1 0-1 0 0,-1 0 1 0 0,0-1 0 0 0,0 1 0 0 0,1-1-1 0 0,-1 0 1 0 0,0 0 0 0 0,0 0 0 0 0,1 0-1 0 0,-1 0 1 0 0,0 0 0 0 0,-5-2 0 0 0,6 1-10 0 0,0 0-1 0 0,0 0 1 0 0,0 0 0 0 0,0 0 0 0 0,1-1 0 0 0,-1 1-1 0 0,0 0 1 0 0,1-1 0 0 0,-1 1 0 0 0,1-1-1 0 0,-1 1 1 0 0,1-1 0 0 0,0 0 0 0 0,0 0 0 0 0,-2-3-1 0 0,1 0-2 0 0,0 0 0 0 0,1 0-1 0 0,-1 0 1 0 0,1 0-1 0 0,0 0 1 0 0,1 0 0 0 0,-1-1-1 0 0,1 1 1 0 0,0 0-1 0 0,1-1 1 0 0,-1 1-1 0 0,1 0 1 0 0,0 0 0 0 0,2-6-1 0 0,0-1 9 0 0,0 1-1 0 0,2 0 1 0 0,-1 1 0 0 0,1-1-1 0 0,1 1 1 0 0,0 0-1 0 0,10-14 1 0 0,-14 22-4 0 0,0 0 0 0 0,1-1 1 0 0,-1 1-1 0 0,0 0 0 0 0,1 0 0 0 0,-1 0 1 0 0,1 1-1 0 0,0-1 0 0 0,-1 1 0 0 0,1-1 1 0 0,0 1-1 0 0,0 0 0 0 0,0 0 0 0 0,0 0 0 0 0,0 0 1 0 0,0 1-1 0 0,1-1 0 0 0,-1 1 0 0 0,0 0 1 0 0,0 0-1 0 0,0 0 0 0 0,0 0 0 0 0,0 0 1 0 0,1 1-1 0 0,-1 0 0 0 0,0-1 0 0 0,0 1 0 0 0,0 0 1 0 0,0 0-1 0 0,0 1 0 0 0,-1-1 0 0 0,5 3 1 0 0,1 1 17 0 0,0 1 1 0 0,-1 0-1 0 0,1 1 0 0 0,-1-1 1 0 0,0 1-1 0 0,-1 0 1 0 0,0 1-1 0 0,0 0 1 0 0,-1 0-1 0 0,9 17 1 0 0,0 3-147 0 0,-2 0 1 0 0,10 33-1 0 0,-9-2-1112 0 0,-5-16-2344 0 0,-4-31 1964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5356 0 0,'0'-12'3729'0'0,"0"0"-985"0"0,0 5 972 0 0,0-3-1047 0 0,11 43-6814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99 541 18066 0 0,'7'-11'3189'0'0,"-4"7"-2888"0"0,-1 1 1 0 0,0-1-1 0 0,1 1 0 0 0,-2-1 0 0 0,1 0 1 0 0,0 0-1 0 0,-1 0 0 0 0,1 0 0 0 0,0-6 1 0 0,-2 9 420 0 0,-3 1-681 0 0,1 1-1 0 0,-1 0 1 0 0,0-1 0 0 0,1 1 0 0 0,-1 0 0 0 0,1 0 0 0 0,-1 1 0 0 0,1-1 0 0 0,-1 0 0 0 0,1 1 0 0 0,0 0-1 0 0,0-1 1 0 0,0 1 0 0 0,0 0 0 0 0,0 0 0 0 0,0 0 0 0 0,-3 4 0 0 0,-28 47 228 0 0,26-41-180 0 0,0-1-47 0 0,2 0 1 0 0,0 0-1 0 0,0 1 0 0 0,1-1 0 0 0,0 1 0 0 0,1 0 0 0 0,0 0 0 0 0,1 1 0 0 0,1-1 0 0 0,-1 0 0 0 0,2 21 0 0 0,1-27-61 0 0,-1 1-1 0 0,1-1 0 0 0,1 1 0 0 0,-1-1 0 0 0,1 1 0 0 0,0-1 0 0 0,1 0 0 0 0,-1 0 0 0 0,1 0 0 0 0,1 0 0 0 0,-1 0 0 0 0,1-1 0 0 0,0 1 0 0 0,0-1 0 0 0,0 0 1 0 0,1 0-1 0 0,0-1 0 0 0,0 1 0 0 0,0-1 0 0 0,0 0 0 0 0,1-1 0 0 0,11 7 0 0 0,-13-8-7 0 0,1 0 0 0 0,0-1 0 0 0,-1 1-1 0 0,1-1 1 0 0,-1 0 0 0 0,1 0 0 0 0,0-1 0 0 0,0 1-1 0 0,0-1 1 0 0,-1 0 0 0 0,1 0 0 0 0,0-1 0 0 0,0 1-1 0 0,0-1 1 0 0,-1 0 0 0 0,1-1 0 0 0,0 1 0 0 0,-1-1 0 0 0,1 0-1 0 0,-1 0 1 0 0,0 0 0 0 0,0 0 0 0 0,0-1 0 0 0,0 0-1 0 0,0 0 1 0 0,6-6 0 0 0,-4 4 54 0 0,-1-1-1 0 0,0 0 1 0 0,0 0-1 0 0,-1 0 1 0 0,0-1-1 0 0,0 1 1 0 0,0-1-1 0 0,-1 0 1 0 0,0 0-1 0 0,0 0 1 0 0,-1-1-1 0 0,0 1 1 0 0,0-1-1 0 0,0 1 1 0 0,-1-1-1 0 0,0-7 1 0 0,-2-5 124 0 0,-1 0 0 0 0,0 0 0 0 0,-2 0 1 0 0,0 0-1 0 0,-13-34 0 0 0,-46-90 571 0 0,35 85-374 0 0,1 3 44 0 0,12 26 88 0 0,-23-62 0 0 0,37 88-457 0 0,0 0 1 0 0,0 0 0 0 0,0 0-1 0 0,1 0 1 0 0,-1 0-1 0 0,1 1 1 0 0,0-1 0 0 0,0 0-1 0 0,1 0 1 0 0,-1 0 0 0 0,1 0-1 0 0,0 0 1 0 0,0 0-1 0 0,0 0 1 0 0,0 1 0 0 0,1-1-1 0 0,2-5 1 0 0,0 4-4 0 0,-1-1-1 0 0,1 1 1 0 0,1 0-1 0 0,-1 1 1 0 0,1-1 0 0 0,0 1-1 0 0,0 0 1 0 0,0 0 0 0 0,11-6-1 0 0,5 0-56 0 0,0 1-1 0 0,1 0 0 0 0,0 2 1 0 0,42-9-1 0 0,-46 12-620 0 0,0 1 0 0 0,0 1-1 0 0,0 0 1 0 0,0 2 0 0 0,1 0 0 0 0,33 5-1 0 0,-28-1-953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39 2868 0 0,'-1'-2'816'0'0,"-1"-1"-1"0"0,1 1 0 0 0,0 0 1 0 0,-1 0-1 0 0,1-1 0 0 0,-1 1 1 0 0,1 0-1 0 0,-1 0 0 0 0,0 1 1 0 0,0-1-1 0 0,0 0 0 0 0,0 0 1 0 0,0 1-1 0 0,0 0 0 0 0,-1-1 1 0 0,1 1-1 0 0,-5-2 0 0 0,3 2-345 0 0,0 0 0 0 0,1 1 0 0 0,-1-1-1 0 0,0 1 1 0 0,0 0 0 0 0,0 0-1 0 0,0 0 1 0 0,0 0 0 0 0,0 1-1 0 0,0-1 1 0 0,-4 2 0 0 0,2 0-302 0 0,0 0 1 0 0,0 0 0 0 0,0 1 0 0 0,1-1-1 0 0,-1 1 1 0 0,1 1 0 0 0,-1-1-1 0 0,1 1 1 0 0,0 0 0 0 0,1 0 0 0 0,-1 0-1 0 0,1 0 1 0 0,0 1 0 0 0,0 0 0 0 0,-5 7-1 0 0,7-8-155 0 0,0 0-1 0 0,0 0 0 0 0,0 0 0 0 0,1 0 0 0 0,0 1 0 0 0,-1-1 0 0 0,1 1 1 0 0,1-1-1 0 0,-1 1 0 0 0,1 0 0 0 0,0-1 0 0 0,0 1 0 0 0,0-1 1 0 0,0 1-1 0 0,1 0 0 0 0,0-1 0 0 0,0 1 0 0 0,0-1 0 0 0,1 0 0 0 0,-1 1 1 0 0,1-1-1 0 0,0 0 0 0 0,5 8 0 0 0,-2-6-124 0 0,-1 0 0 0 0,2 0 0 0 0,-1-1 0 0 0,0 0 0 0 0,1 0 0 0 0,0 0 0 0 0,0 0 0 0 0,1-1 0 0 0,-1 0 0 0 0,1-1 0 0 0,0 0 0 0 0,0 0 0 0 0,14 5 0 0 0,-19-6 487 0 0,-8 3-157 0 0,-15 8-35 0 0,3-2 34 0 0,2 3-72 0 0,-1-1-17 0 0,1 1-1 0 0,0 1 1 0 0,1 0 0 0 0,1 1-1 0 0,0 1 1 0 0,-18 29 0 0 0,30-43-143 0 0,1 0 0 0 0,-1 0 0 0 0,1 0-1 0 0,0 0 1 0 0,0 0 0 0 0,0 0 0 0 0,0 0 0 0 0,1 0 0 0 0,-1 0 0 0 0,1 1 0 0 0,0-1 0 0 0,0 0 0 0 0,0 0 0 0 0,0 1 0 0 0,0-1-1 0 0,1 0 1 0 0,0 0 0 0 0,-1 0 0 0 0,1 0 0 0 0,0 1 0 0 0,1-1 0 0 0,-1-1 0 0 0,0 1 0 0 0,1 0 0 0 0,3 5 0 0 0,-1-4-89 0 0,-1 0 0 0 0,1-1 0 0 0,0 0 0 0 0,-1 0-1 0 0,1 0 1 0 0,1 0 0 0 0,-1 0 0 0 0,0-1 0 0 0,1 1 0 0 0,-1-1 0 0 0,1-1 0 0 0,0 1 0 0 0,0-1 0 0 0,0 1 0 0 0,9 0 0 0 0,0-1-31 0 0,0-1 0 0 0,0-1 0 0 0,0 0 0 0 0,0-1 0 0 0,0 0 0 0 0,0-2 0 0 0,-1 1 0 0 0,1-1 0 0 0,-1-1 0 0 0,0-1 0 0 0,0 0 0 0 0,13-8 0 0 0,-5 2 208 0 0,-1-2 0 0 0,0 0-1 0 0,-1-1 1 0 0,-1-1 0 0 0,0-1-1 0 0,19-23 1 0 0,-22 21 331 0 0,0 0 0 0 0,-1-1 1 0 0,0-1-1 0 0,-2 0 0 0 0,-1-1 1 0 0,0 0-1 0 0,-2-1 0 0 0,7-25 1 0 0,1-4 1302 0 0,-16 51-1153 0 0,8 18-448 0 0,1 3-19 0 0,-2 1 1 0 0,0 1 0 0 0,-1-1 0 0 0,-1 1 0 0 0,6 40-1 0 0,-11-54-37 0 0,0-1-1 0 0,-1 1 1 0 0,1-1-1 0 0,-1 1 1 0 0,-1-1-1 0 0,0 1 1 0 0,0-1-1 0 0,0 0 0 0 0,-1 1 1 0 0,0-1-1 0 0,0 0 1 0 0,-5 9-1 0 0,2-7-20 0 0,0 0-1 0 0,-1 0 0 0 0,0 0 1 0 0,-1-1-1 0 0,1 0 0 0 0,-2 0 1 0 0,-14 12-1 0 0,-4-1-245 0 0,-1-1 0 0 0,-1-2 0 0 0,0 0 0 0 0,-49 18 0 0 0,-2-4-2565 0 0,48-23 1204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5064 0 0,'-2'3'9237'0'0,"0"-1"-8848"0"0,0 1 0 0 0,1 0 0 0 0,-1-1 0 0 0,1 1 0 0 0,-1 0 0 0 0,1 0 0 0 0,0 0-1 0 0,0 0 1 0 0,0 0 0 0 0,1 0 0 0 0,-1 0 0 0 0,1 0 0 0 0,-1 4 0 0 0,3 47 1875 0 0,1-16-1442 0 0,-2-1-881 0 0,0-23-1398 0 0,0 0-1 0 0,-2 18 1 0 0,-1-21-6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3760 0 0,'7'-14'2652'0'0,"1"0"0"0"0,0 0 0 0 0,19-23 0 0 0,-22 31-2223 0 0,0 1 0 0 0,1 0 0 0 0,-1 1 0 0 0,1-1 0 0 0,0 1 1 0 0,1 0-1 0 0,-1 0 0 0 0,1 1 0 0 0,-1 0 0 0 0,14-4 0 0 0,-3 2-62 0 0,0 1 1 0 0,1 1-1 0 0,-1 1 0 0 0,0 0 0 0 0,1 1 0 0 0,-1 1 0 0 0,1 1 0 0 0,-1 0 0 0 0,18 4 0 0 0,-21-2-159 0 0,0 0 1 0 0,0 1-1 0 0,0 1 0 0 0,-1 0 0 0 0,0 0 1 0 0,0 2-1 0 0,0-1 0 0 0,-1 2 1 0 0,0 0-1 0 0,0 0 0 0 0,15 15 0 0 0,-21-16-34 0 0,-1-1 0 0 0,1 1 0 0 0,-2 0 0 0 0,1 0 0 0 0,-1 1-1 0 0,0-1 1 0 0,0 1 0 0 0,-1 0 0 0 0,4 16 0 0 0,1 7 365 0 0,3 44 0 0 0,2 8-263 0 0,-6-54-564 0 0,-6-21-240 0 0,0 1 0 0 0,1 0 0 0 0,1-1 0 0 0,-1 1 0 0 0,2-1 0 0 0,-1 0 0 0 0,1 0 0 0 0,7 11 0 0 0,-3-8-1077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14 188 92 0 0,'-1'2'785'0'0,"-1"0"-1"0"0,1 1 1 0 0,-1 0-1 0 0,1-1 1 0 0,0 1-1 0 0,0 0 1 0 0,0-1-1 0 0,0 1 1 0 0,0 0-1 0 0,1 0 1 0 0,-1 0 0 0 0,1 0-1 0 0,0 0 1 0 0,0 0-1 0 0,0 0 1 0 0,0-1-1 0 0,0 1 1 0 0,2 4-1 0 0,-1-3-385 0 0,0 0-1 0 0,1 0 0 0 0,0 0 0 0 0,0 0 0 0 0,0 0 0 0 0,1-1 0 0 0,-1 1 1 0 0,1-1-1 0 0,0 0 0 0 0,0 0 0 0 0,5 5 0 0 0,0-2-195 0 0,1 0-1 0 0,-1 0 1 0 0,1-1-1 0 0,0 0 1 0 0,1-1-1 0 0,-1 0 1 0 0,1 0-1 0 0,0-1 1 0 0,20 4-1 0 0,-20-5 5 0 0,1-1-1 0 0,0-1 0 0 0,-1 0 0 0 0,1 0 1 0 0,0-1-1 0 0,-1 0 0 0 0,1-1 1 0 0,-1 0-1 0 0,19-7 0 0 0,-23 7-91 0 0,0-1-1 0 0,0 0 1 0 0,0 0-1 0 0,0-1 1 0 0,-1 0-1 0 0,1 0 1 0 0,-1 0-1 0 0,0-1 1 0 0,-1 1-1 0 0,1-1 1 0 0,-1 0-1 0 0,0-1 1 0 0,0 1-1 0 0,0-1 1 0 0,-1 1-1 0 0,5-12 1 0 0,-4 5 71 0 0,0 1 1 0 0,-1-1-1 0 0,0 1 1 0 0,-1-1-1 0 0,0 0 1 0 0,-1 0-1 0 0,-1-19 1 0 0,0 25-115 0 0,0-1 0 0 0,-1 1 0 0 0,0-1 0 0 0,0 1 0 0 0,0 0 0 0 0,-1-1 0 0 0,0 1 0 0 0,0 0 0 0 0,-1 0 0 0 0,0 0 0 0 0,0 0 0 0 0,0 1 0 0 0,-1-1 0 0 0,1 1 0 0 0,-8-7 0 0 0,8 9-33 0 0,0 0-1 0 0,0 0 1 0 0,-1 1-1 0 0,0-1 0 0 0,1 1 1 0 0,-1 0-1 0 0,0 0 1 0 0,0 0-1 0 0,0 1 1 0 0,0 0-1 0 0,0-1 0 0 0,0 1 1 0 0,0 0-1 0 0,-1 1 1 0 0,1-1-1 0 0,-6 1 1 0 0,3 0 2 0 0,1 1-1 0 0,-1 0 1 0 0,0 1 0 0 0,0-1 0 0 0,0 1 0 0 0,1 0 0 0 0,-1 1 0 0 0,1 0-1 0 0,-9 5 1 0 0,3-1 4 0 0,0 1-1 0 0,0 1 1 0 0,1 0-1 0 0,1 1 1 0 0,-1 0-1 0 0,1 0 1 0 0,1 1-1 0 0,0 0 1 0 0,-9 15-1 0 0,7-5-12 0 0,1 0-1 0 0,1 1 1 0 0,1 0 0 0 0,0 1-1 0 0,2-1 1 0 0,1 1 0 0 0,1 0-1 0 0,1 1 1 0 0,0-1 0 0 0,2 25-1 0 0,4 27 24 0 0,22 132-1 0 0,-18-165-38 0 0,8 37-3 0 0,3 21-729 0 0,-14-65-1890 0 0,-3-33 1032 0 0,5 5-36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7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20 2824 0 0,'-1'0'584'0'0,"1"-1"0"0"0,-1 1 0 0 0,0-1 0 0 0,0 1 0 0 0,1-1 0 0 0,-1 1 0 0 0,0-1 0 0 0,0 1 0 0 0,0 0 0 0 0,1 0 0 0 0,-1-1-1 0 0,0 1 1 0 0,0 0 0 0 0,0 0 0 0 0,0 0 0 0 0,0 0 0 0 0,0 0 0 0 0,1 0 0 0 0,-1 0 0 0 0,0 0 0 0 0,0 0 0 0 0,-1 1 0 0 0,0 0-220 0 0,0 0-1 0 0,0 0 1 0 0,0 0 0 0 0,1 0 0 0 0,-1 0 0 0 0,0 0-1 0 0,1 0 1 0 0,-1 1 0 0 0,-1 1 0 0 0,-2 3 96 0 0,0 1 0 0 0,0-1 0 0 0,-7 15 0 0 0,8-12-205 0 0,1 0 0 0 0,-1 0 1 0 0,2 0-1 0 0,-1 1 1 0 0,1-1-1 0 0,0 1 0 0 0,1-1 1 0 0,0 1-1 0 0,1 0 1 0 0,0 0-1 0 0,2 15 0 0 0,-1-18-178 0 0,0 0-1 0 0,0 0 0 0 0,1-1 0 0 0,0 1 0 0 0,1 0 0 0 0,-1-1 1 0 0,1 1-1 0 0,0-1 0 0 0,1 0 0 0 0,-1 0 0 0 0,1 0 1 0 0,1 0-1 0 0,-1-1 0 0 0,1 1 0 0 0,0-1 0 0 0,8 7 0 0 0,-8-10-44 0 0,-1 1-1 0 0,1-1 0 0 0,0 0 1 0 0,0 0-1 0 0,0 0 0 0 0,-1-1 0 0 0,2 0 1 0 0,-1 0-1 0 0,0 0 0 0 0,0-1 1 0 0,0 1-1 0 0,0-1 0 0 0,0 0 1 0 0,1-1-1 0 0,-1 1 0 0 0,0-1 0 0 0,0 0 1 0 0,9-4-1 0 0,-1 1 77 0 0,0-1 1 0 0,0 0-1 0 0,-1-1 0 0 0,0-1 1 0 0,21-15-1 0 0,-28 19-35 0 0,-1-1 0 0 0,0 0-1 0 0,0 0 1 0 0,0-1 0 0 0,0 1-1 0 0,-1-1 1 0 0,0 0 0 0 0,0 0-1 0 0,0 0 1 0 0,0 0 0 0 0,-1 0-1 0 0,0 0 1 0 0,0-1 0 0 0,-1 0-1 0 0,1 1 1 0 0,-1-1 0 0 0,0 1-1 0 0,-1-1 1 0 0,1 0 0 0 0,-1 0-1 0 0,-1 0 1 0 0,1 1 0 0 0,-1-1-1 0 0,1 0 1 0 0,-2 1 0 0 0,1-1-1 0 0,-3-5 1 0 0,1 2-31 0 0,0 0-1 0 0,-1 0 1 0 0,0 0 0 0 0,0 1-1 0 0,-1 0 1 0 0,0 0 0 0 0,0 0-1 0 0,-1 1 1 0 0,-8-8 0 0 0,11 12-114 0 0,0 0 0 0 0,-1 0 0 0 0,0 0 0 0 0,1 1 0 0 0,-1-1 0 0 0,0 1 0 0 0,0 0 0 0 0,-1 0 1 0 0,1 1-1 0 0,0-1 0 0 0,-1 1 0 0 0,1 0 0 0 0,-1 0 0 0 0,1 0 0 0 0,-1 1 0 0 0,1 0 0 0 0,-1 0 0 0 0,1 0 0 0 0,-1 0 0 0 0,-7 2 1 0 0,3 0-638 0 0,0 0 1 0 0,0 1-1 0 0,1 0 1 0 0,-10 4-1 0 0,-3 3-901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6 263 4660 0 0,'-2'-7'2750'0'0,"1"5"-1839"0"0,1 0 1 0 0,-1 0 0 0 0,0-1-1 0 0,1 1 1 0 0,0 0-1 0 0,-1 0 1 0 0,1-1 0 0 0,0 1-1 0 0,0-3 1 0 0,1 3-758 0 0,0 1 1 0 0,-1-1-1 0 0,1 1 0 0 0,0 0 1 0 0,0 0-1 0 0,0-1 1 0 0,0 1-1 0 0,0 0 1 0 0,0 0-1 0 0,0 0 1 0 0,0 0-1 0 0,0 0 1 0 0,0 0-1 0 0,1 0 0 0 0,-1 1 1 0 0,0-1-1 0 0,3-1 1 0 0,20-9 579 0 0,1 1 0 0 0,0 1 1 0 0,44-10-1 0 0,-19 5-323 0 0,179-51 1069 0 0,-213 60-1328 0 0,-4 2 266 0 0,1-1 0 0 0,-1 0 0 0 0,0-1 0 0 0,0 0 0 0 0,0-1 0 0 0,-1 0 0 0 0,22-15 1 0 0,-6-1 1264 0 0,-25 21-1444 0 0,-2 60-15 0 0,-10 112-73 0 0,7-71-88 0 0,-1 141-25 0 0,4-167-553 0 0,0-65-20 0 0,0-1 1 0 0,1 0-1 0 0,-1 1 1 0 0,1-1-1 0 0,1 0 0 0 0,4 13 1 0 0,1-7-1072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23 103 1236 0 0,'-12'-6'21365'0'0,"9"9"-19633"0"0,-1 0-4351 0 0,4-2 2682 0 0,-1 0-1 0 0,1-1 0 0 0,0 1 1 0 0,-1 0-1 0 0,1-1 1 0 0,0 1-1 0 0,0 0 0 0 0,-1 0 1 0 0,1-1-1 0 0,0 1 0 0 0,0 0 1 0 0,0 0-1 0 0,0-1 1 0 0,0 1-1 0 0,0 0 0 0 0,0 0 1 0 0,0-1-1 0 0,0 1 1 0 0,0 0-1 0 0,1 1 0 0 0,-1-1 129 0 0,1 9 8 0 0,0 0-1 0 0,1 0 1 0 0,0-1-1 0 0,0 1 1 0 0,1-1-1 0 0,1 1 1 0 0,-1-1-1 0 0,1 0 1 0 0,1 0-1 0 0,0-1 1 0 0,0 1 0 0 0,1-1-1 0 0,-1 0 1 0 0,2-1-1 0 0,-1 1 1 0 0,1-1-1 0 0,14 10 1 0 0,-15-11-156 0 0,0-1 1 0 0,1 0 0 0 0,0-1 0 0 0,0 1 0 0 0,1-1 0 0 0,-1-1 0 0 0,1 1 0 0 0,0-1 0 0 0,0-1 0 0 0,0 1 0 0 0,0-1 0 0 0,0-1 0 0 0,0 0 0 0 0,1 0 0 0 0,-1 0 0 0 0,0-1 0 0 0,1 0 0 0 0,-1-1 0 0 0,1 0 0 0 0,-1 0 0 0 0,10-3 0 0 0,-12 1 6 0 0,1 0 0 0 0,-1 0 0 0 0,0-1 0 0 0,0 1-1 0 0,0-1 1 0 0,0-1 0 0 0,-1 1 0 0 0,0-1 0 0 0,0 0 0 0 0,0 0 0 0 0,0-1 0 0 0,-1 1 0 0 0,0-1 0 0 0,0 0 0 0 0,0 0-1 0 0,3-10 1 0 0,0 1 89 0 0,-1-1-1 0 0,-1 1 1 0 0,-1-1-1 0 0,0 0 1 0 0,-1 0-1 0 0,1-18 0 0 0,-4 28-99 0 0,0 0-1 0 0,0 0 0 0 0,0 0 0 0 0,-1 0 1 0 0,1 0-1 0 0,-1 0 0 0 0,-1 0 0 0 0,1 1 0 0 0,-1-1 1 0 0,0 0-1 0 0,-4-6 0 0 0,5 10-69 0 0,-1-1-1 0 0,1 1 1 0 0,-1-1 0 0 0,0 1-1 0 0,0 0 1 0 0,0 0-1 0 0,0 0 1 0 0,0 0 0 0 0,0 0-1 0 0,0 0 1 0 0,-1 1-1 0 0,1-1 1 0 0,-1 1 0 0 0,1-1-1 0 0,-1 1 1 0 0,0 0 0 0 0,1 0-1 0 0,-1 0 1 0 0,0 1-1 0 0,0-1 1 0 0,1 0 0 0 0,-1 1-1 0 0,0 0 1 0 0,0 0-1 0 0,-4 0 1 0 0,1 1-242 0 0,0-1 0 0 0,0 1 0 0 0,1 1 0 0 0,-1-1 0 0 0,0 1 0 0 0,0 0 0 0 0,1 1 0 0 0,-1-1 0 0 0,1 1 0 0 0,0 0 0 0 0,-1 0 0 0 0,1 1 0 0 0,1 0 0 0 0,-1 0 0 0 0,1 0 0 0 0,-1 0 0 0 0,-4 7 0 0 0,-8 9-1335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302 147 19818 0 0,'-13'-35'4385'0'0,"9"26"-3878"0"0,0 1-1 0 0,-1-1 0 0 0,-10-13 1 0 0,11 16-432 0 0,-1 1 1 0 0,0 0 0 0 0,1 1 0 0 0,-1-1 0 0 0,-1 1 0 0 0,1 0 0 0 0,-1 0 0 0 0,0 1 0 0 0,1-1-1 0 0,-2 1 1 0 0,1 0 0 0 0,-7-1 0 0 0,6 1 19 0 0,0 2 0 0 0,0-1 0 0 0,0 1 0 0 0,0 0 0 0 0,0 0 0 0 0,0 1 1 0 0,-10 0-1 0 0,15 1-81 0 0,0-1 1 0 0,1 0-1 0 0,-1 0 1 0 0,0 1 0 0 0,0-1-1 0 0,1 1 1 0 0,-1 0-1 0 0,1-1 1 0 0,-1 1 0 0 0,0 0-1 0 0,1 0 1 0 0,-1 0-1 0 0,1 0 1 0 0,0 0 0 0 0,-1 0-1 0 0,1 0 1 0 0,0 1-1 0 0,0-1 1 0 0,0 0 0 0 0,0 1-1 0 0,0-1 1 0 0,0 1-1 0 0,0-1 1 0 0,0 1 0 0 0,0 0-1 0 0,1-1 1 0 0,-1 1-1 0 0,1 0 1 0 0,-1-1 0 0 0,1 1-1 0 0,0 0 1 0 0,0 0-1 0 0,-1-1 1 0 0,1 1 0 0 0,1 2-1 0 0,-1 6 1 0 0,1 0-1 0 0,1 0 0 0 0,-1 0 1 0 0,2 0-1 0 0,-1 0 0 0 0,1-1 1 0 0,1 1-1 0 0,7 13 0 0 0,7 9 9 0 0,22 32-1 0 0,11 18 70 0 0,-49-79-51 0 0,0 0-1 0 0,-1 1 0 0 0,1-1 1 0 0,-1 0-1 0 0,0 1 0 0 0,1-1 1 0 0,-1 1-1 0 0,-1 0 0 0 0,1-1 1 0 0,-1 1-1 0 0,1 0 0 0 0,-1 0 1 0 0,0-1-1 0 0,0 1 1 0 0,-1 0-1 0 0,1 0 0 0 0,-1-1 1 0 0,0 1-1 0 0,0 0 0 0 0,0-1 1 0 0,0 1-1 0 0,-1-1 0 0 0,1 0 1 0 0,-1 1-1 0 0,0-1 0 0 0,-3 5 1 0 0,-4 1 13 0 0,0-1 1 0 0,-1 0 0 0 0,1 0 0 0 0,-2-1-1 0 0,1 0 1 0 0,-1-1 0 0 0,0 0-1 0 0,-16 6 1 0 0,15-8-870 0 0,1 0-1 0 0,-2-1 0 0 0,1-1 1 0 0,-24 3-1 0 0,16-5-777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 2548 0 0,'-12'-9'11177'0'0,"12"9"-11001"0"0,0 0 0 0 0,0 0 0 0 0,0-1 0 0 0,1 1-1 0 0,-1 0 1 0 0,2-3 2286 0 0,-2 3-2286 0 0,0 0-1 0 0,0 0 1 0 0,1 0 0 0 0,-1-1 0 0 0,0 1 0 0 0,0 0-1 0 0,0 0 1 0 0,1 0 0 0 0,-1 0 0 0 0,0 0 0 0 0,0 0-1 0 0,1 0 1 0 0,35-3 2009 0 0,89 8-740 0 0,1-5 0 0 0,208-27-1 0 0,-327 26-1336 0 0,1 0-1 0 0,-1 0 1 0 0,0-1-1 0 0,1 0 0 0 0,-1 0 1 0 0,0-1-1 0 0,0 0 1 0 0,0 0-1 0 0,7-6 0 0 0,-13 8 171 0 0,-18-6-133 0 0,14 7-132 0 0,0 1 0 0 0,0 0 0 0 0,0 1 0 0 0,1-1 0 0 0,-1 0 0 0 0,1 1 0 0 0,-5 2 0 0 0,-1 1 23 0 0,-3 3 7 0 0,0-1-1 0 0,0 2 0 0 0,1-1 1 0 0,0 1-1 0 0,1 1 1 0 0,0 0-1 0 0,0 0 1 0 0,1 1-1 0 0,0 0 0 0 0,1 0 1 0 0,1 1-1 0 0,-1 0 1 0 0,-4 13-1 0 0,4-7-1 0 0,1 0 1 0 0,1 0-1 0 0,0 1 0 0 0,1-1 1 0 0,2 1-1 0 0,-1 0 1 0 0,2 0-1 0 0,2 32 0 0 0,0-35-66 0 0,1 0 1 0 0,1 0-1 0 0,1-1 0 0 0,0 1 0 0 0,10 23 0 0 0,-10-30-386 0 0,0-1-1 0 0,1 1 1 0 0,0-1 0 0 0,0 0-1 0 0,1 0 1 0 0,0-1-1 0 0,1 0 1 0 0,-1 0 0 0 0,1 0-1 0 0,13 8 1 0 0,1 0-1198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12 3412 0 0,'0'-1'513'0'0,"0"0"0"0"0,-1 1 0 0 0,1-1 0 0 0,-1 0 0 0 0,1 0 0 0 0,-1 1 0 0 0,0-1 0 0 0,1 1 0 0 0,-1-1 0 0 0,0 1-1 0 0,1-1 1 0 0,-1 1 0 0 0,0-1 0 0 0,0 1 0 0 0,1-1 0 0 0,-1 1 0 0 0,0 0 0 0 0,0-1 0 0 0,0 1 0 0 0,1 0 0 0 0,-1 0 0 0 0,0 0-1 0 0,0 0 1 0 0,0-1 0 0 0,-1 2 0 0 0,-1-1-41 0 0,1 0-1 0 0,-1 1 0 0 0,0-1 1 0 0,1 1-1 0 0,-1 0 1 0 0,1 0-1 0 0,-1 0 1 0 0,-3 3-1 0 0,-6 3-67 0 0,1 1-1 0 0,-17 15 0 0 0,26-21-15 0 0,-17 15 59 0 0,-138 114 2155 0 0,124-106-2057 0 0,-1-2 0 0 0,-72 38-1 0 0,94-56-443 0 0,0 0 0 0 0,0 0-1 0 0,0-1 1 0 0,0-1-1 0 0,-1 0 1 0 0,1-1-1 0 0,-1 0 1 0 0,0-1-1 0 0,0 0 1 0 0,-14-2 0 0 0,25 1-88 0 0,-1 0 1 0 0,0-1 0 0 0,1 1 0 0 0,-1-1 0 0 0,1 0 0 0 0,-1 1 0 0 0,1-1 0 0 0,-1-1 0 0 0,1 1 0 0 0,-1 0-1 0 0,1-1 1 0 0,0 1 0 0 0,0-1 0 0 0,0 1 0 0 0,0-1 0 0 0,0 0 0 0 0,0 0 0 0 0,-2-3 0 0 0,2 2-4 0 0,0 0 0 0 0,1 0 0 0 0,0-1 0 0 0,-1 1 0 0 0,1 0 0 0 0,1-1 0 0 0,-1 1 0 0 0,0-1 0 0 0,1 1 0 0 0,-1-1 0 0 0,1 1 0 0 0,1-6 0 0 0,0-2 5 0 0,1-1 0 0 0,0 1 1 0 0,1-1-1 0 0,0 1 1 0 0,0 0-1 0 0,2 0 1 0 0,6-12-1 0 0,-9 18 4 0 0,1-1-1 0 0,0 2 1 0 0,0-1 0 0 0,0 0 0 0 0,1 1-1 0 0,0-1 1 0 0,0 1 0 0 0,0 0 0 0 0,0 0 0 0 0,1 1-1 0 0,-1-1 1 0 0,1 1 0 0 0,0 0 0 0 0,0 0-1 0 0,0 1 1 0 0,1-1 0 0 0,-1 1 0 0 0,1 0-1 0 0,-1 1 1 0 0,1-1 0 0 0,-1 1 0 0 0,1 0-1 0 0,0 1 1 0 0,0-1 0 0 0,-1 1 0 0 0,1 0-1 0 0,0 1 1 0 0,0-1 0 0 0,-1 1 0 0 0,10 2-1 0 0,1 2 41 0 0,1 0-1 0 0,0 1 0 0 0,-1 1 0 0 0,0 0 0 0 0,-1 2 1 0 0,0-1-1 0 0,0 2 0 0 0,26 22 0 0 0,-26-19-99 0 0,-1 0 0 0 0,0 1 0 0 0,16 23 0 0 0,-23-28-814 0 0,-1 1 0 0 0,0 0-1 0 0,-1 0 1 0 0,5 12 0 0 0,-6-10-752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417 595 4016 0 0,'-2'-2'818'0'0,"0"1"0"0"0,-1 0 0 0 0,1 0 0 0 0,0 0-1 0 0,0 0 1 0 0,-1 0 0 0 0,1 0 0 0 0,0 1 0 0 0,-1-1 0 0 0,1 1-1 0 0,-4-1 1 0 0,1 1 37 0 0,0 0 1 0 0,0 1-1 0 0,-1-1 0 0 0,-8 3 1 0 0,-1 2 190 0 0,0 0 0 0 0,-21 11 1 0 0,13-5-429 0 0,1 1-1 0 0,1 0 1 0 0,0 2 0 0 0,-29 25-1 0 0,43-33-497 0 0,1-1 0 0 0,0 1-1 0 0,0 1 1 0 0,1-1-1 0 0,-1 1 1 0 0,2 0 0 0 0,-1 0-1 0 0,1 0 1 0 0,0 0-1 0 0,0 1 1 0 0,1 0 0 0 0,0 0-1 0 0,0 0 1 0 0,1 0-1 0 0,0 0 1 0 0,1 1-1 0 0,-1 8 1 0 0,1-13-91 0 0,1 0 0 0 0,0 0-1 0 0,1-1 1 0 0,-1 1 0 0 0,0 0 0 0 0,1-1-1 0 0,0 1 1 0 0,0 0 0 0 0,0-1 0 0 0,1 1-1 0 0,-1-1 1 0 0,1 0 0 0 0,-1 1 0 0 0,1-1-1 0 0,0 0 1 0 0,1 0 0 0 0,-1 0 0 0 0,0 0-1 0 0,1-1 1 0 0,0 1 0 0 0,-1-1 0 0 0,1 1-1 0 0,0-1 1 0 0,0 0 0 0 0,0 0 0 0 0,1 0-1 0 0,-1-1 1 0 0,0 1 0 0 0,1-1 0 0 0,-1 1-1 0 0,1-1 1 0 0,0 0 0 0 0,-1-1 0 0 0,1 1-1 0 0,6 0 1 0 0,-1-1-21 0 0,-1 0-1 0 0,0 0 1 0 0,1-1-1 0 0,-1 0 1 0 0,0-1-1 0 0,0 1 1 0 0,0-2-1 0 0,0 1 1 0 0,0-1-1 0 0,-1 0 0 0 0,1-1 1 0 0,-1 0-1 0 0,0 0 1 0 0,0 0-1 0 0,8-7 1 0 0,-9 5-3 0 0,-1 0 1 0 0,1 0-1 0 0,-2-1 1 0 0,1 1-1 0 0,-1-1 1 0 0,0 0-1 0 0,0 0 1 0 0,-1 0-1 0 0,1-1 1 0 0,-2 1 0 0 0,1-1-1 0 0,-1 0 1 0 0,-1 0-1 0 0,1 0 1 0 0,-1 0-1 0 0,0 0 1 0 0,-1 0-1 0 0,0 0 1 0 0,-2-15-1 0 0,0 5 36 0 0,-1 0 0 0 0,-1 0 0 0 0,-1 1-1 0 0,0-1 1 0 0,-1 1 0 0 0,-1 0 0 0 0,-17-29 0 0 0,5 18 37 0 0,-1 0 1 0 0,-2 2 0 0 0,0 1 0 0 0,-39-33 0 0 0,-34-40 449 0 0,88 90-449 0 0,0 0-1 0 0,0 0 0 0 0,1-1 1 0 0,1 0-1 0 0,-9-17 1 0 0,13 23-68 0 0,0 0 0 0 0,1 0 0 0 0,-1 0 0 0 0,0-1 0 0 0,1 1 0 0 0,0 0 0 0 0,0-1 0 0 0,0 1 0 0 0,0 0 0 0 0,0-1 0 0 0,1 1 0 0 0,-1 0 0 0 0,1 0 1 0 0,0-1-1 0 0,0 1 0 0 0,0 0 0 0 0,0 0 0 0 0,1 0 0 0 0,0 0 0 0 0,-1 0 0 0 0,1 0 0 0 0,2-2 0 0 0,8-9-69 0 0,0 1-1 0 0,1 0 1 0 0,0 1-1 0 0,1 0 1 0 0,0 1-1 0 0,1 0 1 0 0,0 2-1 0 0,1 0 1 0 0,0 0 0 0 0,0 2-1 0 0,1 0 1 0 0,0 0-1 0 0,0 2 1 0 0,1 0-1 0 0,0 1 1 0 0,-1 1-1 0 0,34-2 1 0 0,-40 6-635 0 0,0-1-1 0 0,0 1 1 0 0,0 1-1 0 0,15 4 1 0 0,1 3-916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31 4596 0 0,'-16'-22'12074'0'0,"15"21"-11779"0"0,-1 0-1 0 0,0 0 1 0 0,0 0-1 0 0,1 0 0 0 0,-1 1 1 0 0,0-1-1 0 0,0 0 1 0 0,0 1-1 0 0,0 0 1 0 0,0-1-1 0 0,0 1 0 0 0,0 0 1 0 0,0 0-1 0 0,0 0 1 0 0,0 0-1 0 0,0 0 1 0 0,-4 1-1 0 0,-1 0 54 0 0,0 0 0 0 0,-1 1 0 0 0,1 0 0 0 0,0 0 0 0 0,0 1 0 0 0,0 0 1 0 0,0 0-1 0 0,1 0 0 0 0,-1 1 0 0 0,-9 7 0 0 0,14-9-287 0 0,-1 0 1 0 0,1 1 0 0 0,-1-1-1 0 0,1 1 1 0 0,0 0-1 0 0,0 0 1 0 0,0-1-1 0 0,0 1 1 0 0,1 0-1 0 0,-1 1 1 0 0,1-1 0 0 0,0 0-1 0 0,0 0 1 0 0,0 1-1 0 0,0-1 1 0 0,0 0-1 0 0,1 1 1 0 0,0-1-1 0 0,-1 1 1 0 0,1-1 0 0 0,0 0-1 0 0,1 1 1 0 0,-1-1-1 0 0,2 7 1 0 0,1-3-46 0 0,-1 0 1 0 0,1 0 0 0 0,0-1-1 0 0,1 0 1 0 0,0 1-1 0 0,0-1 1 0 0,0-1-1 0 0,1 1 1 0 0,-1-1 0 0 0,1 1-1 0 0,1-1 1 0 0,-1-1-1 0 0,1 1 1 0 0,11 6-1 0 0,-7-4-127 0 0,1-1-1 0 0,0 0 1 0 0,0-1-1 0 0,0-1 1 0 0,0 0-1 0 0,1 0 1 0 0,0-1-1 0 0,14 2 0 0 0,-26-5 112 0 0,0 0 0 0 0,1 0 0 0 0,-1 0 0 0 0,0 0 0 0 0,1 0-1 0 0,-1-1 1 0 0,0 1 0 0 0,1 0 0 0 0,-1 0 0 0 0,0 0-1 0 0,1 1 1 0 0,-1-1 0 0 0,0 0 0 0 0,1 0 0 0 0,-1 0 0 0 0,0 0-1 0 0,1 0 1 0 0,-1 0 0 0 0,0 0 0 0 0,1 1 0 0 0,-1-1-1 0 0,0 0 1 0 0,0 0 0 0 0,1 0 0 0 0,-1 1 0 0 0,0-1 0 0 0,1 0-1 0 0,-1 0 1 0 0,0 1 0 0 0,0-1 0 0 0,0 0 0 0 0,1 0-1 0 0,-1 1 1 0 0,0-1 0 0 0,0 0 0 0 0,0 1 0 0 0,0-1 0 0 0,0 0-1 0 0,1 1 1 0 0,-11 9 113 0 0,7-8-119 0 0,-40 31 346 0 0,21-17-86 0 0,-20 19 0 0 0,35-29-181 0 0,1 1 0 0 0,-1 0 0 0 0,1 1 0 0 0,1 0 0 0 0,0-1 0 0 0,-8 16 0 0 0,12-21-60 0 0,0 1 0 0 0,0-1-1 0 0,0 0 1 0 0,1 1 0 0 0,-1-1 0 0 0,1 1-1 0 0,-1-1 1 0 0,1 1 0 0 0,0 0-1 0 0,0-1 1 0 0,0 1 0 0 0,0-1 0 0 0,0 1-1 0 0,1-1 1 0 0,-1 1 0 0 0,1 0 0 0 0,-1-1-1 0 0,2 3 1 0 0,0-1 7 0 0,0-1 0 0 0,0 0 0 0 0,0 1 0 0 0,1-1-1 0 0,-1 0 1 0 0,1 0 0 0 0,0 0 0 0 0,0 0 0 0 0,0-1 0 0 0,6 5 0 0 0,-1-2-70 0 0,1 0 1 0 0,0-1 0 0 0,0 1 0 0 0,1-2-1 0 0,-1 1 1 0 0,1-2 0 0 0,0 1-1 0 0,15 1 1 0 0,-8-2-855 0 0,1-2-1 0 0,-1 0 1 0 0,0-1 0 0 0,24-4-1 0 0,-12 0-701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86 3572 0 0,'2'-12'9992'0'0,"-2"11"-9593"0"0,14-6 3569 0 0,26 1-4096 0 0,-26 5 1332 0 0,40-8-267 0 0,-14 4-248 0 0,-1-1-1 0 0,-1-3 1 0 0,63-21 0 0 0,-96 31 861 0 0,-6 5-705 0 0,-13 20-470 0 0,-6 14-171 0 0,19-34-179 0 0,-6 17 111 0 0,-5 45 0 0 0,11-60-144 0 0,1 1 0 0 0,0-1 1 0 0,0 0-1 0 0,1 0 0 0 0,0 0 0 0 0,0 0 0 0 0,1-1 0 0 0,0 1 1 0 0,5 13-1 0 0,-4-14-25 0 0,24 47-445 0 0,-25-51 441 0 0,0 0 1 0 0,0 0-1 0 0,1 0 0 0 0,-1 0 0 0 0,1 0 0 0 0,-1-1 0 0 0,1 1 1 0 0,0-1-1 0 0,0 0 0 0 0,0 1 0 0 0,0-1 0 0 0,0-1 0 0 0,5 3 1 0 0,3 1 25 0 0,-9-4 112 0 0,-1 0-1 0 0,0 0 0 0 0,1 0 1 0 0,0-1-1 0 0,-1 1 1 0 0,1-1-1 0 0,-1 1 0 0 0,1-1 1 0 0,0 1-1 0 0,2-1 1 0 0,-3 0 532 0 0,-3 2-593 0 0,0 0 0 0 0,0 0 0 0 0,0 0 0 0 0,0 0 0 0 0,0-1 0 0 0,0 1 0 0 0,-5 2 0 0 0,4-2 21 0 0,-14 10 15 0 0,1 0 0 0 0,1 2-1 0 0,0 0 1 0 0,1 0-1 0 0,1 1 1 0 0,0 1-1 0 0,1 0 1 0 0,1 1 0 0 0,1 0-1 0 0,0 1 1 0 0,1 0-1 0 0,1 1 1 0 0,-7 22-1 0 0,2 3-24 0 0,2 0 0 0 0,2 1 0 0 0,3 1-1 0 0,-3 75 1 0 0,7-35 11 0 0,-6 85 81 0 0,8-167-135 0 0,-1-1 0 0 0,1 0 0 0 0,-1 1 0 0 0,0-1 0 0 0,0 0 0 0 0,0 1 0 0 0,-1-1 0 0 0,1 0 0 0 0,-1 0 0 0 0,0 0 0 0 0,0 0 0 0 0,0 0-1 0 0,0-1 1 0 0,0 1 0 0 0,0 0 0 0 0,-4 1 0 0 0,4-2 0 0 0,0 0-1 0 0,-1-1 0 0 0,1 0 1 0 0,-1 1-1 0 0,0-1 1 0 0,1 0-1 0 0,-1 0 1 0 0,0-1-1 0 0,0 1 0 0 0,1-1 1 0 0,-1 1-1 0 0,0-1 1 0 0,0 0-1 0 0,0 0 0 0 0,0 0 1 0 0,1 0-1 0 0,-1-1 1 0 0,0 1-1 0 0,0-1 1 0 0,-2 0-1 0 0,-60-24-8 0 0,1 0-3729 0 0,59 17 513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4724 0 0,'18'-36'17820'0'0,"-15"35"-16539"0"0,-3 1-1236 0 0,0 0 0 0 0,1 0 0 0 0,-1 0 0 0 0,0-1 0 0 0,0 1-1 0 0,0 0 1 0 0,1 0 0 0 0,-1 0 0 0 0,0 0 0 0 0,0 0 0 0 0,0 0 0 0 0,1 0 0 0 0,-1-1 0 0 0,0 1-1 0 0,0 0 1 0 0,1 0 0 0 0,-1 0 0 0 0,0 0 0 0 0,0 0 0 0 0,1 0 0 0 0,-1 0 0 0 0,0 0 0 0 0,0 0 0 0 0,1 0-1 0 0,-1 0 1 0 0,0 0 0 0 0,0 1 0 0 0,1-1 0 0 0,-1 0 0 0 0,0 0 0 0 0,0 0 0 0 0,1 0 0 0 0,-1 0-1 0 0,0 0 1 0 0,0 0 0 0 0,0 1 0 0 0,1-1 0 0 0,4 18 467 0 0,0-1 0 0 0,-1 1 0 0 0,0 0 0 0 0,1 34 0 0 0,-2-18-256 0 0,4 117 437 0 0,-3-28-5248 0 0,-1-106 2944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11 5004 0 0,'1'-11'17435'0'0,"-16"23"-14220"0"0,-9 14-5547 0 0,11-11 4174 0 0,11-13-1816 0 0,-42 55 992 0 0,-74 72 0 0 0,102-114-883 0 0,0-1 0 0 0,-1 0 0 0 0,-1-1 0 0 0,0-1 0 0 0,-1-1 0 0 0,0-1 0 0 0,0 0 0 0 0,-1-1 1 0 0,-29 8-1 0 0,48-16-130 0 0,0-1 0 0 0,-1 1 0 0 0,1-1 0 0 0,-1 1 0 0 0,1-1 0 0 0,-1 0 0 0 0,1 0 0 0 0,-1 1 0 0 0,1-1 0 0 0,-1 0 0 0 0,1 0 0 0 0,-1-1 0 0 0,1 1 0 0 0,-1 0 1 0 0,1 0-1 0 0,0-1 0 0 0,-1 1 0 0 0,1-1 0 0 0,-1 1 0 0 0,1-1 0 0 0,0 0 0 0 0,-1 1 0 0 0,1-1 0 0 0,0 0 0 0 0,0 0 0 0 0,-1 0 0 0 0,1 0 0 0 0,0 0 0 0 0,0 0 0 0 0,0 0 0 0 0,0 0 1 0 0,1 0-1 0 0,-1-1 0 0 0,0 1 0 0 0,0 0 0 0 0,1-1 0 0 0,-1 1 0 0 0,1-1 0 0 0,-1 1 0 0 0,1 0 0 0 0,-1-1 0 0 0,1 1 0 0 0,0-1 0 0 0,0 1 0 0 0,0-1 0 0 0,0 1 0 0 0,0-1 1 0 0,0-1-1 0 0,0-5-3 0 0,1 0-1 0 0,0 1 1 0 0,0-1 0 0 0,1 0 0 0 0,0 1 0 0 0,0-1 0 0 0,0 1 0 0 0,5-8 0 0 0,-2 4 11 0 0,1 2 0 0 0,1-1 0 0 0,-1 1 0 0 0,1-1 0 0 0,1 2 0 0 0,0-1 0 0 0,0 1 0 0 0,0 1 0 0 0,13-9 0 0 0,-18 13 3 0 0,0 1 0 0 0,1 0 0 0 0,-1 0 0 0 0,0 0 0 0 0,1 1 0 0 0,-1-1 0 0 0,1 1 0 0 0,-1 0 0 0 0,1 0 0 0 0,0 0 0 0 0,0 1 0 0 0,-1-1 0 0 0,1 1 0 0 0,0 0 0 0 0,0 0 1 0 0,0 0-1 0 0,-1 0 0 0 0,1 1 0 0 0,0-1 0 0 0,0 1 0 0 0,-1 0 0 0 0,1 0 0 0 0,-1 1 0 0 0,1-1 0 0 0,-1 1 0 0 0,1 0 0 0 0,-1-1 0 0 0,0 2 0 0 0,0-1 0 0 0,0 0 0 0 0,5 5 0 0 0,6 6 43 0 0,0 2-1 0 0,0 0 0 0 0,-2 0 0 0 0,0 1 1 0 0,19 33-1 0 0,-7-3-78 0 0,10 18-535 0 0,-13-20-3526 0 0,-17-36 2472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0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59 113 21818 0 0,'-9'-28'3600'0'0,"0"8"-2244"0"0,3 2-751 0 0,-1 5-281 0 0,4 1-124 0 0,-4 3-68 0 0,3 1-40 0 0,1 4 112 0 0,-7 16-404 0 0,10-3-228 0 0,0 1 76 0 0,0 9-1221 0 0,0-1-39 0 0,0 0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37 181 1236 0 0,'-3'0'4202'0'0,"2"1"-3654"0"0,-1-1 0 0 0,1 1 1 0 0,-1 0-1 0 0,1 0 0 0 0,-1 0 0 0 0,1 0 0 0 0,-1 0 1 0 0,1 0-1 0 0,-1 0 0 0 0,1 0 0 0 0,0 0 1 0 0,0 0-1 0 0,0 1 0 0 0,0-1 0 0 0,0 1 0 0 0,0-1 1 0 0,-1 2-1 0 0,0 1-41 0 0,1 0 0 0 0,0-1 0 0 0,-1 1 0 0 0,1 0 0 0 0,1 0 0 0 0,-1 0 0 0 0,0 6 0 0 0,1-4-250 0 0,0-1-1 0 0,0 1 1 0 0,0 0 0 0 0,1 0-1 0 0,0-1 1 0 0,0 1-1 0 0,0 0 1 0 0,1-1 0 0 0,0 1-1 0 0,5 9 1 0 0,-2-8-166 0 0,0 0 0 0 0,0-1-1 0 0,1 0 1 0 0,0 0 0 0 0,0 0 0 0 0,0-1 0 0 0,1 0 0 0 0,0 0 0 0 0,0-1 0 0 0,0 0 0 0 0,0 0 0 0 0,1-1 0 0 0,-1 1 0 0 0,1-2 0 0 0,0 1 0 0 0,0-1-1 0 0,0 0 1 0 0,0-1 0 0 0,0 0 0 0 0,1 0 0 0 0,-1-1 0 0 0,0 0 0 0 0,0 0 0 0 0,1-1 0 0 0,-1 0 0 0 0,0 0 0 0 0,0-1 0 0 0,0 0 0 0 0,0-1-1 0 0,0 0 1 0 0,10-5 0 0 0,-10 4-1 0 0,0 0-1 0 0,-1-1 0 0 0,0 0 0 0 0,0 0 1 0 0,0-1-1 0 0,0 1 0 0 0,-1-2 1 0 0,0 1-1 0 0,0-1 0 0 0,0 1 0 0 0,-1-2 1 0 0,7-11-1 0 0,-9 13 14 0 0,0 0 0 0 0,-1 0-1 0 0,1-1 1 0 0,-2 1 0 0 0,1 0 0 0 0,-1-1 0 0 0,1 1-1 0 0,-2-1 1 0 0,1 1 0 0 0,-1-1 0 0 0,0 1 0 0 0,0-1-1 0 0,-1 1 1 0 0,0-1 0 0 0,0 1 0 0 0,0-1-1 0 0,-4-9 1 0 0,-1 2 14 0 0,0 0 0 0 0,-1 1 1 0 0,0-1-1 0 0,-1 1 0 0 0,-1 1 0 0 0,0 0 0 0 0,-19-21 0 0 0,24 29-135 0 0,-1 0 0 0 0,1 1 0 0 0,-1-1-1 0 0,1 1 1 0 0,-1 0 0 0 0,0 0 0 0 0,0 1 0 0 0,-1 0 0 0 0,1 0 0 0 0,-10-3-1 0 0,11 4-87 0 0,0 1 0 0 0,0 0-1 0 0,0 0 1 0 0,0 0 0 0 0,-1 0-1 0 0,1 0 1 0 0,0 1 0 0 0,0 0-1 0 0,0 0 1 0 0,0 0 0 0 0,0 0-1 0 0,0 1 1 0 0,0-1-1 0 0,0 1 1 0 0,1 0 0 0 0,-5 3-1 0 0,-22 20-2885 0 0,19-13 1380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1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3412 0 0,'3'-13'1353'0'0,"0"0"-1"0"0,1 0 0 0 0,1 0 0 0 0,0 0 1 0 0,1 1-1 0 0,0-1 0 0 0,15-19 0 0 0,63-76 3354 0 0,-72 95-3871 0 0,-9 9-579 0 0,0 1 0 0 0,0-1-1 0 0,0 1 1 0 0,0 0 0 0 0,1 0-1 0 0,-1 1 1 0 0,8-5 0 0 0,-10 7 142 0 0,2 2-115 0 0,-2 0-198 0 0,0-1 0 0 0,0 0-1 0 0,1 0 1 0 0,-1 0 0 0 0,0 1-1 0 0,0-1 1 0 0,0 0 0 0 0,0 1-1 0 0,-1-1 1 0 0,1 1 0 0 0,0-1-1 0 0,-1 1 1 0 0,1 0 0 0 0,-1-1-1 0 0,1 1 1 0 0,-1-1 0 0 0,0 1-1 0 0,1 3 1 0 0,5 71 1135 0 0,15 110 9 0 0,-19-177-1189 0 0,0-1 0 0 0,1 1 0 0 0,0-1 0 0 0,0 1 1 0 0,1-1-1 0 0,0 0 0 0 0,1-1 0 0 0,-1 1 0 0 0,1-1 0 0 0,1 0 0 0 0,8 10 1 0 0,-10-14-49 0 0,0 1 0 0 0,0-1-1 0 0,0 0 1 0 0,0 0 0 0 0,0 0 0 0 0,0 0 0 0 0,1-1 0 0 0,-1 0 0 0 0,1 0 0 0 0,0 0 0 0 0,0-1 0 0 0,0 1 0 0 0,0-1 0 0 0,0 0 0 0 0,0-1 0 0 0,0 1 0 0 0,0-1 0 0 0,0 0 0 0 0,0 0 0 0 0,0-1 0 0 0,6 0-1 0 0,3-3-26 0 0,0-1 0 0 0,0 0 0 0 0,-1 0 0 0 0,1-2 0 0 0,-2 0 0 0 0,1 0-1 0 0,-1-1 1 0 0,0 0 0 0 0,0-1 0 0 0,11-13 0 0 0,4-4-18 0 0,-2-2 1 0 0,38-52-1 0 0,-44 51 126 0 0,27-59-1 0 0,-13 23 665 0 0,-26 48-279 0 0,-7 15-417 0 0,1 1 1 0 0,-1-1 0 0 0,1 0 0 0 0,-1 1 0 0 0,1 0 0 0 0,0-1 0 0 0,0 1-1 0 0,-1-1 1 0 0,1 1 0 0 0,0 0 0 0 0,2-3 0 0 0,-2 3 401 0 0,-1 6-365 0 0,-3 70 220 0 0,1-45-210 0 0,1 1-1 0 0,1 0 1 0 0,6 39 0 0 0,-6-68-84 0 0,4 18-95 0 0,9 34-1 0 0,-10-46-28 0 0,0 0 0 0 0,1 0-1 0 0,0 0 1 0 0,0-1 0 0 0,1 0 0 0 0,-1 0-1 0 0,9 9 1 0 0,-1-4-460 0 0,1 1 1 0 0,1-2-1 0 0,0 1 0 0 0,0-2 0 0 0,1 0 1 0 0,32 16-1 0 0,-15-12-1031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145 145 3684 0 0,'-4'2'712'0'0,"1"-1"0"0"0,-1 1 0 0 0,0 0 0 0 0,1 0 0 0 0,-1 0 1 0 0,1 1-1 0 0,0-1 0 0 0,0 1 0 0 0,0 0 0 0 0,0 0 0 0 0,0 0 0 0 0,0 0 0 0 0,-3 5 0 0 0,4-3-311 0 0,0-1 0 0 0,0 0 1 0 0,0 0-1 0 0,0 1 0 0 0,1-1 1 0 0,0 1-1 0 0,0 0 0 0 0,0-1 0 0 0,1 1 1 0 0,-1 8-1 0 0,1-7-258 0 0,1 1 0 0 0,0-1 0 0 0,0 0 0 0 0,0 1 0 0 0,0-1 0 0 0,1 0 0 0 0,0 0 0 0 0,1 0 0 0 0,-1 0 1 0 0,1 0-1 0 0,1-1 0 0 0,-1 1 0 0 0,1-1 0 0 0,-1 0 0 0 0,1 0 0 0 0,1 0 0 0 0,6 6 0 0 0,-3-6-72 0 0,1 1 0 0 0,-1-1 0 0 0,1 0 0 0 0,0-1 0 0 0,0 0 0 0 0,1-1 0 0 0,-1 1 0 0 0,1-2 0 0 0,0 1 0 0 0,0-2 0 0 0,0 1 0 0 0,0-1 0 0 0,0-1 0 0 0,0 0 0 0 0,0 0 0 0 0,0-1 0 0 0,0 0 0 0 0,-1-1 0 0 0,1 0 0 0 0,0 0 0 0 0,-1-1 0 0 0,1-1 0 0 0,-1 1 0 0 0,0-1 0 0 0,0-1 0 0 0,0 0 0 0 0,-1 0 0 0 0,1-1-1 0 0,-1 0 1 0 0,-1 0 0 0 0,1-1 0 0 0,-1 0 0 0 0,10-13 0 0 0,-2-1 149 0 0,-1 0-1 0 0,16-34 0 0 0,-26 47-129 0 0,-1-1 0 0 0,1 0 0 0 0,-1 0 0 0 0,-1 0 0 0 0,0 0 0 0 0,0 0 1 0 0,0 0-1 0 0,-1 0 0 0 0,-1-1 0 0 0,0-12 0 0 0,0 18-58 0 0,-1 1 0 0 0,0-1 0 0 0,0 1 1 0 0,0-1-1 0 0,0 1 0 0 0,0 0 1 0 0,-1 0-1 0 0,0 0 0 0 0,1-1 0 0 0,-1 1 1 0 0,0 1-1 0 0,0-1 0 0 0,-1 0 1 0 0,1 0-1 0 0,-5-3 0 0 0,3 3 8 0 0,-1 0 1 0 0,0 0-1 0 0,0 0 0 0 0,0 0 0 0 0,0 1 1 0 0,0 0-1 0 0,-1 0 0 0 0,-10-2 0 0 0,2 1 44 0 0,-1 1 0 0 0,0 1 0 0 0,1 1 0 0 0,-1 0 0 0 0,0 1 0 0 0,-23 4 0 0 0,18-1-11 0 0,1 1 1 0 0,0 1-1 0 0,0 0 0 0 0,1 2 1 0 0,0 0-1 0 0,0 1 1 0 0,1 1-1 0 0,0 0 1 0 0,1 2-1 0 0,0 0 0 0 0,1 0 1 0 0,0 2-1 0 0,1 0 1 0 0,0 0-1 0 0,-21 32 1 0 0,30-39-54 0 0,1 0 0 0 0,0 0 0 0 0,1 1 0 0 0,0-1 0 0 0,0 1 0 0 0,1-1 1 0 0,0 1-1 0 0,0 0 0 0 0,0 0 0 0 0,1 0 0 0 0,1 0 0 0 0,-1 0 1 0 0,1 0-1 0 0,1 0 0 0 0,-1 0 0 0 0,1 0 0 0 0,1 0 0 0 0,0 0 1 0 0,0 0-1 0 0,4 10 0 0 0,-4-12-72 0 0,1 1 1 0 0,1-1-1 0 0,-1 0 0 0 0,1 0 1 0 0,0 0-1 0 0,0 0 0 0 0,0-1 1 0 0,1 1-1 0 0,0-1 0 0 0,0 0 1 0 0,10 7-1 0 0,-10-10-34 0 0,-1 0-1 0 0,0 0 1 0 0,1 0-1 0 0,-1 0 1 0 0,1-1-1 0 0,0 1 1 0 0,-1-1-1 0 0,1 0 0 0 0,0-1 1 0 0,0 1-1 0 0,0-1 1 0 0,0 0-1 0 0,-1 0 1 0 0,1-1-1 0 0,0 1 1 0 0,0-1-1 0 0,0 0 1 0 0,5-2-1 0 0,2-1-25 0 0,-1 0 0 0 0,0-1 0 0 0,0-1-1 0 0,0 0 1 0 0,-1 0 0 0 0,1-1 0 0 0,-2 0 0 0 0,1-1-1 0 0,16-16 1 0 0,0-6-38 0 0,39-56 0 0 0,-51 66 135 0 0,75-121 1782 0 0,-91 148-1475 0 0,0 0 0 0 0,0 1 0 0 0,0-1 0 0 0,1 0 0 0 0,0 1 0 0 0,0-1 0 0 0,1 9 1 0 0,0 1-217 0 0,0-1 0 0 0,6 32 1 0 0,-4-36-57 0 0,1 0-1 0 0,1 0 1 0 0,0-1-1 0 0,1 1 1 0 0,0-1-1 0 0,0 0 1 0 0,1-1 0 0 0,10 14-1 0 0,-13-20-31 0 0,1 1-1 0 0,0-1 1 0 0,0 0-1 0 0,1 0 1 0 0,-1 0 0 0 0,1-1-1 0 0,0 1 1 0 0,0-1-1 0 0,0 0 1 0 0,0-1-1 0 0,1 1 1 0 0,-1-1-1 0 0,1 0 1 0 0,-1 0-1 0 0,1-1 1 0 0,0 0 0 0 0,0 0-1 0 0,0 0 1 0 0,9 0-1 0 0,-2-2-22 0 0,0 0 0 0 0,1-1-1 0 0,-1-1 1 0 0,0 0 0 0 0,0-1 0 0 0,0 0-1 0 0,-1-1 1 0 0,1 0 0 0 0,-1-1 0 0 0,-1-1-1 0 0,1 0 1 0 0,16-13 0 0 0,10-10 15 0 0,-2-2 0 0 0,35-41 0 0 0,-65 67 18 0 0,149-165 290 0 0,-116 120 854 0 0,-39 50-706 0 0,0 3-417 0 0,0 1 0 0 0,-1-1 0 0 0,1 0 1 0 0,0 0-1 0 0,-1 0 0 0 0,0 0 0 0 0,0 0 0 0 0,-1 4 0 0 0,-6 14 73 0 0,5-2-39 0 0,0 0 0 0 0,1 0 0 0 0,1 0 0 0 0,0 0 0 0 0,2 0-1 0 0,0 0 1 0 0,1 0 0 0 0,5 25 0 0 0,-3-30-53 0 0,-1-1 0 0 0,2 1 0 0 0,-1-1 0 0 0,2 0 0 0 0,0-1 0 0 0,0 1 0 0 0,1-1 0 0 0,0 0 0 0 0,1-1 0 0 0,0 0 0 0 0,1 0 0 0 0,15 13 0 0 0,-9-12-346 0 0,0-1-1 0 0,0-1 1 0 0,1 0-1 0 0,0-1 1 0 0,0-1-1 0 0,1 0 1 0 0,0-1-1 0 0,0-1 1 0 0,1-1-1 0 0,19 3 1 0 0,-5-5-1238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3648 0 0,'3'3'13200'0'0,"1"12"-10412"0"0,-1 22-2176 0 0,4 93 2424 0 0,-8-112-2833 0 0,2-1 0 0 0,0 0 1 0 0,1 0-1 0 0,0 0 0 0 0,2-1 0 0 0,0 1 0 0 0,1-1 0 0 0,0 0 1 0 0,13 26-1 0 0,-16-39-182 0 0,-1-1 0 0 0,1 0 0 0 0,0 0 0 0 0,0 1 0 0 0,-1-1 0 0 0,1 0 0 0 0,1-1 0 0 0,-1 1 1 0 0,0 0-1 0 0,0-1 0 0 0,1 1 0 0 0,-1-1 0 0 0,1 1 0 0 0,-1-1 0 0 0,1 0 0 0 0,0 0 0 0 0,3 0 0 0 0,-2 0-5 0 0,1 0 0 0 0,-1-1 0 0 0,1 0 0 0 0,0 0 0 0 0,-1 0 0 0 0,1-1 0 0 0,-1 0 0 0 0,1 1 0 0 0,8-4 0 0 0,-3 0-18 0 0,0 0 1 0 0,0-1-1 0 0,0 0 1 0 0,0-1-1 0 0,-1 0 1 0 0,0 0 0 0 0,0-1-1 0 0,10-10 1 0 0,-2-2 9 0 0,-1-1 1 0 0,-1 0-1 0 0,0-1 0 0 0,-2-1 1 0 0,-1 0-1 0 0,0 0 1 0 0,-2-1-1 0 0,-1-1 1 0 0,0 0-1 0 0,6-31 0 0 0,-1-20 721 0 0,-10 44 1121 0 0,-3 50-1757 0 0,0 0-1 0 0,2-1 1 0 0,0 1-1 0 0,1 0 1 0 0,1-1-1 0 0,1 0 0 0 0,0 0 1 0 0,2 0-1 0 0,12 22 1 0 0,-7-17-356 0 0,1-2-1 0 0,22 27 1 0 0,-19-27-1120 0 0,1-2 1 0 0,24 20 0 0 0,-32-31-233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4328 0 0,'-2'5'944'0'0,"0"0"0"0"0,0 0 0 0 0,0 0 0 0 0,0 1 0 0 0,-1 6 0 0 0,-2 52 2738 0 0,4-39-2943 0 0,-3 559 6891 0 0,34-6-4736 0 0,-2-332-5274 0 0,-25-225 790 0 0,0-4 37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4016 0 0,'-8'1'1411'0'0,"1"-1"-1"0"0,-1 1 0 0 0,0 0 1 0 0,1 1-1 0 0,-1 0 0 0 0,1 0 0 0 0,-9 4 1 0 0,8-2-642 0 0,0 0 0 0 0,-1 1 1 0 0,1 0-1 0 0,1 0 0 0 0,-14 12 1 0 0,16-12-608 0 0,0-1 1 0 0,1 1-1 0 0,-1 0 1 0 0,1 0-1 0 0,0 0 1 0 0,1 1-1 0 0,-1 0 0 0 0,1-1 1 0 0,0 1-1 0 0,0 0 1 0 0,1 1-1 0 0,0-1 1 0 0,0 0-1 0 0,1 1 1 0 0,-1-1-1 0 0,1 1 1 0 0,1-1-1 0 0,-1 1 1 0 0,2 11-1 0 0,0-11-98 0 0,1 1-1 0 0,0-1 1 0 0,1 1-1 0 0,0-1 1 0 0,0 0 0 0 0,0 0-1 0 0,1 0 1 0 0,0-1-1 0 0,0 1 1 0 0,1-1-1 0 0,9 10 1 0 0,-5-6-236 0 0,1-1-1 0 0,0 1 1 0 0,1-2-1 0 0,0 0 1 0 0,22 12 0 0 0,-33-19 168 0 0,1-1 0 0 0,0 0 0 0 0,0 1 0 0 0,0-1 0 0 0,0 1 0 0 0,0-1 0 0 0,-1 1 0 0 0,1-1 0 0 0,0 1 0 0 0,0 0 0 0 0,-1-1 0 0 0,1 1 0 0 0,0 0 0 0 0,-1-1 0 0 0,2 3 0 0 0,-11 6 238 0 0,-3 1-170 0 0,-6 6 335 0 0,-21 24 0 0 0,34-34-338 0 0,1-1 0 0 0,0 1 0 0 0,0 0-1 0 0,0 0 1 0 0,1 1 0 0 0,0-1 0 0 0,0 1 0 0 0,0-1 0 0 0,-1 9 0 0 0,2-6-7 0 0,0 0 1 0 0,0 0 0 0 0,1 0 0 0 0,0 0 0 0 0,1 1-1 0 0,0-1 1 0 0,0 0 0 0 0,1 0 0 0 0,3 14 0 0 0,-2-14-44 0 0,1 1 1 0 0,0-1 0 0 0,0 0 0 0 0,1 0 0 0 0,1 0-1 0 0,-1 0 1 0 0,1-1 0 0 0,1 0 0 0 0,-1 0-1 0 0,2 0 1 0 0,-1-1 0 0 0,1 0 0 0 0,0 0 0 0 0,10 8-1 0 0,-7-9-449 0 0,0 1-1 0 0,0-2 0 0 0,0 1 1 0 0,1-2-1 0 0,0 1 0 0 0,-1-2 1 0 0,2 1-1 0 0,-1-1 0 0 0,0-1 1 0 0,1 0-1 0 0,22 1 1 0 0,0-3-1087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1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2404 0 0,'94'-12'10306'0'0,"-60"9"-8855"0"0,1-2 0 0 0,51-14 1 0 0,-81 18-1094 0 0,0-1 1 0 0,0 0-1 0 0,0 0 1 0 0,0 0 0 0 0,0-1-1 0 0,-1 0 1 0 0,1 0 0 0 0,5-5 1840 0 0,-13 9-1855 0 0,-6 4-143 0 0,0 0 0 0 0,0 1 0 0 0,1 0 0 0 0,0 0 0 0 0,0 0-1 0 0,1 1 1 0 0,-1 1 0 0 0,2-1 0 0 0,-1 1 0 0 0,-9 14 0 0 0,0 3 168 0 0,1 1 0 0 0,-18 40 0 0 0,24-46-213 0 0,1 1 1 0 0,1 0-1 0 0,1 1 0 0 0,0-1 0 0 0,2 1 1 0 0,0 0-1 0 0,2 1 0 0 0,0-1 0 0 0,2 0 1 0 0,2 30-1 0 0,0-34-148 0 0,1 1-1 0 0,1 0 1 0 0,0-1 0 0 0,2 0 0 0 0,9 23-1 0 0,-12-33-341 0 0,1 0-1 0 0,0-1 0 0 0,0 0 1 0 0,1 0-1 0 0,0 0 0 0 0,0 0 1 0 0,1-1-1 0 0,0 0 0 0 0,0 0 1 0 0,0 0-1 0 0,1-1 0 0 0,0 0 0 0 0,0 0 1 0 0,9 4-1 0 0,8 1-1261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37 2356 0 0,'4'-6'4788'0'0,"0"-1"-1"0"0,1 1 1 0 0,9-11 0 0 0,-8 32-3546 0 0,-6-11-1129 0 0,0 0 0 0 0,0 0 0 0 0,0 0 0 0 0,0 0 0 0 0,-1 0-1 0 0,0 0 1 0 0,0 0 0 0 0,0-1 0 0 0,0 1 0 0 0,0 0 0 0 0,-1-1 0 0 0,0 1 0 0 0,-2 4 0 0 0,-3 8 193 0 0,-55 102 783 0 0,47-92-884 0 0,13-23-182 0 0,-56 94 756 0 0,47-82-528 0 0,0 0-1 0 0,-1-1 1 0 0,-27 26 0 0 0,38-39-234 0 0,-1 1 0 0 0,1-1-1 0 0,-1 0 1 0 0,0 0-1 0 0,0 0 1 0 0,0 0 0 0 0,0 0-1 0 0,0 0 1 0 0,0 0 0 0 0,0 0-1 0 0,0-1 1 0 0,0 1 0 0 0,0-1-1 0 0,0 0 1 0 0,0 1 0 0 0,0-1-1 0 0,0 0 1 0 0,-1 0 0 0 0,-3-1-1 0 0,3 0-6 0 0,0 0-1 0 0,0 0 0 0 0,0-1 0 0 0,0 1 0 0 0,0-1 1 0 0,0 1-1 0 0,0-1 0 0 0,0 0 0 0 0,0 0 1 0 0,1-1-1 0 0,-4-3 0 0 0,-1-2-7 0 0,0-1 0 0 0,0 0 0 0 0,1 0 1 0 0,1-1-1 0 0,0 1 0 0 0,-7-18 0 0 0,10 22-5 0 0,1-1-1 0 0,-1 1 1 0 0,1-1-1 0 0,0 1 1 0 0,1-1-1 0 0,0 1 1 0 0,0-1 0 0 0,0 0-1 0 0,0 1 1 0 0,1-1-1 0 0,0 1 1 0 0,0-1 0 0 0,0 1-1 0 0,1-1 1 0 0,0 1-1 0 0,0 0 1 0 0,0 0 0 0 0,1 0-1 0 0,-1 0 1 0 0,1 0-1 0 0,7-7 1 0 0,-8 9 6 0 0,1 0 0 0 0,0 0-1 0 0,-1 1 1 0 0,1-1 0 0 0,0 1 0 0 0,0 0 0 0 0,1 0-1 0 0,-1 0 1 0 0,0 0 0 0 0,1 0 0 0 0,-1 1 0 0 0,1-1-1 0 0,0 1 1 0 0,-1 0 0 0 0,1 0 0 0 0,0 1 0 0 0,-1-1-1 0 0,1 1 1 0 0,0 0 0 0 0,0 0 0 0 0,0 0-1 0 0,0 0 1 0 0,-1 1 0 0 0,1-1 0 0 0,0 1 0 0 0,-1 0-1 0 0,1 0 1 0 0,0 1 0 0 0,-1-1 0 0 0,1 1 0 0 0,-1-1-1 0 0,4 4 1 0 0,2 1 18 0 0,0 0 0 0 0,-1 1-1 0 0,0 0 1 0 0,-1 0-1 0 0,0 1 1 0 0,0 0 0 0 0,0 0-1 0 0,-1 1 1 0 0,7 12 0 0 0,4 11 49 0 0,16 44 0 0 0,10 41-985 0 0,-42-113 295 0 0,0 0 0 0 0,1 0 0 0 0,-1-1-1 0 0,1 1 1 0 0,0-1 0 0 0,0 1 0 0 0,4 4-1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1488 0 0,'-4'-12'5393'0'0,"-3"2"-1493"0"0,5 1-988 0 0,2 1 1045 0 0,-4 0 1399 0 0,21 33-5136 0 0,-14-11-320 0 0,4 2-564 0 0,-3-1-924 0 0,3 10 36 0 0,-1-2 52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2256 0 0,'0'0'9462'0'0,"0"6"-7504"0"0,-8 124 3179 0 0,11 75-2376 0 0,-2-193-2636 0 0,10 137 1197 0 0,-3-67-1086 0 0,-7-67-417 0 0,4 73-4819 0 0,-5-79 3550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1 272 0 0,'0'0'7079'0'0,"-2"4"-4624"0"0,-54 127 4901 0 0,29-76-5935 0 0,-3 0 1 0 0,-1-2-1 0 0,-59 74 1 0 0,84-120-1305 0 0,0-1 1 0 0,0 1-1 0 0,-1-1 0 0 0,1 0 0 0 0,-10 6 0 0 0,15-12-221 0 0,-1-1-129 0 0,1 0 217 0 0,0 0 0 0 0,0 0-1 0 0,0-1 1 0 0,1 1 0 0 0,-1 0-1 0 0,0 0 1 0 0,1 0 0 0 0,-1-1 0 0 0,1 1-1 0 0,-1 0 1 0 0,1-1 0 0 0,-1 1-1 0 0,1 0 1 0 0,0-1 0 0 0,0 1 0 0 0,0 0-1 0 0,0-1 1 0 0,0 1 0 0 0,0-1-1 0 0,0 1 1 0 0,0 0 0 0 0,1-1-1 0 0,-1 1 1 0 0,0 0 0 0 0,1-1 0 0 0,-1 1-1 0 0,1 0 1 0 0,0 0 0 0 0,-1-1-1 0 0,2 0 1 0 0,2-7-41 0 0,1 0-1 0 0,0 1 0 0 0,9-13 1 0 0,-5 10 31 0 0,-1 1 0 0 0,1 0 0 0 0,1 0 0 0 0,0 1 0 0 0,0 0 1 0 0,1 1-1 0 0,14-9 0 0 0,-20 14 43 0 0,1 1 0 0 0,0-1 1 0 0,-1 1-1 0 0,1 0 0 0 0,0 0 1 0 0,0 1-1 0 0,0-1 0 0 0,1 1 0 0 0,-1 1 1 0 0,0-1-1 0 0,0 1 0 0 0,0 0 0 0 0,1 1 1 0 0,-1 0-1 0 0,0-1 0 0 0,0 2 1 0 0,0-1-1 0 0,6 3 0 0 0,3 2 67 0 0,-1 0 0 0 0,0 1-1 0 0,-1 0 1 0 0,1 2 0 0 0,-2-1 0 0 0,1 1 0 0 0,-1 1-1 0 0,11 12 1 0 0,10 12-120 0 0,36 51 1 0 0,-21-8-4414 0 0,-37-63 2961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4940 0 0,'10'-17'17192'0'0,"-7"15"-15870"0"0,1 8-1033 0 0,1 1 0 0 0,-1 0 0 0 0,0 1-1 0 0,-1-1 1 0 0,0 0 0 0 0,0 1 0 0 0,-1 0 0 0 0,3 13 0 0 0,12 31 183 0 0,-10-35-347 0 0,1 2 22 0 0,1-1 0 0 0,1 0 0 0 0,21 31 0 0 0,-27-44-133 0 0,0 0-1 0 0,0-1 1 0 0,0 0 0 0 0,1 0-1 0 0,0 0 1 0 0,-1 0-1 0 0,1-1 1 0 0,1 1-1 0 0,-1-1 1 0 0,0-1-1 0 0,1 1 1 0 0,-1-1-1 0 0,1 0 1 0 0,0 0 0 0 0,0-1-1 0 0,0 0 1 0 0,10 2-1 0 0,-9-3-2 0 0,1 0 0 0 0,-1 0 0 0 0,1-1 0 0 0,-1 1 0 0 0,0-2 0 0 0,1 1-1 0 0,-1-1 1 0 0,0 0 0 0 0,0 0 0 0 0,0-1 0 0 0,0 0 0 0 0,11-7 0 0 0,-9 4 61 0 0,0 0-1 0 0,-1-1 1 0 0,0 0 0 0 0,-1-1 0 0 0,1 0-1 0 0,-1 0 1 0 0,-1 0 0 0 0,7-11 0 0 0,-1-1 108 0 0,-2-1 1 0 0,0 0 0 0 0,-1 0 0 0 0,-2-1 0 0 0,0 0 0 0 0,-1 0 0 0 0,5-38-1 0 0,-15 3-673 0 0,0 35-2911 0 0,4 10 1802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4156 0 0,'-2'17'2233'0'0,"0"1"0"0"0,1-1 0 0 0,2 21 0 0 0,0-24-1322 0 0,1 1 0 0 0,0-1-1 0 0,1 0 1 0 0,7 21 0 0 0,-8-28-761 0 0,1-1 0 0 0,-1 1 1 0 0,1-1-1 0 0,0 0 0 0 0,0 0 0 0 0,1 0 1 0 0,0-1-1 0 0,0 1 0 0 0,0-1 0 0 0,1 0 1 0 0,0 0-1 0 0,0 0 0 0 0,0-1 0 0 0,0 0 0 0 0,1 0 1 0 0,0 0-1 0 0,-1-1 0 0 0,1 1 0 0 0,1-2 1 0 0,-1 1-1 0 0,0 0 0 0 0,1-1 0 0 0,-1-1 1 0 0,13 3-1 0 0,-11-3-109 0 0,0-1 1 0 0,1 0-1 0 0,-1-1 1 0 0,0 0-1 0 0,1 0 1 0 0,-1-1-1 0 0,0 0 1 0 0,0 0-1 0 0,0-1 1 0 0,-1 0-1 0 0,1 0 1 0 0,-1-1-1 0 0,1 0 1 0 0,-1 0-1 0 0,0 0 1 0 0,-1-1-1 0 0,1-1 1 0 0,-1 1-1 0 0,0-1 1 0 0,0 0-1 0 0,7-9 1 0 0,-5 4-46 0 0,-1 1 0 0 0,0-1 0 0 0,0 0-1 0 0,-1-1 1 0 0,-1 1 0 0 0,0-1 0 0 0,0 0 0 0 0,-2 0 0 0 0,1-1 0 0 0,-1 1 0 0 0,-1-1 0 0 0,0 0 0 0 0,-1-14 0 0 0,-1 14 15 0 0,0 1 0 0 0,-1-1-1 0 0,-1 1 1 0 0,0-1 0 0 0,0 1 0 0 0,-2 0 0 0 0,1 0-1 0 0,-9-17 1 0 0,10 25 18 0 0,0 0 0 0 0,0 0-1 0 0,-1 0 1 0 0,1 0 0 0 0,-1 1 0 0 0,0-1 0 0 0,0 1-1 0 0,-1 0 1 0 0,1 0 0 0 0,-1 0 0 0 0,1 0-1 0 0,-1 0 1 0 0,0 1 0 0 0,0 0 0 0 0,0 0 0 0 0,0 0-1 0 0,0 0 1 0 0,-1 0 0 0 0,1 1 0 0 0,0 0-1 0 0,-1 0 1 0 0,1 0 0 0 0,-1 1 0 0 0,1-1 0 0 0,-1 1-1 0 0,-6 1 1 0 0,-1 0 58 0 0,-1 1 0 0 0,1 1 0 0 0,-1 0 1 0 0,1 1-1 0 0,0 0 0 0 0,1 1 0 0 0,-1 0 0 0 0,1 1 0 0 0,0 0 0 0 0,0 1 0 0 0,0 0 0 0 0,1 1 0 0 0,0 0 1 0 0,1 1-1 0 0,0 0 0 0 0,0 0 0 0 0,1 1 0 0 0,0 0 0 0 0,1 0 0 0 0,0 1 0 0 0,-7 13 0 0 0,10-13-33 0 0,-1-1-1 0 0,1 1 1 0 0,1 0-1 0 0,0 0 0 0 0,0 0 1 0 0,1 1-1 0 0,1-1 1 0 0,0 0-1 0 0,0 1 1 0 0,1-1-1 0 0,2 17 1 0 0,-1-22-74 0 0,0 1 1 0 0,0-1 0 0 0,1 1-1 0 0,-1-1 1 0 0,1 0 0 0 0,1 1-1 0 0,-1-1 1 0 0,1 0 0 0 0,0-1-1 0 0,1 1 1 0 0,-1 0 0 0 0,1-1-1 0 0,0 0 1 0 0,1 0 0 0 0,-1 0-1 0 0,1-1 1 0 0,0 1 0 0 0,0-1-1 0 0,0 0 1 0 0,1 0 0 0 0,6 3-1 0 0,-8-5-78 0 0,0-1 0 0 0,0 1 0 0 0,0-1 0 0 0,1 0 0 0 0,-1 0-1 0 0,0 0 1 0 0,1-1 0 0 0,-1 0 0 0 0,1 0 0 0 0,-1 0 0 0 0,1 0 0 0 0,-1 0-1 0 0,0-1 1 0 0,1 0 0 0 0,-1 0 0 0 0,0 0 0 0 0,0-1 0 0 0,1 1 0 0 0,-1-1-1 0 0,0 0 1 0 0,0 0 0 0 0,-1 0 0 0 0,1-1 0 0 0,0 1 0 0 0,-1-1 0 0 0,7-6-1 0 0,1-2-86 0 0,-1-1 0 0 0,0 0 0 0 0,0-1 0 0 0,-1 0 0 0 0,-1 0 0 0 0,8-17 0 0 0,0-6 508 0 0,-2 0 1 0 0,15-58-1 0 0,-17 52 711 0 0,1-4 756 0 0,-13 45-1082 0 0,9 15-375 0 0,-7-8-257 0 0,0 0 0 0 0,-1 0 1 0 0,0 0-1 0 0,0 0 0 0 0,0 0 1 0 0,-1 9-1 0 0,2 14 116 0 0,3 5-46 0 0,5 30 96 0 0,22 81 0 0 0,-20-104-323 0 0,-4-14-236 0 0,13 34-1 0 0,-17-52-166 0 0,0-1 0 0 0,0 0 0 0 0,1-1 0 0 0,0 1 0 0 0,0-1 0 0 0,1 0 0 0 0,0 0 0 0 0,8 7-1 0 0,6 2-1110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3452 0 0,'136'-24'10467'0'0,"-80"11"-8915"0"0,0-3 1 0 0,0-2 0 0 0,79-38-1 0 0,-113 36 2384 0 0,-29 24-3855 0 0,-1 0 1 0 0,1 1-1 0 0,0 0 0 0 0,1 0 1 0 0,-1 0-1 0 0,1 1 0 0 0,0 0 1 0 0,0 0-1 0 0,0 1 0 0 0,1-1 1 0 0,0 1-1 0 0,1 1 0 0 0,-5 7 1 0 0,-8 16 238 0 0,-23 60 0 0 0,33-71-206 0 0,0 0-1 0 0,2 0 1 0 0,0 1-1 0 0,1 0 1 0 0,1 0-1 0 0,1 0 0 0 0,1 0 1 0 0,3 40-1 0 0,0-46-263 0 0,0-1 0 0 0,1 0 1 0 0,1 1-1 0 0,0-2 0 0 0,11 25 0 0 0,-9-27-425 0 0,0 0 0 0 0,1-1 1 0 0,0 0-1 0 0,0 0 0 0 0,1 0 0 0 0,1-1 1 0 0,12 11-1 0 0,0-4-995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54 105 4192 0 0,'-4'3'1102'0'0,"0"0"0"0"0,0 1-1 0 0,0-1 1 0 0,1 1 0 0 0,-1 0 0 0 0,1 0-1 0 0,0 0 1 0 0,0 0 0 0 0,-4 10-1 0 0,4-8-452 0 0,0 1 0 0 0,1 0-1 0 0,0-1 1 0 0,1 1 0 0 0,-1 0-1 0 0,0 12 1 0 0,2-6-368 0 0,0-1 0 0 0,1 0 0 0 0,1 0 0 0 0,0 0-1 0 0,0 0 1 0 0,1 0 0 0 0,0 0 0 0 0,6 12 0 0 0,-7-20-254 0 0,-1 0 0 0 0,1 0 1 0 0,0 0-1 0 0,0 0 0 0 0,1-1 0 0 0,-1 1 0 0 0,1-1 1 0 0,-1 1-1 0 0,1-1 0 0 0,0 0 0 0 0,0 0 1 0 0,1 0-1 0 0,-1 0 0 0 0,1-1 0 0 0,-1 1 0 0 0,1-1 1 0 0,0 0-1 0 0,0 0 0 0 0,0 0 0 0 0,0-1 0 0 0,0 1 1 0 0,0-1-1 0 0,0 0 0 0 0,1 0 0 0 0,-1-1 0 0 0,0 1 1 0 0,1-1-1 0 0,-1 0 0 0 0,0 0 0 0 0,1 0 0 0 0,-1-1 1 0 0,0 0-1 0 0,6-1 0 0 0,2-1-56 0 0,0-1 1 0 0,0-1-1 0 0,0 0 0 0 0,-1-1 0 0 0,1 0 1 0 0,-2 0-1 0 0,1-1 0 0 0,-1-1 0 0 0,0 1 1 0 0,10-11-1 0 0,-9 7 34 0 0,-1 0 1 0 0,-1 0-1 0 0,0-1 1 0 0,0 0-1 0 0,-1 0 0 0 0,-1-1 1 0 0,0 0-1 0 0,-1 0 1 0 0,0-1-1 0 0,-1 0 1 0 0,0 0-1 0 0,-1 0 1 0 0,-1-1-1 0 0,-1 1 1 0 0,0-1-1 0 0,1-18 0 0 0,-3 30 36 0 0,0 0 0 0 0,0 0 0 0 0,-1 0 0 0 0,1 0 0 0 0,-1-1-1 0 0,1 1 1 0 0,-1 0 0 0 0,0 0 0 0 0,0 0 0 0 0,0 0 0 0 0,-1 0 0 0 0,1 1-1 0 0,-1-1 1 0 0,0 0 0 0 0,1 1 0 0 0,-1-1 0 0 0,0 1 0 0 0,-1-1-1 0 0,1 1 1 0 0,0 0 0 0 0,-1 0 0 0 0,1 0 0 0 0,-1 0 0 0 0,1 0 0 0 0,-1 1-1 0 0,-6-3 1 0 0,3 2 36 0 0,1 0-1 0 0,-1 1 1 0 0,0 0 0 0 0,0 0-1 0 0,0 0 1 0 0,0 1 0 0 0,-1 0-1 0 0,1 0 1 0 0,0 0-1 0 0,0 1 1 0 0,0 0 0 0 0,0 0-1 0 0,-8 4 1 0 0,-2 0 47 0 0,1 1 0 0 0,1 1 0 0 0,-1 0 0 0 0,1 1 0 0 0,1 0 0 0 0,0 1 0 0 0,0 1 0 0 0,0 0 0 0 0,1 1 0 0 0,-15 18 0 0 0,19-21-80 0 0,2 1 1 0 0,-1 0-1 0 0,1 0 0 0 0,0 1 1 0 0,1-1-1 0 0,0 1 0 0 0,1 1 0 0 0,0-1 1 0 0,1 0-1 0 0,-1 1 0 0 0,2 0 0 0 0,0 0 1 0 0,0 0-1 0 0,1 0 0 0 0,0 0 1 0 0,2 13-1 0 0,-1-20-98 0 0,1 0-1 0 0,-1-1 1 0 0,1 1 0 0 0,0 0 0 0 0,0-1-1 0 0,1 1 1 0 0,-1 0 0 0 0,1-1 0 0 0,-1 1-1 0 0,1-1 1 0 0,0 0 0 0 0,1 0 0 0 0,-1 0-1 0 0,1 0 1 0 0,-1 0 0 0 0,1 0 0 0 0,0-1-1 0 0,0 1 1 0 0,0-1 0 0 0,0 0 0 0 0,0 1-1 0 0,0-2 1 0 0,1 1 0 0 0,-1 0 0 0 0,6 1-1 0 0,-3-1-143 0 0,0 0 0 0 0,0-1 0 0 0,0 0-1 0 0,1 0 1 0 0,-1 0 0 0 0,1-1 0 0 0,-1 0-1 0 0,0 0 1 0 0,1-1 0 0 0,-1 0-1 0 0,0 0 1 0 0,1 0 0 0 0,-1-1 0 0 0,9-3-1 0 0,-5 0 26 0 0,0 0 0 0 0,-1-1 0 0 0,0 0 0 0 0,0 0 0 0 0,-1-1 0 0 0,0 0 0 0 0,14-16 0 0 0,-11 11 304 0 0,-1-1-1 0 0,-1 0 1 0 0,0-1-1 0 0,12-24 1 0 0,-4-4 2610 0 0,22-75 0 0 0,-29 255-822 0 0,-9-113-2019 0 0,0 0 1 0 0,2 0-1 0 0,1-1 0 0 0,0 1 0 0 0,2-1 0 0 0,1 0 0 0 0,16 37 0 0 0,-15-41-432 0 0,-6-14-29 0 0,1 0 1 0 0,0 0 0 0 0,0 0 0 0 0,0 0-1 0 0,0-1 1 0 0,1 0 0 0 0,6 7 0 0 0,-4-5-1050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54 6645 0 0,'-4'-10'4428'0'0,"-3"-2"-1172"0"0,5 2-803 0 0,-2 0-565 0 0,1 5-436 0 0,-1-1 1932 0 0,22 19-5352 0 0,-5-3 400 0 0,-6 4 44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105 665 3452 0 0,'-5'5'1543'0'0,"1"-1"-1"0"0,-1 1 0 0 0,1 1 1 0 0,0-1-1 0 0,-4 9 1 0 0,4-6-544 0 0,0 0 1 0 0,1 0-1 0 0,-5 15 0 0 0,6-11-480 0 0,-1 0-1 0 0,2 0 1 0 0,0 0-1 0 0,0 1 0 0 0,1-1 1 0 0,2 15-1 0 0,-1-19-373 0 0,0 1 0 0 0,1-1 0 0 0,0 0 0 0 0,1 0 0 0 0,0 0 0 0 0,0-1 0 0 0,1 1 0 0 0,0-1 0 0 0,0 1 0 0 0,0-1 0 0 0,1-1 0 0 0,0 1 0 0 0,7 6 0 0 0,-9-9-90 0 0,1 0 0 0 0,1-1 0 0 0,-1 1 0 0 0,0-1 1 0 0,1 0-1 0 0,0 0 0 0 0,0-1 0 0 0,0 1 0 0 0,0-1 0 0 0,0 0 0 0 0,0 0 1 0 0,1-1-1 0 0,-1 0 0 0 0,0 0 0 0 0,1 0 0 0 0,-1 0 0 0 0,1-1 0 0 0,-1 0 1 0 0,1 0-1 0 0,8-2 0 0 0,-1 0-18 0 0,0-1 1 0 0,0 0-1 0 0,0-1 1 0 0,0-1-1 0 0,-1 0 1 0 0,1-1-1 0 0,-1 0 1 0 0,21-16-1 0 0,-25 16-33 0 0,-1 0 1 0 0,0 0-1 0 0,0-1 0 0 0,-1 0 0 0 0,0 0 1 0 0,0-1-1 0 0,0 0 0 0 0,-1 0 0 0 0,-1 0 1 0 0,1-1-1 0 0,-1 1 0 0 0,-1-1 0 0 0,5-15 1 0 0,-5 11 71 0 0,0 0 0 0 0,-2 0 1 0 0,1-1-1 0 0,-1 1 0 0 0,-1 0 1 0 0,-1 0-1 0 0,1 0 0 0 0,-2-1 1 0 0,-4-18-1 0 0,3 23 10 0 0,1 0 0 0 0,-2 0 0 0 0,1 1 0 0 0,-1-1-1 0 0,-1 1 1 0 0,1 0 0 0 0,-1 0 0 0 0,-1 0 0 0 0,0 1 0 0 0,0-1 0 0 0,0 2-1 0 0,-1-1 1 0 0,0 1 0 0 0,-9-8 0 0 0,10 11-37 0 0,0-1 0 0 0,-1 1 1 0 0,1 0-1 0 0,-1 1 0 0 0,0-1 0 0 0,1 1 1 0 0,-1 1-1 0 0,0-1 0 0 0,0 1 0 0 0,0 0 1 0 0,0 1-1 0 0,-1 0 0 0 0,1 0 0 0 0,0 0 0 0 0,0 1 1 0 0,0 0-1 0 0,0 1 0 0 0,0-1 0 0 0,1 1 1 0 0,-14 6-1 0 0,9-3-3 0 0,0 0 0 0 0,0 0 0 0 0,0 2-1 0 0,1-1 1 0 0,0 1 0 0 0,0 1 0 0 0,1 0 0 0 0,0 0 0 0 0,1 0 0 0 0,-1 1 0 0 0,-9 15 0 0 0,8-9 2 0 0,1 0 0 0 0,1 0 1 0 0,0 1-1 0 0,1 0 0 0 0,1 1 0 0 0,-7 30 0 0 0,11-38-33 0 0,0 0-1 0 0,1 0 0 0 0,1 0 0 0 0,-1 0 0 0 0,1 0 0 0 0,1 1 1 0 0,0-1-1 0 0,0 0 0 0 0,1 0 0 0 0,0 0 0 0 0,0 0 0 0 0,1-1 1 0 0,1 1-1 0 0,6 12 0 0 0,-6-13-78 0 0,1 0-1 0 0,0 0 1 0 0,0-1 0 0 0,1 0-1 0 0,0 0 1 0 0,0-1 0 0 0,1 0-1 0 0,13 11 1 0 0,-16-15-37 0 0,0 0-1 0 0,0 0 1 0 0,-1 0 0 0 0,1 0-1 0 0,0-1 1 0 0,1 1-1 0 0,-1-1 1 0 0,0 0 0 0 0,0-1-1 0 0,0 1 1 0 0,1-1-1 0 0,-1 1 1 0 0,0-1 0 0 0,1-1-1 0 0,-1 1 1 0 0,0-1-1 0 0,0 1 1 0 0,1-1 0 0 0,-1 0-1 0 0,0-1 1 0 0,4-1-1 0 0,1-1-126 0 0,-1-1 0 0 0,0 0-1 0 0,1 0 1 0 0,-2 0 0 0 0,1-1 0 0 0,-1-1-1 0 0,0 1 1 0 0,10-13 0 0 0,45-65-1184 0 0,-55 74 1243 0 0,14-27-320 0 0,-2 0 0 0 0,-1-1 1 0 0,19-60-1 0 0,-12 21-23 0 0,-3-1-1 0 0,12-88 1 0 0,-10-21 1605 0 0,-22 150-379 0 0,-2 26-176 0 0,1 0-1 0 0,4-21 1 0 0,-3-11 3101 0 0,-9 78-3359 0 0,2 2 1 0 0,0 68-1 0 0,2-32-104 0 0,-1 255 578 0 0,5-318-734 0 0,2 63 165 0 0,5 0 0 0 0,22 101-1 0 0,-29-168-159 0 0,0-1-1 0 0,1 0 0 0 0,0 0 1 0 0,0 1-1 0 0,0-1 0 0 0,1 0 1 0 0,0-1-1 0 0,-1 1 0 0 0,2 0 1 0 0,-1-1-1 0 0,1 0 1 0 0,-1 0-1 0 0,1 0 0 0 0,7 6 1 0 0,-6-7 0 0 0,0-1 0 0 0,1 1 1 0 0,-1-1-1 0 0,1 0 1 0 0,-1 0-1 0 0,1 0 1 0 0,0-1-1 0 0,-1 0 0 0 0,1 0 1 0 0,0 0-1 0 0,0-1 1 0 0,0 0-1 0 0,9-1 1 0 0,0 0-141 0 0,1-2-1 0 0,-1 0 1 0 0,0-1 0 0 0,0 0 0 0 0,15-8 0 0 0,38-19-3636 0 0,-45 19 2138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4396 0 0,'0'-10'15712'0'0,"2"99"-12109"0"0,-2-56-2661 0 0,5 49 1 0 0,-4-69-765 0 0,1 0 0 0 0,1-1 1 0 0,0 0-1 0 0,7 18 0 0 0,-8-26-147 0 0,0-1 0 0 0,-1 1 0 0 0,2-1 1 0 0,-1 0-1 0 0,0 0 0 0 0,1 1 0 0 0,-1-1 1 0 0,1-1-1 0 0,0 1 0 0 0,0 0 0 0 0,0-1 1 0 0,0 0-1 0 0,0 1 0 0 0,1-1 0 0 0,-1 0 1 0 0,1-1-1 0 0,-1 1 0 0 0,8 1 0 0 0,-6-2-23 0 0,1 0-1 0 0,-1-1 0 0 0,1 1 0 0 0,0-2 0 0 0,-1 1 1 0 0,1 0-1 0 0,-1-1 0 0 0,1 0 0 0 0,-1-1 0 0 0,0 1 1 0 0,1-1-1 0 0,-1 0 0 0 0,0 0 0 0 0,0 0 0 0 0,0-1 0 0 0,0 0 1 0 0,0 0-1 0 0,-1 0 0 0 0,6-6 0 0 0,7-5 26 0 0,-2 0-1 0 0,0-2 1 0 0,22-27 0 0 0,-23 25 36 0 0,6-7 578 0 0,0-1 0 0 0,18-36 0 0 0,-32 55 276 0 0,-5 13-460 0 0,-7 31-348 0 0,-1 13-15 0 0,8-40-90 0 0,-1 0 1 0 0,1-1 0 0 0,1 1-1 0 0,-1-1 1 0 0,2 0 0 0 0,-1 0 0 0 0,1 1-1 0 0,1-1 1 0 0,-1-1 0 0 0,2 1-1 0 0,-1-1 1 0 0,1 1 0 0 0,10 11-1 0 0,-11-15-101 0 0,0 0 0 0 0,0-1 0 0 0,1 1 0 0 0,0-1 0 0 0,0 0 0 0 0,0-1 0 0 0,1 1 0 0 0,-1-1 0 0 0,1 0 0 0 0,0 0 0 0 0,0-1 0 0 0,0 1 0 0 0,0-1 0 0 0,0-1 0 0 0,0 1 0 0 0,1-1 0 0 0,-1 0 0 0 0,1-1 0 0 0,-1 0 0 0 0,0 0 0 0 0,8 0 0 0 0,23-7-2779 0 0,-15-2 1277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1300 0 0,'-3'-14'15902'0'0,"-3"28"-12039"0"0,-6 34-3976 0 0,12-46 735 0 0,-42 282 2638 0 0,36-222-2869 0 0,-21 218 815 0 0,6-30-488 0 0,0 6-196 0 0,17-217-502 0 0,0 51 1 0 0,4-70-1044 0 0,2 0 0 0 0,4 25 1 0 0,-2-29-589 0 0,2-4 8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17 126 4192 0 0,'-2'3'830'0'0,"0"1"0"0"0,0-1-1 0 0,0 1 1 0 0,0 0 0 0 0,1 0-1 0 0,-1-1 1 0 0,1 1 0 0 0,0 0-1 0 0,0 0 1 0 0,1 0 0 0 0,-1 0-1 0 0,1 0 1 0 0,0 6 0 0 0,1-4-401 0 0,-1 0 1 0 0,1 0 0 0 0,1 0 0 0 0,-1 0 0 0 0,1 0-1 0 0,0 0 1 0 0,0-1 0 0 0,5 9 0 0 0,-3-7-315 0 0,0-1 0 0 0,0 1 1 0 0,1-1-1 0 0,0 0 0 0 0,0 0 1 0 0,1 0-1 0 0,0-1 0 0 0,0 0 1 0 0,0 0-1 0 0,0 0 1 0 0,1-1-1 0 0,-1 0 0 0 0,1 0 1 0 0,9 3-1 0 0,-5-4-26 0 0,-1-1 0 0 0,0 0-1 0 0,1 0 1 0 0,0-1 0 0 0,-1-1 0 0 0,1 0-1 0 0,0 0 1 0 0,-1-1 0 0 0,1 0 0 0 0,-1-1 0 0 0,1 0-1 0 0,-1-1 1 0 0,0 0 0 0 0,0-1 0 0 0,17-8-1 0 0,-19 8 16 0 0,1 0-1 0 0,-2-1 1 0 0,1 0-1 0 0,0 0 1 0 0,-1-1-1 0 0,0 0 1 0 0,0 0-1 0 0,-1-1 1 0 0,0 0-1 0 0,0 0 1 0 0,0 0-1 0 0,-1-1 0 0 0,0 0 1 0 0,-1 0-1 0 0,0 0 1 0 0,0-1-1 0 0,0 1 1 0 0,2-12-1 0 0,-5 13 15 0 0,1 0 1 0 0,-1 0-1 0 0,-1-1 0 0 0,1 1 0 0 0,-1 0 0 0 0,0-1 0 0 0,-1 1 1 0 0,0 0-1 0 0,0-1 0 0 0,-1 1 0 0 0,1 0 0 0 0,-2 0 0 0 0,-2-8 1 0 0,2 11-76 0 0,1 0 1 0 0,-1 0 0 0 0,1 0 0 0 0,-1 0 0 0 0,0 0 0 0 0,-1 0-1 0 0,1 1 1 0 0,-1 0 0 0 0,1 0 0 0 0,-1 0 0 0 0,0 0 0 0 0,0 0 0 0 0,0 1-1 0 0,-1 0 1 0 0,1 0 0 0 0,0 0 0 0 0,-1 0 0 0 0,0 0 0 0 0,1 1-1 0 0,-1 0 1 0 0,-5 0 0 0 0,-2-1-1 0 0,1 2 0 0 0,-1 0 0 0 0,1 0 0 0 0,-1 1 0 0 0,1 1 0 0 0,-1-1-1 0 0,1 2 1 0 0,0 0 0 0 0,-21 8 0 0 0,24-8-360 0 0,0 1 0 0 0,0 0 0 0 0,1 0 0 0 0,0 0 0 0 0,-1 1 0 0 0,2 0 0 0 0,-1 0 0 0 0,1 1 0 0 0,-1 0-1 0 0,1 0 1 0 0,1 1 0 0 0,0-1 0 0 0,-1 1 0 0 0,-4 9 0 0 0,3 2-1285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2052 0 0,'2'-2'821'0'0,"0"1"-1"0"0,1 0 1 0 0,-1 0-1 0 0,0 0 1 0 0,1 0-1 0 0,-1 1 1 0 0,1-1-1 0 0,-1 1 1 0 0,1-1-1 0 0,-1 1 1 0 0,1 0-1 0 0,-1 0 1 0 0,1 0-1 0 0,-1 0 0 0 0,1 0 1 0 0,4 2-1 0 0,-2-1-306 0 0,0 1 1 0 0,-1 0-1 0 0,1 0 0 0 0,-1 1 0 0 0,1-1 0 0 0,-1 1 0 0 0,0 0 0 0 0,4 4 0 0 0,3 3-95 0 0,-1 0 1 0 0,0 1-1 0 0,-1 0 1 0 0,16 26-1 0 0,-9-8 221 0 0,-1 0 0 0 0,-1 2-1 0 0,14 45 1 0 0,-27-72-514 0 0,1 0 1 0 0,0 0-1 0 0,0 0 1 0 0,0 0-1 0 0,0-1 1 0 0,1 1-1 0 0,0-1 1 0 0,-1 0-1 0 0,6 5 1 0 0,-8-8-102 0 0,1 0 1 0 0,0 0-1 0 0,-1 0 0 0 0,1 1 1 0 0,0-1-1 0 0,-1 0 1 0 0,1 0-1 0 0,0 0 0 0 0,-1 0 1 0 0,1 0-1 0 0,0 0 1 0 0,-1-1-1 0 0,1 1 1 0 0,0 0-1 0 0,-1 0 0 0 0,1 0 1 0 0,0-1-1 0 0,-1 1 1 0 0,1 0-1 0 0,-1 0 0 0 0,1-1 1 0 0,0 1-1 0 0,-1-1 1 0 0,1 1-1 0 0,-1 0 0 0 0,1-1 1 0 0,-1 1-1 0 0,1-1 1 0 0,-1 1-1 0 0,1-2 1 0 0,14-15 208 0 0,-15 16-185 0 0,46-66 802 0 0,63-124 0 0 0,-79 135-571 0 0,-21 36-382 0 0,4-8-804 0 0,2 16-2591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2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 3084 0 0,'-3'-1'838'0'0,"0"0"0"0"0,0 1 0 0 0,0-1 1 0 0,0 1-1 0 0,0 0 0 0 0,0 0 0 0 0,0 0 0 0 0,0 0 0 0 0,0 0 0 0 0,0 1 0 0 0,0-1 0 0 0,0 1 0 0 0,0 0 0 0 0,0 0 0 0 0,0 0 0 0 0,-3 2 0 0 0,2 0-317 0 0,0 0-1 0 0,0 0 0 0 0,0 0 0 0 0,0 0 0 0 0,0 1 0 0 0,1-1 0 0 0,0 1 0 0 0,0 0 0 0 0,-4 5 0 0 0,1 1-185 0 0,1 1 1 0 0,0-1-1 0 0,0 1 0 0 0,1 0 1 0 0,0 0-1 0 0,1 0 1 0 0,-3 22-1 0 0,5-26-240 0 0,1 0 1 0 0,0 0 0 0 0,0 0-1 0 0,0 0 1 0 0,1 0-1 0 0,0 0 1 0 0,1 0-1 0 0,-1 0 1 0 0,1 0-1 0 0,1 0 1 0 0,-1-1-1 0 0,1 1 1 0 0,0-1-1 0 0,1 1 1 0 0,-1-1-1 0 0,1 0 1 0 0,8 8-1 0 0,-9-10-67 0 0,1 0-1 0 0,0-1 0 0 0,0 0 1 0 0,0 1-1 0 0,1-2 0 0 0,-1 1 1 0 0,1 0-1 0 0,-1-1 0 0 0,1 0 1 0 0,0 0-1 0 0,0 0 0 0 0,0-1 1 0 0,0 0-1 0 0,0 0 0 0 0,0 0 1 0 0,0 0-1 0 0,0-1 0 0 0,0 0 1 0 0,1 0-1 0 0,-1 0 0 0 0,0-1 1 0 0,0 0-1 0 0,0 0 1 0 0,8-2-1 0 0,-4-1-6 0 0,-1 1 1 0 0,0-1-1 0 0,0-1 0 0 0,0 1 1 0 0,0-1-1 0 0,-1-1 0 0 0,0 1 1 0 0,0-1-1 0 0,0 0 1 0 0,-1-1-1 0 0,0 0 0 0 0,0 0 1 0 0,-1 0-1 0 0,0-1 0 0 0,0 1 1 0 0,-1-1-1 0 0,0 0 1 0 0,6-16-1 0 0,-8 19 6 0 0,-1-1 1 0 0,1 1 0 0 0,-1-1-1 0 0,0 1 1 0 0,0-1-1 0 0,-1 0 1 0 0,0 1-1 0 0,0-1 1 0 0,0 0-1 0 0,-1 1 1 0 0,1-1-1 0 0,-1 1 1 0 0,-1-1 0 0 0,1 1-1 0 0,-1-1 1 0 0,0 1-1 0 0,0 0 1 0 0,-1-1-1 0 0,1 1 1 0 0,-1 1-1 0 0,0-1 1 0 0,-1 0-1 0 0,1 1 1 0 0,-1-1 0 0 0,0 1-1 0 0,0 0 1 0 0,0 1-1 0 0,0-1 1 0 0,-1 0-1 0 0,0 1 1 0 0,1 0-1 0 0,-1 0 1 0 0,0 1-1 0 0,-1 0 1 0 0,1-1 0 0 0,0 2-1 0 0,-10-3 1 0 0,6 2-6 0 0,1 1 0 0 0,0 0 1 0 0,-1 0-1 0 0,1 1 1 0 0,-1 0-1 0 0,1 1 0 0 0,-1 0 1 0 0,1 0-1 0 0,-1 1 0 0 0,1 0 1 0 0,0 1-1 0 0,0-1 1 0 0,0 2-1 0 0,0-1 0 0 0,1 1 1 0 0,-1 0-1 0 0,1 0 0 0 0,0 1 1 0 0,0 0-1 0 0,1 1 1 0 0,-1-1-1 0 0,1 1 0 0 0,0 0 1 0 0,-5 8-1 0 0,-1 3-6 0 0,1 0 0 0 0,0 1 0 0 0,2 0 0 0 0,0 1 0 0 0,-10 28-1 0 0,17-39-47 0 0,-1-1 0 0 0,1 1 0 0 0,1 0 0 0 0,-1 0 0 0 0,1 0 0 0 0,1 0 0 0 0,0 0 0 0 0,0-1 0 0 0,0 1 0 0 0,1 0 0 0 0,0 0 0 0 0,0 0-1 0 0,1 0 1 0 0,0 0 0 0 0,1-1 0 0 0,0 1 0 0 0,4 8 0 0 0,-4-12-31 0 0,-1-1 1 0 0,0 0-1 0 0,1 0 1 0 0,0 0-1 0 0,0 0 1 0 0,0 0-1 0 0,0 0 1 0 0,0-1-1 0 0,1 1 1 0 0,-1-1-1 0 0,1 0 1 0 0,0 0-1 0 0,-1 0 1 0 0,1-1-1 0 0,0 0 1 0 0,0 1-1 0 0,0-1 1 0 0,0 0-1 0 0,0-1 1 0 0,0 1-1 0 0,0-1 1 0 0,1 0-1 0 0,-1 0 1 0 0,0 0-1 0 0,0 0 1 0 0,7-2-1 0 0,-2 0-53 0 0,1 0 1 0 0,-1-1-1 0 0,0 0 0 0 0,0 0 0 0 0,0-1 0 0 0,0 0 0 0 0,0-1 0 0 0,-1 0 0 0 0,0 0 1 0 0,11-10-1 0 0,-5 2 105 0 0,-1 0 0 0 0,0-2 1 0 0,-1 0-1 0 0,17-27 0 0 0,33-71 927 0 0,-44 77-194 0 0,10-25 1352 0 0,-27 60-1677 0 0,1 19-252 0 0,2 23 35 0 0,17 118-29 0 0,10-37-3447 0 0,-30-116 1732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66 5416 0 0,'0'-2'764'0'0,"0"-1"-1"0"0,0 1 1 0 0,-1-1-1 0 0,1 1 0 0 0,0 0 1 0 0,-1-1-1 0 0,0 1 0 0 0,1-1 1 0 0,-1 1-1 0 0,0 0 0 0 0,0 0 1 0 0,-1 0-1 0 0,1 0 0 0 0,0 0 1 0 0,-1 0-1 0 0,1 0 1 0 0,-1 0-1 0 0,-3-3 0 0 0,2 2-341 0 0,-1 1 1 0 0,1 0-1 0 0,-1 0 0 0 0,0 0 0 0 0,1 1 0 0 0,-1-1 0 0 0,0 1 1 0 0,0 0-1 0 0,0 0 0 0 0,-6-1 0 0 0,-3 1-198 0 0,0 1-1 0 0,0 0 1 0 0,-1 0-1 0 0,1 1 0 0 0,0 1 1 0 0,-15 4-1 0 0,6 0 3 0 0,-1 1 0 0 0,1 1 0 0 0,0 1-1 0 0,0 1 1 0 0,-36 23 0 0 0,46-24-157 0 0,0-1-1 0 0,1 1 1 0 0,-1 1-1 0 0,2 0 1 0 0,0 1-1 0 0,0 0 1 0 0,0 0 0 0 0,2 1-1 0 0,-1 0 1 0 0,-9 20-1 0 0,15-24-45 0 0,0 0 1 0 0,0 0-1 0 0,1 1 0 0 0,0-1 0 0 0,0 1 0 0 0,1-1 0 0 0,0 1 0 0 0,0-1 1 0 0,1 1-1 0 0,1 0 0 0 0,-1-1 0 0 0,1 1 0 0 0,1-1 0 0 0,-1 1 0 0 0,1-1 1 0 0,1 1-1 0 0,0-1 0 0 0,0 0 0 0 0,0 0 0 0 0,1-1 0 0 0,1 1 1 0 0,8 12-1 0 0,-4-8 7 0 0,1 0 0 0 0,0-1 0 0 0,1 0 1 0 0,0-1-1 0 0,0 0 0 0 0,1-1 0 0 0,1 0 1 0 0,-1-1-1 0 0,1 0 0 0 0,1-1 0 0 0,-1-1 0 0 0,19 7 1 0 0,-19-9 25 0 0,0 0 1 0 0,1-1-1 0 0,-1 0 1 0 0,1-1-1 0 0,-1 0 1 0 0,1-1-1 0 0,0-1 1 0 0,0 0-1 0 0,0-1 1 0 0,-1-1-1 0 0,1 0 1 0 0,-1 0-1 0 0,1-2 1 0 0,-1 1-1 0 0,19-9 1 0 0,-8 0-3606 0 0,-16 7 1961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5356 0 0,'-7'-12'4561'0'0,"3"0"-1077"0"0,2 0-820 0 0,-3 3-599 0 0,3 1-445 0 0,-2 0 728 0 0,1 0 648 0 0,12 34-2888 0 0,-4-9-388 0 0,-3 1-468 0 0,2 7-864 0 0,3 3 20 0 0,-3 1 40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259 708 3292 0 0,'-1'-2'3897'0'0,"1"1"-3508"0"0,0-1-1 0 0,-1 1 1 0 0,1 0-1 0 0,0 0 0 0 0,-1-1 1 0 0,1 1-1 0 0,-1 0 1 0 0,1 0-1 0 0,-1 0 0 0 0,0 0 1 0 0,0 0-1 0 0,1-1 1 0 0,-1 2-1 0 0,0-1 0 0 0,0 0 1 0 0,0 0-1 0 0,0 0 1 0 0,0 0-1 0 0,0 0 0 0 0,0 1 1 0 0,0-1-1 0 0,-1 1 1 0 0,1-1-1 0 0,0 1 0 0 0,-2-1 1 0 0,0 0-5 0 0,0 1 0 0 0,0-1 0 0 0,0 1-1 0 0,-1 0 1 0 0,1 0 0 0 0,0 1 0 0 0,0-1 0 0 0,0 1 0 0 0,-1-1 0 0 0,-2 2 0 0 0,-6 2 108 0 0,1 1 0 0 0,-1 0 0 0 0,1 0 0 0 0,-18 13 0 0 0,19-10-262 0 0,-1 0 0 0 0,1 1-1 0 0,1 1 1 0 0,-1 0 0 0 0,2 0 0 0 0,-1 1 0 0 0,1-1 0 0 0,-7 16-1 0 0,10-17-141 0 0,0 0-1 0 0,1 0 0 0 0,0 1 0 0 0,1 0 0 0 0,0 0 0 0 0,0 0 0 0 0,1 0 1 0 0,0 0-1 0 0,1 0 0 0 0,0 0 0 0 0,1 14 0 0 0,0-20-98 0 0,1 0-1 0 0,-1 0 1 0 0,1 1-1 0 0,0-1 1 0 0,0 0-1 0 0,1-1 1 0 0,-1 1-1 0 0,1 0 1 0 0,-1 0-1 0 0,1 0 1 0 0,1-1-1 0 0,-1 1 1 0 0,0-1-1 0 0,1 0 1 0 0,-1 0-1 0 0,1 0 1 0 0,0 0-1 0 0,0 0 1 0 0,6 4-1 0 0,-5-5-48 0 0,1 0 0 0 0,-1 0 0 0 0,1 0-1 0 0,-1 0 1 0 0,1-1 0 0 0,0 0 0 0 0,0 0-1 0 0,-1 0 1 0 0,1 0 0 0 0,0-1 0 0 0,0 0-1 0 0,0 0 1 0 0,0 0 0 0 0,0-1 0 0 0,-1 1-1 0 0,8-3 1 0 0,-2 0 27 0 0,0 0-1 0 0,-1 0 0 0 0,1-1 1 0 0,-1 0-1 0 0,1-1 1 0 0,-2 0-1 0 0,1 0 1 0 0,0-1-1 0 0,-1 0 1 0 0,0-1-1 0 0,-1 0 1 0 0,1 0-1 0 0,-1-1 1 0 0,0 1-1 0 0,-1-1 1 0 0,0-1-1 0 0,-1 1 1 0 0,6-11-1 0 0,-6 8 85 0 0,0-1 0 0 0,0 0 0 0 0,-2 0 0 0 0,1 0-1 0 0,-1 0 1 0 0,-1 0 0 0 0,0-1 0 0 0,-1 1 0 0 0,0-1 0 0 0,-1 0 0 0 0,-1 1-1 0 0,0-1 1 0 0,0 1 0 0 0,-5-20 0 0 0,-5-6 88 0 0,-2 1 1 0 0,-1 0-1 0 0,-26-48 0 0 0,7 27 159 0 0,-47-64 0 0 0,41 71-30 0 0,21 30 119 0 0,-24-39 1 0 0,41 58-366 0 0,-1 0 0 0 0,1 0 0 0 0,0 0 1 0 0,0 0-1 0 0,1-1 0 0 0,-1 1 0 0 0,0 0 1 0 0,1 0-1 0 0,-1-1 0 0 0,1 1 1 0 0,0 0-1 0 0,0-1 0 0 0,0 1 0 0 0,0 0 1 0 0,0-1-1 0 0,0 1 0 0 0,1 0 0 0 0,-1-1 1 0 0,1 1-1 0 0,-1 0 0 0 0,1 0 1 0 0,0 0-1 0 0,1-4 0 0 0,3 0 2 0 0,0-1-1 0 0,0 1 1 0 0,0 0 0 0 0,1 0-1 0 0,9-8 1 0 0,-13 13-18 0 0,12-11-104 0 0,-1 2 0 0 0,1 0-1 0 0,1 0 1 0 0,0 2 0 0 0,0 0 0 0 0,1 0 0 0 0,0 2 0 0 0,0 0 0 0 0,1 0 0 0 0,-1 2 0 0 0,1 0 0 0 0,0 1 0 0 0,0 0 0 0 0,26 1 0 0 0,-9 7-2877 0 0,-21-1 1360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41 3608 0 0,'-2'-3'1115'0'0,"0"0"0"0"0,0 0 0 0 0,0 1 0 0 0,-1-1 0 0 0,1 0 0 0 0,-1 1 0 0 0,1-1 0 0 0,-1 1 0 0 0,0 0 0 0 0,0 0 0 0 0,-6-3 0 0 0,6 4-788 0 0,0-1 0 0 0,0 1-1 0 0,0 0 1 0 0,0 0 0 0 0,0 1-1 0 0,0-1 1 0 0,0 1 0 0 0,0-1-1 0 0,0 1 1 0 0,-1 0 0 0 0,1 0 0 0 0,0 0-1 0 0,0 1 1 0 0,0-1 0 0 0,0 1-1 0 0,0 0 1 0 0,0 0 0 0 0,0 0-1 0 0,0 0 1 0 0,0 0 0 0 0,-5 3 0 0 0,5-2-230 0 0,0 0 1 0 0,-1-1 0 0 0,1 1 0 0 0,0 1 0 0 0,1-1-1 0 0,-1 0 1 0 0,0 1 0 0 0,1-1 0 0 0,-1 1 0 0 0,1 0-1 0 0,0 0 1 0 0,0 0 0 0 0,0 0 0 0 0,0 0 0 0 0,0 1-1 0 0,1-1 1 0 0,0 0 0 0 0,-1 1 0 0 0,1-1 0 0 0,1 1-1 0 0,-1-1 1 0 0,0 7 0 0 0,1-1-75 0 0,0 0 1 0 0,1 0-1 0 0,0 0 0 0 0,1 0 1 0 0,0 0-1 0 0,0-1 0 0 0,1 1 0 0 0,0-1 1 0 0,0 1-1 0 0,1-1 0 0 0,1 0 1 0 0,-1 0-1 0 0,1-1 0 0 0,0 1 1 0 0,11 10-1 0 0,-13-14-131 0 0,1 0 1 0 0,0 0-1 0 0,0 0 1 0 0,0 0-1 0 0,1-1 1 0 0,0 0-1 0 0,-1 0 1 0 0,1 0-1 0 0,0 0 1 0 0,0-1-1 0 0,0 0 1 0 0,1 0 0 0 0,-1 0-1 0 0,1-1 1 0 0,-1 0-1 0 0,1 0 1 0 0,-1 0-1 0 0,8 0 1 0 0,-12-1 15 0 0,4 0-19 0 0,-3 0 182 0 0,-3 1 347 0 0,-8 1-305 0 0,0 1 0 0 0,0 0-1 0 0,0 1 1 0 0,0-1-1 0 0,1 2 1 0 0,0 0 0 0 0,0 0-1 0 0,0 0 1 0 0,-9 9-1 0 0,-8 7 280 0 0,-31 36-1 0 0,48-49-324 0 0,1 1 1 0 0,0-1-1 0 0,1 2 0 0 0,0-1 1 0 0,0 1-1 0 0,-5 12 0 0 0,9-17-43 0 0,1 0-1 0 0,-1 0 1 0 0,1-1-1 0 0,0 1 1 0 0,0 0-1 0 0,0 0 1 0 0,1 0-1 0 0,0 1 1 0 0,-1-1-1 0 0,2 0 1 0 0,-1 0-1 0 0,1 0 0 0 0,0 0 1 0 0,0 0-1 0 0,3 8 1 0 0,-2-8-13 0 0,1 0 1 0 0,0 0-1 0 0,0 0 0 0 0,0-1 1 0 0,1 1-1 0 0,0-1 0 0 0,0 0 1 0 0,0 0-1 0 0,0 0 1 0 0,1-1-1 0 0,-1 0 0 0 0,1 1 1 0 0,0-1-1 0 0,0-1 0 0 0,0 1 1 0 0,0-1-1 0 0,0 0 1 0 0,1 0-1 0 0,7 1 0 0 0,5 1 8 0 0,-1-1 0 0 0,0 0-1 0 0,1-2 1 0 0,0 0 0 0 0,17-1-1 0 0,-22-1-47 0 0,-1 0 0 0 0,0-1-1 0 0,0 0 1 0 0,0-1 0 0 0,0 0 0 0 0,0-1-1 0 0,-1 0 1 0 0,1-1 0 0 0,-1 0-1 0 0,0-1 1 0 0,-1 0 0 0 0,12-9 0 0 0,-20 13-241 0 0,-1 1 0 0 0,1-1 0 0 0,-1 0 0 0 0,0 0 0 0 0,0-1 0 0 0,0 1 0 0 0,0 0 0 0 0,0 0 0 0 0,0 0 0 0 0,0-1 0 0 0,-1 1 0 0 0,1 0 0 0 0,-1-1 0 0 0,0 1 0 0 0,1-1 0 0 0,-1 1 0 0 0,-1-4 0 0 0,1-3-1329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27 3412 0 0,'-2'-2'1105'0'0,"-1"0"1"0"0,1-1-1 0 0,0 1 0 0 0,-1 0 0 0 0,0 0 0 0 0,0 1 0 0 0,1-1 0 0 0,-1 0 0 0 0,0 1 0 0 0,0 0 0 0 0,0-1 1 0 0,-1 1-1 0 0,-4-1 0 0 0,1 1-328 0 0,0 1-1 0 0,1-1 1 0 0,-1 1 0 0 0,1 0 0 0 0,-1 1 0 0 0,-9 1 0 0 0,0 2-338 0 0,0 0 1 0 0,0 1-1 0 0,0 1 1 0 0,-25 14-1 0 0,31-15-241 0 0,0 1 0 0 0,1 0-1 0 0,-1 1 1 0 0,-13 13 0 0 0,19-16-147 0 0,0 0 1 0 0,0 0 0 0 0,1 1 0 0 0,0-1-1 0 0,0 1 1 0 0,0-1 0 0 0,0 1 0 0 0,1 0 0 0 0,0 0-1 0 0,0 1 1 0 0,0-1 0 0 0,-1 6 0 0 0,3-7-39 0 0,0 0 1 0 0,0-1 0 0 0,0 1 0 0 0,1 0 0 0 0,-1 0 0 0 0,1 0-1 0 0,0 0 1 0 0,0-1 0 0 0,0 1 0 0 0,0 0 0 0 0,1-1 0 0 0,0 1-1 0 0,0-1 1 0 0,0 0 0 0 0,4 6 0 0 0,4 5-2 0 0,1-2 1 0 0,15 15-1 0 0,-18-19-5 0 0,66 62 6 0 0,-48-44-1 0 0,-18-19 10 0 0,-1 0 1 0 0,-1 0-1 0 0,1 0 0 0 0,7 11 1 0 0,-12-14 23 0 0,-1-1 0 0 0,1 1 0 0 0,-1-1 0 0 0,1 1 0 0 0,-1 0 0 0 0,0 0 0 0 0,0 0 0 0 0,0 0 0 0 0,-1-1 0 0 0,0 1 0 0 0,1 0 0 0 0,-2 0 0 0 0,1 0 0 0 0,-1 7 0 0 0,-1-4-17 0 0,0 1-1 0 0,-1-1 1 0 0,1 0-1 0 0,-2 0 0 0 0,1 0 1 0 0,-1 0-1 0 0,0 0 0 0 0,0-1 1 0 0,-1 1-1 0 0,0-1 1 0 0,0 0-1 0 0,0-1 0 0 0,-1 1 1 0 0,1-1-1 0 0,-2-1 1 0 0,1 1-1 0 0,0-1 0 0 0,-1 0 1 0 0,0 0-1 0 0,0 0 1 0 0,0-1-1 0 0,0 0 0 0 0,-14 3 1 0 0,-8-6-2731 0 0,13 0 1135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2824 0 0,'-1'0'5059'0'0,"-7"5"-2934"0"0,3-1-1058 0 0,0 1 0 0 0,0 1 0 0 0,0-1 1 0 0,1 0-1 0 0,-5 10 0 0 0,-3 6 191 0 0,-13 32-1 0 0,12-23-387 0 0,4-10-361 0 0,1 0-1 0 0,2 1 1 0 0,0 0-1 0 0,1 1 1 0 0,-4 34-1 0 0,2 109-2087 0 0,11-135-1373 0 0,-3-20 1494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2956 0 0,'9'-14'4823'0'0,"-7"9"-4124"0"0,1 1 1 0 0,0-1-1 0 0,0 1 0 0 0,0 0 0 0 0,1 0 1 0 0,0 0-1 0 0,-1 0 0 0 0,10-6 1 0 0,-5 4-308 0 0,1 1-1 0 0,0 0 1 0 0,1 1 0 0 0,-1 0 0 0 0,1 0 0 0 0,0 1 0 0 0,0 0 0 0 0,19-2 0 0 0,9 0 408 0 0,40 1 1 0 0,-55 4-606 0 0,2-2 41 0 0,-8 1 32 0 0,1 0-1 0 0,0 1 1 0 0,-1 1 0 0 0,35 6 0 0 0,-51-6-173 0 0,1 0-1 0 0,0 0 0 0 0,0 0 1 0 0,-1 0-1 0 0,1 1 0 0 0,0-1 1 0 0,-1 0-1 0 0,1 1 0 0 0,-1-1 1 0 0,0 1-1 0 0,0-1 0 0 0,1 1 0 0 0,-1 0 1 0 0,0-1-1 0 0,0 1 0 0 0,0 0 1 0 0,-1 0-1 0 0,1 0 0 0 0,0 0 1 0 0,-1 0-1 0 0,1 0 0 0 0,-1 0 1 0 0,0 0-1 0 0,1 0 0 0 0,-1 2 1 0 0,1 10 197 0 0,-1 0 1 0 0,-2 23-1 0 0,1-22-81 0 0,-2 47 187 0 0,2 0 0 0 0,14 116 0 0 0,-8-146-854 0 0,13 40 1 0 0,-15-61 13 0 0,1 0 0 0 0,0-1 0 0 0,1 1 0 0 0,1-1 0 0 0,-1 0 1 0 0,1-1-1 0 0,9 11 0 0 0,7 5-1124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28 114 184 0 0,'-3'5'1103'0'0,"1"1"-1"0"0,-1 0 1 0 0,1-1-1 0 0,0 1 1 0 0,0 0-1 0 0,1 0 1 0 0,0 0-1 0 0,0 0 1 0 0,0 0-1 0 0,0 8 1 0 0,2-8-594 0 0,-1 0 0 0 0,1 0-1 0 0,0 0 1 0 0,0 0 0 0 0,1-1 0 0 0,0 1-1 0 0,0-1 1 0 0,0 1 0 0 0,5 8 0 0 0,-2-7-327 0 0,-1-1 1 0 0,1 0 0 0 0,0 0-1 0 0,1 0 1 0 0,-1 0 0 0 0,1-1-1 0 0,0 0 1 0 0,1 0 0 0 0,-1-1-1 0 0,1 1 1 0 0,0-2 0 0 0,0 1-1 0 0,0-1 1 0 0,0 0 0 0 0,1 0 0 0 0,9 2-1 0 0,-4-2-4 0 0,0 0 1 0 0,0-1-1 0 0,1 0 0 0 0,-1-2 1 0 0,1 1-1 0 0,24-3 0 0 0,-33 1-174 0 0,0 0-1 0 0,0 0 1 0 0,0 0-1 0 0,0-1 1 0 0,0 0 0 0 0,0 0-1 0 0,0 0 1 0 0,0-1-1 0 0,-1 0 1 0 0,1 1 0 0 0,-1-2-1 0 0,0 1 1 0 0,0 0-1 0 0,0-1 1 0 0,0 0 0 0 0,-1 0-1 0 0,0 0 1 0 0,1 0-1 0 0,-1 0 1 0 0,3-7 0 0 0,-2 1 57 0 0,0 0 0 0 0,-1 0 0 0 0,0 0 0 0 0,0 0 1 0 0,-1 0-1 0 0,0-1 0 0 0,-1 1 0 0 0,0-1 0 0 0,-1 1 1 0 0,0-1-1 0 0,-1 1 0 0 0,0-1 0 0 0,-1 1 0 0 0,0-1 1 0 0,-6-17-1 0 0,6 22 40 0 0,0-1-1 0 0,-1 2 1 0 0,0-1 0 0 0,0 0-1 0 0,-1 0 1 0 0,1 1-1 0 0,-1 0 1 0 0,0 0 0 0 0,-1 0-1 0 0,1 0 1 0 0,-10-6 0 0 0,10 8-36 0 0,-1 0 0 0 0,1 1-1 0 0,-1-1 1 0 0,0 1 0 0 0,0 0 0 0 0,0 1 0 0 0,0-1 0 0 0,0 1 0 0 0,0 0 0 0 0,0 0 0 0 0,0 0 0 0 0,-1 1-1 0 0,1 0 1 0 0,0 0 0 0 0,0 0 0 0 0,-6 2 0 0 0,4-1 14 0 0,1 0 1 0 0,-1 1-1 0 0,1 0 1 0 0,0 0-1 0 0,-1 1 1 0 0,1-1-1 0 0,0 1 0 0 0,0 1 1 0 0,1-1-1 0 0,-1 1 1 0 0,-7 6-1 0 0,5-2 12 0 0,0 0-1 0 0,1 1 1 0 0,0-1-1 0 0,0 1 1 0 0,1 0 0 0 0,-7 14-1 0 0,1 4 52 0 0,1 1-1 0 0,1 0 1 0 0,1 1-1 0 0,-6 37 1 0 0,4-2 93 0 0,3 0 0 0 0,0 97 0 0 0,22 133 231 0 0,-12-260-425 0 0,2 17-135 0 0,11 50-1 0 0,-12-76-317 0 0,4 18-554 0 0,-6-41 652 0 0,0 0 0 0 0,0 0 0 0 0,0 0 1 0 0,0 0-1 0 0,0 0 0 0 0,0 0 0 0 0,0-1 0 0 0,0 1 0 0 0,1 0 1 0 0,1 1-1 0 0,4 2-1299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22 209 1996 0 0,'-3'5'1219'0'0,"0"-1"1"0"0,1 1-1 0 0,0-1 0 0 0,0 1 1 0 0,0 0-1 0 0,0 0 0 0 0,1 0 0 0 0,-2 9 1 0 0,2-8-591 0 0,1 0 0 0 0,0 0 1 0 0,0 0-1 0 0,1 0 0 0 0,-1 0 1 0 0,1-1-1 0 0,2 8 1 0 0,-1-7-515 0 0,0 0 1 0 0,0-1 0 0 0,0 1-1 0 0,1-1 1 0 0,-1 0 0 0 0,1 0 0 0 0,0 0-1 0 0,1 0 1 0 0,0-1 0 0 0,-1 1-1 0 0,1-1 1 0 0,1 0 0 0 0,-1 0-1 0 0,0 0 1 0 0,1 0 0 0 0,0-1 0 0 0,0 0-1 0 0,0 0 1 0 0,0 0 0 0 0,1-1-1 0 0,-1 0 1 0 0,1 0 0 0 0,-1 0 0 0 0,1-1-1 0 0,0 1 1 0 0,8-1 0 0 0,-1-1-31 0 0,-1 0 0 0 0,0-2 0 0 0,0 1 0 0 0,0-2 0 0 0,0 0 0 0 0,0 0 0 0 0,-1-1 0 0 0,19-9 1 0 0,-9 3 55 0 0,-1-1 0 0 0,-1 0 0 0 0,32-26 0 0 0,-42 29-38 0 0,-1 0 0 0 0,0 0 0 0 0,-1 0 1 0 0,1-1-1 0 0,-2-1 0 0 0,1 1 0 0 0,-1-1 0 0 0,-1 0 0 0 0,0 0 0 0 0,4-11 0 0 0,-6 12 56 0 0,0 1 1 0 0,-1-1-1 0 0,0 0 1 0 0,0 0-1 0 0,-1 1 1 0 0,0-1 0 0 0,-1 0-1 0 0,0 0 1 0 0,0 0-1 0 0,-1 0 1 0 0,0 0-1 0 0,-1 0 1 0 0,-3-10-1 0 0,4 15-87 0 0,0-1 0 0 0,-1 1-1 0 0,0 1 1 0 0,0-1-1 0 0,0 0 1 0 0,0 0 0 0 0,-1 1-1 0 0,1-1 1 0 0,-1 1 0 0 0,0 0-1 0 0,0 0 1 0 0,0 0-1 0 0,-1 0 1 0 0,1 0 0 0 0,-7-3-1 0 0,5 3-4 0 0,0 1 0 0 0,-1 0-1 0 0,1 1 1 0 0,-1-1 0 0 0,1 1-1 0 0,-1 0 1 0 0,1 0 0 0 0,-1 0-1 0 0,0 1 1 0 0,-9 1 0 0 0,1 0-12 0 0,0 1 1 0 0,0 1 0 0 0,0 1 0 0 0,1 0 0 0 0,0 0-1 0 0,-1 2 1 0 0,2-1 0 0 0,-23 14 0 0 0,25-12-237 0 0,0 0-1 0 0,0 1 1 0 0,1 0-1 0 0,0 0 1 0 0,1 1 0 0 0,-15 18-1 0 0,17-17-573 0 0,0 0 0 0 0,0 0 0 0 0,1 0 0 0 0,-5 15 0 0 0,4-5-850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12 3412 0 0,'-13'-3'2921'0'0,"-1"0"0"0"0,1 1-1 0 0,-19-1 1 0 0,18 3-1604 0 0,0 0 1 0 0,-1 1-1 0 0,-19 4 0 0 0,26-3-1060 0 0,0-1-1 0 0,0 1 1 0 0,0 1-1 0 0,0 0 1 0 0,1 0-1 0 0,-1 0 1 0 0,1 1-1 0 0,0 0 1 0 0,0 0-1 0 0,0 1 1 0 0,1 0-1 0 0,0 0 1 0 0,0 0-1 0 0,0 1 1 0 0,0 0-1 0 0,-6 9 1 0 0,11-12-215 0 0,-1 0-1 0 0,1-1 1 0 0,0 1 0 0 0,0 0-1 0 0,0-1 1 0 0,1 1 0 0 0,-1 0 0 0 0,1 0-1 0 0,-1 0 1 0 0,1 0 0 0 0,0 0-1 0 0,0 0 1 0 0,0 0 0 0 0,0 0-1 0 0,1-1 1 0 0,-1 1 0 0 0,1 0-1 0 0,0 0 1 0 0,0 0 0 0 0,2 4 0 0 0,2 5 34 0 0,2 0 0 0 0,0-1 1 0 0,10 15-1 0 0,2 2 27 0 0,18 26 42 0 0,-28-43-100 0 0,-1 0 1 0 0,0 1-1 0 0,-1 0 1 0 0,0 0-1 0 0,-1 0 1 0 0,0 1 0 0 0,-1 0-1 0 0,5 17 1 0 0,-8-20 30 0 0,0-1 74 0 0,0 1 0 0 0,-1 0 0 0 0,1 0-1 0 0,-2 0 1 0 0,0 0 0 0 0,0 0 0 0 0,0 0-1 0 0,-1 0 1 0 0,-4 14 0 0 0,3-17-55 0 0,-1 1 0 0 0,0 0-1 0 0,0-1 1 0 0,-1 1 0 0 0,0-1 0 0 0,0 0 0 0 0,-1 0-1 0 0,0-1 1 0 0,0 1 0 0 0,-1-1 0 0 0,1 0 0 0 0,-1-1-1 0 0,-1 1 1 0 0,1-1 0 0 0,-1-1 0 0 0,0 1 0 0 0,0-1-1 0 0,0 0 1 0 0,-13 5 0 0 0,8-5-186 0 0,1 0 1 0 0,-1-1-1 0 0,0 0 1 0 0,0-1-1 0 0,-17 1 1 0 0,16-2-781 0 0,0-1 0 0 0,0-1 1 0 0,-1 0-1 0 0,-22-5 1 0 0,28 4-742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3372 0 0,'118'-12'9670'0'0,"153"-20"-2892"0"0,-228 17-3975 0 0,-43 15-2756 0 0,0 0 0 0 0,0 0 0 0 0,-1 0-1 0 0,1 0 1 0 0,0 0 0 0 0,0 0-1 0 0,0 0 1 0 0,0 0 0 0 0,0 0 0 0 0,0 0-1 0 0,0 0 1 0 0,-1-1 0 0 0,1 1 0 0 0,0 0-1 0 0,0 0 1 0 0,0 0 0 0 0,0 0-1 0 0,0 0 1 0 0,0 0 0 0 0,0 0 0 0 0,0-1-1 0 0,0 1 1 0 0,0 0 0 0 0,0 0 0 0 0,0 0-1 0 0,0 0 1 0 0,0 0 0 0 0,0-1-1 0 0,0 1 1 0 0,0 0 0 0 0,0 0 0 0 0,0 0-1 0 0,0 0 1 0 0,0 0 0 0 0,0 0 0 0 0,0-1-1 0 0,0 1 1 0 0,0 0 0 0 0,0 0-1 0 0,0 0 1 0 0,0 0 0 0 0,0 0 0 0 0,0 0-1 0 0,0-1 1 0 0,0 1 0 0 0,0 0 0 0 0,0 0-1 0 0,1 0 1 0 0,-1 0 0 0 0,0 0-1 0 0,0 0 1 0 0,0 0 0 0 0,0 0 0 0 0,0 0-1 0 0,0-1 1 0 0,0 1 0 0 0,1 0 0 0 0,-1 0-1 0 0,0 0 1 0 0,-6 1 59 0 0,-1 1 1 0 0,1 0-1 0 0,0 0 1 0 0,0 0-1 0 0,0 1 1 0 0,0 0-1 0 0,0 0 1 0 0,1 0-1 0 0,-1 1 1 0 0,1 0-1 0 0,0 0 1 0 0,0 0-1 0 0,1 1 1 0 0,-1-1-1 0 0,-6 10 0 0 0,-3 4 111 0 0,0 1 0 0 0,1 0-1 0 0,-12 27 1 0 0,16-26-209 0 0,0 0 1 0 0,2 1-1 0 0,0 0 0 0 0,1 0 1 0 0,1 0-1 0 0,1 1 1 0 0,1-1-1 0 0,1 1 1 0 0,1 0-1 0 0,1 0 1 0 0,1 0-1 0 0,1 0 1 0 0,6 31-1 0 0,-4-36-1006 0 0,1 0-1 0 0,1-1 1 0 0,14 31 0 0 0,-7-28-618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5388 0 0,'0'-2'5538'0'0,"-3"-8"-832"0"0,3 10-4513 0 0,-1-1 1 0 0,1 1-1 0 0,0 0 0 0 0,0-1 0 0 0,-1 1 1 0 0,1 0-1 0 0,0-1 0 0 0,0 1 0 0 0,0-1 1 0 0,0 1-1 0 0,0 0 0 0 0,0-1 0 0 0,-1 1 1 0 0,1-1-1 0 0,0 1 0 0 0,0 0 0 0 0,0-1 1 0 0,0 1-1 0 0,0-1 0 0 0,1 1 0 0 0,-1 0 1 0 0,0-1-1 0 0,0 1 0 0 0,0-1 0 0 0,0 1 0 0 0,0 0 1 0 0,1-1-1 0 0,-1 1 0 0 0,0 0 0 0 0,0-1 1 0 0,0 1-1 0 0,1 0 0 0 0,-1-1 0 0 0,0 1 1 0 0,1 0-1 0 0,-1-1 0 0 0,1 1-13 0 0,1 0 1 0 0,-1-1-1 0 0,0 1 0 0 0,1 0 0 0 0,-1 0 1 0 0,0 0-1 0 0,0 0 0 0 0,1 0 0 0 0,-1 0 1 0 0,0 1-1 0 0,1-1 0 0 0,0 1 0 0 0,46 17-284 0 0,-42-15 726 0 0,377 137 1592 0 0,-276-114-244 0 0,-105-26-1476 0 0,-23 18-328 0 0,13-9-124 0 0,-52 45 111 0 0,-76 90-1 0 0,89-93-98 0 0,-25 30 20 0 0,65-72-264 0 0,-15 21-151 0 0,21-27-57 0 0,1-1 0 0 0,-1 0 1 0 0,0 1-1 0 0,1-1 1 0 0,-1 0-1 0 0,1 1 0 0 0,-1 4 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3572 0 0,'1'2'10180'0'0,"-4"6"-4234"0"0,-14 21-2511 0 0,-23 33-3483 0 0,-5 6 1420 0 0,-87 98 0 0 0,109-142-1138 0 0,0 0 0 0 0,-2-2 0 0 0,-1 0 0 0 0,0-2 0 0 0,-2-1 1 0 0,-51 27-1 0 0,73-43-192 0 0,0 0 1 0 0,-1-1-1 0 0,1 1 1 0 0,-1-1-1 0 0,1-1 0 0 0,-1 1 1 0 0,1-1-1 0 0,-1-1 1 0 0,-7 1-1 0 0,12-1-35 0 0,-1 0-1 0 0,1-1 1 0 0,0 1 0 0 0,0-1-1 0 0,-1 1 1 0 0,1-1 0 0 0,0 0-1 0 0,0 1 1 0 0,0-1-1 0 0,0-1 1 0 0,0 1 0 0 0,0 0-1 0 0,0 0 1 0 0,1-1 0 0 0,-1 1-1 0 0,0-1 1 0 0,1 1 0 0 0,-1-1-1 0 0,1 0 1 0 0,-1 1 0 0 0,1-1-1 0 0,0 0 1 0 0,0 0-1 0 0,0 0 1 0 0,0 0 0 0 0,0 0-1 0 0,0-1 1 0 0,0 1 0 0 0,1 0-1 0 0,-1-3 1 0 0,0-3-3 0 0,0 0 1 0 0,1 1-1 0 0,-1-1 1 0 0,2 0-1 0 0,-1 0 1 0 0,1 0-1 0 0,0 0 1 0 0,1 0-1 0 0,0 1 1 0 0,0-1-1 0 0,1 1 1 0 0,-1-1-1 0 0,5-6 0 0 0,-1 3 16 0 0,0 0-1 0 0,1 0 1 0 0,0 0 0 0 0,0 1-1 0 0,1 0 1 0 0,0 1-1 0 0,14-12 1 0 0,-17 16 8 0 0,0 1 0 0 0,0 0 1 0 0,0 1-1 0 0,0-1 0 0 0,1 1 0 0 0,0 0 1 0 0,-1 1-1 0 0,1-1 0 0 0,0 1 1 0 0,0 0-1 0 0,0 1 0 0 0,1 0 1 0 0,-1-1-1 0 0,0 2 0 0 0,1-1 1 0 0,-1 1-1 0 0,0 0 0 0 0,1 0 1 0 0,-1 1-1 0 0,0 0 0 0 0,0 0 0 0 0,1 0 1 0 0,-1 1-1 0 0,0 0 0 0 0,0 0 1 0 0,-1 1-1 0 0,9 4 0 0 0,-1 0 6 0 0,0 2 1 0 0,-1-1-1 0 0,0 2 0 0 0,0 0 0 0 0,-1 0 0 0 0,0 1 0 0 0,-1 0 1 0 0,11 17-1 0 0,0 2-1539 0 0,-2 0 1 0 0,20 45-1 0 0,-28-54-108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3836 0 0,'-6'5'1510'0'0,"0"0"0"0"0,0 1 0 0 0,1 0 0 0 0,-1 0 0 0 0,2 0 0 0 0,-1 0 0 0 0,-7 15 0 0 0,6-10-435 0 0,1 0 0 0 0,1 1 0 0 0,0 0 0 0 0,-3 17 0 0 0,2 5-621 0 0,1 0 0 0 0,2 56-1 0 0,2-88-1077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9689 0 0,'2'-49'3800'0'0,"9"-54"0"0"0,-7 77-2243 0 0,-3 20-1374 0 0,1-1 1 0 0,0 1 0 0 0,0 0-1 0 0,0 0 1 0 0,1 0 0 0 0,0 0 0 0 0,1 0-1 0 0,-1 0 1 0 0,1 1 0 0 0,0-1-1 0 0,0 1 1 0 0,1 0 0 0 0,-1 1-1 0 0,1-1 1 0 0,0 1 0 0 0,0 0-1 0 0,1 0 1 0 0,-1 0 0 0 0,1 1-1 0 0,10-5 1 0 0,7-2 38 0 0,0 1-1 0 0,0 1 0 0 0,1 0 1 0 0,26-3-1 0 0,213-31 1883 0 0,-252 41-1826 0 0,-9 1-179 0 0,-1-1 1 0 0,1 1 0 0 0,0 0 0 0 0,0 0-1 0 0,-1 0 1 0 0,1 0 0 0 0,0 0-1 0 0,0 0 1 0 0,0 0 0 0 0,-1 1 0 0 0,1-1-1 0 0,0 1 1 0 0,-1-1 0 0 0,1 1-1 0 0,0-1 1 0 0,-1 1 0 0 0,2 1 0 0 0,-2-1-42 0 0,0 1 0 0 0,0-1 0 0 0,0 1 1 0 0,0-1-1 0 0,0 1 0 0 0,0-1 0 0 0,-1 1 1 0 0,1-1-1 0 0,-1 1 0 0 0,1 0 1 0 0,-1-1-1 0 0,0 1 0 0 0,1 0 0 0 0,-1-1 1 0 0,0 1-1 0 0,0 0 0 0 0,0 2 0 0 0,-2 24 192 0 0,-2 0-1 0 0,0 0 1 0 0,-9 28-1 0 0,-3 19-58 0 0,0 10-19 0 0,8-45-237 0 0,-6 66 0 0 0,11-66-349 0 0,0 24-498 0 0,6-20-2467 0 0,-3-31 1772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0 1604 0 0,'13'2'17739'0'0,"-16"19"-13627"0"0,-18 31-4394 0 0,20-51 639 0 0,-18 40 145 0 0,-2 0 0 0 0,-2-2-1 0 0,-2 0 1 0 0,-1-2-1 0 0,-2-1 1 0 0,-47 48 0 0 0,57-68-284 0 0,0-1 0 0 0,-38 25 0 0 0,47-35-155 0 0,-1 1 0 0 0,1-1 0 0 0,-1-1 0 0 0,0 0 0 0 0,-1 0 0 0 0,1-1 0 0 0,-1 0 0 0 0,-17 2 0 0 0,26-5-68 0 0,-1 0-1 0 0,1 0 1 0 0,-1 1 0 0 0,1-1 0 0 0,-1-1 0 0 0,1 1 0 0 0,-1 0 0 0 0,1-1 0 0 0,0 1 0 0 0,-1-1 0 0 0,1 0 0 0 0,0 1 0 0 0,-1-1 0 0 0,1 0-1 0 0,0-1 1 0 0,0 1 0 0 0,0 0 0 0 0,0-1 0 0 0,0 1 0 0 0,0-1 0 0 0,0 1 0 0 0,0-1 0 0 0,1 0 0 0 0,-1 0 0 0 0,1 0 0 0 0,-1 0 0 0 0,1 0 0 0 0,0 0-1 0 0,0 0 1 0 0,0 0 0 0 0,0-1 0 0 0,0 1 0 0 0,0 0 0 0 0,0-1 0 0 0,1 1 0 0 0,-1-1 0 0 0,1 1 0 0 0,0 0 0 0 0,0-1 0 0 0,0-3 0 0 0,0-5-20 0 0,1 1 0 0 0,0-1 0 0 0,1 1 0 0 0,0-1 0 0 0,1 1 0 0 0,0 0 0 0 0,0 0 0 0 0,7-13 0 0 0,-2 7-5 0 0,2-1 0 0 0,-1 1-1 0 0,2 1 1 0 0,21-25 0 0 0,-27 34 49 0 0,1 1 0 0 0,-1 0 0 0 0,1 0 0 0 0,0 0 0 0 0,0 0 0 0 0,0 1 0 0 0,1 0 0 0 0,-1 1 0 0 0,1-1-1 0 0,0 1 1 0 0,0 0 0 0 0,1 1 0 0 0,-1 0 0 0 0,11-2 0 0 0,-14 4 12 0 0,1 0 0 0 0,0 1-1 0 0,-1-1 1 0 0,1 1 0 0 0,-1 0 0 0 0,1 0-1 0 0,-1 0 1 0 0,0 1 0 0 0,1-1 0 0 0,-1 1-1 0 0,0 0 1 0 0,0 1 0 0 0,0-1-1 0 0,-1 1 1 0 0,1-1 0 0 0,0 1 0 0 0,-1 0-1 0 0,0 1 1 0 0,5 5 0 0 0,4 5 65 0 0,-2 0 0 0 0,1 1-1 0 0,11 25 1 0 0,-7-9-23 0 0,13 37-1 0 0,5 14-2338 0 0,-25-63-731 0 0,-1-12 1388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56 102 21430 0 0,'-11'-21'3560'0'0,"4"5"-2224"0"0,-4 2-732 0 0,4 3-272 0 0,5 1-123 0 0,-5 2-65 0 0,3 2-44 0 0,1-2 12 0 0,-1 1-64 0 0,22 34-2861 0 0,-16-12 1197 0 0,9 9 12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4016 0 0,'37'-10'9377'0'0,"-3"9"-4124"0"0,-30 1-4897 0 0,1 1-1 0 0,0 0 1 0 0,0 0-1 0 0,-1 1 1 0 0,1-1-1 0 0,-1 1 1 0 0,1 0 0 0 0,-1 1-1 0 0,0-1 1 0 0,0 1-1 0 0,0-1 1 0 0,7 7-1 0 0,-3-1 100 0 0,0 0-1 0 0,12 15 1 0 0,-11-10-8 0 0,0 0-1 0 0,13 29 1 0 0,7 33 398 0 0,-13-24-361 0 0,-15-47-437 0 0,8 30 231 0 0,-8-24-169 0 0,2 0 0 0 0,0 0 1 0 0,0-1-1 0 0,8 19 0 0 0,-6-18 72 0 0,-5-10-163 0 0,0 1 0 0 0,0-1 0 0 0,0 1 0 0 0,0-1 0 0 0,0 1 0 0 0,1 0 0 0 0,-1-1-1 0 0,0 1 1 0 0,0-1 0 0 0,1 1 0 0 0,-1-1 0 0 0,0 1 0 0 0,1-1 0 0 0,-1 0 0 0 0,0 1 0 0 0,1-1 0 0 0,-1 1 0 0 0,1-1 0 0 0,-1 0 0 0 0,1 1 0 0 0,-1-1-1 0 0,1 0 1 0 0,0 1 0 0 0,0-1 98 0 0,19-16 214 0 0,11-25-140 0 0,-1-1-1 0 0,27-54 0 0 0,-2 4-59 0 0,28-23-721 0 0,-80 112 161 0 0,0 0 0 0 0,-1 1 0 0 0,1-1 0 0 0,0 1 0 0 0,0-1 0 0 0,0 1 0 0 0,0 0 0 0 0,6-3 0 0 0,-2 3-1178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7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68 4816 0 0,'10'-10'13798'0'0,"-7"18"-9494"0"0,-6 24-4638 0 0,3-28 1603 0 0,-21 175 1864 0 0,21-168-3039 0 0,0-1 0 0 0,0 0 0 0 0,1 0 1 0 0,0 0-1 0 0,0 0 0 0 0,1 0 0 0 0,6 15 0 0 0,-7-20-75 0 0,1 0-1 0 0,1 1 0 0 0,-1-1 0 0 0,1 0 1 0 0,0 0-1 0 0,0 0 0 0 0,0-1 0 0 0,0 1 1 0 0,1-1-1 0 0,0 0 0 0 0,0 0 0 0 0,0 0 1 0 0,1 0-1 0 0,6 4 0 0 0,-6-6-20 0 0,0 0 0 0 0,-1-1-1 0 0,1 1 1 0 0,0-1 0 0 0,0 0-1 0 0,0-1 1 0 0,-1 1 0 0 0,1-1-1 0 0,0 0 1 0 0,0 0 0 0 0,0 0-1 0 0,0-1 1 0 0,0 0 0 0 0,0 0-1 0 0,-1 0 1 0 0,1-1 0 0 0,0 1-1 0 0,-1-1 1 0 0,1 0 0 0 0,-1 0-1 0 0,7-5 1 0 0,8-5 4 0 0,0-1-1 0 0,-1-1 1 0 0,19-18-1 0 0,-34 29 0 0 0,38-38 107 0 0,69-88 0 0 0,-49 53 304 0 0,-44 54-183 0 0,10-11 537 0 0,-26 32-409 0 0,-2 5-309 0 0,-2 10-26 0 0,0 0 0 0 0,0 0 0 0 0,2 1 0 0 0,0-1 0 0 0,0 0 0 0 0,1 1 0 0 0,1-1 0 0 0,0 0 0 0 0,6 24-1 0 0,-6-32-19 0 0,1-1-1 0 0,-1 0 0 0 0,1 0 0 0 0,0 0 0 0 0,0 0 1 0 0,1 0-1 0 0,0 0 0 0 0,0-1 0 0 0,0 1 0 0 0,0-1 0 0 0,0 0 1 0 0,1 1-1 0 0,0-2 0 0 0,0 1 0 0 0,0 0 0 0 0,1-1 1 0 0,-1 0-1 0 0,1 0 0 0 0,-1 0 0 0 0,1-1 0 0 0,0 1 0 0 0,0-1 1 0 0,0 0-1 0 0,0-1 0 0 0,1 1 0 0 0,-1-1 0 0 0,0 0 1 0 0,10 0-1 0 0,-7-1 18 0 0,0 0-1 0 0,0-1 1 0 0,0 0 0 0 0,-1 0-1 0 0,1-1 1 0 0,0 0 0 0 0,-1-1 0 0 0,1 1-1 0 0,-1-1 1 0 0,0-1 0 0 0,0 0 0 0 0,0 0-1 0 0,0 0 1 0 0,-1 0 0 0 0,12-11 0 0 0,2-5 164 0 0,0-1 0 0 0,33-45 1 0 0,23-51 152 0 0,-73 112-433 0 0,0 0 0 0 0,0 0 1 0 0,0 0-1 0 0,-1 0 0 0 0,0 0 0 0 0,1-7 0 0 0,0-5-3105 0 0,-3 15 1651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150 127 4692 0 0,'-4'0'1445'0'0,"-1"0"0"0"0,0 1-1 0 0,1 0 1 0 0,-1 0 0 0 0,1 0-1 0 0,-1 0 1 0 0,1 1 0 0 0,-7 3-1 0 0,5-2-662 0 0,0 1 0 0 0,0 0 0 0 0,0 0 1 0 0,0 0-1 0 0,-5 6 0 0 0,4-3-503 0 0,1 0 0 0 0,0 1 0 0 0,0 0 0 0 0,0-1 0 0 0,1 2 0 0 0,0-1 0 0 0,1 1 0 0 0,-5 12 0 0 0,7-15-179 0 0,0 1 1 0 0,1-1-1 0 0,0 1 1 0 0,0-1-1 0 0,1 1 1 0 0,-1-1-1 0 0,2 1 1 0 0,-1 0-1 0 0,1-1 1 0 0,-1 1-1 0 0,2-1 1 0 0,-1 1-1 0 0,1-1 1 0 0,0 0-1 0 0,0 1 0 0 0,1-1 1 0 0,0 0-1 0 0,0 0 1 0 0,6 8-1 0 0,-4-7-51 0 0,0 0-1 0 0,1-1 0 0 0,-1 0 1 0 0,1 0-1 0 0,0-1 0 0 0,1 1 1 0 0,-1-1-1 0 0,1-1 0 0 0,0 1 1 0 0,0-1-1 0 0,1-1 0 0 0,-1 1 1 0 0,1-1-1 0 0,0 0 0 0 0,8 1 1 0 0,-4-2-1 0 0,1 0 0 0 0,-1-1 0 0 0,1-1 0 0 0,0 0 1 0 0,-1-1-1 0 0,1 0 0 0 0,-1-1 0 0 0,1 0 0 0 0,-1-1 1 0 0,0 0-1 0 0,0-1 0 0 0,0-1 0 0 0,0 0 0 0 0,-1 0 1 0 0,0-1-1 0 0,0-1 0 0 0,0 0 0 0 0,-1 0 0 0 0,0-1 1 0 0,13-13-1 0 0,-16 14 25 0 0,0 0 1 0 0,-1 0-1 0 0,0-1 0 0 0,0 1 1 0 0,-1-2-1 0 0,0 1 0 0 0,0-1 1 0 0,-1 1-1 0 0,0-1 0 0 0,-1 0 1 0 0,1-1-1 0 0,-2 1 0 0 0,1 0 1 0 0,-2-1-1 0 0,1 0 1 0 0,-1 1-1 0 0,-1-1 0 0 0,1 0 1 0 0,-2 1-1 0 0,1-1 0 0 0,-1 0 1 0 0,-1 1-1 0 0,0-1 0 0 0,0 1 1 0 0,-1-1-1 0 0,-7-15 0 0 0,5 14-19 0 0,0 1-1 0 0,0 0 0 0 0,-1 0 1 0 0,-1 0-1 0 0,0 1 0 0 0,-9-11 1 0 0,11 16-41 0 0,0-1 0 0 0,0 1 1 0 0,-1 0-1 0 0,1 1 1 0 0,-1-1-1 0 0,0 1 0 0 0,0 0 1 0 0,0 1-1 0 0,0-1 1 0 0,0 1-1 0 0,-1 0 0 0 0,-8-1 1 0 0,4 1-274 0 0,0 1-1 0 0,0 0 1 0 0,0 1 0 0 0,-1 0-1 0 0,1 1 1 0 0,0 0 0 0 0,0 0-1 0 0,0 1 1 0 0,0 1 0 0 0,0 0-1 0 0,0 0 1 0 0,1 1 0 0 0,-19 10 0 0 0,8-2-1291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5937 0 0,'-5'-3'15820'0'0,"3"8"-15516"0"0,0 0 1 0 0,0 0-1 0 0,0 1 1 0 0,1-1-1 0 0,0 0 1 0 0,0 1-1 0 0,0-1 1 0 0,0 7-1 0 0,2 54 827 0 0,-1-33-773 0 0,-2 78-210 0 0,-6-39-4790 0 0,8-59 3072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92 0 0,'0'-1'4051'0'0,"1"-9"887"0"0,2 7-4400 0 0,0 0-1 0 0,0 0 0 0 0,0 0 1 0 0,1 0-1 0 0,-1 1 0 0 0,0-1 0 0 0,1 1 1 0 0,0 0-1 0 0,0 0 0 0 0,-1 1 0 0 0,7-3 1 0 0,53-14 1089 0 0,-36 11-899 0 0,27-8 172 0 0,96-29 1861 0 0,-99 20 651 0 0,-50 23-3219 0 0,14 6 514 0 0,-13 2-662 0 0,0 1 1 0 0,-1-1-1 0 0,-1 1 1 0 0,1-1-1 0 0,-1 1 0 0 0,0-1 1 0 0,-1 1-1 0 0,-2 11 1 0 0,0 8 49 0 0,-4 50-9 0 0,0-18-290 0 0,3 0 1 0 0,5 92-1 0 0,6-92-3618 0 0,-3-43 2234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107 173 2356 0 0,'-2'1'714'0'0,"0"0"0"0"0,0 0-1 0 0,0 0 1 0 0,1 1 0 0 0,-1-1-1 0 0,0 1 1 0 0,1-1 0 0 0,-1 1-1 0 0,1 0 1 0 0,-1 0 0 0 0,1-1 0 0 0,0 1-1 0 0,0 0 1 0 0,0 0 0 0 0,0 0-1 0 0,-1 3 1 0 0,1-2-269 0 0,1 0-1 0 0,0 1 1 0 0,-1-1 0 0 0,1 1-1 0 0,0-1 1 0 0,1 1 0 0 0,-1-1-1 0 0,1 1 1 0 0,-1-1 0 0 0,3 5-1 0 0,-2-3-305 0 0,1 0-1 0 0,-1 0 1 0 0,1 0-1 0 0,0 0 0 0 0,1 0 1 0 0,-1-1-1 0 0,1 1 0 0 0,0-1 1 0 0,0 0-1 0 0,1 0 0 0 0,-1 0 1 0 0,1 0-1 0 0,0 0 1 0 0,0-1-1 0 0,0 0 0 0 0,0 0 1 0 0,0 0-1 0 0,1 0 0 0 0,0-1 1 0 0,-1 1-1 0 0,7 1 0 0 0,-3-2-203 0 0,-1 0-1 0 0,1-1 1 0 0,0 0-1 0 0,0 0 0 0 0,-1 0 1 0 0,1-1-1 0 0,0 0 1 0 0,0-1-1 0 0,0 0 0 0 0,-1 0 1 0 0,1-1-1 0 0,0 0 1 0 0,14-6-1 0 0,-13 5 13 0 0,-1 0 0 0 0,1-1 0 0 0,-1-1 0 0 0,0 0 0 0 0,0 0 0 0 0,-1 0 0 0 0,1-1 0 0 0,-1 0 0 0 0,12-13 0 0 0,-16 14 145 0 0,0 1 0 0 0,0-1 0 0 0,0 1 0 0 0,-1-1 0 0 0,0 0 0 0 0,0 0 0 0 0,0 0 0 0 0,0 0 0 0 0,-1 0 0 0 0,0 0 1 0 0,0 0-1 0 0,0-1 0 0 0,-1 1 0 0 0,0 0 0 0 0,0 0 0 0 0,0-1 0 0 0,-1 1 0 0 0,-2-11 0 0 0,0 6 124 0 0,0-1 0 0 0,-1 0 0 0 0,0 1 0 0 0,-1 0 0 0 0,-1 0 0 0 0,-12-18 0 0 0,5 8 82 0 0,11 17-239 0 0,-1-1 0 0 0,0 0 0 0 0,0 1 0 0 0,0 0 0 0 0,0 0 0 0 0,0 0 0 0 0,-1 0 0 0 0,1 0 0 0 0,-1 1 0 0 0,0 0 0 0 0,0-1 0 0 0,0 1 0 0 0,0 1 0 0 0,0-1 0 0 0,0 1 0 0 0,-1-1 0 0 0,1 1 0 0 0,0 0 0 0 0,-1 1 0 0 0,1-1 0 0 0,-6 1 0 0 0,4 0-9 0 0,0 0 1 0 0,1 1-1 0 0,-1 0 1 0 0,1 0 0 0 0,-1 0-1 0 0,1 0 1 0 0,-1 1-1 0 0,1 0 1 0 0,0 0-1 0 0,0 1 1 0 0,0-1-1 0 0,0 1 1 0 0,0 0-1 0 0,0 1 1 0 0,1-1-1 0 0,-8 8 1 0 0,3-1-8 0 0,1 1 1 0 0,0-1-1 0 0,0 1 1 0 0,1 1-1 0 0,1 0 1 0 0,0 0-1 0 0,0 0 1 0 0,1 1-1 0 0,1-1 1 0 0,0 1-1 0 0,-4 24 1 0 0,-1 14 30 0 0,5-33-29 0 0,-3 35 1 0 0,-14 150 139 0 0,10-115-128 0 0,2-14-133 0 0,-7 76-4548 0 0,14-132 3021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38 154 2868 0 0,'-2'1'970'0'0,"0"-1"-1"0"0,0 1 1 0 0,0 1-1 0 0,0-1 0 0 0,0 0 1 0 0,1 0-1 0 0,-1 1 1 0 0,0-1-1 0 0,1 1 0 0 0,-3 3 1 0 0,1-1-118 0 0,1 0 0 0 0,0 0 0 0 0,0 0 0 0 0,0 0 0 0 0,1 1 0 0 0,-3 8 0 0 0,4-7-569 0 0,1-1 0 0 0,-1 1-1 0 0,1 0 1 0 0,0-1-1 0 0,1 1 1 0 0,-1 0-1 0 0,1-1 1 0 0,4 8-1 0 0,-5-9-186 0 0,1 0 0 0 0,0 0 0 0 0,0-1 0 0 0,1 1 0 0 0,-1-1-1 0 0,1 1 1 0 0,-1-1 0 0 0,1 0 0 0 0,0 0 0 0 0,1 0 0 0 0,-1-1 0 0 0,0 1-1 0 0,1-1 1 0 0,-1 0 0 0 0,1 1 0 0 0,5 1 0 0 0,-3-2-23 0 0,-1-1 1 0 0,1 1 0 0 0,0-1-1 0 0,0 0 1 0 0,0 0 0 0 0,0-1-1 0 0,1 1 1 0 0,-1-2 0 0 0,0 1 0 0 0,10-2-1 0 0,-8 1-11 0 0,0-1-1 0 0,0-1 0 0 0,0 1 1 0 0,0-1-1 0 0,0 0 0 0 0,0-1 1 0 0,-1 0-1 0 0,1 0 0 0 0,-1 0 1 0 0,0-1-1 0 0,-1 0 1 0 0,1-1-1 0 0,-1 0 0 0 0,0 0 1 0 0,0 0-1 0 0,7-11 0 0 0,-9 9 59 0 0,-1 1-1 0 0,-1-1 1 0 0,1 1 0 0 0,-1-1-1 0 0,-1 0 1 0 0,1 0-1 0 0,-1 0 1 0 0,-1 1-1 0 0,1-1 1 0 0,-1 0-1 0 0,-1 0 1 0 0,-1-13-1 0 0,1 14-53 0 0,-1 1 0 0 0,1-1 0 0 0,-1 0-1 0 0,0 0 1 0 0,0 0 0 0 0,-1 1 0 0 0,0 0-1 0 0,0-1 1 0 0,-1 1 0 0 0,0 0 0 0 0,0 0 0 0 0,0 1-1 0 0,-1-1 1 0 0,1 1 0 0 0,-1 0 0 0 0,-1 1-1 0 0,-6-6 1 0 0,9 8-117 0 0,-1-1 0 0 0,-1 1-1 0 0,1 0 1 0 0,0 0 0 0 0,0 0 0 0 0,-1 1-1 0 0,1 0 1 0 0,-1 0 0 0 0,1 0 0 0 0,-1 0 0 0 0,0 1-1 0 0,1-1 1 0 0,-1 1 0 0 0,1 0 0 0 0,-1 1 0 0 0,0-1-1 0 0,1 1 1 0 0,-1 0 0 0 0,1 0 0 0 0,-1 1-1 0 0,1-1 1 0 0,-1 1 0 0 0,1 0 0 0 0,0 0 0 0 0,0 0-1 0 0,-7 6 1 0 0,-22 16-2935 0 0,19-10 1377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8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14 121 18758 0 0,'0'-27'3524'0'0,"-4"5"-2100"0"0,4 6-684 0 0,-3 2-264 0 0,3 4-140 0 0,-4 0-88 0 0,1 3 0 0 0,3-7-196 0 0,10 45-5792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4124 0 0,'3'4'10338'0'0,"-1"9"-6439"0"0,2 19-3402 0 0,-3-25 847 0 0,4 63 792 0 0,-5 89-1 0 0,-2-62-3969 0 0,6-66-1179 0 0,-4-19 1501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 3084 0 0,'13'-4'15310'0'0,"-13"4"-15216"0"0,-17 26 1951 0 0,-3-1-1373 0 0,-2-1 1 0 0,-1-1 0 0 0,-1-1-1 0 0,-1-1 1 0 0,-1-1 0 0 0,-50 30 0 0 0,69-46-536 0 0,1 0 0 0 0,0-1 0 0 0,-1 0 0 0 0,1 0 0 0 0,-1-1-1 0 0,0 0 1 0 0,0 0 0 0 0,-13 2 0 0 0,19-4-54 0 0,-2-1 7 0 0,3 1-87 0 0,0 0 0 0 0,0 0 0 0 0,0 1 1 0 0,0-1-1 0 0,-1 0 0 0 0,1 0 0 0 0,0 0 0 0 0,0 0 0 0 0,0 0 1 0 0,0 0-1 0 0,0 0 0 0 0,-1 0 0 0 0,1 0 0 0 0,0 0 0 0 0,0 0 1 0 0,0 0-1 0 0,0 0 0 0 0,-1-1 0 0 0,1 1 0 0 0,0 0 0 0 0,0 0 0 0 0,0 0 1 0 0,0 0-1 0 0,0 0 0 0 0,0 0 0 0 0,-1 0 0 0 0,1 0 0 0 0,0 0 1 0 0,0 0-1 0 0,0-1 0 0 0,0 1 0 0 0,0 0 0 0 0,0 0 0 0 0,0 0 1 0 0,0 0-1 0 0,-1 0 0 0 0,1 0 0 0 0,0-1 0 0 0,0 1 0 0 0,0 0 0 0 0,0 0 1 0 0,0 0-1 0 0,0 0 0 0 0,0 0 0 0 0,0-1 0 0 0,0 1 0 0 0,0 0 1 0 0,0 0-1 0 0,0 0 0 0 0,0 0 0 0 0,0-1 0 0 0,0 1 0 0 0,3-2 16 0 0,-1-1-1 0 0,1 1 0 0 0,-1 0 0 0 0,1 0 0 0 0,0 0 0 0 0,0 0 0 0 0,0 1 0 0 0,0-1 0 0 0,0 1 0 0 0,0 0 1 0 0,0 0-1 0 0,0 0 0 0 0,1 0 0 0 0,-1 0 0 0 0,0 1 0 0 0,1 0 0 0 0,-1-1 0 0 0,0 1 0 0 0,1 0 0 0 0,3 1 0 0 0,5 0 67 0 0,0 1-1 0 0,-1 1 0 0 0,1 0 0 0 0,-1 0 0 0 0,1 1 0 0 0,-1 1 0 0 0,0-1 0 0 0,-1 2 0 0 0,1 0 0 0 0,-1 0 0 0 0,11 9 1 0 0,-3-1-519 0 0,-2 1 0 0 0,0 1 0 0 0,0 1 1 0 0,-2 0-1 0 0,14 20 0 0 0,-18-24-1173 0 0,0-3-5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3292 0 0,'0'0'10801'0'0,"-9"-3"-3313"0"0,6 11-7135 0 0,1 0 1 0 0,0 0 0 0 0,1 1-1 0 0,0-1 1 0 0,0 0-1 0 0,1 1 1 0 0,0-1 0 0 0,0 0-1 0 0,1 0 1 0 0,0 1 0 0 0,3 10-1 0 0,-1-7-225 0 0,1-1-1 0 0,0 1 1 0 0,0-1 0 0 0,1 0-1 0 0,1 0 1 0 0,0 0 0 0 0,10 13-1 0 0,-14-21-97 0 0,1 0-1 0 0,0 0 0 0 0,-1 0 1 0 0,2 0-1 0 0,-1-1 1 0 0,0 1-1 0 0,0-1 1 0 0,1 0-1 0 0,-1 0 1 0 0,1 0-1 0 0,0 0 1 0 0,0-1-1 0 0,-1 0 1 0 0,7 2-1 0 0,-3-2 5 0 0,-1 0 0 0 0,1 0-1 0 0,0-1 1 0 0,0 0 0 0 0,-1 0 0 0 0,1-1-1 0 0,0 0 1 0 0,8-2 0 0 0,-5 0 37 0 0,-1 1 0 0 0,0-2 1 0 0,0 1-1 0 0,-1-1 0 0 0,1 0 0 0 0,-1-1 0 0 0,0 0 1 0 0,0-1-1 0 0,0 1 0 0 0,-1-1 0 0 0,0-1 0 0 0,10-10 1 0 0,-12 9-9 0 0,0 1 0 0 0,0-1 1 0 0,-1 1-1 0 0,0-1 1 0 0,0 0-1 0 0,3-14 1 0 0,-5 15-864 0 0,0-1 1 0 0,-1 0-1 0 0,0 0 0 0 0,0-11 1 0 0,-1 9-810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4724 0 0,'-7'-17'11862'0'0,"-6"26"-14539"0"0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2688 0 0,'0'0'17834'0'0,"1"5"-16827"0"0,9 113 2724 0 0,4 28-2584 0 0,-12-137-1257 0 0,5 34-928 0 0,-5-15-2828 0 0,-2-22 2295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3044 0 0,'1'-2'538'0'0,"0"0"-1"0"0,-1-1 1 0 0,1 1-1 0 0,0 0 1 0 0,0 0-1 0 0,0 0 1 0 0,1 0-1 0 0,-1 0 1 0 0,0 0-1 0 0,1 0 1 0 0,-1 0-1 0 0,3-2 1 0 0,0 1 75 0 0,0 0 1 0 0,0 0-1 0 0,1 0 0 0 0,-1 0 1 0 0,6-2-1 0 0,7-2 412 0 0,0 1 0 0 0,24-6 0 0 0,-29 9-315 0 0,20-6 422 0 0,51-8 2038 0 0,-30 12 318 0 0,-52 6-3433 0 0,0-1-1 0 0,0 0 1 0 0,0 1-1 0 0,0 0 1 0 0,1-1 0 0 0,-1 1-1 0 0,0 0 1 0 0,0-1-1 0 0,0 1 1 0 0,0 0 0 0 0,-1 0-1 0 0,1 0 1 0 0,0 0-1 0 0,0 0 1 0 0,0 0-1 0 0,-1 0 1 0 0,1 0 0 0 0,0 0-1 0 0,-1 0 1 0 0,1 0-1 0 0,-1 1 1 0 0,1 0 0 0 0,8 26 374 0 0,1 32-5 0 0,-3 2 0 0 0,-1 61 0 0 0,-2-31-215 0 0,1 39-1 0 0,-7-42-168 0 0,0-65-1307 0 0,1-1-1 0 0,2 1 1 0 0,3 23-1 0 0,-4-35-341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2156 0 0,'1'-1'4701'0'0,"8"-11"2413"0"0,42 4-1545 0 0,32 7-2895 0 0,0 0-1563 0 0,-52-1-884 0 0,1-1 1 0 0,-1-2-1 0 0,39-10 1 0 0,-65 13-306 0 0,-1 0 0 0 0,1-1 0 0 0,-1 1 0 0 0,0-1 0 0 0,0 0 0 0 0,8-6 0 0 0,-10 7-23 0 0,-1 1-12 0 0,-1 0-205 0 0,0 0 311 0 0,0 0 0 0 0,-1 0-1 0 0,1 1 1 0 0,0-1 0 0 0,-1 0-1 0 0,1 1 1 0 0,-1-1 0 0 0,1 0-1 0 0,-1 1 1 0 0,1-1 0 0 0,-1 0-1 0 0,0 1 1 0 0,1-1 0 0 0,-1 1-1 0 0,0-1 1 0 0,1 1 0 0 0,-1-1-1 0 0,0 1 1 0 0,0 0-1 0 0,1-1 1 0 0,-1 1 0 0 0,0 0-1 0 0,0 0 1 0 0,0-1 0 0 0,0 1-1 0 0,1 0 1 0 0,-1 0 0 0 0,0 0-1 0 0,0 0 1 0 0,0 0 0 0 0,0 0-1 0 0,1 0 1 0 0,-1 1 0 0 0,0-1-1 0 0,0 0 1 0 0,0 0 0 0 0,1 0-1 0 0,-1 1 1 0 0,0-1 0 0 0,0 1-1 0 0,1-1 1 0 0,-1 0-1 0 0,0 1 1 0 0,0-1 0 0 0,1 1-1 0 0,-1 0 1 0 0,-6 7 139 0 0,1-1-1 0 0,0 1 1 0 0,1 0-1 0 0,0 1 1 0 0,0-1-1 0 0,1 1 1 0 0,0 0-1 0 0,-4 13 1 0 0,-2 4 116 0 0,-7 15 185 0 0,2 1 0 0 0,1 0 0 0 0,-7 46 0 0 0,8-31-159 0 0,7-33-785 0 0,1 0 0 0 0,1 1 0 0 0,-2 34 0 0 0,7-47-1101 0 0,2 0 16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4912 0 0,'0'-1'407'0'0,"-1"1"0"0"0,1-1 0 0 0,-1 0 0 0 0,1 0 0 0 0,-1 1 0 0 0,1-1 0 0 0,-1 0 0 0 0,0 1 0 0 0,1-1 0 0 0,-1 0 0 0 0,0 1 0 0 0,1-1 0 0 0,-1 1 0 0 0,0-1-1 0 0,0 1 1 0 0,0 0 0 0 0,1-1 0 0 0,-1 1 0 0 0,0 0 0 0 0,-1-1 0 0 0,-21 3 4232 0 0,17 0-3935 0 0,0 0 1 0 0,0 0-1 0 0,0 1 0 0 0,-11 6 1 0 0,13-6-591 0 0,1 0-1 0 0,0 0 1 0 0,0 0 0 0 0,-1 0 0 0 0,2 0 0 0 0,-1 0 0 0 0,0 1 0 0 0,1 0 0 0 0,-1-1 0 0 0,1 1 0 0 0,0 0 0 0 0,1 0 0 0 0,-1 0 0 0 0,1 0-1 0 0,-1 0 1 0 0,1 1 0 0 0,0-1 0 0 0,1 0 0 0 0,-1 0 0 0 0,1 1 0 0 0,0-1 0 0 0,0 1 0 0 0,0-1 0 0 0,1 6 0 0 0,0-6-256 0 0,0 1 1 0 0,0 0-1 0 0,0 0 1 0 0,1-1-1 0 0,-1 1 0 0 0,1-1 1 0 0,0 1-1 0 0,1-1 1 0 0,-1 0-1 0 0,1 0 1 0 0,0 0-1 0 0,0 0 1 0 0,0 0-1 0 0,0-1 0 0 0,1 1 1 0 0,-1-1-1 0 0,1 0 1 0 0,0 0-1 0 0,0 0 1 0 0,0-1-1 0 0,8 4 1 0 0,-9-5 187 0 0,0 0 1 0 0,0 0-1 0 0,0 0 1 0 0,0-1-1 0 0,0 1 1 0 0,0-1-1 0 0,0 0 1 0 0,0 0 0 0 0,0 0-1 0 0,1 0 1 0 0,-1 0-1 0 0,0-1 1 0 0,3-1-1 0 0,-5 2-13 0 0,0 0 756 0 0,-1 0-746 0 0,0 0 0 0 0,0 0 0 0 0,0-1 0 0 0,0 1 0 0 0,0 0 0 0 0,0 0 0 0 0,0 0 0 0 0,0 0 0 0 0,0 0 0 0 0,0 0 0 0 0,0-1 0 0 0,0 1 0 0 0,0 0 0 0 0,0 0 0 0 0,0 0 0 0 0,0 0 0 0 0,0 0 0 0 0,0 0 0 0 0,0-1 0 0 0,-1 1 0 0 0,1 0 0 0 0,0 0 0 0 0,0 0 0 0 0,0 0 0 0 0,0 0 0 0 0,0 0 0 0 0,0 0 0 0 0,0 0 0 0 0,-1 0 0 0 0,1 0 0 0 0,0 0 0 0 0,0 0 0 0 0,0 0 0 0 0,0 0 0 0 0,0 0 0 0 0,-1-1 0 0 0,1 1 0 0 0,0 0 0 0 0,0 0 0 0 0,0 1 0 0 0,0-1 0 0 0,0 0 0 0 0,-1 0 0 0 0,1 0 0 0 0,0 0 0 0 0,0 0 0 0 0,0 0 0 0 0,0 0 0 0 0,0 0 0 0 0,0 0 0 0 0,-1 0 0 0 0,-11 7 515 0 0,-16 17-162 0 0,17-12-269 0 0,0 1-1 0 0,1 1 1 0 0,0 0 0 0 0,2 0 0 0 0,-1 0 0 0 0,-6 20 0 0 0,12-28-121 0 0,1 0 1 0 0,0 0-1 0 0,0 0 0 0 0,1 0 1 0 0,-1 0-1 0 0,1 1 0 0 0,1-1 1 0 0,-1 0-1 0 0,1 1 1 0 0,0-1-1 0 0,1 1 0 0 0,0-1 1 0 0,0 0-1 0 0,0 0 0 0 0,1 1 1 0 0,-1-1-1 0 0,1 0 0 0 0,1 0 1 0 0,3 7-1 0 0,-3-9-265 0 0,-1 0-1 0 0,1 0 1 0 0,-1 0 0 0 0,1 0-1 0 0,0-1 1 0 0,0 1-1 0 0,1-1 1 0 0,-1 0 0 0 0,1 0-1 0 0,-1 0 1 0 0,1 0-1 0 0,0-1 1 0 0,0 0 0 0 0,0 0-1 0 0,1 0 1 0 0,-1 0 0 0 0,0 0-1 0 0,1-1 1 0 0,-1 0-1 0 0,9 1 1 0 0,5 1-1315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5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3492 0 0,'9'-19'6219'0'0,"12"-28"0"0"0,-4 6-1572 0 0,-15 34-3735 0 0,0 1 1 0 0,0 0 0 0 0,-1-1 0 0 0,2-10 0 0 0,1-5 2765 0 0,-5 24-3659 0 0,1-1-1 0 0,-1 0 0 0 0,0 0 0 0 0,1 0 1 0 0,-1 0-1 0 0,0 0 0 0 0,0 0 1 0 0,0 0-1 0 0,0 0 0 0 0,1 0 1 0 0,-1-1-1 0 0,-3 3 0 0 0,0 0 26 0 0,0 3 8 0 0,1 0 0 0 0,0 0 0 0 0,1 0 0 0 0,0 0 0 0 0,0 0 0 0 0,0 0 0 0 0,0 0 0 0 0,0 12 0 0 0,0-3 22 0 0,1 0-1 0 0,2 23 0 0 0,1-26-34 0 0,-1-1-1 0 0,1 1 1 0 0,1 0-1 0 0,0-1 1 0 0,1 1-1 0 0,0-1 0 0 0,1 0 1 0 0,0 0-1 0 0,1-1 1 0 0,13 19-1 0 0,-14-21-324 0 0,1-1 1 0 0,1 0-1 0 0,-1-1 1 0 0,1 0-1 0 0,0 0 0 0 0,0 0 1 0 0,1-1-1 0 0,-1 0 0 0 0,1 0 1 0 0,0-1-1 0 0,1 0 1 0 0,-1 0-1 0 0,1-1 0 0 0,15 4 1 0 0,-4-5-1317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 5184 0 0,'0'0'4181'0'0,"-9"-6"1375"0"0,0 6-2339 0 0,2 8-2485 0 0,0-2-716 0 0,3 5-1492 0 0,1 3 59 0 0,-7 0 77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8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79 160 440 0 0,'-1'-1'5312'0'0,"-9"1"1880"0"0,7 2-6849 0 0,0 0-1 0 0,1 1 1 0 0,-1-1 0 0 0,1 1-1 0 0,-1 0 1 0 0,1-1 0 0 0,0 1 0 0 0,0 0-1 0 0,0 0 1 0 0,0 1 0 0 0,1-1 0 0 0,-1 0-1 0 0,1 0 1 0 0,0 1 0 0 0,0-1-1 0 0,0 1 1 0 0,0-1 0 0 0,1 1 0 0 0,-1 0-1 0 0,1-1 1 0 0,0 1 0 0 0,1 5-1 0 0,-1 5 69 0 0,1 0 0 0 0,1 0 0 0 0,0 0 0 0 0,8 23 0 0 0,-9-33-351 0 0,0 1 0 0 0,1-1 0 0 0,0 0 0 0 0,-1-1 0 0 0,1 1 0 0 0,1 0 0 0 0,-1 0 0 0 0,1-1 0 0 0,-1 1 0 0 0,1-1 0 0 0,0 0 0 0 0,0 0 0 0 0,0 0 0 0 0,1 0 0 0 0,-1-1-1 0 0,1 1 1 0 0,-1-1 0 0 0,1 0 0 0 0,0 0 0 0 0,0 0 0 0 0,0-1 0 0 0,0 1 0 0 0,0-1 0 0 0,1 0 0 0 0,-1 0 0 0 0,0 0 0 0 0,0-1 0 0 0,1 0 0 0 0,-1 1 0 0 0,0-1 0 0 0,1-1 0 0 0,-1 1-1 0 0,6-2 1 0 0,3 0 6 0 0,1-1 0 0 0,-1-1 0 0 0,0 0 0 0 0,0-1 0 0 0,0-1-1 0 0,0 0 1 0 0,-1 0 0 0 0,0-1 0 0 0,12-9 0 0 0,-13 7 18 0 0,0 0 0 0 0,0-1 1 0 0,0 0-1 0 0,14-19 0 0 0,-21 23-19 0 0,1-1 0 0 0,-1 1 0 0 0,-1-1 0 0 0,1 0 0 0 0,-1 0 0 0 0,0-1 0 0 0,-1 1 0 0 0,1-1 0 0 0,-2 1 0 0 0,2-9 0 0 0,-3 10-19 0 0,0 1 1 0 0,0-1 0 0 0,0 0-1 0 0,-1 1 1 0 0,0-1 0 0 0,0 1-1 0 0,-1-1 1 0 0,1 1 0 0 0,-1 0-1 0 0,0 0 1 0 0,-1 0 0 0 0,-4-8-1 0 0,-2-2 60 0 0,-1 1-1 0 0,-20-22 1 0 0,27 31-91 0 0,-1 1 1 0 0,0 1 0 0 0,0-1 0 0 0,-1 0 0 0 0,1 1 0 0 0,-1 0 0 0 0,0 0 0 0 0,1 0 0 0 0,-1 1 0 0 0,-1 0 0 0 0,1 0 0 0 0,0 0-1 0 0,0 0 1 0 0,-11-1 0 0 0,8 3-5 0 0,1-1 0 0 0,0 1 0 0 0,-1 1 0 0 0,1-1 0 0 0,0 1 0 0 0,0 1 0 0 0,0-1 0 0 0,0 1 0 0 0,0 0-1 0 0,-10 5 1 0 0,7-2-3 0 0,-1 0-1 0 0,2 1 1 0 0,-1 0-1 0 0,1 1 1 0 0,0 0-1 0 0,0 1 1 0 0,1-1-1 0 0,0 1 0 0 0,0 1 1 0 0,1 0-1 0 0,0 0 1 0 0,1 0-1 0 0,-1 1 1 0 0,-7 17-1 0 0,5-1 9 0 0,1-1-1 0 0,1 2 1 0 0,1-1-1 0 0,2 1 0 0 0,-3 52 1 0 0,14 137 51 0 0,0-95-32 0 0,4 54 2 0 0,-8-34-3043 0 0,-3-127 1397 0 0,4-2-1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7 2956 0 0,'-5'-7'13528'0'0,"-8"28"-12582"0"0,1 1 0 0 0,1 0 0 0 0,1 0 0 0 0,1 1-1 0 0,-9 38 1 0 0,-2-1-285 0 0,-2 7-107 0 0,2 0-1 0 0,-17 112 1 0 0,36-169-995 0 0,0-7-12 0 0,0 0-1 0 0,1 1 1 0 0,-1-1-1 0 0,1 0 1 0 0,0 0-1 0 0,0 0 1 0 0,0 1-1 0 0,2 4 0 0 0,1-2-1070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2 131 2104 0 0,'-1'-2'681'0'0,"1"0"1"0"0,0 0-1 0 0,0 1 0 0 0,0-1 0 0 0,0 0 0 0 0,0 1 1 0 0,0-1-1 0 0,0 0 0 0 0,1 0 0 0 0,-1 1 0 0 0,1-1 1 0 0,-1 0-1 0 0,1 1 0 0 0,0-1 0 0 0,-1 0 1 0 0,3-2-1 0 0,-2 2-251 0 0,1 0 0 0 0,0 0 1 0 0,0 1-1 0 0,0-1 1 0 0,0 0-1 0 0,0 1 0 0 0,1-1 1 0 0,-1 1-1 0 0,0-1 0 0 0,3 0 1 0 0,7-2-118 0 0,0 0 1 0 0,0 1-1 0 0,24-3 0 0 0,-18 3 551 0 0,34-7-80 0 0,171-37 2114 0 0,-220 47-2673 0 0,0-1 0 0 0,0 0 0 0 0,0 1 0 0 0,0 0 0 0 0,0 0 0 0 0,0-1 0 0 0,0 2 0 0 0,0-1 0 0 0,0 0 0 0 0,0 1 0 0 0,0-1 0 0 0,4 2 0 0 0,-7 1-191 0 0,1-1 0 0 0,-1 0 0 0 0,0 0 0 0 0,0 1 0 0 0,0-1 0 0 0,0 0 0 0 0,0 1 0 0 0,0-1 0 0 0,0 0 0 0 0,-1 0 0 0 0,1 1 0 0 0,-1-1 0 0 0,-1 2 0 0 0,2-2-4 0 0,-37 153 416 0 0,-15 77-236 0 0,50-220-247 0 0,-8 36-569 0 0,3 0-1 0 0,-3 69 1 0 0,11-114 225 0 0,-1 1 0 0 0,0-1-1 0 0,1 0 1 0 0,-1 1 0 0 0,1-1 0 0 0,0 0 0 0 0,2 5-1 0 0,1 4-1223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82 5272 0 0,'-3'0'925'0'0,"0"1"-1"0"0,-1-1 0 0 0,1 1 0 0 0,0-1 0 0 0,0 1 0 0 0,0 0 0 0 0,0 0 0 0 0,0 0 0 0 0,0 1 1 0 0,0-1-1 0 0,0 1 0 0 0,-4 2 0 0 0,3 0-305 0 0,-1-1 0 0 0,1 1 0 0 0,0 1 0 0 0,0-1 0 0 0,0 0 0 0 0,-4 8-1 0 0,1-1-223 0 0,1 1 0 0 0,0 0-1 0 0,1 0 1 0 0,1 1 0 0 0,-5 18-1 0 0,7-24-272 0 0,1 0-1 0 0,0 0 1 0 0,0 0 0 0 0,1 1-1 0 0,0-1 1 0 0,0 0-1 0 0,1 0 1 0 0,0 0 0 0 0,0 0-1 0 0,1 0 1 0 0,0 0-1 0 0,3 8 1 0 0,-4-12-95 0 0,0 0 0 0 0,1 0 0 0 0,-1 0 0 0 0,1 0 0 0 0,0 0 0 0 0,0-1 0 0 0,0 1 0 0 0,0-1 0 0 0,1 1 0 0 0,-1-1 0 0 0,1 0 0 0 0,-1 0 0 0 0,1 0-1 0 0,0 0 1 0 0,0 0 0 0 0,-1 0 0 0 0,1-1 0 0 0,1 1 0 0 0,-1-1 0 0 0,0 0 0 0 0,0 0 0 0 0,0 0 0 0 0,1-1 0 0 0,-1 1 0 0 0,0-1 0 0 0,1 0 0 0 0,-1 0 0 0 0,5 0 0 0 0,3-1-1 0 0,1-1 0 0 0,-1-1 0 0 0,1 0 0 0 0,-1 0 0 0 0,0-1-1 0 0,0-1 1 0 0,-1 0 0 0 0,1 0 0 0 0,-1-1 0 0 0,0 0 0 0 0,9-8 0 0 0,-11 8 98 0 0,0-1 0 0 0,0 0 0 0 0,0-1 0 0 0,-1 1 0 0 0,-1-1 0 0 0,1-1 0 0 0,-1 1 0 0 0,0-1 0 0 0,-1 0 0 0 0,0 0 0 0 0,-1-1 0 0 0,7-18 0 0 0,-10 20-3 0 0,1-1 0 0 0,-2 0 0 0 0,1 0 0 0 0,-1 1 0 0 0,0-1 0 0 0,-1 0 0 0 0,0 0 0 0 0,0 1 0 0 0,-1-1 0 0 0,0 0 0 0 0,-4-10 0 0 0,4 14-138 0 0,1 1 1 0 0,-1-1-1 0 0,0 1 0 0 0,0 0 1 0 0,0 0-1 0 0,-1 0 1 0 0,0 0-1 0 0,0 0 0 0 0,0 1 1 0 0,0-1-1 0 0,0 1 1 0 0,0 0-1 0 0,-1 0 0 0 0,0 0 1 0 0,0 0-1 0 0,0 1 1 0 0,0-1-1 0 0,0 1 0 0 0,0 0 1 0 0,0 0-1 0 0,-1 1 1 0 0,-8-3-1 0 0,10 4-380 0 0,-1 0 1 0 0,1 0-1 0 0,-1 0 1 0 0,1 1-1 0 0,-1-1 1 0 0,1 1-1 0 0,-1 0 1 0 0,1 0-1 0 0,-1 0 1 0 0,1 1-1 0 0,-4 1 1 0 0,1-1-1218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100 154 1944 0 0,'-2'0'680'0'0,"0"1"0"0"0,0-1 0 0 0,0 1 0 0 0,0 0 0 0 0,0 0 0 0 0,0 0 0 0 0,0 0 0 0 0,0 0 0 0 0,1 0 0 0 0,-1 1 0 0 0,-2 1 0 0 0,-16 23 2834 0 0,13-14-2625 0 0,1 0 0 0 0,-8 21 0 0 0,8-17-386 0 0,1 1 0 0 0,0 0 1 0 0,1 0-1 0 0,1 0 0 0 0,1 0 0 0 0,0 18 1 0 0,2-27-404 0 0,0 0 1 0 0,1 0 0 0 0,0 0-1 0 0,0 0 1 0 0,1 0 0 0 0,0-1-1 0 0,0 1 1 0 0,1-1 0 0 0,0 1 0 0 0,0-1-1 0 0,1 0 1 0 0,0 0 0 0 0,0 0-1 0 0,0-1 1 0 0,9 10 0 0 0,-10-13-70 0 0,1 1 0 0 0,0-1 1 0 0,0 0-1 0 0,0 0 1 0 0,0-1-1 0 0,0 1 0 0 0,0-1 1 0 0,1 1-1 0 0,-1-1 1 0 0,1-1-1 0 0,0 1 0 0 0,-1-1 1 0 0,10 2-1 0 0,-6-2-38 0 0,1-1 0 0 0,-1 0 0 0 0,1 0 0 0 0,-1-1-1 0 0,1 0 1 0 0,-1 0 0 0 0,12-4 0 0 0,2-2-115 0 0,1-2 1 0 0,-1 0-1 0 0,-1-1 1 0 0,33-22-1 0 0,-42 25 73 0 0,0-1-1 0 0,-1-1 1 0 0,0 0-1 0 0,0-1 1 0 0,-1 0-1 0 0,0 0 1 0 0,-1-1 0 0 0,0-1-1 0 0,-1 1 1 0 0,0-1-1 0 0,-1-1 1 0 0,0 1-1 0 0,-1-1 1 0 0,-1 0-1 0 0,6-21 1 0 0,-7 19 179 0 0,0 0 0 0 0,-2 0 0 0 0,2-22 0 0 0,-4 29-2 0 0,-1 1-1 0 0,1-1 1 0 0,-1 1 0 0 0,0 0-1 0 0,-1-1 1 0 0,0 1 0 0 0,0 0-1 0 0,-1 0 1 0 0,-3-8 0 0 0,1 5 15 0 0,-1 0-1 0 0,1 1 1 0 0,-2 0 0 0 0,1 0 0 0 0,-1 0 0 0 0,0 1 0 0 0,-9-8-1 0 0,10 12-95 0 0,1 0-1 0 0,0 0 0 0 0,-1 1 0 0 0,0-1 0 0 0,1 1 1 0 0,-1 1-1 0 0,-1-1 0 0 0,1 1 0 0 0,0 0 0 0 0,-1 0 1 0 0,1 1-1 0 0,-1-1 0 0 0,-8 1 0 0 0,0 1-17 0 0,0 1 0 0 0,0 1-1 0 0,0 1 1 0 0,1 0 0 0 0,-1 0 0 0 0,1 1 0 0 0,-1 1-1 0 0,1 1 1 0 0,1 0 0 0 0,-1 1 0 0 0,1 0-1 0 0,0 1 1 0 0,-18 15 0 0 0,24-18-18 0 0,1 0 0 0 0,0 1 0 0 0,0 0 0 0 0,1 0-1 0 0,0 1 1 0 0,0-1 0 0 0,0 1 0 0 0,1 0 0 0 0,0 0 0 0 0,1 1 0 0 0,-1-1 0 0 0,1 1 0 0 0,1 0 0 0 0,-1 0-1 0 0,1 0 1 0 0,1 0 0 0 0,-2 13 0 0 0,3-10-353 0 0,0-1-1 0 0,0 1 1 0 0,1-1 0 0 0,0 1-1 0 0,1-1 1 0 0,1 1 0 0 0,-1-1-1 0 0,1 0 1 0 0,1 0-1 0 0,0 0 1 0 0,1 0 0 0 0,0-1-1 0 0,6 10 1 0 0,3 1-1178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 4328 0 0,'-1'0'4653'0'0,"-8"-2"2095"0"0,4 6-6156 0 0,0 1 1 0 0,0-1 0 0 0,1 1 0 0 0,0 0-1 0 0,0 0 1 0 0,0 0 0 0 0,1 1-1 0 0,0-1 1 0 0,-5 12 0 0 0,1 1 40 0 0,1-1-1 0 0,-6 24 1 0 0,10-29-472 0 0,1-1 1 0 0,0 0-1 0 0,0 0 0 0 0,1 1 0 0 0,0-1 0 0 0,1 0 1 0 0,3 14-1 0 0,-2-12-759 0 0,1-1 1 0 0,1 1-1 0 0,6 14 1 0 0,2-8-988 0 0,2-1 34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3332 0 0,'0'0'14644'0'0,"-1"4"-14115"0"0,-6 19 174 0 0,1 1-1 0 0,1-1 1 0 0,1 1 0 0 0,2 0-1 0 0,0 0 1 0 0,2 32-1 0 0,0 13-287 0 0,5-4-109 0 0,-2-25-53 0 0,14 65 0 0 0,3-16-21 0 0,-20-84-566 0 0,1-5 92 0 0,-1 1 1 0 0,0 0-1 0 0,0 0 1 0 0,0 0 0 0 0,1 0-1 0 0,-1 0 1 0 0,0-1 0 0 0,1 1-1 0 0,-1 0 1 0 0,0 0 0 0 0,1-1-1 0 0,-1 1 1 0 0,1 0 0 0 0,0-1-1 0 0,-1 1 1 0 0,1 0 0 0 0,0 0-1 0 0,5 4-1291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3292 0 0,'-2'7'10973'0'0,"-2"6"-5239"0"0,0 12-4267 0 0,-4 40 0 0 0,8-57-1310 0 0,-1 27 315 0 0,2 0 1 0 0,2 0-1 0 0,8 45 1 0 0,-9-70-392 0 0,1 0 0 0 0,0 0 1 0 0,0-1-1 0 0,1 1 1 0 0,0-1-1 0 0,1 0 1 0 0,6 9-1 0 0,-9-15-67 0 0,0-1 0 0 0,-1 1 1 0 0,1-1-1 0 0,1 0 0 0 0,-1 0 0 0 0,0 0 0 0 0,0 0 0 0 0,1-1 1 0 0,-1 1-1 0 0,1 0 0 0 0,0-1 0 0 0,-1 0 0 0 0,1 0 1 0 0,0 1-1 0 0,0-2 0 0 0,0 1 0 0 0,0 0 0 0 0,0-1 0 0 0,0 1 1 0 0,0-1-1 0 0,0 0 0 0 0,0 0 0 0 0,0 0 0 0 0,0 0 1 0 0,0 0-1 0 0,0-1 0 0 0,-1 0 0 0 0,4 0 0 0 0,7-4 8 0 0,-1 1-1 0 0,1-2 0 0 0,-1 0 0 0 0,-1 0 1 0 0,1-1-1 0 0,-1 0 0 0 0,0-1 1 0 0,-1 0-1 0 0,0-1 0 0 0,17-19 0 0 0,-16 15 41 0 0,0 0 0 0 0,-2-1 0 0 0,0 0 0 0 0,0 0 0 0 0,-1-1 0 0 0,-1 0 0 0 0,-1-1 0 0 0,7-21 0 0 0,18-46 997 0 0,-31 82-975 0 0,1-1 24 0 0,-1 2-101 0 0,0 0 0 0 0,0 0 0 0 0,0-1 0 0 0,0 1 0 0 0,0 0 0 0 0,0 0-1 0 0,0 0 1 0 0,0 0 0 0 0,0-1 0 0 0,0 1 0 0 0,0 0 0 0 0,0 0 0 0 0,0 0 0 0 0,0 0 0 0 0,0 0 0 0 0,0 0 0 0 0,1-1 0 0 0,-1 1 0 0 0,0 0 0 0 0,0 0 0 0 0,0 0 0 0 0,0 0-1 0 0,0 0 1 0 0,0 0 0 0 0,0-1 0 0 0,0 1 0 0 0,0 0 0 0 0,1 0 0 0 0,-1 0 0 0 0,0 0 0 0 0,0 0 0 0 0,0 0 0 0 0,0 0 0 0 0,0 0 0 0 0,1 0 0 0 0,-1 0 0 0 0,0 0 0 0 0,0 0 0 0 0,0 0-1 0 0,0 0 1 0 0,0 0 0 0 0,1 0 0 0 0,-1 0 0 0 0,0 0 0 0 0,0 0 0 0 0,0 0 0 0 0,1 0 0 0 0,1 10 30 0 0,1 0 1 0 0,-1 0-1 0 0,0 0 1 0 0,0 14-1 0 0,4 25 57 0 0,-4-42-146 0 0,-1 1-1 0 0,1-1 1 0 0,1 0-1 0 0,-1 0 1 0 0,1 0-1 0 0,1 0 1 0 0,-1-1-1 0 0,1 1 1 0 0,0-1-1 0 0,1 0 1 0 0,-1 0-1 0 0,1 0 1 0 0,0-1-1 0 0,1 0 1 0 0,-1 0-1 0 0,1 0 1 0 0,0 0-1 0 0,0-1 1 0 0,1 0 0 0 0,-1-1-1 0 0,1 1 1 0 0,0-1-1 0 0,0 0 1 0 0,0-1-1 0 0,0 0 1 0 0,1 0-1 0 0,-1 0 1 0 0,0-1-1 0 0,1 0 1 0 0,-1-1-1 0 0,1 0 1 0 0,9 0-1 0 0,28-4-2944 0 0,-18 0 1385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 4228 0 0,'-2'-21'11909'0'0,"-3"30"-6616"0"0,-5 39-3862 0 0,9-40-1001 0 0,-53 402 2915 0 0,36-5-1736 0 0,25-264-1213 0 0,-7-137-509 0 0,0 0 0 0 0,0-1-1 0 0,0 1 1 0 0,1 0-1 0 0,0-1 1 0 0,1 7 0 0 0,-1-9-171 0 0,-1 0-1 0 0,1 0 1 0 0,0 0 0 0 0,-1 1 0 0 0,1-1 0 0 0,0 0 0 0 0,0 0-1 0 0,0 0 1 0 0,0 0 0 0 0,0-1 0 0 0,0 1 0 0 0,1 1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4428 0 0,'1'-2'4493'0'0,"9"-38"13250"0"0,-10 61-17288 0 0,2 66 652 0 0,-1-79-1053 0 0,0 1 0 0 0,1-1 0 0 0,0 1 0 0 0,0-1 0 0 0,1 0 0 0 0,-1 0 1 0 0,2 0-1 0 0,4 9 0 0 0,-6-15-260 0 0,1 0 0 0 0,-1 1 1 0 0,0-1-1 0 0,1 0 1 0 0,-1 0-1 0 0,1 0 1 0 0,0 0-1 0 0,-1-1 0 0 0,1 1 1 0 0,0-1-1 0 0,0 1 1 0 0,0-1-1 0 0,0 0 0 0 0,1 0 1 0 0,-1-1-1 0 0,0 1 1 0 0,0-1-1 0 0,0 1 1 0 0,6-1-1 0 0,6 0-1405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61 3412 0 0,'-1'0'623'0'0,"0"0"0"0"0,0 0 1 0 0,0 0-1 0 0,1-1 0 0 0,-1 1 0 0 0,0 0 0 0 0,0 1 0 0 0,0-1 0 0 0,0 0 0 0 0,0 0 0 0 0,0 0 0 0 0,1 0 0 0 0,-1 1 0 0 0,0-1 1 0 0,0 0-1 0 0,0 1 0 0 0,1-1 0 0 0,-3 2 0 0 0,-11 13 3980 0 0,-5 25-2470 0 0,19-39-1974 0 0,-4 12 116 0 0,0 0 1 0 0,2 0-1 0 0,0 1 0 0 0,0-1 1 0 0,1 1-1 0 0,1 0 0 0 0,0-1 0 0 0,1 1 1 0 0,0-1-1 0 0,1 1 0 0 0,4 14 1 0 0,-5-25-285 0 0,-1 0 0 0 0,1 0 0 0 0,0 0 0 0 0,0 0 0 0 0,0-1 0 0 0,0 1 0 0 0,0 0 0 0 0,1-1 0 0 0,-1 1 0 0 0,1 0 0 0 0,0-1 0 0 0,0 0 0 0 0,-1 1 0 0 0,2-1 0 0 0,-1 0 0 0 0,0 0 0 0 0,0 0 0 0 0,1-1 0 0 0,-1 1 0 0 0,1 0 0 0 0,-1-1-1 0 0,1 1 1 0 0,0-1 0 0 0,-1 0 0 0 0,5 1 0 0 0,-1-1-135 0 0,-1 0-1 0 0,1-1 0 0 0,-1 0 0 0 0,1 0 0 0 0,0 0 0 0 0,-1-1 0 0 0,1 1 0 0 0,-1-1 0 0 0,1-1 0 0 0,-1 1 0 0 0,1-1 0 0 0,8-4 0 0 0,-1 1 59 0 0,0-2 0 0 0,0 0-1 0 0,0 0 1 0 0,-1-1 0 0 0,0-1 0 0 0,0 0 0 0 0,-1 0 0 0 0,-1-1 0 0 0,1-1-1 0 0,-1 0 1 0 0,-1 0 0 0 0,0-1 0 0 0,-1 0 0 0 0,9-17 0 0 0,-15 24 295 0 0,1-1 1 0 0,-1 0-1 0 0,0 0 1 0 0,0 0-1 0 0,-1 0 1 0 0,0 0-1 0 0,0 0 1 0 0,0 0-1 0 0,-1 0 1 0 0,1 0-1 0 0,-2-1 1 0 0,1 1-1 0 0,-1 0 1 0 0,-1-9 0 0 0,0 10-109 0 0,1 1 1 0 0,-1-1-1 0 0,1 1 1 0 0,-1-1-1 0 0,-1 1 1 0 0,1 0-1 0 0,0 0 1 0 0,-1 0 0 0 0,0 0-1 0 0,0 0 1 0 0,0 1-1 0 0,-1-1 1 0 0,1 1-1 0 0,-1 0 1 0 0,1 0-1 0 0,-1 0 1 0 0,0 0 0 0 0,-7-3-1 0 0,5 4-52 0 0,1 0 0 0 0,-1 0 0 0 0,1 0 0 0 0,-1 1 1 0 0,0-1-1 0 0,0 1 0 0 0,0 1 0 0 0,0-1 0 0 0,1 1 0 0 0,-1 0 0 0 0,0 1 0 0 0,0-1 0 0 0,0 1 0 0 0,-9 3 0 0 0,7-2-11 0 0,1 1 0 0 0,-1 0 0 0 0,0 1 0 0 0,1 0 0 0 0,0 0-1 0 0,-1 1 1 0 0,2-1 0 0 0,-1 2 0 0 0,-10 9 0 0 0,11-9-29 0 0,0 0 0 0 0,0 1 0 0 0,1 0 0 0 0,0 0 0 0 0,0 0 0 0 0,0 1 0 0 0,1-1 0 0 0,1 1 0 0 0,-1 0 0 0 0,1 0 0 0 0,0 0 0 0 0,1 1 0 0 0,0-1 0 0 0,0 1 0 0 0,1-1 0 0 0,0 1 0 0 0,1 0 0 0 0,0-1 0 0 0,0 1 0 0 0,3 15 0 0 0,-2-17-121 0 0,1-1 1 0 0,-1 0-1 0 0,2 0 1 0 0,-1-1 0 0 0,1 1-1 0 0,0 0 1 0 0,0-1-1 0 0,0 1 1 0 0,5 5-1 0 0,-6-10-49 0 0,0 1-1 0 0,0 0 0 0 0,0 0 0 0 0,0-1 0 0 0,1 1 1 0 0,-1-1-1 0 0,0 1 0 0 0,1-1 0 0 0,-1 0 0 0 0,1 0 0 0 0,0 0 1 0 0,-1 0-1 0 0,1-1 0 0 0,-1 1 0 0 0,1-1 0 0 0,0 1 1 0 0,0-1-1 0 0,-1 0 0 0 0,1 0 0 0 0,0-1 0 0 0,0 1 0 0 0,-1 0 1 0 0,5-2-1 0 0,2 0-643 0 0,-1-1-1 0 0,1-1 1 0 0,-1 0 0 0 0,1 0-1 0 0,10-7 1 0 0,-1-3-666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9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1996 0 0,'27'-48'20779'0'0,"-25"50"-20640"0"0,-1-1 0 0 0,1 1 0 0 0,-1-1 0 0 0,0 1 0 0 0,0-1 0 0 0,0 1-1 0 0,0 0 1 0 0,0-1 0 0 0,0 1 0 0 0,0 0 0 0 0,0 0 0 0 0,-1 0 0 0 0,1 0 0 0 0,-1 0-1 0 0,1 2 1 0 0,1 3 250 0 0,29 96 1196 0 0,-29-96-1529 0 0,1 1-1 0 0,0-1 0 0 0,0 0 1 0 0,1 0-1 0 0,-1 0 0 0 0,2 0 1 0 0,-1-1-1 0 0,1 1 0 0 0,0-1 1 0 0,0 0-1 0 0,1-1 0 0 0,8 8 1 0 0,-10-11-35 0 0,0 1 0 0 0,0-1 0 0 0,0 0 0 0 0,0 0 0 0 0,0-1 0 0 0,0 1 0 0 0,1-1 0 0 0,-1 0 0 0 0,1 0 1 0 0,-1-1-1 0 0,1 1 0 0 0,-1-1 0 0 0,1 0 0 0 0,-1 0 0 0 0,1 0 0 0 0,-1-1 0 0 0,1 1 0 0 0,-1-1 0 0 0,1 0 0 0 0,-1-1 0 0 0,0 1 0 0 0,0-1 0 0 0,5-2 1 0 0,9-5 74 0 0,0 0 1 0 0,-1-2 0 0 0,0 0-1 0 0,-1-1 1 0 0,0 0 0 0 0,13-15-1 0 0,-19 17-51 0 0,0-1-1 0 0,-1 0 0 0 0,0 0 0 0 0,-1-1 0 0 0,0 0 0 0 0,-1 0 0 0 0,0-1 0 0 0,-1 0 0 0 0,6-17 0 0 0,-11 25-325 0 0,0 0 0 0 0,0-1 1 0 0,0 1-1 0 0,0 0 0 0 0,-1 0 0 0 0,0 0 0 0 0,0 0 0 0 0,-1 0 1 0 0,1-1-1 0 0,-1 1 0 0 0,0 0 0 0 0,-1 0 0 0 0,-1-5 0 0 0,-3-1-1327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12329 0 0,'17'-18'1468'0'0,"0"0"0"0"0,-2-1-1 0 0,20-31 1 0 0,-27 37-536 0 0,-1-1-1 0 0,0 0 0 0 0,-1 0 1 0 0,0 0-1 0 0,-1-1 0 0 0,5-24 1 0 0,-3 8 2204 0 0,-5 27-1707 0 0,-6 18-1253 0 0,-16 72 225 0 0,19-75-375 0 0,0-1-1 0 0,0 1 1 0 0,1 0 0 0 0,0 0 0 0 0,0-1-1 0 0,3 12 1 0 0,2 6 13 0 0,-3-16-26 0 0,0 0 1 0 0,1 0-1 0 0,0-1 1 0 0,10 22-1 0 0,-9-24-186 0 0,20 33 60 0 0,-23-40-163 0 0,1 1 0 0 0,0-1 0 0 0,0 0 1 0 0,0 0-1 0 0,0 0 0 0 0,0-1 0 0 0,1 1 0 0 0,-1 0 1 0 0,1-1-1 0 0,-1 1 0 0 0,1-1 0 0 0,-1 0 1 0 0,1 0-1 0 0,4 1 0 0 0,3 0-1327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5529 0 0,'1'-26'18129'0'0,"15"187"-15961"0"0,-7-50-1737 0 0,-8-94-662 0 0,0-6-622 0 0,0 0-1 0 0,0 0 1 0 0,1 0-1 0 0,1 0 1 0 0,5 15-1 0 0,-1-14-701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 1720 0 0,'6'-2'15596'0'0,"-10"14"-12662"0"0,-5 7-4770 0 0,2-8 3535 0 0,-20 24-705 0 0,14-17-443 0 0,-24 26 0 0 0,1-8-112 0 0,-2-2 1 0 0,-1-1 0 0 0,-2-3-1 0 0,-66 39 1 0 0,106-68-490 0 0,3-4-226 0 0,0-1 288 0 0,1 0 0 0 0,-1 0 0 0 0,1 1 1 0 0,0-1-1 0 0,0 1 0 0 0,1 0 0 0 0,-1-1 0 0 0,1 2 0 0 0,0-1 1 0 0,-1 0-1 0 0,1 1 0 0 0,0 0 0 0 0,0-1 0 0 0,1 2 0 0 0,-1-1 1 0 0,0 0-1 0 0,1 1 0 0 0,-1 0 0 0 0,1 0 0 0 0,-1 0 0 0 0,1 1 1 0 0,0-1-1 0 0,8 2 0 0 0,-4-1 91 0 0,1 1 1 0 0,0 1-1 0 0,-1 0 1 0 0,1 0-1 0 0,-1 1 0 0 0,0 0 1 0 0,1 0-1 0 0,-2 1 1 0 0,1 0-1 0 0,14 10 0 0 0,12 12 254 0 0,43 42 1 0 0,9 6-4711 0 0,-69-60 2775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 1604 0 0,'-10'7'2706'0'0,"0"0"0"0"0,0 1 0 0 0,-15 16 0 0 0,18-15-1904 0 0,-1-1 1 0 0,1 2 0 0 0,1-1 0 0 0,0 1 0 0 0,0 0 0 0 0,1 0 0 0 0,-6 16 0 0 0,10-20-689 0 0,-1 0 0 0 0,1 0 1 0 0,0 1-1 0 0,1-1 0 0 0,-1 0 0 0 0,1 1 0 0 0,0-1 0 0 0,1 0 0 0 0,0 0 1 0 0,0 0-1 0 0,0 1 0 0 0,1-1 0 0 0,0 0 0 0 0,0 0 0 0 0,0-1 0 0 0,1 1 1 0 0,-1 0-1 0 0,2-1 0 0 0,-1 1 0 0 0,0-1 0 0 0,1 0 0 0 0,0 0 1 0 0,0-1-1 0 0,1 1 0 0 0,-1-1 0 0 0,1 0 0 0 0,0 0 0 0 0,0-1 0 0 0,1 1 1 0 0,-1-1-1 0 0,1 0 0 0 0,-1 0 0 0 0,1-1 0 0 0,0 0 0 0 0,0 0 1 0 0,0 0-1 0 0,0-1 0 0 0,0 0 0 0 0,0 0 0 0 0,1 0 0 0 0,8-1 1 0 0,0-2-204 0 0,-1 0 0 0 0,0-1 0 0 0,0-1 0 0 0,0 0 0 0 0,0-1 1 0 0,-1 0-1 0 0,0-1 0 0 0,0-1 0 0 0,24-16 0 0 0,-29 18 91 0 0,0-1-1 0 0,-1 0 1 0 0,0 0-1 0 0,0-1 1 0 0,-1 0-1 0 0,0 0 1 0 0,0-1-1 0 0,-1 1 1 0 0,1-1-1 0 0,-2 0 1 0 0,1-1-1 0 0,-1 1 1 0 0,-1-1-1 0 0,1 0 1 0 0,-1 0-1 0 0,2-13 1 0 0,-5 17 41 0 0,0 1 0 0 0,0-1 0 0 0,0 0 0 0 0,-1 1 0 0 0,1-1 0 0 0,-1 1 0 0 0,0 0 0 0 0,-1-1 0 0 0,1 1 0 0 0,-1 0 0 0 0,1-1 0 0 0,-1 1 0 0 0,-1 0 0 0 0,-3-5 0 0 0,3 4 13 0 0,-1 0 0 0 0,0 0 0 0 0,0 0 0 0 0,-1 1 0 0 0,1-1 1 0 0,-1 1-1 0 0,0 0 0 0 0,0 1 0 0 0,0-1 0 0 0,-7-2 0 0 0,3 3-12 0 0,0 0 0 0 0,-1 0 0 0 0,1 1 0 0 0,-1 0 0 0 0,1 1 0 0 0,-1 0 0 0 0,0 1 0 0 0,1 0 0 0 0,-1 0 0 0 0,0 1-1 0 0,0 1 1 0 0,1-1 0 0 0,-19 7 0 0 0,16-5-14 0 0,0 1 0 0 0,1 1-1 0 0,-1 0 1 0 0,1 0 0 0 0,0 1-1 0 0,1 1 1 0 0,-1 0-1 0 0,1 0 1 0 0,1 1 0 0 0,-13 12-1 0 0,18-15-20 0 0,0-1 0 0 0,1 1-1 0 0,-1-1 1 0 0,1 1-1 0 0,0 0 1 0 0,1 0 0 0 0,-1 1-1 0 0,1-1 1 0 0,0 0 0 0 0,1 1-1 0 0,-1-1 1 0 0,-1 11-1 0 0,3-11-287 0 0,0-1 0 0 0,0 1-1 0 0,1 0 1 0 0,-1-1 0 0 0,1 1-1 0 0,0-1 1 0 0,1 1-1 0 0,-1-1 1 0 0,1 0 0 0 0,-1 1-1 0 0,1-1 1 0 0,1 0 0 0 0,-1 0-1 0 0,0 0 1 0 0,1-1 0 0 0,4 6-1 0 0,6 6-1259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4228 0 0,'-9'-7'10946'0'0,"2"6"-5879"0"0,6 1-4935 0 0,0 1 0 0 0,1 0-1 0 0,-1-1 1 0 0,0 1 0 0 0,1 0 0 0 0,-1 0 0 0 0,1-1 0 0 0,-1 1 0 0 0,0 0 0 0 0,1 0-1 0 0,0 0 1 0 0,-1 0 0 0 0,1 0 0 0 0,0 0 0 0 0,-1-1 0 0 0,1 1 0 0 0,0 0-1 0 0,0 0 1 0 0,0 0 0 0 0,0 2 0 0 0,-2 14 43 0 0,2 0 0 0 0,0 0-1 0 0,2 1 1 0 0,-1-1 0 0 0,2 0 0 0 0,0 0 0 0 0,1-1-1 0 0,1 1 1 0 0,1-1 0 0 0,0 0 0 0 0,12 23 0 0 0,-10-26-958 0 0,1-1 1 0 0,0 0 0 0 0,0 0 0 0 0,18 16 0 0 0,-7-9-781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1236 0 0,'0'0'6805'0'0,"3"-1"-4403"0"0,51-11 2694 0 0,36 5-2486 0 0,-16 2-1461 0 0,-20-1-553 0 0,-5 1-242 0 0,0-1 1 0 0,0-3-1 0 0,57-18 0 0 0,-104 27-443 0 0,0-1 0 0 0,0 0 0 0 0,-1 0 0 0 0,1 0 0 0 0,-1 0 0 0 0,1-1 0 0 0,-1 1 0 0 0,1 0 0 0 0,1-3 0 0 0,-1-4-695 0 0,-14 5 391 0 0,7 3 542 0 0,-1 0 0 0 0,0 0 0 0 0,0 1-1 0 0,0 0 1 0 0,1 0 0 0 0,-1 0 0 0 0,0 1-1 0 0,1 0 1 0 0,-1 0 0 0 0,1 0 0 0 0,0 1-1 0 0,-1 0 1 0 0,1 0 0 0 0,1 0 0 0 0,-1 1-1 0 0,0-1 1 0 0,1 1 0 0 0,0 0 0 0 0,0 1 0 0 0,0-1-1 0 0,-4 7 1 0 0,-1 2 254 0 0,2 1 0 0 0,0 1 0 0 0,1-1 0 0 0,0 1 0 0 0,-6 26 0 0 0,8-18-167 0 0,0 0-1 0 0,2 0 1 0 0,0 1 0 0 0,2-1 0 0 0,0 0-1 0 0,6 34 1 0 0,-5-46-318 0 0,1 0-1 0 0,1 0 1 0 0,0-1 0 0 0,1 1-1 0 0,7 16 1 0 0,-6-19-780 0 0,0 1-1 0 0,0 0 0 0 0,11 11 1 0 0,-6-8-737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103 107 3452 0 0,'-1'1'348'0'0,"-29"25"8862"0"0,26-21-8331 0 0,0-1-1 0 0,0 1 1 0 0,1 0-1 0 0,-5 8 1 0 0,5-8-667 0 0,1-1 1 0 0,0 1-1 0 0,1-1 0 0 0,-1 1 1 0 0,1-1-1 0 0,0 1 1 0 0,0 0-1 0 0,0 0 0 0 0,1 0 1 0 0,-1-1-1 0 0,1 1 1 0 0,0 0-1 0 0,1 0 0 0 0,-1 0 1 0 0,1 0-1 0 0,0-1 1 0 0,0 1-1 0 0,1 0 0 0 0,-1-1 1 0 0,1 1-1 0 0,0-1 1 0 0,0 1-1 0 0,1-1 0 0 0,-1 0 1 0 0,1 0-1 0 0,5 6 0 0 0,-5-6-145 0 0,1-1 0 0 0,0 1-1 0 0,-1-1 1 0 0,1 1 0 0 0,1-1-1 0 0,-1-1 1 0 0,0 1-1 0 0,1-1 1 0 0,-1 1 0 0 0,1-1-1 0 0,0 0 1 0 0,0-1-1 0 0,0 1 1 0 0,0-1 0 0 0,0 0-1 0 0,0 0 1 0 0,10-1 0 0 0,-5 1-17 0 0,1-1 1 0 0,0-1-1 0 0,-1 0 1 0 0,1-1 0 0 0,-1 0-1 0 0,1 0 1 0 0,14-7 0 0 0,-13 4-31 0 0,0-2 0 0 0,-1 1 0 0 0,0-1 0 0 0,0-1 0 0 0,-1 0 0 0 0,0-1 0 0 0,0 0 0 0 0,-1 0 0 0 0,-1-1 0 0 0,1 0 0 0 0,-1 0 0 0 0,-1-1 0 0 0,0 0 0 0 0,9-21 0 0 0,-14 28 8 0 0,0 0 0 0 0,-1 0-1 0 0,1-1 1 0 0,-1 1 0 0 0,0 0-1 0 0,0 0 1 0 0,-1-1 0 0 0,1 1-1 0 0,-1-1 1 0 0,0 1 0 0 0,0 0-1 0 0,-1-1 1 0 0,1 1 0 0 0,-1 0-1 0 0,0-1 1 0 0,0 1 0 0 0,-1 0-1 0 0,1 0 1 0 0,-1 0 0 0 0,0 0-1 0 0,0 0 1 0 0,0 0 0 0 0,0 0-1 0 0,-1 1 1 0 0,0-1 0 0 0,1 1-1 0 0,-6-5 1 0 0,1 3-5 0 0,1-1 0 0 0,-1 2 1 0 0,0-1-1 0 0,0 1 0 0 0,0 0 0 0 0,0 0 0 0 0,-1 1 1 0 0,1 0-1 0 0,-1 0 0 0 0,0 1 0 0 0,0 0 0 0 0,0 0 1 0 0,-15 0-1 0 0,11 2-15 0 0,0 0 0 0 0,0 1 1 0 0,0 1-1 0 0,1 0 1 0 0,-1 0-1 0 0,1 1 0 0 0,-1 1 1 0 0,1 0-1 0 0,0 0 1 0 0,0 1-1 0 0,1 0 0 0 0,-1 1 1 0 0,1 1-1 0 0,1-1 0 0 0,-1 1 1 0 0,1 1-1 0 0,0 0 1 0 0,1 0-1 0 0,0 1 0 0 0,0 0 1 0 0,1 0-1 0 0,-11 19 0 0 0,15-23-11 0 0,0 1 0 0 0,1-1 0 0 0,-1 1 0 0 0,1-1 0 0 0,1 1 0 0 0,-1 0 0 0 0,1 0 0 0 0,0 0 0 0 0,1 0 0 0 0,-1 0 0 0 0,1-1 0 0 0,0 1 0 0 0,1 0 0 0 0,-1 0 0 0 0,1 0 0 0 0,0 0 0 0 0,1 0 0 0 0,2 7 0 0 0,-2-9-180 0 0,0 1 0 0 0,0-1 0 0 0,0 0 0 0 0,1 0 0 0 0,-1 0 0 0 0,1-1 0 0 0,0 1 0 0 0,0-1 1 0 0,1 1-1 0 0,-1-1 0 0 0,1 0 0 0 0,-1 0 0 0 0,1-1 0 0 0,0 1 0 0 0,0-1 0 0 0,0 0 1 0 0,1 0-1 0 0,-1 0 0 0 0,0 0 0 0 0,1-1 0 0 0,-1 0 0 0 0,1 0 0 0 0,8 1 0 0 0,8-1-1390 0 0,5-1 37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 3608 0 0,'2'-4'1295'0'0,"0"0"-1"0"0,-1 0 0 0 0,1-1 1 0 0,-1 1-1 0 0,0 0 1 0 0,-1 0-1 0 0,1-1 0 0 0,-1 1 1 0 0,0-1-1 0 0,0 1 0 0 0,0 0 1 0 0,-2-9-1 0 0,1-9 2152 0 0,-2 8-763 0 0,3 13-2644 0 0,0 1-1 0 0,-1 0 1 0 0,1 0 0 0 0,0 0-1 0 0,0 0 1 0 0,0 0 0 0 0,0 0-1 0 0,-1 0 1 0 0,1-1 0 0 0,0 1-1 0 0,0 0 1 0 0,0 0 0 0 0,-1 0-1 0 0,1 0 1 0 0,0 0 0 0 0,0 0-1 0 0,0 0 1 0 0,-1 0-1 0 0,1 0 1 0 0,0 0 0 0 0,0 0-1 0 0,0 0 1 0 0,-1 0 0 0 0,1 0-1 0 0,0 0 1 0 0,0 0 0 0 0,0 0-1 0 0,-1 0 1 0 0,1 0 0 0 0,0 1-1 0 0,0-1 1 0 0,0 0 0 0 0,0 0-1 0 0,-1 0 1 0 0,1 0 0 0 0,-1 1-6 0 0,0 0 0 0 0,1 0 0 0 0,-1 0 0 0 0,0 0-1 0 0,1 0 1 0 0,-1 0 0 0 0,1 0 0 0 0,-1 0 0 0 0,1 0 0 0 0,-1 0 0 0 0,1 1 0 0 0,0-1 0 0 0,0 0 0 0 0,-1 0 0 0 0,1 0 0 0 0,0 0 0 0 0,0 1 0 0 0,0-1 0 0 0,0 0 0 0 0,1 0 0 0 0,-1 2 0 0 0,17 68 132 0 0,3-1 1 0 0,41 95-1 0 0,-51-139-318 0 0,-2-5-629 0 0,1-1 0 0 0,1 0 0 0 0,0 0 0 0 0,15 18 0 0 0,-9-18-830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2956 0 0,'-3'-23'18637'0'0,"3"28"-17844"0"0,-3 26 66 0 0,3-1 0 0 0,0 0 1 0 0,8 55-1 0 0,1-33-2223 0 0,22 73 0 0 0,-24-104-234 0 0,0-2 27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10 4016 0 0,'0'-10'16145'0'0,"-33"68"-14285"0"0,-48 73-270 0 0,51-91-1006 0 0,-1-2 1 0 0,-2-1-1 0 0,-71 63 1 0 0,104-99-560 0 0,-9 1 86 0 0,8-2-116 0 0,1 0-19 0 0,0 0 23 0 0,1-1-1 0 0,-1 1 0 0 0,0 0 1 0 0,0-1-1 0 0,0 1 1 0 0,0 0-1 0 0,0-1 1 0 0,0 1-1 0 0,0-1 0 0 0,0 1 1 0 0,0 0-1 0 0,0-1 1 0 0,0 1-1 0 0,0-1 1 0 0,0 1-1 0 0,0 0 0 0 0,0-1 1 0 0,0 1-1 0 0,0 0 1 0 0,0-1-1 0 0,0 1 1 0 0,-1-1-1 0 0,1 1 0 0 0,0-1 1 0 0,0 1 0 0 0,-1-1 0 0 0,1 1 0 0 0,0-1 0 0 0,0 1-1 0 0,0-1 1 0 0,0 1 0 0 0,0-1 0 0 0,0 1 0 0 0,0-1-1 0 0,0 0 1 0 0,0 1 0 0 0,0-1 0 0 0,0 1 0 0 0,0-1 0 0 0,0 1-1 0 0,0-1 1 0 0,0 1 0 0 0,0-1 0 0 0,1 1 0 0 0,-1-1-1 0 0,0 1 1 0 0,0-1 0 0 0,1 1 0 0 0,0-2 0 0 0,3-5-33 0 0,1-3 74 0 0,0 1-1 0 0,1 0 0 0 0,1 0 0 0 0,11-13 0 0 0,-17 21-13 0 0,1-1 1 0 0,-1 0-1 0 0,1 1 1 0 0,0-1-1 0 0,0 1 1 0 0,0 0 0 0 0,0-1-1 0 0,0 1 1 0 0,0 0-1 0 0,0 0 1 0 0,1 1-1 0 0,-1-1 1 0 0,0 0-1 0 0,0 1 1 0 0,1-1 0 0 0,-1 1-1 0 0,0 0 1 0 0,1 0-1 0 0,-1 0 1 0 0,0 0-1 0 0,1 0 1 0 0,-1 0-1 0 0,0 1 1 0 0,1-1-1 0 0,-1 1 1 0 0,0-1 0 0 0,4 3-1 0 0,13 8 57 0 0,-1 0-1 0 0,-1 1 1 0 0,0 1-1 0 0,0 1 0 0 0,-1 1 1 0 0,18 21-1 0 0,-16-17-143 0 0,-3-4-85 0 0,3 4-1786 0 0,21 17 0 0 0,-21-21 327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0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3608 0 0,'-5'0'1019'0'0,"0"1"-1"0"0,0-1 0 0 0,0 1 0 0 0,1 0 1 0 0,-1 1-1 0 0,0-1 0 0 0,0 1 0 0 0,1-1 0 0 0,-7 5 1 0 0,3-2-268 0 0,1 1 0 0 0,-1 1 0 0 0,1-1 1 0 0,-10 11-1 0 0,0 2 118 0 0,2 0 0 0 0,-25 37 1 0 0,34-44-637 0 0,0-1 0 0 0,0 1 1 0 0,1 0-1 0 0,0 0 1 0 0,1 0-1 0 0,1 1 1 0 0,-1 0-1 0 0,2-1 0 0 0,0 1 1 0 0,0 0-1 0 0,1 1 1 0 0,0-1-1 0 0,1 0 1 0 0,3 20-1 0 0,0-17-110 0 0,0 0 0 0 0,1-1-1 0 0,0 1 1 0 0,1-1 0 0 0,1 0 0 0 0,0 0 0 0 0,1-1-1 0 0,1 0 1 0 0,0 0 0 0 0,1-1 0 0 0,13 16 0 0 0,-15-21-91 0 0,0-1 1 0 0,0 1-1 0 0,1-2 1 0 0,-1 1-1 0 0,2-1 1 0 0,-1 0-1 0 0,0 0 1 0 0,1-1-1 0 0,0 0 1 0 0,0-1-1 0 0,0 0 0 0 0,1 0 1 0 0,-1-1-1 0 0,0 0 1 0 0,1-1-1 0 0,0 0 1 0 0,-1 0-1 0 0,19-2 1 0 0,-5-1-64 0 0,0-1 0 0 0,-1-1 0 0 0,1-1-1 0 0,-1-1 1 0 0,0 0 0 0 0,39-19 0 0 0,-52 20 52 0 0,0 1 1 0 0,0-2-1 0 0,0 1 0 0 0,-1-1 1 0 0,0-1-1 0 0,0 1 0 0 0,0-1 1 0 0,-1-1-1 0 0,0 1 1 0 0,-1-1-1 0 0,12-18 0 0 0,-15 21 29 0 0,-1-1-1 0 0,1 1 0 0 0,-1-1 1 0 0,0 0-1 0 0,0 0 1 0 0,0 0-1 0 0,-1 0 0 0 0,0 0 1 0 0,0 0-1 0 0,-1 0 1 0 0,0-1-1 0 0,0 1 0 0 0,0 0 1 0 0,-1 0-1 0 0,1 0 0 0 0,-2 0 1 0 0,1 0-1 0 0,-1 0 1 0 0,0 0-1 0 0,0 0 0 0 0,-3-6 1 0 0,2 7-11 0 0,1 1 1 0 0,0 0-1 0 0,-1 0 1 0 0,0 0-1 0 0,0 0 1 0 0,0 0-1 0 0,-1 0 1 0 0,1 1 0 0 0,-8-6-1 0 0,9 8-24 0 0,0 0-1 0 0,0-1 1 0 0,-1 1-1 0 0,1 0 1 0 0,0 0-1 0 0,-1 1 1 0 0,1-1-1 0 0,-1 0 1 0 0,1 1-1 0 0,-1-1 1 0 0,1 1-1 0 0,-1 0 1 0 0,1 0-1 0 0,-1 0 1 0 0,0 0-1 0 0,1 1 1 0 0,-1-1-1 0 0,1 1 1 0 0,-3 0-1 0 0,0 1 1 0 0,0 0 1 0 0,0 0-1 0 0,0 1 0 0 0,0 0 1 0 0,1 0-1 0 0,-1 0 0 0 0,1 0 0 0 0,0 1 1 0 0,0-1-1 0 0,0 1 0 0 0,1 0 0 0 0,-1 1 1 0 0,1-1-1 0 0,0 0 0 0 0,0 1 0 0 0,0 0 1 0 0,-2 7-1 0 0,-2 3 25 0 0,2 1 1 0 0,0 0-1 0 0,1 0 1 0 0,-3 21-1 0 0,1 16 49 0 0,3-1 0 0 0,6 74 0 0 0,-1-29-22 0 0,8 52-421 0 0,7-54-3550 0 0,-13-75 2292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41 4560 0 0,'-5'3'1122'0'0,"1"1"0"0"0,-1-1 0 0 0,1 1-1 0 0,0-1 1 0 0,0 1 0 0 0,0 0-1 0 0,0 1 1 0 0,1-1 0 0 0,-1 0-1 0 0,-2 7 1 0 0,3-6-606 0 0,1 0-1 0 0,0 0 0 0 0,0 1 1 0 0,0-1-1 0 0,1 0 0 0 0,-1 1 1 0 0,1 0-1 0 0,1-1 0 0 0,-1 9 1 0 0,1-9-417 0 0,0 0 0 0 0,0-1 0 0 0,1 1 0 0 0,0-1 0 0 0,0 1 0 0 0,0 0 0 0 0,0-1 0 0 0,1 0 0 0 0,0 1 0 0 0,0-1 0 0 0,0 0 0 0 0,0 0 0 0 0,1 0 0 0 0,-1 0 0 0 0,1 0 0 0 0,0-1 0 0 0,0 1 0 0 0,1-1 0 0 0,-1 0 0 0 0,1 0 0 0 0,-1 0 0 0 0,1 0 0 0 0,0-1 0 0 0,0 1 0 0 0,0-1 0 0 0,7 2 0 0 0,-3-1 2 0 0,1 0 1 0 0,-1 0-1 0 0,1-1 0 0 0,-1-1 1 0 0,1 0-1 0 0,0 0 1 0 0,0 0-1 0 0,-1-1 1 0 0,1 0-1 0 0,0-1 1 0 0,0 0-1 0 0,-1-1 1 0 0,1 1-1 0 0,-1-2 1 0 0,1 1-1 0 0,-1-1 1 0 0,16-8-1 0 0,-18 8 2 0 0,0-1 0 0 0,-1 0 0 0 0,1 0 0 0 0,-1 0 0 0 0,0-1 0 0 0,0 0 0 0 0,0 0 0 0 0,-1 0 1 0 0,1 0-1 0 0,-1-1 0 0 0,0 0 0 0 0,-1 0 0 0 0,0 0 0 0 0,0 0 0 0 0,0 0 0 0 0,-1-1 0 0 0,1 0 0 0 0,-2 1 0 0 0,1-1 0 0 0,-1 0 0 0 0,0 0 0 0 0,0 1 0 0 0,-1-10 0 0 0,0 12-60 0 0,0-1-1 0 0,0 0 1 0 0,-1 1 0 0 0,1-1-1 0 0,-1 0 1 0 0,0 1-1 0 0,-1-1 1 0 0,1 1 0 0 0,-1-1-1 0 0,0 1 1 0 0,0 0-1 0 0,0 0 1 0 0,-1 0 0 0 0,1 0-1 0 0,-6-5 1 0 0,5 6-75 0 0,0 0 0 0 0,0 1 0 0 0,0-1 0 0 0,0 1 0 0 0,-1 0-1 0 0,1 0 1 0 0,-1 0 0 0 0,1 1 0 0 0,-1-1 0 0 0,0 1 0 0 0,0 0 0 0 0,0 0 0 0 0,0 0 0 0 0,0 0 0 0 0,0 1 0 0 0,1 0 0 0 0,-1 0 0 0 0,-6 0 0 0 0,-4 2-1069 0 0,0 0-1 0 0,1 1 1 0 0,-24 9-1 0 0,23-8-508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18694 0 0,'-7'-29'3632'0'0,"0"7"-2124"0"0,0 3-732 0 0,4 4-268 0 0,-1 4-180 0 0,-3-1-108 0 0,5 2-68 0 0,-2 3 24 0 0,0 1-116 0 0,14 43-5704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32 143 4496 0 0,'-2'2'685'0'0,"1"0"-1"0"0,-1 0 1 0 0,1 0-1 0 0,-1 0 1 0 0,1 1-1 0 0,0-1 0 0 0,0 0 1 0 0,0 1-1 0 0,0-1 1 0 0,1 0-1 0 0,-1 1 0 0 0,1-1 1 0 0,-1 1-1 0 0,1 0 1 0 0,0 4-1 0 0,1-3-330 0 0,-1-1 0 0 0,1 1-1 0 0,0 0 1 0 0,0-1 0 0 0,0 1-1 0 0,0 0 1 0 0,1-1 0 0 0,0 0 0 0 0,-1 1-1 0 0,4 2 1 0 0,-2-1-200 0 0,1 0 1 0 0,-1-1-1 0 0,2 1 1 0 0,-1-1-1 0 0,0 0 0 0 0,1 0 1 0 0,-1 0-1 0 0,1-1 0 0 0,0 0 1 0 0,1 0-1 0 0,-1 0 1 0 0,0 0-1 0 0,10 2 0 0 0,-6-3-48 0 0,-1 0 0 0 0,1-1 0 0 0,0 0 0 0 0,0 0 0 0 0,0-1 0 0 0,0 0 0 0 0,0-1 0 0 0,-1 0 0 0 0,1 0 0 0 0,0-1 0 0 0,0 0 0 0 0,-1-1 0 0 0,1 0 0 0 0,-1 0 0 0 0,0-1 0 0 0,0 0 0 0 0,0 0 0 0 0,-1-1-1 0 0,1 0 1 0 0,-1 0 0 0 0,0 0 0 0 0,-1-1 0 0 0,1-1 0 0 0,6-7 0 0 0,-11 11-80 0 0,0 0-1 0 0,-1-1 0 0 0,1 1 1 0 0,-1-1-1 0 0,0 0 1 0 0,0 1-1 0 0,0-1 1 0 0,0 0-1 0 0,0 1 0 0 0,-1-1 1 0 0,0 0-1 0 0,0 0 1 0 0,0 0-1 0 0,0 1 1 0 0,-1-1-1 0 0,1 0 0 0 0,-2-4 1 0 0,0 0 15 0 0,0 0 0 0 0,-1-1 0 0 0,0 1 1 0 0,0 0-1 0 0,-1 0 0 0 0,-6-10 0 0 0,5 12 2 0 0,0 0-1 0 0,0 0 1 0 0,-1 0 0 0 0,0 1-1 0 0,0-1 1 0 0,0 2-1 0 0,-1-1 1 0 0,1 1 0 0 0,-1 0-1 0 0,0 0 1 0 0,-1 1-1 0 0,1-1 1 0 0,0 2-1 0 0,-1-1 1 0 0,0 1 0 0 0,-13-2-1 0 0,16 3-12 0 0,0 0-1 0 0,0 1 0 0 0,0 0 1 0 0,0 0-1 0 0,0 0 0 0 0,0 0 1 0 0,0 1-1 0 0,0 0 0 0 0,0 0 1 0 0,0 0-1 0 0,0 1 1 0 0,0-1-1 0 0,1 1 0 0 0,-1 0 1 0 0,0 1-1 0 0,1-1 0 0 0,0 1 1 0 0,0 0-1 0 0,0 0 1 0 0,0 0-1 0 0,0 0 0 0 0,0 1 1 0 0,1 0-1 0 0,0 0 0 0 0,-1 0 1 0 0,-3 8-1 0 0,-2 6 43 0 0,1 0 0 0 0,1 1 1 0 0,1 1-1 0 0,1-1 0 0 0,0 1 0 0 0,1 0 0 0 0,2 0 0 0 0,0 0 1 0 0,1 29-1 0 0,4 19 145 0 0,18 96 0 0 0,-20-157-206 0 0,6 43-161 0 0,10 58 256 0 0,-12-88-2391 0 0,10 29 0 0 0,-11-41 683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6173 0 0,'12'-17'16675'0'0,"-7"29"-16075"0"0,-2 1 0 0 0,1-1 0 0 0,1 15 0 0 0,-2-11-315 0 0,0-1 0 0 0,8 21-1 0 0,3 4 17 0 0,-11-29-229 0 0,0 0 0 0 0,1 0 1 0 0,1 0-1 0 0,0-1 0 0 0,0 1 1 0 0,1-1-1 0 0,0-1 0 0 0,0 1 0 0 0,9 9 1 0 0,-12-17-56 0 0,0 1 1 0 0,0-1-1 0 0,1 1 1 0 0,-1-1-1 0 0,0 0 1 0 0,1 0-1 0 0,-1-1 1 0 0,1 1-1 0 0,0-1 1 0 0,-1 0-1 0 0,1 0 1 0 0,0 0-1 0 0,0 0 1 0 0,7 0-1 0 0,-4-1 5 0 0,0 0 0 0 0,0-1-1 0 0,0 0 1 0 0,-1 0 0 0 0,1-1 0 0 0,0 1-1 0 0,12-7 1 0 0,-3 1 81 0 0,-1-1 0 0 0,1-1-1 0 0,-2-1 1 0 0,1 0 0 0 0,23-23 0 0 0,-30 26-7 0 0,-1-1 1 0 0,0 1 0 0 0,0-2-1 0 0,-1 1 1 0 0,0-1 0 0 0,0 1 0 0 0,-1-1-1 0 0,0-1 1 0 0,-1 1 0 0 0,0-1 0 0 0,4-17-1 0 0,-3 6 55 0 0,-3 14-151 0 0,-1-1 1 0 0,1 0-1 0 0,-1 0 1 0 0,-1 0-1 0 0,0-1 1 0 0,0-11-1 0 0,-1 13-562 0 0,-1-1 1 0 0,1 0-1 0 0,-5-12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 1104 0 0,'-3'-1'982'0'0,"1"1"0"0"0,0-1-1 0 0,0 1 1 0 0,-1-1 0 0 0,1 1-1 0 0,0 0 1 0 0,-1 0 0 0 0,1 0 0 0 0,0 0-1 0 0,-1 0 1 0 0,1 1 0 0 0,-4 0-1 0 0,0 1-38 0 0,1 0-1 0 0,0 0 1 0 0,0 0-1 0 0,-10 6 1 0 0,5-1-239 0 0,-1 1 0 0 0,2 0 0 0 0,-19 19 0 0 0,20-17-390 0 0,-1 0 0 0 0,1 1 0 0 0,1 0 0 0 0,0 0 0 0 0,1 1 0 0 0,0 0 0 0 0,1 0 0 0 0,0 0 0 0 0,0 1 0 0 0,-4 24 0 0 0,8-30-245 0 0,0 1 0 0 0,0-1-1 0 0,1 1 1 0 0,0 0 0 0 0,1-1-1 0 0,-1 1 1 0 0,1-1 0 0 0,1 1 0 0 0,-1-1-1 0 0,2 1 1 0 0,-1-1 0 0 0,1 0-1 0 0,0 0 1 0 0,0 0 0 0 0,0 0-1 0 0,1-1 1 0 0,0 1 0 0 0,1-1-1 0 0,-1 0 1 0 0,7 6 0 0 0,-2-3-23 0 0,0-1 1 0 0,1 0 0 0 0,0-1-1 0 0,0 0 1 0 0,0 0-1 0 0,1-1 1 0 0,0-1 0 0 0,0 1-1 0 0,0-2 1 0 0,1 0-1 0 0,0 0 1 0 0,0-1 0 0 0,0 0-1 0 0,17 1 1 0 0,-14-4-17 0 0,0 0 0 0 0,0 0 0 0 0,0-1 0 0 0,-1-1 0 0 0,1-1 0 0 0,0 0 0 0 0,-1 0 0 0 0,1-2 0 0 0,-1 0 0 0 0,0 0 0 0 0,20-12 0 0 0,-25 12-5 0 0,0-1 1 0 0,0 1 0 0 0,-1-1-1 0 0,0-1 1 0 0,13-12 0 0 0,-18 16-6 0 0,-1-1-1 0 0,1 1 1 0 0,-1 0 0 0 0,0-1 0 0 0,0 1 0 0 0,0-1 0 0 0,0 0-1 0 0,0 1 1 0 0,-1-1 0 0 0,0 0 0 0 0,0 0 0 0 0,0 0 0 0 0,0 0 0 0 0,-1 0-1 0 0,1 0 1 0 0,-1-1 0 0 0,-1-6 0 0 0,1 6 1 0 0,-1-1 1 0 0,-1 1-1 0 0,1-1 0 0 0,-1 1 1 0 0,1 0-1 0 0,-2 0 0 0 0,-4-9 1 0 0,6 11-13 0 0,-1 1 1 0 0,1-1 0 0 0,-1 1-1 0 0,0 0 1 0 0,0 0 0 0 0,0 0-1 0 0,0 0 1 0 0,0 0 0 0 0,-1 0-1 0 0,1 1 1 0 0,0-1 0 0 0,-1 1-1 0 0,1 0 1 0 0,-1-1 0 0 0,0 1-1 0 0,1 0 1 0 0,-4 0 0 0 0,4 0-2 0 0,0 1 0 0 0,0 0 1 0 0,0 0-1 0 0,0 0 1 0 0,0 1-1 0 0,0-1 0 0 0,0 0 1 0 0,0 1-1 0 0,0-1 1 0 0,0 1-1 0 0,0 0 0 0 0,0-1 1 0 0,0 1-1 0 0,0 0 0 0 0,0 0 1 0 0,1 0-1 0 0,-1 1 1 0 0,0-1-1 0 0,1 0 0 0 0,-1 1 1 0 0,1-1-1 0 0,0 1 1 0 0,-1-1-1 0 0,1 1 0 0 0,0-1 1 0 0,0 1-1 0 0,0 0 1 0 0,0 0-1 0 0,0 0 0 0 0,0 0 1 0 0,1-1-1 0 0,-2 4 1 0 0,-2 7 36 0 0,1-1 0 0 0,0 1 0 0 0,-2 22 0 0 0,5-34-44 0 0,-1 24 32 0 0,2-1 0 0 0,0 0-1 0 0,1 0 1 0 0,7 31-1 0 0,-3-19-1 0 0,29 179-24 0 0,-19-123-2379 0 0,-11-74 781 0 0,1-3-22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3492 0 0,'1'-6'2307'0'0,"-1"0"1"0"0,1 0-1 0 0,0 1 0 0 0,0-1 0 0 0,1 1 0 0 0,3-9 0 0 0,-5 14-2228 0 0,0 0-1 0 0,0 0 0 0 0,0-1 0 0 0,0 1 1 0 0,0 0-1 0 0,1 0 0 0 0,-1-1 0 0 0,0 1 1 0 0,0 0-1 0 0,0 0 0 0 0,1 0 0 0 0,-1-1 1 0 0,0 1-1 0 0,0 0 0 0 0,1 0 0 0 0,-1 0 1 0 0,0 0-1 0 0,0 0 0 0 0,1-1 0 0 0,-1 1 1 0 0,0 0-1 0 0,0 0 0 0 0,1 0 0 0 0,-1 0 1 0 0,0 0-1 0 0,1 0 0 0 0,-1 0 0 0 0,0 0 1 0 0,0 0-1 0 0,1 0 0 0 0,-1 0 0 0 0,0 0 1 0 0,1 0-1 0 0,-1 0 0 0 0,0 0 0 0 0,0 1 1 0 0,1-1-1 0 0,-1 0 0 0 0,0 0 0 0 0,0 0 1 0 0,1 0-1 0 0,-1 0 0 0 0,0 1 0 0 0,8 4 185 0 0,-2 0-1 0 0,1 1 0 0 0,-1 0 1 0 0,0 0-1 0 0,0 0 0 0 0,0 1 1 0 0,5 9-1 0 0,33 59 647 0 0,-24-40-466 0 0,9 17 193 0 0,-28-52-632 0 0,-1 0 0 0 0,1 1 0 0 0,-1-1 0 0 0,1 0 0 0 0,0 0 0 0 0,-1 0 0 0 0,1 0 0 0 0,0 0 0 0 0,-1 1 0 0 0,1-1 0 0 0,0 0 0 0 0,-1 0 0 0 0,1-1 0 0 0,0 1 0 0 0,-1 0-1 0 0,1 0 1 0 0,0 0 0 0 0,-1 0 0 0 0,1 0 0 0 0,-1-1 0 0 0,1 1 0 0 0,0 0 0 0 0,-1-1 0 0 0,1 1 0 0 0,-1 0 0 0 0,1-1 0 0 0,-1 1 0 0 0,1-1 0 0 0,-1 1 0 0 0,1-2 0 0 0,0 2-5 0 0,9-9 6 0 0,-1 0 1 0 0,0 0 0 0 0,9-13-1 0 0,9-9 2 0 0,-5 7 69 0 0,26-39-1 0 0,-28 35 335 0 0,25-26-1 0 0,-43 51-348 0 0,1 0 0 0 0,0 1 1 0 0,0-1-1 0 0,0 0 0 0 0,0 1 0 0 0,1 0 0 0 0,-1 0 0 0 0,7-4 0 0 0,-8 6-38 0 0,0-1-1 0 0,0 1 1 0 0,0 0-1 0 0,0 0 0 0 0,0 0 1 0 0,0 0-1 0 0,0 0 1 0 0,0 0-1 0 0,0 0 1 0 0,0 0-1 0 0,0 1 1 0 0,0-1-1 0 0,-1 1 1 0 0,1 0-1 0 0,0-1 0 0 0,0 1 1 0 0,0 0-1 0 0,-1 0 1 0 0,1 0-1 0 0,1 2 1 0 0,7 4 32 0 0,-1 0 0 0 0,-1 1 1 0 0,0 1-1 0 0,0-1 0 0 0,0 1 0 0 0,-1 1 1 0 0,-1-1-1 0 0,1 1 0 0 0,-2 0 1 0 0,6 12-1 0 0,5 17 103 0 0,17 56 0 0 0,-32-90-146 0 0,0-3-30 0 0,19 57-577 0 0,-2-22-2689 0 0,-8-25 1692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3608 0 0,'-9'0'14050'0'0,"5"7"-13306"0"0,0 1 1 0 0,1 0-1 0 0,0 0 1 0 0,0 1 0 0 0,1-1-1 0 0,-1 0 1 0 0,2 1 0 0 0,-2 9-1 0 0,0 28-693 0 0,3-2-4340 0 0,0-44 4253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26 279 2824 0 0,'-5'-14'3189'0'0,"1"1"0"0"0,1-1 0 0 0,-3-20 0 0 0,0 3 553 0 0,6 27-3529 0 0,-1 0 0 0 0,1 0 1 0 0,0 1-1 0 0,0-1 1 0 0,0 0-1 0 0,0 0 0 0 0,1 1 1 0 0,0-1-1 0 0,-1 0 0 0 0,1 1 1 0 0,1-1-1 0 0,-1 1 0 0 0,0-1 1 0 0,1 1-1 0 0,0 0 0 0 0,0-1 1 0 0,0 1-1 0 0,0 0 1 0 0,0 0-1 0 0,1 0 0 0 0,-1 1 1 0 0,1-1-1 0 0,0 0 0 0 0,0 1 1 0 0,4-3-1 0 0,9-5-95 0 0,0 0 0 0 0,0 1 0 0 0,34-13 1 0 0,-28 13 280 0 0,-13 5-294 0 0,1 0 1 0 0,0 0-1 0 0,-1 1 0 0 0,1 0 1 0 0,1 1-1 0 0,11-1 0 0 0,-21 3-72 0 0,0 0 0 0 0,0 0 0 0 0,0 1 0 0 0,1-1 0 0 0,-1 0 0 0 0,0 1 0 0 0,0-1 0 0 0,0 1 0 0 0,0-1 0 0 0,0 1 0 0 0,0-1-1 0 0,0 1 1 0 0,0 0 0 0 0,0 0 0 0 0,0-1 0 0 0,-1 1 0 0 0,1 0 0 0 0,0 0 0 0 0,0 0 0 0 0,-1 0 0 0 0,1 0 0 0 0,-1 0 0 0 0,1 0-1 0 0,-1 0 1 0 0,1 0 0 0 0,-1 0 0 0 0,1 2 0 0 0,6 36 365 0 0,-5-26-287 0 0,4 25 79 0 0,-3 1 0 0 0,0 43 0 0 0,2 37 26 0 0,1-36-71 0 0,-4-45-538 0 0,11 63-1 0 0,-9-83-186 0 0,-4-13 65 0 0,1 0 0 0 0,0 0 1 0 0,0 0-1 0 0,1 0 0 0 0,-1 0 1 0 0,1 0-1 0 0,4 6 0 0 0,1-3-1094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1832 0 0,'3'-24'12213'0'0,"0"8"-2096"0"0,-1 18-7600 0 0,4 8-2866 0 0,0 9 732 0 0,0 1-1 0 0,-2 1 1 0 0,5 33-1 0 0,-4-15-126 0 0,5 28 39 0 0,-4-23-1433 0 0,23 84 0 0 0,-24-115-461 0 0,5 1-15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20 4328 0 0,'-4'-2'895'0'0,"1"0"0"0"0,0 0 0 0 0,0 0-1 0 0,-1 0 1 0 0,1 0 0 0 0,-1 1-1 0 0,1 0 1 0 0,-1-1 0 0 0,0 1-1 0 0,1 0 1 0 0,-1 1 0 0 0,0-1 0 0 0,0 1-1 0 0,-7 0 1 0 0,4 0-329 0 0,1 1 0 0 0,0 0 0 0 0,-1 1 0 0 0,1 0 1 0 0,0 0-1 0 0,0 0 0 0 0,0 0 0 0 0,-8 5 0 0 0,3 0-263 0 0,0 0 0 0 0,1 0-1 0 0,-1 1 1 0 0,2 1 0 0 0,-1-1 0 0 0,1 2 0 0 0,0-1 0 0 0,-10 16 0 0 0,14-17-198 0 0,1 1 1 0 0,0-1 0 0 0,0 1 0 0 0,0-1 0 0 0,1 1-1 0 0,1 0 1 0 0,0 0 0 0 0,0 0 0 0 0,0 1-1 0 0,1-1 1 0 0,1 0 0 0 0,0 1 0 0 0,0-1 0 0 0,0 0-1 0 0,1 0 1 0 0,3 10 0 0 0,-2-11-72 0 0,1 0 0 0 0,0-1 1 0 0,0 0-1 0 0,1 0 0 0 0,0 0 0 0 0,1 0 1 0 0,-1 0-1 0 0,1-1 0 0 0,0 0 0 0 0,1 0 1 0 0,-1 0-1 0 0,1 0 0 0 0,0-1 0 0 0,1 0 1 0 0,-1-1-1 0 0,1 1 0 0 0,0-1 0 0 0,0-1 1 0 0,16 7-1 0 0,-15-7-1 0 0,0-1-1 0 0,0 0 1 0 0,0 0 0 0 0,1 0-1 0 0,-1-1 1 0 0,1 0 0 0 0,0-1 0 0 0,-1 0-1 0 0,1 0 1 0 0,-1-1 0 0 0,1 0 0 0 0,-1 0-1 0 0,1-1 1 0 0,-1 0 0 0 0,0-1-1 0 0,0 0 1 0 0,0 0 0 0 0,13-7 0 0 0,-19 8-3 0 0,1 0 0 0 0,0 0 1 0 0,-1 0-1 0 0,0-1 1 0 0,1 1-1 0 0,-1-1 1 0 0,0 1-1 0 0,0-1 0 0 0,0 0 1 0 0,-1 0-1 0 0,1 0 1 0 0,-1 0-1 0 0,1 0 0 0 0,-1 0 1 0 0,0 0-1 0 0,0 0 1 0 0,0-1-1 0 0,-1 1 0 0 0,1 0 1 0 0,-1-1-1 0 0,0 1 1 0 0,0 0-1 0 0,0-1 1 0 0,0 1-1 0 0,-1 0 0 0 0,1-1 1 0 0,-1 1-1 0 0,0 0 1 0 0,0 0-1 0 0,0 0 0 0 0,0-1 1 0 0,0 1-1 0 0,-1 0 1 0 0,0 1-1 0 0,1-1 1 0 0,-1 0-1 0 0,0 0 0 0 0,0 1 1 0 0,-1-1-1 0 0,1 1 1 0 0,0-1-1 0 0,-1 1 0 0 0,0 0 1 0 0,1 0-1 0 0,-1 0 1 0 0,-4-1-1 0 0,0 0-72 0 0,0 0-1 0 0,0 1 1 0 0,0 0 0 0 0,-1 1-1 0 0,1-1 1 0 0,0 1-1 0 0,-1 1 1 0 0,1 0 0 0 0,-1 0-1 0 0,1 0 1 0 0,0 1 0 0 0,-1 0-1 0 0,1 0 1 0 0,-14 5 0 0 0,14-4-411 0 0,-1 1 1 0 0,0 0 0 0 0,1 1 0 0 0,0 0-1 0 0,0 0 1 0 0,0 1 0 0 0,0-1 0 0 0,-5 7-1 0 0,1 1-1155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0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 18330 0 0,'2'-32'4027'0'0,"-2"23"-3688"0"0,0 0 1 0 0,1 1-1 0 0,-1-1 1 0 0,2 1-1 0 0,-1-1 1 0 0,1 1-1 0 0,1-1 1 0 0,3-9-1 0 0,-5 17-302 0 0,-1 0 0 0 0,1 0 0 0 0,-1 1 0 0 0,1-1 0 0 0,0 0 0 0 0,-1 0 0 0 0,1 0 0 0 0,0 1 0 0 0,0-1 0 0 0,0 0 0 0 0,0 1 0 0 0,-1-1 0 0 0,1 0 0 0 0,0 1 0 0 0,0 0 0 0 0,0-1-1 0 0,0 1 1 0 0,0-1 0 0 0,0 1 0 0 0,0 0 0 0 0,0 0 0 0 0,2-1 0 0 0,0 2 4 0 0,-1-1-1 0 0,0 0 0 0 0,0 1 1 0 0,0-1-1 0 0,0 1 1 0 0,0 0-1 0 0,0-1 0 0 0,0 1 1 0 0,0 0-1 0 0,4 3 1 0 0,-1 0 24 0 0,1 0-1 0 0,-1 0 1 0 0,0 1 0 0 0,0 0 0 0 0,0 0 0 0 0,6 10-1 0 0,0 4 20 0 0,-1 1 0 0 0,-2 0 0 0 0,1 1 0 0 0,-2-1 0 0 0,-1 2 0 0 0,6 36 0 0 0,-11-53-125 0 0,1 1 0 0 0,-1-1 0 0 0,1 0 0 0 0,0 0 0 0 0,0 0 0 0 0,4 6 0 0 0,-5-10-20 0 0,2-5-50 0 0,54-81-122 0 0,17-23 254 0 0,2 6 771 0 0,-73 98-706 0 0,-1 1 0 0 0,1 0 0 0 0,0 0 0 0 0,0 0 0 0 0,1 1-1 0 0,-1-1 1 0 0,6-2 0 0 0,-8 4-65 0 0,1 1-1 0 0,-1-1 0 0 0,1 1 1 0 0,-1 0-1 0 0,1 0 1 0 0,-1 0-1 0 0,0 0 0 0 0,1 0 1 0 0,-1 0-1 0 0,1 0 1 0 0,-1 0-1 0 0,1 0 0 0 0,-1 1 1 0 0,1-1-1 0 0,-1 1 0 0 0,1-1 1 0 0,-1 1-1 0 0,0-1 1 0 0,1 1-1 0 0,-1 0 0 0 0,0 0 1 0 0,0-1-1 0 0,1 1 1 0 0,1 2-1 0 0,4 4 21 0 0,0 1 0 0 0,0-1 0 0 0,-1 1-1 0 0,0 0 1 0 0,0 1 0 0 0,-1-1 0 0 0,0 1 0 0 0,-1 0 0 0 0,5 12-1 0 0,3 12 39 0 0,9 43-1 0 0,-12-38-9 0 0,-3 1 0 0 0,2 49 0 0 0,-5 79-667 0 0,-3-125-19 0 0,3 9-2868 0 0,-3-36 1873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3128 0 0,'3'6'19431'0'0,"7"52"-17953"0"0,-1-2-390 0 0,-4-32-632 0 0,-2 0 1 0 0,1 26-1 0 0,0-34-141 0 0,-1 1 733 0 0,-2-18-1043 0 0,-1-1 0 0 0,1 1 0 0 0,0-1-1 0 0,-1 1 1 0 0,1 0 0 0 0,0-1 0 0 0,0 1 0 0 0,0 0-1 0 0,0 0 1 0 0,0-1 0 0 0,0 1 0 0 0,2-1-1 0 0,1-2 6 0 0,15-21 26 0 0,96-110 123 0 0,-94 112-81 0 0,-17 17-38 0 0,1 1-1 0 0,-1 0 0 0 0,1 0 0 0 0,0 1 0 0 0,1-1 1 0 0,-1 1-1 0 0,11-6 0 0 0,-15 10-23 0 0,1 0 0 0 0,-1-1 0 0 0,1 1 0 0 0,0 0 0 0 0,-1 0 0 0 0,1 0 0 0 0,0 0 0 0 0,-1 1 0 0 0,1-1 0 0 0,0 0 0 0 0,-1 1 0 0 0,1-1 0 0 0,-1 1 0 0 0,1-1 0 0 0,0 1 0 0 0,-1 0 0 0 0,0 0 0 0 0,1 0 0 0 0,-1-1 0 0 0,1 1 0 0 0,-1 1 0 0 0,0-1 0 0 0,0 0 0 0 0,0 0 0 0 0,2 2 0 0 0,25 33 281 0 0,-8 0-63 0 0,-2 1 0 0 0,-1 0 0 0 0,12 42 0 0 0,-15-39-110 0 0,-12-34-364 0 0,0-1 0 0 0,0 1 0 0 0,-1 0 0 0 0,0 1 0 0 0,0-1-1 0 0,0 0 1 0 0,-1 0 0 0 0,0 0 0 0 0,0 0 0 0 0,-1 0-1 0 0,0 1 1 0 0,0-1 0 0 0,0 0 0 0 0,-1 0 0 0 0,-2 6-1 0 0,-6 9-1347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4016 0 0,'6'-49'19871'0'0,"-11"68"-19097"0"0,3-4-564 0 0,1-1-1 0 0,0 1 1 0 0,1 0-1 0 0,3 20 1 0 0,-3-26-144 0 0,2 5 26 0 0,1-1 0 0 0,0 0 1 0 0,9 25-1 0 0,-4-16-4 0 0,-7-19-79 0 0,0 1 0 0 0,0-1 0 0 0,1 0 0 0 0,0 0 0 0 0,-1 0 0 0 0,1 0 0 0 0,0 0 0 0 0,1 0 0 0 0,-1-1 0 0 0,0 1-1 0 0,1-1 1 0 0,-1 1 0 0 0,1-1 0 0 0,0 0 0 0 0,0 0 0 0 0,3 2 0 0 0,0-2-30 0 0,-1 0 0 0 0,1 0 0 0 0,-1 0 0 0 0,1 0-1 0 0,-1-1 1 0 0,1 0 0 0 0,0 0 0 0 0,0-1 0 0 0,6 0 0 0 0,2-1-70 0 0,1 0 0 0 0,0-1 0 0 0,-1-1 0 0 0,0 0 0 0 0,1-1 0 0 0,23-10 0 0 0,-26 10 65 0 0,-1-1 0 0 0,1-1 0 0 0,-2 0 0 0 0,1 0 0 0 0,-1-1 0 0 0,0 0 0 0 0,0-1-1 0 0,0 0 1 0 0,-1-1 0 0 0,-1 0 0 0 0,0 0 0 0 0,13-19 0 0 0,-8 4 397 0 0,-1-2-1 0 0,-2 0 1 0 0,0 0-1 0 0,10-49 1 0 0,-15 59-56 0 0,-3-2 166 0 0,-2 18-457 0 0,0-1 1 0 0,1 1-1 0 0,-1-1 1 0 0,0 1 0 0 0,0-1-1 0 0,0 1 1 0 0,0 0-1 0 0,0-1 1 0 0,0 1-1 0 0,0-1 1 0 0,0 1-1 0 0,0 0 1 0 0,-1-1-1 0 0,1 1 1 0 0,0-1-1 0 0,0 1 1 0 0,0 0-1 0 0,0-1 1 0 0,-1 1 0 0 0,1-1-1 0 0,0 1 1 0 0,0 0-1 0 0,-1-1 1 0 0,1 1-1 0 0,0 0 1 0 0,0 0-1 0 0,-1-1 1 0 0,1 1-1 0 0,0 0 1 0 0,-1 0-1 0 0,1-1 1 0 0,-1 1 0 0 0,1 0-1 0 0,-1 0 1 0 0,-5 13 107 0 0,3-3-115 0 0,0 0 0 0 0,0 0-1 0 0,1 0 1 0 0,0 0-1 0 0,0 0 1 0 0,1 0 0 0 0,1 1-1 0 0,-1-1 1 0 0,2 0-1 0 0,0 0 1 0 0,0 1 0 0 0,1-1-1 0 0,0 0 1 0 0,0 0-1 0 0,1 0 1 0 0,1-1 0 0 0,-1 1-1 0 0,2-1 1 0 0,-1 1-1 0 0,1-1 1 0 0,1-1 0 0 0,0 1-1 0 0,0-1 1 0 0,0 0-1 0 0,1 0 1 0 0,15 12 0 0 0,-14-14-243 0 0,0 1 1 0 0,0-2-1 0 0,1 1 0 0 0,0-1 1 0 0,0 0-1 0 0,1-1 1 0 0,0 0-1 0 0,-1-1 1 0 0,1 0-1 0 0,14 3 0 0 0,3-2-1356 0 0,-2-2-26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2548 0 0,'-6'5'873'0'0,"1"1"-1"0"0,0-1 1 0 0,0 1-1 0 0,0 0 0 0 0,1 0 1 0 0,0 0-1 0 0,0 1 1 0 0,0-1-1 0 0,1 1 1 0 0,-5 12-1 0 0,-1 9 615 0 0,-7 37 0 0 0,3 1 162 0 0,2 1 1 0 0,-1 127 0 0 0,16-11-145 0 0,3-76-829 0 0,-1-1-30 0 0,-5-92-833 0 0,0 1 0 0 0,3 17-1 0 0,7 6-3541 0 0,-7-28 2255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67 5473 0 0,'-16'-31'8522'0'0,"13"28"-7789"0"0,1 0 0 0 0,-1 0 0 0 0,0 0 0 0 0,0 0 0 0 0,0 1 0 0 0,-3-3 1 0 0,2 3-508 0 0,1 0 0 0 0,-1 1 0 0 0,1-1 0 0 0,-1 1 0 0 0,0 0 0 0 0,1 0 0 0 0,-1 0 0 0 0,0 0 0 0 0,0 0 0 0 0,0 1 0 0 0,0 0 0 0 0,0 0 0 0 0,0 0 0 0 0,0 0 0 0 0,0 1 0 0 0,0 0 0 0 0,1-1 0 0 0,-1 1 0 0 0,0 1 0 0 0,0-1 0 0 0,1 0 1 0 0,-7 5-1 0 0,4-4-113 0 0,1 1 0 0 0,-1 1 0 0 0,1-1 0 0 0,0 1 0 0 0,0 0 0 0 0,0 0 0 0 0,1 0 0 0 0,0 1 0 0 0,0 0 0 0 0,0 0 0 0 0,0 0 0 0 0,1 0 0 0 0,-1 0 0 0 0,-2 7 0 0 0,5-9-90 0 0,0 0 1 0 0,0 0-1 0 0,1 0 0 0 0,-1 1 0 0 0,0-1 0 0 0,1 0 0 0 0,0 1 0 0 0,0-1 0 0 0,0 0 0 0 0,0 1 1 0 0,1-1-1 0 0,-1 0 0 0 0,1 0 0 0 0,0 1 0 0 0,-1-1 0 0 0,2 0 0 0 0,-1 0 0 0 0,0 0 0 0 0,1 0 1 0 0,-1 0-1 0 0,1 0 0 0 0,0-1 0 0 0,0 1 0 0 0,0 0 0 0 0,0-1 0 0 0,0 0 0 0 0,6 5 0 0 0,1 0-49 0 0,1 0-1 0 0,0-1 0 0 0,0 0 0 0 0,0-1 0 0 0,1 0 1 0 0,0 0-1 0 0,0-1 0 0 0,16 3 0 0 0,-10-3-117 0 0,-39-5 120 0 0,16 3 30 0 0,0 1 0 0 0,0-1 0 0 0,0 1 0 0 0,1 0 0 0 0,-1 0 0 0 0,0 1 0 0 0,1-1 0 0 0,0 1 1 0 0,-7 7-1 0 0,2-3 18 0 0,2 0 12 0 0,-1 0 1 0 0,1 1-1 0 0,0 0 1 0 0,1 0 0 0 0,0 0-1 0 0,1 1 1 0 0,-1 0-1 0 0,2 0 1 0 0,-8 20 0 0 0,11-25-21 0 0,0-1 1 0 0,0 1 0 0 0,1-1-1 0 0,0 1 1 0 0,0 0 0 0 0,1 0 0 0 0,-1 0-1 0 0,1 0 1 0 0,0 0 0 0 0,0 0 0 0 0,0-1-1 0 0,1 1 1 0 0,0 0 0 0 0,0 0-1 0 0,0 0 1 0 0,1-1 0 0 0,-1 1 0 0 0,1-1-1 0 0,0 1 1 0 0,0-1 0 0 0,1 1 0 0 0,-1-1-1 0 0,1 0 1 0 0,0 0 0 0 0,5 5-1 0 0,-4-6-91 0 0,-1 0 0 0 0,1-1 0 0 0,0 1 0 0 0,0-1 0 0 0,0 0 0 0 0,0 0 0 0 0,0-1-1 0 0,0 1 1 0 0,0-1 0 0 0,0 0 0 0 0,1 0 0 0 0,5 1 0 0 0,6-1-1686 0 0,32 0 0 0 0,-44-2 1509 0 0,26 0-1336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3648 0 0,'2'-1'2955'0'0,"5"-2"-1520"0"0,0 0-1 0 0,0 0 1 0 0,0 1 0 0 0,13-3-1 0 0,8 1 134 0 0,29 0-1 0 0,-12 1-368 0 0,3-2-340 0 0,22-1 797 0 0,117-26 0 0 0,-185 32-1564 0 0,0-1-1 0 0,0 0 0 0 0,0 0 1 0 0,0 1-1 0 0,0-1 0 0 0,0 0 1 0 0,0-1-1 0 0,0 1 0 0 0,0 0 1 0 0,0-1-1 0 0,-1 1 0 0 0,1 0 1 0 0,-1-1-1 0 0,4-3 0 0 0,-5 4 390 0 0,-2 0-423 0 0,-7-5-8 0 0,7 5-6 0 0,-1 2 3 0 0,-4 1 14 0 0,1 1 0 0 0,0 0 1 0 0,0 0-1 0 0,0 0 0 0 0,0 1 0 0 0,0 0 1 0 0,1 0-1 0 0,0 1 0 0 0,0-1 0 0 0,0 1 1 0 0,0 0-1 0 0,1 0 0 0 0,0 1 0 0 0,-5 8 1 0 0,-4 5 139 0 0,2 0 1 0 0,1 1 0 0 0,-11 28-1 0 0,12-24-22 0 0,1 0 0 0 0,-5 32 0 0 0,11-43-142 0 0,0-1 1 0 0,1 1-1 0 0,0-1 1 0 0,2 1-1 0 0,-1 0 1 0 0,4 20-1 0 0,-2-26-350 0 0,0-1 0 0 0,1 1 0 0 0,0-1 0 0 0,0 0 0 0 0,0 0 0 0 0,1 0 0 0 0,0 0 0 0 0,0 0 0 0 0,0-1 0 0 0,0 0 0 0 0,1 0 0 0 0,0 0 0 0 0,8 6 0 0 0,5 1-1282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44 144 4088 0 0,'-3'2'4724'0'0,"-8"9"-1132"0"0,7-7-3091 0 0,1 0-1 0 0,0 0 0 0 0,1 0 0 0 0,-1 0 1 0 0,1 1-1 0 0,0-1 0 0 0,0 1 0 0 0,0-1 0 0 0,0 1 1 0 0,1 0-1 0 0,0 0 0 0 0,0 0 0 0 0,0 0 0 0 0,1 0 1 0 0,0 9-1 0 0,0-10-372 0 0,1 1 0 0 0,0-1 0 0 0,0 0 0 0 0,1 0 0 0 0,-1 1 0 0 0,1-1 0 0 0,0 0 0 0 0,0 0 0 0 0,0-1 0 0 0,1 1 0 0 0,-1 0 0 0 0,1-1 0 0 0,0 0 1 0 0,0 1-1 0 0,0-1 0 0 0,1 0 0 0 0,-1-1 0 0 0,6 5 0 0 0,-1-3-41 0 0,-1 1 1 0 0,1-2-1 0 0,0 1 1 0 0,0-1-1 0 0,1 0 1 0 0,-1-1-1 0 0,1 0 1 0 0,-1 0-1 0 0,1 0 1 0 0,0-2-1 0 0,-1 1 1 0 0,1-1-1 0 0,0 0 0 0 0,0 0 1 0 0,-1-1-1 0 0,14-4 1 0 0,-10 3-27 0 0,-1-1 1 0 0,0-1-1 0 0,0 0 1 0 0,0 0-1 0 0,-1-1 0 0 0,1-1 1 0 0,-1 0-1 0 0,0 0 1 0 0,-1-1-1 0 0,0 0 1 0 0,16-15-1 0 0,-21 16 22 0 0,1 0 0 0 0,-1-1 0 0 0,0 0 0 0 0,0 0 0 0 0,-1 0 0 0 0,1 0 0 0 0,-2 0 0 0 0,1-1 0 0 0,-1 1 0 0 0,0-1 0 0 0,-1 1 0 0 0,0-1 0 0 0,0 0 0 0 0,0 0 0 0 0,-1 0 0 0 0,-1 1 0 0 0,1-1 0 0 0,-1 0 0 0 0,0 0 0 0 0,-5-14 0 0 0,5 17-49 0 0,-1 0 0 0 0,1 0 0 0 0,-1 0 0 0 0,0 0 1 0 0,-1 1-1 0 0,1-1 0 0 0,-1 1 0 0 0,0-1 0 0 0,0 1 0 0 0,0 0 0 0 0,-1 0 0 0 0,1 1 0 0 0,-1-1 0 0 0,0 1 0 0 0,0-1 0 0 0,0 1 0 0 0,0 0 1 0 0,-1 1-1 0 0,1-1 0 0 0,-1 1 0 0 0,0 0 0 0 0,0 0 0 0 0,1 0 0 0 0,-1 1 0 0 0,0 0 0 0 0,-1 0 0 0 0,1 0 0 0 0,0 0 0 0 0,0 1 0 0 0,0 0 1 0 0,-10 1-1 0 0,3 1-13 0 0,1 0 0 0 0,-1 1 1 0 0,1 0-1 0 0,0 1 1 0 0,1 0-1 0 0,-1 1 1 0 0,1 0-1 0 0,-1 1 1 0 0,1 0-1 0 0,1 1 1 0 0,-1 0-1 0 0,-9 9 1 0 0,11-9-9 0 0,1 1 1 0 0,0-1-1 0 0,1 1 0 0 0,0 0 1 0 0,0 1-1 0 0,1-1 1 0 0,0 1-1 0 0,0 0 1 0 0,1 1-1 0 0,0-1 1 0 0,1 1-1 0 0,0 0 0 0 0,-3 18 1 0 0,5-24-37 0 0,0 0 1 0 0,1 0 0 0 0,0 1-1 0 0,0-1 1 0 0,0 0-1 0 0,1 0 1 0 0,-1 0-1 0 0,1 0 1 0 0,0 0-1 0 0,0 0 1 0 0,0 0 0 0 0,1 0-1 0 0,-1 0 1 0 0,1-1-1 0 0,0 1 1 0 0,0 0-1 0 0,1-1 1 0 0,-1 0 0 0 0,1 1-1 0 0,-1-1 1 0 0,1 0-1 0 0,0 0 1 0 0,0 0-1 0 0,0-1 1 0 0,1 1-1 0 0,3 1 1 0 0,0 0-153 0 0,-1-1 0 0 0,1 0 1 0 0,0-1-1 0 0,0 0 0 0 0,1 0 0 0 0,-1 0 1 0 0,0-1-1 0 0,1 0 0 0 0,-1 0 0 0 0,1-1 0 0 0,-1 0 1 0 0,0-1-1 0 0,1 1 0 0 0,7-3 0 0 0,-4 1 44 0 0,0-1-1 0 0,1 0 1 0 0,-1-1-1 0 0,0 0 0 0 0,-1-1 1 0 0,1 0-1 0 0,-1-1 1 0 0,0 0-1 0 0,-1-1 1 0 0,1 0-1 0 0,-1 0 0 0 0,9-10 1 0 0,-7 4 441 0 0,0 0 0 0 0,0 0-1 0 0,-1-1 1 0 0,-1-1 0 0 0,0 1 0 0 0,-1-2 0 0 0,10-26 0 0 0,10-39 3940 0 0,-30 86-4174 0 0,-2 7-30 0 0,1 1 0 0 0,0 0 0 0 0,1 0 0 0 0,1 0 0 0 0,0 1 0 0 0,0-1 0 0 0,1 0 0 0 0,1 0 0 0 0,1 1 0 0 0,-1-1 0 0 0,8 24 0 0 0,-5-25-351 0 0,0 0 0 0 0,0-1-1 0 0,1 1 1 0 0,1-1 0 0 0,0 0 0 0 0,0-1 0 0 0,1 1-1 0 0,0-1 1 0 0,1-1 0 0 0,0 1 0 0 0,1-1 0 0 0,0-1 0 0 0,12 10-1 0 0,0-4-1284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3760 0 0,'0'0'9391'0'0,"3"-1"-7468"0"0,10-3-1064 0 0,0 1-1 0 0,0 0 1 0 0,1 1-1 0 0,0 0 1 0 0,-1 1-1 0 0,15 1 1 0 0,34-4 184 0 0,9-4-179 0 0,-39 6-489 0 0,-1-1 1 0 0,0-2 0 0 0,0-1-1 0 0,-1-1 1 0 0,41-16-1 0 0,-69 22-329 0 0,0 0-1 0 0,0 0 0 0 0,-1 0 1 0 0,1 0-1 0 0,-1 0 0 0 0,1-1 1 0 0,-1 1-1 0 0,1 0 1 0 0,-1-1-1 0 0,0 1 0 0 0,0-1 1 0 0,2-3-1 0 0,1 0 74 0 0,-3 4 41 0 0,-6-3-100 0 0,5 4-56 0 0,0-1 0 0 0,-1 1 0 0 0,1 0 0 0 0,0-1 0 0 0,0 1 1 0 0,0 0-1 0 0,0 0 0 0 0,0-1 0 0 0,-1 1 0 0 0,1 0 0 0 0,0 0 0 0 0,0-1 0 0 0,0 1 0 0 0,-1 0 0 0 0,1 0 0 0 0,0 0 0 0 0,0 0 0 0 0,-1-1 0 0 0,1 1 0 0 0,0 0 0 0 0,0 0 0 0 0,-1 0 0 0 0,1 0 1 0 0,0 0-1 0 0,0 0 0 0 0,-1 0 0 0 0,1 0 0 0 0,0-1 0 0 0,-1 1 0 0 0,1 0 0 0 0,0 0 0 0 0,0 0 0 0 0,-1 1 0 0 0,0-1 0 0 0,-2 1 37 0 0,-1 0 0 0 0,1 0 0 0 0,0 1 0 0 0,-1 0 0 0 0,1-1 0 0 0,0 1 0 0 0,0 0 0 0 0,0 1-1 0 0,0-1 1 0 0,0 1 0 0 0,0-1 0 0 0,1 1 0 0 0,-4 4 0 0 0,-30 43 391 0 0,34-47-409 0 0,-5 11 84 0 0,1 0 1 0 0,0 1 0 0 0,1 0 0 0 0,1 0 0 0 0,0 0 0 0 0,1 1 0 0 0,0-1 0 0 0,0 26 0 0 0,3-31-69 0 0,1 1-1 0 0,0 0 1 0 0,1 0 0 0 0,0-1-1 0 0,1 1 1 0 0,0-1 0 0 0,0 0-1 0 0,7 14 1 0 0,-4-14-416 0 0,0-1 0 0 0,1 1-1 0 0,0-2 1 0 0,0 1 0 0 0,1-1 0 0 0,0 0 0 0 0,0 0-1 0 0,1-1 1 0 0,0 0 0 0 0,19 11 0 0 0,-4-7-1234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78 3128 0 0,'-24'-1'14877'0'0,"19"3"-14518"0"0,0 0 0 0 0,0 0 0 0 0,0 1 1 0 0,0-1-1 0 0,1 1 0 0 0,-1 0 0 0 0,1 1 0 0 0,0-1 0 0 0,0 1 0 0 0,0-1 1 0 0,1 1-1 0 0,-1 0 0 0 0,1 1 0 0 0,0-1 0 0 0,0 0 0 0 0,0 1 0 0 0,-2 5 1 0 0,3-5-222 0 0,0 1 0 0 0,0-1 0 0 0,0 1 0 0 0,1 0 0 0 0,-1-1 1 0 0,1 1-1 0 0,1 0 0 0 0,-1 0 0 0 0,1 0 0 0 0,0 0 1 0 0,0 0-1 0 0,1 0 0 0 0,0-1 0 0 0,0 1 0 0 0,3 9 0 0 0,0-7-70 0 0,-1-1 0 0 0,2 0 0 0 0,-1-1 0 0 0,1 1 0 0 0,0-1-1 0 0,0 0 1 0 0,0 0 0 0 0,1 0 0 0 0,0-1 0 0 0,0 0 0 0 0,1 0 0 0 0,-1-1-1 0 0,1 0 1 0 0,12 6 0 0 0,-14-8-28 0 0,0 0-1 0 0,0 0 1 0 0,0 0-1 0 0,0-1 1 0 0,0 0-1 0 0,1 0 1 0 0,-1-1-1 0 0,0 1 1 0 0,0-1-1 0 0,1 0 1 0 0,-1 0-1 0 0,0-1 1 0 0,0 0-1 0 0,0 0 1 0 0,0 0-1 0 0,1 0 0 0 0,-1-1 1 0 0,-1 0-1 0 0,1 0 1 0 0,0 0-1 0 0,0-1 1 0 0,-1 1-1 0 0,7-6 1 0 0,-6 3 36 0 0,0 1 0 0 0,-1-1 0 0 0,0 0 1 0 0,0 0-1 0 0,0 0 0 0 0,0 0 0 0 0,-1-1 0 0 0,0 1 1 0 0,0-1-1 0 0,-1 0 0 0 0,1 0 0 0 0,-1 0 0 0 0,-1 0 0 0 0,1 0 1 0 0,-1-1-1 0 0,0 1 0 0 0,0 0 0 0 0,-1-1 0 0 0,0 1 1 0 0,-1-13-1 0 0,-1 4 8 0 0,0 1 1 0 0,-1-1 0 0 0,-1 1 0 0 0,0 0 0 0 0,-1 0-1 0 0,-1 0 1 0 0,0 1 0 0 0,-8-14 0 0 0,12 23-87 0 0,0 1 1 0 0,0-1 0 0 0,-1 1-1 0 0,1 0 1 0 0,-1 0-1 0 0,0 0 1 0 0,0 0 0 0 0,0 0-1 0 0,0 1 1 0 0,-1-1-1 0 0,1 1 1 0 0,-1 0 0 0 0,1 0-1 0 0,-1 0 1 0 0,0 0-1 0 0,1 1 1 0 0,-1 0-1 0 0,0-1 1 0 0,0 1 0 0 0,0 1-1 0 0,0-1 1 0 0,0 1-1 0 0,0-1 1 0 0,-1 1 0 0 0,1 0-1 0 0,-6 1 1 0 0,3 1-406 0 0,-1 0 0 0 0,0 0 0 0 0,0 0 0 0 0,1 1 0 0 0,-1 0 0 0 0,1 0 0 0 0,0 1 0 0 0,0 0 0 0 0,0 0 0 0 0,1 1 0 0 0,0 0 0 0 0,-10 9 0 0 0,8-6-1199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2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3292 0 0,'-7'-11'11169'0'0,"18"38"-16161"0"0,-4-16 3008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1 520 0 0,'0'0'9787'0'0,"-2"2"-8380"0"0,1-1-1080 0 0,1 0 0 0 0,-1 0-1 0 0,0 0 1 0 0,0 0-1 0 0,0 0 1 0 0,1 0 0 0 0,-1 0-1 0 0,1 0 1 0 0,-1 0-1 0 0,1 1 1 0 0,-1-1 0 0 0,1 0-1 0 0,-1 2 1 0 0,1-1 288 0 0,7 30 1670 0 0,2 54 349 0 0,0 37-971 0 0,-8-100-1277 0 0,1 0 0 0 0,7 30 0 0 0,-1-13-64 0 0,-3-1 193 0 0,1 58 0 0 0,1-30-159 0 0,-2 7 5 0 0,3 33-37 0 0,-3 65 295 0 0,-5-120-503 0 0,-14 102 65 0 0,13-125-159 0 0,-5 38 0 0 0,2-43-3 0 0,1 44 1 0 0,2-41-12 0 0,0-21-7 0 0,0 0-1 0 0,1 0 1 0 0,0 0-1 0 0,0 0 1 0 0,0 0-1 0 0,3 10 1 0 0,-2 4-50 0 0,-1-18-47 0 0,0 0-1 0 0,0 0 1 0 0,0 0-1 0 0,0 0 1 0 0,1 0-1 0 0,-1 1 1 0 0,0-1-1 0 0,1 0 1 0 0,0 0-1 0 0,-1 0 1 0 0,3 3-1 0 0,-3-5-494 0 0,0 8-2409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3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 2156 0 0,'-3'-3'19327'0'0,"218"7"-13716"0"0,5-20-7312 0 0,-205 14 92 0 0,-1-2-1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3168 0 0,'0'0'5343'0'0,"3"-1"-3418"0"0,5-2-1237 0 0,1 0 1 0 0,0 1-1 0 0,0 1 0 0 0,0-1 0 0 0,0 1 0 0 0,1 1 1 0 0,15 0-1 0 0,6 0 6 0 0,376-23 3393 0 0,-402 23-4032 0 0,1 0 381 0 0,0-1 0 0 0,-1 1 0 0 0,1-1 0 0 0,0 0 0 0 0,0-1 0 0 0,6-2 0 0 0,-11 4 425 0 0,-3-2-748 0 0,0 0-89 0 0,0 1 1 0 0,0 0-1 0 0,0-1 1 0 0,0 1 0 0 0,0 0-1 0 0,-1 1 1 0 0,1-1-1 0 0,0 0 1 0 0,0 1 0 0 0,-1-1-1 0 0,1 1 1 0 0,0-1-1 0 0,-1 1 1 0 0,1 0 0 0 0,0 0-1 0 0,-1 0 1 0 0,-2 1-1 0 0,0 0 1 0 0,0 0 0 0 0,0 1 0 0 0,0 0 0 0 0,0-1 0 0 0,0 2 0 0 0,0-1-1 0 0,-6 4 1 0 0,0 1 11 0 0,1 1-1 0 0,0 0 0 0 0,1 0 1 0 0,-1 1-1 0 0,-15 20 1 0 0,20-22-22 0 0,0 0 1 0 0,0 0-1 0 0,1 1 1 0 0,0-1-1 0 0,0 1 1 0 0,1 0-1 0 0,0 0 0 0 0,0 0 1 0 0,1 1-1 0 0,0-1 1 0 0,1 1-1 0 0,0-1 1 0 0,0 1-1 0 0,0-1 1 0 0,1 1-1 0 0,1 0 1 0 0,-1-1-1 0 0,2 1 1 0 0,-1-1-1 0 0,1 1 1 0 0,0-1-1 0 0,1 0 1 0 0,5 14-1 0 0,-4-13-73 0 0,1 0 1 0 0,0 0-1 0 0,1 0 1 0 0,0 0-1 0 0,0-1 1 0 0,1 0-1 0 0,0 0 0 0 0,0-1 1 0 0,1 0-1 0 0,-1 0 1 0 0,13 7-1 0 0,-14-10-165 0 0,0-1-1 0 0,1 0 0 0 0,0 0 1 0 0,0 0-1 0 0,0-1 1 0 0,0 0-1 0 0,0-1 1 0 0,0 1-1 0 0,1-1 0 0 0,-1-1 1 0 0,0 1-1 0 0,0-1 1 0 0,1-1-1 0 0,-1 1 1 0 0,0-1-1 0 0,1-1 0 0 0,6-1 1 0 0,1-1 137 0 0,-2-1 1 0 0,1 0-1 0 0,-1-1 0 0 0,0 0 1 0 0,0-1-1 0 0,0 0 1 0 0,-1-1-1 0 0,0-1 0 0 0,-1 0 1 0 0,0 0-1 0 0,0-1 0 0 0,17-21 1 0 0,-26 28 166 0 0,13-15 1185 0 0,-1-1 0 0 0,-1-1 0 0 0,12-24 0 0 0,-7 26 1165 0 0,-6 96-1660 0 0,-11-65-764 0 0,1 0-1 0 0,1 0 1 0 0,0 0 0 0 0,0 0 0 0 0,2 0-1 0 0,0-1 1 0 0,0 0 0 0 0,1 0 0 0 0,8 12-1 0 0,-13-22-52 0 0,1 1 0 0 0,-1-1-1 0 0,1-1 1 0 0,0 1-1 0 0,-1 0 1 0 0,1 0 0 0 0,0-1-1 0 0,0 1 1 0 0,0-1 0 0 0,1 1-1 0 0,-1-1 1 0 0,0 0-1 0 0,0 0 1 0 0,1 0 0 0 0,-1 0-1 0 0,0 0 1 0 0,1-1 0 0 0,4 1-1 0 0,-3-1-23 0 0,0 0-1 0 0,0 0 1 0 0,0 0-1 0 0,0-1 1 0 0,1 0-1 0 0,-1 0 1 0 0,0 0 0 0 0,0 0-1 0 0,-1-1 1 0 0,7-2-1 0 0,3-3-27 0 0,-1-1 0 0 0,1-1-1 0 0,-2 0 1 0 0,1-1 0 0 0,10-11 0 0 0,-13 13 173 0 0,0-2 0 0 0,-1 1 1 0 0,0-1-1 0 0,-1 0 0 0 0,12-21 1 0 0,-2 5 379 0 0,-15 23-363 0 0,1 0 1 0 0,-1 0 0 0 0,1-1 0 0 0,-1 1 0 0 0,0 0 0 0 0,-1-1 0 0 0,1 0 0 0 0,0 1 0 0 0,-1-1 0 0 0,0 0 0 0 0,0 0 0 0 0,0-4 0 0 0,0 7-64 0 0,-1 1 0 0 0,0-1 1 0 0,0 0-1 0 0,1 0 0 0 0,-1 0 0 0 0,1 0 1 0 0,-1 0-1 0 0,0 0 0 0 0,1 0 1 0 0,0 1-1 0 0,-1-1 0 0 0,1 0 1 0 0,-1 0-1 0 0,1 1 0 0 0,0-1 1 0 0,1 0-1 0 0,-2 0 16 0 0,1 1 0 0 0,0-1 1 0 0,-1 0-1 0 0,1 1 0 0 0,0-1 0 0 0,-1 0 0 0 0,1 1 1 0 0,-1-1-1 0 0,1 0 0 0 0,-1 0 0 0 0,1 0 1 0 0,-1 0-1 0 0,0 1 0 0 0,1-1 0 0 0,-1-2 0 0 0,5 12 46 0 0,-4-8-87 0 0,-1-1 0 0 0,1 1-1 0 0,-1-1 1 0 0,0 1 0 0 0,1-1 0 0 0,-1 1 0 0 0,1 0 0 0 0,-1-1 0 0 0,0 1 0 0 0,1 0 0 0 0,-1-1 0 0 0,0 1 0 0 0,0 0 0 0 0,1-1-1 0 0,-1 1 1 0 0,0 0 0 0 0,0-1 0 0 0,0 2 0 0 0,1 27 101 0 0,10 48-1 0 0,-2-13-45 0 0,-7-22-19 0 0,9 32-337 0 0,-11-65-205 0 0,1 0-1 0 0,0 0 1 0 0,0-1 0 0 0,1 1 0 0 0,0 0-1 0 0,1-1 1 0 0,0 1 0 0 0,5 9-1 0 0,-2-8-1108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29 2452 0 0,'-2'-2'929'0'0,"1"0"-1"0"0,-1 0 1 0 0,1 1-1 0 0,-1-1 1 0 0,0 0-1 0 0,0 1 1 0 0,0-1-1 0 0,0 1 1 0 0,0 0-1 0 0,0 0 1 0 0,-4-2-1 0 0,1 1 61 0 0,0 1 0 0 0,-1-1 0 0 0,1 1-1 0 0,-10-1 1 0 0,2 1 24 0 0,-1 1-1 0 0,0 0 1 0 0,-16 3 0 0 0,13 0-333 0 0,0 0 1 0 0,1 0-1 0 0,-26 10 0 0 0,37-11-579 0 0,1 0 0 0 0,-1 0 0 0 0,1 1-1 0 0,-1-1 1 0 0,1 1 0 0 0,0 0 0 0 0,-5 5-1 0 0,8-7-60 0 0,-1 1-1 0 0,1 0 1 0 0,-1 0-1 0 0,1 0 0 0 0,0 0 1 0 0,-1 0-1 0 0,1 0 1 0 0,0 0-1 0 0,1 0 1 0 0,-1 1-1 0 0,0-1 0 0 0,0 0 1 0 0,1 0-1 0 0,0 1 1 0 0,-1-1-1 0 0,1 4 0 0 0,1-3-35 0 0,0 1 0 0 0,1 0 0 0 0,-1-1-1 0 0,1 1 1 0 0,0-1 0 0 0,0 0-1 0 0,0 1 1 0 0,0-1 0 0 0,0 0-1 0 0,6 5 1 0 0,13 9-167 0 0,0 0 0 0 0,2-1 1 0 0,0-1-1 0 0,36 16 0 0 0,-16-8-22 0 0,-23-11 53 0 0,29 21 0 0 0,-45-30 186 0 0,1 1 0 0 0,-1 0 0 0 0,1 0 1 0 0,-1 0-1 0 0,-1 0 0 0 0,1 1 0 0 0,-1 0 0 0 0,1-1 0 0 0,-1 1 0 0 0,-1 1 0 0 0,5 8 0 0 0,-7-11 22 0 0,1 0 0 0 0,-1-1 0 0 0,0 1 0 0 0,0 0 0 0 0,0 0-1 0 0,0 0 1 0 0,0-1 0 0 0,-1 1 0 0 0,1 0 0 0 0,-1 0 0 0 0,0-1 0 0 0,1 1 0 0 0,-2 0-1 0 0,1-1 1 0 0,0 1 0 0 0,0-1 0 0 0,-1 1 0 0 0,1-1 0 0 0,-1 0 0 0 0,0 0 0 0 0,0 1 0 0 0,1-1-1 0 0,-2 0 1 0 0,-1 1 0 0 0,-6 6 191 0 0,-1-1 1 0 0,0 0-1 0 0,-18 10 0 0 0,28-18-261 0 0,-27 14 254 0 0,-1-1-1 0 0,0-1 1 0 0,-1-1 0 0 0,-47 10-1 0 0,-10-5-2505 0 0,73-15 721 0 0,-1 0-57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4228 0 0,'2'4'9649'0'0,"2"6"-4724"0"0,26 61-3293 0 0,47 135 118 0 0,-58-140-1279 0 0,-3 1-1 0 0,13 126 1 0 0,-26-155-137 0 0,-3 65 1 0 0,0-90-250 0 0,-2-1 1 0 0,0 1 0 0 0,0 0 0 0 0,-2-1-1 0 0,1 1 1 0 0,-1-1 0 0 0,-1 0 0 0 0,-10 20-1 0 0,13-30-65 0 0,1 1-1 0 0,-1-1 0 0 0,1 0 1 0 0,-1 1-1 0 0,0-1 1 0 0,0 0-1 0 0,0 0 0 0 0,0 0 1 0 0,0 0-1 0 0,-1-1 1 0 0,1 1-1 0 0,-1-1 0 0 0,1 1 1 0 0,-1-1-1 0 0,1 0 0 0 0,-1 0 1 0 0,0 0-1 0 0,1 0 1 0 0,-1 0-1 0 0,0 0 0 0 0,0-1 1 0 0,0 0-1 0 0,0 1 1 0 0,-3-1-1 0 0,0-1-5 0 0,0 0-1 0 0,1 0 1 0 0,-1-1 0 0 0,1 0 0 0 0,-1 0-1 0 0,1 0 1 0 0,0 0 0 0 0,0-1 0 0 0,0 0-1 0 0,0 0 1 0 0,-6-5 0 0 0,3 1 4 0 0,-1 1 0 0 0,2-1 0 0 0,-1 0 1 0 0,1-1-1 0 0,0 0 0 0 0,0 0 0 0 0,1 0 1 0 0,0-1-1 0 0,1 0 0 0 0,0 0 0 0 0,0-1 1 0 0,1 1-1 0 0,0-1 0 0 0,0 0 0 0 0,1 0 0 0 0,-2-16 1 0 0,5 21-10 0 0,0-1 1 0 0,1 1-1 0 0,-1-1 1 0 0,1 1-1 0 0,0-1 0 0 0,1 1 1 0 0,-1 0-1 0 0,4-7 1 0 0,20-41 48 0 0,-24 50-55 0 0,15-23 37 0 0,0 0-1 0 0,2 0 0 0 0,39-43 1 0 0,74-59 102 0 0,-81 81-79 0 0,-6 8-13 0 0,-23 22 381 0 0,-1-2 0 0 0,-1 0 0 0 0,22-30 0 0 0,-24 14-1370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101 125 3044 0 0,'-3'2'5275'0'0,"-11"7"-1698"0"0,9-5-2989 0 0,1 1 0 0 0,1 1-1 0 0,-1-1 1 0 0,0 0 0 0 0,1 1-1 0 0,0 0 1 0 0,1 0-1 0 0,-1 0 1 0 0,1 0 0 0 0,0 0-1 0 0,1 0 1 0 0,0 0-1 0 0,0 1 1 0 0,0-1 0 0 0,0 12-1 0 0,1-14-500 0 0,0-1 0 0 0,1 1-1 0 0,-1 0 1 0 0,1 0 0 0 0,0-1-1 0 0,0 1 1 0 0,0 0-1 0 0,0-1 1 0 0,1 1 0 0 0,-1-1-1 0 0,1 0 1 0 0,0 1 0 0 0,0-1-1 0 0,0 0 1 0 0,0 0 0 0 0,1 0-1 0 0,-1-1 1 0 0,1 1-1 0 0,0 0 1 0 0,0-1 0 0 0,0 0-1 0 0,0 1 1 0 0,0-1 0 0 0,0-1-1 0 0,0 1 1 0 0,1 0 0 0 0,-1-1-1 0 0,7 2 1 0 0,-3-1-14 0 0,0-1 0 0 0,0-1 0 0 0,0 1 0 0 0,0-1 0 0 0,0-1 0 0 0,0 1 1 0 0,0-1-1 0 0,0 0 0 0 0,0-1 0 0 0,0 1 0 0 0,0-1 0 0 0,-1-1 0 0 0,1 1 0 0 0,9-6 0 0 0,-4 1 10 0 0,0 0 0 0 0,0-1 0 0 0,0 0-1 0 0,-1-1 1 0 0,0 0 0 0 0,12-14-1 0 0,-19 18-43 0 0,0 0 0 0 0,-1 0-1 0 0,1 0 1 0 0,-1-1 0 0 0,-1 1-1 0 0,1-1 1 0 0,-1 0 0 0 0,0 0-1 0 0,0 0 1 0 0,0 0-1 0 0,-1 0 1 0 0,0-1 0 0 0,0 1-1 0 0,-1 0 1 0 0,0-1 0 0 0,0 1-1 0 0,0 0 1 0 0,-1 0 0 0 0,0-1-1 0 0,0 1 1 0 0,0 0 0 0 0,-1 0-1 0 0,0 0 1 0 0,0 0 0 0 0,-1 0-1 0 0,0 1 1 0 0,0-1 0 0 0,0 1-1 0 0,0-1 1 0 0,-8-7-1 0 0,8 9-16 0 0,-1 0-1 0 0,0 0 1 0 0,0 0-1 0 0,-1 0 0 0 0,1 1 1 0 0,-1 0-1 0 0,1 0 0 0 0,-1 0 1 0 0,0 1-1 0 0,0-1 0 0 0,0 1 1 0 0,-1 0-1 0 0,1 1 1 0 0,0-1-1 0 0,-1 1 0 0 0,1 0 1 0 0,-1 0-1 0 0,1 1 0 0 0,-1 0 1 0 0,1 0-1 0 0,-11 1 0 0 0,9 1-4 0 0,1-1 0 0 0,-1 1 0 0 0,1 0-1 0 0,0 1 1 0 0,0-1 0 0 0,0 1-1 0 0,0 0 1 0 0,0 1 0 0 0,1 0 0 0 0,-1 0-1 0 0,1 0 1 0 0,-5 5 0 0 0,3-2 6 0 0,0 2 0 0 0,1-1 0 0 0,0 0 0 0 0,0 1 0 0 0,1 0 1 0 0,-8 19-1 0 0,2 4 32 0 0,1 1 1 0 0,1 0 0 0 0,-5 53 0 0 0,13-85-54 0 0,-9 93 190 0 0,3 147 0 0 0,13 22 67 0 0,-6-255-423 0 0,0 1-481 0 0,0 0 1 0 0,0 0-1 0 0,1 0 1 0 0,0 0-1 0 0,4 16 1 0 0,-1-18-965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73 196 2052 0 0,'-7'-9'9420'0'0,"6"9"-9027"0"0,1 0-1 0 0,0-1 0 0 0,-1 1 1 0 0,0 0-1 0 0,-13 7 4386 0 0,-10 19-1969 0 0,21-23-2649 0 0,0 1 1 0 0,1 0 0 0 0,0 0-1 0 0,-1 0 1 0 0,1 0 0 0 0,0 0-1 0 0,1 0 1 0 0,-1 1 0 0 0,1-1-1 0 0,0 0 1 0 0,0 1 0 0 0,0-1-1 0 0,1 1 1 0 0,-1 0 0 0 0,1-1-1 0 0,0 1 1 0 0,0-1 0 0 0,1 1 0 0 0,0-1-1 0 0,-1 1 1 0 0,1-1 0 0 0,1 1-1 0 0,-1-1 1 0 0,1 0 0 0 0,0 1-1 0 0,0-1 1 0 0,4 7 0 0 0,-4-8-114 0 0,1 0 1 0 0,-1 1 0 0 0,0-1-1 0 0,1-1 1 0 0,0 1 0 0 0,0 0-1 0 0,0 0 1 0 0,0-1 0 0 0,0 0 0 0 0,0 0-1 0 0,0 0 1 0 0,1 0 0 0 0,-1 0-1 0 0,1-1 1 0 0,0 1 0 0 0,5 0-1 0 0,-3-1-6 0 0,0 0 0 0 0,-1 0-1 0 0,1-1 1 0 0,0 0 0 0 0,0 0 0 0 0,0-1-1 0 0,0 0 1 0 0,0 0 0 0 0,11-3-1 0 0,-3-2-1 0 0,0 1-1 0 0,0-2 0 0 0,-1 0 0 0 0,0 0 0 0 0,0-1 1 0 0,-1-1-1 0 0,20-18 0 0 0,-23 19 0 0 0,-1-1-1 0 0,0-1 1 0 0,0 1-1 0 0,-1-1 1 0 0,-1-1-1 0 0,1 1 1 0 0,-2-1 0 0 0,1 0-1 0 0,-2 0 1 0 0,1-1-1 0 0,-2 1 1 0 0,1-1-1 0 0,-2 0 1 0 0,3-20 0 0 0,-5 25-5 0 0,0 0 0 0 0,-1 1 0 0 0,0-1 1 0 0,0 0-1 0 0,0 1 0 0 0,-1-1 0 0 0,0 1 1 0 0,0-1-1 0 0,-1 1 0 0 0,0 0 0 0 0,0 0 0 0 0,0 0 1 0 0,-1 0-1 0 0,-5-7 0 0 0,7 11-24 0 0,0 0 0 0 0,0 0 1 0 0,-1 0-1 0 0,1 0 0 0 0,0 0 0 0 0,-1 1 0 0 0,1-1 0 0 0,-1 1 0 0 0,1-1 0 0 0,-1 1 0 0 0,0 0 1 0 0,1 0-1 0 0,-1 0 0 0 0,0 1 0 0 0,-6-2 0 0 0,3 2-2 0 0,1 0 1 0 0,-1 0-1 0 0,0 0 1 0 0,0 1-1 0 0,0 0 0 0 0,0 0 1 0 0,-8 3-1 0 0,-2 2 1 0 0,1 0 0 0 0,1 1 0 0 0,-1 1 1 0 0,-24 17-1 0 0,29-18-4 0 0,0 1 1 0 0,0 0 0 0 0,1 1 0 0 0,0 0 0 0 0,0 0-1 0 0,1 1 1 0 0,1 0 0 0 0,0 1 0 0 0,-7 11-1 0 0,11-16-25 0 0,1 0-1 0 0,-1 0 0 0 0,1 1 0 0 0,0-1 0 0 0,0 1 0 0 0,1-1 0 0 0,0 1 1 0 0,0 0-1 0 0,1-1 0 0 0,0 1 0 0 0,0 0 0 0 0,0-1 0 0 0,1 1 0 0 0,0 0 1 0 0,0-1-1 0 0,1 1 0 0 0,0-1 0 0 0,4 12 0 0 0,-4-15-95 0 0,21 42-837 0 0,-21-42 635 0 0,-1 0 0 0 0,1 0 1 0 0,1-1-1 0 0,-1 1 0 0 0,0-1 1 0 0,1 1-1 0 0,-1-1 0 0 0,1 0 0 0 0,0 0 1 0 0,-1 0-1 0 0,1 0 0 0 0,6 2 1 0 0,5-1-1281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6197 0 0,'1'-12'9126'0'0,"2"-13"3509"0"0,-7 55-12259 0 0,2 0 1 0 0,2 36-1 0 0,1-48-366 0 0,1 1 0 0 0,0-1 0 0 0,2 1 0 0 0,0-1 0 0 0,7 18 0 0 0,-9-30-297 0 0,2 0 1 0 0,-1 0 0 0 0,1-1 0 0 0,0 1 0 0 0,0-1-1 0 0,0 1 1 0 0,1-1 0 0 0,-1 0 0 0 0,1-1-1 0 0,1 0 1 0 0,-1 1 0 0 0,7 3 0 0 0,8 2-1322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 5328 0 0,'-2'-1'788'0'0,"-1"0"-1"0"0,1 0 0 0 0,0 1 0 0 0,-1-1 0 0 0,1 1 0 0 0,0-1 0 0 0,-1 1 0 0 0,1 0 1 0 0,-1 0-1 0 0,1 0 0 0 0,-1 0 0 0 0,1 1 0 0 0,-3 0 0 0 0,0 0-125 0 0,0 1 0 0 0,0-1 0 0 0,0 1 0 0 0,0 1 0 0 0,-7 3-1 0 0,-2 4 141 0 0,1 0 0 0 0,-22 20-1 0 0,24-19-511 0 0,0 1-1 0 0,1 0 1 0 0,1 0 0 0 0,0 1-1 0 0,0 0 1 0 0,1 1 0 0 0,1 0-1 0 0,0 0 1 0 0,1 0 0 0 0,1 1-1 0 0,0 0 1 0 0,-5 27 0 0 0,9-34-249 0 0,1 1 1 0 0,0 0 0 0 0,0-1 0 0 0,1 1-1 0 0,0 0 1 0 0,0-1 0 0 0,1 1 0 0 0,0-1-1 0 0,0 1 1 0 0,1-1 0 0 0,0 0 0 0 0,1 0-1 0 0,0 0 1 0 0,0-1 0 0 0,1 1 0 0 0,-1-1-1 0 0,2 0 1 0 0,-1 0 0 0 0,1-1 0 0 0,0 1-1 0 0,0-1 1 0 0,1-1 0 0 0,0 1 0 0 0,0-1-1 0 0,0 0 1 0 0,0-1 0 0 0,1 0 0 0 0,0 0-1 0 0,0 0 1 0 0,0-1 0 0 0,0 0-1 0 0,1-1 1 0 0,-1 0 0 0 0,1 0 0 0 0,-1-1-1 0 0,1 0 1 0 0,9-1 0 0 0,-2-1-54 0 0,0-1 0 0 0,0-1 1 0 0,0 0-1 0 0,-1-1 0 0 0,1-1 1 0 0,-1 0-1 0 0,0-1 0 0 0,26-15 0 0 0,-31 16-2 0 0,0-1 0 0 0,-1-1 0 0 0,0 0 0 0 0,0 0 0 0 0,-1-1 0 0 0,1 0 0 0 0,-2 0 0 0 0,1 0 0 0 0,-1-1 0 0 0,0-1 0 0 0,-1 1 1 0 0,0-1-1 0 0,5-14 0 0 0,-8 18 8 0 0,-1-1 0 0 0,0 0 0 0 0,-1 0 0 0 0,1 0 0 0 0,-2 0 0 0 0,1 0 1 0 0,-1-11-1 0 0,0 14-3 0 0,0 1 0 0 0,-1-1 0 0 0,1 1 0 0 0,-1-1 0 0 0,0 1 0 0 0,0-1 0 0 0,0 1 0 0 0,0 0 0 0 0,-1 0 0 0 0,1-1 0 0 0,-1 1 1 0 0,0 0-1 0 0,0 1 0 0 0,0-1 0 0 0,0 0 0 0 0,-4-3 0 0 0,4 5 10 0 0,1 0 1 0 0,-1 0-1 0 0,1 1 1 0 0,-1-1-1 0 0,1 1 1 0 0,-1-1-1 0 0,1 1 1 0 0,-1 0-1 0 0,0 0 0 0 0,1 0 1 0 0,-1 0-1 0 0,1 0 1 0 0,-1 0-1 0 0,0 0 1 0 0,1 0-1 0 0,-1 0 1 0 0,1 1-1 0 0,-1-1 1 0 0,0 1-1 0 0,1-1 1 0 0,-1 1-1 0 0,1 0 0 0 0,0 0 1 0 0,-1-1-1 0 0,-1 2 1 0 0,-3 2 21 0 0,0 0 1 0 0,0 0-1 0 0,0 1 1 0 0,-6 5-1 0 0,4 0-3 0 0,0-1-1 0 0,1 1 0 0 0,-1 0 1 0 0,2 1-1 0 0,0-1 1 0 0,0 1-1 0 0,1 0 0 0 0,0 1 1 0 0,1-1-1 0 0,0 1 1 0 0,1 0-1 0 0,-3 21 1 0 0,2 10 25 0 0,1 1 0 0 0,4 55 0 0 0,1-27 27 0 0,5 147 148 0 0,-11-110 135 0 0,1-1-4668 0 0,3-100 2702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6497 0 0,'12'-11'16147'0'0,"-11"12"-15899"0"0,0 0 0 0 0,0 0 0 0 0,-1-1 0 0 0,1 1 0 0 0,0 0-1 0 0,-1 0 1 0 0,1 0 0 0 0,-1 0 0 0 0,1 0 0 0 0,-1 0 0 0 0,1 0 0 0 0,-1 0 0 0 0,0 0 0 0 0,0 2 0 0 0,7 44 219 0 0,-7 62 1463 0 0,-2-79-2040 0 0,1 1 1 0 0,2-1 0 0 0,5 33 0 0 0,4-31-2796 0 0,-6-18 1297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2500 0 0,'-1'-9'19328'0'0,"-3"34"-15592"0"0,-1 26-5980 0 0,4-36 4290 0 0,-16 119-509 0 0,1-15-803 0 0,14-107-941 0 0,0 23-105 0 0,2-34 95 0 0,0 1 0 0 0,0-1 0 0 0,0 1 0 0 0,1-1 0 0 0,-1 1 0 0 0,0-1 0 0 0,0 0 0 0 0,1 1 0 0 0,-1-1 0 0 0,1 1 0 0 0,-1-1 0 0 0,1 0 0 0 0,0 1 0 0 0,0-1 0 0 0,-1 0 0 0 0,1 0 0 0 0,2 2-1 0 0,1-1-1387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3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3 520 0 0,'3'-3'20571'0'0,"-7"15"-20067"0"0,0 0 1 0 0,-1-1-1 0 0,-1 0 0 0 0,-12 20 0 0 0,-12 13 299 0 0,20-27-507 0 0,-21 25-1 0 0,-31 26 457 0 0,-84 71 0 0 0,106-106-415 0 0,29-26-200 0 0,20-20-119 0 0,-6 9 42 0 0,0 1-1 0 0,0 0 0 0 0,0 0 1 0 0,1 0-1 0 0,-1 0 0 0 0,1 0 0 0 0,0 1 1 0 0,0 0-1 0 0,0-1 0 0 0,0 2 0 0 0,0-1 1 0 0,0 0-1 0 0,0 1 0 0 0,1 0 0 0 0,-1 0 1 0 0,8-1-1 0 0,-7 2 9 0 0,1 0 1 0 0,-1 0-1 0 0,1 1 1 0 0,0 0-1 0 0,-1 0 0 0 0,0 1 1 0 0,1-1-1 0 0,-1 1 1 0 0,0 0-1 0 0,0 1 0 0 0,9 4 1 0 0,-2 1-13 0 0,-1 1 0 0 0,0 0-1 0 0,0 0 1 0 0,-1 1 0 0 0,0 0 0 0 0,-1 1 0 0 0,0 0 0 0 0,-1 1 0 0 0,10 17-1 0 0,-15-24-534 0 0,0 0 0 0 0,0 0 0 0 0,0-1 0 0 0,1 1 0 0 0,-1-1 0 0 0,1 0 0 0 0,9 7 0 0 0,-4-5-1128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80 3532 0 0,'0'-1'448'0'0,"-1"1"-1"0"0,1-1 1 0 0,-1 0-1 0 0,0 1 1 0 0,1-1-1 0 0,-1 1 1 0 0,0-1-1 0 0,1 1 1 0 0,-1-1-1 0 0,0 1 1 0 0,0-1-1 0 0,0 1 1 0 0,1 0-1 0 0,-1-1 1 0 0,0 1-1 0 0,0 0 1 0 0,0 0-1 0 0,0 0 1 0 0,0 0-1 0 0,1 0 1 0 0,-1 0-1 0 0,0 0 1 0 0,-2 0-1 0 0,2 0-98 0 0,-1 1 0 0 0,0 0 0 0 0,0-1 0 0 0,1 1 0 0 0,-1 0 0 0 0,0 0 0 0 0,1 0 0 0 0,-1 0 0 0 0,1 0 0 0 0,-3 3 0 0 0,-2 2 30 0 0,1 0 1 0 0,0 0-1 0 0,1 0 1 0 0,-7 12-1 0 0,-1 5 48 0 0,2 1-1 0 0,0 0 0 0 0,2 1 0 0 0,0 0 0 0 0,2 0 1 0 0,1 0-1 0 0,1 1 0 0 0,1 0 0 0 0,0 31 0 0 0,4-35-294 0 0,2-1-1 0 0,0 0 0 0 0,1 0 1 0 0,1 0-1 0 0,1-1 0 0 0,1 1 1 0 0,1-1-1 0 0,16 30 0 0 0,-17-38-77 0 0,0 0-1 0 0,0-1 0 0 0,1 0 0 0 0,0 0 1 0 0,1 0-1 0 0,1-1 0 0 0,-1-1 1 0 0,1 1-1 0 0,1-2 0 0 0,0 1 0 0 0,16 8 1 0 0,-19-13-41 0 0,0 0 1 0 0,0 0-1 0 0,1-1 0 0 0,0 0 1 0 0,-1-1-1 0 0,1 0 1 0 0,0 0-1 0 0,0-1 0 0 0,0 0 1 0 0,0-1-1 0 0,1 0 1 0 0,-1 0-1 0 0,0-1 0 0 0,0 0 1 0 0,0-1-1 0 0,0 0 1 0 0,-1 0-1 0 0,10-4 0 0 0,8-4 4 0 0,0-1 0 0 0,0-1 0 0 0,-2-1 0 0 0,1-2 0 0 0,-2 0 0 0 0,0-1 0 0 0,29-28 0 0 0,-40 32 54 0 0,0 0 1 0 0,0-1-1 0 0,-2 0 0 0 0,0-1 0 0 0,0 0 1 0 0,-1-1-1 0 0,-1 0 0 0 0,-1 0 0 0 0,0-1 0 0 0,0 0 1 0 0,-2 0-1 0 0,0 0 0 0 0,4-26 0 0 0,-8 24 28 0 0,0 0 0 0 0,0 0 0 0 0,-2 1 0 0 0,0-1 0 0 0,-1 0 0 0 0,-1 1 0 0 0,-1-1 0 0 0,0 1 0 0 0,-1 0-1 0 0,-1 0 1 0 0,-1 1 0 0 0,0-1 0 0 0,-1 2 0 0 0,-1-1 0 0 0,0 1 0 0 0,-1 0 0 0 0,-1 1 0 0 0,0 0 0 0 0,-1 1 0 0 0,-24-21 0 0 0,30 29-124 0 0,0 1 1 0 0,-1 0-1 0 0,0 0 1 0 0,1 0-1 0 0,-2 1 1 0 0,1 0-1 0 0,0 0 0 0 0,-1 1 1 0 0,1 0-1 0 0,-1 0 1 0 0,1 1-1 0 0,-1 0 1 0 0,0 0-1 0 0,0 1 1 0 0,0 0-1 0 0,1 0 1 0 0,-1 1-1 0 0,-11 2 1 0 0,0 2-558 0 0,0 0 0 0 0,1 1 1 0 0,0 1-1 0 0,0 0 1 0 0,0 2-1 0 0,-19 12 1 0 0,6-3-1029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92 0 0,'2'-6'1516'0'0,"0"1"0"0"0,0-1 0 0 0,0 1 0 0 0,1-1 0 0 0,0 1 0 0 0,0 0 0 0 0,0 0 0 0 0,1 0 0 0 0,4-5 0 0 0,-4 6-851 0 0,1 0 0 0 0,-1 0-1 0 0,1 0 1 0 0,0 0 0 0 0,0 1 0 0 0,0-1 0 0 0,0 1-1 0 0,10-3 1 0 0,-11 4-533 0 0,0 1 1 0 0,1-1-1 0 0,-1 1 0 0 0,1 0 0 0 0,-1 1 0 0 0,1-1 1 0 0,0 1-1 0 0,-1 0 0 0 0,1 0 0 0 0,-1 0 0 0 0,1 1 1 0 0,-1-1-1 0 0,1 1 0 0 0,-1 0 0 0 0,1 0 1 0 0,-1 1-1 0 0,1 0 0 0 0,-1-1 0 0 0,0 1 0 0 0,0 1 1 0 0,0-1-1 0 0,0 1 0 0 0,0-1 0 0 0,-1 1 1 0 0,1 0-1 0 0,3 4 0 0 0,0 2 10 0 0,1-1 0 0 0,-2 1 0 0 0,1 1 1 0 0,-1-1-1 0 0,-1 1 0 0 0,1 0 0 0 0,-2 1 0 0 0,0-1 0 0 0,0 1 0 0 0,0-1 1 0 0,-2 1-1 0 0,1 0 0 0 0,-1 1 0 0 0,0 13 0 0 0,8 14 91 0 0,5-51-427 0 0,50-75 34 0 0,-60 81 169 0 0,68-81 232 0 0,-62 75-141 0 0,0 1-1 0 0,1 1 0 0 0,1 0 1 0 0,-1 1-1 0 0,16-9 1 0 0,-9 7 65 0 0,-13 7-97 0 0,-1 1 1 0 0,1 0 0 0 0,0 0 0 0 0,0 0 0 0 0,9-2 0 0 0,-12 4-42 0 0,-1 1 1 0 0,1 0-1 0 0,-1 0 0 0 0,1 0 1 0 0,0 0-1 0 0,-1 0 1 0 0,1 0-1 0 0,-1 1 1 0 0,1-1-1 0 0,-1 1 1 0 0,0 0-1 0 0,1 0 0 0 0,-1 0 1 0 0,0 0-1 0 0,1 0 1 0 0,-1 0-1 0 0,0 1 1 0 0,3 1-1 0 0,-1 1 11 0 0,1 0 0 0 0,-1 1 1 0 0,1-1-1 0 0,-1 1 0 0 0,-1 0 0 0 0,1 0 0 0 0,-1 1 1 0 0,0-1-1 0 0,0 1 0 0 0,0-1 0 0 0,-1 1 1 0 0,0 0-1 0 0,0 0 0 0 0,0 0 0 0 0,1 10 0 0 0,0 9 45 0 0,-1 0-1 0 0,-1 38 0 0 0,-1-44-40 0 0,-1 17 47 0 0,-8 40-1 0 0,1-6-158 0 0,-6-11-1235 0 0,8-40-1585 0 0,-1-13 1286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10 968 0 0,'-14'-10'15898'0'0,"4"20"-14526"0"0,7-2-280 0 0,-1 6-328 0 0,4 1-488 0 0,0-2-1808 0 0,0 4 56 0 0,4 1 63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46 1172 0 0,'1'-1'1487'0'0,"0"-1"-1"0"0,1 0 1 0 0,-1-1-1 0 0,0 1 1 0 0,0 0-1 0 0,-1 0 1 0 0,1 0-1 0 0,0-1 1 0 0,-1 1-1 0 0,1 0 1 0 0,-1 0 0 0 0,0-1-1 0 0,1 1 1 0 0,-1-4-1 0 0,-1 6-1397 0 0,1-1 0 0 0,-1 1-1 0 0,1-1 1 0 0,0 0 0 0 0,-1 1-1 0 0,1-1 1 0 0,-1 1 0 0 0,1-1-1 0 0,-1 1 1 0 0,0-1 0 0 0,1 1 0 0 0,-1-1-1 0 0,1 1 1 0 0,-1 0 0 0 0,0-1-1 0 0,1 1 1 0 0,-1 0 0 0 0,0-1-1 0 0,1 1 1 0 0,-1 0 0 0 0,0 0-1 0 0,0 0 1 0 0,1 0 0 0 0,-1 0 0 0 0,0 0-1 0 0,0 0 1 0 0,1 0 0 0 0,-1 0-1 0 0,0 0 1 0 0,1 0 0 0 0,-3 1-1 0 0,-21 2 1007 0 0,15-1-921 0 0,0 1-1 0 0,-1 1 0 0 0,1-1 1 0 0,0 2-1 0 0,1-1 0 0 0,-1 1 1 0 0,1 0-1 0 0,-12 10 1 0 0,16-11-156 0 0,1-1 0 0 0,-1 1 1 0 0,1-1-1 0 0,0 1 0 0 0,0 0 1 0 0,0 0-1 0 0,1 1 0 0 0,-1-1 1 0 0,1 0-1 0 0,0 1 1 0 0,0 0-1 0 0,1-1 0 0 0,-1 1 1 0 0,1 0-1 0 0,0 0 0 0 0,0 0 1 0 0,0 8-1 0 0,2-10-34 0 0,-1 0-1 0 0,1 0 1 0 0,-1 0 0 0 0,1 0 0 0 0,0 0-1 0 0,0-1 1 0 0,0 1 0 0 0,0 0-1 0 0,1-1 1 0 0,-1 1 0 0 0,1-1 0 0 0,2 4-1 0 0,25 25-102 0 0,-24-27 95 0 0,7 8-25 0 0,0 0 1 0 0,-1 1 0 0 0,0 0 0 0 0,14 23-1 0 0,-21-28 78 0 0,0 0-1 0 0,0 1 0 0 0,-1-1 0 0 0,0 1 0 0 0,0-1 0 0 0,-1 1 1 0 0,0 0-1 0 0,-1 0 0 0 0,0 0 0 0 0,0 11 0 0 0,-1-12 76 0 0,0 0 0 0 0,-1-1-1 0 0,1 1 1 0 0,-2-1 0 0 0,1 1-1 0 0,-1-1 1 0 0,0 1 0 0 0,-1-1-1 0 0,1 0 1 0 0,-1 0 0 0 0,-1 0-1 0 0,1 0 1 0 0,-1-1 0 0 0,-1 0-1 0 0,1 1 1 0 0,-1-1 0 0 0,-8 8-1 0 0,10-12-108 0 0,1 0-1 0 0,-1 0 0 0 0,0 0 0 0 0,0-1 1 0 0,0 1-1 0 0,0-1 0 0 0,0 1 0 0 0,-4 0 0 0 0,6-2-240 0 0,-1 1 0 0 0,1-1 0 0 0,-1 0 0 0 0,1 0-1 0 0,-1 1 1 0 0,1-1 0 0 0,-1 0 0 0 0,1 0-1 0 0,-1-1 1 0 0,1 1 0 0 0,-1 0 0 0 0,-1-1 0 0 0,-5-2-1301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1944 0 0,'0'-2'4872'0'0,"1"-4"-3023"0"0,0-16 10218 0 0,-1 14-8331 0 0,1 12-3374 0 0,1 23 71 0 0,-1 1 0 0 0,-1-1-1 0 0,-4 34 1 0 0,2-41-389 0 0,-1 6-335 0 0,-1 13-4631 0 0,4-32 3352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0 183 824 0 0,'0'-31'13515'0'0,"0"12"-10090"0"0,2 17-3200 0 0,0-1 0 0 0,0 1 0 0 0,0 0 1 0 0,0-1-1 0 0,0 1 0 0 0,0 0 0 0 0,0 0 1 0 0,1 1-1 0 0,-1-1 0 0 0,1 0 0 0 0,-1 1 1 0 0,1-1-1 0 0,3 0 0 0 0,69-27 704 0 0,0 4 0 0 0,89-18 0 0 0,-155 41-913 0 0,-3 0 63 0 0,0 1 1 0 0,-1 0 0 0 0,1 0 0 0 0,0 1 0 0 0,7 0 0 0 0,-11 0-51 0 0,-1 0 0 0 0,0 0 0 0 0,1 1 0 0 0,-1-1 0 0 0,0 0-1 0 0,1 1 1 0 0,-1-1 0 0 0,0 1 0 0 0,0-1 0 0 0,0 1 0 0 0,1 0 0 0 0,-1 0 0 0 0,0-1 0 0 0,0 1 0 0 0,0 0 0 0 0,0 0 0 0 0,0 0-1 0 0,-1 0 1 0 0,1 0 0 0 0,0 0 0 0 0,0 1 0 0 0,-1-1 0 0 0,1 0 0 0 0,0 0 0 0 0,-1 0 0 0 0,1 1 0 0 0,-1-1 0 0 0,1 2 0 0 0,2 15 152 0 0,0 0 0 0 0,-2 0 1 0 0,0 0-1 0 0,-1 0 1 0 0,0 0-1 0 0,-4 19 0 0 0,-1 38 156 0 0,-8 244-396 0 0,13-311-457 0 0,0 0 0 0 0,1 0 0 0 0,0 1 0 0 0,1-1 0 0 0,0 0 0 0 0,5 14 0 0 0,1-4-1087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49 153 3452 0 0,'-11'19'4366'0'0,"4"-8"-2384"0"0,1 0-1 0 0,0 1 1 0 0,-8 21 0 0 0,13-29-1762 0 0,0 1 0 0 0,0-1 0 0 0,0 1 0 0 0,1 0 0 0 0,0 0 0 0 0,0-1 0 0 0,0 1 0 0 0,0 0 0 0 0,1-1 0 0 0,-1 1 0 0 0,1 0 1 0 0,0-1-1 0 0,1 1 0 0 0,2 5 0 0 0,-2-4-87 0 0,1 0 0 0 0,0 0 0 0 0,0 0 0 0 0,1 0 0 0 0,0-1 0 0 0,0 0 0 0 0,0 1 0 0 0,1-1 0 0 0,0-1-1 0 0,0 1 1 0 0,0-1 0 0 0,0 0 0 0 0,1 0 0 0 0,-1 0 0 0 0,1-1 0 0 0,0 0 0 0 0,8 3 0 0 0,-6-3-97 0 0,0-1-1 0 0,0 0 1 0 0,0-1-1 0 0,1 1 0 0 0,-1-2 1 0 0,1 1-1 0 0,-1-1 1 0 0,1 0-1 0 0,-1-1 1 0 0,1 0-1 0 0,-1-1 0 0 0,0 1 1 0 0,12-5-1 0 0,-7 1-189 0 0,1 0 0 0 0,-1-1-1 0 0,0 0 1 0 0,0-1-1 0 0,0-1 1 0 0,-1 0 0 0 0,0-1-1 0 0,-1 0 1 0 0,0 0 0 0 0,14-17-1 0 0,-20 20 190 0 0,0 0-1 0 0,0 0 1 0 0,-1-1-1 0 0,0 1 1 0 0,0-1-1 0 0,-1 0 1 0 0,0-1-1 0 0,0 1 1 0 0,0 0-1 0 0,-1-1 1 0 0,0 0-1 0 0,-1 1 1 0 0,0-1-1 0 0,0 0 1 0 0,0 0-1 0 0,-1 0 1 0 0,0 0-1 0 0,-1 1 1 0 0,0-1-1 0 0,-3-14 1 0 0,1 11 116 0 0,0 1 1 0 0,-1 0-1 0 0,0-1 1 0 0,0 2-1 0 0,-1-1 0 0 0,-1 0 1 0 0,-8-11-1 0 0,11 17-109 0 0,-1 0 0 0 0,1 1-1 0 0,0-1 1 0 0,-1 1 0 0 0,0 0 0 0 0,0 0 0 0 0,0 0-1 0 0,0 1 1 0 0,0 0 0 0 0,-1-1 0 0 0,1 1 0 0 0,-1 1-1 0 0,1-1 1 0 0,-1 1 0 0 0,0 0 0 0 0,1 0-1 0 0,-1 0 1 0 0,0 0 0 0 0,-6 1 0 0 0,0 0 8 0 0,0 1 1 0 0,1 1-1 0 0,-1-1 1 0 0,1 2-1 0 0,-1 0 0 0 0,1 0 1 0 0,-10 5-1 0 0,-3 3 135 0 0,-39 23 0 0 0,53-27-135 0 0,0 0 1 0 0,1 1-1 0 0,0 0 0 0 0,0 0 0 0 0,0 0 0 0 0,1 1 0 0 0,1 0 0 0 0,0 1 1 0 0,0 0-1 0 0,0 0 0 0 0,1 0 0 0 0,-6 20 0 0 0,9-25-29 0 0,1 1 0 0 0,0 0 1 0 0,0 0-1 0 0,0 0 0 0 0,1 0 0 0 0,0 0 0 0 0,0 0 0 0 0,0 0 0 0 0,1 0 0 0 0,0 0 0 0 0,0 0 1 0 0,1-1-1 0 0,0 1 0 0 0,-1 0 0 0 0,2-1 0 0 0,-1 1 0 0 0,4 5 0 0 0,-3-7-79 0 0,0 0-1 0 0,1 0 1 0 0,-1 0-1 0 0,1 0 1 0 0,-1-1 0 0 0,1 0-1 0 0,0 0 1 0 0,0 0-1 0 0,1 0 1 0 0,-1 0-1 0 0,1-1 1 0 0,-1 0-1 0 0,1 0 1 0 0,0 0 0 0 0,0-1-1 0 0,-1 1 1 0 0,1-1-1 0 0,0 0 1 0 0,1-1-1 0 0,6 1 1 0 0,3-1-359 0 0,1-1 0 0 0,0 0-1 0 0,-1-1 1 0 0,1-1 0 0 0,-1 0 0 0 0,0-1 0 0 0,0-1 0 0 0,-1 0-1 0 0,1-1 1 0 0,-1-1 0 0 0,0 0 0 0 0,-1-1 0 0 0,1 0-1 0 0,-2-1 1 0 0,1-1 0 0 0,-1 0 0 0 0,15-16 0 0 0,-18 15 703 0 0,0 0 0 0 0,0 0 1 0 0,-1-1-1 0 0,0 0 0 0 0,-1 0 0 0 0,-1-1 0 0 0,6-13 1 0 0,9-36 3918 0 0,-16 50-2652 0 0,1-6 491 0 0,-6 17-1322 0 0,0 5-518 0 0,3 25 251 0 0,-2 37 0 0 0,-1-45-348 0 0,0-1-48 0 0,2-1 0 0 0,0 0 0 0 0,1 1 0 0 0,1-1 0 0 0,11 32 0 0 0,-10-37-585 0 0,1 0 1 0 0,0 0 0 0 0,1-1-1 0 0,1 0 1 0 0,0 0 0 0 0,1-1 0 0 0,19 22-1 0 0,-11-18-1088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135 164 3836 0 0,'-3'2'942'0'0,"0"-1"0"0"0,1 1-1 0 0,-1 0 1 0 0,1 0-1 0 0,-1 1 1 0 0,1-1 0 0 0,0 0-1 0 0,0 1 1 0 0,0 0-1 0 0,0-1 1 0 0,-2 6 0 0 0,2-4-327 0 0,0 0 1 0 0,0 0 0 0 0,1 0-1 0 0,0 0 1 0 0,0 1 0 0 0,0-1 0 0 0,0 9-1 0 0,1-7-378 0 0,0 1-1 0 0,1-1 1 0 0,-1 0-1 0 0,1 0 1 0 0,1 1-1 0 0,-1-1 1 0 0,1 0-1 0 0,0-1 1 0 0,1 1-1 0 0,-1 0 1 0 0,1 0-1 0 0,4 6 0 0 0,-3-6-132 0 0,1-1 0 0 0,0 0 0 0 0,-1 1 0 0 0,2-2 0 0 0,-1 1 0 0 0,0 0 0 0 0,1-1 0 0 0,0 0 0 0 0,0-1 0 0 0,0 1 0 0 0,1-1 0 0 0,-1 0 0 0 0,1-1 0 0 0,7 3 0 0 0,-4-3-87 0 0,0 0 0 0 0,0-1 0 0 0,0 0 0 0 0,0 0 0 0 0,0-1 0 0 0,0 0 0 0 0,0-1 0 0 0,0 0 0 0 0,15-5 0 0 0,-14 4-87 0 0,0-1 1 0 0,-1-1-1 0 0,0 0 0 0 0,1-1 1 0 0,-1 1-1 0 0,-1-2 1 0 0,1 0-1 0 0,-1 0 0 0 0,0 0 1 0 0,0-1-1 0 0,-1-1 1 0 0,0 1-1 0 0,0-1 0 0 0,-1-1 1 0 0,0 1-1 0 0,-1-1 1 0 0,1-1-1 0 0,-2 1 0 0 0,6-12 1 0 0,-9 14 99 0 0,0 0 0 0 0,-1 1 0 0 0,0-1 1 0 0,0 0-1 0 0,-1 1 0 0 0,1-1 0 0 0,-2 0 0 0 0,1 0 1 0 0,-1 0-1 0 0,0 1 0 0 0,0-1 0 0 0,-1 0 0 0 0,0 1 1 0 0,0-1-1 0 0,0 1 0 0 0,-5-8 0 0 0,2 4 54 0 0,0 0-1 0 0,-1 1 0 0 0,0-1 1 0 0,-1 1-1 0 0,0 1 1 0 0,0-1-1 0 0,-1 1 0 0 0,0 1 1 0 0,-11-9-1 0 0,15 12-42 0 0,-1 1 1 0 0,1 1-1 0 0,-1-1 0 0 0,0 1 0 0 0,0-1 1 0 0,0 1-1 0 0,0 1 0 0 0,0-1 0 0 0,-1 1 0 0 0,1 0 1 0 0,0 0-1 0 0,-1 0 0 0 0,1 1 0 0 0,-1 0 0 0 0,1 0 1 0 0,-1 0-1 0 0,1 1 0 0 0,0 0 0 0 0,-1 0 0 0 0,1 0 1 0 0,0 0-1 0 0,0 1 0 0 0,-1 0 0 0 0,1 0 0 0 0,1 1 1 0 0,-1-1-1 0 0,0 1 0 0 0,1 0 0 0 0,-6 5 0 0 0,-3 3 35 0 0,0 0-1 0 0,1 1 0 0 0,1 1 1 0 0,0 0-1 0 0,1 0 0 0 0,0 1 1 0 0,1 1-1 0 0,-8 16 0 0 0,0 6 49 0 0,2 0 0 0 0,1 0-1 0 0,2 2 1 0 0,-9 51 0 0 0,-14 161 393 0 0,21-132-305 0 0,-3 90 104 0 0,15-169-341 0 0,1-23-112 0 0,0 36-3598 0 0,4-43 2120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81 168 4296 0 0,'-4'1'878'0'0,"1"0"0"0"0,-1 0 0 0 0,0 0-1 0 0,1 1 1 0 0,-1-1 0 0 0,1 1-1 0 0,0 0 1 0 0,-1 0 0 0 0,1 0 0 0 0,0 1-1 0 0,0-1 1 0 0,1 1 0 0 0,-5 4 0 0 0,4-3-428 0 0,0-1 1 0 0,1 1-1 0 0,0 0 1 0 0,-1 0-1 0 0,1 0 1 0 0,0 1-1 0 0,1-1 1 0 0,-1 0-1 0 0,1 1 1 0 0,-1 6-1 0 0,1-7-366 0 0,1 0-1 0 0,-1 0 0 0 0,1-1 1 0 0,0 1-1 0 0,0 0 0 0 0,1 0 1 0 0,-1-1-1 0 0,1 1 0 0 0,0 0 1 0 0,0-1-1 0 0,0 1 0 0 0,0-1 1 0 0,0 1-1 0 0,1-1 0 0 0,0 1 1 0 0,0-1-1 0 0,0 0 0 0 0,0 0 1 0 0,0 0-1 0 0,1 0 0 0 0,-1 0 1 0 0,1-1-1 0 0,0 1 0 0 0,-1-1 1 0 0,1 1-1 0 0,0-1 0 0 0,1 0 1 0 0,-1 0-1 0 0,5 2 0 0 0,-2-3-37 0 0,0 1-1 0 0,0-1 0 0 0,0-1 1 0 0,0 1-1 0 0,0-1 0 0 0,0 0 1 0 0,0 0-1 0 0,0 0 0 0 0,0-1 1 0 0,0 0-1 0 0,0-1 1 0 0,0 1-1 0 0,8-4 0 0 0,1 0-23 0 0,-1-1-1 0 0,0-1 0 0 0,0 0 1 0 0,15-11-1 0 0,-20 12-14 0 0,0-1 0 0 0,0 0 0 0 0,-1 0 0 0 0,0-1-1 0 0,0 0 1 0 0,-1-1 0 0 0,8-11 0 0 0,-11 13 37 0 0,0 0-1 0 0,-1 0 1 0 0,0 0 0 0 0,0 0 0 0 0,-1-1-1 0 0,0 1 1 0 0,0-1 0 0 0,0 0-1 0 0,-1 1 1 0 0,0-1 0 0 0,-1-9 0 0 0,0 11 33 0 0,0-1 1 0 0,-1 1-1 0 0,0-1 1 0 0,0 1 0 0 0,0 0-1 0 0,-1 0 1 0 0,0 0-1 0 0,0 0 1 0 0,-1 0 0 0 0,0 0-1 0 0,0 0 1 0 0,0 1-1 0 0,0 0 1 0 0,-9-10-1 0 0,10 12-50 0 0,-1 0-1 0 0,0 1 0 0 0,0-1 0 0 0,0 1 0 0 0,-1 0 1 0 0,1 0-1 0 0,-1 0 0 0 0,1 0 0 0 0,-1 0 0 0 0,1 1 1 0 0,-1 0-1 0 0,0-1 0 0 0,0 2 0 0 0,0-1 0 0 0,0 0 1 0 0,0 1-1 0 0,0-1 0 0 0,0 1 0 0 0,0 0 0 0 0,1 1 1 0 0,-1-1-1 0 0,0 1 0 0 0,0-1 0 0 0,0 1 0 0 0,-4 2 0 0 0,-5 1 6 0 0,0 2-1 0 0,1-1 0 0 0,0 2 0 0 0,0 0 0 0 0,0 0 0 0 0,1 1 0 0 0,0 0 0 0 0,1 1 1 0 0,-11 11-1 0 0,13-12-18 0 0,0 1 0 0 0,1 0 0 0 0,0 0-1 0 0,1 0 1 0 0,0 1 0 0 0,1 0 0 0 0,-1 0 0 0 0,2 1 0 0 0,0-1 0 0 0,0 1 0 0 0,-3 16 0 0 0,6-21-51 0 0,0 0 0 0 0,1 1 0 0 0,-1-1 0 0 0,1 0 0 0 0,1 1-1 0 0,-1-1 1 0 0,1 0 0 0 0,0 1 0 0 0,1-1 0 0 0,-1 0 0 0 0,1 0 0 0 0,0 0-1 0 0,5 8 1 0 0,-5-11-190 0 0,0 0-1 0 0,0 0 0 0 0,0 0 1 0 0,0 0-1 0 0,1 0 0 0 0,0 0 1 0 0,-1-1-1 0 0,1 1 0 0 0,0-1 1 0 0,0 0-1 0 0,1 0 0 0 0,-1 0 1 0 0,0 0-1 0 0,1 0 0 0 0,-1-1 1 0 0,1 0-1 0 0,-1 1 0 0 0,1-1 1 0 0,-1-1-1 0 0,1 1 0 0 0,0 0 1 0 0,0-1-1 0 0,5 0 0 0 0,7-1-1344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1236 0 0,'18'-21'3533'0'0,"0"-2"-1"0"0,-2 1 1 0 0,0-2-1 0 0,-2 0 1 0 0,21-46-1 0 0,-24 47-1251 0 0,-1 2 70 0 0,-9 20-1941 0 0,1 12 140 0 0,0 0 0 0 0,0 1 0 0 0,-1 16 0 0 0,5 37-346 0 0,-2-45-170 0 0,1-1 0 0 0,0 0 0 0 0,9 18 0 0 0,-11-30-443 0 0,0 0 0 0 0,1 0-1 0 0,-1 0 1 0 0,2-1 0 0 0,-1 1 0 0 0,1-1 0 0 0,0 0 0 0 0,0-1 0 0 0,0 1-1 0 0,11 8 1 0 0,-5-8-1201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5184 0 0,'-13'-10'9997'0'0,"2"9"-5380"0"0,1 10-3773 0 0,10-3-468 0 0,3 12-2316 0 0,4-5 452 0 0,4-2 67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2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 5064 0 0,'1'39'12652'0'0,"2"5"-6039"0"0,3 13-4269 0 0,4 31-4182 0 0,2 8 2953 0 0,-5-30-877 0 0,6 63 146 0 0,16 196 320 0 0,-20-123-61 0 0,-10-199-618 0 0,1 0 0 0 0,-1 0 0 0 0,1 0 0 0 0,-1 0 0 0 0,0 0 0 0 0,0 0 0 0 0,-1 0-1 0 0,1 0 1 0 0,0-1 0 0 0,-1 1 0 0 0,0 0 0 0 0,1-1 0 0 0,-1 1 0 0 0,0-1 0 0 0,-1 0 0 0 0,1 0 0 0 0,0 1-1 0 0,-1-2 1 0 0,1 1 0 0 0,-1 0 0 0 0,1 0 0 0 0,-5 1 0 0 0,-8 5 61 0 0,0-1-1 0 0,-33 10 1 0 0,29-11-37 0 0,-78 30 159 0 0,-58 20-240 0 0,151-55-577 0 0,-1 1-1 0 0,1-1 1 0 0,0 1 0 0 0,0 0 0 0 0,-6 4-1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5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57 160 3608 0 0,'-1'0'4061'0'0,"-10"2"1828"0"0,8 2-5432 0 0,-1 0 0 0 0,1 1-1 0 0,-1-1 1 0 0,1 1 0 0 0,1-1 0 0 0,-1 1 0 0 0,1 0 0 0 0,-1 0 0 0 0,1 1-1 0 0,1-1 1 0 0,-2 8 0 0 0,1-5-189 0 0,0-1 1 0 0,1 1-1 0 0,0 0 1 0 0,1 0-1 0 0,0 0 0 0 0,0 0 1 0 0,3 13-1 0 0,-2-13-116 0 0,1-1-1 0 0,0 1 1 0 0,1-1 0 0 0,0 0-1 0 0,0 0 1 0 0,0 0-1 0 0,1-1 1 0 0,0 1 0 0 0,0-1-1 0 0,0 0 1 0 0,8 8-1 0 0,-9-11-101 0 0,0-1 0 0 0,1 1 0 0 0,0 0 0 0 0,-1-1 0 0 0,1 0 0 0 0,0 0 0 0 0,0 0 1 0 0,0 0-1 0 0,0-1 0 0 0,1 1 0 0 0,-1-1 0 0 0,0 0 0 0 0,1 0 0 0 0,-1-1 0 0 0,0 1 0 0 0,1-1 0 0 0,-1 0 0 0 0,1 0 0 0 0,-1-1 0 0 0,8-1 0 0 0,1-1 41 0 0,0-1 1 0 0,-1 0-1 0 0,0 0 1 0 0,0-2-1 0 0,0 1 0 0 0,-1-2 1 0 0,1 1-1 0 0,-1-2 1 0 0,-1 1-1 0 0,0-1 1 0 0,18-19-1 0 0,-22 20 6 0 0,0 0 1 0 0,0 0-1 0 0,-1-1 1 0 0,0 1-1 0 0,0-1 0 0 0,-1-1 1 0 0,6-15-1 0 0,-8 18-24 0 0,0-1-1 0 0,-1 1 1 0 0,0 0-1 0 0,0 0 1 0 0,-1 0-1 0 0,1-1 0 0 0,-2 1 1 0 0,1 0-1 0 0,0 0 1 0 0,-1 0-1 0 0,0-1 1 0 0,-3-7-1 0 0,-2-3 61 0 0,0 0 1 0 0,-1 1-1 0 0,0 0 0 0 0,-13-19 0 0 0,17 30-112 0 0,0 1-1 0 0,0-1 0 0 0,0 1 1 0 0,-1 0-1 0 0,1 0 1 0 0,-1 0-1 0 0,0 1 1 0 0,-1-1-1 0 0,1 1 1 0 0,0 0-1 0 0,-1 0 1 0 0,0 1-1 0 0,1-1 1 0 0,-1 1-1 0 0,0 0 0 0 0,0 0 1 0 0,-1 1-1 0 0,-7-2 1 0 0,8 3-15 0 0,1 0 1 0 0,-1 0-1 0 0,1 1 0 0 0,0 0 1 0 0,-1-1-1 0 0,1 2 1 0 0,0-1-1 0 0,0 0 0 0 0,0 1 1 0 0,0 0-1 0 0,0 0 1 0 0,0 0-1 0 0,0 0 0 0 0,1 1 1 0 0,-1-1-1 0 0,1 1 1 0 0,-6 6-1 0 0,-1 1 5 0 0,2 0-1 0 0,-1 1 1 0 0,1 0-1 0 0,-11 20 1 0 0,6-3 8 0 0,0 0 0 0 0,2 0 0 0 0,1 1-1 0 0,1 0 1 0 0,-9 59 0 0 0,12-36 45 0 0,2 1 0 0 0,5 89 0 0 0,6 294 436 0 0,-7-374-616 0 0,0-58-78 0 0,1 30-581 0 0,4-15-2511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29 3648 0 0,'-1'-2'4056'0'0,"1"1"-3646"0"0,0-1 1 0 0,-1 1-1 0 0,1 0 1 0 0,0 0-1 0 0,-1-1 1 0 0,1 1-1 0 0,-1 0 1 0 0,1 0-1 0 0,-1 0 1 0 0,0 0-1 0 0,1 0 1 0 0,-1 0-1 0 0,0 0 0 0 0,0 0 1 0 0,0 0-1 0 0,0 0 1 0 0,0 0-1 0 0,0 0 1 0 0,0 1-1 0 0,0-1 1 0 0,0 0-1 0 0,0 1 1 0 0,0-1-1 0 0,-1 1 1 0 0,1-1-1 0 0,-1 0 0 0 0,-2 1-76 0 0,1 0-1 0 0,0-1 0 0 0,-1 1 0 0 0,1 0 0 0 0,0 1 1 0 0,0-1-1 0 0,-1 1 0 0 0,1-1 0 0 0,0 1 0 0 0,-4 1 1 0 0,-3 2-52 0 0,0 1 1 0 0,0-1 0 0 0,0 1-1 0 0,1 1 1 0 0,-17 12 0 0 0,13-6-56 0 0,1 0 0 0 0,0 0 1 0 0,1 2-1 0 0,0-1 1 0 0,1 1-1 0 0,0 1 1 0 0,1 0-1 0 0,1 0 1 0 0,-10 26-1 0 0,15-33-179 0 0,0 1 0 0 0,1-1 0 0 0,0 1 0 0 0,0-1 0 0 0,1 1 0 0 0,0 0-1 0 0,1 0 1 0 0,-1 0 0 0 0,2-1 0 0 0,-1 1 0 0 0,1 0 0 0 0,1 0 0 0 0,0-1 0 0 0,0 1 0 0 0,0 0 0 0 0,1-1 0 0 0,0 0 0 0 0,1 0 0 0 0,0 0 0 0 0,7 11 0 0 0,-6-14-30 0 0,0 1 0 0 0,0-1 0 0 0,0 0 0 0 0,0-1 0 0 0,1 1 0 0 0,0-1 0 0 0,0 0 0 0 0,0-1 0 0 0,0 1 0 0 0,1-1 0 0 0,-1 0 1 0 0,1-1-1 0 0,0 0 0 0 0,0 0 0 0 0,0 0 0 0 0,0-1 0 0 0,0 0 0 0 0,0 0 0 0 0,0-1 0 0 0,1 0 0 0 0,-1 0 0 0 0,0-1 0 0 0,12-2 1 0 0,-17 3-1 0 0,0-1 0 0 0,0 0 1 0 0,0 0-1 0 0,0 0 1 0 0,-1 0-1 0 0,1 0 1 0 0,0 0-1 0 0,0 0 1 0 0,-1-1-1 0 0,1 1 1 0 0,-1-1-1 0 0,0 1 0 0 0,1-1 1 0 0,-1 0-1 0 0,0 1 1 0 0,0-1-1 0 0,0 0 1 0 0,0 0-1 0 0,0 0 1 0 0,0 0-1 0 0,0 0 1 0 0,-1 0-1 0 0,1 0 0 0 0,-1 0 1 0 0,0 0-1 0 0,1 0 1 0 0,-1 0-1 0 0,0 0 1 0 0,0 0-1 0 0,0 0 1 0 0,0 0-1 0 0,-1 0 1 0 0,1 0-1 0 0,-1 0 0 0 0,1 0 1 0 0,-1 0-1 0 0,0 0 1 0 0,1 0-1 0 0,-1 0 1 0 0,0 0-1 0 0,0 0 1 0 0,0 0-1 0 0,-1 1 1 0 0,1-1-1 0 0,0 1 0 0 0,-1-1 1 0 0,1 1-1 0 0,-1-1 1 0 0,-2-1-1 0 0,-2-1 4 0 0,0 1-1 0 0,0 1 0 0 0,-1-1 1 0 0,1 1-1 0 0,0 0 1 0 0,-1 1-1 0 0,1-1 0 0 0,-1 1 1 0 0,0 0-1 0 0,1 1 0 0 0,-1 0 1 0 0,0 0-1 0 0,1 0 0 0 0,-1 1 1 0 0,0 0-1 0 0,-11 3 1 0 0,12-2-264 0 0,1-1 1 0 0,-1 1 0 0 0,1 0 0 0 0,0 1 0 0 0,-1-1-1 0 0,1 1 1 0 0,0 0 0 0 0,1 0 0 0 0,-1 1 0 0 0,0 0 0 0 0,-7 7-1 0 0,5 0-1356 0 0,2-2-16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97 520 0 0,'-9'-8'9212'0'0,"-3"-8"1664"0"0,20 8-9397 0 0,-4 6-1312 0 0,0 1 0 0 0,0-1-1 0 0,0 1 1 0 0,0 0 0 0 0,0 0 0 0 0,1 1 0 0 0,-1-1 0 0 0,0 1 0 0 0,8 0 0 0 0,-2 0 59 0 0,394-39 1981 0 0,-401 39-2202 0 0,-2 0-4 0 0,0 0-1 0 0,-1 0 1 0 0,1 0-1 0 0,0-1 1 0 0,-1 1-1 0 0,1 0 1 0 0,0 0-1 0 0,-1 0 1 0 0,1-1-1 0 0,0 1 1 0 0,-1 0-1 0 0,1-1 1 0 0,-1 1-1 0 0,1 0 1 0 0,-1-1-1 0 0,1 1 1 0 0,-1-1 0 0 0,1 1-1 0 0,-1-1 1 0 0,2 0-1 0 0,-2 0-5 0 0,-9-3 29 0 0,9 4-20 0 0,0-1-1 0 0,-1 1 1 0 0,1 0 0 0 0,-1-1-1 0 0,1 1 1 0 0,-1 0 0 0 0,1-1-1 0 0,-1 1 1 0 0,1 0 0 0 0,-1 0-1 0 0,1-1 1 0 0,-1 1-1 0 0,1 0 1 0 0,-1 0 0 0 0,1 0-1 0 0,-1 0 1 0 0,0 0 0 0 0,1 0-1 0 0,-1 0 1 0 0,1 0 0 0 0,-1 0-1 0 0,1 0 1 0 0,-1 0 0 0 0,1 0-1 0 0,-1 1 1 0 0,1-1-1 0 0,-1 0 1 0 0,0 1 0 0 0,-7 2 58 0 0,0 0 1 0 0,0 1 0 0 0,0 0 0 0 0,1 1-1 0 0,0 0 1 0 0,0 0 0 0 0,0 1-1 0 0,1-1 1 0 0,-1 1 0 0 0,1 1-1 0 0,1-1 1 0 0,-1 1 0 0 0,-6 11 0 0 0,-6 12 176 0 0,2 0 0 0 0,-15 36 0 0 0,25-49-184 0 0,0 1 1 0 0,2 0 0 0 0,0 0 0 0 0,0 0-1 0 0,2 0 1 0 0,0 1 0 0 0,1-1-1 0 0,1 1 1 0 0,3 26 0 0 0,-2-36-377 0 0,1 0 1 0 0,0 1-1 0 0,0-1 1 0 0,1 0-1 0 0,0 0 1 0 0,1 0-1 0 0,-1 0 1 0 0,2-1-1 0 0,-1 0 0 0 0,1 1 1 0 0,1-2-1 0 0,-1 1 1 0 0,11 10-1 0 0,1-4-1291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81 4052 0 0,'-3'1'3858'0'0,"-3"1"-2603"0"0,-1 1-1 0 0,1 0 1 0 0,0 0 0 0 0,0 0 0 0 0,0 1-1 0 0,0 0 1 0 0,1 0 0 0 0,-9 8-1 0 0,9-7-677 0 0,0 1 0 0 0,-1 0 0 0 0,2 0 0 0 0,-1 1 0 0 0,1-1 0 0 0,0 1-1 0 0,-5 11 1 0 0,7-13-487 0 0,0-1-1 0 0,1 1 1 0 0,-1-1 0 0 0,1 1-1 0 0,0 0 1 0 0,0 0-1 0 0,1 0 1 0 0,-1-1 0 0 0,1 1-1 0 0,0 0 1 0 0,1 0-1 0 0,-1 0 1 0 0,1 0-1 0 0,0-1 1 0 0,0 1 0 0 0,0 0-1 0 0,1 0 1 0 0,-1-1-1 0 0,1 1 1 0 0,1-1-1 0 0,-1 0 1 0 0,0 0 0 0 0,1 0-1 0 0,0 0 1 0 0,0 0-1 0 0,0 0 1 0 0,0-1 0 0 0,7 6-1 0 0,-5-5-48 0 0,0-1 0 0 0,1 0 0 0 0,-1 0 1 0 0,1 0-1 0 0,0-1 0 0 0,0 0 0 0 0,0 0 0 0 0,0-1 0 0 0,0 1 0 0 0,0-1 0 0 0,0 0 0 0 0,0-1 0 0 0,0 0 1 0 0,1 0-1 0 0,-1 0 0 0 0,0-1 0 0 0,12-2 0 0 0,0-1-62 0 0,0-1 0 0 0,0 0 0 0 0,0-2 0 0 0,26-13 0 0 0,-35 16-7 0 0,-2-1 0 0 0,1 0 0 0 0,0-1 0 0 0,-1 0 0 0 0,0 0 0 0 0,0 0 1 0 0,-1-1-1 0 0,0 0 0 0 0,0 0 0 0 0,-1-1 0 0 0,0 1 0 0 0,0-1 0 0 0,0 0 0 0 0,-1-1 0 0 0,-1 1 0 0 0,4-10 1 0 0,-5 13 41 0 0,-1-1 0 0 0,0 1 0 0 0,0 0 1 0 0,0-1-1 0 0,0 1 0 0 0,-1-1 0 0 0,0 1 1 0 0,0-1-1 0 0,-1 1 0 0 0,1-1 1 0 0,-1 1-1 0 0,0-1 0 0 0,-1 1 0 0 0,1 0 1 0 0,-1 0-1 0 0,0 0 0 0 0,-1 0 0 0 0,1 0 1 0 0,-1 0-1 0 0,0 0 0 0 0,0 1 1 0 0,0-1-1 0 0,0 1 0 0 0,-1 0 0 0 0,0 0 1 0 0,0 0-1 0 0,-9-5 0 0 0,7 5 12 0 0,0 0 1 0 0,0 1-1 0 0,0 0 0 0 0,-1 0 0 0 0,1 1 0 0 0,-1 0 1 0 0,0 0-1 0 0,0 0 0 0 0,0 1 0 0 0,0 0 0 0 0,0 1 1 0 0,0-1-1 0 0,0 1 0 0 0,0 1 0 0 0,0-1 0 0 0,0 1 1 0 0,0 0-1 0 0,0 1 0 0 0,0 0 0 0 0,1 0 0 0 0,-1 0 1 0 0,0 1-1 0 0,-9 5 0 0 0,3-1 15 0 0,1 1 1 0 0,-1 0-1 0 0,1 0 0 0 0,1 1 1 0 0,0 1-1 0 0,0 0 0 0 0,1 0 1 0 0,0 1-1 0 0,1 0 0 0 0,-13 20 1 0 0,17-22-19 0 0,1 0 1 0 0,0 0-1 0 0,0 0 1 0 0,0 0-1 0 0,2 0 1 0 0,-1 1-1 0 0,1 0 1 0 0,0-1-1 0 0,1 1 1 0 0,0 14-1 0 0,1-20-51 0 0,0-1 0 0 0,0 0 0 0 0,0 1 0 0 0,1-1 0 0 0,-1 0 0 0 0,1 1 0 0 0,0-1 0 0 0,0 0 0 0 0,1 0 0 0 0,-1 0 0 0 0,0 0 0 0 0,1 0 0 0 0,0 0 0 0 0,0 0 0 0 0,0 0 1 0 0,0-1-1 0 0,0 1 0 0 0,0-1 0 0 0,1 0 0 0 0,-1 1 0 0 0,1-1 0 0 0,0 0 0 0 0,0-1 0 0 0,-1 1 0 0 0,1 0 0 0 0,0-1 0 0 0,1 1 0 0 0,-1-1 0 0 0,0 0 0 0 0,0 0 0 0 0,0 0 0 0 0,1-1 0 0 0,5 1 0 0 0,1 0-210 0 0,-1-1 1 0 0,0 0-1 0 0,1 0 1 0 0,-1-1-1 0 0,0 0 1 0 0,1-1-1 0 0,-1 0 1 0 0,0 0-1 0 0,0-1 1 0 0,-1-1-1 0 0,1 1 1 0 0,0-1-1 0 0,12-8 1 0 0,-11 5 101 0 0,0 0 0 0 0,0-1 0 0 0,-1 0 1 0 0,0-1-1 0 0,0 0 0 0 0,-1 0 0 0 0,0-1 0 0 0,-1 0 1 0 0,12-19-1 0 0,-9 11 199 0 0,-1 2 321 0 0,13-33 0 0 0,-9 19 478 0 0,-10 24-543 0 0,0 0 1 0 0,0 1 0 0 0,-1-1 0 0 0,0-1 0 0 0,0 1-1 0 0,-1 0 1 0 0,2-9 0 0 0,-3 13-153 0 0,0 1 1 0 0,1 0 0 0 0,-1 0-1 0 0,1-1 1 0 0,0 1-1 0 0,-1 0 1 0 0,1 0 0 0 0,0 0-1 0 0,0 0 1 0 0,0 0-1 0 0,-1 0 1 0 0,1 0-1 0 0,2-2 1 0 0,1 68 451 0 0,-3-43-497 0 0,0 0 0 0 0,7 30 0 0 0,-2-22-141 0 0,13 31-1 0 0,-14-49-1116 0 0,0 0 1 0 0,13 21 0 0 0,-9-21-447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4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11 3872 0 0,'-2'-1'995'0'0,"-1"-1"0"0"0,1 1 0 0 0,-1 0 0 0 0,1 0 0 0 0,-1 0 0 0 0,0 0 0 0 0,0 0 0 0 0,1 0 0 0 0,-1 1 0 0 0,0 0 0 0 0,0-1 0 0 0,-3 1 1 0 0,1 0-286 0 0,1 1 0 0 0,-1-1 0 0 0,0 1 1 0 0,1 0-1 0 0,-1 1 0 0 0,-7 2 0 0 0,1 1-281 0 0,1 1 0 0 0,1 0 0 0 0,-1 0 0 0 0,1 0 1 0 0,-12 12-1 0 0,7-5-107 0 0,1 1 0 0 0,1 0 1 0 0,0 0-1 0 0,1 1 0 0 0,1 1 1 0 0,-10 18-1 0 0,16-27-246 0 0,0 2 1 0 0,0-1-1 0 0,1 0 1 0 0,0 1-1 0 0,1 0 1 0 0,0-1-1 0 0,0 1 0 0 0,1 0 1 0 0,0 0-1 0 0,0 0 1 0 0,1 0-1 0 0,1 0 1 0 0,-1 0-1 0 0,4 15 1 0 0,-2-16-55 0 0,1-1 0 0 0,1 0 1 0 0,-1 0-1 0 0,1 0 1 0 0,0 0-1 0 0,1-1 1 0 0,-1 1-1 0 0,1-1 0 0 0,1 0 1 0 0,-1-1-1 0 0,1 1 1 0 0,0-1-1 0 0,0 0 1 0 0,1 0-1 0 0,-1-1 0 0 0,13 6 1 0 0,-11-6-18 0 0,0 0 0 0 0,0-1 1 0 0,0 0-1 0 0,1 0 0 0 0,-1-1 1 0 0,1 0-1 0 0,0 0 0 0 0,-1-1 0 0 0,1 0 1 0 0,0-1-1 0 0,0 0 0 0 0,0 0 1 0 0,0-1-1 0 0,15-3 0 0 0,-22 3 26 0 0,0 1-1 0 0,0-1 1 0 0,0 0-1 0 0,0 1 1 0 0,0-1-1 0 0,-1 0 1 0 0,1 0-1 0 0,0 0 1 0 0,-1-1-1 0 0,1 1 1 0 0,0 0-1 0 0,-1-1 1 0 0,1 1-1 0 0,-1-1 1 0 0,0 1-1 0 0,0-1 1 0 0,1 0-1 0 0,-1 1 1 0 0,0-1-1 0 0,0 0 1 0 0,-1 0-1 0 0,1 0 1 0 0,0 0-1 0 0,-1 0 1 0 0,1 0-1 0 0,-1 0 1 0 0,1 0-1 0 0,-1 0 1 0 0,0 0-1 0 0,0 0 1 0 0,0 0-1 0 0,0 0 1 0 0,0 0-1 0 0,-1 0 1 0 0,1 0-1 0 0,0 0 1 0 0,-1 0-1 0 0,0 0 1 0 0,-1-2-1 0 0,1-1-39 0 0,-1 0-1 0 0,0 0 1 0 0,0 1-1 0 0,-1-1 1 0 0,0 1 0 0 0,1-1-1 0 0,-2 1 1 0 0,1 0-1 0 0,0 0 1 0 0,-1 1 0 0 0,1-1-1 0 0,-1 1 1 0 0,0 0-1 0 0,0 0 1 0 0,-6-3 0 0 0,4 3-424 0 0,-1 1 1 0 0,0 0 0 0 0,0 0-1 0 0,-1 0 1 0 0,1 1-1 0 0,0 0 1 0 0,0 1 0 0 0,-1 0-1 0 0,-11 1 1 0 0,-1 0-1177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2156 0 0,'5'-5'11709'0'0,"-1"6"-11285"0"0,-1 0-1 0 0,1 0 1 0 0,-1 1-1 0 0,0 0 0 0 0,0-1 1 0 0,0 1-1 0 0,0 0 1 0 0,0 0-1 0 0,0 1 1 0 0,0-1-1 0 0,-1 1 1 0 0,1-1-1 0 0,-1 1 0 0 0,0 0 1 0 0,3 4-1 0 0,4 8 424 0 0,15 32 0 0 0,-13-25-164 0 0,-3-6-327 0 0,-1 0 0 0 0,0 0 0 0 0,-1 0 0 0 0,-1 1 0 0 0,-1 0 0 0 0,0 0 1 0 0,3 31-1 0 0,-6-39 330 0 0,2-10-344 0 0,7-22-281 0 0,7-12-58 0 0,-8 25 1 0 0,7-11 5 0 0,1 0-1 0 0,0 1 0 0 0,37-30 1 0 0,-40 39 30 0 0,1 1 0 0 0,0 0 0 0 0,0 1 1 0 0,1 1-1 0 0,0 0 0 0 0,0 2 0 0 0,21-7 1 0 0,-32 11-10 0 0,0 1 0 0 0,0 0 0 0 0,1 0 1 0 0,-1 0-1 0 0,0 1 0 0 0,1 0 0 0 0,-1 0 1 0 0,1 0-1 0 0,-1 0 0 0 0,0 1 0 0 0,0 0 1 0 0,1 0-1 0 0,-1 1 0 0 0,0-1 0 0 0,0 1 1 0 0,0 0-1 0 0,0 1 0 0 0,0-1 0 0 0,-1 1 1 0 0,1 0-1 0 0,-1 0 0 0 0,0 0 0 0 0,0 1 1 0 0,0-1-1 0 0,0 1 0 0 0,0 0 0 0 0,4 7 1 0 0,-1-1 60 0 0,-1 0 1 0 0,-1 1 0 0 0,0 0-1 0 0,0 0 1 0 0,-1 0-1 0 0,-1 0 1 0 0,5 22 0 0 0,-3 5 90 0 0,1 41 0 0 0,-1-14-439 0 0,-4-50-274 0 0,2 14-371 0 0,4-11-2464 0 0,-4-13 1754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56 4228 0 0,'0'-3'1395'0'0,"0"0"1"0"0,0 0-1 0 0,-1 0 0 0 0,1 0 0 0 0,-1 0 0 0 0,0 0 0 0 0,-1-4 0 0 0,1 6-772 0 0,0-1 0 0 0,0 1-1 0 0,0-1 1 0 0,0 1 0 0 0,0-1-1 0 0,0 1 1 0 0,0-1 0 0 0,0 1 0 0 0,-1 0-1 0 0,-1-2 1 0 0,1 2-284 0 0,-1-1 0 0 0,0 1 0 0 0,0 0 0 0 0,0 0 0 0 0,0 0 0 0 0,0 0 0 0 0,0 0-1 0 0,0 1 1 0 0,0-1 0 0 0,0 1 0 0 0,0 0 0 0 0,0 0 0 0 0,-3 0 0 0 0,-9 2-233 0 0,0 0-1 0 0,1 1 1 0 0,0 1-1 0 0,-28 10 1 0 0,11 2 208 0 0,29-15-300 0 0,1-1 1 0 0,0 1 0 0 0,0 0-1 0 0,0 0 1 0 0,0 0 0 0 0,0 0-1 0 0,0 0 1 0 0,0 0 0 0 0,0 0-1 0 0,0 0 1 0 0,0 1-1 0 0,1-1 1 0 0,-1 0 0 0 0,0 1-1 0 0,1-1 1 0 0,-1 0 0 0 0,1 1-1 0 0,-1-1 1 0 0,1 0 0 0 0,0 3-1 0 0,22 16-36 0 0,-11-12-16 0 0,0 0 0 0 0,0-1 0 0 0,1-1 1 0 0,0 0-1 0 0,22 8 0 0 0,12 5-23 0 0,-32-12 47 0 0,0 0 0 0 0,0 1 0 0 0,-1 0-1 0 0,-1 1 1 0 0,23 21 0 0 0,-32-28 27 0 0,0 1 0 0 0,0 0 0 0 0,-1 0 0 0 0,0 0 0 0 0,0 0 0 0 0,0 1 0 0 0,0-1-1 0 0,0 1 1 0 0,0-1 0 0 0,-1 1 0 0 0,0-1 0 0 0,0 1 0 0 0,0 0 0 0 0,0 0 0 0 0,0-1 0 0 0,-1 1 0 0 0,0 0 0 0 0,1 0 0 0 0,-1 0 0 0 0,-1 0 0 0 0,1 0-1 0 0,-1-1 1 0 0,1 1 0 0 0,-1 0 0 0 0,0 0 0 0 0,-1-1 0 0 0,1 1 0 0 0,0-1 0 0 0,-4 7 0 0 0,-2 1 102 0 0,0 0 1 0 0,-1-1 0 0 0,0 0-1 0 0,-1 0 1 0 0,0 0-1 0 0,0-1 1 0 0,-1 0 0 0 0,0-1-1 0 0,-1-1 1 0 0,0 1-1 0 0,0-1 1 0 0,0-1-1 0 0,-1 0 1 0 0,0-1 0 0 0,0 0-1 0 0,-21 5 1 0 0,20-7-3479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25 100 3608 0 0,'-4'-2'4705'0'0,"3"2"-4017"0"0,-1-1 1 0 0,1 1-1 0 0,0-1 0 0 0,-1 0 0 0 0,1 1 0 0 0,0-1 0 0 0,0 0 0 0 0,0 0 0 0 0,0 0 0 0 0,-1 0 0 0 0,1 0 1 0 0,1 0-1 0 0,-1 0 0 0 0,0 0 0 0 0,0-1 0 0 0,0 1 0 0 0,-1-2 0 0 0,18-4 406 0 0,-8 5-865 0 0,1 0-1 0 0,-1 1 1 0 0,0-1-1 0 0,1 2 1 0 0,-1-1-1 0 0,13 2 0 0 0,3-1 5 0 0,269-2 1248 0 0,-287 2-1463 0 0,21-1 147 0 0,0 0-1 0 0,0-2 0 0 0,32-7 1 0 0,-59 10-171 0 0,1 0 1 0 0,0 0-1 0 0,-1 0 1 0 0,1 0-1 0 0,0 0 1 0 0,-1-1-1 0 0,1 1 1 0 0,0 0-1 0 0,-1 0 1 0 0,1 0-1 0 0,0-1 1 0 0,-1 1-1 0 0,1 0 1 0 0,-1-1-1 0 0,1 1 1 0 0,0-1-1 0 0,-1 1 1 0 0,1 0-1 0 0,-1-1 1 0 0,1 1-1 0 0,-1-1 1 0 0,1 0-1 0 0,-1 1 1 0 0,0-1-1 0 0,1 1 0 0 0,-1-1 1 0 0,0 0-1 0 0,1 1 1 0 0,-1-1-1 0 0,0 1 1 0 0,0-1-1 0 0,0 0 1 0 0,1 0-1 0 0,-1 1 1 0 0,0-1-1 0 0,0 0 1 0 0,0 1-1 0 0,0-1 1 0 0,0 0-1 0 0,0 1 1 0 0,-1-1-1 0 0,1 0 1 0 0,0 1-1 0 0,0-1 1 0 0,0 0-1 0 0,-1 1 1 0 0,1-1-1 0 0,0 0 1 0 0,0 1-1 0 0,-1-1 1 0 0,1 1-1 0 0,-1-1 1 0 0,1 1-1 0 0,-1-2 1 0 0,-1 0-16 0 0,0 0 1 0 0,1 0 0 0 0,-1 1-1 0 0,0-1 1 0 0,-1 0-1 0 0,1 1 1 0 0,0-1 0 0 0,0 1-1 0 0,-1 0 1 0 0,1-1-1 0 0,-1 1 1 0 0,-2-1 0 0 0,3 2 6 0 0,-13 2 13 0 0,11 0 17 0 0,1-1 0 0 0,-1 1 0 0 0,0 0 0 0 0,0 0 0 0 0,1 0 0 0 0,-1 0-1 0 0,1 1 1 0 0,0-1 0 0 0,0 1 0 0 0,0 0 0 0 0,0 0 0 0 0,0 0 0 0 0,0 0 0 0 0,1 0 0 0 0,0 1 0 0 0,0-1 0 0 0,-4 8 0 0 0,2-1 79 0 0,0-1 0 0 0,1 1 0 0 0,0 0 0 0 0,0 0 0 0 0,-2 19 0 0 0,4-4 92 0 0,1 1-1 0 0,1-1 1 0 0,2 1 0 0 0,9 44-1 0 0,-6-40-75 0 0,-3-15-240 0 0,0-1 0 0 0,2 0 0 0 0,6 16 1 0 0,-9-24-476 0 0,1-1 0 0 0,-1 0 0 0 0,1 0 0 0 0,0-1 0 0 0,1 1 0 0 0,5 6 0 0 0,2-3-987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4396 0 0,'0'0'8189'0'0,"3"2"-6449"0"0,-1 0-1349 0 0,1 1 0 0 0,-1 0 0 0 0,0 0 0 0 0,0 1 1 0 0,0-1-1 0 0,0 0 0 0 0,-1 1 0 0 0,1-1 0 0 0,-1 1 1 0 0,0-1-1 0 0,0 1 0 0 0,1 4 0 0 0,5 54 2101 0 0,-5-40-1791 0 0,-1-13-484 0 0,7 101 1837 0 0,-8-101-1906 0 0,-1-7-83 0 0,1 0 1 0 0,0 0 0 0 0,0 0-1 0 0,-1 0 1 0 0,2 0-1 0 0,-1 0 1 0 0,0 0-1 0 0,0 0 1 0 0,0-1 0 0 0,1 1-1 0 0,-1 0 1 0 0,1 0-1 0 0,0 0 1 0 0,0 0-1 0 0,1 2 1 0 0,-1-3 200 0 0,-1-3-257 0 0,0 1 0 0 0,1-1 0 0 0,-1 1 0 0 0,1-1 0 0 0,-1 1 0 0 0,1-1 0 0 0,0 1 0 0 0,-1 0 0 0 0,1-1 0 0 0,0 1 0 0 0,0 0 0 0 0,2-2 0 0 0,6-12 43 0 0,2-8-12 0 0,1-1 0 0 0,1 2 1 0 0,18-25-1 0 0,-3 5 12 0 0,-14 19 47 0 0,1 2 0 0 0,1-1 0 0 0,21-20-1 0 0,-33 38-42 0 0,0 1-1 0 0,0-1 1 0 0,0 1-1 0 0,1 0 0 0 0,-1 0 1 0 0,1 1-1 0 0,0-1 0 0 0,-1 1 1 0 0,7-2-1 0 0,-9 4-36 0 0,0 0 1 0 0,-1 0 0 0 0,1 0-1 0 0,0 0 1 0 0,-1 0-1 0 0,1 0 1 0 0,-1 1-1 0 0,1-1 1 0 0,0 1-1 0 0,-1-1 1 0 0,1 1-1 0 0,-1-1 1 0 0,1 1-1 0 0,-1 0 1 0 0,0 0 0 0 0,1 0-1 0 0,-1 0 1 0 0,0 0-1 0 0,2 1 1 0 0,0 1 23 0 0,1 0 0 0 0,-1 0 0 0 0,0 0 1 0 0,-1 1-1 0 0,5 6 0 0 0,5 14 84 0 0,-2 0 1 0 0,0 0 0 0 0,-2 1-1 0 0,0 0 1 0 0,-2 1-1 0 0,4 35 1 0 0,-3 10-963 0 0,-2 79 1 0 0,-2-125-2132 0 0,-2-15 1352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41 3908 0 0,'0'-2'4134'0'0,"-1"-12"1407"0"0,-2 12-5091 0 0,0-1 1 0 0,1 1 0 0 0,-1 0 0 0 0,0 0 0 0 0,0 0 0 0 0,0 0-1 0 0,0 1 1 0 0,0-1 0 0 0,0 1 0 0 0,-1 0 0 0 0,1 0 0 0 0,0 0-1 0 0,-1 0 1 0 0,1 1 0 0 0,-1-1 0 0 0,1 1 0 0 0,-1 0 0 0 0,1 0-1 0 0,-5 0 1 0 0,-7 1 207 0 0,-1 1-1 0 0,1 0 1 0 0,-16 4 0 0 0,27-5-555 0 0,-1 0 0 0 0,1 0 0 0 0,0 1 0 0 0,0-1 0 0 0,-1 1 0 0 0,1 0 0 0 0,0 0 0 0 0,1 1 0 0 0,-1-1 0 0 0,0 1 0 0 0,1 0 0 0 0,-1 0 1 0 0,1 0-1 0 0,0 0 0 0 0,0 1 0 0 0,0-1 0 0 0,1 1 0 0 0,-1-1 0 0 0,1 1 0 0 0,0 0 0 0 0,-4 8 0 0 0,6-10-91 0 0,1-1-1 0 0,-1 0 1 0 0,0 0-1 0 0,0 0 1 0 0,1 0 0 0 0,-1 0-1 0 0,1 1 1 0 0,-1-1-1 0 0,1 0 1 0 0,-1 0-1 0 0,1 0 1 0 0,0 0 0 0 0,-1 0-1 0 0,2 1 1 0 0,-1 0 13 0 0,6 10 15 0 0,1-1 1 0 0,0 1-1 0 0,1-1 0 0 0,0-1 0 0 0,0 0 1 0 0,1 0-1 0 0,1-1 0 0 0,18 14 1 0 0,-28-22-37 0 0,13 10 10 0 0,0 1 1 0 0,-1 0-1 0 0,-1 1 1 0 0,0 0 0 0 0,12 18-1 0 0,-19-24-7 0 0,-1 0 0 0 0,0 0 0 0 0,-1 0 0 0 0,0 0 0 0 0,0 1 0 0 0,0-1 0 0 0,-1 1-1 0 0,0 0 1 0 0,-1 0 0 0 0,0 0 0 0 0,0 0 0 0 0,0 0 0 0 0,-1 0 0 0 0,-1 9 0 0 0,0-12 26 0 0,0 0 1 0 0,-1-1-1 0 0,1 1 0 0 0,-1 0 1 0 0,-1 0-1 0 0,1-1 0 0 0,0 1 1 0 0,-1-1-1 0 0,0 0 1 0 0,0 0-1 0 0,0 0 0 0 0,-1 0 1 0 0,1 0-1 0 0,-1-1 0 0 0,0 1 1 0 0,0-1-1 0 0,0 0 0 0 0,0 0 1 0 0,-6 2-1 0 0,-2 2 58 0 0,0-1-1 0 0,-1-1 1 0 0,1 0-1 0 0,-1 0 1 0 0,-27 5-1 0 0,30-8-120 0 0,0-1 1 0 0,0 0-1 0 0,0 0 1 0 0,-13-1-1 0 0,17-1-610 0 0,1 0 0 0 0,-1 0 1 0 0,1 0-1 0 0,0-1 0 0 0,-9-3 0 0 0,3-1-967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12 2308 0 0,'-3'-2'1183'0'0,"0"0"0"0"0,0 1 0 0 0,0 0-1 0 0,0 0 1 0 0,0 0 0 0 0,-1 0 0 0 0,1 0 0 0 0,0 0-1 0 0,0 1 1 0 0,-6 0 0 0 0,2 0-385 0 0,1 0 1 0 0,0 1-1 0 0,-1 0 0 0 0,1 0 0 0 0,-7 3 1 0 0,-6 3-427 0 0,0 1 0 0 0,-27 16 0 0 0,33-17 606 0 0,-16 8-486 0 0,1 2 0 0 0,0 1-1 0 0,2 1 1 0 0,0 1 0 0 0,1 2-1 0 0,-27 30 1 0 0,46-45-401 0 0,0 1-1 0 0,0 0 1 0 0,1 0 0 0 0,1 0 0 0 0,-1 1-1 0 0,1-1 1 0 0,1 1 0 0 0,-1 0 0 0 0,1 0-1 0 0,1 1 1 0 0,0-1 0 0 0,0 0-1 0 0,1 1 1 0 0,0-1 0 0 0,1 1 0 0 0,0 0-1 0 0,1-1 1 0 0,-1 1 0 0 0,2-1-1 0 0,2 13 1 0 0,-1-11-56 0 0,1 0 0 0 0,0 0 0 0 0,0 0-1 0 0,1-1 1 0 0,1 0 0 0 0,-1 0 0 0 0,2 0-1 0 0,-1 0 1 0 0,1-1 0 0 0,1 0 0 0 0,0-1-1 0 0,0 0 1 0 0,0 0 0 0 0,1-1 0 0 0,0 0-1 0 0,16 9 1 0 0,-9-7-54 0 0,1-2 0 0 0,0 0 0 0 0,0-1 0 0 0,0 0 0 0 0,1-2 0 0 0,0 0 0 0 0,0-1 0 0 0,0-1 0 0 0,1 0 0 0 0,-1-1 0 0 0,32-4 0 0 0,-33 2-35 0 0,-1-2 1 0 0,0 0-1 0 0,0-1 1 0 0,0 0-1 0 0,0-1 1 0 0,0-1-1 0 0,-1-1 0 0 0,0 0 1 0 0,0-1-1 0 0,-1 0 1 0 0,0-1-1 0 0,-1-1 1 0 0,14-13-1 0 0,-22 19 33 0 0,-1 0-1 0 0,0-1 1 0 0,0 1-1 0 0,-1-1 1 0 0,1 0 0 0 0,-1 0-1 0 0,0 0 1 0 0,-1-1-1 0 0,1 1 1 0 0,-1-1 0 0 0,0 1-1 0 0,1-8 1 0 0,-2 10 9 0 0,-1 0 1 0 0,0-1-1 0 0,1 1 0 0 0,-1-1 1 0 0,-1 1-1 0 0,1 0 1 0 0,0-1-1 0 0,-1 1 0 0 0,0 0 1 0 0,0-1-1 0 0,0 1 1 0 0,0 0-1 0 0,0 0 1 0 0,-1 0-1 0 0,1 0 0 0 0,-1 0 1 0 0,0 0-1 0 0,0 0 1 0 0,0 0-1 0 0,0 1 1 0 0,0-1-1 0 0,-5-3 0 0 0,4 3 14 0 0,-1 0-1 0 0,0 0 1 0 0,0 0-1 0 0,-1 1 1 0 0,1-1-1 0 0,0 1 0 0 0,-1 0 1 0 0,1 1-1 0 0,-1-1 1 0 0,0 1-1 0 0,-8-2 1 0 0,11 3 23 0 0,-1-1 1 0 0,0 1 0 0 0,0 0 0 0 0,1 0 0 0 0,-1 1 0 0 0,0-1 0 0 0,1 1 0 0 0,-1-1-1 0 0,0 1 1 0 0,1 0 0 0 0,-1 0 0 0 0,1 0 0 0 0,-1 0 0 0 0,1 0 0 0 0,0 1-1 0 0,-1-1 1 0 0,1 1 0 0 0,0 0 0 0 0,0-1 0 0 0,0 1 0 0 0,0 0 0 0 0,-3 4-1 0 0,-2 5 31 0 0,0-1 0 0 0,1 2 0 0 0,0-1-1 0 0,1 1 1 0 0,0 0 0 0 0,1 0 0 0 0,0 0-1 0 0,1 0 1 0 0,-2 14 0 0 0,-1 21 72 0 0,0 54 0 0 0,3-25-1 0 0,-10 37 212 0 0,-37 148 1 0 0,25-166-301 0 0,22-85-444 0 0,-3 7-105 0 0,5-5-4508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20134 0 0,'16'-26'5176'0'0,"6"-16"-2412"0"0,-19 36-2229 0 0,-3 7-522 0 0,-1 1 1 0 0,1-1-1 0 0,0 0 0 0 0,0 1 0 0 0,0-1 0 0 0,0 0 0 0 0,0 1 1 0 0,0-1-1 0 0,1 0 0 0 0,-1 1 0 0 0,0-1 0 0 0,1 2 0 0 0,1 3 20 0 0,-3 17 137 0 0,-5 30 1 0 0,-1 18-37 0 0,6-10-297 0 0,3 67-3871 0 0,1-108 2425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 5124 0 0,'-4'-10'14950'0'0,"-5"28"-11416"0"0,-9 38-4159 0 0,17-53 1368 0 0,-24 77 484 0 0,-15 90 0 0 0,34-115-2039 0 0,6-20-3651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1424 0 0,'-2'8'12484'0'0,"-4"7"-6354"0"0,-6 9-5037 0 0,-27 44-1 0 0,13-34-262 0 0,-37 41 1 0 0,49-60-496 0 0,-1-1 1 0 0,-1-1-1 0 0,-1 0 0 0 0,-32 19 0 0 0,45-29-268 0 0,0 0 1 0 0,-1-1-1 0 0,1 0 0 0 0,-1 0 0 0 0,1 0 0 0 0,-1 0 0 0 0,0-1 0 0 0,0 0 0 0 0,0 0 0 0 0,0 0 0 0 0,0-1 1 0 0,0 1-1 0 0,-5-1 0 0 0,9 0-66 0 0,0-1 0 0 0,1 1 0 0 0,-1 0 1 0 0,1 0-1 0 0,-1 0 0 0 0,1 0 0 0 0,-1-1 1 0 0,0 1-1 0 0,1 0 0 0 0,-1 0 0 0 0,1-1 1 0 0,-1 1-1 0 0,1-1 0 0 0,0 1 0 0 0,-1 0 0 0 0,1-1 1 0 0,-1 1-1 0 0,1-1 0 0 0,0 1 0 0 0,-1-1 1 0 0,1 1-1 0 0,0-1 0 0 0,-1 1 0 0 0,1-1 1 0 0,0 1-1 0 0,0-1 0 0 0,-1 0 0 0 0,1 1 0 0 0,0-1 1 0 0,0 1-1 0 0,0-1 0 0 0,0 0 0 0 0,0 1 1 0 0,0-1-1 0 0,0 1 0 0 0,0-1 0 0 0,0 0 1 0 0,0 1-1 0 0,1-2 0 0 0,7-18-48 0 0,-6 17 47 0 0,0 1 1 0 0,0-1-1 0 0,0 1 1 0 0,0 0 0 0 0,0 0-1 0 0,0 0 1 0 0,1 0-1 0 0,-1 1 1 0 0,1-1-1 0 0,0 1 1 0 0,-1-1 0 0 0,1 1-1 0 0,0 0 1 0 0,0 0-1 0 0,0 0 1 0 0,3 0-1 0 0,0 0 6 0 0,-1 1-1 0 0,1-1 0 0 0,-1 1 0 0 0,1 1 0 0 0,-1-1 1 0 0,1 1-1 0 0,-1 0 0 0 0,8 2 0 0 0,-1 1 10 0 0,0 1 0 0 0,0 0 0 0 0,-1 0 0 0 0,0 1-1 0 0,0 1 1 0 0,0 0 0 0 0,13 11 0 0 0,-8-3-7 0 0,0 0 0 0 0,0 1 0 0 0,-2 1 0 0 0,0 0 1 0 0,-1 1-1 0 0,15 27 0 0 0,7 11-4747 0 0,-28-48 3154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93 1172 0 0,'-4'1'1055'0'0,"0"1"0"0"0,0 0-1 0 0,-1 0 1 0 0,1 0 0 0 0,0 1 0 0 0,1 0 0 0 0,-1-1-1 0 0,0 1 1 0 0,1 0 0 0 0,-1 1 0 0 0,1-1-1 0 0,0 0 1 0 0,-4 7 0 0 0,3-4-483 0 0,1 0 0 0 0,0 0 0 0 0,0 1 0 0 0,0-1 0 0 0,1 1 0 0 0,0-1 0 0 0,0 1 1 0 0,-1 13-1 0 0,2-15-473 0 0,0 1 1 0 0,1 0-1 0 0,0-1 1 0 0,0 1-1 0 0,0-1 1 0 0,1 1-1 0 0,0 0 1 0 0,0-1-1 0 0,0 1 1 0 0,1-1-1 0 0,-1 0 1 0 0,1 0-1 0 0,1 1 1 0 0,-1-1-1 0 0,1 0 1 0 0,0-1-1 0 0,0 1 1 0 0,0 0-1 0 0,0-1 1 0 0,1 0-1 0 0,0 0 1 0 0,0 0-1 0 0,0 0 1 0 0,7 4-1 0 0,-6-5-93 0 0,1-1 0 0 0,-1 0-1 0 0,0 0 1 0 0,1 0-1 0 0,-1-1 1 0 0,1 0 0 0 0,0 0-1 0 0,-1 0 1 0 0,1-1-1 0 0,0 0 1 0 0,0 0-1 0 0,-1 0 1 0 0,1-1 0 0 0,0 0-1 0 0,-1 0 1 0 0,1 0-1 0 0,-1-1 1 0 0,10-3 0 0 0,-7 1-20 0 0,1 0 0 0 0,-1 0 0 0 0,0-1 0 0 0,0 0 1 0 0,0 0-1 0 0,-1-1 0 0 0,0 0 0 0 0,0 0 1 0 0,0-1-1 0 0,9-12 0 0 0,-12 13 82 0 0,-1 0-1 0 0,1 0 1 0 0,-1 0-1 0 0,-1 0 1 0 0,1 0-1 0 0,-1 0 1 0 0,0-1 0 0 0,0 1-1 0 0,-1-1 1 0 0,0 0-1 0 0,0 1 1 0 0,-1-1-1 0 0,0 0 1 0 0,0 0-1 0 0,0 1 1 0 0,-1-1-1 0 0,0 0 1 0 0,0 1 0 0 0,-1-1-1 0 0,0 1 1 0 0,0-1-1 0 0,0 1 1 0 0,-1 0-1 0 0,0 0 1 0 0,0 0-1 0 0,0 0 1 0 0,-1 1 0 0 0,0-1-1 0 0,0 1 1 0 0,-1 0-1 0 0,1 0 1 0 0,-1 0-1 0 0,0 1 1 0 0,-11-7-1 0 0,10 7-22 0 0,-1 1 1 0 0,1 0-1 0 0,-1 1 0 0 0,0-1 0 0 0,0 1 0 0 0,0 1 0 0 0,0-1 0 0 0,-1 1 0 0 0,1 0 0 0 0,0 1 1 0 0,0 0-1 0 0,-1 0 0 0 0,1 1 0 0 0,0 0 0 0 0,-1 0 0 0 0,1 0 0 0 0,0 1 0 0 0,0 0 0 0 0,0 1 0 0 0,1-1 1 0 0,-12 7-1 0 0,8-4-12 0 0,1 1 0 0 0,0 0 0 0 0,0 0 0 0 0,0 1 0 0 0,0 0 0 0 0,1 1 0 0 0,0 0 0 0 0,1 0 0 0 0,0 1 1 0 0,0 0-1 0 0,1 0 0 0 0,0 0 0 0 0,-8 18 0 0 0,12-23-38 0 0,1 0 1 0 0,-1 0 0 0 0,1 0-1 0 0,0 0 1 0 0,0 0-1 0 0,1 0 1 0 0,-1 0 0 0 0,1 0-1 0 0,0 0 1 0 0,0 0-1 0 0,0 0 1 0 0,0 0 0 0 0,1 0-1 0 0,-1 0 1 0 0,1 0 0 0 0,0 0-1 0 0,1 0 1 0 0,-1 0-1 0 0,1 0 1 0 0,-1-1 0 0 0,1 1-1 0 0,0-1 1 0 0,1 1-1 0 0,-1-1 1 0 0,0 0 0 0 0,1 1-1 0 0,0-1 1 0 0,0-1-1 0 0,4 4 1 0 0,-2-2-163 0 0,1 0 1 0 0,0 0-1 0 0,0-1 1 0 0,0 0-1 0 0,0 0 0 0 0,0-1 1 0 0,1 0-1 0 0,-1 0 0 0 0,1 0 1 0 0,-1-1-1 0 0,1 0 1 0 0,0 0-1 0 0,-1 0 0 0 0,1-1 1 0 0,0 0-1 0 0,0-1 0 0 0,7-1 1 0 0,-1 0-152 0 0,0-1 1 0 0,-1-1 0 0 0,1 0-1 0 0,-1-1 1 0 0,0 0-1 0 0,-1-1 1 0 0,1 0-1 0 0,-1-1 1 0 0,0 0 0 0 0,19-17-1 0 0,-21 14 496 0 0,1 0-1 0 0,-1 0 1 0 0,0-1-1 0 0,-1 0 1 0 0,0-1-1 0 0,-1 0 1 0 0,0 0-1 0 0,-1 0 1 0 0,-1-1 0 0 0,6-16-1 0 0,-6 14 577 0 0,-1 0 0 0 0,-1 0-1 0 0,0 0 1 0 0,1-22 0 0 0,0 30-435 0 0,-2 7 978 0 0,-8 42-1115 0 0,1 0 0 0 0,2 0 0 0 0,4 65 0 0 0,0-40-92 0 0,-1-58-413 0 0,0 0 1 0 0,1 0 0 0 0,1 0-1 0 0,0 0 1 0 0,0 0 0 0 0,0 0-1 0 0,1 0 1 0 0,1-1 0 0 0,-1 1-1 0 0,1-1 1 0 0,1 0 0 0 0,8 12-1 0 0,-3-5-1287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4:5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4052 0 0,'-8'-7'16155'0'0,"98"23"-13983"0"0,126 6 1 0 0,-175-20-1947 0 0,-24 0-75 0 0,0-1 1 0 0,0 0-1 0 0,0-2 0 0 0,0 0 0 0 0,22-4 1 0 0,-39 5-147 0 0,1-1 0 0 0,0 1 0 0 0,-1 0 0 0 0,1 0 1 0 0,0 0-1 0 0,-1-1 0 0 0,1 1 0 0 0,0 0 0 0 0,-1 0 1 0 0,1-1-1 0 0,-1 1 0 0 0,1-1 0 0 0,0 1 0 0 0,-1 0 0 0 0,1-1 1 0 0,-1 1-1 0 0,0-1 0 0 0,1 0 0 0 0,-1 1 0 0 0,1-1 1 0 0,-1 0-4 0 0,0 1 0 0 0,0-1 1 0 0,0 1-1 0 0,0 0 0 0 0,0-1 1 0 0,0 1-1 0 0,0 0 0 0 0,0-1 1 0 0,-1 1-1 0 0,1 0 0 0 0,0-1 1 0 0,0 1-1 0 0,0 0 0 0 0,-1-1 1 0 0,1 1-1 0 0,0 0 0 0 0,0-1 1 0 0,-1 1-1 0 0,1 0 0 0 0,0 0 1 0 0,0-1-1 0 0,-1 1 0 0 0,1 0 1 0 0,0 0-1 0 0,-1-1 0 0 0,-1 0 3 0 0,0 0 0 0 0,0 0 0 0 0,1 1 0 0 0,-1-1 0 0 0,0 0-1 0 0,0 1 1 0 0,0-1 0 0 0,0 1 0 0 0,0-1 0 0 0,0 1 0 0 0,0 0-1 0 0,0 0 1 0 0,-3 0 0 0 0,-4 3 14 0 0,-1 0-1 0 0,1 0 1 0 0,0 1-1 0 0,0 1 1 0 0,1-1 0 0 0,-1 1-1 0 0,1 1 1 0 0,0-1-1 0 0,0 1 1 0 0,1 1 0 0 0,-1 0-1 0 0,1 0 1 0 0,1 0-1 0 0,0 1 1 0 0,-7 9 0 0 0,0 2 14 0 0,1 1 1 0 0,1 1 0 0 0,1 0 0 0 0,1 0-1 0 0,-9 30 1 0 0,11-26 25 0 0,0 0 0 0 0,2 0-1 0 0,-2 40 1 0 0,6-54-78 0 0,1 0 0 0 0,0 1 1 0 0,1-1-1 0 0,0 0 0 0 0,1 0 0 0 0,0 0 0 0 0,1 0 0 0 0,0 0 0 0 0,1-1 0 0 0,7 17 0 0 0,-8-22-344 0 0,0-1 0 0 0,0 1 0 0 0,1-1 0 0 0,-1 0 0 0 0,1 0 0 0 0,0 0 0 0 0,0-1 0 0 0,0 1 0 0 0,1-1 0 0 0,-1 0 0 0 0,6 3 0 0 0,3-1-1225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64 4724 0 0,'-4'2'1205'0'0,"-1"0"-1"0"0,2 0 0 0 0,-1 1 1 0 0,0-1-1 0 0,0 1 0 0 0,-4 5 0 0 0,3-3-312 0 0,1 0-1 0 0,0 0 1 0 0,0 0 0 0 0,-3 8-1 0 0,3-5-403 0 0,0 0 0 0 0,1 0 0 0 0,0 0-1 0 0,1 1 1 0 0,-1-1 0 0 0,2 1 0 0 0,-2 9 0 0 0,2-12-309 0 0,1 0 0 0 0,0 1 0 0 0,0-1 0 0 0,0 0 0 0 0,1 0 0 0 0,0 0 0 0 0,0 0-1 0 0,1 0 1 0 0,-1 0 0 0 0,1 0 0 0 0,4 7 0 0 0,-4-10-121 0 0,0 0-1 0 0,0 0 0 0 0,0 0 0 0 0,1 0 0 0 0,-1 0 0 0 0,1 0 0 0 0,0-1 0 0 0,0 1 0 0 0,0-1 0 0 0,0 0 0 0 0,0 0 1 0 0,1 0-1 0 0,-1 0 0 0 0,0-1 0 0 0,1 1 0 0 0,0-1 0 0 0,-1 0 0 0 0,1 0 0 0 0,6 1 0 0 0,1-1-31 0 0,1-1 0 0 0,-1 0 0 0 0,0 0-1 0 0,1-1 1 0 0,-1 0 0 0 0,0-1 0 0 0,0-1-1 0 0,0 1 1 0 0,0-2 0 0 0,0 0 0 0 0,-1 0-1 0 0,1-1 1 0 0,-1 0 0 0 0,0 0 0 0 0,-1-1-1 0 0,1-1 1 0 0,-1 0 0 0 0,-1 0 0 0 0,1 0-1 0 0,-1-1 1 0 0,7-9 0 0 0,-12 12 18 0 0,-1 1 0 0 0,0 0-1 0 0,0-1 1 0 0,0 1 0 0 0,0-1 0 0 0,-1 1 0 0 0,0-1 0 0 0,0 0-1 0 0,0 0 1 0 0,0 1 0 0 0,-1-1 0 0 0,0 0 0 0 0,0 0 0 0 0,0 0-1 0 0,-1 0 1 0 0,1 1 0 0 0,-1-1 0 0 0,0 0 0 0 0,-1 0 0 0 0,1 1-1 0 0,-1-1 1 0 0,0 1 0 0 0,0-1 0 0 0,0 1 0 0 0,-1 0 0 0 0,1 0-1 0 0,-6-6 1 0 0,4 5-5 0 0,0 0-1 0 0,0 0 0 0 0,-1 0 1 0 0,1 0-1 0 0,-1 1 0 0 0,-1 0 1 0 0,1 0-1 0 0,0 0 0 0 0,-1 1 1 0 0,0 0-1 0 0,0 0 0 0 0,0 0 1 0 0,0 1-1 0 0,0 0 0 0 0,-1 0 1 0 0,1 0-1 0 0,-1 1 0 0 0,1 0 1 0 0,-14 0-1 0 0,11 1-8 0 0,0 1 0 0 0,0 0 1 0 0,0 0-1 0 0,0 1 0 0 0,0 1 0 0 0,0-1 0 0 0,1 2 0 0 0,-1-1 0 0 0,1 1 0 0 0,0 0 0 0 0,0 1 1 0 0,0 0-1 0 0,0 0 0 0 0,1 1 0 0 0,0-1 0 0 0,0 2 0 0 0,1-1 0 0 0,-1 1 0 0 0,2 0 1 0 0,-1 0-1 0 0,1 1 0 0 0,-8 13 0 0 0,11-16-19 0 0,-4 6 23 0 0,1 1 0 0 0,-5 17 0 0 0,9-25-29 0 0,0 0 0 0 0,0 0 0 0 0,0 0-1 0 0,1 0 1 0 0,0 0 0 0 0,0 0 0 0 0,0 0-1 0 0,0 0 1 0 0,1 0 0 0 0,0 0 0 0 0,0-1 0 0 0,1 6-1 0 0,0-4-26 0 0,-1 0 0 0 0,2 0-1 0 0,-1-1 1 0 0,0 1 0 0 0,1 0 0 0 0,0-1-1 0 0,0 1 1 0 0,1-1 0 0 0,6 7-1 0 0,-7-9-29 0 0,0 0 1 0 0,0 0-1 0 0,0 0 0 0 0,1 0 0 0 0,-1 0 0 0 0,1-1 0 0 0,-1 1 0 0 0,1-1 0 0 0,0 0 0 0 0,-1 0 0 0 0,1-1 0 0 0,0 1 0 0 0,0-1 0 0 0,7 1 0 0 0,-1-2-80 0 0,0 0 0 0 0,0 0 1 0 0,1-1-1 0 0,-1 0 0 0 0,-1 0 0 0 0,1-1 0 0 0,0-1 0 0 0,-1 0 1 0 0,1 0-1 0 0,-1-1 0 0 0,0 0 0 0 0,-1 0 0 0 0,1-1 0 0 0,-1 0 1 0 0,0-1-1 0 0,0 0 0 0 0,11-14 0 0 0,-1-1 385 0 0,-2 0 0 0 0,0-1 0 0 0,-2-1 0 0 0,0 0 0 0 0,13-36 0 0 0,-23 50-11 0 0,-1 6-11 0 0,-1-1 0 0 0,0 0 0 0 0,0 1 0 0 0,-1-1 0 0 0,0 0 0 0 0,0 0 0 0 0,1-9 0 0 0,-2 12-10 0 0,2-2 32 0 0,-1 2-148 0 0,-1 3 583 0 0,-9 30-539 0 0,0 1 0 0 0,2-1 1 0 0,-3 37-1 0 0,9-51-121 0 0,1-1-1 0 0,1 0 1 0 0,4 31-1 0 0,-4-40-418 0 0,1 0 0 0 0,-1 0 0 0 0,1 0 0 0 0,1-1 0 0 0,0 1 0 0 0,-1-1 0 0 0,2 0 0 0 0,-1 1 0 0 0,1-2 0 0 0,0 1 0 0 0,8 9 0 0 0,-5-9-1215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 3332 0 0,'-3'-7'4873'0'0,"-8"1"-1237"0"0,9 2-884 0 0,-9 4 1033 0 0,0 6-2461 0 0,1 3-252 0 0,3 3-200 0 0,1 2-200 0 0,2 0-276 0 0,-1 12-324 0 0,3-5-712 0 0,2 1-940 0 0,0-3 36 0 0,7 10 60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83 2956 0 0,'4'-25'12083'0'0,"-5"1"-5755"0"0,1 22-6180 0 0,-1 0-1 0 0,0 0 0 0 0,1 1 0 0 0,-1-1 0 0 0,0 0 0 0 0,0 1 0 0 0,0-1 1 0 0,0 1-1 0 0,0-1 0 0 0,0 1 0 0 0,0 0 0 0 0,-1-1 0 0 0,1 1 0 0 0,0 0 0 0 0,-1 0 1 0 0,1 0-1 0 0,-1 0 0 0 0,1 0 0 0 0,-1 0 0 0 0,0 0 0 0 0,1 1 0 0 0,-1-1 1 0 0,0 1-1 0 0,0-1 0 0 0,-2 0 0 0 0,-4 0-6 0 0,0 1 0 0 0,0-1 0 0 0,0 1 1 0 0,0 1-1 0 0,0-1 0 0 0,0 2 0 0 0,0-1 0 0 0,-11 4 0 0 0,5-1-28 0 0,0 1-1 0 0,1 0 0 0 0,-25 14 0 0 0,18-7-11 0 0,0 2-1 0 0,0 0 0 0 0,2 2 0 0 0,0 0 0 0 0,-24 27 0 0 0,33-32-62 0 0,1 0 1 0 0,-1 1-1 0 0,2 0 0 0 0,0 0 0 0 0,0 0 1 0 0,1 1-1 0 0,1 0 0 0 0,0 0 0 0 0,0 1 1 0 0,-3 23-1 0 0,7-30-29 0 0,1-1 0 0 0,-1 0 0 0 0,2 1 0 0 0,-1-1 0 0 0,1 0 0 0 0,0 1 1 0 0,0-1-1 0 0,0 0 0 0 0,1 0 0 0 0,0 0 0 0 0,1 0 0 0 0,-1 0 0 0 0,1 0 0 0 0,0-1 0 0 0,0 1 0 0 0,1-1 0 0 0,0 0 1 0 0,0 0-1 0 0,0 0 0 0 0,0 0 0 0 0,6 4 0 0 0,2 0 3 0 0,0 0-1 0 0,1 0 1 0 0,-1-1 0 0 0,2 0 0 0 0,-1-2-1 0 0,1 1 1 0 0,23 6 0 0 0,-7-5 38 0 0,2-1-1 0 0,43 4 1 0 0,-34-5 258 0 0,2-3 52 0 0,-23-5-4378 0 0,-11 0 2409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63 2732 0 0,'0'-12'4076'0'0,"0"-15"6614"0"0,-3 13-7304 0 0,3 13-2506 0 0,-2-7 3081 0 0,2 8-3880 0 0,-6 14 142 0 0,0 2 0 0 0,1-1 0 0 0,1 0 0 0 0,1 1 0 0 0,-3 23 1 0 0,5-30-185 0 0,0 0 1 0 0,1 0 0 0 0,0 1 0 0 0,1-1 0 0 0,0 0 0 0 0,0 0-1 0 0,1 0 1 0 0,0 1 0 0 0,0-2 0 0 0,1 1 0 0 0,6 11 0 0 0,-8-17-54 0 0,1 0 0 0 0,0 0 0 0 0,0 0 1 0 0,0-1-1 0 0,0 1 0 0 0,0-1 0 0 0,0 1 0 0 0,1-1 1 0 0,-1 0-1 0 0,1 0 0 0 0,0 0 0 0 0,-1 0 1 0 0,1-1-1 0 0,0 1 0 0 0,0-1 0 0 0,0 1 1 0 0,1-1-1 0 0,4 1 0 0 0,-3-1-33 0 0,0-1-1 0 0,0 0 1 0 0,0 0 0 0 0,0 0-1 0 0,0 0 1 0 0,0-1-1 0 0,0 0 1 0 0,0 0 0 0 0,0 0-1 0 0,0-1 1 0 0,5-2-1 0 0,1 0 43 0 0,-1-2 0 0 0,0 1 0 0 0,0-1 0 0 0,0-1 0 0 0,-1 0-1 0 0,0 0 1 0 0,0-1 0 0 0,-1 0 0 0 0,0 0 0 0 0,7-11 0 0 0,-8 10 224 0 0,-1-1 1 0 0,0 0 0 0 0,-1 0-1 0 0,0 0 1 0 0,-1-1 0 0 0,6-22-1 0 0,3-2 682 0 0,-13 47-825 0 0,0 0 0 0 0,0 0 0 0 0,2 0-1 0 0,-1 0 1 0 0,2 0 0 0 0,-1 0 0 0 0,2 0 0 0 0,-1-1 0 0 0,8 14 0 0 0,-7-18-243 0 0,0 0 1 0 0,1-1-1 0 0,0 1 0 0 0,1-1 1 0 0,-1 0-1 0 0,1-1 1 0 0,12 10-1 0 0,14 3-3015 0 0,-18-12 1574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1424 0 0,'-2'3'873'0'0,"0"1"1"0"0,1-1-1 0 0,-1 1 0 0 0,0-1 0 0 0,1 1 0 0 0,0 0 1 0 0,0-1-1 0 0,0 1 0 0 0,0 0 0 0 0,1 0 0 0 0,-1 5 1 0 0,6 47 2840 0 0,-2-20-2251 0 0,31 523 5359 0 0,-32-528-6674 0 0,40 382 472 0 0,-36-379-4445 0 0,-2-26 2270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 4296 0 0,'-8'-3'14133'0'0,"2"17"-11230"0"0,-1 19-2744 0 0,6-25-12 0 0,1-1 0 0 0,0 1 0 0 0,0-1 0 0 0,0 1 1 0 0,1-1-1 0 0,0 1 0 0 0,1-1 0 0 0,0 0 0 0 0,0 0 1 0 0,0 0-1 0 0,1 0 0 0 0,0 0 0 0 0,5 7 0 0 0,-6-10-125 0 0,0 0 0 0 0,1 0 0 0 0,0 0 0 0 0,0-1 0 0 0,0 1 0 0 0,0-1 0 0 0,1 0-1 0 0,-1 0 1 0 0,1 0 0 0 0,0 0 0 0 0,-1-1 0 0 0,1 1 0 0 0,1-1 0 0 0,-1 0 0 0 0,0 0 0 0 0,0-1 0 0 0,1 1-1 0 0,-1-1 1 0 0,1 0 0 0 0,-1 0 0 0 0,1-1 0 0 0,5 1 0 0 0,-1-1 7 0 0,0-1 0 0 0,0 0 1 0 0,0-1-1 0 0,0 0 0 0 0,-1 0 0 0 0,1 0 1 0 0,-1-1-1 0 0,0-1 0 0 0,0 0 0 0 0,0 0 1 0 0,0 0-1 0 0,0-1 0 0 0,-1 0 1 0 0,0 0-1 0 0,0-1 0 0 0,7-7 0 0 0,-11 10 52 0 0,0-1 0 0 0,0 0 0 0 0,0 0 0 0 0,0 0-1 0 0,-1 0 1 0 0,1 0 0 0 0,-1 0 0 0 0,0-1 0 0 0,0 1 0 0 0,-1-1-1 0 0,1 0 1 0 0,-1 1 0 0 0,0-1 0 0 0,0 0 0 0 0,-1 0-1 0 0,1 0 1 0 0,-1 0 0 0 0,0 0 0 0 0,-1 1 0 0 0,1-1 0 0 0,-1 0-1 0 0,0 0 1 0 0,0 0 0 0 0,0 1 0 0 0,-1-1 0 0 0,0 1 0 0 0,0-1-1 0 0,0 1 1 0 0,0-1 0 0 0,-5-6 0 0 0,1 4-22 0 0,1 1 1 0 0,-1-1-1 0 0,0 1 0 0 0,0 0 1 0 0,-1 1-1 0 0,1 0 1 0 0,-1 0-1 0 0,-1 0 0 0 0,1 1 1 0 0,0 0-1 0 0,-1 0 1 0 0,0 1-1 0 0,0 0 0 0 0,0 0 1 0 0,-1 1-1 0 0,-11-2 1 0 0,15 3-198 0 0,-1 0 0 0 0,0 0 0 0 0,0 1 0 0 0,0 0 0 0 0,0 0 0 0 0,0 0 0 0 0,1 1 0 0 0,-1 0 1 0 0,0 0-1 0 0,0 1 0 0 0,1-1 0 0 0,-1 1 0 0 0,1 0 0 0 0,-1 1 0 0 0,1-1 0 0 0,0 1 0 0 0,0 0 0 0 0,0 1 1 0 0,0-1-1 0 0,1 1 0 0 0,-1 0 0 0 0,1 0 0 0 0,0 0 0 0 0,-6 8 0 0 0,3 0-1473 0 0,4 0 12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6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42 124 4496 0 0,'-4'-12'11783'0'0,"4"11"-11362"0"0,12-9 2863 0 0,21-2-2628 0 0,-32 12-239 0 0,197-40 2997 0 0,-53 13-1414 0 0,-122 20-1267 0 0,-22 7-687 0 0,0-1 0 0 0,0 1 1 0 0,0 0-1 0 0,0-1 0 0 0,0 1 1 0 0,0 0-1 0 0,0-1 0 0 0,0 1 1 0 0,-1-1-1 0 0,1 0 0 0 0,0 1 1 0 0,0-1-1 0 0,0 0 0 0 0,-1 1 1 0 0,1-1-1 0 0,0 0 0 0 0,-1 0 1 0 0,1 0-1 0 0,-1 0 0 0 0,1-1 1 0 0,-1 1 365 0 0,-4 2-399 0 0,-1 0-1 0 0,0 1 1 0 0,1-1-1 0 0,-1 1 1 0 0,1 0-1 0 0,-1 0 1 0 0,1 0-1 0 0,0 0 1 0 0,0 1 0 0 0,0 0-1 0 0,0 0 1 0 0,0 0-1 0 0,1 0 1 0 0,-1 0-1 0 0,1 1 1 0 0,-3 4-1 0 0,-8 8 14 0 0,-23 37 0 0 0,22-27-27 0 0,1 1 0 0 0,1 1 0 0 0,2 0 1 0 0,0 0-1 0 0,2 1 0 0 0,2 0 0 0 0,0 1 0 0 0,2 0 0 0 0,1 0 1 0 0,0 35-1 0 0,5 28-12 0 0,26 179 0 0 0,-8-114 9 0 0,-17-144 6 0 0,2 17 80 0 0,-2 1 0 0 0,0 0-1 0 0,-2-1 1 0 0,-7 52 0 0 0,5-75-65 0 0,1 0 0 0 0,-1-1 0 0 0,0 1 0 0 0,-1-1 0 0 0,0 0-1 0 0,0 1 1 0 0,0-2 0 0 0,-1 1 0 0 0,0 0 0 0 0,0-1 0 0 0,-1 1 0 0 0,0-1 0 0 0,0 0 0 0 0,0-1 0 0 0,-1 1 0 0 0,0-1-1 0 0,0 0 1 0 0,0-1 0 0 0,-1 0 0 0 0,1 0 0 0 0,-1 0 0 0 0,0 0 0 0 0,0-1 0 0 0,-12 3 0 0 0,5-1-62 0 0,0-1-1 0 0,-1-1 1 0 0,1 0 0 0 0,-1-1 0 0 0,0-1 0 0 0,0 0 0 0 0,-28-3-1 0 0,41 2-224 0 0,-8-2 93 0 0,4-4-2907 0 0,3-2 1482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4912 0 0,'1'-1'4189'0'0,"11"-8"2481"0"0,-6 8-6134 0 0,-1 1 0 0 0,1 0 0 0 0,0 1 0 0 0,0-1-1 0 0,0 1 1 0 0,0 0 0 0 0,-1 0 0 0 0,1 1 0 0 0,0 0 0 0 0,8 4 0 0 0,-5-2-135 0 0,0 2-1 0 0,0-1 1 0 0,-1 1 0 0 0,1 0 0 0 0,10 11-1 0 0,-2 2-16 0 0,0 0 1 0 0,-2 0-1 0 0,0 2 0 0 0,14 26 0 0 0,-20-33-148 0 0,-2-1 96 0 0,0-1 0 0 0,16 19 0 0 0,-23-30-313 0 0,0-1-1 0 0,0 0 0 0 0,0 1 1 0 0,0-1-1 0 0,1 0 0 0 0,-1 1 1 0 0,0-1-1 0 0,0 0 1 0 0,1 1-1 0 0,-1-1 0 0 0,0 0 1 0 0,1 1-1 0 0,-1-1 0 0 0,0 0 1 0 0,1 0-1 0 0,-1 0 1 0 0,0 1-1 0 0,1-1 0 0 0,-1 0 1 0 0,1 0-1 0 0,-1 0 0 0 0,0 0 1 0 0,1 0-1 0 0,-1 0 1 0 0,1 0-1 0 0,-1 1 0 0 0,1-1 1 0 0,-1 0-1 0 0,0 0 0 0 0,1-1 1 0 0,-1 1-1 0 0,1 0 1 0 0,-1 0-1 0 0,0 0 0 0 0,1 0 1 0 0,-1 0-1 0 0,1 0 0 0 0,-1-1 1 0 0,0 1-1 0 0,1 0 1 0 0,-1 0-1 0 0,0 0 0 0 0,1-1 1 0 0,-1 1-1 0 0,0 0 0 0 0,1-1 1 0 0,-1 1-1 0 0,0 0 1 0 0,0 0-1 0 0,1-1 0 0 0,-1 1 1 0 0,0-1-1 0 0,1 1 1 0 0,1-3-50 0 0,3-4 103 0 0,0 0 1 0 0,-1 0 0 0 0,0 0 0 0 0,-1-1 0 0 0,6-14 0 0 0,-4 10-16 0 0,2-6 0 0 0,7-12 57 0 0,-3-1-1 0 0,0 1 1 0 0,10-54-1 0 0,-11 34-4455 0 0,-7 44 2732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78 3452 0 0,'-2'0'723'0'0,"0"-1"0"0"0,0 1 1 0 0,1-1-1 0 0,-1 1 0 0 0,0 0 0 0 0,0 0 0 0 0,0 0 0 0 0,0 0 0 0 0,1 0 0 0 0,-1 0 0 0 0,0 1 0 0 0,0-1 0 0 0,1 0 0 0 0,-1 1 0 0 0,0 0 0 0 0,-3 1 0 0 0,3-1-265 0 0,-1 1 0 0 0,0 0 0 0 0,1 0 0 0 0,-1 0 0 0 0,1 0 0 0 0,0 0 0 0 0,0 1 0 0 0,0-1 0 0 0,-3 4 0 0 0,3-2-298 0 0,0-1 0 0 0,0 1 0 0 0,0 0 0 0 0,0 0 0 0 0,0 0 0 0 0,1 0 0 0 0,0 0-1 0 0,0 0 1 0 0,0 0 0 0 0,0 0 0 0 0,1 0 0 0 0,-1 1 0 0 0,1-1 0 0 0,0 0 0 0 0,1 5 0 0 0,1 0-58 0 0,0 0 1 0 0,1 0 0 0 0,-1-1-1 0 0,2 1 1 0 0,-1-1 0 0 0,1 0-1 0 0,0 0 1 0 0,1-1 0 0 0,0 1-1 0 0,0-1 1 0 0,1 0-1 0 0,0 0 1 0 0,0-1 0 0 0,1 1-1 0 0,-1-1 1 0 0,1-1 0 0 0,1 1-1 0 0,-1-1 1 0 0,11 5 0 0 0,-10-6-82 0 0,0 0 0 0 0,0 0 1 0 0,1-1-1 0 0,-1 0 1 0 0,0-1-1 0 0,1 0 1 0 0,0 0-1 0 0,0-1 0 0 0,-1 0 1 0 0,1 0-1 0 0,0-1 1 0 0,0-1-1 0 0,0 1 1 0 0,0-1-1 0 0,-1-1 0 0 0,13-2 1 0 0,-15 2 33 0 0,0-1 1 0 0,0 1-1 0 0,0-1 1 0 0,-1 0-1 0 0,1 0 1 0 0,-1 0-1 0 0,0-1 1 0 0,1 0-1 0 0,-2 0 1 0 0,1-1-1 0 0,0 1 1 0 0,-1-1-1 0 0,0 0 1 0 0,0 0-1 0 0,0 0 1 0 0,-1-1-1 0 0,0 1 1 0 0,0-1-1 0 0,0 0 1 0 0,-1 0-1 0 0,0 0 1 0 0,0 0-1 0 0,2-9 1 0 0,-3 7-1 0 0,1 0 1 0 0,-2 0-1 0 0,1 0 1 0 0,-1 0-1 0 0,0 0 1 0 0,-1 0-1 0 0,0 0 1 0 0,0 0-1 0 0,-1 0 1 0 0,1 0-1 0 0,-2 0 1 0 0,1 0-1 0 0,-1 1 1 0 0,-1 0-1 0 0,1-1 1 0 0,-1 1-1 0 0,-1 0 1 0 0,1 0-1 0 0,-1 1 1 0 0,0 0-1 0 0,0 0 1 0 0,-1 0-1 0 0,0 0 1 0 0,0 1-1 0 0,0 0 1 0 0,-1 0-1 0 0,0 0 1 0 0,0 1-1 0 0,0 0 1 0 0,0 1-1 0 0,-1 0 1 0 0,1 0-1 0 0,-1 0 1 0 0,0 1-1 0 0,0 0 1 0 0,-15-2-1 0 0,12 4-43 0 0,1-1 0 0 0,-1 2 0 0 0,0-1 0 0 0,0 1 0 0 0,1 1 0 0 0,-1 0 0 0 0,1 0 0 0 0,0 1 0 0 0,-1 1 0 0 0,1 0 0 0 0,0 0 0 0 0,1 1 0 0 0,-1 0 0 0 0,1 0 0 0 0,0 1 0 0 0,1 1 0 0 0,-1-1 0 0 0,1 1 0 0 0,0 1 0 0 0,1-1 0 0 0,0 1 0 0 0,0 1 0 0 0,1-1 0 0 0,-10 18 0 0 0,13-21-40 0 0,1 0 0 0 0,0 0 1 0 0,1 0-1 0 0,-1 0 0 0 0,1 0 0 0 0,0 0 1 0 0,1 0-1 0 0,-1 0 0 0 0,1 1 1 0 0,0-1-1 0 0,0 0 0 0 0,0 0 0 0 0,1 1 1 0 0,0-1-1 0 0,0 0 0 0 0,0 0 1 0 0,1 0-1 0 0,0 0 0 0 0,0 0 0 0 0,0 0 1 0 0,0-1-1 0 0,1 1 0 0 0,3 4 1 0 0,-2-4-158 0 0,-1 0 0 0 0,2-1 0 0 0,-1 1 0 0 0,0-1 0 0 0,1 0 0 0 0,0-1 0 0 0,0 1 0 0 0,0-1 0 0 0,0 0 0 0 0,1 0 0 0 0,-1 0 0 0 0,1-1 0 0 0,0 0 0 0 0,0 0 0 0 0,-1 0 0 0 0,1-1 0 0 0,0 0 0 0 0,1 0 0 0 0,9 0 0 0 0,-9-1-69 0 0,-1 0-1 0 0,1-1 1 0 0,-1 0 0 0 0,1 0-1 0 0,-1 0 1 0 0,1 0-1 0 0,-1-1 1 0 0,0 0-1 0 0,0-1 1 0 0,0 0 0 0 0,0 0-1 0 0,0 0 1 0 0,-1 0-1 0 0,9-7 1 0 0,-7 3 479 0 0,-1 0 0 0 0,1 0 0 0 0,-1 0 0 0 0,-1-1 0 0 0,1 0 0 0 0,-1 0 1 0 0,-1 0-1 0 0,0-1 0 0 0,5-13 0 0 0,-3 4 1190 0 0,5-30-1 0 0,-8 37-891 0 0,-1-6 405 0 0,-2 15-745 0 0,0-1 1 0 0,0 0 0 0 0,1 0-1 0 0,-1 0 1 0 0,1 0-1 0 0,0 1 1 0 0,0-1 0 0 0,0 0-1 0 0,2-5 1 0 0,-2 7 342 0 0,0 12-409 0 0,1 0 1 0 0,6 20 0 0 0,-2-6-34 0 0,-2-8-42 0 0,1 1 1 0 0,1-1-1 0 0,0 0 0 0 0,1-1 0 0 0,11 18 1 0 0,54 72-991 0 0,-42-74-2421 0 0,-22-24 1772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19162 0 0,'-4'-7'3740'0'0,"2"1"-1396"0"0,-3-4-1544 0 0,3 4-80 0 0,-13 18-656 0 0,12-6-32 0 0,3 1-184 0 0,0 5-320 0 0,3 2 48 0 0,5 7-1184 0 0,1 3-8 0 0,5 0 24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475 591 1488 0 0,'-5'-9'10557'0'0,"-5"-1"-6042"0"0,7 9-4151 0 0,0 0 0 0 0,-1 1 0 0 0,1-1 1 0 0,0 1-1 0 0,-1-1 0 0 0,1 1 0 0 0,0 0 0 0 0,-1 0 0 0 0,1 1 0 0 0,0-1 0 0 0,0 1 0 0 0,-1 0 1 0 0,1 0-1 0 0,0 0 0 0 0,0 0 0 0 0,0 0 0 0 0,0 0 0 0 0,0 1 0 0 0,-3 2 0 0 0,-4 2-16 0 0,1 0-1 0 0,-1 1 1 0 0,2 0-1 0 0,-12 12 1 0 0,16-14-273 0 0,0 1 1 0 0,0-1-1 0 0,0 1 1 0 0,0 0-1 0 0,1 0 0 0 0,0 0 1 0 0,1 1-1 0 0,-1-1 1 0 0,1 1-1 0 0,0 0 1 0 0,1-1-1 0 0,0 1 1 0 0,0 0-1 0 0,0 0 1 0 0,1 0-1 0 0,0 0 0 0 0,0-1 1 0 0,1 1-1 0 0,0 0 1 0 0,0 0-1 0 0,3 10 1 0 0,-2-11-55 0 0,0 1 0 0 0,0-1 0 0 0,1 1 1 0 0,-1-1-1 0 0,2 0 0 0 0,-1 0 0 0 0,1 0 0 0 0,-1 0 1 0 0,2-1-1 0 0,-1 1 0 0 0,0-1 0 0 0,1 0 1 0 0,0 0-1 0 0,1-1 0 0 0,-1 0 0 0 0,1 0 0 0 0,-1 0 1 0 0,1 0-1 0 0,0-1 0 0 0,1 0 0 0 0,8 3 1 0 0,-13-5-21 0 0,1 0 0 0 0,-1-1 0 0 0,0 1 0 0 0,0-1 0 0 0,0 0 0 0 0,0 0 0 0 0,0 0 0 0 0,1 0 0 0 0,-1 0 0 0 0,0 0 0 0 0,0 0 0 0 0,0-1 0 0 0,0 1 0 0 0,0-1 0 0 0,0 1 0 0 0,1-1 0 0 0,-1 0 0 0 0,-1 0 0 0 0,1 0 0 0 0,0 0 0 0 0,3-3 0 0 0,-2 2-4 0 0,-1-1 0 0 0,0 0 0 0 0,0 1 1 0 0,0-1-1 0 0,0 0 0 0 0,0 0 0 0 0,0-1 1 0 0,-1 1-1 0 0,0 0 0 0 0,1-1 0 0 0,-1 1 0 0 0,0-5 1 0 0,1-1-11 0 0,0-1 0 0 0,-1 1 0 0 0,-1-1 1 0 0,0 1-1 0 0,0-1 0 0 0,-1 0 0 0 0,0 1 1 0 0,-5-18-1 0 0,-2 3-8 0 0,-2 1 0 0 0,-1 0 0 0 0,-1 1 0 0 0,-1 1-1 0 0,-26-34 1 0 0,-2 5-19 0 0,-49-44-1 0 0,16 25 3 0 0,-35-36 83 0 0,61 49 187 0 0,45 53-227 0 0,1 0 0 0 0,0 0 0 0 0,0 0 0 0 0,0-1-1 0 0,0 1 1 0 0,0-1 0 0 0,1 1 0 0 0,0-1 0 0 0,-1 0 0 0 0,0-7 0 0 0,2 10-17 0 0,0-2 2 0 0,1 1 9 0 0,0 0-1 0 0,-1 0 1 0 0,1 0-1 0 0,0 0 1 0 0,0 0-1 0 0,0 1 1 0 0,1-1-1 0 0,-1 0 1 0 0,0 0-1 0 0,1 1 1 0 0,-1-1-1 0 0,1 1 1 0 0,-1-1-1 0 0,1 1 1 0 0,0 0-1 0 0,-1 0 1 0 0,1-1-1 0 0,0 1 1 0 0,0 0-1 0 0,2 0 1 0 0,8-4-3 0 0,0 1 0 0 0,18-5 0 0 0,-5 3 4 0 0,67-18-11 0 0,-61 17 53 0 0,-1-1 1 0 0,53-21-1 0 0,-46 9-826 0 0,-36 19 145 0 0,7 1-2377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82 5152 0 0,'-1'-29'12633'0'0,"-6"4"-7409"0"0,6 23-5082 0 0,0 0 1 0 0,0 1-1 0 0,0-1 0 0 0,0 0 1 0 0,-1 1-1 0 0,1-1 1 0 0,-1 0-1 0 0,1 1 1 0 0,-1 0-1 0 0,0-1 1 0 0,0 1-1 0 0,1 0 1 0 0,-1 0-1 0 0,0 0 1 0 0,0 0-1 0 0,0 0 1 0 0,0 1-1 0 0,0-1 0 0 0,0 0 1 0 0,-1 1-1 0 0,1 0 1 0 0,0-1-1 0 0,-2 1 1 0 0,-1 0-45 0 0,0 0-1 0 0,0 0 1 0 0,0 0 0 0 0,0 1 0 0 0,1 0 0 0 0,-1 0-1 0 0,0 0 1 0 0,1 0 0 0 0,-1 1 0 0 0,1-1 0 0 0,-1 1-1 0 0,1 1 1 0 0,0-1 0 0 0,-1 0 0 0 0,1 1 0 0 0,-6 6-1 0 0,7-7-79 0 0,0 1 1 0 0,1-1-1 0 0,-1 1 0 0 0,1 0 0 0 0,0 0 0 0 0,0 0 0 0 0,0 0 0 0 0,0 0 0 0 0,1 0 0 0 0,-1 0 0 0 0,1 1 0 0 0,0-1 0 0 0,0 1 0 0 0,0-1 0 0 0,0 1 0 0 0,0-1 0 0 0,1 1 1 0 0,0-1-1 0 0,0 1 0 0 0,0 0 0 0 0,0-1 0 0 0,0 1 0 0 0,2 5 0 0 0,-1-3-56 0 0,1-1 0 0 0,-1 0 0 0 0,1 0-1 0 0,0 0 1 0 0,1 0 0 0 0,-1 0 0 0 0,1 0 0 0 0,0-1 0 0 0,0 1 0 0 0,0-1-1 0 0,1 0 1 0 0,0 0 0 0 0,-1 0 0 0 0,1 0 0 0 0,1-1 0 0 0,-1 0 0 0 0,0 1 0 0 0,1-2-1 0 0,0 1 1 0 0,-1 0 0 0 0,1-1 0 0 0,0 0 0 0 0,1 0 0 0 0,-1-1 0 0 0,10 3 0 0 0,-14-4 55 0 0,6-1 8 0 0,-6 0 41 0 0,-5 3 324 0 0,2-2-389 0 0,-7 3 15 0 0,0 0 0 0 0,0 0 0 0 0,1 0 0 0 0,-1 1-1 0 0,1 1 1 0 0,-13 7 0 0 0,8-1-5 0 0,0 1 0 0 0,0 0 0 0 0,1 1 0 0 0,0 0 0 0 0,-18 30 0 0 0,25-36-14 0 0,1 1 1 0 0,0-1 0 0 0,0 1 0 0 0,1 0 0 0 0,0 0 0 0 0,0 1 0 0 0,1-1 0 0 0,0 1 0 0 0,0-1 0 0 0,1 1 0 0 0,1 0-1 0 0,-1 0 1 0 0,2 16 0 0 0,0-19 14 0 0,1-1 1 0 0,-1 1-1 0 0,1-1 0 0 0,0 0 0 0 0,1 0 1 0 0,-1 0-1 0 0,1 0 0 0 0,0 0 0 0 0,0-1 1 0 0,0 1-1 0 0,1-1 0 0 0,0 0 0 0 0,0 0 1 0 0,0 0-1 0 0,0 0 0 0 0,0-1 0 0 0,1 0 1 0 0,0 0-1 0 0,-1 0 0 0 0,1 0 0 0 0,0-1 1 0 0,1 0-1 0 0,-1 0 0 0 0,0 0 0 0 0,0 0 1 0 0,1-1-1 0 0,-1 0 0 0 0,1 0 0 0 0,-1-1 1 0 0,1 0-1 0 0,0 1 0 0 0,-1-2 0 0 0,1 1 1 0 0,6-2-1 0 0,38-6-4466 0 0,-37 6 2842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0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22 1172 0 0,'-14'-10'9958'0'0,"-1"3"-4264"0"0,11 6-5181 0 0,1 0 1 0 0,-1 0-1 0 0,1 1 1 0 0,-1-1 0 0 0,0 1-1 0 0,-6 0 1 0 0,-3 1-16 0 0,1 1 0 0 0,-1 0 1 0 0,1 1-1 0 0,0 0 1 0 0,0 1-1 0 0,0 0 1 0 0,0 1-1 0 0,-12 8 0 0 0,18-10-400 0 0,0 0-1 0 0,0 1 1 0 0,1-1-1 0 0,-1 2 0 0 0,1-1 1 0 0,0 0-1 0 0,1 1 1 0 0,-1 0-1 0 0,1 0 1 0 0,0 0-1 0 0,0 1 0 0 0,0-1 1 0 0,1 1-1 0 0,0 0 1 0 0,0 0-1 0 0,-3 11 0 0 0,6-15-79 0 0,0 1-1 0 0,0-1 1 0 0,0 1-1 0 0,0-1 0 0 0,0 0 1 0 0,1 1-1 0 0,0-1 0 0 0,-1 1 1 0 0,1-1-1 0 0,0 0 0 0 0,0 0 1 0 0,0 1-1 0 0,0-1 1 0 0,1 0-1 0 0,-1 0 0 0 0,0 0 1 0 0,1 0-1 0 0,2 2 0 0 0,33 32 107 0 0,-33-33-108 0 0,20 16 38 0 0,0-2 0 0 0,28 15 0 0 0,7 5 32 0 0,-53-33-74 0 0,0 0 0 0 0,0 0 0 0 0,0 1 0 0 0,-1 0 0 0 0,0 0 0 0 0,5 6 0 0 0,-8-8 1 0 0,0-1 0 0 0,-1 1-1 0 0,0 0 1 0 0,1-1 0 0 0,-1 1 0 0 0,0 0-1 0 0,0 0 1 0 0,-1 0 0 0 0,1-1-1 0 0,-1 1 1 0 0,1 0 0 0 0,-1 0 0 0 0,0 0-1 0 0,0 0 1 0 0,0 0 0 0 0,0 0-1 0 0,-2 5 1 0 0,0 1 84 0 0,-1-1-1 0 0,0 1 0 0 0,0 0 1 0 0,-1-1-1 0 0,-1 1 1 0 0,1-1-1 0 0,-1 0 0 0 0,0-1 1 0 0,-12 14-1 0 0,-6 3 352 0 0,-33 28 0 0 0,47-46-418 0 0,1 1 0 0 0,-1-1-1 0 0,0-1 1 0 0,0 0 0 0 0,-11 5-1 0 0,11-7-954 0 0,1 0-1 0 0,-1 0 1 0 0,-13 2-1 0 0,9-5-675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4528 0 0,'0'0'9676'0'0,"-1"4"-8251"0"0,-9 48 770 0 0,2 0 1 0 0,-2 62 0 0 0,6-60-1440 0 0,-1-6-4448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1996 0 0,'0'-4'796'0'0,"0"0"-1"0"0,1 0 1 0 0,-1 0 0 0 0,1 0-1 0 0,0 0 1 0 0,0 0-1 0 0,0 1 1 0 0,1-1-1 0 0,-1 0 1 0 0,5-6 0 0 0,-3 5-236 0 0,1 0 0 0 0,0 0 0 0 0,0 0 1 0 0,1 1-1 0 0,-1-1 0 0 0,7-4 0 0 0,6-2 72 0 0,0 1 0 0 0,1 0 0 0 0,24-9-1 0 0,-30 13-74 0 0,8-3-56 0 0,1 0 0 0 0,0 2 0 0 0,0 0 0 0 0,0 2-1 0 0,1 0 1 0 0,37-3 0 0 0,-57 8-442 0 0,-1 1-1 0 0,1-1 0 0 0,-1 0 0 0 0,0 1 1 0 0,1-1-1 0 0,-1 1 0 0 0,0-1 0 0 0,1 1 0 0 0,-1-1 1 0 0,0 1-1 0 0,1 0 0 0 0,-1 0 0 0 0,0 0 1 0 0,0 0-1 0 0,0 0 0 0 0,0 0 0 0 0,0 0 1 0 0,0 0-1 0 0,0 0 0 0 0,0 0 0 0 0,0 2 1 0 0,15 30 857 0 0,-11-21-598 0 0,1 4-100 0 0,-1 0 1 0 0,-1 0-1 0 0,0 0 0 0 0,-2 0 1 0 0,1 0-1 0 0,-1 26 0 0 0,2 10 82 0 0,1-2-122 0 0,8 44-658 0 0,-10-81-716 0 0,0 1-1 0 0,9 19 0 0 0,-3-15-380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64 135 4756 0 0,'-3'2'682'0'0,"-1"0"0"0"0,1 0 0 0 0,0 1-1 0 0,0-1 1 0 0,0 1 0 0 0,0-1 0 0 0,1 1-1 0 0,-1 0 1 0 0,1 0 0 0 0,-1 0 0 0 0,1 1-1 0 0,0-1 1 0 0,1 0 0 0 0,-1 1 0 0 0,0-1-1 0 0,1 1 1 0 0,-2 5 0 0 0,2-4-324 0 0,1 0-1 0 0,-1 0 1 0 0,1 1 0 0 0,0-1 0 0 0,0 0 0 0 0,0 0 0 0 0,1 0-1 0 0,0 0 1 0 0,0 0 0 0 0,0 0 0 0 0,0 0 0 0 0,3 6-1 0 0,-2-6-275 0 0,0-1 0 0 0,0 1-1 0 0,1 0 1 0 0,-1-1-1 0 0,1 0 1 0 0,0 0 0 0 0,0 0-1 0 0,1 0 1 0 0,-1 0-1 0 0,1 0 1 0 0,0-1 0 0 0,0 0-1 0 0,0 1 1 0 0,0-1-1 0 0,0-1 1 0 0,1 1 0 0 0,-1-1-1 0 0,1 0 1 0 0,0 0-1 0 0,0 0 1 0 0,-1-1 0 0 0,1 1-1 0 0,0-1 1 0 0,0 0-1 0 0,1-1 1 0 0,-1 1 0 0 0,7-1-1 0 0,-1-2-47 0 0,-1 1-1 0 0,0-2 1 0 0,1 1 0 0 0,-1-2-1 0 0,0 1 1 0 0,0-1 0 0 0,-1-1-1 0 0,1 0 1 0 0,-1 0 0 0 0,0-1-1 0 0,0 0 1 0 0,-1 0 0 0 0,0-1-1 0 0,0 0 1 0 0,0-1-1 0 0,-1 1 1 0 0,0-2 0 0 0,-1 1-1 0 0,0-1 1 0 0,0 0 0 0 0,6-11-1 0 0,-10 14-20 0 0,0 0 0 0 0,0-1 0 0 0,0 1 0 0 0,0 0 0 0 0,-1-1 0 0 0,0 1 0 0 0,0 0 0 0 0,-1-1 0 0 0,0 1 0 0 0,0-1 0 0 0,0 1 0 0 0,-1-1 0 0 0,0 1 0 0 0,0 0 0 0 0,-1-1 0 0 0,0 1 0 0 0,0 0 0 0 0,0 0 0 0 0,-1 0 0 0 0,0 0 0 0 0,0 0 0 0 0,0 1 0 0 0,-1 0 0 0 0,0-1 0 0 0,0 1 0 0 0,0 0 0 0 0,-1 1 0 0 0,0-1 0 0 0,1 1 0 0 0,-2 0 0 0 0,1 0 0 0 0,0 1 0 0 0,-9-5 0 0 0,10 6 3 0 0,0 0 0 0 0,-1 1 0 0 0,1-1 0 0 0,-1 1 0 0 0,1 0 0 0 0,-1 0 0 0 0,1 0 0 0 0,-1 1 0 0 0,0 0 0 0 0,1 0 0 0 0,-1 0 1 0 0,1 0-1 0 0,-1 1 0 0 0,0 0 0 0 0,1 0 0 0 0,-1 0 0 0 0,1 0 0 0 0,-1 1 0 0 0,1-1 0 0 0,0 1 0 0 0,0 0 0 0 0,0 1 0 0 0,0-1 1 0 0,-6 5-1 0 0,0 2 29 0 0,0 1 1 0 0,0-1 0 0 0,1 2 0 0 0,0-1 0 0 0,1 1 0 0 0,0 0 0 0 0,-7 15-1 0 0,5-7 9 0 0,2 0 0 0 0,0 0 0 0 0,1 1-1 0 0,1 0 1 0 0,-5 27 0 0 0,-9 104 171 0 0,19 51-30 0 0,2-171-170 0 0,10 110 83 0 0,2 26-313 0 0,-6-99-3771 0 0,-5-54 2381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53 121 1996 0 0,'-6'8'2906'0'0,"0"0"-1"0"0,0 0 1 0 0,-6 12 0 0 0,8-12-2058 0 0,0-1 1 0 0,1 1-1 0 0,0-1 1 0 0,1 1-1 0 0,-2 9 1 0 0,3-15-742 0 0,1 1-1 0 0,-1 0 1 0 0,1 1 0 0 0,-1-1 0 0 0,1 0-1 0 0,0 0 1 0 0,0 0 0 0 0,1 0 0 0 0,-1 0-1 0 0,1 0 1 0 0,-1 0 0 0 0,1 0-1 0 0,0 0 1 0 0,0-1 0 0 0,0 1 0 0 0,0 0-1 0 0,1 0 1 0 0,-1-1 0 0 0,1 1 0 0 0,0-1-1 0 0,0 1 1 0 0,0-1 0 0 0,0 0-1 0 0,0 1 1 0 0,0-1 0 0 0,0 0 0 0 0,1-1-1 0 0,-1 1 1 0 0,1 0 0 0 0,0-1 0 0 0,-1 1-1 0 0,1-1 1 0 0,0 0 0 0 0,3 1-1 0 0,1 0-23 0 0,1 0-1 0 0,-1-1 0 0 0,1 0 0 0 0,0-1 1 0 0,-1 1-1 0 0,1-1 0 0 0,0-1 0 0 0,-1 0 1 0 0,1 0-1 0 0,0 0 0 0 0,-1-1 0 0 0,1 0 1 0 0,-1 0-1 0 0,11-6 0 0 0,-3 2-4 0 0,-1-2 0 0 0,1 0 0 0 0,-1-1 0 0 0,0 0 0 0 0,20-19 0 0 0,-30 24-2 0 0,0 0-1 0 0,0-1 1 0 0,-1 0 0 0 0,0 1 0 0 0,0-1 0 0 0,0-1-1 0 0,0 1 1 0 0,-1 0 0 0 0,0-1 0 0 0,0 1 0 0 0,0-1-1 0 0,-1 0 1 0 0,0 1 0 0 0,0-1 0 0 0,-1 0 0 0 0,1 0-1 0 0,-1 0 1 0 0,0 1 0 0 0,-1-1 0 0 0,1 0 0 0 0,-1 0-1 0 0,0 0 1 0 0,-1 1 0 0 0,1-1 0 0 0,-1 1 0 0 0,-1-1-1 0 0,1 1 1 0 0,-1 0 0 0 0,-3-6 0 0 0,4 7-22 0 0,-1-1-1 0 0,0 1 1 0 0,0 0 0 0 0,-1 0 0 0 0,1 0 0 0 0,-1 0-1 0 0,0 1 1 0 0,0-1 0 0 0,0 1 0 0 0,-1 0-1 0 0,1 0 1 0 0,-1 1 0 0 0,1-1 0 0 0,-7-1 0 0 0,7 2-80 0 0,0 1 0 0 0,-1 0 0 0 0,1 1 1 0 0,-1-1-1 0 0,1 1 0 0 0,0 0 0 0 0,-1 0 1 0 0,1 0-1 0 0,-1 1 0 0 0,1-1 0 0 0,0 1 1 0 0,-1 0-1 0 0,1 1 0 0 0,0-1 0 0 0,0 1 1 0 0,0-1-1 0 0,0 1 0 0 0,-7 5 0 0 0,-2 1-1232 0 0,1 0 0 0 0,-13 12 0 0 0,13-6-344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6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54 3128 0 0,'-1'0'4199'0'0,"-11"2"2320"0"0,8 2-6069 0 0,0-1 0 0 0,1 1 0 0 0,-1 0 0 0 0,1 0 0 0 0,-1 0 0 0 0,1 0 0 0 0,0 0 0 0 0,0 1 0 0 0,1-1 0 0 0,0 1 0 0 0,0 0 0 0 0,0 0 0 0 0,0 0-1 0 0,-1 6 1 0 0,2-5-167 0 0,0 1-1 0 0,0 0 0 0 0,1 0 0 0 0,0-1 0 0 0,0 1 0 0 0,1 0 0 0 0,0 0 1 0 0,0-1-1 0 0,0 1 0 0 0,4 9 0 0 0,-3-10-191 0 0,1 1 1 0 0,-1-1-1 0 0,2 0 0 0 0,-1 0 1 0 0,0 0-1 0 0,1 0 0 0 0,0 0 1 0 0,1-1-1 0 0,-1 0 0 0 0,1 0 1 0 0,0 0-1 0 0,0 0 0 0 0,1-1 1 0 0,-1 0-1 0 0,1 0 0 0 0,0-1 1 0 0,0 1-1 0 0,0-1 0 0 0,0 0 1 0 0,1-1-1 0 0,-1 0 0 0 0,1 0 1 0 0,7 2-1 0 0,-2-4-7 0 0,0 1 1 0 0,0-1-1 0 0,0-1 0 0 0,0 0 1 0 0,0-1-1 0 0,0 0 0 0 0,-1-1 1 0 0,1 0-1 0 0,-1-1 1 0 0,1 0-1 0 0,-1-1 0 0 0,-1 0 1 0 0,20-12-1 0 0,-24 13-5 0 0,-1 0 1 0 0,1-1-1 0 0,-1 0 1 0 0,0 0-1 0 0,0 0 1 0 0,0 0-1 0 0,-1-1 0 0 0,0 0 1 0 0,0 0-1 0 0,6-11 1 0 0,-8 12 6 0 0,-1 0-1 0 0,1 0 1 0 0,-1 0 0 0 0,0-1 0 0 0,0 1 0 0 0,0 0 0 0 0,-1-1 0 0 0,0 1-1 0 0,0-1 1 0 0,0 1 0 0 0,0 0 0 0 0,-1-1 0 0 0,0 1 0 0 0,-1 0 0 0 0,-2-8-1 0 0,2 6-30 0 0,-1 0 0 0 0,0 0 0 0 0,0 1-1 0 0,-1-1 1 0 0,0 1 0 0 0,0 0 0 0 0,-1 0-1 0 0,1 0 1 0 0,-1 1 0 0 0,0 0-1 0 0,-1 0 1 0 0,1 0 0 0 0,-1 0 0 0 0,0 1-1 0 0,0 0 1 0 0,-9-4 0 0 0,9 6-91 0 0,0-1-1 0 0,0 1 1 0 0,0 1 0 0 0,-1-1-1 0 0,1 1 1 0 0,0 0 0 0 0,-1 0 0 0 0,1 1-1 0 0,-1 0 1 0 0,1 0 0 0 0,-1 0-1 0 0,1 1 1 0 0,0 0 0 0 0,-1 0 0 0 0,1 1-1 0 0,0 0 1 0 0,0 0 0 0 0,0 0-1 0 0,-7 4 1 0 0,2 0-725 0 0,0 0 1 0 0,1 0-1 0 0,-1 1 0 0 0,-10 10 0 0 0,9-7-841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32 3532 0 0,'-1'-2'612'0'0,"1"1"0"0"0,-1-1 0 0 0,1 1 0 0 0,-1-1 0 0 0,1 1 0 0 0,-1-1-1 0 0,0 1 1 0 0,0-1 0 0 0,0 1 0 0 0,0 0 0 0 0,0-1 0 0 0,0 1 0 0 0,0 0-1 0 0,0 0 1 0 0,0 0 0 0 0,0 0 0 0 0,-1 0 0 0 0,1 0 0 0 0,0 0 0 0 0,-1 0 0 0 0,1 1-1 0 0,-3-2 1 0 0,1 2-192 0 0,0-1 0 0 0,0 0 0 0 0,0 1 1 0 0,0 0-1 0 0,0 0 0 0 0,0 0 0 0 0,0 0 0 0 0,-1 0 0 0 0,1 0 0 0 0,0 1 0 0 0,-3 1 0 0 0,0-1-270 0 0,1 1 0 0 0,0 0-1 0 0,0 0 1 0 0,0 0 0 0 0,0 1 0 0 0,0-1 0 0 0,0 1 0 0 0,1 1-1 0 0,-1-1 1 0 0,1 0 0 0 0,0 1 0 0 0,-8 8 0 0 0,11-9-111 0 0,-1 0 0 0 0,0 0-1 0 0,1 0 1 0 0,0 0 0 0 0,0 0 0 0 0,0 0 0 0 0,0 0 0 0 0,0 1 0 0 0,0-1 0 0 0,1 0 0 0 0,0 0 0 0 0,0 1 0 0 0,0-1 0 0 0,0 0 0 0 0,0 0 0 0 0,0 1 0 0 0,1-1 0 0 0,0 0 0 0 0,-1 0 0 0 0,1 0 0 0 0,1 0 0 0 0,-1 1 0 0 0,3 3 0 0 0,3 4-15 0 0,0 1 1 0 0,2-2-1 0 0,-1 1 1 0 0,17 14-1 0 0,-15-15-28 0 0,0 1 1 0 0,16 23-1 0 0,-15-18 16 0 0,-7-10 28 0 0,0 1-1 0 0,0 0 1 0 0,0-1-1 0 0,-1 1 1 0 0,0 1-1 0 0,0-1 1 0 0,-1 0 0 0 0,0 1-1 0 0,1 8 1 0 0,-2-10 99 0 0,-1 1 1 0 0,0-1-1 0 0,-1 1 1 0 0,0-1-1 0 0,0 0 0 0 0,0 1 1 0 0,0-1-1 0 0,-1 0 1 0 0,0 0-1 0 0,-1 1 1 0 0,1-2-1 0 0,-1 1 1 0 0,0 0-1 0 0,-1 0 1 0 0,1-1-1 0 0,-1 0 1 0 0,0 0-1 0 0,-1 0 0 0 0,-7 7 1 0 0,4-5-112 0 0,0 0 0 0 0,-1 0 0 0 0,0-1 1 0 0,-1 0-1 0 0,1 0 0 0 0,-1-1 0 0 0,0 0 1 0 0,-1-1-1 0 0,1 0 0 0 0,-1-1 0 0 0,-12 2 0 0 0,22-4-253 0 0,-14 0-2913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0 126 824 0 0,'1'-4'16201'0'0,"6"-4"-14349"0"0,5 3-1442 0 0,0 1-1 0 0,0 0 1 0 0,1 1 0 0 0,-1 0-1 0 0,1 1 1 0 0,15-1 0 0 0,4-1 70 0 0,258-41 1435 0 0,-264 42-1892 0 0,0-1 0 0 0,50-15 0 0 0,-74 18-248 0 0,-2 1 166 0 0,0 0 1 0 0,0 0-1 0 0,0 0 0 0 0,0-1 0 0 0,0 1 1 0 0,0 0-1 0 0,0 0 0 0 0,0 0 0 0 0,0-1 1 0 0,0 1-1 0 0,0 0 0 0 0,0 0 0 0 0,0-1 1 0 0,0 1-1 0 0,0 0 0 0 0,0 0 1 0 0,0 0-1 0 0,0-1 0 0 0,0 1 0 0 0,0 0 1 0 0,0 0-1 0 0,0 0 0 0 0,0 0 0 0 0,-1-1 1 0 0,1 1-1 0 0,0 0 0 0 0,0 0 0 0 0,0 0 1 0 0,0 0-1 0 0,0-1 0 0 0,-1 1 0 0 0,1 0 1 0 0,0 0-1 0 0,0 0 0 0 0,-1 0 0 0 0,-1-2 40 0 0,-1 1-1 0 0,0 0 0 0 0,0 0 0 0 0,0 0 0 0 0,-1 1 1 0 0,1-1-1 0 0,0 1 0 0 0,0-1 0 0 0,0 1 0 0 0,0 0 1 0 0,0 1-1 0 0,-1-1 0 0 0,1 0 0 0 0,0 1 0 0 0,0 0 1 0 0,0-1-1 0 0,0 1 0 0 0,-4 2 0 0 0,2 0 154 0 0,1 0-1 0 0,-1 0 1 0 0,1 0-1 0 0,0 1 1 0 0,0-1-1 0 0,0 1 1 0 0,1 0-1 0 0,-1 0 1 0 0,1 1-1 0 0,-4 5 0 0 0,-9 18 127 0 0,1 1-1 0 0,2 0 0 0 0,0 1 1 0 0,2 1-1 0 0,1 0 0 0 0,2 0 0 0 0,-6 44 1 0 0,10-53-187 0 0,1 1 1 0 0,0 22 0 0 0,3-38-434 0 0,0-1 0 0 0,1 1-1 0 0,0-1 1 0 0,0 1 0 0 0,0-1 0 0 0,0 0-1 0 0,1 0 1 0 0,0 1 0 0 0,1-1-1 0 0,0-1 1 0 0,5 12 0 0 0,0-6-1192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146 147 4192 0 0,'-4'2'1139'0'0,"0"0"0"0"0,0 1 0 0 0,0-1 0 0 0,0 1 0 0 0,0 0 0 0 0,1 0 0 0 0,-1 0 0 0 0,1 0-1 0 0,-6 7 1 0 0,6-5-544 0 0,-1 1-1 0 0,1-1 0 0 0,0 1 0 0 0,0-1 1 0 0,1 1-1 0 0,-1 0 0 0 0,0 7 0 0 0,1-8-443 0 0,1 0-1 0 0,0 0 0 0 0,0 0 0 0 0,1 0 0 0 0,-1 1 0 0 0,1-1 0 0 0,1 0 0 0 0,-1 0 0 0 0,1 1 0 0 0,-1-1 1 0 0,1 0-1 0 0,1 0 0 0 0,-1 0 0 0 0,1 0 0 0 0,0 0 0 0 0,0 0 0 0 0,0-1 0 0 0,1 1 0 0 0,4 5 0 0 0,-5-7-95 0 0,1 0-1 0 0,-1-1 0 0 0,1 0 0 0 0,-1 1 0 0 0,1-1 0 0 0,0 0 0 0 0,0-1 0 0 0,0 1 0 0 0,0 0 0 0 0,0-1 0 0 0,0 0 1 0 0,1 1-1 0 0,-1-1 0 0 0,7 1 0 0 0,-4-2-8 0 0,0 1 0 0 0,0-1 0 0 0,0 0 0 0 0,0-1 1 0 0,0 1-1 0 0,0-1 0 0 0,12-3 0 0 0,-5-1-9 0 0,-1 1-1 0 0,1-2 1 0 0,-1 0-1 0 0,0 0 1 0 0,0-1 0 0 0,19-16-1 0 0,-22 16 5 0 0,-1-1 0 0 0,0 0 0 0 0,-1 0 0 0 0,0-1 0 0 0,0 0 0 0 0,-1 0-1 0 0,0 0 1 0 0,0-1 0 0 0,-1 0 0 0 0,-1 0 0 0 0,4-13 0 0 0,-6 18 3 0 0,0-1 0 0 0,-1 1 0 0 0,0-1 0 0 0,0 0 1 0 0,-1 0-1 0 0,1 1 0 0 0,-1-1 0 0 0,0 0 0 0 0,-1 0 0 0 0,1 0 0 0 0,-1 1 1 0 0,-1-1-1 0 0,1 0 0 0 0,-1 1 0 0 0,0-1 0 0 0,0 1 0 0 0,0 0 1 0 0,-1 0-1 0 0,0-1 0 0 0,0 2 0 0 0,0-1 0 0 0,0 0 0 0 0,-6-5 0 0 0,4 5-27 0 0,1 1-1 0 0,-1-1 0 0 0,0 1 1 0 0,0 0-1 0 0,0 1 0 0 0,-1-1 1 0 0,0 1-1 0 0,1 0 0 0 0,-1 0 1 0 0,0 1-1 0 0,0 0 0 0 0,0 0 1 0 0,-1 0-1 0 0,1 1 0 0 0,0 0 1 0 0,-1 0-1 0 0,1 0 0 0 0,-1 1 1 0 0,1 0-1 0 0,-1 0 0 0 0,1 1 1 0 0,0 0-1 0 0,-1 0 0 0 0,1 0 1 0 0,0 1-1 0 0,-1 0 0 0 0,-10 5 1 0 0,5-2 1 0 0,0 1 1 0 0,0 0-1 0 0,1 1 0 0 0,-1 0 1 0 0,1 0-1 0 0,1 1 1 0 0,-1 1-1 0 0,2 0 0 0 0,-1 0 1 0 0,1 1-1 0 0,0 0 1 0 0,1 1-1 0 0,1-1 1 0 0,-1 2-1 0 0,2-1 0 0 0,-1 1 1 0 0,-8 24-1 0 0,13-31-68 0 0,1 0-1 0 0,0 1 1 0 0,0-1 0 0 0,0 0-1 0 0,0 0 1 0 0,1 0 0 0 0,0 1-1 0 0,0-1 1 0 0,0 0 0 0 0,1 1-1 0 0,0-1 1 0 0,0 0 0 0 0,0 0-1 0 0,1 0 1 0 0,-1 0 0 0 0,1 0-1 0 0,0 0 1 0 0,1-1 0 0 0,-1 1-1 0 0,1 0 1 0 0,0-1 0 0 0,0 0-1 0 0,0 0 1 0 0,1 0 0 0 0,-1 0-1 0 0,1 0 1 0 0,0-1 0 0 0,0 0-1 0 0,1 1 1 0 0,-1-1-1 0 0,1-1 1 0 0,-1 1 0 0 0,1-1-1 0 0,0 0 1 0 0,0 0 0 0 0,0 0-1 0 0,0-1 1 0 0,0 1 0 0 0,0-1-1 0 0,0-1 1 0 0,0 1 0 0 0,1-1-1 0 0,-1 0 1 0 0,0 0 0 0 0,1 0-1 0 0,5-2 1 0 0,4-2-350 0 0,1-1 0 0 0,-1 0 0 0 0,1-1 0 0 0,-1-1 0 0 0,-1-1 0 0 0,0 0 0 0 0,0-1 0 0 0,0 0 0 0 0,-1-1 1 0 0,-1 0-1 0 0,0-1 0 0 0,0-1 0 0 0,16-20 0 0 0,-22 24 404 0 0,5-4 532 0 0,-1 0-1 0 0,-1 0 1 0 0,0-1-1 0 0,-1 0 1 0 0,0-1-1 0 0,-1 1 1 0 0,0-2-1 0 0,4-14 1 0 0,1-5 2640 0 0,-5 105-1415 0 0,-5-50-1680 0 0,0 1-1 0 0,2-1 1 0 0,11 35 0 0 0,-12-46-482 0 0,1 0-1 0 0,0 0 1 0 0,1-1 0 0 0,0 1-1 0 0,0-1 1 0 0,1 0-1 0 0,0-1 1 0 0,1 1 0 0 0,11 10-1 0 0,2-3-1210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29 1664 0 0,'-2'-8'6181'0'0,"-3"-6"3732"0"0,-4 8-5409 0 0,-5 14-3548 0 0,6-2-184 0 0,5 4-200 0 0,-3 4-264 0 0,2-3-344 0 0,1 5-1580 0 0,6-1 12 0 0,1 3 36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5064 0 0,'1'-4'5775'0'0,"1"-13"118"0"0,-5 27 564 0 0,-3 11-3983 0 0,-15 58-1735 0 0,2 4-74 0 0,3-32-1964 0 0,14-44-173 0 0,-2 0-1615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7 323 3084 0 0,'-6'-71'10692'0'0,"5"64"-10102"0"0,1 0 0 0 0,1-1 1 0 0,0 1-1 0 0,0 0 0 0 0,0 0 0 0 0,1-1 1 0 0,0 1-1 0 0,3-7 0 0 0,-3 9-390 0 0,1 0 0 0 0,1 0 1 0 0,-1 0-1 0 0,0 1 0 0 0,1 0 0 0 0,0 0 0 0 0,0 0 0 0 0,0 0 0 0 0,1 0 0 0 0,9-5 0 0 0,2-1 145 0 0,0 1 0 0 0,1 1 0 0 0,1 0 0 0 0,31-9 0 0 0,79-13 514 0 0,-41 11-418 0 0,-57 11-271 0 0,-15 4 302 0 0,-1 0-1 0 0,1 0 1 0 0,28-1-1 0 0,-39 5-261 0 0,12 2 733 0 0,-14 15-681 0 0,-2-11-190 0 0,-2 30 43 0 0,-3 1-1 0 0,-12 53 1 0 0,4-29-54 0 0,-1 12-46 0 0,-42 275-248 0 0,56-341-341 0 0,-1 0 1 0 0,1 1-1 0 0,0-1 1 0 0,1 1-1 0 0,0-1 1 0 0,3 12 0 0 0,2-9-1039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49 896 0 0,'-31'25'10432'0'0,"28"-21"-9842"0"0,0-1 0 0 0,0 1 0 0 0,0 0 0 0 0,1-1 1 0 0,-1 1-1 0 0,1 0 0 0 0,0 1 0 0 0,0-1 0 0 0,0 0 0 0 0,-1 8 1 0 0,0-2-105 0 0,1 1 0 0 0,0-1 0 0 0,1 1 0 0 0,1-1 0 0 0,-1 1 0 0 0,1-1 0 0 0,1 1 0 0 0,3 17 0 0 0,-2-18-331 0 0,0 1 0 0 0,1-1 0 0 0,0 0 0 0 0,0 0 0 0 0,1 0 0 0 0,1 0 0 0 0,0 0 0 0 0,0-1 0 0 0,0 0 0 0 0,1 0 0 0 0,1 0 0 0 0,12 12 0 0 0,-15-18-124 0 0,-1-1 0 0 0,1 0 1 0 0,0 0-1 0 0,0 0 0 0 0,0-1 1 0 0,0 0-1 0 0,0 1 0 0 0,0-1 1 0 0,0-1-1 0 0,0 1 0 0 0,1-1 0 0 0,-1 1 1 0 0,0-1-1 0 0,0 0 0 0 0,0-1 1 0 0,1 1-1 0 0,-1-1 0 0 0,0 0 1 0 0,0 0-1 0 0,0 0 0 0 0,0 0 0 0 0,4-3 1 0 0,5 0 17 0 0,-1-2 1 0 0,1 0-1 0 0,-1-1 1 0 0,0 0-1 0 0,15-13 1 0 0,-17 12-18 0 0,0 0 1 0 0,-1-1 0 0 0,0-1 0 0 0,-1 1 0 0 0,0-1 0 0 0,-1-1 0 0 0,0 0-1 0 0,0 0 1 0 0,-1 0 0 0 0,-1 0 0 0 0,5-14 0 0 0,-8 18-16 0 0,0 0 1 0 0,0 0 0 0 0,-1 0 0 0 0,0 0 0 0 0,0 0-1 0 0,-1 0 1 0 0,0 0 0 0 0,0-1 0 0 0,0 1-1 0 0,-1 0 1 0 0,0 0 0 0 0,-1 0 0 0 0,0 0 0 0 0,0 0-1 0 0,0 0 1 0 0,-1 0 0 0 0,0 1 0 0 0,0-1-1 0 0,-1 1 1 0 0,-7-11 0 0 0,8 14-21 0 0,0-1 1 0 0,0 1-1 0 0,0-1 0 0 0,-1 1 0 0 0,1 0 1 0 0,-1 1-1 0 0,0-1 0 0 0,1 1 0 0 0,-1-1 1 0 0,-1 1-1 0 0,1 0 0 0 0,0 0 0 0 0,0 1 1 0 0,-1 0-1 0 0,-5-2 0 0 0,3 2 8 0 0,0 1 0 0 0,0-1-1 0 0,1 1 1 0 0,-1 0 0 0 0,0 1-1 0 0,0 0 1 0 0,0 0 0 0 0,0 0-1 0 0,-9 4 1 0 0,6-1 18 0 0,0 0 0 0 0,0 0 0 0 0,0 1 0 0 0,1 0 0 0 0,0 1 0 0 0,0 0 0 0 0,0 0 0 0 0,1 1 0 0 0,0 0 0 0 0,0 1-1 0 0,1 0 1 0 0,-12 16 0 0 0,13-14-12 0 0,1 0 0 0 0,0 0 1 0 0,1 0-1 0 0,0 1 0 0 0,1-1 0 0 0,0 1 0 0 0,1 0 0 0 0,0 0 0 0 0,0 0 0 0 0,1 0 0 0 0,1 0 0 0 0,0 1 0 0 0,2 15 0 0 0,-1-21-75 0 0,0-1-1 0 0,0 0 1 0 0,1 1-1 0 0,-1-1 1 0 0,1 0-1 0 0,1 0 1 0 0,-1 0-1 0 0,1 0 1 0 0,0-1-1 0 0,0 1 1 0 0,6 7-1 0 0,-6-9-217 0 0,-1-1 1 0 0,1 1-1 0 0,0 0 0 0 0,0-1 0 0 0,0 0 0 0 0,0 0 0 0 0,1 0 0 0 0,-1 0 0 0 0,0 0 0 0 0,1-1 0 0 0,0 1 1 0 0,-1-1-1 0 0,1 0 0 0 0,0 0 0 0 0,-1-1 0 0 0,1 1 0 0 0,5-1 0 0 0,6-1-1261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 5124 0 0,'0'-3'6045'0'0,"-1"-21"9700"0"0,-2 31-15592 0 0,0 1 47 0 0,1 0 1 0 0,-1 0-1 0 0,1 0 0 0 0,-1 10 1 0 0,0 15 155 0 0,2 1 0 0 0,6 67 0 0 0,-3-78-280 0 0,4 17-51 0 0,0-18-403 0 0,-4-15 233 0 0,0 1-1 0 0,0-1 0 0 0,1 0 1 0 0,6 14-1 0 0,-7-18-239 0 0,0-1-1 0 0,0 1 0 0 0,0 0 0 0 0,1 0 1 0 0,-1-1-1 0 0,1 0 0 0 0,-1 1 1 0 0,6 2-1 0 0,2-1-1225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1104 0 0,'15'-10'15029'0'0,"-12"11"-14663"0"0,0 0-1 0 0,0 0 1 0 0,0 1-1 0 0,0-1 1 0 0,0 1-1 0 0,-1 0 1 0 0,1 0-1 0 0,0 0 1 0 0,-1 0-1 0 0,0 0 1 0 0,1 0-1 0 0,-1 1 1 0 0,0-1-1 0 0,2 5 1 0 0,28 44 1039 0 0,-24-36-1001 0 0,66 140 1385 0 0,-38-71-1171 0 0,-28-64-486 0 0,5 8 110 0 0,-13-28-239 0 0,1 1-1 0 0,-1-1 1 0 0,0 1 0 0 0,1-1 0 0 0,-1 0-1 0 0,0 1 1 0 0,1-1 0 0 0,-1 0 0 0 0,1 1-1 0 0,-1-1 1 0 0,0 0 0 0 0,1 0 0 0 0,-1 0-1 0 0,1 1 1 0 0,-1-1 0 0 0,1 0 0 0 0,-1 0 0 0 0,1 0-1 0 0,-1 0 1 0 0,1 0 0 0 0,-1 0 0 0 0,1 0-1 0 0,-1 0 1 0 0,1 0 0 0 0,-1 0 0 0 0,0 0-1 0 0,1 0 1 0 0,-1 0 0 0 0,1 0 0 0 0,0 0-1 0 0,15-13 40 0 0,11-30 49 0 0,-21 33-15 0 0,109-179 306 0 0,-102 169-2435 0 0,29-32 0 0 0,-28 38 451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91 2824 0 0,'-1'-18'15036'0'0,"-2"3"-10557"0"0,3 13-3649 0 0,-13 2 1005 0 0,4 8-1598 0 0,1 0 0 0 0,0 1 0 0 0,0 1 0 0 0,1-1 0 0 0,0 1 1 0 0,1 0-1 0 0,0 0 0 0 0,1 1 0 0 0,-5 11 0 0 0,2-2-99 0 0,1 0 0 0 0,2 1-1 0 0,-1 0 1 0 0,-2 28 0 0 0,7-39-114 0 0,0-1 1 0 0,1 1-1 0 0,1-1 1 0 0,-1 0-1 0 0,1 1 1 0 0,1-1-1 0 0,0 1 1 0 0,0-1-1 0 0,4 10 0 0 0,-4-16-47 0 0,-1 1 0 0 0,0-1-1 0 0,1 0 1 0 0,0 0-1 0 0,-1-1 1 0 0,1 1-1 0 0,0 0 1 0 0,1-1-1 0 0,-1 1 1 0 0,0-1 0 0 0,1 0-1 0 0,-1 1 1 0 0,1-1-1 0 0,0 0 1 0 0,0-1-1 0 0,0 1 1 0 0,0 0-1 0 0,0-1 1 0 0,0 0 0 0 0,0 1-1 0 0,0-1 1 0 0,0-1-1 0 0,1 1 1 0 0,-1 0-1 0 0,0-1 1 0 0,1 0-1 0 0,-1 1 1 0 0,6-2 0 0 0,0 0-27 0 0,1-1 1 0 0,-2 0-1 0 0,1 0 1 0 0,0-1 0 0 0,0 0-1 0 0,-1 0 1 0 0,1-1 0 0 0,-1-1-1 0 0,0 1 1 0 0,-1-1 0 0 0,1 0-1 0 0,-1-1 1 0 0,11-9 0 0 0,5-9 57 0 0,-2 0 0 0 0,27-37 0 0 0,-46 59 1 0 0,5-8 166 0 0,1-1 1 0 0,-2 0-1 0 0,1 0 1 0 0,-2 0-1 0 0,1 0 0 0 0,6-25 1 0 0,-3 17 402 0 0,-4 11 306 0 0,-13 24-841 0 0,2 1-1 0 0,-1 0 1 0 0,2 1 0 0 0,-6 31-1 0 0,10-44-39 0 0,-1 14 20 0 0,0 0-1 0 0,2 35 0 0 0,0-49-25 0 0,0 0 0 0 0,1 0-1 0 0,0 0 1 0 0,0 0 0 0 0,1 0 0 0 0,-1 0-1 0 0,1 0 1 0 0,0-1 0 0 0,0 1 0 0 0,1-1-1 0 0,-1 1 1 0 0,1-1 0 0 0,0 0 0 0 0,0 0-1 0 0,7 7 1 0 0,-6-8-14 0 0,0-1 1 0 0,0 1-1 0 0,0-1 0 0 0,0 0 1 0 0,0 0-1 0 0,0 0 0 0 0,0 0 1 0 0,1-1-1 0 0,-1 0 0 0 0,1 0 0 0 0,-1 0 1 0 0,1 0-1 0 0,-1-1 0 0 0,1 0 1 0 0,0 0-1 0 0,-1 0 0 0 0,1 0 1 0 0,-1-1-1 0 0,1 0 0 0 0,-1 0 1 0 0,1 0-1 0 0,-1 0 0 0 0,0-1 0 0 0,1 0 1 0 0,5-3-1 0 0,5-2-15 0 0,-1-2-1 0 0,0 0 1 0 0,-1 0-1 0 0,0-1 1 0 0,21-21-1 0 0,-20 16 71 0 0,0-1 0 0 0,-1-1-1 0 0,-1 0 1 0 0,-1-1 0 0 0,0 0 0 0 0,-1-1-1 0 0,-1 0 1 0 0,-1-1 0 0 0,-1 1-1 0 0,-1-1 1 0 0,0-1 0 0 0,4-36-1 0 0,-9 51 15 0 0,-1 1-1 0 0,1-1 0 0 0,-2 0 0 0 0,1 0 1 0 0,0 0-1 0 0,-1 0 0 0 0,0 1 0 0 0,-4-11 1 0 0,4 13-232 0 0,0 1 1 0 0,0-1 0 0 0,0 1 0 0 0,0-1 0 0 0,-1 1 0 0 0,1 0 0 0 0,-1-1 0 0 0,1 1 0 0 0,-1 0 0 0 0,0 0 0 0 0,0 0 0 0 0,0 0 0 0 0,0 1 0 0 0,0-1 0 0 0,-1 0 0 0 0,1 1 0 0 0,0 0 0 0 0,-1-1 0 0 0,1 1-1 0 0,-4-1 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7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11 112 19750 0 0,'0'-23'3676'0'0,"-3"1"-2164"0"0,3 8-716 0 0,0 0-280 0 0,-4 2-156 0 0,4 5 60 0 0,-3-7-312 0 0,3 8-60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4088 0 0,'-3'6'12150'0'0,"-3"7"-4212"0"0,2-5-4169 0 0,-1 2-4225 0 0,16-8-1099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10 1720 0 0,'-1'-9'14166'0'0,"-1"23"-11487"0"0,-2 33-2793 0 0,47 500 2845 0 0,-38-503-2629 0 0,30 329 619 0 0,-32-338-622 0 0,-1-26 104 0 0,-1 0 0 0 0,0-1 0 0 0,0 1 0 0 0,-1 0 0 0 0,0-1-1 0 0,-1 1 1 0 0,0 0 0 0 0,0-1 0 0 0,-1 1 0 0 0,-4 10 0 0 0,5-16-108 0 0,-1-1 0 0 0,0 1 0 0 0,-1 0 0 0 0,1-1 0 0 0,0 0 0 0 0,-1 0 1 0 0,0 0-1 0 0,1 0 0 0 0,-1 0 0 0 0,0 0 0 0 0,0-1 0 0 0,0 1 0 0 0,0-1 1 0 0,0 0-1 0 0,0 0 0 0 0,0 0 0 0 0,-1 0 0 0 0,-5 1 0 0 0,-7 0 178 0 0,0-1-1 0 0,-22 0 0 0 0,37-1-261 0 0,-81-3 495 0 0,54 0-478 0 0,0 2 1 0 0,0 1-1 0 0,-1 1 1 0 0,-29 6-1 0 0,55-6-396 0 0,0 0-1 0 0,-1 0 1 0 0,1 0-1 0 0,0 0 1 0 0,0 1-1 0 0,0 0 1 0 0,0-1 0 0 0,0 1-1 0 0,1 0 1 0 0,-5 5-1 0 0,3-3-1239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4496 0 0,'0'0'7928'0'0,"1"5"-6248"0"0,39 279 4886 0 0,-1 153-4529 0 0,-15-160-1120 0 0,-20-234-801 0 0,1 12-211 0 0,-3-18-4144 0 0,-2-31 2731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1104 0 0,'0'0'5705'0'0,"3"-3"-3459"0"0,13-6-1340 0 0,-1 0 1 0 0,1 1 0 0 0,0 1-1 0 0,1 1 1 0 0,-1 0 0 0 0,19-3-1 0 0,12-6 185 0 0,317-107 2576 0 0,-246 85-2802 0 0,239-81 1214 0 0,-269 86-445 0 0,-49 20-4808 0 0,-33 11 1597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65 179 1172 0 0,'-3'11'1265'0'0,"0"0"-1"0"0,1-1 1 0 0,0 1-1 0 0,0 1 0 0 0,1-1 1 0 0,1 20-1 0 0,0-20-866 0 0,1 1-1 0 0,0 0 0 0 0,1-1 0 0 0,1 0 0 0 0,0 1 0 0 0,0-1 0 0 0,1 0 0 0 0,1 0 0 0 0,-1-1 0 0 0,12 18 0 0 0,-14-25-283 0 0,0 0-1 0 0,1 0 0 0 0,-1 0 0 0 0,1 0 1 0 0,-1 0-1 0 0,1-1 0 0 0,0 1 0 0 0,0-1 0 0 0,1 0 1 0 0,-1 1-1 0 0,0-2 0 0 0,1 1 0 0 0,-1 0 1 0 0,1-1-1 0 0,-1 1 0 0 0,1-1 0 0 0,0 0 1 0 0,0 0-1 0 0,0-1 0 0 0,-1 1 0 0 0,1-1 1 0 0,0 0-1 0 0,0 0 0 0 0,0 0 0 0 0,0 0 1 0 0,0-1-1 0 0,-1 1 0 0 0,1-1 0 0 0,0 0 0 0 0,0-1 1 0 0,5-1-1 0 0,0-1 25 0 0,-1-1 0 0 0,0 0 0 0 0,0 0 0 0 0,0 0-1 0 0,-1-1 1 0 0,1 0 0 0 0,-1 0 0 0 0,-1-1 0 0 0,1 0 0 0 0,-1 0 0 0 0,10-16 0 0 0,-10 11 81 0 0,1 0 0 0 0,-2 0 1 0 0,0-1-1 0 0,0 1 0 0 0,-1-1 0 0 0,-1 0 1 0 0,0-1-1 0 0,-1 1 0 0 0,0 0 0 0 0,-1-1 1 0 0,0 1-1 0 0,-1-1 0 0 0,-1 0 0 0 0,0 1 1 0 0,-1 0-1 0 0,0-1 0 0 0,-1 1 0 0 0,-1 0 1 0 0,-7-19-1 0 0,8 27-157 0 0,1 0 0 0 0,-1-1 0 0 0,0 1 0 0 0,0 0 0 0 0,0 1 0 0 0,-1-1 0 0 0,0 1 0 0 0,0-1 0 0 0,0 1 0 0 0,0 0 0 0 0,-1 0 0 0 0,0 1 0 0 0,0 0 0 0 0,0-1 0 0 0,0 2 0 0 0,0-1 0 0 0,0 0 0 0 0,-1 1 0 0 0,-8-2 0 0 0,8 2-39 0 0,-1 1 0 0 0,1 1 0 0 0,-1-1 0 0 0,0 1-1 0 0,1 0 1 0 0,-1 1 0 0 0,0-1 0 0 0,1 1 0 0 0,-1 0 0 0 0,1 1 0 0 0,0 0 0 0 0,-1 0 0 0 0,1 0 0 0 0,0 1 0 0 0,0 0-1 0 0,-11 7 1 0 0,8-3-14 0 0,0 0 0 0 0,0 1 0 0 0,1 1-1 0 0,-1-1 1 0 0,2 1 0 0 0,-1 0 0 0 0,2 1-1 0 0,-1 0 1 0 0,1 0 0 0 0,0 0 0 0 0,1 1-1 0 0,1 0 1 0 0,-1 0 0 0 0,2 0 0 0 0,0 0-1 0 0,0 1 1 0 0,1 0 0 0 0,0-1 0 0 0,1 1-1 0 0,0 0 1 0 0,1 0 0 0 0,0-1 0 0 0,3 15-1 0 0,-1-8 3 0 0,1-1 0 0 0,1 0-1 0 0,0 0 1 0 0,2 0-1 0 0,9 22 1 0 0,-12-32-27 0 0,1-1 0 0 0,-1 1 0 0 0,1-1 0 0 0,0 0 0 0 0,1 0 0 0 0,-1 0 0 0 0,1-1 0 0 0,1 0-1 0 0,-1 0 1 0 0,1 0 0 0 0,-1 0 0 0 0,1-1 0 0 0,1 0 0 0 0,-1 0 0 0 0,10 4 0 0 0,-11-7-14 0 0,0 0 0 0 0,0 0 1 0 0,0 0-1 0 0,1-1 0 0 0,-1 0 0 0 0,0 0 0 0 0,0 0 0 0 0,0 0 1 0 0,0-1-1 0 0,0 0 0 0 0,0 0 0 0 0,0 0 0 0 0,0-1 1 0 0,0 1-1 0 0,-1-1 0 0 0,1 0 0 0 0,0-1 0 0 0,7-4 1 0 0,-1-1-26 0 0,-1 1 1 0 0,1-2 0 0 0,-1 1 0 0 0,-1-1 0 0 0,1-1 0 0 0,7-10 0 0 0,-4 1 53 0 0,-2 0 0 0 0,0 0 0 0 0,-1-1 0 0 0,-1 0-1 0 0,-1-1 1 0 0,-1 0 0 0 0,-1 0 0 0 0,7-41 0 0 0,-8 27 1152 0 0,0-66 0 0 0,-5 99-347 0 0,0 7-734 0 0,5 46 70 0 0,-2-22-66 0 0,6 37 1 0 0,-2-38-34 0 0,1 0 0 0 0,1 0 1 0 0,1-1-1 0 0,1 0 1 0 0,17 27-1 0 0,-22-42-349 0 0,2-1 0 0 0,-1 0 0 0 0,2 0 1 0 0,-1-1-1 0 0,2 0 0 0 0,-1-1 0 0 0,1 0 0 0 0,0 0 0 0 0,1-1 0 0 0,0-1 0 0 0,1 1 1 0 0,-1-2-1 0 0,15 7 0 0 0,3-3-1307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36 103 1488 0 0,'-5'11'1001'0'0,"1"0"-1"0"0,0 0 1 0 0,0 0-1 0 0,2 0 1 0 0,-1 0-1 0 0,1 0 1 0 0,1 1-1 0 0,0-1 0 0 0,1 1 1 0 0,0 0-1 0 0,3 22 1 0 0,0-21-582 0 0,0-1 0 0 0,1 1 1 0 0,0-1-1 0 0,1 1 0 0 0,1-2 0 0 0,12 22 0 0 0,-15-30-328 0 0,-1 1 0 0 0,1-1-1 0 0,0 0 1 0 0,0 0 0 0 0,0 0-1 0 0,0 0 1 0 0,1 0 0 0 0,-1-1-1 0 0,1 1 1 0 0,-1-1-1 0 0,1 0 1 0 0,0 0 0 0 0,0-1-1 0 0,0 1 1 0 0,0-1 0 0 0,0 0-1 0 0,1 0 1 0 0,-1 0 0 0 0,0 0-1 0 0,0-1 1 0 0,1 1 0 0 0,-1-1-1 0 0,0-1 1 0 0,1 1-1 0 0,4-1 1 0 0,0-1 36 0 0,0 0-1 0 0,0 0 1 0 0,-1-1 0 0 0,1 0 0 0 0,-1-1-1 0 0,1 1 1 0 0,-1-2 0 0 0,0 1-1 0 0,-1-1 1 0 0,1 0 0 0 0,-1-1 0 0 0,0 0-1 0 0,0 0 1 0 0,-1-1 0 0 0,1 1-1 0 0,-2-1 1 0 0,1-1 0 0 0,-1 1 0 0 0,0-1-1 0 0,0 0 1 0 0,-1 0 0 0 0,0 0-1 0 0,-1-1 1 0 0,0 1 0 0 0,0-1 0 0 0,-1 0-1 0 0,0 0 1 0 0,0 0 0 0 0,-1 0 0 0 0,0 0-1 0 0,-1 0 1 0 0,0 0 0 0 0,0 0-1 0 0,-1 0 1 0 0,-3-17 0 0 0,1 16-16 0 0,0 0 1 0 0,0 0 0 0 0,-1 1-1 0 0,0 0 1 0 0,0 0 0 0 0,-1 0-1 0 0,-1 0 1 0 0,1 1 0 0 0,-1-1-1 0 0,-1 2 1 0 0,1-1 0 0 0,-13-10-1 0 0,15 15-78 0 0,1 0-1 0 0,-1 0 0 0 0,0 0 1 0 0,0 1-1 0 0,0-1 1 0 0,-1 1-1 0 0,1 0 0 0 0,-1 0 1 0 0,1 1-1 0 0,-1 0 1 0 0,1-1-1 0 0,-1 1 0 0 0,0 1 1 0 0,0-1-1 0 0,1 1 1 0 0,-1 0-1 0 0,0 0 0 0 0,0 0 1 0 0,1 1-1 0 0,-1-1 1 0 0,0 1-1 0 0,1 0 0 0 0,-1 1 1 0 0,0-1-1 0 0,1 1 1 0 0,0 0-1 0 0,-1 0 0 0 0,-6 5 1 0 0,3-2-8 0 0,1 1 1 0 0,0-1-1 0 0,0 1 1 0 0,0 1-1 0 0,1 0 1 0 0,0 0-1 0 0,0 0 1 0 0,0 0-1 0 0,-7 17 1 0 0,6-10 0 0 0,0 0 1 0 0,2 1-1 0 0,-1 0 1 0 0,2 0-1 0 0,-3 20 1 0 0,2 2 9 0 0,2 0-1 0 0,1 0 1 0 0,2 0 0 0 0,6 42 0 0 0,67 353 310 0 0,-57-351-285 0 0,22 93-264 0 0,-35-159-127 0 0,-3-11 15 0 0,1-1 1 0 0,0 0 0 0 0,-1 1-1 0 0,1-1 1 0 0,0 0 0 0 0,1 0-1 0 0,-1 0 1 0 0,0 1-1 0 0,1-1 1 0 0,0-1 0 0 0,0 1-1 0 0,3 4 1 0 0,4 1-1274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96 4192 0 0,'0'0'3295'0'0,"-3"2"-600"0"0,-3 1-2124 0 0,1 1 0 0 0,0-1 0 0 0,0 1 0 0 0,0 0-1 0 0,1 0 1 0 0,-1 1 0 0 0,1-1 0 0 0,0 1 0 0 0,1 0 0 0 0,-1 0 0 0 0,1 0-1 0 0,-4 8 1 0 0,3-4-179 0 0,0 1 0 0 0,1-1 0 0 0,0 0 0 0 0,0 1 0 0 0,1 0 0 0 0,1-1 0 0 0,-2 19 0 0 0,3-18-271 0 0,1 0 1 0 0,-1 0 0 0 0,1 0-1 0 0,1 0 1 0 0,0 0-1 0 0,1-1 1 0 0,6 18-1 0 0,-7-21-43 0 0,1 0-1 0 0,0 0 1 0 0,1 0 0 0 0,0-1-1 0 0,0 1 1 0 0,0-1-1 0 0,0 0 1 0 0,1 0-1 0 0,0 0 1 0 0,0-1 0 0 0,10 8-1 0 0,-9-9-49 0 0,0 0 0 0 0,0 0 0 0 0,0-1 0 0 0,0 0 0 0 0,0 0 0 0 0,0-1 0 0 0,1 1 0 0 0,-1-1 0 0 0,1-1 0 0 0,-1 1 0 0 0,1-1 0 0 0,-1 0 0 0 0,0-1 0 0 0,1 1 0 0 0,-1-1 0 0 0,1-1 0 0 0,-1 1 1 0 0,0-1-1 0 0,0 0 0 0 0,0-1 0 0 0,0 1 0 0 0,0-1 0 0 0,0 0 0 0 0,6-6 0 0 0,-4 5 21 0 0,-1-2 1 0 0,0 1-1 0 0,0-1 1 0 0,0 0-1 0 0,-1 0 1 0 0,0-1-1 0 0,0 0 1 0 0,0 0-1 0 0,-1 0 1 0 0,0-1-1 0 0,-1 0 1 0 0,0 0-1 0 0,0 0 1 0 0,0 0-1 0 0,-1-1 1 0 0,4-16-1 0 0,-6 10 136 0 0,0-1 0 0 0,0 1 1 0 0,-1-1-1 0 0,-1 0 0 0 0,-1 1 0 0 0,0 0 0 0 0,-8-27 0 0 0,8 34-127 0 0,-1 0-1 0 0,0 0 0 0 0,0 1 1 0 0,0-1-1 0 0,-1 1 0 0 0,0 0 1 0 0,-1 0-1 0 0,1 0 0 0 0,-2 1 1 0 0,1-1-1 0 0,0 1 1 0 0,-1 0-1 0 0,0 1 0 0 0,-1 0 1 0 0,1 0-1 0 0,-11-6 0 0 0,12 9-41 0 0,0 0-1 0 0,0 0 0 0 0,0 1 0 0 0,0 0 0 0 0,-1 0 1 0 0,1 0-1 0 0,0 1 0 0 0,-1 0 0 0 0,1 0 0 0 0,0 0 1 0 0,-1 1-1 0 0,1-1 0 0 0,0 1 0 0 0,0 1 0 0 0,0-1 1 0 0,0 1-1 0 0,0 0 0 0 0,0 0 0 0 0,0 0 0 0 0,0 0 1 0 0,1 1-1 0 0,-9 6 0 0 0,3-2-6 0 0,0 1 0 0 0,0 1 0 0 0,1-1 0 0 0,0 1 0 0 0,1 1 0 0 0,0 0 0 0 0,0 0 0 0 0,-9 18-1 0 0,11-16-6 0 0,0 0 0 0 0,1 0 0 0 0,1 0 0 0 0,0 1 0 0 0,1 0 0 0 0,0 0 0 0 0,1 0 0 0 0,1 0 0 0 0,0 1 0 0 0,1 24 0 0 0,1-30-48 0 0,-1-1-1 0 0,1 0 0 0 0,1 0 1 0 0,-1-1-1 0 0,1 1 1 0 0,1 0-1 0 0,-1 0 1 0 0,1-1-1 0 0,0 0 0 0 0,1 1 1 0 0,-1-1-1 0 0,1 0 1 0 0,0-1-1 0 0,1 1 1 0 0,0-1-1 0 0,-1 0 1 0 0,2 0-1 0 0,-1 0 0 0 0,0-1 1 0 0,1 0-1 0 0,12 7 1 0 0,-14-9-42 0 0,2 0-1 0 0,-1 0 1 0 0,0-1 0 0 0,0 0 0 0 0,0 0 0 0 0,1 0 0 0 0,-1-1 0 0 0,0 1 0 0 0,1-1 0 0 0,-1-1-1 0 0,0 1 1 0 0,0-1 0 0 0,1 0 0 0 0,-1 0 0 0 0,0 0 0 0 0,0-1 0 0 0,0 0 0 0 0,0 0 0 0 0,0 0-1 0 0,5-3 1 0 0,0-1-46 0 0,-1 0 0 0 0,1 0 0 0 0,-1-1-1 0 0,0 0 1 0 0,-1-1 0 0 0,1 0 0 0 0,-1-1 0 0 0,8-11-1 0 0,-5 4 195 0 0,-1-1 0 0 0,0 0 0 0 0,-2-1-1 0 0,0 1 1 0 0,7-26 0 0 0,-4 5 1235 0 0,8-64 0 0 0,-8 35 1610 0 0,-11 65-2364 0 0,1 7-444 0 0,6 15-8 0 0,-1 0 0 0 0,-1 0 0 0 0,3 29 0 0 0,10 41-1 0 0,-5-45-315 0 0,21 64 7 0 0,-29-96-561 0 0,1 1 0 0 0,1-1 0 0 0,0 0 0 0 0,0 0 0 0 0,15 17 0 0 0,-13-21-829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2868 0 0,'0'0'3557'0'0,"-9"0"223"0"0,5 9-5876 0 0,4 7-1073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228 703 1364 0 0,'-1'-2'724'0'0,"1"0"0"0"0,-1 0 0 0 0,-1 0 0 0 0,1 0 0 0 0,0 0 0 0 0,0 0 0 0 0,-1 1 0 0 0,1-1 0 0 0,-1 0 0 0 0,1 1 0 0 0,-1-1 0 0 0,0 1 0 0 0,0 0 0 0 0,0-1 1 0 0,1 1-1 0 0,-1 0 0 0 0,0 0 0 0 0,-1 0 0 0 0,1 0 0 0 0,-2 0 0 0 0,1 1-338 0 0,0-1 1 0 0,0 1 0 0 0,0 0-1 0 0,0 0 1 0 0,0 1 0 0 0,0-1-1 0 0,0 1 1 0 0,0-1 0 0 0,0 1-1 0 0,0 0 1 0 0,0 0 0 0 0,1 0-1 0 0,-5 3 1 0 0,0 0-177 0 0,0 0 1 0 0,0 1-1 0 0,0 0 0 0 0,1 1 1 0 0,-1 0-1 0 0,1 0 0 0 0,1 0 1 0 0,-1 1-1 0 0,-8 12 1 0 0,8-7-51 0 0,0 0 1 0 0,0 0 0 0 0,1 1-1 0 0,1-1 1 0 0,0 1 0 0 0,1 0-1 0 0,0 0 1 0 0,1 0 0 0 0,0 1-1 0 0,1 18 1 0 0,1-25-136 0 0,0-1 0 0 0,1 1-1 0 0,0-1 1 0 0,1 0 0 0 0,-1 1 0 0 0,1-1-1 0 0,0 0 1 0 0,1 0 0 0 0,-1 0 0 0 0,1-1-1 0 0,0 1 1 0 0,1 0 0 0 0,-1-1 0 0 0,1 0-1 0 0,0 0 1 0 0,1 0 0 0 0,-1-1 0 0 0,1 1-1 0 0,0-1 1 0 0,0 0 0 0 0,0 0 0 0 0,1-1-1 0 0,8 5 1 0 0,-9-5-37 0 0,1-1 0 0 0,-1 1 0 0 0,1-1-1 0 0,0 0 1 0 0,0-1 0 0 0,0 1 0 0 0,0-1 0 0 0,0-1 0 0 0,1 1 0 0 0,-1-1-1 0 0,0 0 1 0 0,0 0 0 0 0,0-1 0 0 0,0 0 0 0 0,0 0 0 0 0,0 0 0 0 0,0-1-1 0 0,0 0 1 0 0,0 0 0 0 0,0 0 0 0 0,-1-1 0 0 0,1 0 0 0 0,-1 0-1 0 0,0 0 1 0 0,10-9 0 0 0,-9 7 14 0 0,0-1-1 0 0,-1 0 0 0 0,1 0 1 0 0,-1-1-1 0 0,0 0 0 0 0,-1 0 1 0 0,1 0-1 0 0,-1 0 0 0 0,-1-1 1 0 0,1 0-1 0 0,-2 1 1 0 0,1-1-1 0 0,-1 0 0 0 0,0-1 1 0 0,0 1-1 0 0,-1 0 0 0 0,0 0 1 0 0,-1-15-1 0 0,-3-3 50 0 0,-2 0 0 0 0,0 1 0 0 0,-2-1-1 0 0,0 1 1 0 0,-2 1 0 0 0,-1 0 0 0 0,0 0 0 0 0,-20-30-1 0 0,-9-8 101 0 0,-3 3 0 0 0,-63-70-1 0 0,93 115-33 0 0,0-1-1 0 0,-20-32 0 0 0,30 42-100 0 0,0 1-1 0 0,0 0 1 0 0,0 0-1 0 0,0-1 1 0 0,1 1-1 0 0,-1-1 1 0 0,1 0-1 0 0,0 1 1 0 0,0-1-1 0 0,1 0 1 0 0,0 1-1 0 0,0-1 1 0 0,0 0-1 0 0,0 0 1 0 0,1 1-1 0 0,-1-1 1 0 0,4-8 0 0 0,2-1 37 0 0,0 0 1 0 0,1 1 0 0 0,1 0 0 0 0,1 0 0 0 0,-1 1 0 0 0,2 0 0 0 0,0 0 0 0 0,20-18 0 0 0,-22 23-362 0 0,0 1 1 0 0,0 0-1 0 0,0 0 0 0 0,1 1 1 0 0,0 0-1 0 0,0 0 1 0 0,0 1-1 0 0,0 0 1 0 0,1 1-1 0 0,-1 0 0 0 0,1 0 1 0 0,0 1-1 0 0,0 1 1 0 0,12-2-1 0 0,-4 3-1300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3212 0 0,'-6'-2'1965'0'0,"1"-1"0"0"0,-1 1 0 0 0,0 0 0 0 0,-9-2-1 0 0,10 3-1263 0 0,0 0 0 0 0,0 1 1 0 0,0-1-1 0 0,1 1 0 0 0,-1 1 0 0 0,-5 0 0 0 0,6-1-527 0 0,1 1 1 0 0,-1 0-1 0 0,1 0 0 0 0,-1 0 1 0 0,1 0-1 0 0,0 1 0 0 0,0 0 1 0 0,-1-1-1 0 0,1 1 0 0 0,0 0 1 0 0,1 1-1 0 0,-1-1 1 0 0,0 0-1 0 0,1 1 0 0 0,-1-1 1 0 0,1 1-1 0 0,0 0 0 0 0,0 0 1 0 0,0 0-1 0 0,-3 5 0 0 0,4-5-130 0 0,-1 0 0 0 0,1 1 0 0 0,0-1 0 0 0,0 0 0 0 0,0 1-1 0 0,1-1 1 0 0,-1 1 0 0 0,1-1 0 0 0,0 1 0 0 0,0-1 0 0 0,0 1-1 0 0,0-1 1 0 0,1 1 0 0 0,-1-1 0 0 0,1 1 0 0 0,0-1 0 0 0,0 1-1 0 0,0-1 1 0 0,1 0 0 0 0,-1 1 0 0 0,1-1 0 0 0,-1 0 0 0 0,1 0-1 0 0,0 0 1 0 0,1 0 0 0 0,-1-1 0 0 0,0 1 0 0 0,1-1 0 0 0,4 5-1 0 0,0-1-139 0 0,0-1-1 0 0,1 1 0 0 0,0-1 0 0 0,0 0 1 0 0,0-1-1 0 0,0 0 0 0 0,0 0 0 0 0,1-1 1 0 0,0 0-1 0 0,11 2 0 0 0,-25 3 594 0 0,-1-1 0 0 0,0 1 0 0 0,-1-1 0 0 0,-10 9 1 0 0,10-8-219 0 0,0-1-229 0 0,0 1 1 0 0,1 0 0 0 0,0 0-1 0 0,1 1 1 0 0,0-1-1 0 0,0 1 1 0 0,0 0-1 0 0,1 1 1 0 0,1-1-1 0 0,0 1 1 0 0,0 0-1 0 0,1 0 1 0 0,0 0 0 0 0,-1 12-1 0 0,3-16-35 0 0,0 0-1 0 0,0 0 1 0 0,0-1-1 0 0,1 1 1 0 0,0 0 0 0 0,0 0-1 0 0,1 0 1 0 0,-1 0-1 0 0,1-1 1 0 0,1 1 0 0 0,-1-1-1 0 0,1 0 1 0 0,0 1-1 0 0,0-1 1 0 0,0 0-1 0 0,1-1 1 0 0,-1 1 0 0 0,1-1-1 0 0,0 1 1 0 0,1-1-1 0 0,-1 0 1 0 0,1-1 0 0 0,0 1-1 0 0,0-1 1 0 0,9 5-1 0 0,-7-5-35 0 0,0 0-1 0 0,-1-1 0 0 0,1 1 0 0 0,0-2 0 0 0,0 1 1 0 0,0-1-1 0 0,0 0 0 0 0,0 0 0 0 0,0-1 0 0 0,1 0 1 0 0,13-1-1 0 0,-11-1-21 0 0,1 0 0 0 0,-1-1 0 0 0,0 0 1 0 0,0-1-1 0 0,0 0 0 0 0,0-1 0 0 0,13-8 1 0 0,-9 4 54 0 0,-1 0 1 0 0,0-1 0 0 0,-1-1 0 0 0,0 0 0 0 0,-1 0 0 0 0,0-1 0 0 0,-1-1 0 0 0,0 0 0 0 0,-1 0 0 0 0,12-25 0 0 0,-8 7 843 0 0,-2-1 0 0 0,14-66 1 0 0,-18 68 12 0 0,-7-2 1422 0 0,-3 67-2342 0 0,3 0 0 0 0,0 0 0 0 0,3-1 0 0 0,1 1 0 0 0,1-1 0 0 0,2 0 0 0 0,1 0 0 0 0,20 50 0 0 0,-23-72-468 0 0,0-1 0 0 0,1 1 0 0 0,12 16-1 0 0,-8-12-661 0 0,1 1-382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3908 0 0,'0'0'3452'0'0,"16"4"3457"0"0,-10 2-5853 0 0,1 1 1 0 0,-1 0 0 0 0,10 13 0 0 0,26 55 1186 0 0,-18-30-1319 0 0,-10-16-446 0 0,-1 0 1 0 0,13 43-1 0 0,0-2 228 0 0,-2 4 1462 0 0,-24-73-2149 0 0,0-1 1 0 0,0 0-1 0 0,1 0 0 0 0,-1 0 1 0 0,0 1-1 0 0,0-1 1 0 0,0 0-1 0 0,0 0 1 0 0,0 0-1 0 0,1 0 0 0 0,-1 1 1 0 0,0-1-1 0 0,0 0 1 0 0,0 0-1 0 0,1 0 1 0 0,-1 0-1 0 0,0 0 1 0 0,0 0-1 0 0,1 0 0 0 0,-1 0 1 0 0,0 0-1 0 0,0 0 1 0 0,0 0-1 0 0,1 0 1 0 0,-1 0-1 0 0,0 0 0 0 0,0 0 1 0 0,1 0-1 0 0,-1 0 1 0 0,0 0-1 0 0,0 0 1 0 0,0 0-1 0 0,1 0 0 0 0,-1 0 1 0 0,0 0-1 0 0,0 0 1 0 0,1 0-1 0 0,-1 0 1 0 0,0 0-1 0 0,0-1 1 0 0,0 1-1 0 0,0 0 0 0 0,1 0 1 0 0,-1 0-1 0 0,0 0 1 0 0,0-1-1 0 0,0 1 1 0 0,0 0-1 0 0,0 0 0 0 0,1 0 1 0 0,-1-1-1 0 0,0 1 1 0 0,0 0-1 0 0,8-10 315 0 0,-8 10-354 0 0,6-11 212 0 0,0 0 1 0 0,0 0-1 0 0,-1 0 1 0 0,0-1-1 0 0,3-13 1 0 0,2-4 70 0 0,10-37 174 0 0,7-16-66 0 0,-17 57-248 0 0,6-31 0 0 0,-4 16-34 0 0,20-71-1049 0 0,-22 97-2510 0 0,-7 11 1862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4088 0 0,'-10'-13'17411'0'0,"20"40"-16823"0"0,2-1 0 0 0,0 0-1 0 0,31 45 1 0 0,-20-33-295 0 0,155 310 1083 0 0,-129-227-1075 0 0,-43-104-243 0 0,-1 1 0 0 0,-1-1 0 0 0,-1 1 1 0 0,0-1-1 0 0,0 22 0 0 0,-3-33-14 0 0,-1 0 0 0 0,1 0-1 0 0,-1 0 1 0 0,0-1 0 0 0,0 1 0 0 0,-1 0-1 0 0,0-1 1 0 0,0 0 0 0 0,0 1 0 0 0,-1-1 0 0 0,0 0-1 0 0,0 0 1 0 0,0 0 0 0 0,0 0 0 0 0,-1-1-1 0 0,0 1 1 0 0,0-1 0 0 0,0 0 0 0 0,0 0 0 0 0,-8 4-1 0 0,8-5 10 0 0,0 0 0 0 0,-1-1 0 0 0,1 0 0 0 0,-1 0 0 0 0,0 0 0 0 0,1-1 0 0 0,-1 1 0 0 0,0-1 0 0 0,0 0 0 0 0,0-1 0 0 0,0 1 0 0 0,0-1 0 0 0,0 0 0 0 0,0 0-1 0 0,0-1 1 0 0,0 1 0 0 0,1-1 0 0 0,-1 0 0 0 0,0 0 0 0 0,0-1 0 0 0,0 1 0 0 0,1-1 0 0 0,-1 0 0 0 0,-4-4 0 0 0,2 2-11 0 0,0 0 0 0 0,1-1 1 0 0,-1 0-1 0 0,1 0 0 0 0,1-1 0 0 0,-1 0 1 0 0,1 0-1 0 0,0 0 0 0 0,0 0 0 0 0,1-1 1 0 0,-7-13-1 0 0,6 9-4 0 0,0-1 1 0 0,1 0-1 0 0,1-1 1 0 0,0 1-1 0 0,1-1 1 0 0,-2-21-1 0 0,3-1 7 0 0,2 0-1 0 0,2 0 0 0 0,1 1 1 0 0,13-52-1 0 0,-6 46-7 0 0,1-1 0 0 0,2 2 0 0 0,2 0 0 0 0,30-53 0 0 0,73-132 525 0 0,-110 206-534 0 0,-2 3-592 0 0,17-27 0 0 0,-13 35-2310 0 0,-3 4 1277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5388 0 0,'-4'-24'19061'0'0,"4"42"-18668"0"0,1 0 0 0 0,0 0 1 0 0,1-1-1 0 0,8 31 0 0 0,-1-18-181 0 0,-2-6-31 0 0,0 0-1 0 0,2-1 0 0 0,0 0 1 0 0,17 28-1 0 0,-25-49-172 0 0,0 0-1 0 0,1 0 1 0 0,-1 0-1 0 0,1 0 1 0 0,-1-1 0 0 0,1 1-1 0 0,0 0 1 0 0,0-1-1 0 0,0 1 1 0 0,-1-1-1 0 0,1 0 1 0 0,1 0-1 0 0,-1 0 1 0 0,0 0 0 0 0,0 0-1 0 0,0 0 1 0 0,1 0-1 0 0,1 0 1 0 0,0-1-11 0 0,0 0 0 0 0,0 0 0 0 0,-1 0 1 0 0,1 0-1 0 0,0-1 0 0 0,-1 1 0 0 0,1-1 0 0 0,0 0 1 0 0,-1 0-1 0 0,6-2 0 0 0,2-3-22 0 0,0 1-1 0 0,-1-2 1 0 0,0 1 0 0 0,0-1-1 0 0,17-16 1 0 0,-13 8 50 0 0,0 0-1 0 0,0 0 1 0 0,-2-2 0 0 0,0 1 0 0 0,-1-2 0 0 0,-1 1-1 0 0,0-1 1 0 0,-2-1 0 0 0,0 0 0 0 0,7-25 0 0 0,-5 18 304 0 0,-9 22-216 0 0,1 0-1 0 0,0 0 1 0 0,-1 0 0 0 0,0-1-1 0 0,0 1 1 0 0,0 0 0 0 0,0-6-1 0 0,0 6 50 0 0,0 0 1 0 0,1 0-1 0 0,-1 0 0 0 0,1 1 0 0 0,3-7 0 0 0,-3 6-3 0 0,-2 3 120 0 0,3 19-189 0 0,0-1-60 0 0,0 0-1 0 0,0 0 1 0 0,2-1-1 0 0,0 1 1 0 0,1-1-1 0 0,1 0 1 0 0,11 20-1 0 0,-5-13-40 0 0,0 0-1 0 0,31 36 0 0 0,-37-52-353 0 0,0 0-1 0 0,0 0 0 0 0,1 0 1 0 0,0-1-1 0 0,0 0 0 0 0,0 0 1 0 0,1-1-1 0 0,0 0 0 0 0,0-1 1 0 0,14 5-1 0 0,-2-2-1217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2596 0 0,'-3'2'5569'0'0,"1"1"-5094"0"0,-1-1 0 0 0,0 1-1 0 0,1 0 1 0 0,-1 1 0 0 0,1-1 0 0 0,0 0 0 0 0,0 1 0 0 0,0-1 0 0 0,1 1 0 0 0,-1 0 0 0 0,1-1 0 0 0,0 1 0 0 0,0 0-1 0 0,0 0 1 0 0,0 0 0 0 0,1 0 0 0 0,0 5 0 0 0,-2 13 787 0 0,5 44-1 0 0,3-13-507 0 0,2 0-1 0 0,21 70 0 0 0,43 103 481 0 0,17 64-306 0 0,-53-78-752 0 0,-24-68-4666 0 0,-12-120 2984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72 158 5212 0 0,'-1'-1'468'0'0,"1"1"-1"0"0,-1-1 0 0 0,1 0 0 0 0,-1 0 0 0 0,0 1 0 0 0,1-1 0 0 0,-1 0 0 0 0,0 1 0 0 0,0-1 0 0 0,0 1 0 0 0,1-1 0 0 0,-1 1 0 0 0,0 0 0 0 0,0-1 0 0 0,0 1 0 0 0,0 0 0 0 0,0-1 0 0 0,0 1 0 0 0,0 0 0 0 0,0 0 0 0 0,0 0 0 0 0,0 0 0 0 0,0 0 0 0 0,0 0 0 0 0,0 0 1 0 0,0 0-1 0 0,-1 1 0 0 0,0 0-201 0 0,0 0 1 0 0,1 0 0 0 0,-1 0 0 0 0,0 0 0 0 0,1 1 0 0 0,-1-1 0 0 0,1 1-1 0 0,0-1 1 0 0,-1 1 0 0 0,1-1 0 0 0,0 1 0 0 0,-2 3 0 0 0,-1 4-63 0 0,0 0 0 0 0,0 0 0 0 0,1 0 0 0 0,-4 16 0 0 0,6-18-117 0 0,0 0 1 0 0,0-1 0 0 0,1 1-1 0 0,0 0 1 0 0,0-1 0 0 0,1 1-1 0 0,-1 0 1 0 0,2 0-1 0 0,-1-1 1 0 0,1 1 0 0 0,0-1-1 0 0,0 0 1 0 0,0 1 0 0 0,1-1-1 0 0,0 0 1 0 0,4 6-1 0 0,-3-8-136 0 0,-1 0-1 0 0,0 1 0 0 0,1-2 0 0 0,0 1 0 0 0,0 0 0 0 0,0-1 0 0 0,0 0 0 0 0,1 0 0 0 0,-1 0 1 0 0,1 0-1 0 0,0-1 0 0 0,0 1 0 0 0,0-1 0 0 0,0-1 0 0 0,0 1 0 0 0,0-1 0 0 0,0 0 0 0 0,1 0 1 0 0,-1 0-1 0 0,10 0 0 0 0,-5-2 3 0 0,0 0 0 0 0,0 0 0 0 0,-1-1 0 0 0,1 0-1 0 0,-1 0 1 0 0,1-1 0 0 0,-1-1 0 0 0,0 1 0 0 0,0-2 0 0 0,0 1 0 0 0,-1-1 0 0 0,1 0 0 0 0,-1-1 0 0 0,0 0 0 0 0,-1 0 0 0 0,0-1 0 0 0,0 0 0 0 0,0 0 0 0 0,-1-1 0 0 0,1 1-1 0 0,-2-1 1 0 0,7-12 0 0 0,-7 11 192 0 0,-1 1 0 0 0,0-1-1 0 0,-1 1 1 0 0,0-1 0 0 0,0 0-1 0 0,0 0 1 0 0,-2 0 0 0 0,1-1-1 0 0,-1 1 1 0 0,0 0 0 0 0,-1-1-1 0 0,0 1 1 0 0,-1 0 0 0 0,1-1-1 0 0,-2 1 1 0 0,0 0 0 0 0,0 0-1 0 0,0 0 1 0 0,-1 0 0 0 0,0 0-1 0 0,-1 0 1 0 0,0 1 0 0 0,-9-13-1 0 0,11 17-93 0 0,0 0 0 0 0,-1 0-1 0 0,0 1 1 0 0,0-1-1 0 0,0 1 1 0 0,0 0-1 0 0,-1-1 1 0 0,1 2 0 0 0,-1-1-1 0 0,0 0 1 0 0,1 1-1 0 0,-1 0 1 0 0,-1-1 0 0 0,1 2-1 0 0,0-1 1 0 0,0 0-1 0 0,-1 1 1 0 0,1 0 0 0 0,-1 0-1 0 0,1 0 1 0 0,-1 1-1 0 0,1-1 1 0 0,-1 1-1 0 0,1 0 1 0 0,-1 0 0 0 0,1 1-1 0 0,-1 0 1 0 0,0-1-1 0 0,1 1 1 0 0,0 1 0 0 0,-7 1-1 0 0,-1 2-18 0 0,0 1 0 0 0,0 0-1 0 0,1 0 1 0 0,0 1 0 0 0,0 1 0 0 0,0 0-1 0 0,1 0 1 0 0,1 1 0 0 0,-1 0 0 0 0,1 1-1 0 0,1 0 1 0 0,0 0 0 0 0,0 1 0 0 0,1 0-1 0 0,-9 18 1 0 0,13-22-36 0 0,-1 1-1 0 0,1 0 1 0 0,1 0-1 0 0,-1 1 1 0 0,1-1 0 0 0,1 1-1 0 0,0-1 1 0 0,0 1-1 0 0,0 14 1 0 0,1-16-64 0 0,1-1-1 0 0,0 0 1 0 0,0 0 0 0 0,0 0-1 0 0,0 0 1 0 0,1 0 0 0 0,0 0-1 0 0,0 0 1 0 0,1 0 0 0 0,0-1 0 0 0,0 1-1 0 0,0-1 1 0 0,0 0 0 0 0,6 6-1 0 0,-6-7-82 0 0,1-1-1 0 0,0 1 0 0 0,1-1 0 0 0,-1 1 0 0 0,0-1 0 0 0,1-1 1 0 0,0 1-1 0 0,0-1 0 0 0,0 1 0 0 0,0-1 0 0 0,0-1 0 0 0,0 1 1 0 0,0-1-1 0 0,9 1 0 0 0,-5-1-112 0 0,-1-1 0 0 0,0 0 0 0 0,0-1 0 0 0,0 0 0 0 0,0 0 0 0 0,0 0 0 0 0,0-1 0 0 0,0-1 0 0 0,8-3 0 0 0,-4 1 108 0 0,0-1-1 0 0,0-1 1 0 0,0 0 0 0 0,-1 0-1 0 0,0-1 1 0 0,0 0 0 0 0,-1-1-1 0 0,0-1 1 0 0,0 1 0 0 0,-1-2-1 0 0,11-16 1 0 0,-13 14 727 0 0,0-1 0 0 0,-1 0 0 0 0,0-1-1 0 0,-1 0 1 0 0,-1 0 0 0 0,-1 0 0 0 0,0 0 0 0 0,-1 0 0 0 0,0-1-1 0 0,-1 1 1 0 0,-1-17 0 0 0,0 31-271 0 0,0-8 8 0 0,0 6-108 0 0,-1 8 1025 0 0,0 24-1166 0 0,0 0-1 0 0,2 0 1 0 0,2 1 0 0 0,0-1-1 0 0,2 0 1 0 0,11 35 0 0 0,-10-47-736 0 0,2 0 0 0 0,0 0-1 0 0,1 0 1 0 0,0-2 0 0 0,16 20 0 0 0,-11-16-935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2732 0 0,'0'0'2394'0'0,"20"-8"5152"0"0,-18 8-7212 0 0,0-1 0 0 0,1 1 0 0 0,-1-1 0 0 0,0 0 0 0 0,0 0 0 0 0,0 1 0 0 0,0-1 0 0 0,0 0 0 0 0,0-1 0 0 0,0 1 0 0 0,0 0-1 0 0,0-1 1 0 0,-1 1 0 0 0,1-1 0 0 0,-1 1 0 0 0,1-1 0 0 0,-1 0 0 0 0,1 1 0 0 0,-1-1 0 0 0,0 0 0 0 0,0 0 0 0 0,2-4 0 0 0,-2 4 389 0 0,-3-10 1745 0 0,2 11-2456 0 0,-1 1 0 0 0,1-1 0 0 0,-1 0 0 0 0,1 1 0 0 0,-1-1 0 0 0,0 0 0 0 0,1 1 0 0 0,-1-1 0 0 0,0 1 0 0 0,0-1 0 0 0,1 1 0 0 0,-1 0 0 0 0,0-1 0 0 0,0 1-1 0 0,0 0 1 0 0,1 0 0 0 0,-1-1 0 0 0,0 1 0 0 0,0 0 0 0 0,0 0 0 0 0,0 0 0 0 0,1 0 0 0 0,-3 0 0 0 0,2 0-219 0 0,0 1-1 0 0,0-1 1 0 0,0 1-1 0 0,0 0 1 0 0,-1-1 0 0 0,1 1-1 0 0,0 0 1 0 0,0-1-1 0 0,0 1 1 0 0,1 0 0 0 0,-1 0-1 0 0,0 0 1 0 0,0 0-1 0 0,0 0 1 0 0,1 0 0 0 0,-1 0-1 0 0,-1 3 1 0 0,-2 2-1325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15 600 0 0,'1'1'867'0'0,"0"0"0"0"0,0 0 1 0 0,1 0-1 0 0,-1-1 0 0 0,0 1 0 0 0,1 0 1 0 0,-1-1-1 0 0,0 1 0 0 0,1-1 0 0 0,-1 1 0 0 0,1-1 1 0 0,13 0 12617 0 0,-17-3-12725 0 0,0 1-589 0 0,0 1 0 0 0,0-1 1 0 0,0 0-1 0 0,0 1 0 0 0,0-1 1 0 0,-1 1-1 0 0,1 0 0 0 0,0-1 1 0 0,-1 1-1 0 0,1 0 1 0 0,-1 1-1 0 0,1-1 0 0 0,-1 0 1 0 0,0 1-1 0 0,1-1 0 0 0,-1 1 1 0 0,0 0-1 0 0,1 0 0 0 0,-4 0 1 0 0,4 1-504 0 0,1-1 0 0 0,-1 0 0 0 0,0 1 0 0 0,0-1 1 0 0,0 1-1 0 0,1 0 0 0 0,-1 0 0 0 0,0 0 0 0 0,1 0 1 0 0,-1 0-1 0 0,-1 1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557 150 1488 0 0,'-17'-54'13034'0'0,"14"46"-11631"0"0,-1 0-1 0 0,0 0 1 0 0,-10-14 0 0 0,11 18-1234 0 0,0 0 0 0 0,-1 0 0 0 0,1 0 0 0 0,-1 1 0 0 0,0-1 0 0 0,0 1 0 0 0,0 0 0 0 0,-1 0 0 0 0,1 1 0 0 0,-1-1 1 0 0,1 1-1 0 0,-1 0 0 0 0,0 0 0 0 0,0 1 0 0 0,0-1 0 0 0,0 1 0 0 0,0 0 0 0 0,0 1 0 0 0,-5-1 0 0 0,-6 2-19 0 0,1 0 1 0 0,0 1-1 0 0,0 1 0 0 0,1 0 0 0 0,-1 1 0 0 0,-25 11 0 0 0,20-8-40 0 0,7-2-45 0 0,-1 0 1 0 0,1 1-1 0 0,0 1 0 0 0,0 0 0 0 0,1 0 1 0 0,0 1-1 0 0,1 1 0 0 0,-13 11 1 0 0,21-17-54 0 0,0 0 1 0 0,-1 1-1 0 0,1 0 1 0 0,1 0-1 0 0,-1-1 1 0 0,0 2-1 0 0,1-1 1 0 0,0 0-1 0 0,0 0 1 0 0,0 1-1 0 0,1-1 1 0 0,-1 1-1 0 0,1-1 1 0 0,0 1-1 0 0,0 0 1 0 0,1 0-1 0 0,-1-1 1 0 0,1 1-1 0 0,0 0 1 0 0,0 0-1 0 0,1-1 1 0 0,0 1 0 0 0,0 0-1 0 0,0-1 1 0 0,0 1-1 0 0,0 0 1 0 0,1-1-1 0 0,3 6 1 0 0,1 2-2 0 0,0 0 0 0 0,1-1 0 0 0,1 0 0 0 0,0 0-1 0 0,1-1 1 0 0,16 16 0 0 0,-19-20-11 0 0,0 0 1 0 0,1-1-1 0 0,0 0 0 0 0,0-1 0 0 0,1 1 0 0 0,0-1 0 0 0,-1-1 0 0 0,1 1 0 0 0,0-1 0 0 0,0-1 0 0 0,15 4 0 0 0,51 0 123 0 0,-73-6-85 0 0,0 0 0 0 0,1-1 0 0 0,-1 1 0 0 0,0 0 0 0 0,0-1-1 0 0,0 1 1 0 0,1 0 0 0 0,-1-1 0 0 0,0 0 0 0 0,0 1 0 0 0,0-1-1 0 0,0 0 1 0 0,0 1 0 0 0,0-1 0 0 0,0 0 0 0 0,0 0 0 0 0,0 0 0 0 0,-1 0-1 0 0,1 0 1 0 0,1-1 0 0 0,-6 1 1 0 0,0 1-30 0 0,-1 0 0 0 0,1 0 0 0 0,-1 1 0 0 0,1-1-1 0 0,0 1 1 0 0,-1 0 0 0 0,1 0 0 0 0,0 1-1 0 0,-1-1 1 0 0,1 1 0 0 0,0 0 0 0 0,0 0 0 0 0,-4 3-1 0 0,-53 37 26 0 0,54-37-30 0 0,-19 15 0 0 0,0 1 0 0 0,1 1-1 0 0,2 2 1 0 0,0 0 0 0 0,1 1-1 0 0,2 1 1 0 0,0 1 0 0 0,-25 49-1 0 0,40-67-3 0 0,1 0-1 0 0,0 1 0 0 0,1-1 1 0 0,0 1-1 0 0,1 0 0 0 0,0 0 1 0 0,0 0-1 0 0,1 0 0 0 0,0 0 0 0 0,1 0 1 0 0,0 0-1 0 0,1 0 0 0 0,0 0 1 0 0,0 0-1 0 0,1 0 0 0 0,6 17 0 0 0,-1-12 19 0 0,0 0 0 0 0,2 0 0 0 0,-1-1 0 0 0,2 0-1 0 0,0-1 1 0 0,1 0 0 0 0,0-1 0 0 0,1 0-1 0 0,0-1 1 0 0,1 0 0 0 0,0-1 0 0 0,1 0 0 0 0,0-1-1 0 0,0-1 1 0 0,1 0 0 0 0,0-1 0 0 0,1 0-1 0 0,-1-1 1 0 0,1-1 0 0 0,0-1 0 0 0,1 0-1 0 0,-1-1 1 0 0,1-1 0 0 0,-1 0 0 0 0,1-2 0 0 0,0 0-1 0 0,-1 0 1 0 0,1-2 0 0 0,0 0 0 0 0,-1-1-1 0 0,30-9 1 0 0,-29 7-893 0 0,-1-2 0 0 0,0 0 1 0 0,-1-1-1 0 0,24-14 0 0 0,-28 10-728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1104 0 0,'-7'-2'12653'0'0,"1"14"-11077"0"0,3-4-375 0 0,3-1-489 0 0,7 7-496 0 0,0-1-1633 0 0,6 8 77 0 0,1 0-1380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41 5356 0 0,'-2'-3'880'0'0,"0"-1"0"0"0,0 1-1 0 0,-1 0 1 0 0,0 0 0 0 0,1 0-1 0 0,-1 0 1 0 0,0 1-1 0 0,-1-1 1 0 0,1 1 0 0 0,0 0-1 0 0,-1 0 1 0 0,-6-3 0 0 0,7 4-636 0 0,0 1 0 0 0,0-1 0 0 0,-1 1 0 0 0,1 0 0 0 0,0 0 0 0 0,-1 0 0 0 0,1 0 0 0 0,0 1 0 0 0,0-1 0 0 0,-1 1 0 0 0,1 0 0 0 0,0 0 0 0 0,0 0 0 0 0,0 0 0 0 0,0 1 0 0 0,-3 1 0 0 0,-6 4 12 0 0,0 1 1 0 0,0 0-1 0 0,1 0 0 0 0,0 1 1 0 0,1 0-1 0 0,0 1 0 0 0,1 0 1 0 0,0 1-1 0 0,0 0 1 0 0,1 1-1 0 0,0-1 0 0 0,-7 18 1 0 0,7-14-125 0 0,2 0 0 0 0,0 0 1 0 0,0 1-1 0 0,2 0 0 0 0,0 0 1 0 0,1 0-1 0 0,0 0 0 0 0,1 0 1 0 0,1 1-1 0 0,1 21 0 0 0,2-29-89 0 0,-1 1 0 0 0,1-1 0 0 0,1 1-1 0 0,0-1 1 0 0,0 0 0 0 0,1 0 0 0 0,0 0 0 0 0,0-1-1 0 0,1 1 1 0 0,0-1 0 0 0,1 0 0 0 0,0-1-1 0 0,0 1 1 0 0,1-1 0 0 0,-1 0 0 0 0,10 6-1 0 0,-11-9-22 0 0,0 0-1 0 0,0 0 0 0 0,0-1 1 0 0,0 0-1 0 0,1 0 0 0 0,-1 0 0 0 0,1-1 1 0 0,0 0-1 0 0,0 0 0 0 0,0 0 0 0 0,0-1 1 0 0,0 0-1 0 0,0 0 0 0 0,0 0 1 0 0,0-1-1 0 0,0 0 0 0 0,0 0 0 0 0,0-1 1 0 0,1 0-1 0 0,-1 0 0 0 0,0 0 0 0 0,0-1 1 0 0,-1 1-1 0 0,1-1 0 0 0,0-1 1 0 0,6-3-1 0 0,-9 5 10 0 0,-1 0 0 0 0,0 0 0 0 0,0 0 0 0 0,1-1 1 0 0,-1 1-1 0 0,0-1 0 0 0,0 1 0 0 0,0-1 0 0 0,-1 0 0 0 0,1 0 0 0 0,0 0 0 0 0,-1 0 1 0 0,1 0-1 0 0,-1 0 0 0 0,0 0 0 0 0,1-1 0 0 0,-1 1 0 0 0,0 0 0 0 0,0-1 1 0 0,-1 1-1 0 0,1-1 0 0 0,0 1 0 0 0,-1-1 0 0 0,0 1 0 0 0,1-1 0 0 0,-1 1 1 0 0,0-1-1 0 0,0 1 0 0 0,-1-1 0 0 0,1 0 0 0 0,0 1 0 0 0,-1-1 0 0 0,0 1 1 0 0,1-1-1 0 0,-3-3 0 0 0,1 2 14 0 0,-1 0 0 0 0,1 0 1 0 0,-1-1-1 0 0,0 2 0 0 0,-1-1 1 0 0,1 0-1 0 0,-1 1 0 0 0,1-1 0 0 0,-1 1 1 0 0,0 0-1 0 0,0 0 0 0 0,0 1 1 0 0,-1-1-1 0 0,1 1 0 0 0,-1 0 0 0 0,1 0 1 0 0,-8-2-1 0 0,4 3-200 0 0,0 0 1 0 0,1 0-1 0 0,-1 1 1 0 0,0 0-1 0 0,0 0 1 0 0,1 1-1 0 0,-1 0 1 0 0,1 1-1 0 0,-1-1 1 0 0,1 1-1 0 0,-1 1 1 0 0,1-1-1 0 0,0 1 1 0 0,0 1-1 0 0,0-1 1 0 0,0 1-1 0 0,1 0 1 0 0,0 1-1 0 0,0 0 1 0 0,-10 9-1 0 0,9-3-1449 0 0,2-1-3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3872 0 0,'-4'-4'2742'0'0,"3"3"-2207"0"0,0 1 1 0 0,0-1-1 0 0,0 0 0 0 0,1 0 0 0 0,-1 1 0 0 0,0-1 1 0 0,1 0-1 0 0,-1 0 0 0 0,1 0 0 0 0,-1 0 1 0 0,1 0-1 0 0,-1 0 0 0 0,1 0 0 0 0,0 0 0 0 0,-1 0 1 0 0,1-2 2070 0 0,2 2-1822 0 0,5-3-463 0 0,-1 1-1 0 0,1 0 1 0 0,0 0 0 0 0,1 1 0 0 0,-1 0 0 0 0,0 0 0 0 0,14-1-1 0 0,2-1 21 0 0,142-34 987 0 0,-10 5-397 0 0,-153 34-572 0 0,-5 3-159 0 0,-12 13-111 0 0,-17 24-53 0 0,18-15 22 0 0,1 0 0 0 0,1 1 1 0 0,-11 42-1 0 0,18-54-111 0 0,2 1-1 0 0,0 0 0 0 0,1 1 1 0 0,1-1-1 0 0,0 0 0 0 0,1 0 1 0 0,1 1-1 0 0,3 16 0 0 0,-1-18-904 0 0,0-1 1 0 0,1 1-1 0 0,10 22 0 0 0,-3-12-581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8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3412 0 0,'100'-19'11896'0'0,"-1"3"-7153"0"0,90-17-1217 0 0,-167 29-3149 0 0,-15 4-271 0 0,-1-1 0 0 0,0 0 0 0 0,0-1 0 0 0,0 1 0 0 0,0-1 0 0 0,0 0 0 0 0,8-4 0 0 0,-14 6-120 0 0,1 0-1 0 0,-1-1 0 0 0,0 1 1 0 0,1 0-1 0 0,-1 0 0 0 0,0 0 1 0 0,1 0-1 0 0,-1-1 0 0 0,0 1 0 0 0,0 0 1 0 0,1 0-1 0 0,-1-1 0 0 0,0 1 1 0 0,0 0-1 0 0,1-1 0 0 0,-1 1 1 0 0,0 0-1 0 0,0 0 0 0 0,0-1 1 0 0,1 1-1 0 0,-1 0 0 0 0,0-1 1 0 0,0 1-1 0 0,0 0 0 0 0,0-1 1 0 0,0 1-1 0 0,0-1 0 0 0,0 1 1 0 0,0 0-1 0 0,0-1 0 0 0,0 1 0 0 0,0 0 1 0 0,0-1-1 0 0,0 1 0 0 0,0 0 1 0 0,0-1-1 0 0,0 1 0 0 0,0 0 1 0 0,-1-1-1 0 0,1 1 0 0 0,0 0 1 0 0,0-1-1 0 0,0 1 0 0 0,-1 0 1 0 0,1-1-1 0 0,0 1 0 0 0,0 0 1 0 0,-1 0-1 0 0,1-1 0 0 0,0 1 1 0 0,0 0-1 0 0,-1 0 0 0 0,1-1 0 0 0,0 1 1 0 0,-1 0-1 0 0,1 0 0 0 0,0 0 1 0 0,-1 0-1 0 0,-21-8-121 0 0,20 8 116 0 0,1 0 1 0 0,0 0 23 0 0,0 0-1 0 0,1 0 0 0 0,-1 0 1 0 0,0 0-1 0 0,0 0 0 0 0,0 0 0 0 0,1 1 1 0 0,-1-1-1 0 0,0 0 0 0 0,0 0 0 0 0,1 1 1 0 0,-1-1-1 0 0,0 0 0 0 0,0 1 1 0 0,1-1-1 0 0,-1 1 0 0 0,1-1 0 0 0,-1 1 1 0 0,0-1-1 0 0,0 2 0 0 0,-8 16 237 0 0,2 1 0 0 0,0 0-1 0 0,1 0 1 0 0,0 0 0 0 0,2 1 0 0 0,-2 23 0 0 0,2-1 304 0 0,2 82-1 0 0,20 56 226 0 0,-12-131-1014 0 0,3 14-4022 0 0,-8-51 2668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1664 0 0,'-3'-6'18172'0'0,"-3"18"-17722"0"0,0 0-1 0 0,0 0 1 0 0,1 1-1 0 0,1 0 0 0 0,0 0 1 0 0,-3 22-1 0 0,6-24-286 0 0,-1 0-1 0 0,1 1 0 0 0,1-1 1 0 0,0 1-1 0 0,0-1 0 0 0,2 0 1 0 0,-1 1-1 0 0,6 20 1 0 0,-6-29-147 0 0,1 0 0 0 0,-1 0 0 0 0,0 0 0 0 0,1 0 0 0 0,-1-1 0 0 0,1 1 0 0 0,0 0 0 0 0,0-1 0 0 0,0 1 1 0 0,0-1-1 0 0,0 0 0 0 0,1 0 0 0 0,-1 0 0 0 0,1 0 0 0 0,0 0 0 0 0,-1 0 0 0 0,1 0 0 0 0,4 1 0 0 0,-2-2-20 0 0,0 1 0 0 0,0-1 0 0 0,0 0-1 0 0,0-1 1 0 0,0 1 0 0 0,0-1-1 0 0,0 0 1 0 0,0 0 0 0 0,0-1 0 0 0,-1 1-1 0 0,7-2 1 0 0,-1-1-13 0 0,0 0 0 0 0,0 0 0 0 0,0-1-1 0 0,0 0 1 0 0,-1-1 0 0 0,1 0 0 0 0,-1-1 0 0 0,0 0 0 0 0,-1 0 0 0 0,14-13 0 0 0,-8 3 528 0 0,0-2 1 0 0,-2 0 0 0 0,20-34 0 0 0,-28 44-229 0 0,9-20 969 0 0,-13 27-735 0 0,2 4-460 0 0,7 40 77 0 0,-7-32-132 0 0,0-1 0 0 0,0 1 0 0 0,1-1 1 0 0,1 0-1 0 0,-1 0 0 0 0,6 10 0 0 0,-1-7-64 0 0,0-1 0 0 0,0 0-1 0 0,1 0 1 0 0,0 0 0 0 0,13 10-1 0 0,-17-18 27 0 0,-1 0-1 0 0,1-1 1 0 0,0 0-1 0 0,0 0 1 0 0,0 0-1 0 0,0-1 1 0 0,0 1-1 0 0,0-1 1 0 0,1-1-1 0 0,-1 1 1 0 0,1-1-1 0 0,0 0 1 0 0,-1 0-1 0 0,1 0 1 0 0,0-1-1 0 0,8 0 1 0 0,-5-1 48 0 0,1-1 0 0 0,0 1 0 0 0,0-2 0 0 0,-1 1 0 0 0,0-1 0 0 0,1-1 0 0 0,-1 0 0 0 0,0 0 0 0 0,-1 0 0 0 0,1-1 0 0 0,-1-1 0 0 0,0 0 0 0 0,0 0 0 0 0,0 0 0 0 0,-1-1 0 0 0,0 0 0 0 0,-1 0 0 0 0,1-1 0 0 0,-1 0 0 0 0,-1 0 0 0 0,0 0 0 0 0,0-1 0 0 0,7-17 0 0 0,-5 6 178 0 0,-1 0 1 0 0,0 0 0 0 0,-2-1 0 0 0,-1 1-1 0 0,0-1 1 0 0,-1-40 0 0 0,-3 25-549 0 0,-1 4-3486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1944 0 0,'3'0'532'0'0,"-1"0"0"0"0,0 0 0 0 0,1 0 0 0 0,-1 0 0 0 0,0 0 0 0 0,1 0 0 0 0,-1 1 0 0 0,0-1 0 0 0,1 1 0 0 0,-1-1 0 0 0,0 1 0 0 0,0 0 0 0 0,0 0 0 0 0,4 2 0 0 0,-2 0-25 0 0,0 0-1 0 0,0 0 1 0 0,0 1 0 0 0,0-1-1 0 0,-1 1 1 0 0,5 5 0 0 0,1 4 147 0 0,0 0 1 0 0,-2 1-1 0 0,10 20 0 0 0,-7-13-16 0 0,-1 1 0 0 0,-1 1 0 0 0,-1-1-1 0 0,9 48 1 0 0,-14-50-31 0 0,9 51 2346 0 0,-11-71-2936 0 0,0 0-1 0 0,0 0 0 0 0,0 0 1 0 0,0 0-1 0 0,1 0 1 0 0,-1-1-1 0 0,0 1 0 0 0,0 0 1 0 0,0 0-1 0 0,0 0 0 0 0,0 0 1 0 0,0 0-1 0 0,0 0 0 0 0,0 0 1 0 0,0 0-1 0 0,1 0 0 0 0,-1 0 1 0 0,0-1-1 0 0,0 1 0 0 0,0 0 1 0 0,0 0-1 0 0,0 0 0 0 0,0 0 1 0 0,0 0-1 0 0,1 0 0 0 0,-1 0 1 0 0,0 0-1 0 0,0 0 0 0 0,0 0 1 0 0,0 0-1 0 0,0 0 0 0 0,0 0 1 0 0,1 0-1 0 0,-1 0 1 0 0,0 0-1 0 0,0 0 0 0 0,0 0 1 0 0,0 1-1 0 0,0-1 0 0 0,0 0 1 0 0,1 0-1 0 0,-1 0 0 0 0,0 0 1 0 0,0 0-1 0 0,0 0 0 0 0,0 0 1 0 0,0 0-1 0 0,0 0 0 0 0,0 0 1 0 0,0 0-1 0 0,0 1 0 0 0,0-1 1 0 0,1 0-1 0 0,-1 0 0 0 0,0 0 1 0 0,0 0-1 0 0,0 0 0 0 0,0 0 1 0 0,0 1-1 0 0,0-1 0 0 0,0 0 1 0 0,0 0-1 0 0,0 0 1 0 0,12-24 78 0 0,9-28 1 0 0,9-18-11 0 0,-12 34-44 0 0,1 1 0 0 0,2 1 1 0 0,2 1-1 0 0,34-39 1 0 0,-48 62-21 0 0,-5 5 19 0 0,1 0 0 0 0,0 0-1 0 0,-1 0 1 0 0,2 0 0 0 0,6-4-1 0 0,-10 8-10 0 0,0 0-1 0 0,1 0 1 0 0,-1 0 0 0 0,0 0-1 0 0,1 1 1 0 0,-1-1-1 0 0,1 1 1 0 0,-1-1 0 0 0,1 1-1 0 0,-1 0 1 0 0,1 0-1 0 0,-1 0 1 0 0,1 0 0 0 0,-1 0-1 0 0,1 1 1 0 0,-1-1-1 0 0,4 2 1 0 0,5 2 25 0 0,-1 0 0 0 0,0 1 0 0 0,0 0 0 0 0,0 1 0 0 0,-1 0 0 0 0,1 0 0 0 0,-2 1 0 0 0,1 0 0 0 0,-1 1-1 0 0,13 14 1 0 0,6 11 138 0 0,31 50-1 0 0,-57-82-186 0 0,23 38 181 0 0,-2 0 0 0 0,-2 2 0 0 0,28 81 0 0 0,-23-30 240 0 0,3 9-5045 0 0,-22-90 3024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57 2548 0 0,'0'-1'715'0'0,"-14"-23"8564"0"0,0 7-4761 0 0,12 15-4333 0 0,-1 0 0 0 0,1 1 0 0 0,-1-1-1 0 0,1 1 1 0 0,-1 0 0 0 0,0 0 0 0 0,0 0-1 0 0,1 0 1 0 0,-1 0 0 0 0,0 0 0 0 0,0 1-1 0 0,0-1 1 0 0,0 1 0 0 0,0 0 0 0 0,-3 0 0 0 0,-8 1 59 0 0,1 0 0 0 0,0 1 0 0 0,0 0 0 0 0,1 1 1 0 0,-1 1-1 0 0,0 0 0 0 0,1 0 0 0 0,0 1 0 0 0,-17 10 1 0 0,6-1-2 0 0,0 1 0 0 0,1 1 1 0 0,-30 27-1 0 0,38-30-138 0 0,1 0-1 0 0,0 0 1 0 0,1 2 0 0 0,0-1-1 0 0,1 2 1 0 0,1-1-1 0 0,-16 34 1 0 0,23-40-78 0 0,-4 5 18 0 0,0 1 0 0 0,1 0-1 0 0,1 0 1 0 0,1 0 0 0 0,0 0-1 0 0,1 1 1 0 0,1 0 0 0 0,-1 31-1 0 0,4-30-2 0 0,1 1 0 0 0,1-1-1 0 0,0 0 1 0 0,2 0 0 0 0,9 26-1 0 0,-10-35-23 0 0,-1 0 0 0 0,1 1 0 0 0,1-2 0 0 0,0 1 0 0 0,0 0 0 0 0,0-1 0 0 0,1 0 0 0 0,0 0 0 0 0,0-1 0 0 0,1 0 0 0 0,0 0 0 0 0,12 8 0 0 0,-5-6-18 0 0,1-1 0 0 0,-1-1 0 0 0,1 0 0 0 0,1-1 0 0 0,-1 0 0 0 0,1-2 0 0 0,0 0 0 0 0,0 0 0 0 0,0-2 0 0 0,0 0 0 0 0,0 0-1 0 0,24-4 1 0 0,-17 0-30 0 0,-1-1 0 0 0,1 0-1 0 0,-1-2 1 0 0,0-1 0 0 0,-1 0-1 0 0,0-2 1 0 0,0-1 0 0 0,25-15-1 0 0,-38 20 49 0 0,-1 0 0 0 0,1-1 1 0 0,-1 0-1 0 0,0 0 0 0 0,-1-1 0 0 0,0 0 0 0 0,0 0 0 0 0,0 0 0 0 0,-1-1 0 0 0,0 0 0 0 0,0 0 0 0 0,-1 0 0 0 0,6-17 0 0 0,-8 19-2 0 0,0 1-1 0 0,-1-1 1 0 0,0 0-1 0 0,0 0 1 0 0,0 0-1 0 0,-1 0 1 0 0,1 0-1 0 0,-2 0 1 0 0,1 0-1 0 0,-1 0 1 0 0,0 0-1 0 0,0 0 1 0 0,0 0-1 0 0,-1 0 1 0 0,0 0-1 0 0,0 1 1 0 0,0-1-1 0 0,-1 1 1 0 0,0-1-1 0 0,0 1 1 0 0,-7-9-1 0 0,7 11-14 0 0,0 1-1 0 0,0-1 0 0 0,0 1 1 0 0,0-1-1 0 0,0 1 0 0 0,-1 0 1 0 0,1 0-1 0 0,-1 1 0 0 0,1-1 0 0 0,-1 1 1 0 0,0-1-1 0 0,0 1 0 0 0,1 0 1 0 0,-1 1-1 0 0,0-1 0 0 0,0 1 1 0 0,0 0-1 0 0,0-1 0 0 0,0 2 1 0 0,0-1-1 0 0,0 0 0 0 0,0 1 1 0 0,1 0-1 0 0,-5 1 0 0 0,1 0 0 0 0,1 0-1 0 0,-1 0 1 0 0,1 0-1 0 0,0 1 1 0 0,0 0-1 0 0,1 0 1 0 0,-1 1-1 0 0,0 0 1 0 0,1 0-1 0 0,0 0 1 0 0,0 0-1 0 0,0 1 1 0 0,-6 8-1 0 0,1 3 14 0 0,1 0-1 0 0,0 0 1 0 0,1 1-1 0 0,1 0 1 0 0,1 1 0 0 0,1-1-1 0 0,0 1 1 0 0,-4 35-1 0 0,3 7 129 0 0,3 82-1 0 0,3-101-66 0 0,14 277 541 0 0,-12-243-358 0 0,0-1-2922 0 0,-2-62 1060 0 0,2-5 10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 3908 0 0,'-3'-1'840'0'0,"0"1"-1"0"0,0-1 1 0 0,0 1-1 0 0,0 0 1 0 0,0 0-1 0 0,0 0 0 0 0,0 0 1 0 0,0 0-1 0 0,0 1 1 0 0,0-1-1 0 0,0 1 1 0 0,0 0-1 0 0,0 0 1 0 0,-3 2-1 0 0,0 0-253 0 0,0 0 1 0 0,0 0-1 0 0,1 1 0 0 0,0 0 1 0 0,0 0-1 0 0,-6 7 0 0 0,-1 2-171 0 0,1 0 0 0 0,1 1-1 0 0,1 0 1 0 0,-12 21-1 0 0,12-15-75 0 0,0 0-1 0 0,1 1 0 0 0,1 0 0 0 0,1 1 0 0 0,0-1 1 0 0,-2 30-1 0 0,6-33-242 0 0,1-1 0 0 0,1 1 1 0 0,0-1-1 0 0,1 1 0 0 0,1-1 1 0 0,1 1-1 0 0,0-1 0 0 0,9 26 1 0 0,-9-35-546 0 0,1 1 0 0 0,-1-1 0 0 0,2 0 0 0 0,-1 0 0 0 0,1 0 1 0 0,0-1-1 0 0,1 1 0 0 0,11 11 0 0 0,4-3-1129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1832 0 0,'-16'-4'20265'0'0,"27"22"-19796"0"0,1 1 0 0 0,0-2 0 0 0,2 0 0 0 0,0 0 0 0 0,20 18 0 0 0,25 31 127 0 0,139 190 573 0 0,-189-246-2141 0 0,0 0-1 0 0,0-1 0 0 0,13 10 1 0 0,-15-13-553 0 0,-1-1-42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 2052 0 0,'-2'-1'1169'0'0,"2"0"-779"0"0,-1 1 0 0 0,1 0-1 0 0,-1-1 1 0 0,1 1 0 0 0,-1 0-1 0 0,1-1 1 0 0,-1 1 0 0 0,1 0-1 0 0,-1 0 1 0 0,0 0 0 0 0,1-1-1 0 0,-1 1 1 0 0,1 0 0 0 0,-1 0-1 0 0,0 0 1 0 0,1 0 0 0 0,-1 0 0 0 0,1 0-1 0 0,-2 0 1 0 0,-20 6 3315 0 0,-16 13-299 0 0,7 3-2049 0 0,0 1 0 0 0,2 1 0 0 0,-43 46 0 0 0,-68 96 609 0 0,106-118-2998 0 0,16-13-2463 0 0,15-23 1932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3044 0 0,'7'2'1516'0'0,"0"1"0"0"0,0 0-1 0 0,0 0 1 0 0,8 6 0 0 0,23 21 2613 0 0,29 43-1094 0 0,-42-44-1958 0 0,-5-6-412 0 0,-1 1 0 0 0,-1 0 0 0 0,21 39 0 0 0,-30-46-393 0 0,-2 0-1 0 0,0 1 0 0 0,0-1 0 0 0,-2 1 0 0 0,0 1 1 0 0,4 31-1 0 0,-9-37-166 0 0,0 0-1 0 0,0 0 1 0 0,-1 0 0 0 0,-1 0 0 0 0,0 0-1 0 0,-5 18 1 0 0,-1-6 71 0 0,-1 0-1 0 0,-14 28 1 0 0,-58 81 390 0 0,48-84-3524 0 0,28-41 1375 0 0,4-2 29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2548 0 0,'0'0'9376'0'0,"3"-3"-7321"0"0,7-2-947 0 0,1-1 1 0 0,0 2 0 0 0,0-1 0 0 0,0 1 0 0 0,0 1 0 0 0,19-3-1 0 0,81-9 1273 0 0,-65 10-1704 0 0,-34 4-649 0 0,33-5-487 0 0,-15 3-2932 0 0,-19 2 1833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3980 0 0,'3'3'4737'0'0,"11"8"-21"0"0,5-8-3454 0 0,0 0-1 0 0,1-1 0 0 0,-1-1 1 0 0,38-3-1 0 0,-7 1-351 0 0,-5 2-457 0 0,28-1 299 0 0,-27-3-4312 0 0,-38 3 2095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1488 0 0,'-1'2'16431'0'0,"-2"21"-15957"0"0,-29 506 4889 0 0,28-471-5243 0 0,0 38-530 0 0,9-31-3969 0 0,-4-52 2882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8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5032 0 0,'4'-11'13888'0'0,"-3"9"-13194"0"0,4 12 3623 0 0,1 30-4824 0 0,-5-34 2086 0 0,4 43-352 0 0,-2 1-1 0 0,-7 97 1 0 0,3-71-2130 0 0,1-41-1731 0 0,0-18 1022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 0 0,'1'0'6563'0'0,"8"0"-2477"0"0,13 11-2042 0 0,-1 2 0 0 0,28 21 0 0 0,9 6-813 0 0,-8-7-275 0 0,-1 2 1 0 0,50 47-1 0 0,-32-11 173 0 0,-22-20-1797 0 0,-12-20-3179 0 0,-26-26 2306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2052 0 0,'-3'2'2982'0'0,"-5"1"-1757"0"0,1 1 0 0 0,0 0-1 0 0,0 0 1 0 0,0 1 0 0 0,1 0-1 0 0,-10 9 1 0 0,-36 42 1905 0 0,17-18-1792 0 0,-56 60 1917 0 0,-106 146 0 0 0,176-218-3028 0 0,-8 10-1257 0 0,17-11-2709 0 0,11-19 2214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5:5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1832 0 0,'0'-1'1011'0'0,"0"0"0"0"0,0-1 0 0 0,0 1 1 0 0,0-1-1 0 0,0 1 0 0 0,0 0 0 0 0,0-1 0 0 0,0 1 0 0 0,1-1 0 0 0,-1 1 0 0 0,1 0 0 0 0,0-3 1 0 0,0 4-780 0 0,-1 0 1 0 0,1 0 0 0 0,-1 1 0 0 0,0-1-1 0 0,1 0 1 0 0,-1 0 0 0 0,0 0 0 0 0,1 1 0 0 0,-1-1-1 0 0,0 0 1 0 0,1 0 0 0 0,-1 1 0 0 0,0-1-1 0 0,1 0 1 0 0,-1 1 0 0 0,0-1 0 0 0,0 0 0 0 0,0 1-1 0 0,1-1 1 0 0,-1 1 0 0 0,0-1 0 0 0,0 0 0 0 0,0 1-1 0 0,0-1 1 0 0,1 1 0 0 0,12 41 1879 0 0,-7-12-1568 0 0,0-7-218 0 0,-2 0 0 0 0,2 24-1 0 0,-1 34 216 0 0,-1-23-164 0 0,-4 81 0 0 0,-3-74-215 0 0,-8 57 58 0 0,-6-7-85 0 0,-6 26-2334 0 0,19-118-1699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7:1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0,'0'0'8401'0'0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7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92 184 0 0,'-1'1'341'0'0,"1"0"-1"0"0,-1 0 1 0 0,0 0 0 0 0,1 0 0 0 0,-1 0-1 0 0,1 0 1 0 0,-1 0 0 0 0,1 0 0 0 0,-1 0-1 0 0,1 1 1 0 0,0-1 0 0 0,-1 0 0 0 0,1 0-1 0 0,0 0 1 0 0,0 1 0 0 0,0-1-1 0 0,0 2 1 0 0,0-1-203 0 0,0 0 0 0 0,1 0 0 0 0,-1 0 0 0 0,0-1 0 0 0,1 1 0 0 0,0 0 0 0 0,-1 0 0 0 0,1 0 0 0 0,2 3 0 0 0,-3-5 8 0 0,17 12 3403 0 0,-2-19-2471 0 0,4-23 2248 0 0,-18 28-2983 0 0,-1-34 2150 0 0,0 34-2308 0 0,-4-2 313 0 0,4 3-479 0 0,0 1 0 0 0,0-1 0 0 0,0 1 0 0 0,0-1 0 0 0,-1 1 0 0 0,1-1-1 0 0,0 1 1 0 0,0-1 0 0 0,-1 1 0 0 0,1-1 0 0 0,0 1 0 0 0,-1-1 0 0 0,1 1 0 0 0,-1-1 0 0 0,1 1 0 0 0,0 0 0 0 0,-1-1 0 0 0,1 1 0 0 0,-1 0 0 0 0,1 0 0 0 0,-1-1 0 0 0,1 1 0 0 0,-1 0 0 0 0,1 0 0 0 0,-1 0 0 0 0,0-1 0 0 0,1 1 0 0 0,-1 0 0 0 0,1 0 0 0 0,-1 0 0 0 0,1 0 0 0 0,-1 0 0 0 0,1 0 0 0 0,-1 0 0 0 0,0 0 0 0 0,0 1-1 0 0,-3 1-37 0 0,0 0 0 0 0,1 0-1 0 0,-1 0 1 0 0,0 1-1 0 0,1 0 1 0 0,0 0-1 0 0,-1 0 1 0 0,1 0-1 0 0,1 0 1 0 0,-1 1-1 0 0,0-1 1 0 0,-3 7-1 0 0,6-9 7 0 0,-1 0-1 0 0,1 0 1 0 0,0-1 0 0 0,0 1-1 0 0,0 0 1 0 0,0 0 0 0 0,0-1-1 0 0,0 1 1 0 0,0 0 0 0 0,0 0-1 0 0,0 0 1 0 0,0-1 0 0 0,0 1-1 0 0,0 0 1 0 0,0 0 0 0 0,1-1-1 0 0,-1 1 1 0 0,1 1 0 0 0,1 9-103 0 0,13-3 63 0 0,-2-6 46 0 0,-11-3 7 0 0,0 1 8 0 0,23-8 252 0 0,-23 6-191 0 0,0-1 0 0 0,0 1 0 0 0,0-1-1 0 0,0 1 1 0 0,-1-1 0 0 0,1 0-1 0 0,-1 1 1 0 0,0-1 0 0 0,0 0 0 0 0,0 0-1 0 0,0 0 1 0 0,-1 0 0 0 0,1 0-1 0 0,-1 0 1 0 0,1-6 0 0 0,-1 7 52 0 0,-13-31 772 0 0,4 24-704 0 0,-16 5-59 0 0,23 5-135 0 0,1-1 1 0 0,-1 0 0 0 0,0 0-1 0 0,1 1 1 0 0,-1 0 0 0 0,0-1-1 0 0,1 1 1 0 0,-1 0 0 0 0,1-1 0 0 0,-1 1-1 0 0,1 0 1 0 0,-1 0 0 0 0,1 0-1 0 0,0 0 1 0 0,-1 1 0 0 0,1-1-1 0 0,0 0 1 0 0,0 1 0 0 0,0-1-1 0 0,0 0 1 0 0,0 1 0 0 0,0-1-1 0 0,0 1 1 0 0,1 0 0 0 0,-2 2-1 0 0,-6 10-103 0 0,8-12 89 0 0,0-1 1 0 0,0 1-1 0 0,0 0 0 0 0,0 0 1 0 0,0 0-1 0 0,1 0 0 0 0,-1 0 1 0 0,0 0-1 0 0,1 0 0 0 0,0 0 1 0 0,-1-1-1 0 0,1 1 0 0 0,0 0 1 0 0,0 0-1 0 0,0-1 0 0 0,2 3 1 0 0,-2-2 12 0 0,1 0 1 0 0,0-1-1 0 0,0 1 1 0 0,-1-1-1 0 0,1 1 1 0 0,0-1-1 0 0,0 0 1 0 0,0 0-1 0 0,0 0 1 0 0,0 0-1 0 0,0 0 1 0 0,1-1-1 0 0,-1 1 1 0 0,0 0-1 0 0,0-1 1 0 0,1 0-1 0 0,-1 1 1 0 0,0-1-1 0 0,1 0 1 0 0,-1 0-1 0 0,0-1 1 0 0,0 1-1 0 0,1 0 1 0 0,-1-1-1 0 0,0 1 0 0 0,0-1 1 0 0,0 0-1 0 0,1 0 1 0 0,-1 0-1 0 0,2-1 1 0 0,0 1 42 0 0,-1-1-1 0 0,1 0 1 0 0,-1 0-1 0 0,0 0 1 0 0,0 0 0 0 0,0 0-1 0 0,0 0 1 0 0,0-1 0 0 0,0 1-1 0 0,-1-1 1 0 0,1 0 0 0 0,2-4-1 0 0,-4 5 21 0 0,0-1 0 0 0,0 1 0 0 0,0-1-1 0 0,0 1 1 0 0,0-1 0 0 0,-1 0 0 0 0,1 1-1 0 0,-1-1 1 0 0,1 0 0 0 0,-1 1 0 0 0,0-1-1 0 0,0 0 1 0 0,0 0 0 0 0,-1 1 0 0 0,1-1 0 0 0,-1 0-1 0 0,-1-3 1 0 0,-2-2 65 0 0,-8-14 186 0 0,-5 25-320 0 0,14-2-7 0 0,-1 1-1 0 0,1 0 0 0 0,0 1 1 0 0,0-1-1 0 0,0 0 1 0 0,0 1-1 0 0,0 0 1 0 0,1-1-1 0 0,-1 1 0 0 0,1 0 1 0 0,0 1-1 0 0,0-1 1 0 0,0 0-1 0 0,0 1 1 0 0,0-1-1 0 0,1 1 0 0 0,-1-1 1 0 0,1 1-1 0 0,0 0 1 0 0,0-1-1 0 0,1 1 1 0 0,-1 7-1 0 0,1-7-7 0 0,0-1-1 0 0,1 0 1 0 0,-1 0 0 0 0,1 1-1 0 0,0-1 1 0 0,0 0-1 0 0,0 0 1 0 0,4 6 0 0 0,-4-7 20 0 0,-1-1 0 0 0,1 1 0 0 0,0-1 0 0 0,1 1 0 0 0,-1-1 0 0 0,0 0 0 0 0,0 0 1 0 0,0 1-1 0 0,1-1 0 0 0,-1 0 0 0 0,1 0 0 0 0,-1 0 0 0 0,1 0 0 0 0,-1 0 0 0 0,1-1 1 0 0,0 1-1 0 0,-1 0 0 0 0,1-1 0 0 0,0 1 0 0 0,-1-1 0 0 0,1 0 0 0 0,3 1 0 0 0,-2-1 1 0 0,0 0-1 0 0,0 0 0 0 0,0 0 1 0 0,0-1-1 0 0,0 1 0 0 0,0-1 1 0 0,0 0-1 0 0,0 1 0 0 0,0-1 0 0 0,0-1 1 0 0,-1 1-1 0 0,1 0 0 0 0,0-1 1 0 0,-1 1-1 0 0,1-1 0 0 0,-1 0 1 0 0,1 0-1 0 0,-1 0 0 0 0,4-4 0 0 0,3-3 54 0 0,-8 8-30 0 0,0 0 0 0 0,0-1 1 0 0,0 0-1 0 0,0 1 0 0 0,0-1 0 0 0,0 0 0 0 0,0 1 1 0 0,-1-1-1 0 0,1 0 0 0 0,-1 0 0 0 0,1 1 0 0 0,-1-1 1 0 0,0 0-1 0 0,1 0 0 0 0,-1 0 0 0 0,0 0 0 0 0,0 0 1 0 0,0 1-1 0 0,-1-1 0 0 0,1 0 0 0 0,0 0 0 0 0,-1 0 1 0 0,-1-3-1 0 0,1 0 52 0 0,-1 1 0 0 0,1-1-1 0 0,-2 0 1 0 0,1 0 0 0 0,0 1 0 0 0,-7-9 0 0 0,8 12-51 0 0,0-1 0 0 0,-1 0 0 0 0,0 1 0 0 0,1-1 1 0 0,-1 1-1 0 0,0 0 0 0 0,0-1 0 0 0,0 1 0 0 0,0 0 0 0 0,0 0 1 0 0,0 0-1 0 0,0 1 0 0 0,0-1 0 0 0,0 0 0 0 0,0 1 0 0 0,-1-1 1 0 0,1 1-1 0 0,0 0 0 0 0,0 0 0 0 0,0 0 0 0 0,-1 0 0 0 0,1 0 1 0 0,0 0-1 0 0,0 1 0 0 0,-1-1 0 0 0,1 1 0 0 0,-4 1 0 0 0,3-1-22 0 0,0 0 0 0 0,0 1 0 0 0,0-1 0 0 0,0 1 0 0 0,1 0 0 0 0,-1 0 0 0 0,0 0 0 0 0,1 1 0 0 0,-1-1 0 0 0,1 1 0 0 0,0-1 0 0 0,0 1-1 0 0,0 0 1 0 0,0-1 0 0 0,0 1 0 0 0,-1 5 0 0 0,2-5-11 0 0,0 0-1 0 0,0 0 1 0 0,0 0-1 0 0,0 0 1 0 0,1 0-1 0 0,0 1 1 0 0,0-1-1 0 0,0 0 0 0 0,0 0 1 0 0,0 0-1 0 0,0 1 1 0 0,1-1-1 0 0,0 0 1 0 0,-1 0-1 0 0,1 0 1 0 0,0 0-1 0 0,2 3 1 0 0,-2-4 10 0 0,0-1 0 0 0,0 1 1 0 0,0 0-1 0 0,1-1 0 0 0,-1 1 1 0 0,0-1-1 0 0,1 1 0 0 0,0-1 1 0 0,-1 1-1 0 0,1-1 0 0 0,0 0 1 0 0,-1 0-1 0 0,1 0 0 0 0,0 0 1 0 0,0 0-1 0 0,0 0 0 0 0,0-1 1 0 0,0 1-1 0 0,0-1 0 0 0,0 1 1 0 0,0-1-1 0 0,0 0 0 0 0,0 0 1 0 0,0 0-1 0 0,0 0 0 0 0,0 0 1 0 0,4-1-1 0 0,-4 1 13 0 0,-1 0 0 0 0,1 0 0 0 0,0 0 0 0 0,-1 0 0 0 0,1-1 0 0 0,0 1 0 0 0,-1-1 0 0 0,1 1 0 0 0,-1-1 0 0 0,1 0 0 0 0,0 1 0 0 0,-1-1 0 0 0,0 0 0 0 0,1 0 0 0 0,-1 0 0 0 0,0 0 0 0 0,1 0 0 0 0,-1-1 0 0 0,0 1-1 0 0,0 0 1 0 0,0-1 0 0 0,0 1 0 0 0,0 0 0 0 0,0-1 0 0 0,0 1 0 0 0,-1-1 0 0 0,1 1 0 0 0,0-1 0 0 0,-1 0 0 0 0,1 1 0 0 0,-1-1 0 0 0,0 0 0 0 0,0 1 0 0 0,1-1 0 0 0,-1-2 0 0 0,2-8 107 0 0,-2 11-101 0 0,0-1 0 0 0,0 0 1 0 0,-1 1-1 0 0,1-1 0 0 0,0 0 0 0 0,-1 1 0 0 0,1-1 0 0 0,-1 1 0 0 0,1-1 0 0 0,-1 1 1 0 0,0-1-1 0 0,0 1 0 0 0,0 0 0 0 0,0-1 0 0 0,0 1 0 0 0,0 0 0 0 0,-2-2 0 0 0,-2-4 26 0 0,5 7-41 0 0,-1-1-1 0 0,0 1 1 0 0,0-1-1 0 0,0 1 0 0 0,0 0 1 0 0,0-1-1 0 0,0 1 1 0 0,0 0-1 0 0,0-1 1 0 0,0 1-1 0 0,0 0 1 0 0,0 0-1 0 0,0 0 1 0 0,0 0-1 0 0,0 0 0 0 0,0 0 1 0 0,0 0-1 0 0,0 1 1 0 0,0-1-1 0 0,0 0 1 0 0,0 0-1 0 0,0 1 1 0 0,0-1-1 0 0,0 1 1 0 0,0-1-1 0 0,0 1 0 0 0,0-1 1 0 0,-1 2-1 0 0,-3 0-32 0 0,1 1-1 0 0,0 0 0 0 0,0 0 1 0 0,0 0-1 0 0,-5 5 0 0 0,7-5-36 0 0,0 1 0 0 0,-1-1 0 0 0,2 1 0 0 0,-1-1 0 0 0,0 1 0 0 0,1 0 0 0 0,-2 4 0 0 0,0 0-79 0 0,3-7 72 0 0,0 1 40 0 0,0 0 0 0 0,1 0 0 0 0,-1 0 1 0 0,1 0-1 0 0,-1-1 0 0 0,1 1 0 0 0,-1 0 0 0 0,1-1 1 0 0,0 1-1 0 0,2 3 0 0 0,-2-3-58 0 0,0-2 78 0 0,0 1 0 0 0,1 0 0 0 0,-1 0 0 0 0,0-1 0 0 0,0 1 0 0 0,1-1 0 0 0,-1 1 0 0 0,0-1 0 0 0,1 1 0 0 0,-1-1 0 0 0,1 0 0 0 0,-1 0 1 0 0,0 0-1 0 0,1 0 0 0 0,-1 0 0 0 0,1 0 0 0 0,-1 0 0 0 0,1 0 0 0 0,-1 0 0 0 0,2-1 0 0 0,-2 0 30 0 0,0 1 1 0 0,0 0-1 0 0,0-1 0 0 0,0 1 0 0 0,0 0 1 0 0,0-1-1 0 0,0 0 0 0 0,0 1 1 0 0,0-1-1 0 0,0 0 0 0 0,0 1 0 0 0,0-1 1 0 0,-1 0-1 0 0,1 0 0 0 0,0 1 1 0 0,-1-1-1 0 0,1 0 0 0 0,0 0 0 0 0,-1 0 1 0 0,1 0-1 0 0,-1 0 0 0 0,0 0 1 0 0,1 0-1 0 0,-1 0 0 0 0,0 0 1 0 0,1-2-1 0 0,2-5 253 0 0,-2 6-141 0 0,-1-1 13 0 0,0 0 0 0 0,0 0 0 0 0,0 0 0 0 0,-1 0 0 0 0,1-1 0 0 0,-2-4 0 0 0,1 5-63 0 0,1 2-34 0 0,-1 0 0 0 0,1-1 0 0 0,-1 1 0 0 0,0 0-1 0 0,0 0 1 0 0,1-1 0 0 0,-1 1 0 0 0,0 0 0 0 0,0 0 0 0 0,0 0 0 0 0,0 0-1 0 0,0 0 1 0 0,-1 0 0 0 0,1 1 0 0 0,0-1 0 0 0,0 0 0 0 0,0 1 0 0 0,-1-1-1 0 0,1 0 1 0 0,0 1 0 0 0,-3-1 0 0 0,3 1 19 0 0,-25 4-690 0 0,25-4 282 0 0,-14 7-3728 0 0,12-3 2564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7:2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66 968 0 0,'0'0'8598'0'0,"-2"1"-7311"0"0,0 1-917 0 0,0-1 1 0 0,0 1 0 0 0,0 0-1 0 0,1 0 1 0 0,-1 0-1 0 0,1 0 1 0 0,-1 0-1 0 0,1 0 1 0 0,-1 0-1 0 0,1 0 1 0 0,0 1-1 0 0,0-1 1 0 0,-1 5-1 0 0,-9 42 2128 0 0,3-10-1460 0 0,5-29-866 0 0,1 0 1 0 0,0 1 0 0 0,0-1-1 0 0,2 1 1 0 0,-1 10-1 0 0,1-8-18 0 0,-1 0-1 0 0,-3 21 1 0 0,0-13-23 0 0,2 1 0 0 0,0-1 0 0 0,2 30 0 0 0,1-23-58 0 0,0-4-50 0 0,1-1 0 0 0,7 30 0 0 0,-1-12-59 0 0,-7-36 19 0 0,1 0 1 0 0,-1 0-1 0 0,1 0 0 0 0,1-1 0 0 0,4 9 1 0 0,-5-9-3 0 0,1 1 1 0 0,0 0-1 0 0,-1 0 0 0 0,3 10 1 0 0,-3-11 4 0 0,0 0 1 0 0,0 0-1 0 0,0 0 0 0 0,0 0 1 0 0,1 0-1 0 0,0 0 1 0 0,0-1-1 0 0,0 1 1 0 0,0-1-1 0 0,0 0 1 0 0,1 0-1 0 0,-1 0 1 0 0,1-1-1 0 0,4 3 1 0 0,8 7-78 0 0,-14-10 80 0 0,0-1-1 0 0,0 1 0 0 0,1-1 1 0 0,-1 0-1 0 0,1 0 0 0 0,-1 0 1 0 0,1 0-1 0 0,-1-1 0 0 0,1 1 1 0 0,-1-1-1 0 0,6 1 0 0 0,3-1 0 0 0,-8 0 10 0 0,0 0 0 0 0,1 0 0 0 0,-1 0 0 0 0,1-1 1 0 0,-1 1-1 0 0,0-1 0 0 0,1 0 0 0 0,-1 0 0 0 0,0 0 1 0 0,0 0-1 0 0,0-1 0 0 0,0 1 0 0 0,0-1 0 0 0,5-3 1 0 0,2-2 3 0 0,0 0 63 0 0,0 0-1 0 0,0-1 1 0 0,0 0 0 0 0,-1-1 0 0 0,-1 0-1 0 0,1 0 1 0 0,-1-1 0 0 0,-1 0-1 0 0,0 0 1 0 0,0-1 0 0 0,-1 0 0 0 0,0 0-1 0 0,-1 0 1 0 0,7-25 0 0 0,-4 17 2 0 0,-6 16-55 0 0,0 0 0 0 0,-1 0-1 0 0,0 0 1 0 0,0-1 0 0 0,0 1-1 0 0,1-5 1 0 0,16-48 119 0 0,-9 20 19 0 0,-6 30-78 0 0,-1-1 0 0 0,-1 0 1 0 0,1 0-1 0 0,-1 0 1 0 0,1-8-1 0 0,5-54 919 0 0,-9 45-535 0 0,0 0 1 0 0,-6-24 0 0 0,4 30-255 0 0,-1 0 1 0 0,0 0-1 0 0,-14-28 0 0 0,15 38-164 0 0,0 1-1 0 0,-1-1 1 0 0,0 1-1 0 0,0 0 1 0 0,0 1-1 0 0,-1-1 1 0 0,0 1-1 0 0,-1 1 1 0 0,1-1-1 0 0,-1 1 1 0 0,0 0 0 0 0,0 0-1 0 0,-1 1 1 0 0,1 0-1 0 0,-1 0 1 0 0,0 1-1 0 0,0 0 1 0 0,0 0-1 0 0,-17-2 1 0 0,19 4-78 0 0,0 0 1 0 0,-1 0-1 0 0,1 1 0 0 0,0 0 1 0 0,0 0-1 0 0,-1 0 1 0 0,1 1-1 0 0,0 0 0 0 0,0 0 1 0 0,0 1-1 0 0,0 0 1 0 0,0 0-1 0 0,0 0 0 0 0,0 1 1 0 0,1 0-1 0 0,-1 0 1 0 0,1 0-1 0 0,0 0 0 0 0,0 1 1 0 0,-6 6-1 0 0,-25 14-842 0 0,29-19-552 0 0,2 1 0 0 0,-1 0 0 0 0,-8 10 0 0 0,10-11-72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1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37 3168 0 0,'0'0'2621'0'0,"-6"-18"5171"0"0,5 17-6864 0 0,-2-2 344 0 0,2 2-987 0 0,-1-1 1 0 0,0 0 0 0 0,1 1 0 0 0,-1 0 0 0 0,0-1 0 0 0,0 1 0 0 0,0 0 0 0 0,-3-2 0 0 0,-4 3-43 0 0,0-1 1 0 0,1 1 0 0 0,-1 0-1 0 0,0 1 1 0 0,1 0 0 0 0,-1 0-1 0 0,-9 4 1 0 0,-63 21 319 0 0,65-21-450 0 0,-12 7 150 0 0,0 1 0 0 0,1 1 0 0 0,0 2 0 0 0,1 0 0 0 0,1 2 0 0 0,1 1 1 0 0,0 0-1 0 0,-39 45 0 0 0,52-53-147 0 0,2 0-1 0 0,0 0 1 0 0,0 1 0 0 0,1 0-1 0 0,0 0 1 0 0,-8 21 0 0 0,2-3 38 0 0,10-20-105 0 0,0 0 0 0 0,0-1 1 0 0,0 1-1 0 0,2 1 0 0 0,-3 12 0 0 0,-2 18 98 0 0,5-29-72 0 0,0 1-1 0 0,1-1 0 0 0,0 0 0 0 0,0 0 1 0 0,3 19-1 0 0,-2-28-56 0 0,2 10 51 0 0,-1 0-1 0 0,2 0 1 0 0,0 0 0 0 0,0-1 0 0 0,1 1 0 0 0,12 22 0 0 0,-3-9 180 0 0,-8-21-193 0 0,0 2-12 0 0,1 0-1 0 0,0-1 1 0 0,0 0-1 0 0,0 0 1 0 0,0 0-1 0 0,1-1 1 0 0,0 0-1 0 0,1-1 1 0 0,-1 1-1 0 0,1-1 1 0 0,-1-1-1 0 0,17 6 1 0 0,16-2 13 0 0,-1-3 0 0 0,1-1 0 0 0,0-1 0 0 0,0-3 0 0 0,51-6 0 0 0,-59 4-20 0 0,-7 1 227 0 0,0 0 0 0 0,34-9 0 0 0,-58 11-156 0 0,1 0-8 0 0,1 0-64 0 0,-3 0-25 0 0,1 0 1 0 0,0 0-1 0 0,-1 1 1 0 0,1-1-1 0 0,0 0 1 0 0,-1 0-1 0 0,1 0 1 0 0,0-1-1 0 0,-1 1 1 0 0,1 0-1 0 0,0 0 1 0 0,-1 0-1 0 0,1 0 1 0 0,0-1-1 0 0,-1 1 1 0 0,1 0-1 0 0,0-1 1 0 0,-1 1 6 0 0,9-2-700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1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63 3412 0 0,'-5'-15'8642'0'0,"0"-2"-3363"0"0,4 15-4725 0 0,0 0-368 0 0,1 1 1 0 0,-1-1-1 0 0,0 0 1 0 0,0 1-1 0 0,0-1 1 0 0,0 0-1 0 0,0 1 1 0 0,-1-1-1 0 0,1 1 1 0 0,0 0-1 0 0,-1-1 1 0 0,1 1-1 0 0,-1 0 1 0 0,0 0-1 0 0,1 0 1 0 0,-1 0-1 0 0,0 0 0 0 0,1 0 1 0 0,-1 0-1 0 0,0 1 1 0 0,-3-2-1 0 0,4 2-106 0 0,-32 4 318 0 0,22-1-251 0 0,1-1-29 0 0,0 1 0 0 0,1 1 0 0 0,-11 4 0 0 0,12-4-23 0 0,0 0 0 0 0,0 1 0 0 0,1 1 0 0 0,-1-1 0 0 0,1 1 0 0 0,1 1 0 0 0,-11 10 0 0 0,12-9-47 0 0,-1 0 1 0 0,1 1 0 0 0,1-1-1 0 0,-1 1 1 0 0,-4 16 0 0 0,-6 11 38 0 0,14-34-81 0 0,0 1 0 0 0,0 0 1 0 0,0 0-1 0 0,1-1 0 0 0,-1 1 1 0 0,1 0-1 0 0,0 3 0 0 0,-5 19 25 0 0,2-17-13 0 0,3 16-7 0 0,-2-11-6 0 0,1-10-1 0 0,0 1 1 0 0,1-1 0 0 0,-1 0 0 0 0,1 0 0 0 0,0 1 0 0 0,0-1 0 0 0,0 0 0 0 0,0 1 0 0 0,1-1 0 0 0,-1 0 0 0 0,3 6 0 0 0,-2-5 1 0 0,0 0 0 0 0,-1 0 0 0 0,1 0 0 0 0,-1 0 0 0 0,1 0 0 0 0,-1 0 0 0 0,-1 6 0 0 0,1-2 5 0 0,17 71 42 0 0,-6-38 22 0 0,-4-8 210 0 0,-7-31-333 0 0,0 0 126 0 0,0 0 1 0 0,0 0 0 0 0,0 0-1 0 0,1 0 1 0 0,-1 0 0 0 0,0 0 0 0 0,1 0-1 0 0,0-1 1 0 0,-1 1 0 0 0,1 0-1 0 0,2 3 1 0 0,-3-4-60 0 0,21 14-9 0 0,-19-14-12 0 0,-3-1 3 0 0,1 0-1 0 0,27 9-9 0 0,-18-6 9 0 0,6 3 0 0 0,9-2 0 0 0,11 0 20 0 0,-8-2-24 0 0,-17-2 4 0 0,1-2 0 0 0,30-2 16 0 0,-31 2-9 0 0,-1-1 0 0 0,1 0 0 0 0,-1 0 0 0 0,0-1 0 0 0,0 0 0 0 0,0-1 0 0 0,15-11 0 0 0,-19 13-8 0 0,0-1-1 0 0,-1 0 1 0 0,0 0-1 0 0,0 0 1 0 0,0-1-1 0 0,3-4 1 0 0,7-9-4 0 0,-11 15 12 0 0,-1-1 0 0 0,1 1 0 0 0,-1-1 0 0 0,0 0 0 0 0,0 0 0 0 0,0 0 0 0 0,0 0 0 0 0,-1 0 0 0 0,0 0 0 0 0,0 0 0 0 0,1-8 0 0 0,1 1 18 0 0,-3 10-26 0 0,1 0 0 0 0,-1 0 0 0 0,0 0 0 0 0,1 0 0 0 0,-1 0 0 0 0,0 0-1 0 0,0 0 1 0 0,0 0 0 0 0,0 0 0 0 0,0 0 0 0 0,0 0 0 0 0,0 0 0 0 0,0 0-1 0 0,0 0 1 0 0,0 0 0 0 0,-1-2 0 0 0,-16-38-147 0 0,16 37 120 0 0,-1 1 1 0 0,0 0-1 0 0,-1-1 0 0 0,1 1 1 0 0,-1 0-1 0 0,1 1 0 0 0,-1-1 1 0 0,0 0-1 0 0,0 1 0 0 0,0-1 1 0 0,0 1-1 0 0,0 0 0 0 0,-8-3 1 0 0,4 1-49 0 0,6 3 49 0 0,-31 4-190 0 0,27-2 195 0 0,1 1 1 0 0,0 0-1 0 0,-1 0 0 0 0,1 0 1 0 0,0 0-1 0 0,0 1 1 0 0,1-1-1 0 0,-1 1 1 0 0,1 0-1 0 0,-4 4 1 0 0,-10 7-56 0 0,-1 13 29 0 0,17-26 51 0 0,0 1-1 0 0,0 0 1 0 0,0-1-1 0 0,0 1 1 0 0,0 0-1 0 0,1 0 1 0 0,-1-1-1 0 0,1 1 1 0 0,-1 3-1 0 0,-2 6 25 0 0,1-2-3 0 0,0 0 0 0 0,0 0 1 0 0,0 0-1 0 0,1 0 0 0 0,1 0 0 0 0,0 0 1 0 0,0 0-1 0 0,3 18 0 0 0,0-12 12 0 0,1 1 74 0 0,0 0 1 0 0,2 30 0 0 0,-6-37-26 0 0,1 0 1 0 0,1-1-1 0 0,4 15 1 0 0,-4-14-45 0 0,14 69 528 0 0,-13-58-359 0 0,-2-16-177 0 0,-1-1 0 0 0,1 1 0 0 0,-1-1-1 0 0,1 1 1 0 0,0-1 0 0 0,0 1 0 0 0,0-1-1 0 0,1 0 1 0 0,1 4 0 0 0,-2-5-21 0 0,0-1 1 0 0,-1 1-1 0 0,1 0 1 0 0,-1-1 0 0 0,1 1-1 0 0,-1 0 1 0 0,0-1-1 0 0,0 1 1 0 0,0 0-1 0 0,0 0 1 0 0,0 0-1 0 0,0 1 1 0 0,0-1-6 0 0,0-1-1 0 0,0 1 1 0 0,0-1 0 0 0,0 1 0 0 0,0 0-1 0 0,0-1 1 0 0,0 1 0 0 0,1-1 0 0 0,-1 1-1 0 0,0-1 1 0 0,2 3 0 0 0,0 2 40 0 0,0 0-1 0 0,0 0 1 0 0,-1 1 0 0 0,1 8-1 0 0,-1-9-4 0 0,2 10 183 0 0,-1 0 0 0 0,-1 0-1 0 0,0 23 1 0 0,3-8 60 0 0,-4-30-253 0 0,6 18-581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2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1034 118 2780 0 0,'-7'-18'10131'0'0,"5"15"-9413"0"0,1-1 1 0 0,-1 0 0 0 0,0 0-1 0 0,0 0 1 0 0,-1 1 0 0 0,1-1-1 0 0,-1 1 1 0 0,1 0 0 0 0,-7-6-1 0 0,3 5-184 0 0,1-1 0 0 0,-1 1 0 0 0,0 1-1 0 0,0-1 1 0 0,-9-3 0 0 0,-5 0 20 0 0,-1 0 0 0 0,-38-6 0 0 0,50 11-318 0 0,-7 0-138 0 0,0 2 0 0 0,0-1 1 0 0,0 2-1 0 0,0 0 0 0 0,0 1 1 0 0,0 1-1 0 0,-27 8 0 0 0,9-1-11 0 0,1 2 0 0 0,0 1 0 0 0,0 1 0 0 0,1 2 0 0 0,-37 25 0 0 0,50-27-36 0 0,0 1 0 0 0,0 0-1 0 0,-25 29 1 0 0,31-28-39 0 0,1 1 0 0 0,1 0-1 0 0,1 1 1 0 0,0 0 0 0 0,1 1 0 0 0,1 0-1 0 0,1 1 1 0 0,0-1 0 0 0,2 1 0 0 0,-6 40-1 0 0,7-32-10 0 0,1-1 0 0 0,2 0 0 0 0,1 1 0 0 0,3 30 0 0 0,3-16 0 0 0,-3-10 6 0 0,13 48 0 0 0,-10-53-9 0 0,2 1-5 0 0,19 51 0 0 0,-10-38 35 0 0,-1 0-1 0 0,-2 0 1 0 0,-2 2-1 0 0,-2-1 1 0 0,7 63-1 0 0,-15-86-21 0 0,1 17 12 0 0,-1-1 0 0 0,-4 66-1 0 0,-10 34 16 0 0,-6 21-7 0 0,13-118-20 0 0,-13 51 119 0 0,4-38 54 0 0,12-43-130 0 0,0 0 0 0 0,-1-1 1 0 0,0 1-1 0 0,-8 14 0 0 0,-2 5 81 0 0,9-17-27 0 0,-1 1-1 0 0,0-2 0 0 0,-1 1 0 0 0,0 0 1 0 0,-1-1-1 0 0,0 0 0 0 0,-16 15 1 0 0,17-18-24 0 0,0-2 1 0 0,0 1-1 0 0,0-1 0 0 0,0 1 1 0 0,-1-2-1 0 0,0 1 1 0 0,1-1-1 0 0,-2 0 0 0 0,1 0 1 0 0,0-1-1 0 0,0 0 1 0 0,-13 1-1 0 0,5-1-211 0 0,1-1 0 0 0,-1 0-1 0 0,0-1 1 0 0,0-1 0 0 0,1-1-1 0 0,-1 0 1 0 0,-16-5 0 0 0,24 2-2747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2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3044 0 0,'0'0'5495'0'0,"2"-13"403"0"0,4 8-5280 0 0,1 0 0 0 0,0 0 0 0 0,1 1 0 0 0,-1 0 1 0 0,1 0-1 0 0,0 1 0 0 0,0 0 0 0 0,10-2 0 0 0,70-14 743 0 0,160-12 941 0 0,-197 24-1904 0 0,-29 6-4269 0 0,-7 0 2335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09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14 6069 0 0,'11'-14'15582'0'0,"-24"36"-12016"0"0,2-4-3623 0 0,-8 11 461 0 0,0-1 0 0 0,-2-1 0 0 0,-48 47 0 0 0,-84 58 404 0 0,138-120-715 0 0,0-1 1 0 0,-1-1-1 0 0,0 0 1 0 0,-20 8-1 0 0,31-15-89 0 0,0-1-1 0 0,-1 0 1 0 0,1 0-1 0 0,-1 0 1 0 0,0-1-1 0 0,1 0 1 0 0,-1 0-1 0 0,0-1 1 0 0,0 1-1 0 0,0-1 1 0 0,0 0-1 0 0,1-1 1 0 0,-1 1-1 0 0,0-1 1 0 0,0-1 0 0 0,1 1-1 0 0,-8-3 1 0 0,10 2-26 0 0,0 0 0 0 0,0 0 0 0 0,0 0 0 0 0,0 0 1 0 0,0 0-1 0 0,1-1 0 0 0,-1 1 0 0 0,1-1 0 0 0,-1 0 0 0 0,1 0 1 0 0,0 0-1 0 0,0 0 0 0 0,1 0 0 0 0,-1 0 0 0 0,1 0 1 0 0,-1-1-1 0 0,1 1 0 0 0,0 0 0 0 0,0-1 0 0 0,0 1 1 0 0,1-1-1 0 0,-1 1 0 0 0,1-1 0 0 0,0 1 0 0 0,0-1 1 0 0,1-4-1 0 0,-1 4 42 0 0,0 1 0 0 0,1 0 0 0 0,0-1 1 0 0,0 1-1 0 0,0 0 0 0 0,0 0 0 0 0,0-1 0 0 0,0 1 1 0 0,1 0-1 0 0,-1 0 0 0 0,1 1 0 0 0,0-1 1 0 0,0 0-1 0 0,0 1 0 0 0,1-1 0 0 0,-1 1 0 0 0,0-1 1 0 0,1 1-1 0 0,0 0 0 0 0,-1 0 0 0 0,1 0 0 0 0,0 1 1 0 0,0-1-1 0 0,0 1 0 0 0,0-1 0 0 0,0 1 1 0 0,0 0-1 0 0,5-1 0 0 0,5 0 74 0 0,1 1 1 0 0,-1 0-1 0 0,1 1 0 0 0,0 0 1 0 0,-1 1-1 0 0,1 1 1 0 0,-1 0-1 0 0,1 1 0 0 0,-1 0 1 0 0,0 1-1 0 0,0 1 1 0 0,0 0-1 0 0,13 7 0 0 0,-5 0-187 0 0,-1 0 0 0 0,0 2-1 0 0,-1 0 1 0 0,-1 1-1 0 0,0 1 1 0 0,28 31-1 0 0,-16-15-2758 0 0,-15-17 1251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3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4 1720 0 0,'-5'-1'929'0'0,"1"0"1"0"0,0 0-1 0 0,-1 1 0 0 0,1-1 0 0 0,-1 1 1 0 0,1 0-1 0 0,-1 1 0 0 0,1-1 0 0 0,-8 2 1 0 0,4 1-151 0 0,0-1 0 0 0,0 1 0 0 0,0 0 0 0 0,-11 8 0 0 0,-2 2 39 0 0,1 2 0 0 0,-26 24 0 0 0,43-37-621 0 0,-20 19 369 0 0,1 1 0 0 0,2 1 1 0 0,0 1-1 0 0,2 1 0 0 0,-25 42 1 0 0,19-21 310 0 0,2 1 1 0 0,-24 75 0 0 0,40-97-648 0 0,1 0 0 0 0,1 0 1 0 0,1 1-1 0 0,2 0 0 0 0,1 29 0 0 0,0-40-139 0 0,0 2 14 0 0,1 0 1 0 0,1 0-1 0 0,1 0 1 0 0,0-1-1 0 0,10 29 0 0 0,-10-35-481 0 0,1-1-1 0 0,0 0 0 0 0,0 0 0 0 0,1-1 0 0 0,0 1 0 0 0,1-1 0 0 0,0 0 0 0 0,0 0 1 0 0,1-1-1 0 0,0 0 0 0 0,9 7 0 0 0,4 0-1189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3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3252 0 0,'11'-3'6110'0'0,"3"6"-3471"0"0,11 10-796 0 0,35 29 875 0 0,100 90 0 0 0,-126-103-2278 0 0,15 14 132 0 0,-1 2 1 0 0,-3 3-1 0 0,53 70 1 0 0,-60-73-4202 0 0,-35-42 2688 0 0,1 1-486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1 3412 0 0,'0'0'2745'0'0,"-12"2"2947"0"0,-24 40-961 0 0,-11 29-1958 0 0,3-5-1361 0 0,-131 187 1922 0 0,97-151-2288 0 0,35-48-1107 0 0,35-43-429 0 0,-16 23-3989 0 0,20-27 2950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1944 0 0,'4'-1'955'0'0,"1"0"0"0"0,-1 0 1 0 0,1 1-1 0 0,-1-1 0 0 0,1 1 0 0 0,7 1 0 0 0,31 9 1846 0 0,-19-1-2001 0 0,28 14 0 0 0,-49-22-636 0 0,26 14 265 0 0,-1 0 0 0 0,0 2 0 0 0,-2 1-1 0 0,0 1 1 0 0,-1 2 0 0 0,25 26 0 0 0,-36-33-166 0 0,0 1 1 0 0,-2 1 0 0 0,0 0 0 0 0,-1 1-1 0 0,0 1 1 0 0,-1-1 0 0 0,-1 1 0 0 0,-1 1-1 0 0,-1 0 1 0 0,10 37 0 0 0,-14-35 207 0 0,0 0 0 0 0,-2 0 1 0 0,0 0-1 0 0,-1 0 0 0 0,-1-1 0 0 0,-5 29 1 0 0,-1-11 315 0 0,-3 0 0 0 0,-20 54 0 0 0,26-82-642 0 0,-1 0 0 0 0,0 0 0 0 0,-8 11-1 0 0,-7 14 166 0 0,-23 41 31 0 0,9-32-4989 0 0,27-38 3082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73 440 0 0,'0'0'7035'0'0,"3"-2"-4578"0"0,9-2-1270 0 0,0 1 1 0 0,0 0 0 0 0,0 0 0 0 0,1 1 0 0 0,20 0 0 0 0,11-3 5 0 0,53-9 667 0 0,152-18 166 0 0,-222 30-6383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5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 0 0,'-1'14'15356'0'0,"2"-11"-14396"0"0,15 1-205 0 0,1 0 1 0 0,0 0-1 0 0,-1-2 0 0 0,1 0 0 0 0,0-1 0 0 0,18-1 1 0 0,10 1-125 0 0,162-4 488 0 0,-206 3-1118 0 0,24-2 90 0 0,85-5-4782 0 0,-96 3 3199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6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 3648 0 0,'-1'-16'15740'0'0,"21"92"-14144"0"0,14 105-1 0 0,-5 85-433 0 0,-17 43-32 0 0,-14-264-1228 0 0,0 0-4202 0 0,2-37 2757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7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32 752 0 0,'0'-3'1183'0'0,"2"-17"8323"0"0,-1 20-9322 0 0,-1-1-1 0 0,1 0 1 0 0,-1 1-1 0 0,1-1 1 0 0,-1 1 0 0 0,1-1-1 0 0,-1 1 1 0 0,1-1-1 0 0,0 1 1 0 0,-1-1-1 0 0,1 1 1 0 0,0 0 0 0 0,-1-1-1 0 0,1 1 1 0 0,0 0-1 0 0,-1-1 1 0 0,1 1 0 0 0,0 0-1 0 0,0 0 1 0 0,-1 0-1 0 0,1 0 1 0 0,0 0 0 0 0,0 0-1 0 0,0 0 1 0 0,-1 0-1 0 0,1 0 1 0 0,0 0-1 0 0,0 0 1 0 0,-1 0 0 0 0,2 1-1 0 0,19 5 282 0 0,-1 0-1 0 0,0 1 0 0 0,-1 1 0 0 0,1 1 1 0 0,-2 0-1 0 0,29 20 0 0 0,3 7 110 0 0,46 42 0 0 0,-50-37-222 0 0,-2 2 1 0 0,-2 2-1 0 0,-2 2 1 0 0,35 54-1 0 0,-17-27-1283 0 0,-27-48-3341 0 0,-28-20 2817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7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8 4052 0 0,'-11'-8'14340'0'0,"9"8"-13717"0"0,-180 244 5092 0 0,89-123-4538 0 0,-21 30-193 0 0,107-143-1296 0 0,-9 13-503 0 0,12-7-4137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8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1888 0 0,'3'-7'9240'0'0,"4"-19"1908"0"0,11 53-9975 0 0,-4 13-401 0 0,14 67 0 0 0,-15-49-488 0 0,13 99 248 0 0,-6-27-211 0 0,-16-105-237 0 0,1 37-1 0 0,-4-39-3 0 0,9 47 1 0 0,-9-40-66 0 0,-1-26-434 0 0,-1-1 0 0 0,1 0 0 0 0,0 0-1 0 0,0 1 1 0 0,1-1 0 0 0,-1 0 0 0 0,1 0 0 0 0,-1 0-1 0 0,1 1 1 0 0,2 3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0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5152 0 0,'1'3'10281'0'0,"0"8"-4928"0"0,4 70-2858 0 0,-5 25-910 0 0,-2 181 276 0 0,1-269-1968 0 0,-6 114 877 0 0,-3-44-4389 0 0,9-81 2015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9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42 356 0 0,'8'-24'14006'0'0,"-2"6"-5859"0"0,-5 19-8083 0 0,1 0 0 0 0,-1-1-1 0 0,0 1 1 0 0,1 0 0 0 0,-1 0 0 0 0,0 0-1 0 0,1 0 1 0 0,-1 0 0 0 0,0 0-1 0 0,0 1 1 0 0,0-1 0 0 0,0 0 0 0 0,0 0-1 0 0,0 1 1 0 0,-1-1 0 0 0,1 1-1 0 0,0-1 1 0 0,0 3 0 0 0,13 29 474 0 0,-1 6-196 0 0,-1 1 0 0 0,-2 0-1 0 0,8 74 1 0 0,-11-43-49 0 0,5 96-688 0 0,-2-140-4704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29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1300 0 0,'0'0'13957'0'0,"4"-1"-12566"0"0,25-4 457 0 0,0 1 1 0 0,40 0-1 0 0,10-1-967 0 0,-66 4-765 0 0,150-20-4534 0 0,-135 15 2940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0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67 119 1604 0 0,'0'0'11803'0'0,"-1"6"-10554"0"0,-56 219 6526 0 0,49-199-6741 0 0,88-264-1038 0 0,-71 212 54 0 0,10-25 401 0 0,2-8 1273 0 0,-21 58-1388 0 0,3 2-261 0 0,0 2-50 0 0,0-1 0 0 0,0 1-1 0 0,0 0 1 0 0,0 0 0 0 0,0 0-1 0 0,-1 0 1 0 0,1 0 0 0 0,-1 1 0 0 0,0-1-1 0 0,3 7 1 0 0,17 45 134 0 0,-17-43-137 0 0,16 48 94 0 0,-3 0 0 0 0,13 77 0 0 0,-11-8-32 0 0,7 43-828 0 0,-20-124-669 0 0,-7-46 1351 0 0,0 0 0 0 0,0-1-1 0 0,0 1 1 0 0,0 0 0 0 0,0-1 0 0 0,0 1-1 0 0,-1 0 1 0 0,1-1 0 0 0,-1 1 0 0 0,1 0 0 0 0,-1-1-1 0 0,0 1 1 0 0,0-1 0 0 0,1 1 0 0 0,-1-1 0 0 0,0 1-1 0 0,0-1 1 0 0,0 0 0 0 0,-1 0 0 0 0,1 1 0 0 0,0-1-1 0 0,0 0 1 0 0,-1 0 0 0 0,1 0 0 0 0,-1 0 0 0 0,1-1-1 0 0,-1 1 1 0 0,1 0 0 0 0,-3 0 0 0 0,-6 4-112 0 0,-1 0 0 0 0,0-1 0 0 0,-11 2 1 0 0,17-5 120 0 0,-146 32 299 0 0,86-21 1058 0 0,215-24-372 0 0,156-28-723 0 0,-281 36-208 0 0,1 0 332 0 0,31 0 1 0 0,-55 4-366 0 0,14 2-3963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1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4940 0 0,'0'0'16266'0'0,"4"-1"-15725"0"0,224-13 2372 0 0,-125 11-2329 0 0,-14 1-381 0 0,19 0-5760 0 0,-94 1 4029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2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1996 0 0,'-18'14'13004'0'0,"17"-14"-12644"0"0,1 1-1 0 0,-1 0 1 0 0,0-1-1 0 0,1 1 1 0 0,0 0-1 0 0,-1 0 1 0 0,1-1-1 0 0,-1 1 1 0 0,1 0-1 0 0,0 0 1 0 0,0 0-1 0 0,-1 0 1 0 0,1 0-1 0 0,0 1 1 0 0,2 0-38 0 0,1-1 0 0 0,-1 1 0 0 0,1-1 0 0 0,0 1 0 0 0,0-1 0 0 0,0 0 0 0 0,4 1 0 0 0,62 7 1048 0 0,1-3-1 0 0,76-4 0 0 0,-111-1-1293 0 0,19 0 129 0 0,-22-5-4336 0 0,-24 2 2522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2 3872 0 0,'-15'-1'2966'0'0,"1"0"-1"0"0,-20 2 0 0 0,-29 8 1688 0 0,43-4-4108 0 0,1 1 1 0 0,-1 0-1 0 0,1 2 0 0 0,0 0 1 0 0,1 2-1 0 0,0 0 1 0 0,-21 15-1 0 0,22-11-376 0 0,1 0-1 0 0,0 1 1 0 0,1 1 0 0 0,1 1 0 0 0,1 0-1 0 0,0 0 1 0 0,1 1 0 0 0,1 1-1 0 0,1 0 1 0 0,0 1 0 0 0,2 0 0 0 0,0 0-1 0 0,1 1 1 0 0,1 0 0 0 0,1 0-1 0 0,1 0 1 0 0,1 0 0 0 0,-1 39 0 0 0,5-41-162 0 0,0-1 1 0 0,1 1-1 0 0,1-1 1 0 0,0 0-1 0 0,2 0 1 0 0,0 0-1 0 0,1 0 0 0 0,0-1 1 0 0,2 0-1 0 0,0-1 1 0 0,1 1-1 0 0,0-1 1 0 0,1-1-1 0 0,1 0 1 0 0,1-1-1 0 0,0 0 1 0 0,1 0-1 0 0,0-1 1 0 0,1-1-1 0 0,0-1 1 0 0,1 0-1 0 0,1 0 1 0 0,-1-2-1 0 0,2 0 1 0 0,-1 0-1 0 0,25 7 1 0 0,-18-8-67 0 0,-1-2 1 0 0,1 0-1 0 0,1-2 1 0 0,-1 0-1 0 0,1-2 1 0 0,0-1 0 0 0,-1 0-1 0 0,1-2 1 0 0,0-1-1 0 0,45-9 1 0 0,-49 7 52 0 0,0 0-1 0 0,-1-2 1 0 0,1 0-1 0 0,-1-1 1 0 0,23-12 0 0 0,-36 15 55 0 0,1 0 0 0 0,-1 0 0 0 0,0-1 1 0 0,0 0-1 0 0,-1 0 0 0 0,1 0 1 0 0,-1 0-1 0 0,0-1 0 0 0,-1 0 0 0 0,1 0 1 0 0,-1 0-1 0 0,0-1 0 0 0,-1 1 1 0 0,1-1-1 0 0,-1 0 0 0 0,-1 0 0 0 0,3-9 1 0 0,-3 6 44 0 0,0-1 1 0 0,-2 0 0 0 0,1 0 0 0 0,-1 0-1 0 0,0 1 1 0 0,-1-1 0 0 0,-1 0-1 0 0,1 1 1 0 0,-2-1 0 0 0,0 0 0 0 0,0 1-1 0 0,-6-13 1 0 0,6 15-35 0 0,-1 0-1 0 0,0-1 1 0 0,0 2-1 0 0,-1-1 0 0 0,0 0 1 0 0,-1 1-1 0 0,0 0 1 0 0,0 0-1 0 0,0 1 1 0 0,-1 0-1 0 0,1 0 1 0 0,-2 0-1 0 0,1 1 1 0 0,-16-9-1 0 0,17 12-50 0 0,0 0 1 0 0,0 0-1 0 0,-1 0 0 0 0,1 0 0 0 0,0 1 0 0 0,-1 0 0 0 0,0 1 0 0 0,1 0 1 0 0,-1-1-1 0 0,1 2 0 0 0,-1-1 0 0 0,1 1 0 0 0,-1 0 0 0 0,1 1 1 0 0,0-1-1 0 0,-1 1 0 0 0,1 0 0 0 0,0 1 0 0 0,0 0 0 0 0,0 0 1 0 0,1 0-1 0 0,-1 0 0 0 0,1 1 0 0 0,-1 0 0 0 0,1 0 0 0 0,0 1 1 0 0,1-1-1 0 0,-1 1 0 0 0,1 0 0 0 0,0 0 0 0 0,0 1 0 0 0,1-1 1 0 0,0 1-1 0 0,-6 11 0 0 0,1 5-2 0 0,1 0 0 0 0,1 1-1 0 0,0 0 1 0 0,2 0 0 0 0,1 0 0 0 0,-1 36 0 0 0,4-47-5 0 0,0 48 14 0 0,13 111 0 0 0,1-36 11 0 0,-4-29 32 0 0,-2-12-311 0 0,-8-71-344 0 0,-1-20 113 0 0,1 0-1 0 0,0 0 0 0 0,0 1 1 0 0,0-1-1 0 0,0 0 0 0 0,1 1 1 0 0,-1-1-1 0 0,2 4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14 896 0 0,'-2'-1'1036'0'0,"0"-1"0"0"0,0 1 0 0 0,0 0 0 0 0,-1-1 0 0 0,1 1 0 0 0,0 0 0 0 0,-1 0 0 0 0,1 0 0 0 0,-1 1 0 0 0,1-1 0 0 0,-1 1 0 0 0,-4-1 0 0 0,2 1-407 0 0,0 0 0 0 0,0 0 1 0 0,0 1-1 0 0,0 0 0 0 0,0 0 0 0 0,-6 1 1 0 0,-5 4-180 0 0,1 1 0 0 0,-30 16 0 0 0,38-19 357 0 0,-11 7-433 0 0,1 1 0 0 0,0 1 0 0 0,0 0 0 0 0,1 1 0 0 0,1 1 1 0 0,1 0-1 0 0,0 1 0 0 0,-17 26 0 0 0,20-26-198 0 0,1 2 1 0 0,1 0 0 0 0,1 0-1 0 0,0 1 1 0 0,2-1-1 0 0,0 2 1 0 0,-5 27-1 0 0,7-25-38 0 0,2-1 0 0 0,0 1 0 0 0,3 37 0 0 0,1-38-218 0 0,1 1 0 0 0,1-1 0 0 0,0 0 0 0 0,12 29 0 0 0,-11-37-533 0 0,0 0-1 0 0,1 0 0 0 0,0-1 1 0 0,1 0-1 0 0,1 0 1 0 0,0-1-1 0 0,18 20 1 0 0,-8-14-942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4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18 4880 0 0,'-7'-17'13915'0'0,"17"20"-11487"0"0,-3-1-3173 0 0,13 8 1154 0 0,0 1-1 0 0,-1 0 1 0 0,0 1-1 0 0,-1 2 1 0 0,30 27 0 0 0,-15-13-107 0 0,77 71 525 0 0,1 1-116 0 0,-48-40-836 0 0,-25-22-3078 0 0,-32-34 261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4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 4228 0 0,'-9'0'1567'0'0,"0"1"0"0"0,0 0 0 0 0,0 0 0 0 0,0 1 0 0 0,-9 3 0 0 0,5-1-56 0 0,0 2-1 0 0,-21 10 1 0 0,1 5-135 0 0,-43 34 0 0 0,51-35-445 0 0,-191 154 1277 0 0,204-165-2495 0 0,-17 15-777 0 0,14-6-2531 0 0,12-12 2102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5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2308 0 0,'2'0'687'0'0,"1"-1"0"0"0,-1 1-1 0 0,1-1 1 0 0,-1 1 0 0 0,1 0 0 0 0,-1 0-1 0 0,1 0 1 0 0,3 1 0 0 0,23 7 2082 0 0,24 21-689 0 0,-52-28-1961 0 0,17 11 274 0 0,-1 1 1 0 0,0 0-1 0 0,-1 2 1 0 0,0 0-1 0 0,-2 0 1 0 0,0 2-1 0 0,0-1 1 0 0,12 23 0 0 0,0 4 318 0 0,-3 1-1 0 0,27 67 1 0 0,-35-67-315 0 0,-3 1-1 0 0,8 47 0 0 0,-19-87-363 0 0,5 24 395 0 0,-2 1 1 0 0,-1 0-1 0 0,-1 37 1 0 0,-3-49-160 0 0,-1 0 0 0 0,0 0 0 0 0,-1 0-1 0 0,-1 0 1 0 0,0-1 0 0 0,-12 27 0 0 0,10-30-160 0 0,0 0 0 0 0,-1 0 0 0 0,-1-1 0 0 0,-13 19 1 0 0,15-24-711 0 0,-1 0 0 0 0,0 0 0 0 0,0-1 0 0 0,-1 0 0 0 0,1 0 0 0 0,-2-1 0 0 0,-9 7 0 0 0,7-7-915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3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29 2644 0 0,'1'-10'6865'0'0,"-1"-1"1187"0"0,-4 5-6713 0 0,3 5-477 0 0,-12 10 452 0 0,-1 5-973 0 0,0 0-1 0 0,2 1 1 0 0,0 0-1 0 0,1 1 1 0 0,-14 23-1 0 0,13-18-175 0 0,-260 426 1464 0 0,201-342-1130 0 0,50-75-97 0 0,20-28-344 0 0,0-1-1 0 0,1 0 0 0 0,-1 0 0 0 0,0-1 1 0 0,1 1-1 0 0,-1 0 0 0 0,0 0 0 0 0,0 0 1 0 0,0 0-1 0 0,0-1 0 0 0,0 1 1 0 0,0 0-1 0 0,0-1 0 0 0,0 1 0 0 0,0-1 1 0 0,0 1-1 0 0,-2 0 0 0 0,4-6-1 0 0,1-4-30 0 0,1-1 0 0 0,0 1 0 0 0,1 0 0 0 0,0 0 0 0 0,0 0 0 0 0,1 0 0 0 0,0 1 1 0 0,1-1-1 0 0,9-11 0 0 0,69-67 288 0 0,-81 84-299 0 0,1-1 15 0 0,1 0-1 0 0,-1 0 1 0 0,1 1-1 0 0,0-1 1 0 0,0 1 0 0 0,0 0-1 0 0,1 0 1 0 0,-1 1-1 0 0,1 0 1 0 0,-1 0-1 0 0,1 0 1 0 0,0 1 0 0 0,0-1-1 0 0,0 1 1 0 0,8 0-1 0 0,-6 1 4 0 0,0 1-1 0 0,0 0 0 0 0,0 0 1 0 0,0 1-1 0 0,0 0 1 0 0,0 0-1 0 0,0 0 0 0 0,-1 1 1 0 0,1 1-1 0 0,7 4 0 0 0,4 4 19 0 0,0 1-1 0 0,-1 1 0 0 0,-1 0 0 0 0,0 1 0 0 0,-1 1 1 0 0,-1 1-1 0 0,15 20 0 0 0,-12-9 15 0 0,0 1 0 0 0,-2 1 0 0 0,-1 1 1 0 0,-2 0-1 0 0,13 44 0 0 0,6 12-409 0 0,-10-38-3541 0 0,-16-39 2275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0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3 132 4692 0 0,'-3'-49'15489'0'0,"3"48"-14541"0"0,0 1-862 0 0,1-1 1 0 0,-1 1-1 0 0,0 0 0 0 0,1 0 0 0 0,-1 0 0 0 0,0 0 0 0 0,1 0 1 0 0,-1-1-1 0 0,0 1 0 0 0,1 0 0 0 0,-1 0 0 0 0,1 0 0 0 0,-1 0 0 0 0,0 0 1 0 0,1 0-1 0 0,-1 0 0 0 0,0 0 0 0 0,1 0 0 0 0,-1 0 0 0 0,1 0 0 0 0,-1 1 1 0 0,0-1-1 0 0,1 0 0 0 0,-1 0 0 0 0,0 0 0 0 0,1 0 0 0 0,-1 1 1 0 0,0-1-1 0 0,0 0 0 0 0,1 0 0 0 0,-1 1 0 0 0,11 18 435 0 0,-2 0 1 0 0,-1 1-1 0 0,11 36 0 0 0,2 7-45 0 0,62 161 184 0 0,-81-220-715 0 0,-1 0 0 0 0,1-1-1 0 0,0 1 1 0 0,0 0 0 0 0,1 0 0 0 0,-1-1-1 0 0,1 0 1 0 0,0 1 0 0 0,0-1 0 0 0,0 0-1 0 0,0 0 1 0 0,0 0 0 0 0,1-1 0 0 0,-1 1-1 0 0,1-1 1 0 0,0 0 0 0 0,-1 0-1 0 0,1 0 1 0 0,0-1 0 0 0,5 2 0 0 0,-3-2-23 0 0,-1 0-1 0 0,1 0 1 0 0,0-1 0 0 0,-1 0 0 0 0,1 0 0 0 0,0-1 0 0 0,0 0 0 0 0,-1 0 0 0 0,1 0 0 0 0,-1 0-1 0 0,1-1 1 0 0,-1 0 0 0 0,0 0 0 0 0,9-5 0 0 0,3-3 32 0 0,0 0 0 0 0,-1-2 1 0 0,0 0-1 0 0,-1-1 0 0 0,0 0 1 0 0,-1-1-1 0 0,0-1 0 0 0,-2 0 0 0 0,16-24 1 0 0,-13 17 223 0 0,-2-1 0 0 0,-1 0 0 0 0,-1-1 0 0 0,-1 0 1 0 0,-1-1-1 0 0,9-42 0 0 0,-14 40 464 0 0,-1 0-1 0 0,-2-53 1 0 0,-1 48 54 0 0,-1 28-203 0 0,0 6-203 0 0,-1 13-127 0 0,-1 28-129 0 0,14 47 98 0 0,3-1 0 0 0,48 165-1 0 0,10-28-1169 0 0,-55-179-2593 0 0,-13-35 2021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2356 0 0,'9'-9'14803'0'0,"-7"8"-13878"0"0,4 13-199 0 0,-1 1 1 0 0,0 0-1 0 0,-1 0 1 0 0,0 0 0 0 0,-1 1-1 0 0,2 17 1 0 0,-3-20-530 0 0,36 238 1428 0 0,-18-131-3004 0 0,-19-113 517 0 0,1 1 1 0 0,-1-1-1 0 0,1 1 1 0 0,0-1-1 0 0,4 8 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6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91 3648 0 0,'-3'-8'12718'0'0,"4"8"-12458"0"0,14-9 2823 0 0,21-3-2037 0 0,140-22 1986 0 0,-73 16-3596 0 0,-47 12-3385 0 0,-38 3 2445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6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39 347 2104 0 0,'-2'-56'8883'0'0,"-7"-25"-2214"0"0,6 53-4894 0 0,-14-95 3937 0 0,10 66-3463 0 0,7 56-1784 0 0,1 5-416 0 0,19 59 116 0 0,18 71-95 0 0,3 116-1177 0 0,-32-183-374 0 0,1 21-4182 0 0,-9-74 4135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7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29 1996 0 0,'-25'10'19433'0'0,"36"-8"-17567"0"0,-8-1-1862 0 0,6 0 214 0 0,0-1-1 0 0,1 0 1 0 0,15-2 0 0 0,-9 1-106 0 0,321-31 900 0 0,-329 30-1029 0 0,5 0 102 0 0,-1 0 0 0 0,1 1 0 0 0,-1 1 0 0 0,1-1 0 0 0,-1 2 0 0 0,24 3 0 0 0,-26-3-4046 0 0,-4 1 2380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44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163 334 2452 0 0,'0'0'12458'0'0,"0"-4"-12037"0"0,7-20 200 0 0,0 1 0 0 0,1 1 0 0 0,13-24 0 0 0,-8 16-417 0 0,4-9 11 0 0,17-40 333 0 0,-7 14 2509 0 0,-27 64-2355 0 0,-13 84-456 0 0,6 29-142 0 0,4 56-66 0 0,6-95-24 0 0,-3 3 43 0 0,-2-67-65 0 0,1-8 8 0 0,0 0 0 0 0,1 0 0 0 0,-1 0 0 0 0,1 0 0 0 0,-1 1 0 0 0,1-1-1 0 0,-1 0 1 0 0,1 0 0 0 0,0 0 0 0 0,0 1 0 0 0,-1-1 0 0 0,1 0 0 0 0,0 0 0 0 0,0 1-1 0 0,0-1 1 0 0,1 0 0 0 0,-1 3 0 0 0,0 20-35 0 0,0-23 26 0 0,0 35-64 0 0,0-35 70 0 0,1 9 21 0 0,-1-9 6 0 0,0-1 0 0 0,0 0 0 0 0,1 1 0 0 0,-1-1 0 0 0,0 0 0 0 0,0 1 0 0 0,0-1 0 0 0,0 1 0 0 0,0-1 0 0 0,0 1 0 0 0,0-1 0 0 0,0 0 0 0 0,0 1 0 0 0,0-1 0 0 0,0 1 0 0 0,0-1 0 0 0,0 0 0 0 0,0 1 0 0 0,0-1 0 0 0,0 1 0 0 0,-1-1 0 0 0,1 0 0 0 0,0 1 0 0 0,0-1 0 0 0,0 0 0 0 0,-1 1 0 0 0,1-1 0 0 0,0 0 0 0 0,-1 1 0 0 0,1-1 0 0 0,0 0 0 0 0,0 1-1 0 0,-2-1 2 0 0,1 2 57 0 0,-29-3 415 0 0,-3-2-276 0 0,-121-20 127 0 0,107 16-318 0 0,45 6-56 0 0,6 2-150 0 0,32 6 168 0 0,0-1 0 0 0,1-3 0 0 0,70-1 0 0 0,-88-2 11 0 0,135-9 45 0 0,-103 7 55 0 0,-31 2-4627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0:24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73 3908 0 0,'-2'-16'9958'0'0,"-3"2"-3632"0"0,4 11-5708 0 0,-1 1-1 0 0,0-1 0 0 0,1 1 1 0 0,-1-1-1 0 0,0 1 0 0 0,0 0 0 0 0,-5-4 1 0 0,4 4-529 0 0,-1-1 0 0 0,1 1 1 0 0,-1 0-1 0 0,0 0 0 0 0,0 1 1 0 0,0-1-1 0 0,0 1 0 0 0,0 0 1 0 0,0 0-1 0 0,0 0 0 0 0,0 0 0 0 0,-1 1 1 0 0,-4 0-1 0 0,-13 0 125 0 0,0 2 0 0 0,0 0 1 0 0,-27 7-1 0 0,31-4-154 0 0,1 0 1 0 0,-1 1-1 0 0,1 1 1 0 0,0 0 0 0 0,1 2-1 0 0,-1 0 1 0 0,2 0-1 0 0,-1 2 1 0 0,-16 14-1 0 0,19-13-31 0 0,1 1-1 0 0,0 0 1 0 0,1 0-1 0 0,0 1 1 0 0,1 1 0 0 0,1 0-1 0 0,0 0 1 0 0,1 1-1 0 0,1 0 1 0 0,0 0-1 0 0,-6 28 1 0 0,-5 53 31 0 0,16-44-38 0 0,2-38-19 0 0,-1 5 1 0 0,1-18-4 0 0,0-1 1 0 0,0 1 0 0 0,0-1 0 0 0,0 0-1 0 0,0 1 1 0 0,0-1 0 0 0,0 1 0 0 0,0-1-1 0 0,1 1 1 0 0,-1-1 0 0 0,0 0 0 0 0,1 1 0 0 0,0 1-1 0 0,10 37 14 0 0,-7-34-3 0 0,-1-1 0 0 0,1 0 1 0 0,0 0-1 0 0,1 0 0 0 0,-1 0 0 0 0,1-1 0 0 0,0 1 0 0 0,0-1 0 0 0,0 0 0 0 0,0-1 0 0 0,1 1 1 0 0,8 3-1 0 0,10 3 39 0 0,43 14 0 0 0,-60-22-44 0 0,3 1 2 0 0,0-1 0 0 0,1 0 0 0 0,-1 0 0 0 0,1-1 0 0 0,-1 0 0 0 0,1-1 1 0 0,18-2-1 0 0,54-5 73 0 0,-55 3 238 0 0,-27 4-199 0 0,0-1-272 0 0,0 1 0 0 0,0 0 0 0 0,1-1 0 0 0,-1 1 0 0 0,0 0 0 0 0,0 0-1 0 0,0 0 1 0 0,1 0 0 0 0,-1 0 0 0 0,0 0 0 0 0,0 0 0 0 0,0 0 0 0 0,1 1 0 0 0,-1-1-1 0 0,0 0 1 0 0,0 1 0 0 0,1 0 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0:2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57 1488 0 0,'1'-7'3504'0'0,"-1"6"-2675"0"0,0 0 1 0 0,0 0-1 0 0,0-1 0 0 0,0 1 0 0 0,0 0 1 0 0,0 0-1 0 0,0-1 0 0 0,-1 1 0 0 0,1 0 1 0 0,0 0-1 0 0,-1 0 0 0 0,1 0 0 0 0,0-1 1 0 0,-2 0-1 0 0,1 1-73 0 0,-16-18 3616 0 0,16 18-4255 0 0,0 0 1 0 0,-1 0 0 0 0,1 0-1 0 0,0 0 1 0 0,-1 0-1 0 0,1 1 1 0 0,-1-1 0 0 0,1 0-1 0 0,-1 1 1 0 0,1-1-1 0 0,-1 1 1 0 0,0 0 0 0 0,1 0-1 0 0,-1-1 1 0 0,-2 1 0 0 0,-3-1-2 0 0,6 1 135 0 0,-30 8 358 0 0,-1 15-220 0 0,-2 8-256 0 0,18-1-102 0 0,13-27-31 0 0,-7 14 3 0 0,5-2-2 0 0,-12 57-17 0 0,16-62 16 0 0,1 33-4 0 0,0-33 5 0 0,0 0 0 0 0,1 0 0 0 0,3 12 0 0 0,12 75 223 0 0,-10-60-129 0 0,6 27 35 0 0,-7-41-32 0 0,-1 0 0 0 0,-1 0 0 0 0,-1 0 0 0 0,-1 1 0 0 0,-3 27 0 0 0,2-5 90 0 0,-7 3 116 0 0,-3-21-173 0 0,0-3-58 0 0,10-24-61 0 0,-5 8 56 0 0,4-6-1 0 0,0 0-1 0 0,0-1 0 0 0,0 1 1 0 0,-1 0-1 0 0,1-1 1 0 0,-1 0-1 0 0,0 1 1 0 0,0-1-1 0 0,1 0 1 0 0,-4 3-1 0 0,4-4 15 0 0,-25 8 619 0 0,23-8-658 0 0,-1 0 0 0 0,1-1 0 0 0,-1 1 0 0 0,1-1 1 0 0,-1 0-1 0 0,1 0 0 0 0,0 0 0 0 0,-7-2 1 0 0,9 2-43 0 0,0 0 35 0 0,-15 0-241 0 0,11-8-5720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0:2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24 1776 0 0,'-7'-4'21675'0'0,"19"1"-21327"0"0,0 0 0 0 0,1 0 0 0 0,0 1 0 0 0,-1 0-1 0 0,1 1 1 0 0,14 1 0 0 0,-25 0-268 0 0,27-2 432 0 0,-15 2-286 0 0,-1 0-1 0 0,17-3 0 0 0,-29 2-185 0 0,11 1 91 0 0,-10 0-320 0 0,32 1 563 0 0,-21 2-3914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3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 1036 0 0,'0'0'4082'0'0,"-1"6"535"0"0,35-4-3111 0 0,-32-3-1369 0 0,17-2 1242 0 0,-7 1 3281 0 0,-46-10-4121 0 0,32 12-463 0 0,-9-3 278 0 0,-4-2 95 0 0,14 5-264 0 0,1 0-173 0 0,0 0 0 0 0,0 0 0 0 0,0 0 0 0 0,0 0 0 0 0,0 0 0 0 0,0 0 0 0 0,-1 0 0 0 0,1 1 0 0 0,0-1 0 0 0,0 0 0 0 0,0 0 0 0 0,0 0 0 0 0,0 0 0 0 0,0 0 0 0 0,0 0 0 0 0,-1 0 0 0 0,1 0 0 0 0,0 0 0 0 0,0 0 0 0 0,0 0 0 0 0,0 0 0 0 0,0 0 0 0 0,0 0 0 0 0,0 0 0 0 0,-1 0 0 0 0,1 0 0 0 0,0 0 0 0 0,0-1 0 0 0,0 1 0 0 0,0 0 0 0 0,0 0 0 0 0,0 0-1 0 0,0 0 1 0 0,0 0 0 0 0,-1 0 0 0 0,1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0,0 0 0 0 0,0-1-1 0 0,9-2 30 0 0,-1 0 0 0 0,1 0 0 0 0,0 0-1 0 0,0 1 1 0 0,17-2 0 0 0,56 0 1249 0 0,-75 3 152 0 0,-21 0-1168 0 0,-32 3-268 0 0,-12 12 48 0 0,57-14-40 0 0,-11 3 122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9:41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43 116 1300 0 0,'0'0'4086'0'0,"0"2"-3704"0"0,1-1-1 0 0,0 0 0 0 0,-1 0 0 0 0,1 1 0 0 0,0-1 0 0 0,0 0 1 0 0,0 0-1 0 0,0 0 0 0 0,0 0 0 0 0,0 0 0 0 0,0-1 0 0 0,2 2 1 0 0,2-4-6 0 0,0 0 1 0 0,-1-1 0 0 0,1 0-1 0 0,-1 0 1 0 0,1-1 0 0 0,-1 1-1 0 0,0-1 1 0 0,0 0 0 0 0,-1 0-1 0 0,1 0 1 0 0,-1 0 0 0 0,5-9-1 0 0,-6 11-190 0 0,-2 1-83 0 0,1 0-1 0 0,-1 0 1 0 0,0 0-1 0 0,1 0 1 0 0,-1 0-1 0 0,0-1 1 0 0,0 1-1 0 0,1 0 1 0 0,-1 0-1 0 0,0 0 1 0 0,0 0-1 0 0,0 0 1 0 0,0 0 0 0 0,-1 0-1 0 0,1 0 1 0 0,0 0-1 0 0,0 0 1 0 0,-1 0-1 0 0,1 0 1 0 0,0 0-1 0 0,-1 0 1 0 0,1 0-1 0 0,-2-2 1 0 0,-12-15 1341 0 0,13 17-1387 0 0,0 1 0 0 0,0-1 0 0 0,0 1 0 0 0,0-1 0 0 0,0 1 0 0 0,-1 0 0 0 0,1-1 0 0 0,0 1 0 0 0,0 0 0 0 0,0 0 0 0 0,0 0 0 0 0,0 0 0 0 0,0 0 0 0 0,-1 0 0 0 0,1 0 0 0 0,0 0 0 0 0,0 0 0 0 0,0 1 0 0 0,0-1 0 0 0,0 0 0 0 0,0 1 0 0 0,0-1 0 0 0,0 1 0 0 0,0-1 0 0 0,-2 2 0 0 0,0 0 42 0 0,0 0 0 0 0,0 0 0 0 0,0 0 0 0 0,1 0 1 0 0,-1 1-1 0 0,1-1 0 0 0,-3 4 0 0 0,4-4-68 0 0,-14 23 284 0 0,15-24-312 0 0,0-1 0 0 0,0 1-1 0 0,-1-1 1 0 0,1 1 0 0 0,0-1 0 0 0,0 1 0 0 0,0-1-1 0 0,0 1 1 0 0,0-1 0 0 0,0 1 0 0 0,0-1 0 0 0,0 1-1 0 0,0 0 1 0 0,0-1 0 0 0,1 1 0 0 0,-1-1 0 0 0,0 1 0 0 0,0-1-1 0 0,0 1 1 0 0,1-1 0 0 0,-1 1 0 0 0,0-1 0 0 0,0 0-1 0 0,1 1 1 0 0,-1-1 0 0 0,0 1 0 0 0,1-1 0 0 0,-1 0-1 0 0,1 1 1 0 0,-1-1 0 0 0,1 0 0 0 0,-1 1 0 0 0,0-1-1 0 0,1 0 1 0 0,-1 1 0 0 0,1-1 0 0 0,-1 0 0 0 0,1 0 0 0 0,-1 0-1 0 0,1 0 1 0 0,0 0 0 0 0,-1 1 0 0 0,1-1 0 0 0,-1 0-1 0 0,1 0 1 0 0,-1 0 0 0 0,1 0 0 0 0,-1-1 0 0 0,1 1-1 0 0,-1 0 1 0 0,2 0 0 0 0,-1 0 4 0 0,15-4 17 0 0,-12 3 16 0 0,1 0 0 0 0,-1 0 1 0 0,0 0-1 0 0,0-1 0 0 0,0 0 1 0 0,0 0-1 0 0,0 0 0 0 0,0 0 1 0 0,0-1-1 0 0,-1 1 0 0 0,1-1 0 0 0,-1 0 1 0 0,1 0-1 0 0,3-6 0 0 0,-6 8 16 0 0,-1 0 0 0 0,0-1 0 0 0,1 1 0 0 0,-1 0 0 0 0,0 0 0 0 0,0 0-1 0 0,0 0 1 0 0,0 0 0 0 0,0 0 0 0 0,0-1 0 0 0,-1 1 0 0 0,1 0-1 0 0,0 0 1 0 0,-1 0 0 0 0,1 0 0 0 0,0 0 0 0 0,-1 0 0 0 0,1 0 0 0 0,-1 0-1 0 0,0 0 1 0 0,1 0 0 0 0,-1 0 0 0 0,0 0 0 0 0,1 0 0 0 0,-2 0 0 0 0,-1 1-23 0 0,0 0 0 0 0,0 0 0 0 0,0 0 1 0 0,0 1-1 0 0,0 0 0 0 0,0-1 1 0 0,1 1-1 0 0,-1 0 0 0 0,0 0 1 0 0,1 1-1 0 0,-1-1 0 0 0,0 0 1 0 0,1 1-1 0 0,0 0 0 0 0,-1-1 1 0 0,1 1-1 0 0,0 0 0 0 0,0 0 0 0 0,0 0 1 0 0,0 1-1 0 0,0-1 0 0 0,1 0 1 0 0,-1 1-1 0 0,1-1 0 0 0,-3 5 1 0 0,4-4-26 0 0,0 2-2 0 0,1-2-11 0 0,2 3-1 0 0,-3-6 6 0 0,1 1 0 0 0,-1-1-1 0 0,0 0 1 0 0,0 1 0 0 0,0-1 0 0 0,0 0 0 0 0,0 0 0 0 0,0 1-1 0 0,0-1 1 0 0,1 0 0 0 0,-1 0 0 0 0,0 1 0 0 0,0-1-1 0 0,0 0 1 0 0,0 0 0 0 0,1 0 0 0 0,-1 1 0 0 0,0-1 0 0 0,0 0-1 0 0,1 0 1 0 0,-1 0 0 0 0,0 0 0 0 0,0 1 0 0 0,1-1 0 0 0,-1 0-1 0 0,0 0 1 0 0,0 0 0 0 0,1 0 0 0 0,-1 0 0 0 0,0 0-1 0 0,1 0 1 0 0,-1 0 0 0 0,0 0 0 0 0,1 0 0 0 0,-1 0 0 0 0,0 0-1 0 0,0 0 1 0 0,1 0 0 0 0,-1 0 0 0 0,0 0 0 0 0,1 0 0 0 0,-1 0-1 0 0,0-1 1 0 0,1 1 0 0 0,6-1-6 0 0,-5 0 17 0 0,0 1 0 0 0,-1 0-1 0 0,1-1 1 0 0,-1 1 0 0 0,1-1 0 0 0,-1 1 0 0 0,1-1 0 0 0,-1 0-1 0 0,0 0 1 0 0,1 1 0 0 0,-1-1 0 0 0,0 0 0 0 0,1 0-1 0 0,-1 0 1 0 0,0 0 0 0 0,0-1 0 0 0,0 1 0 0 0,0 0 0 0 0,0 0-1 0 0,0-1 1 0 0,0 1 0 0 0,-1-1 0 0 0,1 1 0 0 0,0-1 0 0 0,-1 1-1 0 0,1-1 1 0 0,-1 1 0 0 0,0-1 0 0 0,1 1 0 0 0,-1-1-1 0 0,0 1 1 0 0,0-1 0 0 0,0 0 0 0 0,0 1 0 0 0,0-1 0 0 0,0 1-1 0 0,-1-1 1 0 0,1 1 0 0 0,0-1 0 0 0,-1 0 0 0 0,1 1-1 0 0,-1 0 1 0 0,0-1 0 0 0,1 1 0 0 0,-1-1 0 0 0,0 1 0 0 0,0 0-1 0 0,0-1 1 0 0,0 1 0 0 0,0 0 0 0 0,0 0 0 0 0,0 0 0 0 0,-1 0-1 0 0,1 0 1 0 0,-2-1 0 0 0,1 1 5 0 0,0 0-1 0 0,1 1 1 0 0,-1-1-1 0 0,0 1 1 0 0,0-1 0 0 0,1 1-1 0 0,-1 0 1 0 0,0 0-1 0 0,0 0 1 0 0,0 0 0 0 0,0 0-1 0 0,1 0 1 0 0,-1 0-1 0 0,0 1 1 0 0,0-1 0 0 0,1 1-1 0 0,-1-1 1 0 0,-2 2-1 0 0,-27 17 181 0 0,27-17-182 0 0,-1 8 12 0 0,3-2-12 0 0,1-7-15 0 0,1-1 1 0 0,-1 1-1 0 0,1 0 1 0 0,0-1-1 0 0,-1 1 1 0 0,1 0-1 0 0,0 0 0 0 0,0 0 1 0 0,-1-1-1 0 0,1 1 1 0 0,0 0-1 0 0,0 0 0 0 0,0 0 1 0 0,0-1-1 0 0,0 1 1 0 0,0 0-1 0 0,0 0 0 0 0,1 0 1 0 0,-1-1-1 0 0,0 1 1 0 0,0 0-1 0 0,1 0 0 0 0,-1-1 1 0 0,0 1-1 0 0,1 0 1 0 0,-1 0-1 0 0,0-1 0 0 0,1 1 1 0 0,-1 0-1 0 0,1-1 1 0 0,0 1-1 0 0,-1-1 1 0 0,1 1-1 0 0,-1-1 0 0 0,1 1 1 0 0,0-1-1 0 0,-1 1 1 0 0,1-1-1 0 0,0 1 0 0 0,0-1 1 0 0,-1 0-1 0 0,1 0 1 0 0,0 1-1 0 0,1-1 0 0 0,0 0 2 0 0,1 1 0 0 0,-1-1 0 0 0,0 0 0 0 0,1 0 0 0 0,-1-1-1 0 0,0 1 1 0 0,0 0 0 0 0,1-1 0 0 0,-1 1 0 0 0,0-1-1 0 0,0 0 1 0 0,4-1 0 0 0,-5 1 5 0 0,0 0 0 0 0,0 0 0 0 0,1 0 0 0 0,-1 1 0 0 0,0-1 0 0 0,0 0 0 0 0,0 0 0 0 0,0 0 0 0 0,-1-1 0 0 0,1 1 0 0 0,0 0 0 0 0,0 0 0 0 0,-1 0 0 0 0,1-1 0 0 0,0 1 0 0 0,-1 0 0 0 0,1-1 1 0 0,-1 1-1 0 0,0 0 0 0 0,0-1 0 0 0,1 1 0 0 0,-1 0 0 0 0,0-1 0 0 0,0 1 0 0 0,0-1 0 0 0,0 1 0 0 0,-1-3 0 0 0,1 2 41 0 0,0 1-28 0 0,-1-1 0 0 0,1 1 0 0 0,-1-1 0 0 0,1 1 0 0 0,-1-1 0 0 0,0 1 0 0 0,0 0 0 0 0,0-1 0 0 0,0 1 0 0 0,0 0 0 0 0,0-1 0 0 0,0 1 0 0 0,0 0 0 0 0,0 0 0 0 0,0 0 0 0 0,-1 0 0 0 0,1 0 0 0 0,0 0 0 0 0,-1 1 0 0 0,1-1 0 0 0,-1 0 0 0 0,1 1 0 0 0,-1-1 0 0 0,1 1 0 0 0,-1-1 0 0 0,0 1 0 0 0,1 0 0 0 0,-1-1 0 0 0,-1 1 0 0 0,1 0 10 0 0,-15 8 35 0 0,4 4-46 0 0,12-11-23 0 0,1 0 1 0 0,-1 0-1 0 0,0 0 1 0 0,1 0 0 0 0,-1 1-1 0 0,1-1 1 0 0,-1 0-1 0 0,1 0 1 0 0,0 1-1 0 0,-1-1 1 0 0,1 0-1 0 0,0 1 1 0 0,0-1 0 0 0,0 0-1 0 0,0 1 1 0 0,0-1-1 0 0,0 0 1 0 0,1 1-1 0 0,-1-1 1 0 0,0 0-1 0 0,2 3 1 0 0,-2-3 1 0 0,0 0 1 0 0,1 0-1 0 0,-1 0 0 0 0,0-1 1 0 0,1 1-1 0 0,-1 0 0 0 0,1 0 1 0 0,0 0-1 0 0,-1-1 0 0 0,1 1 1 0 0,0 0-1 0 0,-1-1 0 0 0,1 1 1 0 0,0 0-1 0 0,0-1 0 0 0,-1 1 1 0 0,1-1-1 0 0,0 0 0 0 0,0 1 1 0 0,0-1-1 0 0,0 1 0 0 0,0-1 1 0 0,0 0-1 0 0,0 0 0 0 0,0 0 1 0 0,0 0-1 0 0,0 1 0 0 0,0-1 0 0 0,-1 0 1 0 0,1 0-1 0 0,2-1 0 0 0,-2 1 3 0 0,2 0-2 0 0,1-1 1 0 0,-1 0-1 0 0,1 0 1 0 0,-1 0-1 0 0,1 0 0 0 0,-1 0 1 0 0,0-1-1 0 0,0 1 1 0 0,0-1-1 0 0,0 0 0 0 0,0 0 1 0 0,4-3-1 0 0,4-4 5 0 0,-10 7 5 0 0,1 1-1 0 0,0 0 0 0 0,-1-1 0 0 0,1 1 0 0 0,-1-1 0 0 0,1 1 0 0 0,-1-1 1 0 0,0 0-1 0 0,2-2 0 0 0,-3 3 13 0 0,1 0 0 0 0,-1 0-1 0 0,1 1 1 0 0,-1-1 0 0 0,0 0 0 0 0,1 0 0 0 0,-1-1 0 0 0,0 1 0 0 0,0 0-1 0 0,0 0 1 0 0,1 0 0 0 0,-1 0 0 0 0,0 0 0 0 0,-1 0 0 0 0,1 0 0 0 0,0 0-1 0 0,0 0 1 0 0,0 0 0 0 0,-1 0 0 0 0,1 0 0 0 0,0 0 0 0 0,-1 0 0 0 0,1 0-1 0 0,-1 0 1 0 0,1 0 0 0 0,-1 0 0 0 0,1 0 0 0 0,-1 1 0 0 0,0-1 0 0 0,1 0-1 0 0,-1 0 1 0 0,-1 0 0 0 0,1 0 52 0 0,-1 0-54 0 0,0 1 1 0 0,1-1 0 0 0,-1 1 0 0 0,1 0 0 0 0,-1 0 0 0 0,0 0 0 0 0,1 0-1 0 0,-1 0 1 0 0,1 0 0 0 0,-1 0 0 0 0,0 1 0 0 0,1-1 0 0 0,-3 1 0 0 0,2 0-71 0 0,0-1 0 0 0,1 1 1 0 0,-1-1-1 0 0,0 1 0 0 0,1 0 1 0 0,-1 0-1 0 0,1 0 0 0 0,-1 0 1 0 0,1 0-1 0 0,0 0 0 0 0,-1 0 1 0 0,1 0-1 0 0,0 1 0 0 0,0-1 1 0 0,-2 2-1 0 0,1 9-4063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45 3492 0 0,'-3'-24'11214'0'0,"2"23"-10726"0"0,1-1-1 0 0,-1 1 1 0 0,1 0 0 0 0,-1 0 0 0 0,0-1 0 0 0,1 1-1 0 0,-1 0 1 0 0,0 0 0 0 0,0 0 0 0 0,0 0 0 0 0,-1-2 0 0 0,1 3-333 0 0,-1-1 0 0 0,1 0 0 0 0,0 1 1 0 0,-1-1-1 0 0,1 1 0 0 0,-1-1 0 0 0,1 1 0 0 0,-1 0 1 0 0,1 0-1 0 0,-1-1 0 0 0,1 1 0 0 0,-1 0 1 0 0,1 0-1 0 0,-1 1 0 0 0,1-1 0 0 0,-1 0 1 0 0,1 0-1 0 0,-1 1 0 0 0,1-1 0 0 0,0 1 1 0 0,-1-1-1 0 0,1 1 0 0 0,-1 0 0 0 0,1-1 0 0 0,0 1 1 0 0,-2 1-1 0 0,-6 5 94 0 0,1 0 1 0 0,0 1-1 0 0,0 0 0 0 0,0 0 1 0 0,1 1-1 0 0,0 0 0 0 0,-6 11 1 0 0,4-5-46 0 0,1-1-1 0 0,0 1 1 0 0,1 1 0 0 0,1 0-1 0 0,0 0 1 0 0,1 0 0 0 0,-5 30 0 0 0,9-38-163 0 0,0 0 0 0 0,1 0 1 0 0,0 0-1 0 0,0 0 0 0 0,1 0 0 0 0,0 0 1 0 0,0 0-1 0 0,1 0 0 0 0,0-1 1 0 0,0 1-1 0 0,1 0 0 0 0,-1-1 1 0 0,2 0-1 0 0,-1 0 0 0 0,1 0 1 0 0,0 0-1 0 0,1 0 0 0 0,7 8 1 0 0,-5-8-106 0 0,-1-1 0 0 0,1 1 0 0 0,1-1 1 0 0,-1 0-1 0 0,1-1 0 0 0,0 0 1 0 0,0 0-1 0 0,1-1 0 0 0,11 5 0 0 0,-11-6-617 0 0,0 0-1 0 0,1-1 0 0 0,-1-1 0 0 0,0 1 1 0 0,18-1-1 0 0,-7-2-933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1:5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202 148 2732 0 0,'-1'-2'3690'0'0,"1"0"-3021"0"0,-1 0 0 0 0,1 0 1 0 0,-1 0-1 0 0,0 0 0 0 0,0 0 0 0 0,1 0 0 0 0,-2 0 1 0 0,1 0-1 0 0,0 0 0 0 0,0 1 0 0 0,0-1 1 0 0,-1 1-1 0 0,1-1 0 0 0,-1 1 0 0 0,1-1 0 0 0,-1 1 1 0 0,0 0-1 0 0,0-1 0 0 0,-1 0 0 0 0,0 2-462 0 0,1-1-1 0 0,0 0 1 0 0,0 1-1 0 0,-1 0 1 0 0,1 0 0 0 0,0-1-1 0 0,-1 1 1 0 0,1 1-1 0 0,-1-1 1 0 0,1 0-1 0 0,0 0 1 0 0,-1 1-1 0 0,1 0 1 0 0,0-1-1 0 0,0 1 1 0 0,0 0-1 0 0,-1 0 1 0 0,1 0-1 0 0,-2 2 1 0 0,-4 1-15 0 0,1 0-1 0 0,0 1 1 0 0,-1 0 0 0 0,2 0 0 0 0,-1 0-1 0 0,1 1 1 0 0,-1 0 0 0 0,2 1 0 0 0,-1-1 0 0 0,1 1-1 0 0,0 0 1 0 0,0 1 0 0 0,1-1 0 0 0,0 1-1 0 0,-6 15 1 0 0,10-22-171 0 0,-1 1 0 0 0,1 0 0 0 0,-1-1 0 0 0,1 1 0 0 0,0 0 0 0 0,0-1 0 0 0,0 1 0 0 0,0-1 0 0 0,0 1 0 0 0,0 0 0 0 0,0-1 0 0 0,1 1 0 0 0,0 2 0 0 0,-1-3-12 0 0,0 0 1 0 0,1 0 0 0 0,-1-1 0 0 0,1 1-1 0 0,-1 0 1 0 0,1-1 0 0 0,-1 1 0 0 0,1-1 0 0 0,-1 1-1 0 0,1 0 1 0 0,0-1 0 0 0,-1 1 0 0 0,1-1 0 0 0,0 1-1 0 0,-1-1 1 0 0,1 0 0 0 0,0 1 0 0 0,0-1-1 0 0,0 0 1 0 0,0 1 0 0 0,1-1 1 0 0,0 0-1 0 0,0 0 1 0 0,1 0 0 0 0,-1 0-1 0 0,0 0 1 0 0,0-1 0 0 0,0 1-1 0 0,0 0 1 0 0,0-1 0 0 0,0 0-1 0 0,0 1 1 0 0,0-1 0 0 0,0 0-1 0 0,0 0 1 0 0,-1 0 0 0 0,1 0-1 0 0,0-1 1 0 0,0 1 0 0 0,-1 0-1 0 0,2-3 1 0 0,2 0 45 0 0,-1-1 0 0 0,0 1 1 0 0,-1-1-1 0 0,1 0 0 0 0,-1-1 0 0 0,0 1 0 0 0,3-8 1 0 0,-5 10-8 0 0,0 1 1 0 0,0-1-1 0 0,0 1 1 0 0,0-1-1 0 0,-1 0 1 0 0,0 1 0 0 0,1-1-1 0 0,-1 0 1 0 0,0 1-1 0 0,0-1 1 0 0,0 0 0 0 0,-1 0-1 0 0,1 1 1 0 0,0-1-1 0 0,-1 0 1 0 0,0 1-1 0 0,-2-5 1 0 0,-2-8 287 0 0,5 14-319 0 0,0 0-1 0 0,0 0 1 0 0,0 0 0 0 0,-1 0-1 0 0,1 0 1 0 0,0 0-1 0 0,-1 0 1 0 0,1 0 0 0 0,0 0-1 0 0,-1 0 1 0 0,1 0 0 0 0,-1 0-1 0 0,0 0 1 0 0,1 0-1 0 0,-1 0 1 0 0,0 0 0 0 0,0 1-1 0 0,1-1 1 0 0,-1 0-1 0 0,0 0 1 0 0,0 1 0 0 0,0-1-1 0 0,0 1 1 0 0,0-1 0 0 0,0 1-1 0 0,0-1 1 0 0,0 1-1 0 0,0 0 1 0 0,0-1 0 0 0,0 1-1 0 0,0 0 1 0 0,0 0-1 0 0,-2 0 1 0 0,2 0-9 0 0,-1 0 1 0 0,0 0-1 0 0,1 0 0 0 0,-1 1 0 0 0,0-1 1 0 0,1 1-1 0 0,-1-1 0 0 0,1 1 0 0 0,-1 0 1 0 0,1 0-1 0 0,-1-1 0 0 0,1 1 1 0 0,0 0-1 0 0,-1 0 0 0 0,1 1 0 0 0,0-1 1 0 0,0 0-1 0 0,-1 0 0 0 0,1 0 0 0 0,0 1 1 0 0,0-1-1 0 0,1 1 0 0 0,-1-1 0 0 0,-1 3 1 0 0,1-2-7 0 0,0 0 0 0 0,0 0 0 0 0,1 1 0 0 0,-1-1 0 0 0,0 0 0 0 0,1 1 1 0 0,0-1-1 0 0,-1 1 0 0 0,1-1 0 0 0,0 0 0 0 0,0 1 0 0 0,1-1 0 0 0,-1 0 0 0 0,0 1 1 0 0,1-1-1 0 0,1 4 0 0 0,-2-5-3 0 0,0-1 1 0 0,1 1-1 0 0,-1 0 1 0 0,1 0 0 0 0,-1-1-1 0 0,0 1 1 0 0,1 0-1 0 0,0-1 1 0 0,-1 1-1 0 0,1-1 1 0 0,-1 1-1 0 0,1-1 1 0 0,0 1-1 0 0,-1-1 1 0 0,1 1 0 0 0,0-1-1 0 0,-1 0 1 0 0,1 1-1 0 0,0-1 1 0 0,0 0-1 0 0,0 0 1 0 0,-1 1-1 0 0,1-1 1 0 0,1 0 0 0 0,1 0 0 0 0,-1 0 0 0 0,0 0 0 0 0,0-1 0 0 0,0 1 0 0 0,0 0 0 0 0,0-1 0 0 0,0 0 1 0 0,0 1-1 0 0,3-3 0 0 0,-1 2 1 0 0,-1-1 0 0 0,0 0 0 0 0,1 0 0 0 0,-1 0 1 0 0,0-1-1 0 0,0 1 0 0 0,-1-1 0 0 0,1 1 0 0 0,0-1 0 0 0,2-5 0 0 0,0 0 2 0 0,-4 5 10 0 0,1 0-1 0 0,-1 1 1 0 0,1-1 0 0 0,-1 0 0 0 0,0 0 0 0 0,0 0-1 0 0,0 0 1 0 0,0-1 0 0 0,-1 1 0 0 0,1 0-1 0 0,-1 0 1 0 0,0 0 0 0 0,0 0 0 0 0,0-1-1 0 0,0 1 1 0 0,-1 0 0 0 0,1 0 0 0 0,-1 0-1 0 0,-2-6 1 0 0,3 8-12 0 0,-1 0 0 0 0,1 1 0 0 0,0-1-1 0 0,-1 1 1 0 0,1-1 0 0 0,-1 1 0 0 0,1-1 0 0 0,-1 1-1 0 0,1-1 1 0 0,-1 1 0 0 0,1-1 0 0 0,-1 1 0 0 0,1 0-1 0 0,-1-1 1 0 0,0 1 0 0 0,1 0 0 0 0,-1 0 0 0 0,1-1 0 0 0,-1 1-1 0 0,0 0 1 0 0,1 0 0 0 0,-1 0 0 0 0,0 0 0 0 0,1 0-1 0 0,-1 0 1 0 0,0 0 0 0 0,0 0 0 0 0,1 0 0 0 0,-1 0-1 0 0,0 0 1 0 0,1 0 0 0 0,-1 0 0 0 0,0 1 0 0 0,0-1 0 0 0,-20 10 18 0 0,18-7-21 0 0,0-1 0 0 0,0 1 0 0 0,0-1 0 0 0,1 1 0 0 0,0 0 0 0 0,-1 0 1 0 0,1 0-1 0 0,0 0 0 0 0,0 1 0 0 0,0-1 0 0 0,1 0 0 0 0,-1 1 0 0 0,1-1 0 0 0,0 1 0 0 0,0 0 0 0 0,0-1 0 0 0,1 1 0 0 0,-1 0 0 0 0,1 0 0 0 0,0-1 0 0 0,0 1 0 0 0,0 0 0 0 0,1 5 0 0 0,-1-6 0 0 0,2 5-1 0 0,13-2 1 0 0,-10-6 3 0 0,0 0 0 0 0,0 0 0 0 0,0 0 0 0 0,0-1 1 0 0,0 0-1 0 0,0 0 0 0 0,0 0 0 0 0,-1 0 0 0 0,1-1 0 0 0,0 0 0 0 0,-1 0 1 0 0,1 0-1 0 0,-1 0 0 0 0,1-1 0 0 0,-1 0 0 0 0,0 0 0 0 0,0 0 1 0 0,0 0-1 0 0,-1-1 0 0 0,1 1 0 0 0,-1-1 0 0 0,0 0 0 0 0,0 0 0 0 0,0 0 1 0 0,3-6-1 0 0,-6 8 1 0 0,1 1 0 0 0,-1-1 0 0 0,1 1 0 0 0,-1 0 0 0 0,1-1 0 0 0,-1 1 0 0 0,0-1 0 0 0,0 1 0 0 0,0-1 0 0 0,0 1 0 0 0,0 0 0 0 0,0-1 0 0 0,0 1 0 0 0,0-1 0 0 0,-1 1 0 0 0,1-1 0 0 0,-1 1 0 0 0,1 0 0 0 0,-1-1 0 0 0,1 1 1 0 0,-1 0-1 0 0,0-1 0 0 0,1 1 0 0 0,-1 0 0 0 0,0 0 0 0 0,0 0 0 0 0,0-1 0 0 0,0 1 0 0 0,0 0 0 0 0,0 1 0 0 0,0-1 0 0 0,-1 0 0 0 0,1 0 0 0 0,0 0 0 0 0,0 1 0 0 0,-1-1 0 0 0,1 0 0 0 0,0 1 0 0 0,-4-1 0 0 0,2 0-2 0 0,0 0 0 0 0,0 1-1 0 0,-1 0 1 0 0,1-1 0 0 0,0 1 0 0 0,-1 0-1 0 0,1 1 1 0 0,0-1 0 0 0,-1 1 0 0 0,1-1-1 0 0,0 1 1 0 0,0 0 0 0 0,-1 0-1 0 0,1 0 1 0 0,0 1 0 0 0,0-1 0 0 0,0 1-1 0 0,-4 3 1 0 0,4-3-2 0 0,0 1-1 0 0,1-1 1 0 0,-1 1-1 0 0,1 0 1 0 0,-1 0-1 0 0,1 0 1 0 0,0 0-1 0 0,0 0 1 0 0,0 0 0 0 0,1 0-1 0 0,-1 1 1 0 0,1-1-1 0 0,-2 5 1 0 0,3-6 0 0 0,0 0 1 0 0,-1-1-1 0 0,1 1 0 0 0,0-1 1 0 0,0 1-1 0 0,0 0 1 0 0,0-1-1 0 0,0 1 1 0 0,1-1-1 0 0,-1 1 0 0 0,0 0 1 0 0,1-1-1 0 0,-1 1 1 0 0,1-1-1 0 0,0 1 1 0 0,-1-1-1 0 0,1 0 0 0 0,0 1 1 0 0,0-1-1 0 0,0 0 1 0 0,0 1-1 0 0,0-1 1 0 0,0 0-1 0 0,0 0 0 0 0,0 0 1 0 0,1 0-1 0 0,-1 0 1 0 0,0 0-1 0 0,1 0 1 0 0,-1 0-1 0 0,3 0 0 0 0,-2 0 3 0 0,0 0-1 0 0,1 0 0 0 0,-1-1 0 0 0,1 0 0 0 0,-1 1 0 0 0,1-1 0 0 0,-1 0 0 0 0,0 0 0 0 0,1 0 0 0 0,-1 0 0 0 0,1-1 0 0 0,-1 1 1 0 0,1-1-1 0 0,2 0 0 0 0,1-2 1 0 0,0 1 0 0 0,0-1 0 0 0,0 1 1 0 0,7-6-1 0 0,-11 7 0 0 0,0 0 0 0 0,0-1 0 0 0,0 1-1 0 0,-1-1 1 0 0,1 0 0 0 0,0 1 0 0 0,-1-1 0 0 0,1 0 0 0 0,-1 0 0 0 0,0 0 0 0 0,1 0 0 0 0,-1 0 0 0 0,0 0 0 0 0,0-1-1 0 0,-1 1 1 0 0,1 0 0 0 0,0 0 0 0 0,-1-1 0 0 0,1 1 0 0 0,-1 0 0 0 0,0-1 0 0 0,0 1 0 0 0,0 0 0 0 0,0-1-1 0 0,0 1 1 0 0,0 0 0 0 0,-1-1 0 0 0,1 1 0 0 0,-1 0 0 0 0,1-1 0 0 0,-1 1 0 0 0,0 0 0 0 0,0 0 0 0 0,0 0 0 0 0,0 0-1 0 0,-1 0 1 0 0,1 0 0 0 0,0 0 0 0 0,-1 0 0 0 0,0 0 0 0 0,1 1 0 0 0,-1-1 0 0 0,0 0 0 0 0,0 1 0 0 0,0 0 0 0 0,0-1-1 0 0,0 1 1 0 0,0 0 0 0 0,-4-2 0 0 0,4 3-3 0 0,0-1-1 0 0,1 1 1 0 0,-1-1-1 0 0,0 1 1 0 0,0 0-1 0 0,1-1 1 0 0,-1 1-1 0 0,0 0 1 0 0,0 0-1 0 0,0 0 0 0 0,1 1 1 0 0,-1-1-1 0 0,0 0 1 0 0,0 1-1 0 0,1-1 1 0 0,-1 1-1 0 0,0-1 1 0 0,1 1-1 0 0,-1 0 1 0 0,1 0-1 0 0,-1 0 1 0 0,1 0-1 0 0,-1 0 1 0 0,1 0-1 0 0,-1 0 1 0 0,1 0-1 0 0,0 1 1 0 0,-2 1-1 0 0,1-1-2 0 0,0 1 1 0 0,0 0-1 0 0,0-1 0 0 0,0 1 1 0 0,0 0-1 0 0,0 0 0 0 0,1 0 0 0 0,0 0 1 0 0,-1 1-1 0 0,1-1 0 0 0,0 0 1 0 0,1 0-1 0 0,-1 1 0 0 0,1-1 0 0 0,-1 1 1 0 0,1-1-1 0 0,0 6 0 0 0,0-7 2 0 0,1-1 0 0 0,-1 1-1 0 0,0 0 1 0 0,1 0-1 0 0,-1 0 1 0 0,1 0 0 0 0,0 0-1 0 0,0-1 1 0 0,0 1-1 0 0,-1 0 1 0 0,2-1 0 0 0,-1 1-1 0 0,0-1 1 0 0,0 1-1 0 0,0-1 1 0 0,1 1 0 0 0,-1-1-1 0 0,1 0 1 0 0,-1 0-1 0 0,1 1 1 0 0,-1-1 0 0 0,1 0-1 0 0,0 0 1 0 0,0-1 0 0 0,-1 1-1 0 0,1 0 1 0 0,0-1-1 0 0,0 1 1 0 0,0-1 0 0 0,0 1-1 0 0,3-1 1 0 0,-1 1 2 0 0,0-1-1 0 0,0 0 1 0 0,0 0 0 0 0,0 0 0 0 0,0 0-1 0 0,0-1 1 0 0,0 1 0 0 0,0-1 0 0 0,0 0-1 0 0,-1 0 1 0 0,1-1 0 0 0,0 1 0 0 0,0-1-1 0 0,-1 0 1 0 0,1 0 0 0 0,-1 0 0 0 0,0 0-1 0 0,0 0 1 0 0,1-1 0 0 0,-1 0 0 0 0,-1 1-1 0 0,1-1 1 0 0,0 0 0 0 0,-1 0 0 0 0,1-1-1 0 0,-1 1 1 0 0,0-1 0 0 0,0 1 0 0 0,-1-1-1 0 0,1 1 1 0 0,2-8 0 0 0,-4 8 1 0 0,-1 1 1 0 0,1 0-1 0 0,0 0 1 0 0,-1 0 0 0 0,1-1-1 0 0,-1 1 1 0 0,1 0-1 0 0,-1 0 1 0 0,0 0-1 0 0,0 0 1 0 0,0 0-1 0 0,-3-3 1 0 0,4 4-2 0 0,-1 0 0 0 0,1 0 0 0 0,-1 0 0 0 0,0 1 0 0 0,1-1 0 0 0,-1 0 0 0 0,0 1 0 0 0,0-1 0 0 0,0 0 0 0 0,1 1 0 0 0,-1-1 0 0 0,0 1 0 0 0,0-1 0 0 0,0 1 0 0 0,0 0 0 0 0,0-1 0 0 0,-1 1 1 0 0,-3-3-3 0 0,4 3 2 0 0,0-1-1 0 0,0 0 0 0 0,-1 1 1 0 0,1-1-1 0 0,0 1 1 0 0,-1-1-1 0 0,1 1 0 0 0,0 0 1 0 0,-1 0-1 0 0,1-1 1 0 0,-1 1-1 0 0,1 0 1 0 0,-1 0-1 0 0,1 0 0 0 0,0 1 1 0 0,-1-1-1 0 0,1 0 1 0 0,-1 0-1 0 0,1 1 0 0 0,0-1 1 0 0,-1 1-1 0 0,1-1 1 0 0,0 1-1 0 0,0 0 1 0 0,-1-1-1 0 0,0 2 0 0 0,-27 19-2 0 0,25-17 1 0 0,1 0 0 0 0,0 1-1 0 0,0-1 1 0 0,0 0-1 0 0,1 1 1 0 0,0 0 0 0 0,0-1-1 0 0,0 1 1 0 0,-3 10-1 0 0,5-13 3 0 0,0-1-1 0 0,-1 0 0 0 0,1 1 1 0 0,0-1-1 0 0,-1 1 0 0 0,1-1 1 0 0,0 1-1 0 0,0-1 0 0 0,0 0 1 0 0,0 1-1 0 0,1-1 0 0 0,-1 1 1 0 0,0-1-1 0 0,1 0 0 0 0,-1 1 1 0 0,1-1-1 0 0,-1 1 0 0 0,1-1 1 0 0,-1 0-1 0 0,1 0 0 0 0,0 1 1 0 0,0-1-1 0 0,0 0 0 0 0,0 0 1 0 0,0 0-1 0 0,0 0 0 0 0,0 0 1 0 0,0 0-1 0 0,0 0 0 0 0,0 0 1 0 0,0-1-1 0 0,1 1 0 0 0,-1 0 1 0 0,0-1-1 0 0,1 1 0 0 0,-1-1 1 0 0,0 1-1 0 0,1-1 0 0 0,-1 0 1 0 0,3 1-1 0 0,1-1 1 0 0,-1 1 0 0 0,0-1 0 0 0,1 0 1 0 0,-1 0-1 0 0,1-1 0 0 0,-1 0 0 0 0,0 1 0 0 0,0-1 0 0 0,1-1 0 0 0,-1 1 0 0 0,0 0 0 0 0,0-1 1 0 0,0 0-1 0 0,0 0 0 0 0,-1 0 0 0 0,6-4 0 0 0,-7 4 2 0 0,1 0 0 0 0,-1-1 0 0 0,1 1 1 0 0,-1 0-1 0 0,0-1 0 0 0,0 0 0 0 0,0 1 0 0 0,0-1 0 0 0,0 0 0 0 0,0 0 1 0 0,-1 0-1 0 0,0 0 0 0 0,1 0 0 0 0,-1-1 0 0 0,0 1 0 0 0,-1 0 1 0 0,1 0-1 0 0,0-6 0 0 0,-1 7-1 0 0,0-1 1 0 0,0 1-1 0 0,0 0 1 0 0,-1 0 0 0 0,1 0-1 0 0,-1 0 1 0 0,1 0-1 0 0,-1 0 1 0 0,0 0-1 0 0,0 0 1 0 0,0 0-1 0 0,0 0 1 0 0,0 0-1 0 0,0 0 1 0 0,0 1-1 0 0,-1-1 1 0 0,1 0 0 0 0,-1 1-1 0 0,1-1 1 0 0,-1 1-1 0 0,1 0 1 0 0,-1-1-1 0 0,0 1 1 0 0,0 0-1 0 0,0 0 1 0 0,0 0-1 0 0,-2-1 1 0 0,0 1-3 0 0,0 0 0 0 0,0 0 0 0 0,0 0 0 0 0,0 0 1 0 0,0 1-1 0 0,0-1 0 0 0,-1 1 0 0 0,1 0 0 0 0,0 0 0 0 0,0 1 0 0 0,-9 1 0 0 0,9-1 0 0 0,0 0 0 0 0,-1 1-1 0 0,1-1 1 0 0,0 1-1 0 0,0 0 1 0 0,0 0-1 0 0,0 0 1 0 0,0 1-1 0 0,1-1 1 0 0,-1 1-1 0 0,1 0 1 0 0,-1 0-1 0 0,1 0 1 0 0,0 0-1 0 0,0 1 1 0 0,1-1-1 0 0,-1 1 1 0 0,1 0-1 0 0,-1 0 1 0 0,1 0-1 0 0,0 0 1 0 0,1 0 0 0 0,-1 0-1 0 0,1 0 1 0 0,0 1-1 0 0,0-1 1 0 0,-1 9-1 0 0,2-12 1 0 0,0 1 0 0 0,0 0 0 0 0,0 0 0 0 0,0-1 0 0 0,1 1 0 0 0,-1 0-1 0 0,1-1 1 0 0,-1 1 0 0 0,1 0 0 0 0,-1-1 0 0 0,1 1 0 0 0,0-1 0 0 0,0 1 0 0 0,0-1 0 0 0,0 1 0 0 0,0-1 0 0 0,0 0-1 0 0,0 1 1 0 0,0-1 0 0 0,1 0 0 0 0,-1 0 0 0 0,2 1 0 0 0,0 0 0 0 0,1-1 1 0 0,-1 1-1 0 0,0-1 0 0 0,1 0 1 0 0,-1 0-1 0 0,1 0 1 0 0,-1 0-1 0 0,1-1 0 0 0,-1 0 1 0 0,6 1-1 0 0,-1-2 1 0 0,-1 1 0 0 0,0-1 0 0 0,1 0 1 0 0,-1 0-1 0 0,0-1 0 0 0,0 0 0 0 0,0 0 0 0 0,0-1 0 0 0,0 0 0 0 0,8-5 0 0 0,-12 6 3 0 0,0 0-1 0 0,-1 0 1 0 0,0 0-1 0 0,1 0 0 0 0,-1 0 1 0 0,0 0-1 0 0,0-1 0 0 0,0 1 1 0 0,-1-1-1 0 0,1 1 1 0 0,0-1-1 0 0,-1 0 0 0 0,0 1 1 0 0,0-1-1 0 0,0 0 0 0 0,0 0 1 0 0,0 0-1 0 0,0 0 1 0 0,-1 0-1 0 0,1 0 0 0 0,-1-4 1 0 0,-1 5-2 0 0,1-1 1 0 0,-1 1-1 0 0,1 0 1 0 0,-1-1-1 0 0,0 1 1 0 0,0 0-1 0 0,0-1 1 0 0,0 1-1 0 0,-1 0 1 0 0,1 0-1 0 0,-1 0 1 0 0,1 0-1 0 0,-1 0 1 0 0,1 1-1 0 0,-1-1 1 0 0,0 0-1 0 0,0 1 1 0 0,0-1-1 0 0,0 1 1 0 0,0 0 0 0 0,0 0-1 0 0,-1 0 1 0 0,1 0-1 0 0,0 0 1 0 0,0 0-1 0 0,-1 0 1 0 0,-2 0-1 0 0,-5 0-2 0 0,0 0 0 0 0,-19 1 0 0 0,24 1-1 0 0,-1 1-1 0 0,0-1 1 0 0,0 1 0 0 0,1 0-1 0 0,-1 0 1 0 0,1 1 0 0 0,-7 4 0 0 0,10-6 0 0 0,-1 1 1 0 0,0 0-1 0 0,1-1 1 0 0,-1 1 0 0 0,1 0-1 0 0,-1 1 1 0 0,1-1-1 0 0,0 0 1 0 0,0 1 0 0 0,0-1-1 0 0,0 1 1 0 0,1 0-1 0 0,-1-1 1 0 0,-2 6-1 0 0,4-6 2 0 0,-1 0-1 0 0,1-1 1 0 0,0 1-1 0 0,-1 0 0 0 0,1-1 1 0 0,0 1-1 0 0,0 0 1 0 0,0 0-1 0 0,0-1 0 0 0,0 1 1 0 0,1 0-1 0 0,-1 0 1 0 0,0-1-1 0 0,1 1 0 0 0,-1 0 1 0 0,1-1-1 0 0,0 1 0 0 0,-1-1 1 0 0,1 1-1 0 0,0-1 1 0 0,0 1-1 0 0,0-1 0 0 0,0 1 1 0 0,0-1-1 0 0,1 0 1 0 0,-1 0-1 0 0,0 0 0 0 0,1 1 1 0 0,-1-1-1 0 0,0 0 0 0 0,1-1 1 0 0,-1 1-1 0 0,1 0 1 0 0,0 0-1 0 0,-1-1 0 0 0,1 1 1 0 0,0-1-1 0 0,-1 1 1 0 0,1-1-1 0 0,0 0 0 0 0,-1 1 1 0 0,1-1-1 0 0,2 0 0 0 0,3 0 2 0 0,0 1 0 0 0,0-1 0 0 0,0-1-1 0 0,-1 1 1 0 0,1-1 0 0 0,0-1-1 0 0,0 1 1 0 0,12-5 0 0 0,12-12 22 0 0,-30 17-20 0 0,1 0-1 0 0,-1-1 1 0 0,0 1 0 0 0,0 0 0 0 0,0 0-1 0 0,0 0 1 0 0,0-1 0 0 0,0 1 0 0 0,-1 0-1 0 0,1-1 1 0 0,0 1 0 0 0,-1-1 0 0 0,1 1-1 0 0,-1-1 1 0 0,1 1 0 0 0,-1-1 0 0 0,0 0-1 0 0,0-2 1 0 0,0 3 6 0 0,-1-2-1 0 0,-1-1-4 0 0,0 0-1 0 0,-1 1 1 0 0,1-1-1 0 0,-1 1 0 0 0,0 0 1 0 0,0-1-1 0 0,0 1 0 0 0,-1 0 1 0 0,1 1-1 0 0,-1-1 1 0 0,1 1-1 0 0,-1-1 0 0 0,0 1 1 0 0,0 0-1 0 0,0 1 0 0 0,0-1 1 0 0,-6-1-1 0 0,6 2-4 0 0,0-1-1 0 0,0 1 1 0 0,-1 0 0 0 0,1 0-1 0 0,0 0 1 0 0,-1 1 0 0 0,1 0-1 0 0,0 0 1 0 0,-1 0 0 0 0,1 0-1 0 0,-1 0 1 0 0,1 1 0 0 0,0 0-1 0 0,0 0 1 0 0,-1 0 0 0 0,1 1 0 0 0,0-1-1 0 0,-5 3 1 0 0,8-3-1 0 0,-1 0-1 0 0,1 0 1 0 0,-1 0 0 0 0,1 0-1 0 0,-1 0 1 0 0,1 0 0 0 0,0 1-1 0 0,0-1 1 0 0,0 0 0 0 0,0 1-1 0 0,0-1 1 0 0,0 1 0 0 0,0-1-1 0 0,0 1 1 0 0,0-1 0 0 0,1 1-1 0 0,-1 0 1 0 0,0-1 0 0 0,1 1-1 0 0,0 0 1 0 0,-1-1 0 0 0,1 1-1 0 0,0 0 1 0 0,0 0 0 0 0,0-1-1 0 0,0 1 1 0 0,0 0 0 0 0,0 0-1 0 0,1-1 1 0 0,-1 1 0 0 0,0 0-1 0 0,1-1 1 0 0,0 1 0 0 0,-1 0-1 0 0,1-1 1 0 0,0 1 0 0 0,0-1-1 0 0,1 2 1 0 0,0 1 0 0 0,1-1 0 0 0,0 0 0 0 0,0 0 0 0 0,0 0 0 0 0,0-1 0 0 0,0 1 0 0 0,1-1 0 0 0,-1 1 0 0 0,1-1 0 0 0,-1 0 0 0 0,1-1 0 0 0,0 1 0 0 0,0-1 0 0 0,0 1 0 0 0,5 0-1 0 0,-4-1 3 0 0,1-1 0 0 0,0 0 0 0 0,-1 0 0 0 0,1 0 0 0 0,0 0-1 0 0,-1-1 1 0 0,1 0 0 0 0,0 0 0 0 0,-1-1 0 0 0,1 1-1 0 0,-1-1 1 0 0,6-3 0 0 0,-8 3 1 0 0,0 1 1 0 0,0-1-1 0 0,-1 1 0 0 0,1-1 1 0 0,-1 0-1 0 0,1 0 1 0 0,-1 0-1 0 0,0 0 0 0 0,0-1 1 0 0,0 1-1 0 0,0-1 1 0 0,0 1-1 0 0,0-1 0 0 0,-1 1 1 0 0,1-1-1 0 0,-1 0 0 0 0,0 0 1 0 0,0 0-1 0 0,0 0 1 0 0,0 0-1 0 0,0 0 0 0 0,-1 0 1 0 0,1 0-1 0 0,-1-4 0 0 0,0 4-1 0 0,0 0 0 0 0,-1 1 0 0 0,1-1 0 0 0,-1 0 0 0 0,0 0 0 0 0,0 1 0 0 0,0-1 0 0 0,0 1 0 0 0,0-1 0 0 0,0 1 0 0 0,-1-1-1 0 0,1 1 1 0 0,-1 0 0 0 0,1-1 0 0 0,-1 1 0 0 0,0 0 0 0 0,0 0 0 0 0,0 0 0 0 0,0 1 0 0 0,-1-1 0 0 0,1 0 0 0 0,0 1 0 0 0,-1 0 0 0 0,1-1-1 0 0,-1 1 1 0 0,1 0 0 0 0,-1 0 0 0 0,0 0 0 0 0,1 1 0 0 0,-1-1 0 0 0,-3 0 0 0 0,0 0-3 0 0,-1 0 1 0 0,1 1-1 0 0,0-1 1 0 0,-1 1-1 0 0,1 0 1 0 0,-1 1-1 0 0,1-1 1 0 0,0 1 0 0 0,-1 1-1 0 0,1-1 1 0 0,0 1-1 0 0,0 0 1 0 0,-7 4-1 0 0,8-3 0 0 0,-1 0 0 0 0,1 1 0 0 0,-1-1 0 0 0,1 1 0 0 0,0 1 0 0 0,0-1-1 0 0,1 1 1 0 0,0 0 0 0 0,-1 0 0 0 0,1 0 0 0 0,1 0 0 0 0,-1 1 0 0 0,-3 9 0 0 0,6-13 2 0 0,0-1 0 0 0,1 0 0 0 0,0 1 0 0 0,-1-1 0 0 0,1 0 0 0 0,0 1 0 0 0,0-1 0 0 0,0 1-1 0 0,-1-1 1 0 0,2 1 0 0 0,-1-1 0 0 0,0 0 0 0 0,0 1 0 0 0,0-1 0 0 0,1 1 0 0 0,-1-1 0 0 0,0 0 0 0 0,1 1 0 0 0,0-1 0 0 0,-1 0 0 0 0,1 1 0 0 0,0-1 0 0 0,-1 0 0 0 0,3 2 0 0 0,-1-1 1 0 0,-1 0 1 0 0,1 0-1 0 0,0 0 1 0 0,0 0-1 0 0,0-1 0 0 0,0 1 1 0 0,0-1-1 0 0,0 0 1 0 0,1 1-1 0 0,-1-1 0 0 0,0 0 1 0 0,4 1-1 0 0,0-1 2 0 0,0 0-1 0 0,1-1 1 0 0,-1 0-1 0 0,0 0 0 0 0,0 0 1 0 0,1-1-1 0 0,-1 1 1 0 0,0-2-1 0 0,0 1 1 0 0,0-1-1 0 0,0 0 1 0 0,0 0-1 0 0,0 0 1 0 0,0-1-1 0 0,-1 0 1 0 0,1 0-1 0 0,-1-1 1 0 0,0 1-1 0 0,0-1 0 0 0,0 0 1 0 0,0 0-1 0 0,-1-1 1 0 0,0 0-1 0 0,7-9 1 0 0,-10 12 1 0 0,0 0 0 0 0,0-1 0 0 0,0 1 1 0 0,0-1-1 0 0,0 1 0 0 0,-1 0 0 0 0,1-1 0 0 0,-1 1 1 0 0,0-1-1 0 0,0 0 0 0 0,0 1 0 0 0,0-1 0 0 0,0 1 1 0 0,-1-1-1 0 0,1 1 0 0 0,-1-1 0 0 0,1 1 0 0 0,-1 0 1 0 0,0-1-1 0 0,0 1 0 0 0,0 0 0 0 0,0-1 0 0 0,0 1 1 0 0,-1 0-1 0 0,1 0 0 0 0,-1 0 0 0 0,0 0 0 0 0,-2-3 1 0 0,0 2-3 0 0,0-1 0 0 0,0 1 1 0 0,0 0-1 0 0,0 0 1 0 0,-1 0-1 0 0,1 0 1 0 0,-1 1-1 0 0,1 0 1 0 0,-1 0-1 0 0,0 0 1 0 0,0 0-1 0 0,-9-1 1 0 0,9 3-5 0 0,1 0 0 0 0,-1 0 0 0 0,0 0 1 0 0,0 1-1 0 0,1-1 0 0 0,-1 1 0 0 0,0 0 0 0 0,1 0 1 0 0,-1 1-1 0 0,1 0 0 0 0,0-1 0 0 0,-1 1 0 0 0,1 1 1 0 0,0-1-1 0 0,0 1 0 0 0,0-1 0 0 0,0 1 0 0 0,-6 7 1 0 0,6-6-2 0 0,1 0 1 0 0,-1 0 0 0 0,1 1 0 0 0,0-1 0 0 0,0 1 0 0 0,0 0-1 0 0,0 0 1 0 0,1 0 0 0 0,0 0 0 0 0,0 0 0 0 0,0 0-1 0 0,1 1 1 0 0,0-1 0 0 0,0 1 0 0 0,-1 9 0 0 0,2-11 2 0 0,0 0 0 0 0,0 0 0 0 0,1 0 0 0 0,-1-1 0 0 0,1 1 0 0 0,0 0 0 0 0,0 0 0 0 0,0-1 0 0 0,1 1 0 0 0,-1 0 0 0 0,1-1 0 0 0,0 0 1 0 0,0 1-1 0 0,0-1 0 0 0,0 0 0 0 0,0 0 0 0 0,1 0 0 0 0,0 0 0 0 0,-1 0 0 0 0,1-1 0 0 0,0 1 0 0 0,0-1 0 0 0,1 0 0 0 0,-1 0 0 0 0,0 0 0 0 0,1 0 0 0 0,-1-1 0 0 0,1 1 0 0 0,-1-1 0 0 0,1 0 1 0 0,5 1-1 0 0,-1 0 1 0 0,1-1 0 0 0,-1 0 0 0 0,0-1 0 0 0,0 0 0 0 0,1 0 0 0 0,-1-1 1 0 0,0 0-1 0 0,0 0 0 0 0,0-1 0 0 0,0 0 0 0 0,0-1 0 0 0,0 1 1 0 0,-1-2-1 0 0,8-3 0 0 0,-9 4 3 0 0,-1 0 0 0 0,1-1 0 0 0,-1 1 0 0 0,0-1-1 0 0,-1 0 1 0 0,1-1 0 0 0,-1 1 0 0 0,5-7 0 0 0,-8 10-1 0 0,1-1 1 0 0,-1-1-1 0 0,0 1 0 0 0,0 0 0 0 0,0 0 1 0 0,0 0-1 0 0,-1-1 0 0 0,1 1 0 0 0,-1 0 0 0 0,1-1 1 0 0,-1 1-1 0 0,0 0 0 0 0,0-1 0 0 0,0 1 0 0 0,0 0 1 0 0,0-1-1 0 0,0 1 0 0 0,-1 0 0 0 0,1-1 1 0 0,-1 1-1 0 0,0 0 0 0 0,1-1 0 0 0,-1 1 0 0 0,0 0 1 0 0,-2-3-1 0 0,1 2-2 0 0,-1 0-1 0 0,0 0 1 0 0,0 0 0 0 0,0 0 0 0 0,0 0 0 0 0,0 0-1 0 0,0 1 1 0 0,-1 0 0 0 0,1-1 0 0 0,-1 1 0 0 0,0 0 0 0 0,1 1-1 0 0,-1-1 1 0 0,0 1 0 0 0,0 0 0 0 0,0 0 0 0 0,0 0-1 0 0,-1 0 1 0 0,1 1 0 0 0,0-1 0 0 0,0 1 0 0 0,0 0-1 0 0,0 1 1 0 0,-1-1 0 0 0,1 1 0 0 0,-7 1 0 0 0,7-1-3 0 0,-1 0 1 0 0,0 0-1 0 0,0 0 1 0 0,1 1 0 0 0,-1 0-1 0 0,1-1 1 0 0,-1 2-1 0 0,1-1 1 0 0,0 0 0 0 0,0 1-1 0 0,0 0 1 0 0,0 0-1 0 0,0 0 1 0 0,1 0-1 0 0,-1 1 1 0 0,1-1 0 0 0,0 1-1 0 0,0 0 1 0 0,0 0-1 0 0,1 0 1 0 0,-1 0 0 0 0,-2 8-1 0 0,4-9 2 0 0,1-1 0 0 0,-1 0-1 0 0,1 1 1 0 0,-1-1 0 0 0,1 1 0 0 0,0-1-1 0 0,0 1 1 0 0,0 0 0 0 0,1-1 0 0 0,-1 1-1 0 0,1-1 1 0 0,-1 0 0 0 0,1 1 0 0 0,0-1-1 0 0,0 1 1 0 0,0-1 0 0 0,0 0 0 0 0,0 0-1 0 0,0 1 1 0 0,1-1 0 0 0,-1 0-1 0 0,1 0 1 0 0,-1 0 0 0 0,1-1 0 0 0,0 1-1 0 0,0 0 1 0 0,0-1 0 0 0,0 1 0 0 0,0-1-1 0 0,0 1 1 0 0,0-1 0 0 0,1 0 0 0 0,-1 0-1 0 0,0 0 1 0 0,4 1 0 0 0,-1-1 1 0 0,-1 0 0 0 0,1 0 0 0 0,-1 0 0 0 0,1 0 1 0 0,0-1-1 0 0,-1 1 0 0 0,1-1 0 0 0,0 0 0 0 0,-1-1 0 0 0,1 1 0 0 0,0-1 1 0 0,-1 0-1 0 0,1 0 0 0 0,-1-1 0 0 0,0 1 0 0 0,1-1 0 0 0,-1 0 0 0 0,7-4 0 0 0,-3 0 5 0 0,-3 3-5 0 0,-1 0 1 0 0,1 0-1 0 0,-1-1 0 0 0,0 0 1 0 0,0 0-1 0 0,0 0 1 0 0,0 0-1 0 0,2-5 0 0 0,-5 8 0 0 0,0 0-1 0 0,-1 0 1 0 0,0 0-1 0 0,1 0 0 0 0,-1 0 1 0 0,0 0-1 0 0,1 0 1 0 0,-1 0-1 0 0,0 0 0 0 0,0 0 1 0 0,0 0-1 0 0,0 0 0 0 0,0 0 1 0 0,0 0-1 0 0,0 0 1 0 0,0 0-1 0 0,-1 0 0 0 0,1 0 1 0 0,0 0-1 0 0,-1 0 0 0 0,1 0 1 0 0,-1 0-1 0 0,1 0 1 0 0,-1 0-1 0 0,1 0 0 0 0,-1 0 1 0 0,1 0-1 0 0,-1 0 0 0 0,0 1 1 0 0,1-1-1 0 0,-1 0 1 0 0,0 0-1 0 0,0 1 0 0 0,0-1 1 0 0,0 1-1 0 0,0-1 0 0 0,1 1 1 0 0,-1-1-1 0 0,-2 0 1 0 0,-1-1-8 0 0,0 0 1 0 0,0 1 0 0 0,0-1-1 0 0,-1 1 1 0 0,1-1 0 0 0,-8 0-1 0 0,7 2 2 0 0,1 0-1 0 0,-1 0 0 0 0,0 1 0 0 0,1-1 0 0 0,-1 1 0 0 0,1 0 0 0 0,-1 0 0 0 0,1 1 0 0 0,0-1 0 0 0,-1 1 0 0 0,1 0 1 0 0,0 0-1 0 0,0 1 0 0 0,-4 2 0 0 0,6-3 0 0 0,0-1 1 0 0,0 1-1 0 0,0-1 1 0 0,0 1-1 0 0,1 0 1 0 0,-1 0 0 0 0,1 0-1 0 0,-1 0 1 0 0,1 0-1 0 0,0 0 1 0 0,-1 0-1 0 0,1 1 1 0 0,0-1-1 0 0,0 0 1 0 0,1 1-1 0 0,-1-1 1 0 0,0 1 0 0 0,1-1-1 0 0,0 1 1 0 0,-1-1-1 0 0,1 1 1 0 0,0-1-1 0 0,0 1 1 0 0,1-1-1 0 0,-1 1 1 0 0,1 2-1 0 0,0-3-4 0 0,-1-1 0 0 0,1 1 0 0 0,0-1 0 0 0,0 0 0 0 0,-1 1 0 0 0,1-1 0 0 0,0 0 0 0 0,0 0 0 0 0,1 0 0 0 0,-1 1 0 0 0,0-1 0 0 0,0 0 0 0 0,0-1 0 0 0,1 1 0 0 0,-1 0 0 0 0,1 0 0 0 0,-1 0 0 0 0,0-1 0 0 0,1 1 0 0 0,-1-1-1 0 0,1 1 1 0 0,-1-1 0 0 0,1 0 0 0 0,0 1 0 0 0,-1-1 0 0 0,1 0 0 0 0,-1 0 0 0 0,1 0 0 0 0,-1 0 0 0 0,1 0 0 0 0,2-1 0 0 0,0 0-15 0 0,1 1-1 0 0,-1-1 1 0 0,0 0 0 0 0,1 0 0 0 0,-1-1 0 0 0,0 1-1 0 0,0-1 1 0 0,0 0 0 0 0,0 0 0 0 0,4-3-1 0 0,-1 0-41 0 0,-5 4 62 0 0,-1 0 0 0 0,0 0 1 0 0,0 0-1 0 0,0 1 1 0 0,1-1-1 0 0,-1 0 0 0 0,0-1 1 0 0,0 1-1 0 0,-1 0 1 0 0,1 0-1 0 0,0 0 0 0 0,0 0 1 0 0,0-1-1 0 0,0-1 1 0 0,0 1-3 0 0,-2 1 4 0 0,1 0 0 0 0,-1-1 0 0 0,1 1 0 0 0,-1 0 0 0 0,1 0 0 0 0,-1-1 0 0 0,0 1 0 0 0,1 0 0 0 0,-1 0 0 0 0,0 0 0 0 0,0 0 0 0 0,0 0 0 0 0,-2-1 0 0 0,-3-1-1 0 0,0 1 1 0 0,0 1-1 0 0,-1-1 1 0 0,1 1 0 0 0,-1 0-1 0 0,1 0 1 0 0,-1 1-1 0 0,1 0 1 0 0,-1 0-1 0 0,0 0 1 0 0,1 1-1 0 0,-1 0 1 0 0,1 0 0 0 0,0 1-1 0 0,-1 0 1 0 0,1 0-1 0 0,0 1 1 0 0,0-1-1 0 0,-9 7 1 0 0,13-8 3 0 0,0 1 0 0 0,0-1 0 0 0,0 1 0 0 0,1-1 0 0 0,-1 1 0 0 0,1 0 0 0 0,-1 0 0 0 0,1 0 0 0 0,0 0 0 0 0,0 0 0 0 0,0 0 0 0 0,0 0 0 0 0,0 0 0 0 0,0 1 0 0 0,0-1 0 0 0,0 3 0 0 0,1-4 1 0 0,-1 1 0 0 0,1-1 0 0 0,0 0 0 0 0,0 1 0 0 0,0-1 0 0 0,-1 0 1 0 0,1 1-1 0 0,0-1 0 0 0,1 0 0 0 0,-1 1 0 0 0,0-1 0 0 0,0 0 0 0 0,1 1 0 0 0,-1-1 0 0 0,0 0 0 0 0,1 1 0 0 0,-1-1 0 0 0,1 0 0 0 0,0 0 0 0 0,-1 0 0 0 0,1 1 0 0 0,0-1 0 0 0,0 0 0 0 0,0 0 0 0 0,0 0 0 0 0,0 0 0 0 0,0 0 0 0 0,1 0 0 0 0,4 2 2 0 0,0-1-1 0 0,0 0 1 0 0,0 0-1 0 0,0-1 1 0 0,0 0-1 0 0,0 0 1 0 0,0 0-1 0 0,0-1 1 0 0,0 1-1 0 0,0-2 1 0 0,10 0-1 0 0,-4-1 12 0 0,0 0 0 0 0,0-1 0 0 0,-1-1 0 0 0,22-8 0 0 0,-31 11 10 0 0,-1 0 0 0 0,1 0 0 0 0,0 0 0 0 0,-1 0 0 0 0,1 0 0 0 0,0 0 0 0 0,-1 0 0 0 0,0 0 0 0 0,1-1 0 0 0,-1 1 0 0 0,0 0 0 0 0,1-1 0 0 0,-1 1 0 0 0,0-1 0 0 0,0 0-1 0 0,0 1 1 0 0,0-1 0 0 0,-1 0 0 0 0,1 0 0 0 0,0 1 0 0 0,-1-1 0 0 0,1-2 0 0 0,-1 3 49 0 0,-5-14 84 0 0,1 13-146 0 0,0 0-1 0 0,0 1 0 0 0,0 0 1 0 0,0 0-1 0 0,0 0 0 0 0,-1 0 0 0 0,1 0 1 0 0,0 1-1 0 0,0 0 0 0 0,-1 0 0 0 0,1 0 1 0 0,0 0-1 0 0,-1 1 0 0 0,1 0 1 0 0,0 0-1 0 0,0 0 0 0 0,-1 0 0 0 0,1 1 1 0 0,0-1-1 0 0,0 1 0 0 0,1 0 0 0 0,-5 3 1 0 0,5-3-10 0 0,-1 0-7 0 0,0 1-1 0 0,0-1 1 0 0,0 1 0 0 0,0 0 0 0 0,1 0 0 0 0,0 0 0 0 0,-1 1 0 0 0,1-1 0 0 0,0 1 0 0 0,1 0 0 0 0,-5 8 0 0 0,6-11 4 0 0,0 0-1 0 0,1 0 1 0 0,0 0 0 0 0,-1 0-1 0 0,1 0 1 0 0,0 0 0 0 0,0 0-1 0 0,-1 0 1 0 0,1 0 0 0 0,0 0-1 0 0,0 0 1 0 0,0 1-1 0 0,0-1 1 0 0,0 0 0 0 0,1 0-1 0 0,-1 0 1 0 0,0 0 0 0 0,0 0-1 0 0,1 0 1 0 0,-1 0 0 0 0,1 0-1 0 0,-1 0 1 0 0,1 0-1 0 0,-1 0 1 0 0,1 0 0 0 0,1 1-1 0 0,0-1-1 0 0,6 0-4 0 0,-7-1 9 0 0,0 0 0 0 0,0 0-1 0 0,0 0 1 0 0,0 0 0 0 0,0 0-1 0 0,0-1 1 0 0,-1 1 0 0 0,1 0-1 0 0,0 0 1 0 0,0-1 0 0 0,0 1-1 0 0,-1-1 1 0 0,1 1 0 0 0,0 0-1 0 0,0-1 1 0 0,-1 1 0 0 0,1-1-1 0 0,0 0 1 0 0,0 0 0 0 0,5-4-1 0 0,-5 4-320 0 0,6-6 1032 0 0,-7 7-795 0 0,1 0-1 0 0,-1 0 0 0 0,0 0 1 0 0,0 0-1 0 0,0 0 0 0 0,0 0 1 0 0,0 0-1 0 0,1-2-1101 0 0,-1 2 1102 0 0,0 0-1 0 0,0 0 0 0 0,0 0 1 0 0,0 0-1 0 0,0 0 0 0 0,0 0 1 0 0,0-1-1 0 0,0 1 0 0 0,0 0 1 0 0,0 0-1 0 0,0 0 0 0 0,0 0 1 0 0,0 0-1 0 0,0 0 0 0 0,0-1 1 0 0,0 1-1 0 0,0 0 0 0 0,0 0 1 0 0,0 0-1 0 0,0 0 0 0 0,0 0 0 0 0,-2-1-1100 0 0,-18-2-418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3572 0 0,'-5'-23'18722'0'0,"4"33"-18431"0"0,-2 15 240 0 0,2 0 0 0 0,0 0 0 0 0,4 33 1 0 0,1-13-307 0 0,-4-34-185 0 0,1-1-1 0 0,0 0 1 0 0,0 1-1 0 0,1-1 1 0 0,1 0 0 0 0,0 0-1 0 0,7 18 1 0 0,-9-26-34 0 0,0 1 0 0 0,1 0 0 0 0,-1-1 0 0 0,1 1 0 0 0,0-1 0 0 0,-1 1 0 0 0,1-1 0 0 0,0 0-1 0 0,0 0 1 0 0,1 0 0 0 0,-1 0 0 0 0,0 0 0 0 0,1 0 0 0 0,-1-1 0 0 0,1 1 0 0 0,-1-1 0 0 0,1 0 0 0 0,0 1 0 0 0,-1-1 0 0 0,1-1 0 0 0,0 1 0 0 0,0 0 0 0 0,0-1 0 0 0,0 1 0 0 0,0-1 0 0 0,0 0 0 0 0,0 0 0 0 0,0 0 0 0 0,0 0 0 0 0,0-1 0 0 0,0 1 0 0 0,-1-1 0 0 0,6-1 0 0 0,1-1 14 0 0,-1-1 0 0 0,0 1 0 0 0,-1-1 0 0 0,1-1 0 0 0,-1 0 0 0 0,0 0 0 0 0,0 0 0 0 0,8-8 0 0 0,-4 1 16 0 0,0 0 0 0 0,-1-1 0 0 0,0-1-1 0 0,-1 1 1 0 0,-1-1 0 0 0,0-1 0 0 0,10-25 0 0 0,14-23 150 0 0,-15 3 1017 0 0,-17 59-1067 0 0,-2-13 1338 0 0,-1 23-1459 0 0,1-1-1 0 0,-1 1 0 0 0,-1 13 1 0 0,-2 22 16 0 0,-1 56 1 0 0,3 79-19 0 0,1 106-109 0 0,3-278 141 0 0,-1 0 0 0 0,0 0 0 0 0,-1 0 0 0 0,1-1 0 0 0,-1 1-1 0 0,-1 0 1 0 0,-4 11 0 0 0,6-18-36 0 0,-1 4 69 0 0,-1-1 1 0 0,0 1 0 0 0,-1-1 0 0 0,1 0 0 0 0,-1 0-1 0 0,1 0 1 0 0,-1 0 0 0 0,0 0 0 0 0,0-1-1 0 0,0 0 1 0 0,0 0 0 0 0,0 0 0 0 0,-8 2-1 0 0,-3-1 149 0 0,1-1-1 0 0,-1 0 1 0 0,-26-1-1 0 0,39-1-183 0 0,-2-1-7 0 0,-9-1-4 0 0,9 1-4 0 0,2 1-8 0 0,-1-1-84 0 0,0 1 0 0 0,0-1 1 0 0,0 0-1 0 0,0 0 1 0 0,0 0-1 0 0,0-1 1 0 0,-3-1-1 0 0,-7-6-3437 0 0,6 5 1943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0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0,'0'0'11816'0'0,"1"3"-10737"0"0,0 6-100 0 0,0 0 0 0 0,0 1 0 0 0,-1-1 0 0 0,-1 13-1 0 0,0-11-506 0 0,0 1 0 0 0,1-1-1 0 0,3 20 1 0 0,-2-26-402 0 0,0 9 80 0 0,2 0-1 0 0,0 0 1 0 0,0 0 0 0 0,1-1-1 0 0,1 1 1 0 0,0-1 0 0 0,1 0-1 0 0,11 18 1 0 0,-16-30-139 0 0,0 1 0 0 0,1-1 0 0 0,-1 1 0 0 0,1-1 0 0 0,-1 1 0 0 0,1-1 0 0 0,-1 0 1 0 0,1 1-1 0 0,0-1 0 0 0,0 0 0 0 0,0 0 0 0 0,0-1 0 0 0,0 1 0 0 0,0 0 0 0 0,0-1 0 0 0,0 1 0 0 0,0-1 0 0 0,0 1 0 0 0,0-1 0 0 0,0 0 0 0 0,0 0 1 0 0,0 0-1 0 0,0 0 0 0 0,0 0 0 0 0,0-1 0 0 0,0 1 0 0 0,0-1 0 0 0,0 1 0 0 0,0-1 0 0 0,0 0 0 0 0,0 1 0 0 0,0-1 0 0 0,0 0 0 0 0,0 0 1 0 0,3-3-1 0 0,1 0 5 0 0,1-1 0 0 0,-1 0 0 0 0,0 0 1 0 0,0 0-1 0 0,-1-1 0 0 0,0 0 0 0 0,0 0 0 0 0,5-7 1 0 0,-2-2 230 0 0,-1 1 0 0 0,-1-1 0 0 0,0-1 1 0 0,-1 1-1 0 0,-1-1 0 0 0,0 0 0 0 0,-1 0 1 0 0,-1 0-1 0 0,0 0 0 0 0,-1-1 0 0 0,-2-16 1 0 0,2 28-69 0 0,1 10 4 0 0,0 8-100 0 0,2 16-26 0 0,36 228 79 0 0,-35-227-142 0 0,1 36 1 0 0,-4-33-4 0 0,0-20 27 0 0,-1 1-1 0 0,-1-1 1 0 0,-1 1 0 0 0,0-1 0 0 0,0 0 0 0 0,-1 0 0 0 0,-1 1 0 0 0,-5 12 0 0 0,6-22 31 0 0,0 0 0 0 0,0 0 0 0 0,-1 0-1 0 0,1-1 1 0 0,-1 1 0 0 0,0-1 0 0 0,0 0 0 0 0,0 0 0 0 0,0 0-1 0 0,-1 0 1 0 0,1 0 0 0 0,-1-1 0 0 0,0 0 0 0 0,0 1 0 0 0,-7 2 0 0 0,-7 2 73 0 0,-1 0 0 0 0,-24 4 1 0 0,21-5-569 0 0,21-5-54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0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 1364 0 0,'7'-37'13530'0'0,"-1"10"-3422"0"0,-17 55-9394 0 0,1 1 0 0 0,-11 49 0 0 0,16-58-4968 0 0,2-10 2658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0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1488 0 0,'-8'1'17205'0'0,"20"18"-16427"0"0,1-2 1 0 0,1 0-1 0 0,24 25 0 0 0,0-1-351 0 0,104 116 451 0 0,-104-118-1848 0 0,-30-33-2839 0 0,-2-3 2351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1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45 896 0 0,'3'-3'1387'0'0,"-1"1"-1"0"0,-1-1 1 0 0,1 0 0 0 0,0-1-1 0 0,-1 1 1 0 0,1 0 0 0 0,-1 0 0 0 0,0-1-1 0 0,0 1 1 0 0,0-1 0 0 0,0-6 3470 0 0,-4 14-4406 0 0,-108 139 2990 0 0,46-62-2072 0 0,37-42-859 0 0,22-30-349 0 0,0-1 0 0 0,0 1 0 0 0,-11 9 0 0 0,-6 9 144 0 0,22-26-328 0 0,-2 3-1250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3044 0 0,'20'-27'21945'0'0,"-20"27"-21914"0"0,0 1 0 0 0,0 0-1 0 0,0-1 1 0 0,0 1 0 0 0,0 0 0 0 0,0-1 0 0 0,-1 1 0 0 0,1 0-1 0 0,0-1 1 0 0,0 1 0 0 0,-1 0 0 0 0,1-1 0 0 0,-1 1-1 0 0,1 0 1 0 0,0-1 0 0 0,-1 1 0 0 0,1-1 0 0 0,-1 1 0 0 0,0 0-1 0 0,0-1-9 0 0,0 1-1 0 0,1-1 1 0 0,-1 1-1 0 0,1 0 1 0 0,-1-1 0 0 0,1 1-1 0 0,-1-1 1 0 0,1 1-1 0 0,0 0 1 0 0,-1-1-1 0 0,1 1 1 0 0,0 0-1 0 0,0 0 1 0 0,-1-1-1 0 0,1 1 1 0 0,0 0-1 0 0,0 0 1 0 0,0-1-1 0 0,0 3 1 0 0,-1 0 73 0 0,-1 0-1 0 0,1 1 1 0 0,-1-1 0 0 0,0 0 0 0 0,1 0 0 0 0,-1 0 0 0 0,-4 3 0 0 0,-2 6-1143 0 0,4-4-2011 0 0,-1 2 1464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1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10 440 0 0,'0'0'10896'0'0,"1"0"-10493"0"0,-1-1 0 0 0,0 0 0 0 0,0 1 0 0 0,0-1 0 0 0,0 1 1 0 0,1-1-1 0 0,-1 1 0 0 0,0-1 0 0 0,1 1 0 0 0,1-3 2016 0 0,-1 2-2016 0 0,7 1 259 0 0,0 1 0 0 0,0 0 0 0 0,0 1-1 0 0,-1 0 1 0 0,1 0 0 0 0,-1 1 0 0 0,8 3 0 0 0,54 29 570 0 0,-36-17-714 0 0,5 1-176 0 0,-1 1 0 0 0,-1 2-1 0 0,44 35 1 0 0,-7-2-3515 0 0,-63-48 134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1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14 1488 0 0,'-13'-13'13420'0'0,"9"13"-12930"0"0,-1 1-1 0 0,1 0 0 0 0,0 0 1 0 0,0 0-1 0 0,-1 0 1 0 0,1 1-1 0 0,0 0 1 0 0,0-1-1 0 0,0 2 1 0 0,1-1-1 0 0,-6 4 1 0 0,-41 35 1061 0 0,39-30-1059 0 0,-26 23 364 0 0,3 1-1 0 0,-51 68 1 0 0,69-85-1185 0 0,11-12-526 0 0,0-1-1 0 0,1 1 1 0 0,0 0-1 0 0,-7 13 0 0 0,5-8-695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56 4016 0 0,'2'-6'2612'0'0,"-1"0"-1"0"0,0 0 0 0 0,-1 0 0 0 0,0 0 1 0 0,0-6-1 0 0,0 6-564 0 0,-2 0-866 0 0,2 6-1124 0 0,0 0 1 0 0,0 0-1 0 0,0 0 1 0 0,0 0-1 0 0,0 0 0 0 0,0 0 1 0 0,0 0-1 0 0,-1 0 1 0 0,1 0-1 0 0,0 0 1 0 0,0 0-1 0 0,0 0 1 0 0,0 0-1 0 0,0 0 0 0 0,0 0 1 0 0,0 0-1 0 0,0 0 1 0 0,0 0-1 0 0,0 0 1 0 0,-1 0-1 0 0,1 0 0 0 0,0 0 1 0 0,0 0-1 0 0,-1 0 633 0 0,1 0-633 0 0,0-1 0 0 0,0 1 1 0 0,0 0-1 0 0,0 0 1 0 0,0 0-1 0 0,0 0 1 0 0,0 0-1 0 0,-4 23 171 0 0,1 0 0 0 0,2 0 0 0 0,0 0 1 0 0,3 33-1 0 0,-1 2-54 0 0,21 218 380 0 0,-5-118-375 0 0,-14-124-125 0 0,7 146 461 0 0,-10-176-465 0 0,-1-1 0 0 0,1 1 1 0 0,-1 0-1 0 0,0-1 0 0 0,0 1 0 0 0,0-1 0 0 0,-1 0 1 0 0,1 1-1 0 0,-1-1 0 0 0,0 0 0 0 0,0 0 0 0 0,0 0 1 0 0,0 0-1 0 0,-1 0 0 0 0,1 0 0 0 0,-1-1 1 0 0,1 1-1 0 0,-1-1 0 0 0,0 0 0 0 0,0 0 0 0 0,0 0 1 0 0,0 0-1 0 0,-6 2 0 0 0,-9 4 39 0 0,1 0 1 0 0,-2-2-1 0 0,-23 6 0 0 0,23-7-28 0 0,-270 72 9 0 0,269-69-3831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1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4 2780 0 0,'-11'-1'8601'0'0,"-2"-1"-5861"0"0,6 2 2505 0 0,0 3-1913 0 0,27 1-4924 0 0,-9-6 36 0 0,3 2 48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4088 0 0,'0'-1'3959'0'0,"2"-20"10661"0"0,2 38-12627 0 0,4 38-1643 0 0,45 326 2415 0 0,-19-179-2185 0 0,-17-113-352 0 0,-3-33-108 0 0,-6-32-161 0 0,-1-5-1319 0 0,-5-5-2447 0 0,-2-9 2198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4052 0 0,'-9'-10'18329'0'0,"27"2"-17578"0"0,1 1 0 0 0,0 0 0 0 0,32-6 1 0 0,70-8-1483 0 0,-47 9-2013 0 0,-39 5 1163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1888 0 0,'-3'3'12660'0'0,"8"13"-9709"0"0,11 20-2171 0 0,59 88 1752 0 0,59 107-154 0 0,-116-194-2057 0 0,-2 0 0 0 0,-1 1 0 0 0,-2 1 0 0 0,13 61 0 0 0,-25-89-225 0 0,0 1 0 0 0,0 0 0 0 0,-1 0 1 0 0,-1 0-1 0 0,0 0 0 0 0,-1-1 0 0 0,0 1 1 0 0,0 0-1 0 0,-1-1 0 0 0,-1 0 0 0 0,-6 14 1 0 0,8-19-48 0 0,0-1 0 0 0,-1 1 0 0 0,0-1 0 0 0,0 0 0 0 0,-1 0-1 0 0,1 0 1 0 0,-1 0 0 0 0,0-1 0 0 0,0 1 0 0 0,0-1 0 0 0,-1 0 0 0 0,0-1 0 0 0,0 1 0 0 0,0-1 0 0 0,0 0 0 0 0,0 0 0 0 0,0 0 0 0 0,-1-1 0 0 0,0 1 0 0 0,1-2 0 0 0,-1 1 0 0 0,0 0 0 0 0,-9 0 0 0 0,11-2-26 0 0,0-1 0 0 0,-1 1-1 0 0,1-1 1 0 0,0 0 0 0 0,-1 0 0 0 0,1 0 0 0 0,0-1 0 0 0,0 0 0 0 0,0 0 0 0 0,0 0 0 0 0,0 0-1 0 0,0 0 1 0 0,1-1 0 0 0,-1 1 0 0 0,1-1 0 0 0,-1 0 0 0 0,1 0 0 0 0,0-1 0 0 0,0 1 0 0 0,1-1 0 0 0,-1 1-1 0 0,-2-6 1 0 0,-1-1-3 0 0,0-1 0 0 0,1 1 0 0 0,0-1 0 0 0,1 1 0 0 0,0-1-1 0 0,1-1 1 0 0,-2-13 0 0 0,2-1-1 0 0,1-1 0 0 0,1 0 0 0 0,1 1 0 0 0,2-1-1 0 0,1 0 1 0 0,0 1 0 0 0,2 0 0 0 0,2 0 0 0 0,0 0 0 0 0,1 1-1 0 0,15-31 1 0 0,-6 21-10 0 0,2 1-1 0 0,1 1 1 0 0,1 1-1 0 0,2 1 0 0 0,1 1 1 0 0,2 1-1 0 0,33-29 1 0 0,-42 42-7 0 0,32-23 1 0 0,-43 35-7 0 0,1 0 0 0 0,-1 1 0 0 0,1 0 0 0 0,-1 0 0 0 0,1 0 0 0 0,0 1 0 0 0,0 0 0 0 0,1 0 0 0 0,9-1 0 0 0,-14 3 5 0 0,-1 0 0 0 0,1 1 0 0 0,0-1 1 0 0,0 0-1 0 0,0 1 0 0 0,-1 0 0 0 0,1 0 0 0 0,0-1 1 0 0,-1 2-1 0 0,1-1 0 0 0,-1 0 0 0 0,1 0 0 0 0,-1 1 0 0 0,1-1 1 0 0,-1 1-1 0 0,3 3 0 0 0,5 5 8 0 0,0-1 0 0 0,10 16 1 0 0,0-1 0 0 0,10 10 4 0 0,-18-19-1 0 0,1-1 0 0 0,18 16 0 0 0,-22-23 0 0 0,0 0 1 0 0,0 0-1 0 0,1-1 0 0 0,0 0 1 0 0,0-1-1 0 0,20 8 1 0 0,-22-11-9 0 0,0-1 0 0 0,-1 1 0 0 0,1-1 0 0 0,0 0 0 0 0,-1-1 0 0 0,1 0 1 0 0,0 0-1 0 0,0 0 0 0 0,0-1 0 0 0,-1-1 0 0 0,9-1 0 0 0,-4-1-9 0 0,0 0 0 0 0,0 0 0 0 0,-1-1 0 0 0,1-1-1 0 0,-1 0 1 0 0,16-11 0 0 0,-22 13 6 0 0,0 0 0 0 0,0 0 0 0 0,0-1 0 0 0,0 1 0 0 0,-1-1 0 0 0,0 0 0 0 0,0 0 0 0 0,0-1-1 0 0,-1 1 1 0 0,1-1 0 0 0,-1 1 0 0 0,-1-1 0 0 0,1 0 0 0 0,2-10 0 0 0,-4 11-8 0 0,-1 1 1 0 0,0-1-1 0 0,0 0 1 0 0,0 0-1 0 0,-1 0 0 0 0,1 1 1 0 0,-1-1-1 0 0,0 0 1 0 0,0 1-1 0 0,-1-1 0 0 0,1 0 1 0 0,-1 1-1 0 0,0 0 1 0 0,-1-1-1 0 0,1 1 0 0 0,-1 0 1 0 0,1 0-1 0 0,-1 0 1 0 0,-1 1-1 0 0,1-1 0 0 0,0 1 1 0 0,-5-4-1 0 0,-2-2-12 0 0,-1 1 0 0 0,0 0 0 0 0,0 1 0 0 0,-1 0 0 0 0,0 0 0 0 0,-21-7 0 0 0,24 10 10 0 0,-2 0 2 0 0,0 0 0 0 0,0 1 0 0 0,-16-3 0 0 0,25 5 5 0 0,0 1 1 0 0,0 0 0 0 0,0 0 0 0 0,-1 0 0 0 0,1 1 0 0 0,0-1 0 0 0,0 0 0 0 0,0 1-1 0 0,0-1 1 0 0,0 1 0 0 0,0 0 0 0 0,0 0 0 0 0,0 0 0 0 0,1 0 0 0 0,-1 0 0 0 0,0 0-1 0 0,0 0 1 0 0,1 1 0 0 0,-1-1 0 0 0,1 0 0 0 0,-1 1 0 0 0,1 0 0 0 0,-2 1 0 0 0,0 2 2 0 0,0 0 1 0 0,0 1 0 0 0,0-1-1 0 0,1 1 1 0 0,-3 8 0 0 0,1-1 12 0 0,1 1 0 0 0,0 0 0 0 0,1 0 1 0 0,1 0-1 0 0,0 23 0 0 0,11 73 91 0 0,-6-77-81 0 0,60 359 289 0 0,-30-207-119 0 0,-15-42-162 0 0,-19-140-264 0 0,0 0-1 0 0,1-1 1 0 0,0 1 0 0 0,-1 0 0 0 0,1-1-1 0 0,0 1 1 0 0,0 0 0 0 0,1-1-1 0 0,-1 1 1 0 0,0-1 0 0 0,1 0 0 0 0,0 0-1 0 0,-1 1 1 0 0,1-1 0 0 0,0 0-1 0 0,0 0 1 0 0,4 2 0 0 0,-1-3-1380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165 162 3796 0 0,'-2'-1'676'0'0,"-1"1"0"0"0,1 0 0 0 0,-1 0 0 0 0,1 0 0 0 0,-1 0 0 0 0,1 0 0 0 0,0 1 0 0 0,-1-1 0 0 0,1 1 0 0 0,0-1-1 0 0,-1 1 1 0 0,1 0 0 0 0,0 0 0 0 0,0 0 0 0 0,-1 0 0 0 0,1 1 0 0 0,-2 0 0 0 0,1 1-222 0 0,0 0-1 0 0,0 0 1 0 0,0 0 0 0 0,0 0 0 0 0,1 0-1 0 0,-1 1 1 0 0,1-1 0 0 0,0 1 0 0 0,-3 6 0 0 0,3-6-334 0 0,1-1 1 0 0,-1 1 0 0 0,1 0-1 0 0,0 0 1 0 0,0 0 0 0 0,0 0-1 0 0,0 0 1 0 0,1 0 0 0 0,0 0 0 0 0,0 1-1 0 0,0-1 1 0 0,0 0 0 0 0,0 0-1 0 0,1 0 1 0 0,0 0 0 0 0,0 0 0 0 0,0 0-1 0 0,0 0 1 0 0,1 0 0 0 0,0-1-1 0 0,4 8 1 0 0,-2-6-46 0 0,2 0 0 0 0,-1 0-1 0 0,0-1 1 0 0,1 1 0 0 0,0-1-1 0 0,0 0 1 0 0,0-1 0 0 0,1 0 0 0 0,-1 0-1 0 0,1 0 1 0 0,0-1 0 0 0,0 0-1 0 0,0 0 1 0 0,0 0 0 0 0,0-1 0 0 0,0 0-1 0 0,0-1 1 0 0,0 0 0 0 0,0 0-1 0 0,0 0 1 0 0,10-2 0 0 0,0-1-13 0 0,0 0-1 0 0,-1-1 1 0 0,1 0-1 0 0,-1-2 1 0 0,0 0 0 0 0,-1 0-1 0 0,30-18 1 0 0,-34 17-15 0 0,0-1 0 0 0,-1 0 0 0 0,1 0 0 0 0,-2-1 0 0 0,1 0 0 0 0,-1-1 0 0 0,10-14 0 0 0,-16 19 0 0 0,0 1 1 0 0,0-1-1 0 0,-1 1 0 0 0,1-1 0 0 0,-1 0 0 0 0,0 0 1 0 0,-1 0-1 0 0,1 0 0 0 0,-1 0 0 0 0,0 0 1 0 0,0 0-1 0 0,-1-1 0 0 0,0 1 0 0 0,1 0 0 0 0,-2-1 1 0 0,1 1-1 0 0,-1 0 0 0 0,0 0 0 0 0,0 0 0 0 0,0 0 1 0 0,-2-6-1 0 0,0 5-9 0 0,1 0 0 0 0,-1 1 0 0 0,0-1 0 0 0,-1 1 1 0 0,1-1-1 0 0,-1 1 0 0 0,0 0 0 0 0,0 0 0 0 0,-1 1 1 0 0,0-1-1 0 0,1 1 0 0 0,-1 0 0 0 0,-1 0 0 0 0,-10-5 0 0 0,7 5-7 0 0,0 0 0 0 0,0 1 1 0 0,0 0-1 0 0,0 1 0 0 0,-1 0 0 0 0,1 0 0 0 0,-1 1 0 0 0,1 0 0 0 0,-13 1 0 0 0,4 1-8 0 0,1 0 0 0 0,-1 2 1 0 0,1 0-1 0 0,0 1 0 0 0,0 1 0 0 0,0 0 1 0 0,1 1-1 0 0,-1 1 0 0 0,1 1 0 0 0,-20 13 1 0 0,24-13-11 0 0,0 1 0 0 0,1 1 0 0 0,0 0 0 0 0,1 1 0 0 0,0 0 0 0 0,1 0 1 0 0,0 1-1 0 0,1 0 0 0 0,0 1 0 0 0,-8 17 0 0 0,13-23-7 0 0,1 0 0 0 0,-1 0-1 0 0,1 1 1 0 0,0-1 0 0 0,1 1 0 0 0,0-1-1 0 0,0 1 1 0 0,1-1 0 0 0,0 11-1 0 0,1-12-3 0 0,-1 0 0 0 0,2-1 0 0 0,-1 0 0 0 0,0 1 0 0 0,1-1 0 0 0,0 0 0 0 0,1 0-1 0 0,-1 0 1 0 0,1 0 0 0 0,0 0 0 0 0,0 0 0 0 0,0-1 0 0 0,8 8 0 0 0,-6-7-22 0 0,-1-1 0 0 0,1 0 0 0 0,0 0 1 0 0,1-1-1 0 0,-1 1 0 0 0,1-1 0 0 0,-1-1 0 0 0,1 1 1 0 0,0-1-1 0 0,12 4 0 0 0,-7-4-66 0 0,0 0 1 0 0,0-1-1 0 0,0 0 0 0 0,0-1 0 0 0,19-1 0 0 0,-5-3-122 0 0,-1 0 0 0 0,0-1 0 0 0,-1-2-1 0 0,0 0 1 0 0,23-11 0 0 0,-29 10 83 0 0,-1 0-1 0 0,0-1 1 0 0,-1 0-1 0 0,0-1 1 0 0,0-1 0 0 0,15-15-1 0 0,-23 20 257 0 0,0-1 1 0 0,-1-1-1 0 0,0 1 0 0 0,0-1 1 0 0,-1 0-1 0 0,0 0 0 0 0,-1-1 1 0 0,1 1-1 0 0,-2-1 0 0 0,1 0 1 0 0,-1 0-1 0 0,-1 0 0 0 0,3-16 1 0 0,-3-19 1825 0 0,-5 35-1204 0 0,-3 24-609 0 0,5-8-124 0 0,0 0 0 0 0,1 0 0 0 0,0 0 0 0 0,1 0 0 0 0,-1 0 1 0 0,1-1-1 0 0,0 1 0 0 0,1 0 0 0 0,2 8 0 0 0,-4-15-19 0 0,6 23-153 0 0,1-2 1 0 0,1 1-1 0 0,13 23 1 0 0,-15-33-739 0 0,1 0 0 0 0,1-1 0 0 0,17 19 0 0 0,-9-12-712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4428 0 0,'-4'0'790'0'0,"1"-1"-1"0"0,0 1 0 0 0,-1 1 0 0 0,1-1 0 0 0,-1 0 0 0 0,1 1 0 0 0,0 0 0 0 0,-1-1 1 0 0,1 1-1 0 0,0 1 0 0 0,0-1 0 0 0,-4 2 0 0 0,2 0-176 0 0,0 0 0 0 0,0 1 0 0 0,0 0-1 0 0,0 0 1 0 0,0 0 0 0 0,-4 6 0 0 0,0 1-58 0 0,0 1 1 0 0,1 0 0 0 0,0 1-1 0 0,-11 24 1 0 0,15-27-408 0 0,1 0 0 0 0,0 1 1 0 0,0-1-1 0 0,1 1 0 0 0,0-1 1 0 0,1 1-1 0 0,1 0 1 0 0,-1 0-1 0 0,2-1 0 0 0,-1 1 1 0 0,2 0-1 0 0,-1 0 0 0 0,1-1 1 0 0,1 1-1 0 0,0-1 0 0 0,1 0 1 0 0,-1 0-1 0 0,2 0 1 0 0,7 13-1 0 0,-8-16-108 0 0,1 1-1 0 0,0-1 1 0 0,0 0 0 0 0,0-1 0 0 0,1 0 0 0 0,0 1-1 0 0,0-2 1 0 0,0 1 0 0 0,1-1 0 0 0,0 0-1 0 0,0 0 1 0 0,0-1 0 0 0,1 0 0 0 0,0 0 0 0 0,-1-1-1 0 0,1 0 1 0 0,0 0 0 0 0,1-1 0 0 0,-1 0-1 0 0,0 0 1 0 0,1-1 0 0 0,-1 0 0 0 0,1-1 0 0 0,16-1-1 0 0,-6-1-77 0 0,1-2 0 0 0,-1 0 0 0 0,0-2 0 0 0,0 0 0 0 0,-1 0 0 0 0,0-2 0 0 0,29-16 0 0 0,-39 18 23 0 0,1 0-1 0 0,-1 0 0 0 0,0-1 1 0 0,0 0-1 0 0,-1 0 0 0 0,0-1 0 0 0,0 0 1 0 0,-1 0-1 0 0,7-12 0 0 0,-10 14 45 0 0,1 0 0 0 0,-2 0 0 0 0,1 0 0 0 0,-1 0 0 0 0,0-1 0 0 0,0 1 0 0 0,0-1 0 0 0,-1 1 0 0 0,0-1 0 0 0,0 1 0 0 0,-1-1 0 0 0,0 0 0 0 0,0 1-1 0 0,-1-1 1 0 0,-1-10 0 0 0,0 9 43 0 0,-1 0 0 0 0,1 0 0 0 0,-1 0 0 0 0,-1 1 0 0 0,1-1 0 0 0,-1 1 0 0 0,0 0 0 0 0,-1 0 0 0 0,0 0 0 0 0,-11-12 0 0 0,14 17-55 0 0,-1 0 0 0 0,1 0 1 0 0,-1 0-1 0 0,0 0 0 0 0,0 1 0 0 0,0-1 0 0 0,0 1 0 0 0,0-1 1 0 0,0 1-1 0 0,0 0 0 0 0,0 0 0 0 0,0 1 0 0 0,-1-1 0 0 0,1 0 0 0 0,0 1 1 0 0,-1 0-1 0 0,1 0 0 0 0,0 0 0 0 0,-1 0 0 0 0,1 1 0 0 0,0-1 0 0 0,0 1 1 0 0,-1 0-1 0 0,1 0 0 0 0,0 0 0 0 0,0 0 0 0 0,0 1 0 0 0,0-1 1 0 0,0 1-1 0 0,-2 2 0 0 0,-1-1-1 0 0,1 2 0 0 0,0-1 1 0 0,0 0-1 0 0,0 1 0 0 0,1 0 1 0 0,0 0-1 0 0,0 1 0 0 0,0-1 1 0 0,0 1-1 0 0,1 0 0 0 0,0 0 1 0 0,0 0-1 0 0,1 0 0 0 0,-4 13 0 0 0,-1 8 32 0 0,2 0 0 0 0,-3 33-1 0 0,7-48-29 0 0,-2 39 50 0 0,3 0 0 0 0,2 0 0 0 0,16 95 0 0 0,-4-35 50 0 0,-10-79-246 0 0,11 42 0 0 0,7-7-3917 0 0,-18-55 2439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22250 0 0,'0'-3'3200'0'0,"0"-6"-1775"0"0,1-12-163 0 0,2 21-1375 0 0,3 12 220 0 0,-1 3-80 0 0,-1 0 0 0 0,4 19 1 0 0,4 13 25 0 0,22 85 41 0 0,-20-79-298 0 0,6 22-737 0 0,-1-28-2472 0 0,-10-34 1801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20418 0 0,'7'-29'5222'0'0,"1"-2"-4044"0"0,-4 43-983 0 0,0 1 0 0 0,0 0 0 0 0,2 16 0 0 0,23 176 80 0 0,-21-128-576 0 0,-6-53-1849 0 0,6 40-1 0 0,-5-49 546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1888 0 0,'-1'-1'664'0'0,"0"0"1"0"0,0 0-1 0 0,-1 1 0 0 0,1-1 1 0 0,0 0-1 0 0,0 1 0 0 0,-1-1 0 0 0,1 1 1 0 0,0-1-1 0 0,-1 1 0 0 0,1 0 0 0 0,0 0 1 0 0,-1-1-1 0 0,1 1 0 0 0,-3 0 0 0 0,-23 6 3655 0 0,15-1-3587 0 0,0 1-1 0 0,-14 8 0 0 0,23-12-383 0 0,-18 10 523 0 0,1 1 0 0 0,1 0 0 0 0,0 2 0 0 0,-33 33 1 0 0,46-42-726 0 0,1 0 0 0 0,0 1 0 0 0,0-1 1 0 0,1 1-1 0 0,-1 0 0 0 0,1 1 0 0 0,1-1 1 0 0,-1 1-1 0 0,1-1 0 0 0,1 1 0 0 0,0 0 1 0 0,0 0-1 0 0,0 0 0 0 0,1 0 0 0 0,0 0 1 0 0,0 1-1 0 0,2 13 0 0 0,-1-19-110 0 0,1 0-1 0 0,-1-1 1 0 0,1 1-1 0 0,0 0 1 0 0,0 0-1 0 0,0-1 1 0 0,0 1-1 0 0,1 0 1 0 0,-1-1-1 0 0,0 1 1 0 0,1-1-1 0 0,0 1 1 0 0,0-1-1 0 0,0 0 1 0 0,3 3-1 0 0,-1-2 43 0 0,1 1-1 0 0,-1-1 1 0 0,1 0-1 0 0,0-1 1 0 0,0 1-1 0 0,0-1 1 0 0,9 3-1 0 0,5-1-687 0 0,-1-1 1 0 0,1 0-1 0 0,32 1 0 0 0,-26-4-1000 0 0,-2 0 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3648 0 0,'0'-2'599'0'0,"0"0"-1"0"0,0 0 0 0 0,0 1 1 0 0,0-1-1 0 0,0 0 1 0 0,1 0-1 0 0,-1 0 0 0 0,1 1 1 0 0,-1-1-1 0 0,1 0 0 0 0,-1 0 1 0 0,1 1-1 0 0,0-1 1 0 0,0 1-1 0 0,0-1 0 0 0,0 1 1 0 0,0-1-1 0 0,0 1 1 0 0,0-1-1 0 0,1 1 0 0 0,1-2 1 0 0,0 2-279 0 0,-1 0-1 0 0,0 0 1 0 0,1 0 0 0 0,-1 0 0 0 0,0 0 0 0 0,1 1 0 0 0,-1-1 0 0 0,1 1 0 0 0,-1 0 0 0 0,1 0 0 0 0,-1 0 0 0 0,1 0 0 0 0,4 1-1 0 0,2 0-101 0 0,0 2 0 0 0,0-1 0 0 0,0 1 0 0 0,0 0 0 0 0,-1 1-1 0 0,1 0 1 0 0,9 7 0 0 0,-4 0 46 0 0,0 1 0 0 0,-1 0-1 0 0,-1 1 1 0 0,0 1 0 0 0,-1-1-1 0 0,14 25 1 0 0,-16-26-104 0 0,5 14 178 0 0,-12-22-165 0 0,0 1 0 0 0,0-1 0 0 0,1 0 0 0 0,0 0 0 0 0,6 8 0 0 0,-8-11-5 0 0,-1-1-155 0 0,0 0 0 0 0,0 0 0 0 0,1 0 0 0 0,-1 0 0 0 0,0 0 0 0 0,0 1 0 0 0,1-1 0 0 0,-1 0 0 0 0,0 0 0 0 0,0 0 0 0 0,1 0 0 0 0,-1 0 0 0 0,0 0 0 0 0,0 0 0 0 0,1 0 0 0 0,-1 0 0 0 0,0 0 0 0 0,0 0 0 0 0,1 0 0 0 0,-1 0 0 0 0,0 0 0 0 0,0 0 0 0 0,1 0 0 0 0,-1 0 0 0 0,0 0 1 0 0,0 0-1 0 0,1 0 0 0 0,-1-1 0 0 0,0 1 0 0 0,0 0 0 0 0,0 0 0 0 0,1 0 0 0 0,-1 0 0 0 0,0-1 0 0 0,75-113 314 0 0,-42 70-119 0 0,51-52 0 0 0,-82 93-192 0 0,0 1 1 0 0,0 0-1 0 0,0 0 0 0 0,0 0 0 0 0,1 0 0 0 0,-1 1 1 0 0,1-1-1 0 0,-1 1 0 0 0,1-1 0 0 0,0 1 1 0 0,0 0-1 0 0,-1 0 0 0 0,1 0 0 0 0,0 0 0 0 0,0 1 1 0 0,0-1-1 0 0,0 1 0 0 0,0 0 0 0 0,0 0 0 0 0,0 0 1 0 0,0 0-1 0 0,0 0 0 0 0,0 0 0 0 0,0 1 1 0 0,0 0-1 0 0,0 0 0 0 0,0-1 0 0 0,-1 2 0 0 0,1-1 1 0 0,0 0-1 0 0,-1 0 0 0 0,1 1 0 0 0,3 2 0 0 0,1 1 13 0 0,1 1-1 0 0,-2 1 0 0 0,1-1 1 0 0,0 1-1 0 0,-1 0 1 0 0,0 0-1 0 0,-1 1 0 0 0,0 0 1 0 0,6 12-1 0 0,56 132-65 0 0,-44-85-3091 0 0,-20-57 1519 0 0,-3-2-1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69 22870 0 0,'-11'-16'3560'0'0,"0"3"-2247"0"0,4 1-749 0 0,5 4-288 0 0,-5 0-132 0 0,3 2-28 0 0,-3 0-80 0 0,-3 16-68 0 0,6-2-224 0 0,4 0-32 0 0,0 7-1241 0 0,0 0-63 0 0,4 2-20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3532 0 0,'0'0'11611'0'0,"3"-1"-9936"0"0,12-2-759 0 0,0 1 0 0 0,0 0 0 0 0,0 1 0 0 0,0 1 0 0 0,16 1 1 0 0,16-1-47 0 0,27-3 108 0 0,0-3 0 0 0,75-17 0 0 0,-145 23-894 0 0,0-1-1 0 0,-1 0 1 0 0,1 1 0 0 0,-1-2-1 0 0,1 1 1 0 0,-1 0-1 0 0,1 0 1 0 0,-1-1 0 0 0,0 0-1 0 0,0 0 1 0 0,0 0 0 0 0,0 0-1 0 0,0 0 1 0 0,0-1-1 0 0,0 1 1 0 0,-1-1 0 0 0,1 1-1 0 0,1-5 1 0 0,-3 7-69 0 0,-1-1 0 0 0,1 1 0 0 0,-1-1 0 0 0,0 1 0 0 0,0-1-1 0 0,1 0 1 0 0,-1 1 0 0 0,0-1 0 0 0,0 1 0 0 0,0-1 0 0 0,1 0 0 0 0,-1 1 0 0 0,0-1 0 0 0,0 0 0 0 0,0 1 0 0 0,0-1 0 0 0,0 0 0 0 0,-1 1-1 0 0,1-1 1 0 0,0 0 0 0 0,0 1 0 0 0,0-1 0 0 0,0 1 0 0 0,-1-1 0 0 0,1 0 0 0 0,0 1 0 0 0,-1-1 0 0 0,1 1 0 0 0,0-1 0 0 0,-1 1 0 0 0,1-1 0 0 0,-1 1-1 0 0,1-1 1 0 0,-1 1 0 0 0,1-1 0 0 0,-1 1 0 0 0,1-1 0 0 0,-1 1 0 0 0,1 0 0 0 0,-1-1 0 0 0,1 1 0 0 0,-1 0 0 0 0,0 0 0 0 0,0-1 0 0 0,0 1-6 0 0,-1 0 1 0 0,1-1 0 0 0,-1 1-1 0 0,1 0 1 0 0,-1 0 0 0 0,0 0-1 0 0,1 0 1 0 0,-1 0 0 0 0,1 0-1 0 0,-1 0 1 0 0,1 1 0 0 0,-1-1 0 0 0,1 0-1 0 0,-1 1 1 0 0,1-1 0 0 0,0 1-1 0 0,-3 1 1 0 0,-1 3 9 0 0,-1 0 0 0 0,2 0 0 0 0,-1 0 0 0 0,0 1 0 0 0,1 0 0 0 0,0 0 0 0 0,1 0 0 0 0,-1 0 0 0 0,1 1 0 0 0,0-1 0 0 0,1 1-1 0 0,-3 10 1 0 0,-3 12 83 0 0,-5 47 1 0 0,12-68-81 0 0,-1 9 2 0 0,1-1-1 0 0,1 1 1 0 0,0-1 0 0 0,1 0 0 0 0,1 1 0 0 0,1-1 0 0 0,9 32 0 0 0,-8-33-729 0 0,2-1 0 0 0,0 0-1 0 0,1 0 1 0 0,0 0 0 0 0,10 12 0 0 0,-4-9-908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2912 0 0,'-3'-2'18185'0'0,"0"25"-17480"0"0,1 0 0 0 0,1 0 0 0 0,2 28-1 0 0,1 2-234 0 0,-1-37-2047 0 0,0 1-1 0 0,7 25 1 0 0,-8-33 61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1424 0 0,'0'-11'5559'0'0,"1"-6"246"0"0,-1 15-5613 0 0,1 0 1 0 0,-1 0 0 0 0,1 0 0 0 0,0 0 0 0 0,-1 1-1 0 0,1-1 1 0 0,0 0 0 0 0,0 1 0 0 0,1-1 0 0 0,-1 1-1 0 0,0-1 1 0 0,0 1 0 0 0,1-1 0 0 0,-1 1 0 0 0,1 0-1 0 0,-1 0 1 0 0,1 0 0 0 0,-1 0 0 0 0,4-2 0 0 0,37-21 691 0 0,0 1 1 0 0,2 3 0 0 0,79-27 0 0 0,-18 8-99 0 0,-31 12 535 0 0,-72 26-1107 0 0,1 0 0 0 0,-1 0 0 0 0,1 0 0 0 0,-1 1 1 0 0,1-1-1 0 0,-1 1 0 0 0,1 0 0 0 0,-1-1 0 0 0,1 1 0 0 0,-1 1 0 0 0,1-1 0 0 0,0 0 0 0 0,-1 0 0 0 0,1 1 1 0 0,-1 0-1 0 0,4 1 0 0 0,-5 2-124 0 0,0 1 1 0 0,0 0 0 0 0,0 0-1 0 0,-1 0 1 0 0,0 8 0 0 0,1 49 192 0 0,12 87 1 0 0,-8-118-423 0 0,1-1 1 0 0,1 1-1 0 0,2-1 1 0 0,22 50-1 0 0,-23-66-704 0 0,1 0-1 0 0,-1 0 0 0 0,2-1 1 0 0,18 20-1 0 0,-10-14-744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81 600 0 0,'0'0'7228'0'0,"-3"2"-4736"0"0,-1 2-2051 0 0,1 0 0 0 0,-1-1 0 0 0,1 1 0 0 0,0 0 0 0 0,0 1 0 0 0,0-1-1 0 0,0 1 1 0 0,1-1 0 0 0,0 1 0 0 0,0 0 0 0 0,0 0 0 0 0,1-1 0 0 0,-1 1 0 0 0,1 0 0 0 0,0 1-1 0 0,1-1 1 0 0,-1 0 0 0 0,1 6 0 0 0,0 0-123 0 0,-1 0 1 0 0,2-1-1 0 0,0 1 0 0 0,0 0 0 0 0,1 0 1 0 0,0 0-1 0 0,1-1 0 0 0,4 13 0 0 0,-5-18-270 0 0,0-1-1 0 0,0 0 0 0 0,0 1 1 0 0,1-1-1 0 0,0 0 0 0 0,0 0 1 0 0,0-1-1 0 0,0 1 0 0 0,0-1 1 0 0,1 1-1 0 0,-1-1 0 0 0,1 0 1 0 0,0-1-1 0 0,0 1 0 0 0,0 0 1 0 0,0-1-1 0 0,1 0 0 0 0,-1 0 1 0 0,1-1-1 0 0,-1 1 0 0 0,1-1 1 0 0,-1 0-1 0 0,1 0 0 0 0,0 0 1 0 0,0-1-1 0 0,-1 1 0 0 0,1-1 1 0 0,6-1-1 0 0,-3 0-75 0 0,-1 0 1 0 0,1-1-1 0 0,-1 0 0 0 0,0 0 1 0 0,0-1-1 0 0,0 0 0 0 0,0 0 1 0 0,0-1-1 0 0,0 0 0 0 0,-1 0 1 0 0,0 0-1 0 0,0-1 0 0 0,0 0 1 0 0,0 0-1 0 0,-1-1 0 0 0,0 1 1 0 0,6-10-1 0 0,-7 10 95 0 0,0-1 1 0 0,-1-1-1 0 0,1 1 0 0 0,-2 0 1 0 0,1-1-1 0 0,-1 0 0 0 0,0 1 1 0 0,0-1-1 0 0,0 0 0 0 0,-1 0 0 0 0,0 0 1 0 0,-1 0-1 0 0,0 0 0 0 0,0 0 1 0 0,0 0-1 0 0,-1-1 0 0 0,0 1 1 0 0,-3-9-1 0 0,2 7 44 0 0,-1 1 0 0 0,-1-1-1 0 0,0 0 1 0 0,0 1 0 0 0,0 0 0 0 0,-1 0 0 0 0,0 1 0 0 0,-1-1 0 0 0,0 1 0 0 0,0 0-1 0 0,-1 0 1 0 0,1 1 0 0 0,-14-10 0 0 0,15 13-72 0 0,0-1 0 0 0,0 1 1 0 0,0 1-1 0 0,-1-1 0 0 0,1 1 0 0 0,-1-1 1 0 0,1 2-1 0 0,-1-1 0 0 0,0 1 0 0 0,0-1 0 0 0,0 2 1 0 0,1-1-1 0 0,-1 1 0 0 0,0-1 0 0 0,0 2 0 0 0,0-1 1 0 0,0 1-1 0 0,0 0 0 0 0,0 0 0 0 0,1 0 1 0 0,-8 3-1 0 0,4 0-21 0 0,0 1 1 0 0,0-1 0 0 0,1 1 0 0 0,0 1-1 0 0,0 0 1 0 0,0 0 0 0 0,0 0-1 0 0,1 1 1 0 0,0 0 0 0 0,1 1 0 0 0,0-1-1 0 0,-7 11 1 0 0,6-7-7 0 0,1 0 0 0 0,0 0 0 0 0,1 0-1 0 0,0 1 1 0 0,1 0 0 0 0,0 0 0 0 0,1 0 0 0 0,0 1-1 0 0,1-1 1 0 0,1 1 0 0 0,-1 16 0 0 0,2-24-82 0 0,0 1-1 0 0,0-1 1 0 0,1 1 0 0 0,0-1 0 0 0,0 0 0 0 0,0 1-1 0 0,1-1 1 0 0,-1 0 0 0 0,1 0 0 0 0,0 0-1 0 0,1 0 1 0 0,-1 0 0 0 0,1-1 0 0 0,0 1-1 0 0,0-1 1 0 0,1 1 0 0 0,-1-1 0 0 0,1 0 0 0 0,0-1-1 0 0,0 1 1 0 0,0-1 0 0 0,0 1 0 0 0,1-1-1 0 0,0 0 1 0 0,-1-1 0 0 0,1 1 0 0 0,0-1-1 0 0,9 3 1 0 0,-9-4-313 0 0,0 0-1 0 0,0 0 0 0 0,0 0 0 0 0,0-1 1 0 0,0 1-1 0 0,0-1 0 0 0,0 0 1 0 0,0-1-1 0 0,0 1 0 0 0,0-1 1 0 0,8-2-1 0 0,10-3-1140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10781 0 0,'9'-8'869'0'0,"0"0"0"0"0,-1-1 0 0 0,0 0 0 0 0,0-1-1 0 0,-1 0 1 0 0,-1 0 0 0 0,1 0 0 0 0,-2-1 0 0 0,0 0 0 0 0,0 0 0 0 0,0 0 0 0 0,-2-1 0 0 0,1 1-1 0 0,-2-1 1 0 0,1 0 0 0 0,-2 0 0 0 0,1 0 0 0 0,-2-24 0 0 0,0 38-19 0 0,-1 37-52 0 0,6 47-1 0 0,0-52-893 0 0,-2-16-673 0 0,0 0-1 0 0,1 0 1 0 0,0 0-1 0 0,12 27 1 0 0,-6-28-837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2688 0 0,'-1'3'2508'0'0,"-3"8"-1399"0"0,0 0 0 0 0,1 0 0 0 0,1 0 1 0 0,0 1-1 0 0,0-1 0 0 0,1 1 0 0 0,1-1 0 0 0,0 13 1 0 0,1-17-917 0 0,-1-1 1 0 0,1 1 0 0 0,1-1 0 0 0,-1 1-1 0 0,1-1 1 0 0,0 0 0 0 0,1 0 0 0 0,-1 0-1 0 0,1 0 1 0 0,0 0 0 0 0,1 0 0 0 0,-1-1-1 0 0,1 0 1 0 0,0 0 0 0 0,1 0 0 0 0,6 6-1 0 0,-7-8-101 0 0,0 0-1 0 0,0 0 1 0 0,0-1-1 0 0,0 1 1 0 0,1-1-1 0 0,-1 0 0 0 0,1 0 1 0 0,0-1-1 0 0,-1 1 1 0 0,1-1-1 0 0,0 0 1 0 0,0-1-1 0 0,0 1 0 0 0,0-1 1 0 0,0 0-1 0 0,0 0 1 0 0,0 0-1 0 0,0-1 1 0 0,0 1-1 0 0,-1-1 1 0 0,1-1-1 0 0,0 1 0 0 0,0-1 1 0 0,-1 1-1 0 0,1-1 1 0 0,5-4-1 0 0,-3 2-4 0 0,0 0 0 0 0,-1 0-1 0 0,0-1 1 0 0,0 0 0 0 0,0 0 0 0 0,-1 0-1 0 0,1-1 1 0 0,-1 1 0 0 0,-1-1 0 0 0,1-1 0 0 0,-1 1-1 0 0,0-1 1 0 0,0 0 0 0 0,-1 1 0 0 0,0-2-1 0 0,3-9 1 0 0,-5 9 5 0 0,0 1-1 0 0,0 0 1 0 0,-1-1-1 0 0,0 1 1 0 0,0 0 0 0 0,-1-1-1 0 0,0 1 1 0 0,0 0-1 0 0,0-1 1 0 0,-1 1 0 0 0,-1 0-1 0 0,1 0 1 0 0,-1 1-1 0 0,0-1 1 0 0,-4-6 0 0 0,4 8-68 0 0,1 0 1 0 0,-1 1 0 0 0,0 0 0 0 0,-1 0-1 0 0,1 0 1 0 0,0 0 0 0 0,-1 0-1 0 0,0 1 1 0 0,0 0 0 0 0,0 0 0 0 0,-1 0-1 0 0,1 0 1 0 0,-1 0 0 0 0,1 1-1 0 0,-1 0 1 0 0,0 0 0 0 0,0 0 0 0 0,0 1-1 0 0,0-1 1 0 0,0 1 0 0 0,0 0 0 0 0,-6 0-1 0 0,8 2-24 0 0,0-1 0 0 0,-1 1 0 0 0,1-1 0 0 0,0 1 1 0 0,0 0-1 0 0,0 1 0 0 0,0-1 0 0 0,-1 0 0 0 0,1 1 0 0 0,1 0 0 0 0,-1-1 0 0 0,0 1 0 0 0,-4 5 0 0 0,-1 0 0 0 0,1 0 0 0 0,0 1 0 0 0,-7 9 0 0 0,7-7 4 0 0,1 0 0 0 0,1 1 0 0 0,0 0 0 0 0,0-1 0 0 0,1 2 0 0 0,-6 22 0 0 0,-7 71 72 0 0,14-69-23 0 0,2 0 0 0 0,5 55 0 0 0,17 69 69 0 0,0 0-9 0 0,-3-30 4 0 0,-5-42-449 0 0,-11-65-51 0 0,6 33-3495 0 0,-4-46 2335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19 141 184 0 0,'0'0'305'0'0,"-1"0"0"0"0,1 0 0 0 0,-1 0 0 0 0,1 0-1 0 0,-1 0 1 0 0,1-1 0 0 0,0 1 0 0 0,-1 0 0 0 0,1 0 0 0 0,-1 0 0 0 0,1 0 0 0 0,-1 1 0 0 0,1-1 0 0 0,-1 0-1 0 0,1 0 1 0 0,-1 0 0 0 0,1 0 0 0 0,0 0 0 0 0,-1 0 0 0 0,1 1 0 0 0,-1-1 0 0 0,-1 2 1829 0 0,2-2-1829 0 0,-1 1 0 0 0,1-1 0 0 0,0 0 0 0 0,0 1-1 0 0,-1-1 1 0 0,1 1 0 0 0,0 0 0 0 0,-4 24 3608 0 0,4-15-3456 0 0,1 0 0 0 0,0 1 0 0 0,3 9 0 0 0,-3-15-346 0 0,0 0 0 0 0,1-1 0 0 0,0 1 0 0 0,0-1-1 0 0,0 0 1 0 0,0 0 0 0 0,1 1 0 0 0,-1-1 0 0 0,1-1-1 0 0,0 1 1 0 0,0 0 0 0 0,1-1 0 0 0,-1 1 0 0 0,1-1-1 0 0,0 0 1 0 0,0-1 0 0 0,0 1 0 0 0,0 0 0 0 0,0-1 0 0 0,1 0-1 0 0,-1 0 1 0 0,0 0 0 0 0,1-1 0 0 0,0 0 0 0 0,5 2-1 0 0,0-2-27 0 0,-1 0-1 0 0,0-1 0 0 0,1 0 0 0 0,-1 0 1 0 0,1-1-1 0 0,-1 0 0 0 0,0-1 0 0 0,0 1 1 0 0,0-2-1 0 0,0 0 0 0 0,0 0 0 0 0,9-5 1 0 0,-5 2 13 0 0,-1-1 0 0 0,0 0 0 0 0,0-1 0 0 0,-1-1 0 0 0,0 0 0 0 0,0 0 0 0 0,-1-1 0 0 0,0-1 0 0 0,14-19-1 0 0,-21 25 2 0 0,0 0 0 0 0,0 0 0 0 0,-1 0 0 0 0,1-1 0 0 0,-1 1 0 0 0,0 0-1 0 0,-1-1 1 0 0,1 0 0 0 0,-1 1 0 0 0,0-1 0 0 0,0-9 0 0 0,-2 11-7 0 0,1-1 1 0 0,-1 1 0 0 0,0-1 0 0 0,0 1 0 0 0,0-1-1 0 0,-1 1 1 0 0,1 0 0 0 0,-1-1 0 0 0,0 1 0 0 0,0 0-1 0 0,-1 0 1 0 0,1 0 0 0 0,-1 1 0 0 0,0-1 0 0 0,0 1-1 0 0,-4-5 1 0 0,2 5-53 0 0,0-1-1 0 0,0 0 0 0 0,0 1 1 0 0,0 0-1 0 0,0 0 0 0 0,0 1 1 0 0,-1-1-1 0 0,0 1 0 0 0,1 0 1 0 0,-1 1-1 0 0,0-1 1 0 0,0 1-1 0 0,0 0 0 0 0,0 1 1 0 0,0-1-1 0 0,0 1 0 0 0,0 0 1 0 0,0 1-1 0 0,0 0 0 0 0,0 0 1 0 0,0 0-1 0 0,-7 3 0 0 0,3-1-17 0 0,-1 0 0 0 0,1 1 0 0 0,-1 1 0 0 0,1 0 1 0 0,1 0-1 0 0,-1 1 0 0 0,1 0 0 0 0,0 0 0 0 0,0 1 0 0 0,-15 16 0 0 0,17-14-3 0 0,0-1-1 0 0,1 1 1 0 0,0 1 0 0 0,1-1 0 0 0,0 1 0 0 0,-6 16 0 0 0,9-21-33 0 0,1-1 0 0 0,-1 1 1 0 0,1 0-1 0 0,0 0 1 0 0,1 0-1 0 0,-1 0 1 0 0,1 0-1 0 0,0 0 1 0 0,0 0-1 0 0,0 0 0 0 0,1 0 1 0 0,0 0-1 0 0,0 0 1 0 0,0 0-1 0 0,0 0 1 0 0,4 6-1 0 0,-2-4-165 0 0,1 0 1 0 0,0-1-1 0 0,0 1 0 0 0,1-1 1 0 0,0 0-1 0 0,7 7 0 0 0,-9-10-136 0 0,1-1 1 0 0,-1 1-1 0 0,0-1 0 0 0,1 0 0 0 0,-1 0 0 0 0,1 0 0 0 0,0 0 1 0 0,0-1-1 0 0,0 1 0 0 0,0-1 0 0 0,0 0 0 0 0,0-1 0 0 0,8 2 0 0 0,4-2-1211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92 0 0,'12'-40'11930'0'0,"-9"33"-9940"0"0,0-1 0 0 0,-1 1 1 0 0,0-1-1 0 0,0 1 0 0 0,1-16 1 0 0,-3 22-1371 0 0,1-1 79 0 0,-1 2-668 0 0,0 0 1 0 0,0 0 0 0 0,0 0-1 0 0,0-1 1 0 0,0 1 0 0 0,0 0 0 0 0,0 0-1 0 0,0 0 1 0 0,0 0 0 0 0,0 0-1 0 0,0 0 1 0 0,0-1 0 0 0,1 1 0 0 0,-1 0-1 0 0,0 0 1 0 0,0 0 0 0 0,0 0-1 0 0,0 0 1 0 0,0 0 0 0 0,0 0-1 0 0,0 0 1 0 0,0-1 0 0 0,0 1 0 0 0,0 0-1 0 0,1 0 1 0 0,-1 0 0 0 0,0 0-1 0 0,0 0 1 0 0,0 0 0 0 0,0 0 0 0 0,0 0-1 0 0,0 0 1 0 0,1 0 0 0 0,-1 0-1 0 0,0 0 1 0 0,0 0 0 0 0,0 0-1 0 0,0 0 1 0 0,0 0 0 0 0,0 0 0 0 0,1 0-1 0 0,-1 0 1 0 0,0 0 0 0 0,0 0-1 0 0,0 0 1 0 0,7 16 218 0 0,-1 0 1 0 0,-1 1-1 0 0,4 21 0 0 0,1 2-86 0 0,22 57-422 0 0,-8-33-2794 0 0,-18-52 1444 0 0,2-2 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81 101 1104 0 0,'-15'-19'5541'0'0,"5"0"-1537"0"0,-3 5-996 0 0,6 1-708 0 0,-1 3-523 0 0,1 0-389 0 0,0 2-316 0 0,0 4-324 0 0,4 1-228 0 0,-1 22-5625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 4464 0 0,'-10'-5'8163'0'0,"-2"7"-4900"0"0,-11 11-1392 0 0,16-8-1514 0 0,1 1 0 0 0,-1 1 0 0 0,1-1 0 0 0,0 1 0 0 0,1 0 0 0 0,-1 0 0 0 0,2 0 0 0 0,-1 1 1 0 0,-4 10-1 0 0,0 2 113 0 0,1 1-1 0 0,-8 31 1 0 0,13-37-332 0 0,0 1 1 0 0,1-1-1 0 0,1 0 0 0 0,1 1 0 0 0,0 0 0 0 0,1-1 0 0 0,0 1 0 0 0,1-1 0 0 0,1 0 0 0 0,1 0 0 0 0,8 24 1 0 0,-9-32-96 0 0,0 1 0 0 0,1-1 1 0 0,0 0-1 0 0,0 0 1 0 0,1 0-1 0 0,-1 0 1 0 0,2-1-1 0 0,-1 1 0 0 0,1-1 1 0 0,8 6-1 0 0,-10-9-21 0 0,1 1 1 0 0,0-1-1 0 0,0-1 0 0 0,1 1 0 0 0,-1-1 0 0 0,0 0 0 0 0,1 0 1 0 0,0 0-1 0 0,-1-1 0 0 0,1 0 0 0 0,0 0 0 0 0,0 0 0 0 0,0-1 1 0 0,-1 0-1 0 0,11-1 0 0 0,-13 1 22 0 0,0 0 0 0 0,0 0 0 0 0,0-1 1 0 0,0 0-1 0 0,0 0 0 0 0,0 1 0 0 0,-1-2 0 0 0,1 1 0 0 0,0 0 1 0 0,0 0-1 0 0,-1-1 0 0 0,1 0 0 0 0,-1 1 0 0 0,1-1 0 0 0,-1 0 0 0 0,0 0 1 0 0,0 0-1 0 0,0-1 0 0 0,0 1 0 0 0,0 0 0 0 0,0-1 0 0 0,-1 0 1 0 0,1 1-1 0 0,-1-1 0 0 0,0 0 0 0 0,0 1 0 0 0,0-1 0 0 0,0 0 1 0 0,0 0-1 0 0,0 0 0 0 0,-1 0 0 0 0,0 0 0 0 0,1 0 0 0 0,-1 0 0 0 0,0 0 1 0 0,0 0-1 0 0,-1 0 0 0 0,1 0 0 0 0,-1 0 0 0 0,1 0 0 0 0,-1 0 1 0 0,0 0-1 0 0,0 0 0 0 0,0 1 0 0 0,-1-1 0 0 0,1 0 0 0 0,-1 1 1 0 0,1-1-1 0 0,-1 1 0 0 0,0-1 0 0 0,0 1 0 0 0,0 0 0 0 0,0 0 0 0 0,0 0 1 0 0,-1 0-1 0 0,-2-2 0 0 0,0 1-47 0 0,1 1 0 0 0,0 0 0 0 0,-1 0 0 0 0,0 0 1 0 0,1 1-1 0 0,-1-1 0 0 0,0 1 0 0 0,0 0 0 0 0,0 0 0 0 0,0 1 0 0 0,0 0 0 0 0,0 0 1 0 0,0 0-1 0 0,0 0 0 0 0,0 1 0 0 0,0 0 0 0 0,-7 2 0 0 0,8-2-396 0 0,-1 1 0 0 0,0 0-1 0 0,0 0 1 0 0,1 0 0 0 0,-1 1 0 0 0,1-1-1 0 0,0 1 1 0 0,0 0 0 0 0,0 1-1 0 0,-6 5 1 0 0,3 1-1207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1104 0 0,'15'-5'1475'0'0,"1"0"0"0"0,-1 2 0 0 0,1 0 0 0 0,-1 1-1 0 0,18-1 1 0 0,13-2-180 0 0,-19 2-628 0 0,1 0-73 0 0,0-1 0 0 0,0-2 1 0 0,-1 0-1 0 0,0-2 0 0 0,29-12 1 0 0,-53 18-270 0 0,1 0 0 0 0,-1-1 0 0 0,0 1 1 0 0,0-1-1 0 0,0 0 0 0 0,-1 0 0 0 0,1 0 0 0 0,-1 0 0 0 0,3-4 1 0 0,-4 6 686 0 0,-1 0-964 0 0,-1 1 1 0 0,1-1-1 0 0,-1 1 1 0 0,1-1-1 0 0,-1 1 0 0 0,1-1 1 0 0,-1 1-1 0 0,1 0 0 0 0,-1-1 1 0 0,1 1-1 0 0,-1 0 0 0 0,0 0 1 0 0,1-1-1 0 0,-1 1 0 0 0,1 0 1 0 0,-1 0-1 0 0,0 0 1 0 0,1 0-1 0 0,-1 0 0 0 0,-1 0 1 0 0,-6 6 65 0 0,1 1-1 0 0,-1 1 1 0 0,2-1 0 0 0,-1 1 0 0 0,1 0 0 0 0,0 1 0 0 0,0-1 0 0 0,1 1 0 0 0,1 1 0 0 0,-1-1 0 0 0,1 0 0 0 0,1 1 0 0 0,-4 14 0 0 0,2-3 20 0 0,1 0-1 0 0,1 1 1 0 0,0-1-1 0 0,2 1 1 0 0,1 32-1 0 0,2-29 28 0 0,1-1-1 0 0,1-1 0 0 0,14 44 0 0 0,-13-53-725 0 0,0 0 0 0 0,1 0 0 0 0,1-1 1 0 0,0 0-1 0 0,1 0 0 0 0,0-1 1 0 0,15 17-1 0 0,-8-12-937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5 5272 0 0,'1'0'4150'0'0,"7"-4"1205"0"0,-8 4-5215 0 0,1 0 1 0 0,-1-1-1 0 0,1 1 0 0 0,-1 0 1 0 0,1 0-1 0 0,-1 0 1 0 0,0 0-1 0 0,1 0 0 0 0,-1 0 1 0 0,1 0-1 0 0,-1 0 1 0 0,0 0-1 0 0,1 0 1 0 0,-1 0-1 0 0,1 0 0 0 0,-1 1 1 0 0,1-1-1 0 0,-1 0 1 0 0,0 0-1 0 0,1 0 1 0 0,-1 0-1 0 0,0 1 0 0 0,1-1 1 0 0,-1 0-1 0 0,0 1 1 0 0,1-1-1 0 0,-1 0 1 0 0,0 0-1 0 0,1 1 0 0 0,-1-1 1 0 0,0 0-1 0 0,0 1 1 0 0,0-1-1 0 0,1 1 1 0 0,-1-1-1 0 0,0 0 0 0 0,0 1 1 0 0,0-1-1 0 0,0 1 1 0 0,0-1-1 0 0,1 0 0 0 0,-1 1 1 0 0,0-1-1 0 0,0 1 1 0 0,0-1-1 0 0,0 0 1 0 0,0 1-1 0 0,0-1 0 0 0,-1 1 1 0 0,1-1-1 0 0,0 1 1 0 0,0-1-1 0 0,0 0 1 0 0,0 1-1 0 0,0-1 0 0 0,-1 0 1 0 0,1 1-1 0 0,0 0 1 0 0,-16 32 681 0 0,11-23-144 0 0,-10 16-378 0 0,0-1 0 0 0,-2 0 0 0 0,-1-1-1 0 0,-1-1 1 0 0,-1-1 0 0 0,-1-1 0 0 0,-33 27-1 0 0,28-28-121 0 0,0-1 0 0 0,-1-1-1 0 0,-1-2 1 0 0,0 0-1 0 0,-2-2 1 0 0,-44 15-1 0 0,68-27-132 0 0,1-1 0 0 0,-1 1 0 0 0,0-1 0 0 0,0 0-1 0 0,0-1 1 0 0,0 1 0 0 0,0-1 0 0 0,0 0 0 0 0,0-1-1 0 0,1 1 1 0 0,-1-1 0 0 0,0-1 0 0 0,-11-3 0 0 0,14 4-34 0 0,0 0 0 0 0,0-1 1 0 0,1 0-1 0 0,-1 1 0 0 0,0-1 0 0 0,1 0 1 0 0,-1 0-1 0 0,1-1 0 0 0,0 1 1 0 0,0-1-1 0 0,-1 1 0 0 0,2-1 0 0 0,-1 1 1 0 0,0-1-1 0 0,0 0 0 0 0,1 0 1 0 0,0 0-1 0 0,-1 0 0 0 0,1 0 0 0 0,0 0 1 0 0,1 0-1 0 0,-1-1 0 0 0,1 1 1 0 0,-1 0-1 0 0,1 0 0 0 0,0-6 0 0 0,0 1 2 0 0,1 1 0 0 0,-1 0 0 0 0,1-1 0 0 0,1 1 0 0 0,-1 0-1 0 0,1 0 1 0 0,0 0 0 0 0,1 0 0 0 0,0 0 0 0 0,0 0 0 0 0,1 1 0 0 0,-1-1-1 0 0,6-6 1 0 0,-6 10 5 0 0,0-1 0 0 0,0 1-1 0 0,0 0 1 0 0,1 0 0 0 0,-1 0-1 0 0,1 0 1 0 0,0 1 0 0 0,0 0-1 0 0,0-1 1 0 0,0 1 0 0 0,0 1-1 0 0,0-1 1 0 0,0 0 0 0 0,1 1 0 0 0,-1 0-1 0 0,1 0 1 0 0,-1 1 0 0 0,1-1-1 0 0,-1 1 1 0 0,1 0 0 0 0,-1 0-1 0 0,7 1 1 0 0,4 1 20 0 0,0 2 1 0 0,0 0-1 0 0,0 0 0 0 0,-1 1 1 0 0,0 1-1 0 0,0 1 1 0 0,0 0-1 0 0,19 13 0 0 0,-6-1-63 0 0,-1 2 0 0 0,44 43 0 0 0,-64-57-708 0 0,-1 0 0 0 0,1 0 0 0 0,7 15 0 0 0,-11-19 159 0 0,5 9-1014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50 3084 0 0,'-5'8'1780'0'0,"1"-1"0"0"0,-1 1 0 0 0,1 0 0 0 0,-4 12 0 0 0,6-12-1087 0 0,-1 0 1 0 0,2 0-1 0 0,-1 0 0 0 0,1 0 0 0 0,-1 10 0 0 0,2-13-567 0 0,0-1 0 0 0,0 1 0 0 0,0-1 0 0 0,1 1 0 0 0,0-1 0 0 0,0 0 0 0 0,0 1 0 0 0,0-1 0 0 0,0 0 0 0 0,1 0 0 0 0,0 0 0 0 0,0 0 0 0 0,0 0 0 0 0,0 0 0 0 0,1 0 0 0 0,-1-1 0 0 0,1 1 0 0 0,0-1 0 0 0,0 0 0 0 0,0 1 0 0 0,1-2 0 0 0,-1 1 0 0 0,1 0 0 0 0,4 2 0 0 0,-3-3-46 0 0,1 0 0 0 0,0 0 1 0 0,-1 0-1 0 0,1-1 0 0 0,0 1 0 0 0,0-1 0 0 0,0-1 0 0 0,0 1 0 0 0,0-1 0 0 0,-1 0 1 0 0,1-1-1 0 0,0 1 0 0 0,0-1 0 0 0,0 0 0 0 0,0-1 0 0 0,0 1 0 0 0,7-4 0 0 0,-3 1 5 0 0,-1 0-1 0 0,1-1 1 0 0,-1 0-1 0 0,1-1 1 0 0,-1 0-1 0 0,-1 0 1 0 0,1-1-1 0 0,11-12 1 0 0,-17 16-17 0 0,0 0 1 0 0,0 0-1 0 0,-1 0 1 0 0,1-1-1 0 0,-1 1 1 0 0,0-1-1 0 0,0 0 1 0 0,0 1-1 0 0,0-1 0 0 0,-1 0 1 0 0,1 0-1 0 0,-1 0 1 0 0,0 0-1 0 0,-1 0 1 0 0,1 0-1 0 0,-1 0 1 0 0,1-1-1 0 0,-1 1 1 0 0,0 0-1 0 0,-1 0 0 0 0,1 0 1 0 0,-1 0-1 0 0,0-1 1 0 0,0 1-1 0 0,0 0 1 0 0,0 0-1 0 0,-1 1 1 0 0,0-1-1 0 0,1 0 1 0 0,-1 0-1 0 0,-1 1 0 0 0,1-1 1 0 0,0 1-1 0 0,-5-5 1 0 0,1 3-14 0 0,1-1 0 0 0,-1 1 1 0 0,0 0-1 0 0,0 0 0 0 0,-1 1 0 0 0,1 0 1 0 0,-1 0-1 0 0,0 0 0 0 0,0 1 0 0 0,0 0 1 0 0,-1 1-1 0 0,1-1 0 0 0,-1 1 0 0 0,1 1 1 0 0,-1-1-1 0 0,0 2 0 0 0,-14-1 0 0 0,14 2-27 0 0,-1 1 0 0 0,0-1 0 0 0,1 2 0 0 0,-1 0 0 0 0,1 0 0 0 0,0 0 0 0 0,0 1-1 0 0,0 0 1 0 0,0 1 0 0 0,1-1 0 0 0,0 1 0 0 0,0 1 0 0 0,0 0 0 0 0,1 0 0 0 0,-1 0 0 0 0,1 0 0 0 0,1 1-1 0 0,-8 12 1 0 0,9-14-22 0 0,1 1 0 0 0,0 0 0 0 0,0 0 0 0 0,0 1 1 0 0,1-1-1 0 0,0 0 0 0 0,0 1 0 0 0,0 0 0 0 0,1-1 0 0 0,0 1 0 0 0,0 7 0 0 0,2-9-22 0 0,-1 0 0 0 0,1 1 0 0 0,-1-1 0 0 0,1 0 0 0 0,1 0 0 0 0,-1 0 0 0 0,1 0 0 0 0,0 0 0 0 0,0 0 0 0 0,0-1 0 0 0,1 1 0 0 0,0-1 0 0 0,-1 1 1 0 0,2-1-1 0 0,5 6 0 0 0,-5-6-197 0 0,0 0 1 0 0,1-1-1 0 0,0 1 1 0 0,-1-1 0 0 0,1 0-1 0 0,1 0 1 0 0,-1-1-1 0 0,0 0 1 0 0,1 0-1 0 0,-1 0 1 0 0,1 0 0 0 0,-1-1-1 0 0,1 0 1 0 0,0 0-1 0 0,0 0 1 0 0,0-1-1 0 0,-1 0 1 0 0,1 0 0 0 0,0-1-1 0 0,0 1 1 0 0,0-1-1 0 0,-1 0 1 0 0,1-1-1 0 0,10-4 1 0 0,-9 4 57 0 0,0-1 1 0 0,1-1-1 0 0,-2 1 0 0 0,1-1 1 0 0,0-1-1 0 0,-1 1 1 0 0,0-1-1 0 0,0 0 0 0 0,0-1 1 0 0,6-6-1 0 0,-8 7 410 0 0,-1 0-1 0 0,1 0 1 0 0,-1 0 0 0 0,-1 0-1 0 0,1 0 1 0 0,-1 0 0 0 0,1-1-1 0 0,1-8 1 0 0,1-11 1710 0 0,-1 1 1 0 0,-2-1-1 0 0,0-41 1 0 0,-2 64-1413 0 0,-1 8-477 0 0,-1 7-55 0 0,1 0 0 0 0,0 1 0 0 0,0-1 0 0 0,1 1 0 0 0,1-1-1 0 0,1 1 1 0 0,0-1 0 0 0,0 0 0 0 0,1 0 0 0 0,1 0 0 0 0,5 13 0 0 0,-3-11-412 0 0,1 0 1 0 0,0-1 0 0 0,1 0 0 0 0,0 0 0 0 0,1-1-1 0 0,1 0 1 0 0,0-1 0 0 0,0 0 0 0 0,18 15 0 0 0,5-1-1222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1776 0 0,'-6'1'1306'0'0,"1"-1"0"0"0,0 1 0 0 0,0-1 0 0 0,0 2 0 0 0,0-1-1 0 0,0 0 1 0 0,-6 4 0 0 0,3-1-350 0 0,-1 0-1 0 0,1 1 1 0 0,-10 7 0 0 0,-2 4 474 0 0,-32 35 0 0 0,44-42-1179 0 0,0 1 0 0 0,0 0 0 0 0,1 1 0 0 0,0-1 0 0 0,1 1-1 0 0,0 0 1 0 0,1 1 0 0 0,1-1 0 0 0,-1 1 0 0 0,2 0 0 0 0,0 0 0 0 0,-3 19-1 0 0,5-22-159 0 0,0 0 0 0 0,1 1-1 0 0,0-1 1 0 0,1 0-1 0 0,0 0 1 0 0,0 0 0 0 0,1 0-1 0 0,0 0 1 0 0,0 0-1 0 0,1-1 1 0 0,0 1 0 0 0,1-1-1 0 0,0 0 1 0 0,0 0-1 0 0,1 0 1 0 0,0 0 0 0 0,11 12-1 0 0,-10-13-56 0 0,1-1 1 0 0,-1 0-1 0 0,1 0 0 0 0,0-1 0 0 0,1 0 1 0 0,0 0-1 0 0,-1-1 0 0 0,1 0 0 0 0,1 0 0 0 0,-1-1 1 0 0,0 0-1 0 0,1-1 0 0 0,0 1 0 0 0,0-2 1 0 0,-1 1-1 0 0,1-1 0 0 0,0-1 0 0 0,0 1 0 0 0,0-2 1 0 0,0 1-1 0 0,0-1 0 0 0,0 0 0 0 0,0-1 1 0 0,-1 0-1 0 0,1-1 0 0 0,13-5 0 0 0,-19 7 18 0 0,-1 0 0 0 0,0-1 0 0 0,1 1 0 0 0,-1-1 0 0 0,0 1 0 0 0,0-1 0 0 0,0 0 0 0 0,0 1 0 0 0,0-1-1 0 0,-1 0 1 0 0,1 0 0 0 0,0-1 0 0 0,-1 1 0 0 0,0 0 0 0 0,1 0 0 0 0,-1-1 0 0 0,0 1 0 0 0,0-1 0 0 0,-1 1 0 0 0,1-1 0 0 0,0 1 0 0 0,-1-1-1 0 0,1 0 1 0 0,-1 1 0 0 0,0-1 0 0 0,0 1 0 0 0,0-5 0 0 0,-1 3 9 0 0,0 0-1 0 0,1 0 0 0 0,-1 1 1 0 0,-1-1-1 0 0,1 0 1 0 0,0 1-1 0 0,-1-1 1 0 0,0 1-1 0 0,0 0 1 0 0,0 0-1 0 0,0-1 0 0 0,0 1 1 0 0,-1 0-1 0 0,1 1 1 0 0,-1-1-1 0 0,0 0 1 0 0,0 1-1 0 0,-5-4 1 0 0,1 2-58 0 0,-1 0 0 0 0,1 0 0 0 0,-1 1 0 0 0,0 0 1 0 0,0 0-1 0 0,0 1 0 0 0,0 0 0 0 0,0 1 1 0 0,0 0-1 0 0,-1 0 0 0 0,1 0 0 0 0,-10 2 1 0 0,10 0-522 0 0,0 0 1 0 0,0 0-1 0 0,0 1 1 0 0,1 0 0 0 0,-1 0-1 0 0,0 1 1 0 0,-13 7-1 0 0,6-1-1091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2500 0 0,'6'-5'1166'0'0,"0"0"0"0"0,0 1 0 0 0,0 0 0 0 0,0 0 0 0 0,1 0 0 0 0,-1 1 0 0 0,1 0 0 0 0,0 0 0 0 0,11-3 0 0 0,-12 5-905 0 0,-1 0-1 0 0,0 1 1 0 0,1-1 0 0 0,-1 1-1 0 0,0 1 1 0 0,1-1 0 0 0,-1 1-1 0 0,0-1 1 0 0,0 1 0 0 0,1 1-1 0 0,-1-1 1 0 0,0 1-1 0 0,0 0 1 0 0,6 4 0 0 0,2 1-9 0 0,-1 1 1 0 0,0 0 0 0 0,0 1 0 0 0,-1 1 0 0 0,0 0 0 0 0,-1 0 0 0 0,0 1-1 0 0,13 20 1 0 0,1 5 535 0 0,31 62 0 0 0,-43-66-54 0 0,-10-29-594 0 0,-2-6-150 0 0,0-1 11 0 0,1 1 1 0 0,0 0-1 0 0,0-1 1 0 0,0 1-1 0 0,0 0 1 0 0,3-7-1 0 0,1-4 36 0 0,6-14 181 0 0,0 1 0 0 0,2 0 1 0 0,16-26-1 0 0,-23 44-129 0 0,0 0 0 0 0,0 1 0 0 0,1 0 1 0 0,0 0-1 0 0,1 1 0 0 0,-1 0 0 0 0,1 0 0 0 0,1 0 1 0 0,-1 1-1 0 0,1 1 0 0 0,0-1 0 0 0,14-5 0 0 0,-19 10-44 0 0,1 0-1 0 0,-1-1 1 0 0,1 1-1 0 0,0 1 1 0 0,-1-1 0 0 0,1 1-1 0 0,-1 0 1 0 0,1 0-1 0 0,0 0 1 0 0,-1 0-1 0 0,1 1 1 0 0,-1 0-1 0 0,1 0 1 0 0,0 0 0 0 0,-1 1-1 0 0,0-1 1 0 0,1 1-1 0 0,-1 0 1 0 0,0 0-1 0 0,0 1 1 0 0,0-1-1 0 0,0 1 1 0 0,-1 0-1 0 0,1 0 1 0 0,5 6 0 0 0,0 1 29 0 0,0 0 1 0 0,-1 1-1 0 0,0 1 0 0 0,0-1 1 0 0,-1 1-1 0 0,-1 0 1 0 0,8 19-1 0 0,-6-9-307 0 0,0 1-1 0 0,7 36 1 0 0,3 14-3428 0 0,-12-53 2070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2256 0 0,'63'2'6159'0'0,"33"-9"-2726"0"0,-27 0-1789 0 0,-38 6-968 0 0,-6 0 61 0 0,-1-1-1 0 0,1 0 0 0 0,-1-2 1 0 0,30-8-1 0 0,-50 9 1304 0 0,-13 5-1669 0 0,-20 11-285 0 0,21-6-37 0 0,0 0 1 0 0,0 0 0 0 0,1 1 0 0 0,0 0 0 0 0,0 0 0 0 0,1 1 0 0 0,0 0 0 0 0,0 0 0 0 0,1 0 0 0 0,0 1 0 0 0,1 0 0 0 0,0 0 0 0 0,1 0 0 0 0,0 0 0 0 0,-2 14 0 0 0,2-9-20 0 0,1 0 1 0 0,1 0-1 0 0,0 0 1 0 0,1 1-1 0 0,1-1 1 0 0,0 0-1 0 0,1 0 1 0 0,1 0-1 0 0,0 0 1 0 0,6 16-1 0 0,-5-19-36 0 0,1 0 0 0 0,1-1 0 0 0,0 0-1 0 0,0 0 1 0 0,1 0 0 0 0,0 0 0 0 0,1-1 0 0 0,0-1-1 0 0,1 1 1 0 0,17 13 0 0 0,-20-17-155 0 0,1-2 0 0 0,0 1 1 0 0,1-1-1 0 0,-1 0 0 0 0,1 0 0 0 0,0-1 1 0 0,0 0-1 0 0,0-1 0 0 0,0 0 1 0 0,0 0-1 0 0,0 0 0 0 0,1-1 0 0 0,-1-1 1 0 0,0 1-1 0 0,1-1 0 0 0,16-2 0 0 0,-12 0 43 0 0,0-1 0 0 0,-1 0 0 0 0,1 0-1 0 0,-1-1 1 0 0,1-1 0 0 0,-1 0-1 0 0,0 0 1 0 0,-1-1 0 0 0,0-1 0 0 0,0 0-1 0 0,0-1 1 0 0,-1 0 0 0 0,0 0-1 0 0,16-19 1 0 0,-18 19 586 0 0,0-1 0 0 0,-1-1 1 0 0,0 0-1 0 0,-1 0 0 0 0,0 0 0 0 0,-1 0 0 0 0,0-1 0 0 0,6-18 0 0 0,-1 4 1036 0 0,-8 22-1176 0 0,-1-1 1 0 0,1 1 0 0 0,-1-1-1 0 0,1 0 1 0 0,-1 1 0 0 0,0-1 0 0 0,0-7-1 0 0,0 9 644 0 0,2 10-740 0 0,0 13-171 0 0,0-4-59 0 0,0 0 0 0 0,1 1 0 0 0,0-1 0 0 0,2-1 0 0 0,0 1 0 0 0,0-1 0 0 0,2 0 0 0 0,17 27-1 0 0,-24-40-91 0 0,1 0 0 0 0,0 0 0 0 0,0-1 0 0 0,0 1 0 0 0,0-1 0 0 0,1 0 0 0 0,-1 1 0 0 0,1-1 0 0 0,-1 0 0 0 0,1 0 0 0 0,0-1 0 0 0,0 1 0 0 0,0 0 0 0 0,0-1 0 0 0,0 0 0 0 0,0 0 0 0 0,0 0 0 0 0,0 0-1 0 0,0 0 1 0 0,1-1 0 0 0,-1 1 0 0 0,0-1 0 0 0,0 0 0 0 0,5 0 0 0 0,-2-1-53 0 0,-1-1-1 0 0,1 1 1 0 0,-1-1 0 0 0,0 0-1 0 0,1-1 1 0 0,-1 1-1 0 0,0-1 1 0 0,0 0-1 0 0,-1 0 1 0 0,1-1 0 0 0,-1 0-1 0 0,1 1 1 0 0,3-6-1 0 0,4-5 286 0 0,0-2 0 0 0,-2 1 0 0 0,1-2 0 0 0,-2 1 0 0 0,0-1 0 0 0,-1-1 0 0 0,0 1-1 0 0,-2-2 1 0 0,6-22 0 0 0,4-18 2090 0 0,-16 57-1706 0 0,1 5-452 0 0,4 26 49 0 0,-1 1 0 0 0,0 37 0 0 0,5 42 16 0 0,26 131 61 0 0,-24-137-3555 0 0,-9-87 1749 0 0,4-2 15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14 3760 0 0,'-2'-1'815'0'0,"-1"-1"0"0"0,1 1 0 0 0,0-1 0 0 0,-1 1 0 0 0,1 0-1 0 0,0 0 1 0 0,-1 0 0 0 0,1 0 0 0 0,-1 0 0 0 0,0 1 0 0 0,-2-1 0 0 0,0 1-2 0 0,-1-1 0 0 0,1 1 0 0 0,-1 0 1 0 0,-9 2-1 0 0,0 2 184 0 0,0-1 0 0 0,-25 12-1 0 0,36-13-873 0 0,-1 0 0 0 0,1 0 0 0 0,0 0 0 0 0,0 0 0 0 0,0 1 0 0 0,1 0 0 0 0,-1 0 0 0 0,1 0 0 0 0,-1 0 0 0 0,1 1 0 0 0,0-1 0 0 0,0 1 0 0 0,1 0 0 0 0,-1-1 0 0 0,1 1 0 0 0,0 1-1 0 0,-3 5 1 0 0,4-7-98 0 0,0 1 0 0 0,1-1 0 0 0,-1 0 0 0 0,0 1 0 0 0,1-1 0 0 0,0 1 0 0 0,0-1 0 0 0,0 0 0 0 0,1 1 0 0 0,-1-1 0 0 0,1 1 0 0 0,-1-1 0 0 0,1 0 0 0 0,0 0 0 0 0,0 1 0 0 0,1-1 0 0 0,-1 0 0 0 0,1 0 0 0 0,-1 0 0 0 0,1 0 0 0 0,0-1 0 0 0,0 1 0 0 0,0 0 0 0 0,5 3 0 0 0,15 14-135 0 0,25 18 0 0 0,-1-2-70 0 0,-32-25 125 0 0,29 28-303 0 0,-40-36 400 0 0,0 0 0 0 0,0 0 0 0 0,-1 0 1 0 0,0 0-1 0 0,1 1 0 0 0,-1-1 0 0 0,-1 1 0 0 0,1 0 1 0 0,0-1-1 0 0,-1 1 0 0 0,2 5 0 0 0,-3-6 69 0 0,-1 0-1 0 0,1 0 0 0 0,0 0 1 0 0,-1 0-1 0 0,1 0 1 0 0,-1 0-1 0 0,0 0 0 0 0,0 0 1 0 0,0-1-1 0 0,0 1 1 0 0,-1 0-1 0 0,1-1 0 0 0,-1 1 1 0 0,0-1-1 0 0,1 1 1 0 0,-5 3-1 0 0,-2 3 295 0 0,-1 0 1 0 0,-14 11-1 0 0,14-13-257 0 0,0-1 0 0 0,-1-1-1 0 0,1 0 1 0 0,-1 0 0 0 0,0-1 0 0 0,-14 5-1 0 0,-66 12-3187 0 0,80-19 1922 0 0,-4 0-487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3000 0 0,'-10'2'2027'0'0,"1"0"-1"0"0,-1 0 0 0 0,0 1 1 0 0,-17 8-1 0 0,15-4-944 0 0,0 0-1 0 0,0 0 1 0 0,-13 11-1 0 0,13-8-665 0 0,1 0-1 0 0,1 0 1 0 0,0 1-1 0 0,0 0 1 0 0,1 1 0 0 0,0 0-1 0 0,-10 21 1 0 0,14-23-294 0 0,2 0 0 0 0,-1 1 0 0 0,1-1 0 0 0,1 1 0 0 0,0 0 0 0 0,0-1 0 0 0,1 1 0 0 0,1 0 0 0 0,-1 0 0 0 0,2 0 1 0 0,0 0-1 0 0,0 0 0 0 0,1 0 0 0 0,0 0 0 0 0,1-1 0 0 0,0 1 0 0 0,1-1 0 0 0,0 0 0 0 0,0 0 0 0 0,1 0 0 0 0,11 15 1 0 0,-11-17-174 0 0,0 0 1 0 0,1 0-1 0 0,0-1 1 0 0,1 1-1 0 0,-1-1 1 0 0,1-1-1 0 0,1 0 1 0 0,-1 0-1 0 0,1 0 1 0 0,0-1 0 0 0,1 0-1 0 0,-1 0 1 0 0,1-1-1 0 0,0 0 1 0 0,0-1-1 0 0,0 0 1 0 0,1 0-1 0 0,-1-1 1 0 0,1 0 0 0 0,-1-1-1 0 0,1 0 1 0 0,0-1-1 0 0,-1 0 1 0 0,19-2-1 0 0,-23 1 35 0 0,-1 0 0 0 0,1 0-1 0 0,0 0 1 0 0,-1-1-1 0 0,1 0 1 0 0,-1 0 0 0 0,0 0-1 0 0,0-1 1 0 0,0 1-1 0 0,0-1 1 0 0,0 0 0 0 0,-1 0-1 0 0,1 0 1 0 0,5-7-1 0 0,-7 8 86 0 0,-1 0-1 0 0,0 0 0 0 0,1-1 0 0 0,-1 1 1 0 0,0 0-1 0 0,0 0 0 0 0,0-1 1 0 0,-1 1-1 0 0,1 0 0 0 0,-1-1 1 0 0,1 1-1 0 0,-1-1 0 0 0,0 1 0 0 0,1-1 1 0 0,-1 1-1 0 0,-1-1 0 0 0,1 1 1 0 0,0-1-1 0 0,-1 1 0 0 0,1-1 1 0 0,-1 1-1 0 0,1 0 0 0 0,-1-1 0 0 0,0 1 1 0 0,0 0-1 0 0,0 0 0 0 0,-1-1 1 0 0,1 1-1 0 0,-3-3 0 0 0,-2-2 4 0 0,-1 0-1 0 0,1 1 1 0 0,-1 0 0 0 0,-1 0-1 0 0,1 0 1 0 0,-1 1-1 0 0,0 0 1 0 0,0 1 0 0 0,0 0-1 0 0,0 0 1 0 0,-1 0 0 0 0,0 1-1 0 0,0 1 1 0 0,0 0-1 0 0,-16-3 1 0 0,16 4-546 0 0,0 1 0 0 0,-1-1 0 0 0,1 1 0 0 0,0 1 1 0 0,0 0-1 0 0,-1 0 0 0 0,1 1 0 0 0,0 0 0 0 0,-15 6 0 0 0,6-1-1065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46 3452 0 0,'-5'-15'14843'0'0,"5"15"-14695"0"0,-2 3-22 0 0,0 0 0 0 0,0 0 0 0 0,1 0 0 0 0,-1 0 0 0 0,1 0 0 0 0,0 0 0 0 0,0 0 0 0 0,0 0 0 0 0,0 1 0 0 0,1-1 0 0 0,-1 0 0 0 0,1 1 0 0 0,0-1 0 0 0,0 1 0 0 0,0-1 0 0 0,0 0 0 0 0,0 1 0 0 0,1-1 0 0 0,1 4 0 0 0,1 7 17 0 0,1 1 0 0 0,0-1 0 0 0,1 0 1 0 0,1 0-1 0 0,0-1 0 0 0,1 0 0 0 0,1 0 0 0 0,0-1 0 0 0,18 23 0 0 0,-20-29-189 0 0,-1-1 0 0 0,1 1 1 0 0,0-1-1 0 0,0-1 0 0 0,0 1 0 0 0,1-1 1 0 0,0 0-1 0 0,0 0 0 0 0,0-1 0 0 0,0 0 1 0 0,0-1-1 0 0,1 1 0 0 0,-1-1 0 0 0,1 0 1 0 0,0-1-1 0 0,-1 0 0 0 0,1 0 1 0 0,0-1-1 0 0,0 0 0 0 0,12-2 0 0 0,-8 1 93 0 0,0-1-1 0 0,-1-1 1 0 0,1 0-1 0 0,0-1 1 0 0,-1 0-1 0 0,0-1 1 0 0,0 0-1 0 0,20-13 1 0 0,-26 15 93 0 0,-1 0 0 0 0,1-1 0 0 0,-1 0 0 0 0,0 0 0 0 0,0 0 0 0 0,0-1 0 0 0,0 1-1 0 0,-1-1 1 0 0,0 0 0 0 0,0 0 0 0 0,0 0 0 0 0,-1 0 0 0 0,1-1 0 0 0,-1 1 0 0 0,-1 0 0 0 0,1-1 0 0 0,-1 0 0 0 0,0 1 0 0 0,0-1 0 0 0,0-10 0 0 0,-2 1 45 0 0,0 0 1 0 0,-1 0-1 0 0,-1 0 0 0 0,0 1 1 0 0,-7-20-1 0 0,7 25-1387 0 0,1-1 1 0 0,1 1-1 0 0,-1-14 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0 968 0 0,'18'17'3037'0'0,"0"1"0"0"0,24 30 0 0 0,-27-28-2017 0 0,0 2 0 0 0,-2 0-1 0 0,0 0 1 0 0,14 39-1 0 0,-22-49-749 0 0,-2-1 80 0 0,2 0-1 0 0,-1 0 0 0 0,1-1 1 0 0,1 1-1 0 0,0-1 0 0 0,0 0 0 0 0,10 11 1 0 0,-16-21-299 0 0,1 0 1 0 0,-1 1-1 0 0,1-1 1 0 0,-1 0 0 0 0,0 0-1 0 0,1 1 1 0 0,-1-1-1 0 0,1 0 1 0 0,-1 0-1 0 0,1 1 1 0 0,-1-1 0 0 0,1 0-1 0 0,-1 0 1 0 0,1 0-1 0 0,-1 0 1 0 0,1 0 0 0 0,0 0-1 0 0,-1 0 1 0 0,1 0-1 0 0,-1 0 1 0 0,1 0-1 0 0,-1 0 1 0 0,1 0 0 0 0,-1-1-1 0 0,1 1 1 0 0,-1 0-1 0 0,1 0 1 0 0,14-13 1184 0 0,4-15 415 0 0,-11 12-1116 0 0,-2 1-1 0 0,1-1 0 0 0,-2-1 0 0 0,0 1 0 0 0,3-28 0 0 0,2-41-4832 0 0,-10 70 2728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1944 0 0,'-4'3'1058'0'0,"-1"0"0"0"0,1 0 1 0 0,-1 0-1 0 0,1 1 0 0 0,0 0 0 0 0,0 0 0 0 0,0 0 0 0 0,1 0 0 0 0,-4 6 0 0 0,3-3-496 0 0,1-1-1 0 0,0 0 0 0 0,0 1 1 0 0,0 0-1 0 0,1-1 1 0 0,-3 13-1 0 0,4-10-351 0 0,0 1 0 0 0,0-1 0 0 0,0 1 0 0 0,2-1 0 0 0,-1 1 0 0 0,1 0 0 0 0,0-1 1 0 0,1 1-1 0 0,0-1 0 0 0,6 16 0 0 0,-4-17-142 0 0,0 0 1 0 0,1 0-1 0 0,-1 0 1 0 0,2 0-1 0 0,-1-1 1 0 0,1 1-1 0 0,0-1 1 0 0,1-1 0 0 0,0 1-1 0 0,0-1 1 0 0,0-1-1 0 0,0 1 1 0 0,1-1-1 0 0,0 0 1 0 0,15 5-1 0 0,-17-7-121 0 0,0 0-1 0 0,1-1 1 0 0,-1 0-1 0 0,1 0 0 0 0,0-1 1 0 0,-1 0-1 0 0,1 0 1 0 0,0-1-1 0 0,0 1 1 0 0,0-1-1 0 0,0-1 0 0 0,-1 0 1 0 0,1 0-1 0 0,0 0 1 0 0,0 0-1 0 0,-1-1 1 0 0,1-1-1 0 0,-1 1 0 0 0,0-1 1 0 0,1 0-1 0 0,10-7 1 0 0,-13 7 201 0 0,-1 1 0 0 0,1-1 1 0 0,-1 0-1 0 0,1-1 0 0 0,-1 1 1 0 0,0-1-1 0 0,0 1 0 0 0,-1-1 0 0 0,1 0 1 0 0,-1 0-1 0 0,0 0 0 0 0,0 0 1 0 0,0 0-1 0 0,0-1 0 0 0,-1 1 1 0 0,0-1-1 0 0,0 1 0 0 0,0-1 0 0 0,0 1 1 0 0,-1-1-1 0 0,1 1 0 0 0,-1-1 1 0 0,0 0-1 0 0,-1 1 0 0 0,1-1 1 0 0,-1 1-1 0 0,-2-7 0 0 0,-2-3 85 0 0,0 0-1 0 0,-1 0 1 0 0,-1 1-1 0 0,0 0 1 0 0,-1 0-1 0 0,0 1 0 0 0,-1 0 1 0 0,-14-14-1 0 0,19 21-199 0 0,0 1 0 0 0,-1 0-1 0 0,0 0 1 0 0,0 0 0 0 0,0 0-1 0 0,0 1 1 0 0,0 0 0 0 0,-1 0-1 0 0,1 1 1 0 0,-1-1-1 0 0,0 1 1 0 0,0 0 0 0 0,0 1-1 0 0,0-1 1 0 0,0 1 0 0 0,0 1-1 0 0,0-1 1 0 0,-1 1-1 0 0,1 0 1 0 0,0 0 0 0 0,0 1-1 0 0,-9 1 1 0 0,6 1-22 0 0,-1 0-1 0 0,1 0 1 0 0,0 1 0 0 0,0 0-1 0 0,1 1 1 0 0,-1 0 0 0 0,1 0-1 0 0,-13 11 1 0 0,17-12-298 0 0,0-1 1 0 0,0 1-1 0 0,0 0 1 0 0,1 0-1 0 0,0 1 1 0 0,-1-1-1 0 0,2 0 0 0 0,-1 1 1 0 0,0 0-1 0 0,1 0 1 0 0,0 0-1 0 0,0 0 0 0 0,1 0 1 0 0,-1 0-1 0 0,1 0 1 0 0,0 0-1 0 0,0 9 1 0 0,1 3-1261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19770 0 0,'10'-21'5739'0'0,"-3"6"-5554"0"0,2 32-99 0 0,-5-12-62 0 0,-1 1-1 0 0,0 0 1 0 0,-1 1 0 0 0,5 12-1 0 0,-1 4-129 0 0,2 0 0 0 0,20 42-1 0 0,-5-14-2404 0 0,-16-36 914 0 0,4-3 24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2256 0 0,'2'-2'723'0'0,"0"0"-1"0"0,0 1 1 0 0,0 0-1 0 0,0-1 1 0 0,0 1-1 0 0,0 0 0 0 0,0 0 1 0 0,1 0-1 0 0,-1 0 1 0 0,0 0-1 0 0,1 1 1 0 0,-1-1-1 0 0,3 1 1 0 0,36-3 2743 0 0,-22 3-2614 0 0,223-26 4649 0 0,-182 19-4245 0 0,-36 4 516 0 0,34-10 0 0 0,-57 13-1460 0 0,3-2 1351 0 0,-12 10-1615 0 0,0 0 1 0 0,0 1 0 0 0,0 0 0 0 0,1 1-1 0 0,1 0 1 0 0,-1 0 0 0 0,2 0 0 0 0,-9 19-1 0 0,7-10 7 0 0,0 0 1 0 0,1 1-1 0 0,2 0 0 0 0,-5 29 0 0 0,9-37-34 0 0,1 1 0 0 0,0 0 0 0 0,0 0 1 0 0,1 0-1 0 0,1-1 0 0 0,0 1 0 0 0,1-1 0 0 0,0 0 1 0 0,1 0-1 0 0,13 22 0 0 0,-15-28-94 0 0,0-1-1 0 0,1 1 1 0 0,-1 0 0 0 0,1-1-1 0 0,1 0 1 0 0,-1 0 0 0 0,1-1-1 0 0,0 1 1 0 0,0-1 0 0 0,0 0-1 0 0,0 0 1 0 0,1 0 0 0 0,7 3-1 0 0,-7-5-85 0 0,-1 0-1 0 0,0-1 0 0 0,1 1 0 0 0,-1-1 0 0 0,1 0 0 0 0,-1-1 0 0 0,1 1 1 0 0,0-1-1 0 0,-1 0 0 0 0,1-1 0 0 0,0 1 0 0 0,-1-1 0 0 0,1 0 0 0 0,-1-1 1 0 0,11-3-1 0 0,0-3 231 0 0,1 0 0 0 0,-1-1 0 0 0,-1-1 0 0 0,0 0 0 0 0,0-1 0 0 0,-1-1 1 0 0,0 0-1 0 0,11-15 0 0 0,4-1 1492 0 0,-26 24-1097 0 0,-3 3-396 0 0,0 1 0 0 0,1-1 0 0 0,-1 0-1 0 0,1 0 1 0 0,-1 0 0 0 0,0 1 0 0 0,1-1 0 0 0,0 0 0 0 0,-1 0 0 0 0,1 1-1 0 0,-1-1 1 0 0,1 1 0 0 0,0-1 0 0 0,-1 0 0 0 0,1 1 0 0 0,0-1 0 0 0,0 1-1 0 0,-1 0 1 0 0,2-1 0 0 0,-1 8-47 0 0,1 1-1 0 0,0-1 1 0 0,0 1 0 0 0,1-1-1 0 0,0 0 1 0 0,0 0 0 0 0,1-1-1 0 0,-1 1 1 0 0,1 0-1 0 0,1-1 1 0 0,-1 0 0 0 0,1 0-1 0 0,1-1 1 0 0,8 9 0 0 0,-5-7-22 0 0,1 0 0 0 0,0-1 0 0 0,0 0 0 0 0,0 0 1 0 0,1-1-1 0 0,0 0 0 0 0,0-1 0 0 0,0-1 0 0 0,14 4 0 0 0,-9-4-4 0 0,0-1-1 0 0,0 0 0 0 0,1-1 1 0 0,-1 0-1 0 0,1-2 0 0 0,17-2 1 0 0,-27 2 39 0 0,0 0 1 0 0,1 0 0 0 0,-1-1-1 0 0,0 0 1 0 0,0 0 0 0 0,0-1 0 0 0,0 0-1 0 0,-1 0 1 0 0,1-1 0 0 0,-1 0-1 0 0,0 0 1 0 0,0 0 0 0 0,0-1-1 0 0,0 0 1 0 0,7-9 0 0 0,-10 10-13 0 0,-1 0 0 0 0,0 0 0 0 0,0 0 0 0 0,0 0 0 0 0,-1 0 0 0 0,1 0 1 0 0,-1 0-1 0 0,0 0 0 0 0,0-1 0 0 0,-1 1 0 0 0,1-1 0 0 0,-1 1 0 0 0,0 0 0 0 0,0-1 0 0 0,0 1 0 0 0,-1-1 0 0 0,1 1 1 0 0,-3-6-1 0 0,1 2-4 0 0,0 1 0 0 0,-1-1 0 0 0,0 1 1 0 0,0 0-1 0 0,-1 0 0 0 0,1 0 0 0 0,-2 1 0 0 0,1 0 1 0 0,-9-10-1 0 0,7 10-5 0 0,-1 0 0 0 0,-1 1 0 0 0,1-1 0 0 0,-1 2 0 0 0,0-1-1 0 0,0 1 1 0 0,0 0 0 0 0,-1 1 0 0 0,1 0 0 0 0,-1 0 0 0 0,0 1 0 0 0,1 0 0 0 0,-1 0 0 0 0,0 1 0 0 0,-1 0 0 0 0,-10 1 0 0 0,7 0-408 0 0,0 1 0 0 0,1 0 0 0 0,-1 1 0 0 0,1 0 0 0 0,-1 1 0 0 0,1 0 0 0 0,0 1 0 0 0,0 1 0 0 0,0-1 0 0 0,1 2 0 0 0,-13 7 0 0 0,17-8-1162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4464 0 0,'-7'-14'4185'0'0,"-4"4"-1073"0"0,8 2-784 0 0,-4 1-628 0 0,0 3 417 0 0,3 0-1689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3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39 129 676 0 0,'-1'18'4593'0'0,"0"-15"-4063"0"0,1 0 1 0 0,0 0-1 0 0,0-1 1 0 0,0 1 0 0 0,0 0-1 0 0,0 0 1 0 0,0 0-1 0 0,1 0 1 0 0,0 0-1 0 0,1 4 1 0 0,1-1-186 0 0,0 0 0 0 0,0 0-1 0 0,0 0 1 0 0,1-1 0 0 0,0 1 0 0 0,0-1 0 0 0,1 0-1 0 0,-1 0 1 0 0,1 0 0 0 0,0-1 0 0 0,1 0 0 0 0,-1 0-1 0 0,11 6 1 0 0,-10-6-185 0 0,1-1-1 0 0,0-1 0 0 0,-1 1 1 0 0,1-1-1 0 0,0 0 0 0 0,0-1 1 0 0,0 0-1 0 0,0 0 0 0 0,0 0 1 0 0,1-1-1 0 0,-1 0 0 0 0,0 0 1 0 0,0-1-1 0 0,0 0 0 0 0,0 0 1 0 0,0-1-1 0 0,0 1 0 0 0,0-2 1 0 0,0 1-1 0 0,-1-1 0 0 0,1 0 1 0 0,-1 0-1 0 0,0-1 0 0 0,0 0 1 0 0,0 0-1 0 0,0 0 1 0 0,-1-1-1 0 0,0 0 0 0 0,1 0 1 0 0,-2 0-1 0 0,9-11 0 0 0,-12 13-44 0 0,1 0-1 0 0,0-1 1 0 0,-1 1-1 0 0,1-1 1 0 0,-1 1 0 0 0,0-1-1 0 0,0 0 1 0 0,0 1-1 0 0,-1-1 1 0 0,1 0-1 0 0,-1 1 1 0 0,0-1-1 0 0,0 0 1 0 0,0 0 0 0 0,-1 1-1 0 0,1-1 1 0 0,-1 0-1 0 0,-1-3 1 0 0,0 0 3 0 0,-1 1 1 0 0,1 0-1 0 0,-1 0 1 0 0,-1 0 0 0 0,1 0-1 0 0,-1 0 1 0 0,0 0-1 0 0,-8-8 1 0 0,5 7-36 0 0,0 0 0 0 0,-1 0-1 0 0,0 1 1 0 0,0 0 0 0 0,0 1 0 0 0,-1 0 0 0 0,0 0 0 0 0,0 0 0 0 0,0 1-1 0 0,0 1 1 0 0,-1 0 0 0 0,0 0 0 0 0,-14-2 0 0 0,19 4-58 0 0,-1 1-1 0 0,1-1 1 0 0,-1 1 0 0 0,0 1-1 0 0,1-1 1 0 0,-1 1 0 0 0,1 0 0 0 0,-1 0-1 0 0,1 0 1 0 0,-1 1 0 0 0,1 0 0 0 0,0 0-1 0 0,0 1 1 0 0,0-1 0 0 0,0 1-1 0 0,0 0 1 0 0,0 0 0 0 0,1 1 0 0 0,-1-1-1 0 0,1 1 1 0 0,0 0 0 0 0,0 0 0 0 0,1 1-1 0 0,-1-1 1 0 0,-3 7 0 0 0,2-2 4 0 0,1 0 0 0 0,0 1 1 0 0,0 0-1 0 0,0 0 0 0 0,2 0 1 0 0,-1 1-1 0 0,1-1 1 0 0,1 1-1 0 0,-1 12 0 0 0,1-4 19 0 0,1 0 0 0 0,1 0-1 0 0,1 0 1 0 0,5 23 0 0 0,33 109 169 0 0,1 9-42 0 0,-18-61-230 0 0,-5-34-2981 0 0,-15-55 1430 0 0,0-2 11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3532 0 0,'0'-1'4153'0'0,"6"-7"-2415"0"0,-1 5-782 0 0,0-1-1 0 0,1 1 1 0 0,-1 0 0 0 0,1 1 0 0 0,10-4 0 0 0,6 0 263 0 0,32-5-1 0 0,-19 5-371 0 0,-3-1-247 0 0,149-37 2202 0 0,-171 41-1855 0 0,0-1 1 0 0,0-1-1 0 0,10-4 1 0 0,-31 17-916 0 0,2 0 1 0 0,-1 1-1 0 0,1 0 1 0 0,1 1-1 0 0,-1 0 1 0 0,2 0-1 0 0,-1 1 1 0 0,2 0-1 0 0,-1 0 1 0 0,2 1-1 0 0,-1-1 1 0 0,1 1-1 0 0,-5 22 1 0 0,7-21-88 0 0,0-1 1 0 0,1 0-1 0 0,0 1 1 0 0,1 0-1 0 0,1-1 0 0 0,0 1 1 0 0,1-1-1 0 0,0 1 0 0 0,0 0 1 0 0,2-1-1 0 0,-1 0 1 0 0,2 0-1 0 0,0 0 0 0 0,7 16 1 0 0,-8-22-374 0 0,0 0-1 0 0,1-1 1 0 0,0 1 0 0 0,0-1 0 0 0,0 0 0 0 0,1 0 0 0 0,0-1 0 0 0,0 1 0 0 0,0-1 0 0 0,11 7 0 0 0,-1-5-1123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4756 0 0,'5'-10'3326'0'0,"-3"6"-1969"0"0,0 0 0 0 0,0 0 0 0 0,1 0 0 0 0,-1 1 0 0 0,1-1 0 0 0,0 1 0 0 0,5-6 0 0 0,-5 7-332 0 0,-3 1-951 0 0,1 1 0 0 0,-1 0 0 0 0,0 0 0 0 0,0 0 0 0 0,0 0 0 0 0,0 0 0 0 0,0-1 0 0 0,0 1-1 0 0,1 0 1 0 0,-1 0 0 0 0,0 0 0 0 0,0 0 0 0 0,0 0 0 0 0,0 0 0 0 0,1 0 0 0 0,-1 0 0 0 0,0-1 0 0 0,0 1-1 0 0,0 0 1 0 0,1 0 0 0 0,-1 0 0 0 0,0 0 0 0 0,0 0 0 0 0,0 0 0 0 0,1 0 0 0 0,-1 0 0 0 0,0 0 0 0 0,0 0 0 0 0,0 0-1 0 0,1 0 1 0 0,-1 1 0 0 0,0-1 0 0 0,0 0 0 0 0,0 0 0 0 0,1 0 0 0 0,-1 0 0 0 0,0 0 0 0 0,0 0 0 0 0,0 0 0 0 0,0 0-1 0 0,1 1 1 0 0,-1-1 0 0 0,0 0 0 0 0,0 0 0 0 0,0 0 0 0 0,0 0 0 0 0,0 1 0 0 0,0-1 0 0 0,0 0 0 0 0,1 0-1 0 0,-1 0 1 0 0,0 0 0 0 0,0 1 0 0 0,0-1 0 0 0,0 0 0 0 0,0 1 0 0 0,2 1-439 0 0,1 3 510 0 0,-1 0 0 0 0,0 0-1 0 0,0 0 1 0 0,0 0 0 0 0,-1 0 0 0 0,2 9 0 0 0,4 12 143 0 0,-3-14-294 0 0,1-1 1 0 0,0-1-1 0 0,0 1 1 0 0,1-1-1 0 0,1 0 1 0 0,7 10-1 0 0,-12-17-89 0 0,1-1 0 0 0,-1 1 1 0 0,1 0-1 0 0,-1-1 0 0 0,1 0 0 0 0,0 1 0 0 0,0-1 0 0 0,0 0 1 0 0,1 0-1 0 0,-1-1 0 0 0,0 1 0 0 0,1-1 0 0 0,-1 0 0 0 0,1 0 1 0 0,-1 0-1 0 0,1 0 0 0 0,-1 0 0 0 0,1-1 0 0 0,0 0 1 0 0,-1 1-1 0 0,1-1 0 0 0,0-1 0 0 0,-1 1 0 0 0,6-1 0 0 0,-1-2 107 0 0,0 1 0 0 0,0-1-1 0 0,0-1 1 0 0,-1 1-1 0 0,1-1 1 0 0,-1-1 0 0 0,0 1-1 0 0,0-1 1 0 0,0-1-1 0 0,8-8 1 0 0,5-6 1119 0 0,29-42 0 0 0,-32 38-534 0 0,17-34 1508 0 0,-30 48-1514 0 0,3-2-145 0 0,-6 11-56 0 0,-1 5-331 0 0,4 38 73 0 0,8 50 6 0 0,-5-58-276 0 0,-4-12-401 0 0,2 0-1 0 0,0-1 0 0 0,2 0 0 0 0,0 0 0 0 0,18 36 0 0 0,-11-37-1058 0 0,-4-1-16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49 4528 0 0,'-3'-23'8742'0'0,"-5"7"-4140"0"0,6 15-4451 0 0,1 0 1 0 0,-1 0-1 0 0,1 0 0 0 0,-1 0 1 0 0,0 1-1 0 0,1-1 1 0 0,-1 0-1 0 0,0 1 0 0 0,1-1 1 0 0,-1 1-1 0 0,0-1 1 0 0,0 1-1 0 0,0 0 0 0 0,0 0 1 0 0,1 0-1 0 0,-1 0 1 0 0,0 0-1 0 0,0 0 0 0 0,0 1 1 0 0,1-1-1 0 0,-4 1 1 0 0,-5 2 89 0 0,-1 1 1 0 0,1-1 0 0 0,-1 2 0 0 0,1-1-1 0 0,0 1 1 0 0,1 1 0 0 0,-1 0-1 0 0,-11 10 1 0 0,5-3-5 0 0,1 1-1 0 0,1 0 1 0 0,-21 27-1 0 0,30-34-206 0 0,1 0-1 0 0,-1 0 1 0 0,2 0-1 0 0,-1 1 1 0 0,1 0-1 0 0,0-1 1 0 0,0 1-1 0 0,1 0 1 0 0,0 1-1 0 0,1-1 1 0 0,0 0-1 0 0,0 0 1 0 0,1 1-1 0 0,0-1 1 0 0,0 1-1 0 0,1-1 1 0 0,0 0-1 0 0,0 0 1 0 0,1 1-1 0 0,0-1 1 0 0,1 0-1 0 0,0 0 1 0 0,0-1-1 0 0,0 1 1 0 0,1-1-1 0 0,0 1 1 0 0,1-1-1 0 0,-1 0 1 0 0,2-1-1 0 0,-1 1 1 0 0,1-1-1 0 0,-1 0 1 0 0,10 6-1 0 0,-4-4-183 0 0,0-1 1 0 0,0 0-1 0 0,1-1 1 0 0,0 0-1 0 0,0-1 0 0 0,0 0 1 0 0,0-1-1 0 0,19 4 0 0 0,-24-7 221 0 0,0 0 1 0 0,0 0-1 0 0,0 0 0 0 0,0-1 0 0 0,0 0 0 0 0,0 0 0 0 0,0-1 0 0 0,0 0 0 0 0,0 0 0 0 0,0-1 0 0 0,0 0 0 0 0,0 0 0 0 0,-1 0 0 0 0,1-1 0 0 0,-1 0 0 0 0,1 0 1 0 0,5-5-1 0 0,-11 7-14 0 0,1 0 0 0 0,-1 0 0 0 0,0 0 0 0 0,0 0 0 0 0,0 0 1 0 0,-1 0-1 0 0,1 0 0 0 0,0 0 0 0 0,0-1 0 0 0,-1 1 0 0 0,1 0 1 0 0,0 0-1 0 0,-1-1 0 0 0,1 1 0 0 0,-1 0 0 0 0,0-1 0 0 0,1 1 1 0 0,-1-1-1 0 0,0 1 0 0 0,0 0 0 0 0,0-1 0 0 0,0 1 1 0 0,0-1-1 0 0,0 1 0 0 0,0 0 0 0 0,-1-1 0 0 0,1 1 0 0 0,0 0 1 0 0,-1-1-1 0 0,1 1 0 0 0,-1 0 0 0 0,1-1 0 0 0,-1 1 0 0 0,0 0 1 0 0,0 0-1 0 0,1 0 0 0 0,-1 0 0 0 0,-2-2 0 0 0,-2-3 0 0 0,1 2-1 0 0,-1-1 1 0 0,0 0-1 0 0,0 1 1 0 0,0 0-1 0 0,-12-6 1 0 0,6 4-555 0 0,0 2 0 0 0,0-1 0 0 0,-1 2 0 0 0,1 0 0 0 0,-1 0 1 0 0,0 1-1 0 0,0 0 0 0 0,-15 0 0 0 0,2 2-1100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3084 0 0,'34'-5'8373'0'0,"-1"7"-4400"0"0,-25 0-3710 0 0,0 0 0 0 0,0 0 0 0 0,-1 1 0 0 0,1 0 1 0 0,0 1-1 0 0,-1 0 0 0 0,0 0 0 0 0,0 0 0 0 0,0 1 0 0 0,8 7 0 0 0,4 5 170 0 0,-1 0-1 0 0,-1 1 1 0 0,0 1-1 0 0,-2 1 0 0 0,0 0 1 0 0,21 39-1 0 0,-9-16 587 0 0,-27-42-1001 0 0,0-1 0 0 0,0 0 0 0 0,0 1 0 0 0,1-1 0 0 0,-1 0 0 0 0,0 1 0 0 0,0-1 0 0 0,1 0 0 0 0,-1 1 0 0 0,0-1 0 0 0,1 0 0 0 0,-1 0 0 0 0,0 0 0 0 0,1 1 0 0 0,-1-1 0 0 0,0 0 0 0 0,1 0 0 0 0,-1 0 0 0 0,1 0 0 0 0,-1 1 0 0 0,0-1 0 0 0,1 0 0 0 0,-1 0 0 0 0,1 0 0 0 0,-1 0 0 0 0,0 0 0 0 0,1 0 0 0 0,-1 0 0 0 0,1 0 0 0 0,-1 0 0 0 0,0-1 0 0 0,1 1 0 0 0,-1 0 0 0 0,0 0 0 0 0,1 0 0 0 0,-1 0 0 0 0,1 0 0 0 0,-1-1-1 0 0,0 1 1 0 0,1 0 0 0 0,-1 0 0 0 0,0-1 0 0 0,0 1 0 0 0,1 0 0 0 0,-1 0 0 0 0,0-1 0 0 0,1 1 0 0 0,-1 0 0 0 0,0-1 0 0 0,0 1 0 0 0,0 0 0 0 0,1-1 0 0 0,11-24-148 0 0,-9 19 169 0 0,15-31-92 0 0,-9 19 21 0 0,0 1 1 0 0,1 0-1 0 0,20-27 1 0 0,-22 35 72 0 0,0 1 1 0 0,0-1-1 0 0,1 1 1 0 0,0 1 0 0 0,1-1-1 0 0,-1 1 1 0 0,1 1-1 0 0,13-6 1 0 0,-18 9 14 0 0,0 2 0 0 0,0-1 1 0 0,0 0-1 0 0,0 1 0 0 0,0 0 1 0 0,0 0-1 0 0,0 0 0 0 0,0 1 1 0 0,1 0-1 0 0,-1 0 0 0 0,0 0 0 0 0,0 0 1 0 0,0 1-1 0 0,0 0 0 0 0,0 0 1 0 0,0 1-1 0 0,0-1 0 0 0,0 1 1 0 0,0 0-1 0 0,0 0 0 0 0,5 4 1 0 0,4 4 27 0 0,-1 0 0 0 0,-1 1 1 0 0,0 0-1 0 0,0 0 0 0 0,-1 2 1 0 0,0-1-1 0 0,-2 1 0 0 0,13 20 1 0 0,-2 3 57 0 0,-1 0 0 0 0,16 46 0 0 0,-4 16-3800 0 0,-30-92 2817 0 0,3 6-725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33 3908 0 0,'0'-1'3598'0'0,"-1"-9"1145"0"0,-1 8-4147 0 0,0 0 0 0 0,-1 0 0 0 0,0 0 0 0 0,1 0 0 0 0,-1 1 0 0 0,0 0 0 0 0,1-1 0 0 0,-1 1 0 0 0,0 0 0 0 0,0 0 0 0 0,-5-1 0 0 0,0 1-25 0 0,1 0 0 0 0,0 1 0 0 0,0 0 0 0 0,-13 1 0 0 0,7 1-280 0 0,1 0 0 0 0,0 1 0 0 0,0 0 0 0 0,1 1 0 0 0,-21 9 0 0 0,26-10-208 0 0,0 0 1 0 0,1 1-1 0 0,-1-1 1 0 0,1 1 0 0 0,0 1-1 0 0,0-1 1 0 0,0 1 0 0 0,1 0-1 0 0,0 0 1 0 0,-1 0-1 0 0,2 0 1 0 0,-6 10 0 0 0,7-10-70 0 0,0-1 0 0 0,0 1 0 0 0,0 0 0 0 0,1 0 0 0 0,0 0 0 0 0,0 0 0 0 0,0 0 0 0 0,1 0 0 0 0,0 0 0 0 0,0 0-1 0 0,0 0 1 0 0,0 0 0 0 0,1 0 0 0 0,0 0 0 0 0,0 0 0 0 0,3 8 0 0 0,4 10-96 0 0,4 13-253 0 0,31 63 0 0 0,-41-95 427 0 0,0 0 0 0 0,0 1 0 0 0,-1-1 0 0 0,0 1 0 0 0,1 0-1 0 0,-2-1 1 0 0,1 1 0 0 0,0 0 0 0 0,-1 0 0 0 0,0 0 0 0 0,0 0 0 0 0,-1-1 0 0 0,1 1 0 0 0,-1 0 0 0 0,0 0 0 0 0,0-1 0 0 0,0 1 0 0 0,-1-1 0 0 0,0 1 0 0 0,0-1 0 0 0,0 1 0 0 0,0-1 0 0 0,-1 0 0 0 0,0 0 0 0 0,0 0 0 0 0,0 0 0 0 0,-4 3 0 0 0,-2 3-408 0 0,-1 1-1 0 0,0-2 1 0 0,-1 0-1 0 0,0 0 1 0 0,-17 9-1 0 0,15-11-1293 0 0,2 1 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5 184 0 0,'5'-2'11829'0'0,"8"-1"-3654"0"0,-10 5-7908 0 0,-1 0 0 0 0,0 0 1 0 0,1 0-1 0 0,-1 0 0 0 0,0 0 0 0 0,0 0 1 0 0,0 1-1 0 0,0-1 0 0 0,0 1 0 0 0,-1 0 1 0 0,1-1-1 0 0,-1 1 0 0 0,0 0 0 0 0,1 0 1 0 0,-2 0-1 0 0,1 0 0 0 0,0 0 0 0 0,0 0 1 0 0,-1 0-1 0 0,1 5 0 0 0,0 9-508 0 0,-1-1-1 0 0,-3 29 0 0 0,1-26-1119 0 0,-1-2-245 0 0,-3 0 24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4692 0 0,'1'5'11377'0'0,"3"12"-6100"0"0,16 63-3152 0 0,-17-73-1975 0 0,0 1 0 0 0,0-1 0 0 0,1 1 0 0 0,1-1 0 0 0,-1 0 1 0 0,1-1-1 0 0,0 1 0 0 0,1-1 0 0 0,-1 0 0 0 0,13 10 0 0 0,-14-13-120 0 0,0-1 0 0 0,1 1 0 0 0,-1-1 0 0 0,1 0 1 0 0,0 0-1 0 0,0 0 0 0 0,0-1 0 0 0,0 1 0 0 0,0-1 0 0 0,0-1 0 0 0,0 1 0 0 0,0-1 0 0 0,0 1 0 0 0,0-2 0 0 0,1 1 0 0 0,-1 0 1 0 0,0-1-1 0 0,8-2 0 0 0,-2-1 14 0 0,0 0-1 0 0,-1 0 1 0 0,0-1 0 0 0,0 0 0 0 0,0-1 0 0 0,0 0 0 0 0,-1-1-1 0 0,0 0 1 0 0,0-1 0 0 0,-1 1 0 0 0,0-2 0 0 0,0 1 0 0 0,-1-1-1 0 0,0 0 1 0 0,-1 0 0 0 0,0-1 0 0 0,0 0 0 0 0,-1 0 0 0 0,4-12-1 0 0,15-39 1851 0 0,-20 58-1003 0 0,0 11-441 0 0,3 27-328 0 0,3 8-40 0 0,1-16-113 0 0,2-1-1 0 0,0 1 0 0 0,33 45 1 0 0,26 18-4470 0 0,-61-79 2893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4692 0 0,'0'0'10819'0'0,"-1"4"-9250"0"0,-1 11-857 0 0,0 0 0 0 0,1 0 0 0 0,0 1 0 0 0,2-1 0 0 0,-1 0 0 0 0,4 17 0 0 0,0 5-135 0 0,71 451 2536 0 0,-69-455-2991 0 0,15 110 385 0 0,-19-124-501 0 0,1 29 0 0 0,-3-31-469 0 0,1 1 1 0 0,4 20-1 0 0,2 2-3468 0 0,-5-30 2369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40 5885 0 0,'-4'-10'5116'0'0,"0"0"-1312"0"0,1 2-963 0 0,-3-3 6167 0 0,15 38-11368 0 0,-5-13 748 0 0,3-1 20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4192 0 0,'-34'-8'9045'0'0,"2"8"-3639"0"0,28 1-5085 0 0,0 0 1 0 0,-1 0-1 0 0,1 0 0 0 0,0 0 0 0 0,0 1 0 0 0,0 0 0 0 0,0 0 0 0 0,0 0 1 0 0,0 0-1 0 0,0 1 0 0 0,1-1 0 0 0,-7 7 0 0 0,8-7-257 0 0,0 0 1 0 0,1 0-1 0 0,-1 0 0 0 0,0 0 1 0 0,1 0-1 0 0,-1 0 0 0 0,1 1 0 0 0,0-1 1 0 0,0 1-1 0 0,0-1 0 0 0,0 1 1 0 0,0-1-1 0 0,0 1 0 0 0,1-1 0 0 0,-1 1 1 0 0,1 0-1 0 0,0-1 0 0 0,0 1 0 0 0,0 0 1 0 0,0-1-1 0 0,0 1 0 0 0,1 0 1 0 0,-1-1-1 0 0,1 1 0 0 0,0 0 0 0 0,-1-1 1 0 0,1 1-1 0 0,0-1 0 0 0,1 1 1 0 0,-1-1-1 0 0,0 0 0 0 0,4 4 0 0 0,-3-2-39 0 0,1 0 0 0 0,0-1 0 0 0,0 1 0 0 0,0-1 0 0 0,0 0 0 0 0,1 0-1 0 0,-1-1 1 0 0,1 1 0 0 0,0 0 0 0 0,-1-1 0 0 0,1 0 0 0 0,0 0-1 0 0,1 0 1 0 0,-1-1 0 0 0,0 1 0 0 0,0-1 0 0 0,1 0 0 0 0,-1 0-1 0 0,5 0 1 0 0,30 4 1570 0 0,-51 5-1496 0 0,0 0 0 0 0,1 1 0 0 0,0 1 0 0 0,0 0 0 0 0,1 0 0 0 0,-8 15-1 0 0,15-22-65 0 0,1 0 0 0 0,-1 0 0 0 0,1 0 0 0 0,0 0-1 0 0,0 1 1 0 0,1-1 0 0 0,0 0 0 0 0,0 1-1 0 0,-1 8 1 0 0,2-10-15 0 0,1 0-1 0 0,-1-1 0 0 0,1 1 1 0 0,-1 0-1 0 0,1 0 0 0 0,0-1 1 0 0,1 1-1 0 0,-1-1 1 0 0,0 1-1 0 0,1-1 0 0 0,0 1 1 0 0,0-1-1 0 0,0 0 0 0 0,0 0 1 0 0,5 5-1 0 0,-1-2-103 0 0,0 0-1 0 0,0 0 1 0 0,0 0-1 0 0,13 7 1 0 0,16 3-3415 0 0,-23-12 1887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31 1036 0 0,'-8'-13'11313'0'0,"0"-1"-6500"0"0,6 13-4553 0 0,0 1-1 0 0,-1-1 1 0 0,1 1-1 0 0,0-1 0 0 0,0 1 1 0 0,-1 0-1 0 0,1 0 1 0 0,0 0-1 0 0,-1 0 1 0 0,1 0-1 0 0,0 0 1 0 0,0 1-1 0 0,-1-1 0 0 0,-1 2 1 0 0,-8 1 15 0 0,1 1 1 0 0,0 1-1 0 0,0 0 0 0 0,1 0 1 0 0,0 1-1 0 0,0 0 1 0 0,0 1-1 0 0,1 0 0 0 0,-1 1 1 0 0,2 0-1 0 0,-9 9 1 0 0,2 0-137 0 0,2 0 1 0 0,0 1-1 0 0,1 1 1 0 0,0-1 0 0 0,-8 22-1 0 0,16-29-104 0 0,0 0 0 0 0,0 0-1 0 0,1 0 1 0 0,1 0-1 0 0,0 0 1 0 0,0 1-1 0 0,1-1 1 0 0,1 0 0 0 0,0 1-1 0 0,0-1 1 0 0,1 1-1 0 0,4 17 1 0 0,4 9 13 0 0,2 0 0 0 0,21 48 0 0 0,2 7-197 0 0,9 14-480 0 0,-30-80 400 0 0,-1 1 0 0 0,-2 1 0 0 0,8 32 0 0 0,-16-52 274 0 0,0 1-1 0 0,-1 0 0 0 0,-1-1 1 0 0,1 1-1 0 0,-2 0 0 0 0,1 0 1 0 0,-1-1-1 0 0,-1 1 1 0 0,1-1-1 0 0,-2 1 0 0 0,1-1 1 0 0,-6 11-1 0 0,5-14 83 0 0,0 1 0 0 0,0-1 0 0 0,-1-1 0 0 0,0 1 0 0 0,0-1 0 0 0,0 1 0 0 0,-1-1 0 0 0,0 0 0 0 0,0-1 0 0 0,0 1 0 0 0,-1-1 0 0 0,1 0 0 0 0,-1 0 0 0 0,0-1 0 0 0,0 0 0 0 0,0 0 0 0 0,-13 4 0 0 0,2-2 22 0 0,0 0-1 0 0,0-1 1 0 0,-1-1 0 0 0,1-1 0 0 0,-21 0-1 0 0,29-2-867 0 0,1 0 0 0 0,-1-1 0 0 0,-16-4 0 0 0,22 3-892 0 0,-9-3 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5857 0 0,'-3'-7'13633'0'0,"13"-2"-12313"0"0,-2 5-228 0 0,5 0-188 0 0,1 2-148 0 0,4-2-120 0 0,2 0-132 0 0,7-2-204 0 0,1 5-300 0 0,3-4-748 0 0,4 3-868 0 0,-3 0 20 0 0,2 2 44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39 356 0 0,'0'0'15664'0'0,"3"-1"-14780"0"0,63-16 3020 0 0,41 1-2359 0 0,-104 16-1533 0 0,35-4-4781 0 0,-30 4 3334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4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4528 0 0,'0'-2'10939'0'0,"-4"-12"337"0"0,3 10-10274 0 0,0 3-1163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6197 0 0,'3'10'21671'0'0,"-3"-9"-22055"0"0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13 3000 0 0,'-7'-3'1011'0'0,"-1"1"-1"0"0,0 0 1 0 0,1 0-1 0 0,-1 1 1 0 0,0-1-1 0 0,0 2 1 0 0,0-1-1 0 0,0 1 1 0 0,0 1-1 0 0,0-1 1 0 0,-8 3-1 0 0,4-1-438 0 0,0 1 0 0 0,0 1-1 0 0,0 0 1 0 0,1 1 0 0 0,0 0-1 0 0,-17 11 1 0 0,10-4-371 0 0,2 0-1 0 0,-1 1 1 0 0,2 1-1 0 0,0 0 1 0 0,1 1-1 0 0,0 1 1 0 0,1 0 0 0 0,-14 23-1 0 0,13-15-38 0 0,1 1 0 0 0,1 1 0 0 0,1 0 0 0 0,1 1 0 0 0,1 0 0 0 0,1 0 0 0 0,2 1 0 0 0,1 0 0 0 0,-3 48 0 0 0,10 186 320 0 0,0-213-436 0 0,3 313 1499 0 0,-23-210-453 0 0,9-93-576 0 0,6-42-191 0 0,0 0 0 0 0,-1 0 0 0 0,-1 0 0 0 0,-1-1 0 0 0,-8 18 0 0 0,12-30-267 0 0,0-1 1 0 0,-1 1-1 0 0,1 0 1 0 0,-1-1-1 0 0,1 0 1 0 0,-1 1-1 0 0,0-1 1 0 0,-1 0-1 0 0,1-1 1 0 0,0 1-1 0 0,-1-1 1 0 0,0 1-1 0 0,1-1 1 0 0,-1 0-1 0 0,0 0 1 0 0,0-1-1 0 0,-8 3 1 0 0,7-2-909 0 0,-1-1 752 0 0,0-3-3148 0 0,-5-3 1633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3908 0 0,'-2'-8'3516'0'0,"2"7"-3091"0"0,-1 0-1 0 0,1 0 1 0 0,-1 0-1 0 0,1 0 1 0 0,0 1-1 0 0,-1-1 1 0 0,1 0-1 0 0,0 0 1 0 0,0 0-1 0 0,0 0 1 0 0,0 0 0 0 0,0 0-1 0 0,0 0 1 0 0,0 0-1 0 0,0 0 1 0 0,0 0-1 0 0,1 0 1 0 0,-1 0-1 0 0,0 0 1 0 0,1 0-1 0 0,-1 1 1 0 0,0-1 0 0 0,1 0-1 0 0,-1 0 1 0 0,1 0-1 0 0,-1 0 1 0 0,1 1-1 0 0,1-2 1 0 0,17-11 873 0 0,1 1 0 0 0,1 1 0 0 0,32-13 1 0 0,-33 17-2703 0 0,-1 1 0 0 0,27-5 0 0 0,-28 8-147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12 4660 0 0,'-1'-1'836'0'0,"-1"-1"0"0"0,0 1-1 0 0,0 0 1 0 0,0 0 0 0 0,0 0-1 0 0,0 0 1 0 0,0 0-1 0 0,0 0 1 0 0,0 1 0 0 0,-1-1-1 0 0,1 1 1 0 0,0-1 0 0 0,0 1-1 0 0,-4 0 1 0 0,2 0-300 0 0,0 1 1 0 0,0-1-1 0 0,-1 1 0 0 0,1 0 1 0 0,0 0-1 0 0,0 0 0 0 0,-4 3 1 0 0,-6 3-122 0 0,1 0 0 0 0,1 1 0 0 0,-16 12 0 0 0,25-17 34 0 0,-11 8-207 0 0,2 1-1 0 0,-1 0 1 0 0,2 1-1 0 0,-1 0 0 0 0,2 1 1 0 0,0 0-1 0 0,1 1 1 0 0,0 0-1 0 0,1 0 0 0 0,1 1 1 0 0,0 0-1 0 0,1 0 1 0 0,1 1-1 0 0,1 0 0 0 0,-5 27 1 0 0,9-36-291 0 0,0-1-1 0 0,0 1 1 0 0,1-1 0 0 0,-1 0-1 0 0,2 1 1 0 0,-1-1 0 0 0,1 0 0 0 0,0 0-1 0 0,0 0 1 0 0,1 0 0 0 0,4 8 0 0 0,-3-8-462 0 0,0-1 0 0 0,0 0 0 0 0,1 1 1 0 0,-1-2-1 0 0,1 1 0 0 0,9 8 0 0 0,9 2-1094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0 356 0 0,'5'7'16984'0'0,"5"2"-12528"0"0,2 2-3983 0 0,10 8-2246 0 0,-12-9 3682 0 0,64 63-188 0 0,-37-37-1122 0 0,-1 1 0 0 0,33 45 0 0 0,-43-41-360 0 0,5 7-5583 0 0,-27-44 3792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4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78 203 2912 0 0,'-11'-11'17417'0'0,"10"14"-16142"0"0,-2 4-830 0 0,0 1 1 0 0,1 0-1 0 0,0 0 1 0 0,1 0-1 0 0,0 0 1 0 0,0 0-1 0 0,0 1 0 0 0,1-1 1 0 0,1 0-1 0 0,-1 0 1 0 0,4 14-1 0 0,-3 16 193 0 0,-2-32-623 0 0,1 0 1 0 0,0-1-1 0 0,1 1 0 0 0,-1 0 1 0 0,1-1-1 0 0,0 1 1 0 0,3 8-1 0 0,-4-12-244 0 0,-3-6-918 0 0,-2-3 1154 0 0,1-1-1 0 0,-1 0 0 0 0,1 0 0 0 0,1-1 0 0 0,0 1 0 0 0,-4-13 1 0 0,-10-60 491 0 0,12 58-240 0 0,3 12-90 0 0,0-1 0 0 0,0 1 0 0 0,1 0 0 0 0,1 0 0 0 0,0-13 0 0 0,1 20-143 0 0,-1 1 0 0 0,1-1 1 0 0,0 1-1 0 0,0-1 0 0 0,0 1 1 0 0,0 0-1 0 0,1 0 0 0 0,-1-1 1 0 0,1 1-1 0 0,0 0 0 0 0,0 0 1 0 0,0 0-1 0 0,0 1 1 0 0,1-1-1 0 0,-1 0 0 0 0,1 1 1 0 0,0 0-1 0 0,-1 0 0 0 0,1-1 1 0 0,5-1-1 0 0,15-9 55 0 0,1 1 0 0 0,0 2 0 0 0,1 0 0 0 0,0 2 0 0 0,1 0 0 0 0,-1 2 1 0 0,30-4-1 0 0,-52 10-56 0 0,1 0 1 0 0,0 0-1 0 0,-1 0 1 0 0,1 0 0 0 0,-1 0-1 0 0,1 1 1 0 0,0 0-1 0 0,-1 0 1 0 0,1 0 0 0 0,-1 0-1 0 0,0 0 1 0 0,1 1-1 0 0,-1-1 1 0 0,0 1 0 0 0,3 2-1 0 0,-1 0 2 0 0,0 0 1 0 0,-1 0-1 0 0,0 0 0 0 0,0 1 1 0 0,0-1-1 0 0,-1 1 0 0 0,1 0 0 0 0,3 8 1 0 0,2 7 36 0 0,0 1 0 0 0,-2 1 1 0 0,9 39-1 0 0,-13-49-36 0 0,33 178 184 0 0,-9-37-117 0 0,-21-127-102 0 0,-1 2-673 0 0,1-1 0 0 0,2 0 0 0 0,14 35 0 0 0,-14-42-2289 0 0,0-12 1360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 3044 0 0,'0'-1'4668'0'0,"-9"-2"1328"0"0,2 5-5179 0 0,1 0 1 0 0,-1 0-1 0 0,1 0 0 0 0,-1 1 1 0 0,1 0-1 0 0,0 0 0 0 0,0 0 1 0 0,0 1-1 0 0,0 0 0 0 0,-6 6 1 0 0,-55 55 1165 0 0,46-43-1050 0 0,-123 128 1343 0 0,85-84-6405 0 0,53-59 2517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2688 0 0,'1'-1'4070'0'0,"18"-4"2397"0"0,-8 7-5948 0 0,0 1-1 0 0,-1 0 0 0 0,1 0 1 0 0,-1 1-1 0 0,0 0 1 0 0,0 1-1 0 0,0 0 1 0 0,-1 1-1 0 0,1 0 0 0 0,-1 0 1 0 0,-1 1-1 0 0,1 0 1 0 0,7 9-1 0 0,-3-2-168 0 0,-1 0 0 0 0,0 0 0 0 0,-1 1-1 0 0,0 1 1 0 0,-1 0 0 0 0,-1 0 0 0 0,8 20-1 0 0,-12-21-49 0 0,0 0 0 0 0,-1 0 0 0 0,-1 0 0 0 0,0 0 0 0 0,-1 1 0 0 0,-1-1 0 0 0,0 1-1 0 0,-1 0 1 0 0,-1-1 0 0 0,-1 1 0 0 0,-5 26 0 0 0,-1-10-3 0 0,-2 0 0 0 0,-1 0 0 0 0,-2-2 0 0 0,-24 45 0 0 0,34-69-970 0 0,0-1 0 0 0,-1 1-1 0 0,0-1 1 0 0,0 0 0 0 0,-6 7 0 0 0,3-7-939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79 4016 0 0,'-3'-7'17146'0'0,"30"-1"-15974"0"0,-1 2-1 0 0,1 0 1 0 0,37-2 0 0 0,10-3-266 0 0,26-8-1273 0 0,-55 9-3528 0 0,-30 7 2300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4816 0 0,'1'7'13633'0'0,"-1"-7"-13389"0"0,17 5 4134 0 0,25-3-2365 0 0,219 0 1581 0 0,-231 1-3662 0 0,-21-1-3603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11 1300 0 0,'-4'-2'897'0'0,"1"1"0"0"0,0-1-1 0 0,-1 1 1 0 0,1 0 0 0 0,-1 0-1 0 0,1 0 1 0 0,-1 1 0 0 0,1-1-1 0 0,-5 1 1 0 0,2 0-73 0 0,-1 0-1 0 0,1 1 0 0 0,0-1 1 0 0,-10 4-1 0 0,-3 2 37 0 0,1 1 0 0 0,-24 12-1 0 0,32-14-330 0 0,-9 4-193 0 0,2 2 0 0 0,-1 0 1 0 0,2 0-1 0 0,-1 2 0 0 0,2 0 0 0 0,0 1 0 0 0,0 1 0 0 0,2 0 0 0 0,-1 0 0 0 0,2 2 0 0 0,0-1 0 0 0,1 2 0 0 0,-13 29 0 0 0,17-32-237 0 0,2 0-1 0 0,0 1 0 0 0,1-1 0 0 0,1 1 1 0 0,0 0-1 0 0,1 1 0 0 0,0-1 0 0 0,2 0 1 0 0,1 25-1 0 0,1-27-53 0 0,0 1 1 0 0,0-1 0 0 0,2 0-1 0 0,0 0 1 0 0,0 0-1 0 0,1-1 1 0 0,1 1-1 0 0,0-1 1 0 0,1 0-1 0 0,15 21 1 0 0,-16-26-29 0 0,0-1 0 0 0,1 0 1 0 0,0 0-1 0 0,0 0 0 0 0,1-1 1 0 0,0 0-1 0 0,0-1 0 0 0,0 0 1 0 0,0 0-1 0 0,1-1 0 0 0,13 6 1 0 0,-10-7-4 0 0,0 1 1 0 0,1-2-1 0 0,-1 0 1 0 0,0 0-1 0 0,1-1 1 0 0,0-1-1 0 0,-1 0 1 0 0,14-1-1 0 0,-3-3-1 0 0,-1 0 1 0 0,1-2-1 0 0,-1 0 0 0 0,-1-1 0 0 0,1-1 0 0 0,-1-1 0 0 0,-1-1 1 0 0,0-1-1 0 0,27-19 0 0 0,-32 19 10 0 0,-1 0 0 0 0,0 0 0 0 0,16-18 0 0 0,-25 23 6 0 0,0 0 0 0 0,-1 0 0 0 0,0-1 0 0 0,0 1 0 0 0,0-1 0 0 0,-1 0 0 0 0,0 0 0 0 0,0 0 0 0 0,-1 0 0 0 0,3-12 0 0 0,-5 16-18 0 0,1-1 0 0 0,-1 1 0 0 0,0 0 0 0 0,0 0 0 0 0,0 0 1 0 0,0 0-1 0 0,0-1 0 0 0,-1 1 0 0 0,1 0 0 0 0,-1 0 0 0 0,0 0 1 0 0,0 0-1 0 0,0 0 0 0 0,-1 0 0 0 0,1 0 0 0 0,-1 1 1 0 0,1-1-1 0 0,-1 0 0 0 0,0 1 0 0 0,0-1 0 0 0,0 1 0 0 0,0-1 1 0 0,-1 1-1 0 0,1 0 0 0 0,-4-2 0 0 0,-1-1 41 0 0,0 1 0 0 0,-1 0 0 0 0,0 0 0 0 0,1 1 0 0 0,-2-1 0 0 0,1 2 0 0 0,-17-4 0 0 0,22 5-12 0 0,0 1 0 0 0,-1 0 0 0 0,1 0 0 0 0,-1 1 0 0 0,1-1 0 0 0,0 1 0 0 0,-1-1 0 0 0,1 1 0 0 0,0 0 0 0 0,0 0 1 0 0,-1 1-1 0 0,1-1 0 0 0,0 1 0 0 0,-3 2 0 0 0,1-2 9 0 0,1 1 0 0 0,0 0 1 0 0,0 1-1 0 0,0-1 1 0 0,0 1-1 0 0,0 0 0 0 0,0 0 1 0 0,-2 4-1 0 0,2-3-6 0 0,1 1-1 0 0,0-1 1 0 0,0 0-1 0 0,1 1 1 0 0,-1 0-1 0 0,1 0 1 0 0,1 0-1 0 0,-1-1 1 0 0,0 8-1 0 0,-1 31 102 0 0,2 1 0 0 0,2 0 0 0 0,1-1 0 0 0,12 54 0 0 0,-6-35 13 0 0,-3-27-74 0 0,-1-14 27 0 0,0 36-1 0 0,3 24-45 0 0,0-47-4294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3796 0 0,'-6'1'1415'0'0,"-1"-1"0"0"0,1 1-1 0 0,0 0 1 0 0,-1 0 0 0 0,1 1-1 0 0,0 0 1 0 0,0 0 0 0 0,0 0-1 0 0,-11 7 1 0 0,8-4-628 0 0,0 1 1 0 0,1 1-1 0 0,0-1 0 0 0,0 1 1 0 0,-11 13-1 0 0,6-4-403 0 0,0 1 0 0 0,2 0 0 0 0,0 1 0 0 0,0 0 1 0 0,-11 31-1 0 0,10-15-6 0 0,1 0 0 0 0,2 2 0 0 0,-6 41 0 0 0,14-69-454 0 0,1-1-1 0 0,-1 0 1 0 0,1 0 0 0 0,0 1 0 0 0,3 10-1 0 0,-2-12-400 0 0,0-1-1 0 0,0 1 1 0 0,1-1-1 0 0,0 1 0 0 0,0-1 1 0 0,1 0-1 0 0,3 6 0 0 0,1 1-1113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3944 0 0,'6'-4'10771'0'0,"80"84"-3915"0"0,35 51-4338 0 0,-47-49-1391 0 0,-8 1-1968 0 0,-53-67-3087 0 0,-8-12 2387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2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19 2308 0 0,'-7'-15'10412'0'0,"-5"11"-4351"0"0,10 5-5775 0 0,-1 0-1 0 0,1-1 0 0 0,-1 1 1 0 0,1 0-1 0 0,-1 0 1 0 0,1 0-1 0 0,0 1 0 0 0,-1-1 1 0 0,1 0-1 0 0,-3 3 1 0 0,-246 210 5458 0 0,222-188-5393 0 0,-17 16-202 0 0,-26 25-4778 0 0,65-61 3023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3492 0 0,'1'0'3551'0'0,"11"0"1187"0"0,-1 3-4057 0 0,-1 0 0 0 0,0 1 0 0 0,0 0 0 0 0,0 1 0 0 0,0 0 0 0 0,-1 0 0 0 0,0 1 0 0 0,0 0 0 0 0,13 13 0 0 0,4 4 259 0 0,40 48 0 0 0,-52-54-629 0 0,-1 1 0 0 0,0 0 1 0 0,-1 1-1 0 0,-1 0 1 0 0,-1 0-1 0 0,13 37 0 0 0,-18-42-93 0 0,-2 0 1 0 0,1 0-1 0 0,-2 0 0 0 0,0 1 0 0 0,-1-1 0 0 0,0 1 0 0 0,-1-1 0 0 0,0 1 0 0 0,-2-1 0 0 0,1 0 0 0 0,-6 20 0 0 0,1-12-65 0 0,-1 0 0 0 0,-1-1 0 0 0,-1 1 1 0 0,-1-2-1 0 0,0 0 0 0 0,-2 0 0 0 0,0-1 0 0 0,-1 0 0 0 0,-25 26 0 0 0,0-4-3960 0 0,28-33 2202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5032 0 0,'0'-8'12730'0'0,"14"2"-9989"0"0,23-1-2157 0 0,308-24 3965 0 0,-107 12-2782 0 0,-189 17-2564 0 0,-43 0-2243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1664 0 0,'0'-5'6780'0'0,"0"-1"-2105"0"0,0 5-3940 0 0,0-1 1 0 0,0 1-1 0 0,0-1 1 0 0,0 1-1 0 0,0-1 1 0 0,1 1-1 0 0,-1-1 1 0 0,1 1-1 0 0,-1 0 1 0 0,1-1-1 0 0,-1 1 1 0 0,1 0-1 0 0,2-3 1636 0 0,1 18-1585 0 0,2 0 0 0 0,7 14 0 0 0,1 2-228 0 0,-6-11-356 0 0,13 33 140 0 0,24 85-1 0 0,-33-105-1653 0 0,-3-12-748 0 0,-2-7 450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4124 0 0,'-2'2'6041'0'0,"0"0"-5494"0"0,1 1 1 0 0,-1-1-1 0 0,1 1 1 0 0,-1 0-1 0 0,1-1 0 0 0,0 1 1 0 0,0 0-1 0 0,0 0 1 0 0,1-1-1 0 0,-1 1 0 0 0,0 3 1 0 0,-3 40 2288 0 0,3-19-1427 0 0,-2 66 1094 0 0,3-29-1471 0 0,-25 210-51 0 0,22-245-4050 0 0,-1-19 1477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53 4124 0 0,'-1'-2'715'0'0,"0"-1"-1"0"0,-1 0 0 0 0,1 0 1 0 0,-1 1-1 0 0,1-1 0 0 0,-1 0 0 0 0,0 1 1 0 0,0 0-1 0 0,0-1 0 0 0,0 1 1 0 0,0 0-1 0 0,0 0 0 0 0,-1 0 0 0 0,1 0 1 0 0,-5-2-1 0 0,3 2-206 0 0,-1 0-1 0 0,0 0 1 0 0,0 1-1 0 0,0-1 1 0 0,0 1-1 0 0,0 0 1 0 0,0 0 0 0 0,-8 0-1 0 0,0 1-132 0 0,-1 1 0 0 0,1 0 0 0 0,-1 1 0 0 0,1 1 0 0 0,0 0 0 0 0,-15 5 0 0 0,6 0-75 0 0,1 1 1 0 0,1 0-1 0 0,0 2 0 0 0,0 0 0 0 0,1 1 0 0 0,-31 27 1 0 0,38-29-211 0 0,1 1 0 0 0,1 0 1 0 0,0 1-1 0 0,0 0 0 0 0,1 0 1 0 0,1 1-1 0 0,0 0 1 0 0,1 1-1 0 0,0 0 0 0 0,-9 28 1 0 0,14-33-74 0 0,0-1 1 0 0,0 1-1 0 0,1 0 1 0 0,0-1 0 0 0,0 1-1 0 0,1 0 1 0 0,0-1-1 0 0,1 1 1 0 0,0 0-1 0 0,0 0 1 0 0,1-1-1 0 0,0 1 1 0 0,1-1 0 0 0,0 0-1 0 0,0 0 1 0 0,0 0-1 0 0,1 0 1 0 0,1 0-1 0 0,-1-1 1 0 0,1 0 0 0 0,0 0-1 0 0,1 0 1 0 0,0 0-1 0 0,0-1 1 0 0,9 8-1 0 0,-3-5-5 0 0,1-1-1 0 0,-1-1 0 0 0,2 1 1 0 0,-1-2-1 0 0,1 0 1 0 0,0-1-1 0 0,0 0 0 0 0,0-1 1 0 0,1 0-1 0 0,23 2 0 0 0,-5-4 368 0 0,-1-1 0 0 0,1-1 0 0 0,55-9 0 0 0,-34 4 1155 0 0,-52 5-1480 0 0,21-6-4139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1104 0 0,'7'-3'9222'0'0,"10"0"-929"0"0,-14 5-7957 0 0,1 0 1 0 0,-1 0-1 0 0,0 0 0 0 0,0 1 0 0 0,0 0 1 0 0,0 0-1 0 0,0-1 0 0 0,0 2 0 0 0,-1-1 1 0 0,0 0-1 0 0,1 0 0 0 0,-1 1 0 0 0,0-1 1 0 0,-1 1-1 0 0,1 0 0 0 0,-1 0 1 0 0,0-1-1 0 0,1 1 0 0 0,-2 0 0 0 0,2 5 1 0 0,-1-1-292 0 0,0 0 0 0 0,0 0 1 0 0,-1 16-1 0 0,0-17-794 0 0,-1-1 0 0 0,0 1 1 0 0,-1 0-1 0 0,-2 9 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5032 0 0,'0'0'3729'0'0,"0"-10"1135"0"0,-8 2-1211 0 0,5 28-9342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25 896 0 0,'-6'2'1246'0'0,"1"0"0"0"0,0 1 0 0 0,0 0 1 0 0,1 0-1 0 0,-1 1 0 0 0,1-1 0 0 0,-1 1 0 0 0,1 0 0 0 0,0 0 0 0 0,-3 5 0 0 0,1-1-436 0 0,1 0-1 0 0,0 0 0 0 0,0 1 0 0 0,1 0 0 0 0,-5 13 1 0 0,4-8-467 0 0,1 1 1 0 0,1 0 0 0 0,0 1 0 0 0,1-1-1 0 0,1 0 1 0 0,0 1 0 0 0,2 18 0 0 0,-1-30-282 0 0,1 1 1 0 0,-1 0-1 0 0,1 0 1 0 0,0-1-1 0 0,1 1 0 0 0,-1-1 1 0 0,1 1-1 0 0,0-1 1 0 0,0 1-1 0 0,0-1 1 0 0,1 0-1 0 0,-1 0 1 0 0,1 0-1 0 0,0 0 1 0 0,0-1-1 0 0,1 1 0 0 0,-1-1 1 0 0,1 0-1 0 0,5 4 1 0 0,-3-3-20 0 0,0-1 1 0 0,0-1 0 0 0,0 1-1 0 0,0-1 1 0 0,0 0 0 0 0,0 0-1 0 0,1-1 1 0 0,-1 0-1 0 0,1 0 1 0 0,-1-1 0 0 0,1 1-1 0 0,-1-1 1 0 0,1-1 0 0 0,6 0-1 0 0,4-2 14 0 0,-1 0-1 0 0,0-1 1 0 0,0 0 0 0 0,24-10-1 0 0,-31 10 65 0 0,-1-1-1 0 0,1 1 0 0 0,-1-1 1 0 0,0-1-1 0 0,0 1 0 0 0,-1-1 1 0 0,1-1-1 0 0,-1 1 1 0 0,7-10-1 0 0,-11 11-13 0 0,0-1 0 0 0,0 1-1 0 0,0-1 1 0 0,-1 1 0 0 0,0-1 0 0 0,0 0-1 0 0,-1 0 1 0 0,1 1 0 0 0,-1-1 0 0 0,0 0-1 0 0,-1 0 1 0 0,0 0 0 0 0,0-1 0 0 0,0 1-1 0 0,0 0 1 0 0,-3-9 0 0 0,0 0 21 0 0,0 0 1 0 0,-2 1-1 0 0,1-1 0 0 0,-2 1 1 0 0,-9-19-1 0 0,12 27-101 0 0,0 1-1 0 0,0-1 1 0 0,-1 1-1 0 0,1 0 1 0 0,-1 0 0 0 0,0 1-1 0 0,-1-1 1 0 0,1 1 0 0 0,-1 0-1 0 0,0 0 1 0 0,-6-4 0 0 0,8 7-64 0 0,-1-1 1 0 0,1 1 0 0 0,-1 0 0 0 0,1 0 0 0 0,-1 0 0 0 0,0 0 0 0 0,0 1 0 0 0,0-1 0 0 0,1 1 0 0 0,-1 0 0 0 0,0 0 0 0 0,0 1-1 0 0,0-1 1 0 0,1 1 0 0 0,-1 0 0 0 0,0 0 0 0 0,1 0 0 0 0,-1 0 0 0 0,-4 3 0 0 0,-1-1-658 0 0,0 2 0 0 0,0-1 0 0 0,1 1 0 0 0,-1 1 0 0 0,1-1-1 0 0,1 2 1 0 0,-12 10 0 0 0,15-10-897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5004 0 0,'0'0'8385'0'0,"-2"5"-6642"0"0,-19 169 5072 0 0,17-129-6271 0 0,-3 29-780 0 0,2-25-3667 0 0,3-37 2441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2308 0 0,'1'-3'4643'0'0,"3"-13"-1463"0"0,0 11-2542 0 0,0 0 0 0 0,0 1 1 0 0,1-1-1 0 0,0 1 0 0 0,0 0 0 0 0,0 1 0 0 0,11-7 1 0 0,43-18 822 0 0,-53 26-1227 0 0,176-67 2329 0 0,-147 57-1957 0 0,-33 11-470 0 0,0 0-1 0 0,0 0 1 0 0,1 0 0 0 0,-1 1-1 0 0,0-1 1 0 0,0 0 0 0 0,0 1-1 0 0,1 0 1 0 0,-1-1-1 0 0,0 1 1 0 0,1 0 0 0 0,-1 0-1 0 0,0 0 1 0 0,1 1 0 0 0,-1-1-1 0 0,0 0 1 0 0,0 1-1 0 0,1 0 1 0 0,-1-1 0 0 0,0 1-1 0 0,0 0 1 0 0,0 0 0 0 0,0 0-1 0 0,0 0 1 0 0,3 3-1 0 0,-4-2-94 0 0,0 0 0 0 0,0 0-1 0 0,-1 0 1 0 0,1 0-1 0 0,0 0 1 0 0,-1 1-1 0 0,0-1 1 0 0,1 0-1 0 0,-1 2 1 0 0,1 3 84 0 0,2 26 147 0 0,0-1 0 0 0,-3 42 0 0 0,1 17-75 0 0,1 152 122 0 0,-4-127-248 0 0,0 3-473 0 0,0-1-5131 0 0,2-104 4021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65 130 2956 0 0,'-2'-1'1431'0'0,"0"0"0"0"0,1 0 0 0 0,-1 0 0 0 0,0 0 0 0 0,0 0 0 0 0,0 1 0 0 0,0-1 0 0 0,-3-1 0 0 0,2 4-1085 0 0,0 0 1 0 0,0 0-1 0 0,0 1 0 0 0,1-1 1 0 0,-1 1-1 0 0,0-1 0 0 0,1 1 1 0 0,0 0-1 0 0,0 0 1 0 0,0 0-1 0 0,0 0 0 0 0,0 0 1 0 0,1 0-1 0 0,-1 0 1 0 0,1 1-1 0 0,-2 6 0 0 0,1-1-103 0 0,1-1 0 0 0,0 1 1 0 0,0 0-1 0 0,1 0 0 0 0,0 0 0 0 0,1 9 0 0 0,0-14-196 0 0,-1 0 0 0 0,1-1 1 0 0,0 1-1 0 0,0 0 0 0 0,0-1 1 0 0,0 1-1 0 0,1-1 0 0 0,0 0 0 0 0,-1 1 1 0 0,1-1-1 0 0,0 0 0 0 0,1 0 1 0 0,-1 0-1 0 0,0 0 0 0 0,1-1 0 0 0,0 1 1 0 0,-1 0-1 0 0,1-1 0 0 0,0 0 1 0 0,0 0-1 0 0,1 0 0 0 0,-1 0 1 0 0,0 0-1 0 0,1-1 0 0 0,-1 0 0 0 0,6 2 1 0 0,1 0 5 0 0,-1-1 0 0 0,1-1 0 0 0,0 0 0 0 0,-1 0 0 0 0,1-1 0 0 0,0 0 1 0 0,0 0-1 0 0,-1-1 0 0 0,14-3 0 0 0,-9 1 23 0 0,0-1 0 0 0,0 0 0 0 0,0-1 0 0 0,-1-1 0 0 0,1 0 1 0 0,-1-1-1 0 0,-1 0 0 0 0,13-9 0 0 0,-21 13 16 0 0,0-1 0 0 0,0 1 0 0 0,0 0-1 0 0,0-1 1 0 0,-1 0 0 0 0,0 0 0 0 0,1 0 0 0 0,-1 0 0 0 0,-1-1 0 0 0,1 1 0 0 0,-1-1 0 0 0,0 0 0 0 0,0 0-1 0 0,0 0 1 0 0,0 1 0 0 0,-1-2 0 0 0,0 1 0 0 0,0 0 0 0 0,0 0 0 0 0,-1 0 0 0 0,0 0 0 0 0,0 0 0 0 0,0-1-1 0 0,-1 1 1 0 0,-1-10 0 0 0,0 6-5 0 0,-1-1-1 0 0,0 1 1 0 0,0 0-1 0 0,-1 1 0 0 0,0-1 1 0 0,-1 1-1 0 0,1-1 1 0 0,-2 1-1 0 0,1 1 1 0 0,-8-9-1 0 0,9 12-131 0 0,0 1 0 0 0,0-1 0 0 0,0 1 0 0 0,0 0 0 0 0,-1 0-1 0 0,1 1 1 0 0,-1-1 0 0 0,0 1 0 0 0,0 0 0 0 0,0 0 0 0 0,0 1 0 0 0,0-1 0 0 0,0 1 0 0 0,0 0-1 0 0,0 1 1 0 0,-1-1 0 0 0,1 1 0 0 0,0 0 0 0 0,-10 1 0 0 0,4 1-456 0 0,0 1-1 0 0,0 0 1 0 0,0 0-1 0 0,0 1 1 0 0,1 0 0 0 0,-1 1-1 0 0,1 1 1 0 0,-13 8 0 0 0,1 1-1109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1776 0 0,'8'-15'5991'0'0,"-7"13"-5342"0"0,0 1 1 0 0,0-1-1 0 0,-1 0 0 0 0,1 0 1 0 0,1 0-1 0 0,-1 1 1 0 0,0-1-1 0 0,0 1 1 0 0,1-1-1 0 0,-1 1 0 0 0,1-1 1 0 0,-1 1-1 0 0,1 0 1 0 0,-1-1-1 0 0,1 1 1 0 0,0 0-1 0 0,2-1 0 0 0,-3 2 95 0 0,19 18 1465 0 0,19 52-443 0 0,-28-46-1492 0 0,2-1-1 0 0,1-1 0 0 0,24 30 0 0 0,-30-42-189 0 0,30 31 156 0 0,-34-37-186 0 0,0-1 0 0 0,0 0 0 0 0,0 0 0 0 0,0 0 0 0 0,1 0 0 0 0,-1-1 0 0 0,1 0 0 0 0,6 3 0 0 0,-8-5-7 0 0,-1 1 1 0 0,0-1 0 0 0,1 0-1 0 0,-1 0 1 0 0,0 0-1 0 0,1 0 1 0 0,-1 0 0 0 0,0-1-1 0 0,1 1 1 0 0,-1-1-1 0 0,0 1 1 0 0,0-1 0 0 0,0 0-1 0 0,1 0 1 0 0,-1 0-1 0 0,0 0 1 0 0,0 0 0 0 0,2-2-1 0 0,4-4 106 0 0,1 1 0 0 0,12-15 0 0 0,-5 6 103 0 0,-7 6-107 0 0,0-1-1 0 0,-1 1 1 0 0,0-2-1 0 0,0 1 1 0 0,-1-1 0 0 0,-1 0-1 0 0,0 0 1 0 0,0-1-1 0 0,-1 1 1 0 0,0-1-1 0 0,-1-1 1 0 0,-1 1 0 0 0,0 0-1 0 0,-1-1 1 0 0,0 0-1 0 0,0-23 1 0 0,-4 13-971 0 0,-1 13-2256 0 0,-3-2 1489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41 4296 0 0,'-33'-24'10839'0'0,"29"21"-10342"0"0,-1 1 1 0 0,1 0 0 0 0,0 0 0 0 0,-1 1-1 0 0,1-1 1 0 0,-1 1 0 0 0,0 0-1 0 0,1 0 1 0 0,-1 0 0 0 0,0 1 0 0 0,-5 0-1 0 0,-4 1 17 0 0,-1 0 0 0 0,0 1 1 0 0,1 1-1 0 0,-1 0 0 0 0,1 1 0 0 0,-20 9 0 0 0,3 0 86 0 0,-47 29-1 0 0,56-28-330 0 0,1 0 0 0 0,0 2 1 0 0,-33 32-1 0 0,43-37-181 0 0,2-1 0 0 0,0 1 1 0 0,0 1-1 0 0,1 0 0 0 0,0 0 1 0 0,1 1-1 0 0,0 0 0 0 0,-5 16 1 0 0,10-24-73 0 0,1 1 1 0 0,0 0-1 0 0,0-1 1 0 0,0 1 0 0 0,0-1-1 0 0,1 1 1 0 0,0 0-1 0 0,0 0 1 0 0,1-1 0 0 0,0 1-1 0 0,0 0 1 0 0,0-1-1 0 0,0 1 1 0 0,1-1 0 0 0,0 0-1 0 0,0 1 1 0 0,1-1-1 0 0,-1 0 1 0 0,1 0 0 0 0,0 0-1 0 0,1-1 1 0 0,-1 1-1 0 0,1-1 1 0 0,0 0 0 0 0,0 0-1 0 0,0 0 1 0 0,7 5-1 0 0,2 0 4 0 0,0 0-1 0 0,1 0 0 0 0,0-2 0 0 0,0 0 1 0 0,1 0-1 0 0,0-1 0 0 0,0-1 0 0 0,26 5 1 0 0,16-1 298 0 0,1-4 1 0 0,86-1 0 0 0,-107-12-4213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5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44 5585 0 0,'0'-2'688'0'0,"0"-1"0"0"0,-1 1 1 0 0,1 0-1 0 0,-1 0 1 0 0,0 0-1 0 0,0 0 1 0 0,0 0-1 0 0,0 0 0 0 0,0 0 1 0 0,0 1-1 0 0,0-1 1 0 0,0 0-1 0 0,-1 0 1 0 0,1 1-1 0 0,-1-1 1 0 0,1 1-1 0 0,-1-1 0 0 0,0 1 1 0 0,1 0-1 0 0,-3-2 1 0 0,1 2-324 0 0,0 1 0 0 0,1-1 1 0 0,-1 0-1 0 0,0 1 0 0 0,0-1 1 0 0,0 1-1 0 0,1 0 0 0 0,-1 0 0 0 0,0 0 1 0 0,0 0-1 0 0,0 0 0 0 0,1 1 1 0 0,-6 1-1 0 0,0 0-188 0 0,1 1 1 0 0,-1 0-1 0 0,0 0 1 0 0,1 1-1 0 0,0 0 1 0 0,0 1-1 0 0,0 0 1 0 0,0 0-1 0 0,-9 9 0 0 0,7-4-39 0 0,0 0 0 0 0,1 0 0 0 0,0 1 0 0 0,1 1 0 0 0,0-1 0 0 0,1 1 0 0 0,0 0 0 0 0,1 1 0 0 0,0-1 0 0 0,-5 23 0 0 0,8-25-98 0 0,1 0-1 0 0,0 0 0 0 0,0 0 1 0 0,1 0-1 0 0,0 0 1 0 0,1-1-1 0 0,0 1 1 0 0,1 0-1 0 0,0 0 1 0 0,0-1-1 0 0,1 1 1 0 0,0-1-1 0 0,1 0 0 0 0,0 1 1 0 0,7 10-1 0 0,-3-7-60 0 0,0-1 1 0 0,1 0-1 0 0,0-1 0 0 0,1 0 0 0 0,0-1 0 0 0,0 0 0 0 0,1 0 1 0 0,1-1-1 0 0,0 0 0 0 0,0-1 0 0 0,0-1 0 0 0,1 0 0 0 0,0 0 0 0 0,1-2 1 0 0,0 1-1 0 0,-1-2 0 0 0,2 0 0 0 0,-1 0 0 0 0,0-2 0 0 0,1 1 0 0 0,26-1 1 0 0,-27-2 48 0 0,0 0 1 0 0,0-1-1 0 0,0 0 1 0 0,19-6 0 0 0,-28 6 38 0 0,0-1 1 0 0,0 1 0 0 0,0-1 0 0 0,0 0-1 0 0,0-1 1 0 0,0 0 0 0 0,-1 1 0 0 0,0-1 0 0 0,1-1-1 0 0,-1 1 1 0 0,0 0 0 0 0,0-1 0 0 0,-1 0-1 0 0,4-5 1 0 0,-6 7-43 0 0,0 0 1 0 0,0 1-1 0 0,0-1 0 0 0,0 0 1 0 0,-1 0-1 0 0,1 0 0 0 0,-1 1 1 0 0,1-1-1 0 0,-1 0 0 0 0,0 0 1 0 0,1 0-1 0 0,-1 0 1 0 0,0 0-1 0 0,-1 0 0 0 0,1 0 1 0 0,0 0-1 0 0,0 0 0 0 0,-1 0 1 0 0,1 1-1 0 0,-1-1 0 0 0,0 0 1 0 0,0 0-1 0 0,1 0 0 0 0,-1 1 1 0 0,0-1-1 0 0,0 0 0 0 0,0 1 1 0 0,-1-1-1 0 0,-1-2 0 0 0,-2-1 9 0 0,0 0 0 0 0,0 0 0 0 0,0 1 0 0 0,-1 0 0 0 0,0 0 0 0 0,-10-6-1 0 0,3 4-42 0 0,1 0 0 0 0,-1 2 0 0 0,0-1-1 0 0,-1 2 1 0 0,1-1 0 0 0,-1 2-1 0 0,0 0 1 0 0,0 1 0 0 0,1 0-1 0 0,-21 2 1 0 0,21 0-592 0 0,1 0 1 0 0,-1 2-1 0 0,0 0 0 0 0,1 0 0 0 0,0 1 1 0 0,-23 10-1 0 0,18-5-987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5032 0 0,'-1'-11'9464'0'0,"-4"-6"-4361"0"0,2 4 820 0 0,3 13-5896 0 0,1-1 0 0 0,-1 1 0 0 0,0 0 1 0 0,0 0-1 0 0,0-1 0 0 0,1 1 0 0 0,-1 0 0 0 0,0 0 0 0 0,0 0 1 0 0,1 0-1 0 0,-1 0 0 0 0,0-1 0 0 0,1 1 0 0 0,-1 0 1 0 0,0 0-1 0 0,0 0 0 0 0,1 0 0 0 0,-1 0 0 0 0,0 0 0 0 0,1 0 1 0 0,-1 0-1 0 0,0 0 0 0 0,0 0 0 0 0,1 0 0 0 0,-1 0 1 0 0,0 0-1 0 0,1 0 0 0 0,-1 0 0 0 0,0 0 0 0 0,0 0 0 0 0,1 1 1 0 0,-1-1-1 0 0,0 0 0 0 0,1 0 0 0 0,258 153 1597 0 0,-145-90-1268 0 0,-80-44-252 0 0,-15-9 28 0 0,0 1 0 0 0,-1 0 0 0 0,22 18 0 0 0,-40-29-108 0 0,1 0-1 0 0,-1 1 1 0 0,0-1 0 0 0,0 0-1 0 0,1 1 1 0 0,-1-1-1 0 0,0 0 1 0 0,0 1-1 0 0,0-1 1 0 0,1 0-1 0 0,-1 1 1 0 0,0-1 0 0 0,0 1-1 0 0,0-1 1 0 0,0 1-1 0 0,0-1 1 0 0,0 0-1 0 0,0 1 1 0 0,0-1-1 0 0,0 1 1 0 0,0-1 0 0 0,0 0-1 0 0,0 1 1 0 0,0-1-1 0 0,0 1 1 0 0,0-1-1 0 0,0 1 1 0 0,-1 0-1 0 0,-9 12 234 0 0,-23 9-182 0 0,27-19 4 0 0,-61 39 96 0 0,-12 5 28 0 0,-138 111 0 0 0,215-156-294 0 0,-36 35-65 0 0,35-35-114 0 0,1 1-1 0 0,0-1 1 0 0,0 1 0 0 0,0 0-1 0 0,0-1 1 0 0,1 1 0 0 0,-1 0-1 0 0,1 0 1 0 0,0 0-1 0 0,0 0 1 0 0,0 0 0 0 0,0 0-1 0 0,0 5 1 0 0,1-3-1312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79 3836 0 0,'-3'1'3635'0'0,"-5"0"-2500"0"0,1 1 1 0 0,-1-1 0 0 0,0 2 0 0 0,0-1 0 0 0,1 1-1 0 0,-1 1 1 0 0,1-1 0 0 0,0 1 0 0 0,0 0 0 0 0,-9 8-1 0 0,8-6-581 0 0,0 2-1 0 0,0-1 0 0 0,1 1 1 0 0,0 0-1 0 0,1 1 0 0 0,0 0 1 0 0,-8 13-1 0 0,9-11-417 0 0,0-1 1 0 0,0 1-1 0 0,1 1 1 0 0,0-1-1 0 0,1 0 1 0 0,1 1-1 0 0,-1 0 1 0 0,2-1-1 0 0,0 1 1 0 0,0 0 0 0 0,1 0-1 0 0,1 0 1 0 0,0 0-1 0 0,0 0 1 0 0,4 12-1 0 0,-2-15-99 0 0,0 1-1 0 0,1 0 1 0 0,0-1 0 0 0,0 0-1 0 0,1 1 1 0 0,0-2-1 0 0,1 1 1 0 0,0-1 0 0 0,0 0-1 0 0,1 0 1 0 0,0 0-1 0 0,1-1 1 0 0,-1 0 0 0 0,1-1-1 0 0,0 0 1 0 0,1 0-1 0 0,0-1 1 0 0,0 0 0 0 0,0 0-1 0 0,0-1 1 0 0,1 0-1 0 0,-1-1 1 0 0,1 0 0 0 0,0 0-1 0 0,0-1 1 0 0,0-1-1 0 0,1 1 1 0 0,-1-2 0 0 0,13 0-1 0 0,-2-2 9 0 0,-1 0-1 0 0,1-2 1 0 0,-1-1 0 0 0,0-1-1 0 0,0 0 1 0 0,0-1-1 0 0,-1-2 1 0 0,0 0 0 0 0,-1 0-1 0 0,0-2 1 0 0,0 0-1 0 0,-1-1 1 0 0,-1-1 0 0 0,0-1-1 0 0,0 0 1 0 0,-2-1-1 0 0,22-28 1 0 0,-31 35 23 0 0,-1 0 0 0 0,0-1 0 0 0,0 1 0 0 0,-1-1 0 0 0,0 1 0 0 0,0-1 1 0 0,-1 0-1 0 0,-1 0 0 0 0,1 0 0 0 0,-1 0 0 0 0,-1 0 0 0 0,0 0 0 0 0,0 0 0 0 0,-1-1 0 0 0,0 1 0 0 0,0 0 0 0 0,-1 0 1 0 0,0 1-1 0 0,-1-1 0 0 0,0 0 0 0 0,0 1 0 0 0,-1-1 0 0 0,-7-11 0 0 0,7 13-145 0 0,-6-11 194 0 0,-1 1 1 0 0,0 0 0 0 0,-1 1-1 0 0,-27-28 1 0 0,35 40-322 0 0,0 1-1 0 0,-1-1 1 0 0,1 1 0 0 0,-1 0 0 0 0,0 1 0 0 0,1-1 0 0 0,-1 1-1 0 0,0 0 1 0 0,-1 0 0 0 0,1 0 0 0 0,0 1 0 0 0,0 0-1 0 0,-1 0 1 0 0,1 0 0 0 0,-1 1 0 0 0,1-1 0 0 0,0 1-1 0 0,-1 1 1 0 0,1-1 0 0 0,-1 1 0 0 0,1 0 0 0 0,0 0 0 0 0,-8 3-1 0 0,-3 0-1397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4660 0 0,'-8'3'10157'0'0,"8"-2"-9926"0"0,-6 17 2721 0 0,0 22-1200 0 0,-5 47 1088 0 0,5 6-1449 0 0,1-54-3209 0 0,3-30-1185 0 0,4-3 1507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5 212 5152 0 0,'-1'-1'595'0'0,"0"-1"0"0"0,1 0 0 0 0,-1 1 0 0 0,1-1 0 0 0,-1 0 0 0 0,1 0 0 0 0,0 0-1 0 0,0 1 1 0 0,0-1 0 0 0,0 0 0 0 0,0 0 0 0 0,0 0 0 0 0,0 1 0 0 0,1-1-1 0 0,-1 0 1 0 0,2-3 0 0 0,-1 3-185 0 0,0-1-1 0 0,1 1 0 0 0,0-1 1 0 0,-1 1-1 0 0,1 0 0 0 0,0-1 1 0 0,0 1-1 0 0,0 0 0 0 0,4-3 1 0 0,5-2-206 0 0,0 0 0 0 0,1 1 1 0 0,23-9-1 0 0,-18 8 649 0 0,29-11-129 0 0,62-16 0 0 0,32-13 295 0 0,-95 35 753 0 0,-44 12-1758 0 0,-1 0 0 0 0,0 1-1 0 0,1-1 1 0 0,-1 0 0 0 0,0 0 0 0 0,1 0 0 0 0,-1 0 0 0 0,0 0 0 0 0,0 0 0 0 0,1 1 0 0 0,-1-1 0 0 0,0 0 0 0 0,0 0 0 0 0,1 0 0 0 0,-1 1 0 0 0,0-1 0 0 0,0 0 0 0 0,0 0 0 0 0,1 1-1 0 0,-1-1 1 0 0,0 0 0 0 0,0 0 0 0 0,0 1 0 0 0,0-1 0 0 0,1 0 0 0 0,-1 1 0 0 0,0-1 0 0 0,0 0 0 0 0,0 1 0 0 0,0-1 0 0 0,0 0 0 0 0,0 1 0 0 0,0-1 0 0 0,0 0 0 0 0,0 1 0 0 0,0-1-1 0 0,0 0 1 0 0,0 1 0 0 0,-1-1 0 0 0,2 18 261 0 0,-1-16-257 0 0,-1 21 188 0 0,-2 0-1 0 0,-5 25 1 0 0,3-21-83 0 0,-2 21 177 0 0,1 1 0 0 0,2 58 0 0 0,4-78-1032 0 0,2 0 1 0 0,1-1-1 0 0,2 0 0 0 0,1 0 1 0 0,10 32-1 0 0,-7-38-874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44 205 2688 0 0,'-1'7'1208'0'0,"0"0"-1"0"0,0 0 0 0 0,0 1 1 0 0,1-1-1 0 0,0 0 0 0 0,1 0 1 0 0,0 0-1 0 0,3 14 0 0 0,-3-18-1052 0 0,0 0 0 0 0,0-1 0 0 0,0 1 0 0 0,0 0 0 0 0,0-1 0 0 0,1 1 0 0 0,-1 0 0 0 0,1-1 0 0 0,0 0 0 0 0,0 1 0 0 0,0-1 0 0 0,0 0 0 0 0,0 0-1 0 0,0 0 1 0 0,1 0 0 0 0,-1-1 0 0 0,0 1 0 0 0,1 0 0 0 0,0-1 0 0 0,-1 0 0 0 0,1 0 0 0 0,0 0 0 0 0,0 0 0 0 0,4 1 0 0 0,-2-1-27 0 0,1-1 0 0 0,0 0 0 0 0,-1 0 0 0 0,1-1 0 0 0,-1 1-1 0 0,1-1 1 0 0,0 0 0 0 0,-1-1 0 0 0,1 1 0 0 0,-1-1 0 0 0,0 0 0 0 0,0-1 0 0 0,0 1 0 0 0,6-5 0 0 0,3-1 63 0 0,-1-2-1 0 0,-1 1 1 0 0,21-21-1 0 0,-27 24-26 0 0,0-1 0 0 0,0 0 0 0 0,-1 0 0 0 0,0 0 0 0 0,0-1 0 0 0,-1 1 0 0 0,0-1 0 0 0,0 0 0 0 0,0-1-1 0 0,-1 1 1 0 0,-1 0 0 0 0,4-17 0 0 0,-6 19-76 0 0,1 1 0 0 0,-1-1 0 0 0,0 0 0 0 0,0 1-1 0 0,-1-1 1 0 0,0 1 0 0 0,0-1 0 0 0,0 1 0 0 0,-1-1-1 0 0,1 1 1 0 0,-1 0 0 0 0,-1 0 0 0 0,1 0 0 0 0,-1 0 0 0 0,0 0-1 0 0,0 0 1 0 0,0 1 0 0 0,-1-1 0 0 0,1 1 0 0 0,-1 0-1 0 0,-6-5 1 0 0,7 6-68 0 0,0 1-1 0 0,0-1 0 0 0,0 1 0 0 0,0 0 1 0 0,0 1-1 0 0,0-1 0 0 0,-1 0 0 0 0,1 1 1 0 0,-1 0-1 0 0,1 0 0 0 0,-1 0 1 0 0,1 0-1 0 0,-1 0 0 0 0,0 1 0 0 0,1 0 1 0 0,-1-1-1 0 0,-6 2 0 0 0,5 0 7 0 0,0 0 0 0 0,0 0 0 0 0,0 1 0 0 0,0 0 0 0 0,0 0-1 0 0,0 0 1 0 0,1 1 0 0 0,-1-1 0 0 0,1 1 0 0 0,-1 0 0 0 0,-4 5-1 0 0,0 1 26 0 0,-1 0 0 0 0,2 1 0 0 0,-1 0 0 0 0,1 0 0 0 0,1 1 0 0 0,0 0 0 0 0,1 0 0 0 0,0 1-1 0 0,-6 15 1 0 0,0 11 88 0 0,2 0-1 0 0,2 0 0 0 0,-6 64 1 0 0,6 119 296 0 0,4-70-189 0 0,-1-27-175 0 0,4-42-2851 0 0,3-65 1173 0 0,-1-1 16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28 152 896 0 0,'-21'43'9874'0'0,"20"-38"-9399"0"0,0-1 1 0 0,-1 1-1 0 0,1 0 1 0 0,1-1 0 0 0,-1 1-1 0 0,1 0 1 0 0,0 0 0 0 0,0 0-1 0 0,0 0 1 0 0,0 0 0 0 0,1-1-1 0 0,2 8 1 0 0,-2-8-340 0 0,0 0-1 0 0,0-1 1 0 0,1 1 0 0 0,-1-1 0 0 0,1 1 0 0 0,0-1-1 0 0,0 0 1 0 0,0 1 0 0 0,1-1 0 0 0,-1 0 0 0 0,1-1-1 0 0,0 1 1 0 0,-1 0 0 0 0,1-1 0 0 0,0 1-1 0 0,1-1 1 0 0,-1 0 0 0 0,0 0 0 0 0,1 0 0 0 0,-1-1-1 0 0,1 1 1 0 0,-1-1 0 0 0,1 0 0 0 0,0 0-1 0 0,-1 0 1 0 0,1 0 0 0 0,0-1 0 0 0,0 0 0 0 0,0 1-1 0 0,0-1 1 0 0,7-1 0 0 0,1-1 60 0 0,0 1 0 0 0,0-2 0 0 0,0 1 0 0 0,0-2 0 0 0,0 0 0 0 0,-1 0 0 0 0,0-1 0 0 0,20-11 0 0 0,-22 11 109 0 0,0-1 0 0 0,-1 0 0 0 0,0-1 0 0 0,0 0 0 0 0,12-13 0 0 0,-17 16-143 0 0,0 0-1 0 0,0 0 1 0 0,0-1-1 0 0,-1 1 1 0 0,0-1 0 0 0,1 0-1 0 0,-2 1 1 0 0,1-1-1 0 0,-1 0 1 0 0,1 0-1 0 0,-1 0 1 0 0,0 0 0 0 0,-1 0-1 0 0,1-6 1 0 0,-2 2 0 0 0,0-1 0 0 0,0 0-1 0 0,-1 1 1 0 0,0-1 0 0 0,-1 1 0 0 0,0 0 0 0 0,0 0 0 0 0,-1 0 0 0 0,-1 0 0 0 0,1 1 0 0 0,-8-11-1 0 0,9 15-138 0 0,0 0-1 0 0,0 1 0 0 0,0-1 0 0 0,0 1 0 0 0,-1 0 0 0 0,1 0 0 0 0,-1 0 0 0 0,0 1 1 0 0,0-1-1 0 0,0 1 0 0 0,-6-3 0 0 0,7 4-55 0 0,-1 0 0 0 0,1 1 1 0 0,0-1-1 0 0,-1 1 0 0 0,1-1 0 0 0,0 1 0 0 0,-1 0 1 0 0,1 0-1 0 0,-1 0 0 0 0,1 1 0 0 0,-1 0 1 0 0,1-1-1 0 0,0 1 0 0 0,0 0 0 0 0,-1 0 1 0 0,1 1-1 0 0,-3 1 0 0 0,0 0-358 0 0,0 0-1 0 0,1 1 1 0 0,0-1-1 0 0,0 1 1 0 0,0 0-1 0 0,0 1 1 0 0,1-1 0 0 0,0 1-1 0 0,-7 8 1 0 0,1 4-1219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 0 0,'0'0'10563'0'0,"1"5"-8381"0"0,23 161 5814 0 0,-19-126-7406 0 0,0 32 394 0 0,0 0-1725 0 0,4-26-3284 0 0,-6-35 2566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5613 0 0,'-7'8'13638'0'0,"-3"3"-9790"0"0,-2 2-3377 0 0,-26 27-536 0 0,-7 9 1174 0 0,-98 85 1 0 0,131-123-966 0 0,10-9-127 0 0,0 1 0 0 0,0-1 0 0 0,-1 0 0 0 0,1 0 0 0 0,-1 0 0 0 0,1 0 0 0 0,-1 0 1 0 0,0 0-1 0 0,0-1 0 0 0,0 1 0 0 0,0-1 0 0 0,0 0 0 0 0,-4 1 0 0 0,7-2-27 0 0,0 0 0 0 0,-1 0-1 0 0,1 0 1 0 0,0-1 0 0 0,-1 1 0 0 0,1 0 0 0 0,0 0-1 0 0,-1 0 1 0 0,1-1 0 0 0,0 1 0 0 0,0 0 0 0 0,-1 0-1 0 0,1-1 1 0 0,0 1 0 0 0,0 0 0 0 0,0-1 0 0 0,-1 1-1 0 0,1 0 1 0 0,0-1 0 0 0,0 1 0 0 0,0 0 0 0 0,0-1-1 0 0,0 1 1 0 0,-1 0 0 0 0,1-1 0 0 0,0 1 0 0 0,0 0-1 0 0,0-1 1 0 0,0 1 0 0 0,0 0 0 0 0,0-1 0 0 0,0 1-1 0 0,1 0 1 0 0,-1-1 0 0 0,0 1 0 0 0,0-1 0 0 0,0 1 0 0 0,0 0-1 0 0,0-1 1 0 0,0 1 0 0 0,1 0 0 0 0,-1 0 0 0 0,0-1-1 0 0,6-13-111 0 0,-3 9 111 0 0,0 0 1 0 0,0 0-1 0 0,1 0 1 0 0,0 1 0 0 0,0-1-1 0 0,0 1 1 0 0,0 0-1 0 0,1 0 1 0 0,0 0 0 0 0,-1 1-1 0 0,1-1 1 0 0,7-2-1 0 0,-7 3 59 0 0,0 1 0 0 0,1 0-1 0 0,-1 0 1 0 0,0 0 0 0 0,1 1 0 0 0,-1-1-1 0 0,1 1 1 0 0,-1 1 0 0 0,1-1 0 0 0,-1 1-1 0 0,1 0 1 0 0,-1 0 0 0 0,1 1-1 0 0,-1-1 1 0 0,1 1 0 0 0,-1 1 0 0 0,1-1-1 0 0,-1 1 1 0 0,0 0 0 0 0,1 0-1 0 0,-1 0 1 0 0,0 1 0 0 0,-1-1 0 0 0,1 1-1 0 0,6 6 1 0 0,1 0 20 0 0,-2 1-1 0 0,1 0 1 0 0,-1 1-1 0 0,14 19 1 0 0,13 25-4102 0 0,-29-43 2435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 19110 0 0,'-12'-37'5433'0'0,"1"5"-4348"0"0,11 32-1078 0 0,0 0 0 0 0,-1-1 0 0 0,1 1 0 0 0,0 0 0 0 0,0 0 0 0 0,0 0 0 0 0,0-1 1 0 0,0 1-1 0 0,0 0 0 0 0,-1 0 0 0 0,1 0 0 0 0,0-1 0 0 0,0 1 0 0 0,0 0 0 0 0,0 0 0 0 0,-1 0 0 0 0,1 0 1 0 0,0 0-1 0 0,0 0 0 0 0,0-1 0 0 0,-1 1 0 0 0,1 0 0 0 0,0 0 0 0 0,0 0 0 0 0,-1 0 0 0 0,1 0 0 0 0,0 0 1 0 0,0 0-1 0 0,0 0 0 0 0,-1 0 0 0 0,1 0 0 0 0,0 0 0 0 0,0 0 0 0 0,-1 0 0 0 0,1 0 0 0 0,0 0 1 0 0,0 0-1 0 0,-1 0 0 0 0,1 0 0 0 0,0 1 0 0 0,0-1 0 0 0,0 0 0 0 0,-1 0 0 0 0,1 0 0 0 0,0 0 0 0 0,0 0 1 0 0,0 0-1 0 0,0 1 0 0 0,-1-1 0 0 0,1 0 0 0 0,0 0 0 0 0,0 0 0 0 0,0 1 0 0 0,0-1 0 0 0,-1 0 0 0 0,-5 11 139 0 0,6-10-163 0 0,-3 4 49 0 0,2 1-1 0 0,-1 0 1 0 0,1 0 0 0 0,0 0 0 0 0,0 0 0 0 0,0 0-1 0 0,1 0 1 0 0,0 0 0 0 0,1 11 0 0 0,-1 0 22 0 0,0-2-22 0 0,1-1-1 0 0,0 0 1 0 0,1 1-1 0 0,1-1 1 0 0,0 0-1 0 0,1 0 1 0 0,0 0-1 0 0,10 20 1 0 0,-12-30-27 0 0,0 0 0 0 0,1 0 0 0 0,-1 0 0 0 0,1 0 0 0 0,0-1 0 0 0,0 1-1 0 0,0-1 1 0 0,1 0 0 0 0,-1 0 0 0 0,1 0 0 0 0,0 0 0 0 0,0-1 0 0 0,0 1 0 0 0,0-1 0 0 0,0 0 0 0 0,0 0 0 0 0,1 0 0 0 0,-1-1 0 0 0,1 0 0 0 0,-1 0 0 0 0,1 0 0 0 0,-1 0 0 0 0,1-1 0 0 0,0 1 0 0 0,-1-1 0 0 0,1-1 0 0 0,0 1 0 0 0,7-2 0 0 0,-2 0 45 0 0,1 0 0 0 0,0 0 1 0 0,-1-1-1 0 0,0-1 1 0 0,0 0-1 0 0,0 0 1 0 0,0-1-1 0 0,-1-1 1 0 0,0 1-1 0 0,0-1 1 0 0,12-11-1 0 0,-13 10 65 0 0,-1-1 1 0 0,-1 0-1 0 0,1 0 0 0 0,-1-1 0 0 0,0 1 1 0 0,5-13-1 0 0,21-58 662 0 0,-21 48-505 0 0,-8 23-261 0 0,-1 0 0 0 0,1-1-1 0 0,-1 0 1 0 0,1-12 0 0 0,-2-6-3607 0 0,-1 17 1997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4364 0 0,'0'-7'9117'0'0,"0"-9"-4040"0"0,0 4-985 0 0,4 6-2360 0 0,-4 35-4276 0 0,0-13 972 0 0,0 0 44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4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78 3492 0 0,'-8'9'2180'0'0,"1"0"-1"0"0,0 1 1 0 0,0 0 0 0 0,-5 12-1 0 0,7-10-907 0 0,0-1 1 0 0,1 1-1 0 0,-6 22 0 0 0,8-23-1074 0 0,0 1-1 0 0,1 0 1 0 0,0-1 0 0 0,1 1-1 0 0,0 0 1 0 0,1-1 0 0 0,0 1-1 0 0,1 0 1 0 0,0-1 0 0 0,1 0-1 0 0,0 1 1 0 0,1-1 0 0 0,0 0-1 0 0,1-1 1 0 0,0 1 0 0 0,11 16-1 0 0,-13-24-155 0 0,0 0-1 0 0,-1 0 1 0 0,1 0-1 0 0,1-1 0 0 0,-1 1 1 0 0,0-1-1 0 0,1 0 1 0 0,-1 0-1 0 0,1 0 1 0 0,-1 0-1 0 0,1 0 0 0 0,0-1 1 0 0,0 0-1 0 0,0 0 1 0 0,0 0-1 0 0,0 0 0 0 0,0-1 1 0 0,0 1-1 0 0,0-1 1 0 0,0 0-1 0 0,0 0 0 0 0,0-1 1 0 0,0 1-1 0 0,0-1 1 0 0,6-1-1 0 0,2-1 24 0 0,-1-1-1 0 0,1 1 1 0 0,-1-2 0 0 0,0 1 0 0 0,0-2-1 0 0,-1 1 1 0 0,16-12 0 0 0,-14 8 100 0 0,0-1 0 0 0,-1 0 1 0 0,0-1-1 0 0,0 0 1 0 0,-1-1-1 0 0,-1 0 1 0 0,0-1-1 0 0,-1 1 1 0 0,0-2-1 0 0,11-25 1 0 0,-16 32-94 0 0,-1 0 0 0 0,0 0 0 0 0,0 0 0 0 0,-1 0 0 0 0,1-1 0 0 0,-2 1 0 0 0,1 0 0 0 0,-1-1 0 0 0,0 1 1 0 0,-1 0-1 0 0,0-1 0 0 0,0 1 0 0 0,0 0 0 0 0,-1 0 0 0 0,0-1 0 0 0,0 1 0 0 0,-1 1 0 0 0,0-1 0 0 0,0 0 0 0 0,-1 1 1 0 0,0-1-1 0 0,0 1 0 0 0,0 0 0 0 0,-7-7 0 0 0,6 8-55 0 0,0-1 1 0 0,-1 0-1 0 0,0 1 0 0 0,0 0 1 0 0,0 0-1 0 0,0 1 0 0 0,-1 0 1 0 0,0 0-1 0 0,0 0 0 0 0,0 1 1 0 0,0 0-1 0 0,0 0 0 0 0,-1 1 1 0 0,1 0-1 0 0,-1 0 0 0 0,0 1 1 0 0,0 0-1 0 0,1 0 0 0 0,-1 1 1 0 0,0 0-1 0 0,0 1 0 0 0,0-1 1 0 0,1 1-1 0 0,-1 1 0 0 0,0-1 1 0 0,1 2-1 0 0,-1-1 0 0 0,-12 6 1 0 0,9-3-62 0 0,1 0 0 0 0,0 1 0 0 0,0 0 0 0 0,1 0 0 0 0,-1 1 0 0 0,1 0 0 0 0,1 0 0 0 0,-1 1 0 0 0,1 1 0 0 0,1-1 0 0 0,-1 1 1 0 0,2 1-1 0 0,-1-1 0 0 0,1 1 0 0 0,1 0 0 0 0,-1 0 0 0 0,2 1 0 0 0,0-1 0 0 0,0 1 0 0 0,1 0 0 0 0,0 1 0 0 0,1-1 0 0 0,0 0 0 0 0,-1 23 1 0 0,4-21-811 0 0,1 0 1 0 0,-1-1 0 0 0,6 18-1 0 0,-3-17-88 0 0,-1 11-661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16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6197 0 0,'0'-2'4391'0'0,"0"-12"1203"0"0,-1 12-5169 0 0,1 0 1 0 0,0 0-1 0 0,0 0 0 0 0,1 0 0 0 0,-1 0 0 0 0,0 0 1 0 0,1 0-1 0 0,-1 0 0 0 0,1 0 0 0 0,-1 0 0 0 0,1 0 1 0 0,0 0-1 0 0,0 0 0 0 0,0 1 0 0 0,0-1 0 0 0,0 0 1 0 0,1 1-1 0 0,-1-1 0 0 0,2-1 0 0 0,-1 2-288 0 0,0-1 1 0 0,1 1-1 0 0,-1 1 1 0 0,0-1-1 0 0,0 0 0 0 0,1 0 1 0 0,-1 1-1 0 0,0-1 0 0 0,1 1 1 0 0,-1 0-1 0 0,1 0 0 0 0,-1 0 1 0 0,0 0-1 0 0,1 0 0 0 0,-1 1 1 0 0,1-1-1 0 0,2 1 0 0 0,8 3 25 0 0,0 0-1 0 0,0 1 0 0 0,0 0 0 0 0,-1 1 0 0 0,0 0 0 0 0,0 1 0 0 0,-1 0 0 0 0,0 1 0 0 0,17 15 1 0 0,7 10 132 0 0,40 49 0 0 0,-56-59-156 0 0,0 0-1 0 0,19 34 1 0 0,-34-131 58 0 0,-4 65-184 0 0,1 1-1 0 0,0-1 0 0 0,1 1 0 0 0,3-11 0 0 0,4-21 61 0 0,-8 35-54 0 0,0 0 0 0 0,0-1 0 0 0,0 1 0 0 0,1 0 0 0 0,0 0 0 0 0,0 0 0 0 0,5-7 0 0 0,-5 9 1 0 0,-1 0 0 0 0,1 1 0 0 0,0 0 0 0 0,-1-1 0 0 0,1 1 0 0 0,0 0 0 0 0,0 0 0 0 0,1 0 0 0 0,-1 0 0 0 0,0 1-1 0 0,1-1 1 0 0,-1 0 0 0 0,1 1 0 0 0,-1 0 0 0 0,4-2 0 0 0,-2 3-3 0 0,0-1 0 0 0,0 1 1 0 0,0 0-1 0 0,0 1 0 0 0,0-1 0 0 0,0 0 0 0 0,0 1 0 0 0,0 0 1 0 0,0 0-1 0 0,0 0 0 0 0,0 1 0 0 0,0-1 0 0 0,-1 1 0 0 0,1 0 1 0 0,3 2-1 0 0,6 5 18 0 0,0 0-1 0 0,15 14 1 0 0,-7-3-4 0 0,-2 1-1 0 0,-1 1 1 0 0,0 1-1 0 0,-1 0 1 0 0,-2 1-1 0 0,17 34 1 0 0,-22-38-84 0 0,-1 1 0 0 0,-1 0-1 0 0,6 22 1 0 0,-9-22-1636 0 0,4 32 1 0 0,-8-35 134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1944 0 0,'0'0'17198'0'0,"0"5"-16125"0"0,2 102 3169 0 0,-1-48-3824 0 0,0-2-5184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2 239 2156 0 0,'-1'-20'4497'0'0,"1"8"-1451"0"0,0 0 1 0 0,0 0 0 0 0,4-22-1 0 0,-3 30-2784 0 0,1 1 0 0 0,-1-1 0 0 0,1 1-1 0 0,0-1 1 0 0,-1 1 0 0 0,2 0 0 0 0,-1 0 0 0 0,0 0 0 0 0,1 0-1 0 0,-1 0 1 0 0,1 0 0 0 0,0 1 0 0 0,0-1 0 0 0,0 1 0 0 0,0 0-1 0 0,0 0 1 0 0,0 0 0 0 0,1 0 0 0 0,5-2 0 0 0,6-1-139 0 0,1 0-1 0 0,1 0 1 0 0,20-2 0 0 0,-17 3 181 0 0,77-13 178 0 0,112-27 1634 0 0,-208 44-2047 0 0,0-1 0 0 0,1 1 0 0 0,-1-1 1 0 0,0 1-1 0 0,1-1 0 0 0,-1 1 0 0 0,0 0 0 0 0,1-1 0 0 0,-1 1 0 0 0,1 0 0 0 0,-1 0 0 0 0,1 0 1 0 0,-1 0-1 0 0,0 1 0 0 0,1-1 0 0 0,-1 0 0 0 0,1 0 0 0 0,-1 1 0 0 0,0-1 0 0 0,1 1 0 0 0,-1-1 0 0 0,0 1 1 0 0,1 0-1 0 0,1 1 0 0 0,-2 0-41 0 0,0 1 0 0 0,0-1 1 0 0,0 1-1 0 0,0-1 1 0 0,-1 1-1 0 0,1-1 0 0 0,-1 1 1 0 0,1 0-1 0 0,-1-1 0 0 0,0 6 1 0 0,1 1 7 0 0,0 130 205 0 0,-3-66-168 0 0,0 5-129 0 0,0 48-746 0 0,4-109-194 0 0,0-1-1 0 0,1 0 1 0 0,4 17-1 0 0,-1-18-612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2688 0 0,'0'-1'403'0'0,"0"1"1"0"0,0-1-1 0 0,0 0 0 0 0,0 0 0 0 0,0 1 0 0 0,0-1 1 0 0,1 0-1 0 0,-1 0 0 0 0,0 1 0 0 0,1-1 0 0 0,-1 0 1 0 0,0 1-1 0 0,1-1 0 0 0,-1 0 0 0 0,1 1 0 0 0,-1-1 1 0 0,1 1-1 0 0,-1-1 0 0 0,2 0 0 0 0,16-7 3740 0 0,24 3-1347 0 0,-39 5-2598 0 0,63-3 1663 0 0,-23 3-836 0 0,-1-2-1 0 0,0-2 1 0 0,78-18 0 0 0,-92 10 1018 0 0,-26 11-1743 0 0,-2 1-266 0 0,0 0 0 0 0,0-1 0 0 0,0 1 0 0 0,0-1 0 0 0,0 1 0 0 0,0 0 0 0 0,0-1 0 0 0,0 1-1 0 0,-1-1 1 0 0,1 1 0 0 0,0 0 0 0 0,0-1 0 0 0,0 1 0 0 0,0-1 0 0 0,0 1 0 0 0,-1 0 0 0 0,1-1-1 0 0,0 1 1 0 0,0 0 0 0 0,-1-1 0 0 0,1 1 0 0 0,0 0 0 0 0,0 0 0 0 0,-1-1 0 0 0,1 1 0 0 0,0 0-1 0 0,-1 0 1 0 0,1-1 0 0 0,0 1 0 0 0,-1 0 0 0 0,1 0 0 0 0,-1 0 0 0 0,1 0 0 0 0,-1 0 0 0 0,-16 3 338 0 0,-15 18-190 0 0,15-6-132 0 0,0 0 0 0 0,2 2 1 0 0,0 0-1 0 0,1 0 0 0 0,1 1 0 0 0,0 1 0 0 0,2 0 0 0 0,0 1 0 0 0,1 0 0 0 0,1 1 0 0 0,1 0 0 0 0,1 0 1 0 0,-9 44-1 0 0,14-53-9 0 0,1 0 1 0 0,0 0-1 0 0,0 0 1 0 0,2 0-1 0 0,-1 1 1 0 0,1-1-1 0 0,5 20 1 0 0,-4-25-336 0 0,0 1 1 0 0,1-1-1 0 0,0-1 0 0 0,0 1 1 0 0,0 0-1 0 0,1-1 1 0 0,0 1-1 0 0,0-1 0 0 0,1 0 1 0 0,0-1-1 0 0,0 1 1 0 0,0-1-1 0 0,10 8 0 0 0,2 0-1316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50 6017 0 0,'-1'-2'3946'0'0,"-1"-1"-3303"0"0,1 0 1 0 0,-1 0 0 0 0,0 0-1 0 0,-1 0 1 0 0,1 1-1 0 0,0-1 1 0 0,-1 0 0 0 0,1 1-1 0 0,-1 0 1 0 0,0 0-1 0 0,0 0 1 0 0,0 0 0 0 0,0 0-1 0 0,0 0 1 0 0,-6-1-1 0 0,4 1-191 0 0,-1 1 0 0 0,0-1 0 0 0,0 1 0 0 0,0 1 0 0 0,0-1 0 0 0,0 1 0 0 0,0 0 0 0 0,-11 2 0 0 0,8-1-279 0 0,1 0-1 0 0,0 1 0 0 0,0 1 0 0 0,0-1 0 0 0,0 1 1 0 0,0 0-1 0 0,1 1 0 0 0,-1 0 0 0 0,1 0 0 0 0,0 1 1 0 0,0 0-1 0 0,1 0 0 0 0,-12 12 0 0 0,16-15-143 0 0,0 1 1 0 0,0-1-1 0 0,0 1 0 0 0,0-1 0 0 0,0 1 1 0 0,1 0-1 0 0,-1 0 0 0 0,1 0 1 0 0,0 0-1 0 0,-1 0 0 0 0,2 0 0 0 0,-1 0 1 0 0,0 0-1 0 0,1 0 0 0 0,-1 0 0 0 0,1 1 1 0 0,0-1-1 0 0,0 0 0 0 0,0 0 0 0 0,0 0 1 0 0,1 1-1 0 0,-1-1 0 0 0,1 0 1 0 0,0 0-1 0 0,0 0 0 0 0,0 0 0 0 0,0 0 1 0 0,1 0-1 0 0,2 4 0 0 0,-1-2-19 0 0,1 0 0 0 0,1 0 1 0 0,-1 0-1 0 0,1 0 0 0 0,0-1 0 0 0,0 0 0 0 0,0 0 0 0 0,0 0 1 0 0,1 0-1 0 0,0-1 0 0 0,-1 0 0 0 0,1 0 0 0 0,0-1 0 0 0,1 0 0 0 0,-1 0 1 0 0,0 0-1 0 0,1-1 0 0 0,-1 1 0 0 0,1-2 0 0 0,-1 1 0 0 0,1-1 0 0 0,7 0 1 0 0,-11 0 18 0 0,-1-1 0 0 0,0 1 0 0 0,0-1 0 0 0,0 1 0 0 0,1-1 0 0 0,-1 0 0 0 0,0 0 0 0 0,0 0 0 0 0,0 0 0 0 0,0 0 0 0 0,0 0 0 0 0,-1 0 0 0 0,1-1 0 0 0,0 1 0 0 0,0-1 1 0 0,1-2-1 0 0,-2 3 263 0 0,-2 1-285 0 0,0-1-1 0 0,1 0 1 0 0,-1 1-1 0 0,0-1 1 0 0,0 0-1 0 0,1 1 1 0 0,-1-1-1 0 0,0 1 1 0 0,0-1-1 0 0,0 1 0 0 0,0 0 1 0 0,0-1-1 0 0,0 1 1 0 0,0 0-1 0 0,0-1 1 0 0,0 1-1 0 0,0 0 1 0 0,0 0-1 0 0,0 0 1 0 0,0 0-1 0 0,0 0 1 0 0,0 0-1 0 0,0 0 1 0 0,0 1-1 0 0,0-1 1 0 0,0 0-1 0 0,0 0 0 0 0,1 1 1 0 0,-1-1-1 0 0,0 1 1 0 0,0-1-1 0 0,-1 1 1 0 0,-31 17 117 0 0,19-8-94 0 0,1 0 0 0 0,0 1 0 0 0,1 0 0 0 0,0 0 0 0 0,0 2-1 0 0,2-1 1 0 0,-11 16 0 0 0,14-17-18 0 0,2-5-3 0 0,1 1 0 0 0,-1 0 0 0 0,1 0 0 0 0,0 1 0 0 0,1-1 0 0 0,0 1 0 0 0,0 0 0 0 0,1 0 0 0 0,-1 0 0 0 0,2 0 0 0 0,-2 15 0 0 0,3-18-6 0 0,0-1 0 0 0,0 0 0 0 0,0 1 0 0 0,1-1 0 0 0,-1 0 0 0 0,1 0 0 0 0,0 0 0 0 0,1 1 0 0 0,-1-1 0 0 0,1 0 0 0 0,0-1 0 0 0,0 1 0 0 0,0 0 0 0 0,0 0 0 0 0,0-1 0 0 0,1 1 0 0 0,0-1 0 0 0,0 0 0 0 0,0 0 0 0 0,0 0 0 0 0,0 0 0 0 0,1 0 0 0 0,4 2 0 0 0,2 1 28 0 0,0-1 0 0 0,0 0 0 0 0,1-1 1 0 0,-1 0-1 0 0,1-1 0 0 0,0 0 0 0 0,0-1 0 0 0,0 0 0 0 0,1 0 0 0 0,-1-1 0 0 0,0-1 1 0 0,23-1-1 0 0,2-3-1478 0 0,0-2 0 0 0,61-18 0 0 0,-83 21-161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1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3648 0 0,'2'-3'17734'0'0,"-7"15"-17231"0"0,0 1-1 0 0,0-1 1 0 0,1 1 0 0 0,1-1 0 0 0,0 1-1 0 0,1 0 1 0 0,1 0 0 0 0,0 1 0 0 0,0-1-1 0 0,1 0 1 0 0,1 0 0 0 0,3 20 0 0 0,0-8-269 0 0,1-1 0 0 0,2 0 0 0 0,0 0 0 0 0,1 0 1 0 0,22 41-1 0 0,-28-61-274 0 0,1 0 0 0 0,-1 0 0 0 0,1 0 1 0 0,0-1-1 0 0,0 1 0 0 0,0-1 1 0 0,1 0-1 0 0,-1 0 0 0 0,1 0 0 0 0,0-1 1 0 0,6 5-1 0 0,29 7-3133 0 0,-25-10 1570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69 968 0 0,'-8'8'3494'0'0,"-1"1"1"0"0,-11 15-1 0 0,13-15-2277 0 0,1 0-1 0 0,0 1 1 0 0,-6 15 0 0 0,10-21-1058 0 0,0 0 0 0 0,0 0 0 0 0,1 0 0 0 0,-1 0 0 0 0,1 1 1 0 0,0-1-1 0 0,0 0 0 0 0,1 1 0 0 0,-1-1 0 0 0,1 0 0 0 0,0 1 0 0 0,0-1 0 0 0,0 0 1 0 0,1 1-1 0 0,0-1 0 0 0,0 0 0 0 0,0 1 0 0 0,0-1 0 0 0,0 0 0 0 0,1 0 0 0 0,0 0 1 0 0,0 0-1 0 0,0 0 0 0 0,3 4 0 0 0,-1-5-98 0 0,-1 0 1 0 0,1 1-1 0 0,0-2 1 0 0,0 1 0 0 0,0 0-1 0 0,0-1 1 0 0,0 0-1 0 0,1 0 1 0 0,-1 0-1 0 0,1 0 1 0 0,-1-1-1 0 0,1 0 1 0 0,0 0-1 0 0,0 0 1 0 0,-1 0-1 0 0,1-1 1 0 0,0 0-1 0 0,0 0 1 0 0,0 0 0 0 0,-1-1-1 0 0,1 1 1 0 0,0-1-1 0 0,8-3 1 0 0,0 1-46 0 0,0-2 1 0 0,0 1 0 0 0,0-2 0 0 0,-1 0-1 0 0,1 0 1 0 0,-2-1 0 0 0,14-10 0 0 0,-15 8 14 0 0,0 1 0 0 0,0-2 0 0 0,-1 1 0 0 0,8-12 1 0 0,-12 15 83 0 0,-1 0 0 0 0,0 0 0 0 0,0 0 0 0 0,-1-1 0 0 0,0 0 0 0 0,0 0 0 0 0,0 1 0 0 0,2-13 0 0 0,-4 15-26 0 0,-1 0 0 0 0,1 0 0 0 0,-1 0 0 0 0,0 0 0 0 0,0 0 0 0 0,-1 0 0 0 0,1 0 0 0 0,-1 0 0 0 0,1 0 0 0 0,-1 0 0 0 0,-1 0 0 0 0,1 1 0 0 0,0-1 0 0 0,-1 0 0 0 0,0 1 0 0 0,0-1 0 0 0,0 1 0 0 0,0-1 0 0 0,-1 1 0 0 0,1 0 0 0 0,-1 0 0 0 0,0 0 0 0 0,1 0 0 0 0,-1 1 0 0 0,-7-5 0 0 0,5 4-41 0 0,-1 0 1 0 0,0 0 0 0 0,1 1 0 0 0,-1 0 0 0 0,0 0 0 0 0,0 0 0 0 0,0 1 0 0 0,0 0 0 0 0,-1 0 0 0 0,1 0 0 0 0,0 1 0 0 0,0 0 0 0 0,0 0 0 0 0,-1 1-1 0 0,-10 2 1 0 0,-1 1-2 0 0,0 2-1 0 0,0 0 0 0 0,1 1 1 0 0,0 1-1 0 0,0 1 0 0 0,1 0 1 0 0,-22 16-1 0 0,27-17-27 0 0,0 1 1 0 0,0 1-1 0 0,0 0 0 0 0,1 0 1 0 0,1 1-1 0 0,0 1 0 0 0,0-1 1 0 0,1 1-1 0 0,1 1 0 0 0,-7 14 1 0 0,11-21-19 0 0,1 0 1 0 0,0-1-1 0 0,1 1 0 0 0,-1 0 1 0 0,1 0-1 0 0,1 0 0 0 0,-1 0 1 0 0,1 0-1 0 0,0 1 1 0 0,0-1-1 0 0,1 0 0 0 0,-1 0 1 0 0,4 12-1 0 0,-3-16-28 0 0,0 1-1 0 0,1 0 1 0 0,-1 0-1 0 0,0-1 1 0 0,1 1-1 0 0,-1-1 1 0 0,1 0-1 0 0,0 1 1 0 0,0-1-1 0 0,0 0 1 0 0,0 0 0 0 0,0 0-1 0 0,1 0 1 0 0,-1 0-1 0 0,1-1 1 0 0,-1 1-1 0 0,1-1 1 0 0,-1 0-1 0 0,1 1 1 0 0,0-1-1 0 0,0 0 1 0 0,0-1-1 0 0,-1 1 1 0 0,1 0-1 0 0,0-1 1 0 0,0 0 0 0 0,0 1-1 0 0,0-1 1 0 0,0 0-1 0 0,4-1 1 0 0,9-1-59 0 0,0-1 0 0 0,-1 0 0 0 0,1-1 0 0 0,0-1 0 0 0,-1 0-1 0 0,0-1 1 0 0,0 0 0 0 0,-1-2 0 0 0,0 0 0 0 0,0 0 0 0 0,-1-1 0 0 0,0-1 0 0 0,0 0 0 0 0,-1-1 0 0 0,-1 0 0 0 0,0-1 0 0 0,0 0 0 0 0,-1-1 0 0 0,-1 0 0 0 0,12-21 0 0 0,4-24 1525 0 0,-22 50-1014 0 0,0-1 1 0 0,0 0 0 0 0,-1 0 0 0 0,1-12 0 0 0,-3 21-226 0 0,0-2 18 0 0,0-2-209 0 0,-2 4 643 0 0,-2 11-596 0 0,1 0 0 0 0,0 0 1 0 0,0 0-1 0 0,1 1 0 0 0,1-1 0 0 0,0 1 0 0 0,1 18 1 0 0,1-1-200 0 0,1 0 0 0 0,7 28 1 0 0,11 28-3682 0 0,-17-71 2214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5356 0 0,'-1'2'10795'0'0,"-3"6"-5328"0"0,-4 10-4521 0 0,-10 33-1 0 0,7-1 3 0 0,1-6-1763 0 0,4-14-2832 0 0,6-22 2122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1996 0 0,'5'-17'5374'0'0,"4"-14"1321"0"0,-7 27-6352 0 0,0 0 0 0 0,0 1 0 0 0,0-1 0 0 0,0 1 0 0 0,0-1 0 0 0,1 1 0 0 0,0 0-1 0 0,0 0 1 0 0,0 0 0 0 0,4-4 0 0 0,17-9 222 0 0,-1 1 1 0 0,2 1-1 0 0,0 2 0 0 0,1 0 1 0 0,0 1-1 0 0,0 2 0 0 0,1 1 0 0 0,36-7 1 0 0,-48 11-380 0 0,-12 3-123 0 0,-1 1-1 0 0,1-1 1 0 0,-1 0 0 0 0,1 1 0 0 0,0-1-1 0 0,-1 1 1 0 0,1 0 0 0 0,0 0-1 0 0,-1 0 1 0 0,1 0 0 0 0,0 0-1 0 0,-1 0 1 0 0,1 1 0 0 0,0 0-1 0 0,-1-1 1 0 0,3 2 0 0 0,-4-1-15 0 0,0 0 0 0 0,0-1 1 0 0,0 1-1 0 0,-1 0 0 0 0,1 0 1 0 0,0 0-1 0 0,-1 0 0 0 0,1 0 1 0 0,0 0-1 0 0,-1 0 0 0 0,1 0 0 0 0,-1 0 1 0 0,0 0-1 0 0,1 0 0 0 0,-1 0 1 0 0,0 0-1 0 0,0 0 0 0 0,1 0 0 0 0,-1 0 1 0 0,0 2-1 0 0,-2 23 325 0 0,2-23-280 0 0,-4 34 470 0 0,-13 74 492 0 0,4-54-770 0 0,-43 221-476 0 0,47-238-2773 0 0,8-25 1353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87 147 4052 0 0,'-3'1'3829'0'0,"-1"0"-2904"0"0,0 0 0 0 0,0 1 0 0 0,0 0 1 0 0,1 0-1 0 0,-1 0 0 0 0,0 0 1 0 0,1 0-1 0 0,0 1 0 0 0,-4 3 0 0 0,3-2-329 0 0,0 0 0 0 0,1 0 0 0 0,-1 1 0 0 0,1 0-1 0 0,0-1 1 0 0,-4 8 0 0 0,4-6-373 0 0,1 0 0 0 0,0 0 0 0 0,0 0 0 0 0,0 0 1 0 0,1 0-1 0 0,0 1 0 0 0,0-1 0 0 0,0 0 0 0 0,1 1 0 0 0,0-1 0 0 0,0 1 0 0 0,1-1 0 0 0,1 7 1 0 0,-1-8-163 0 0,0-1 0 0 0,0 1 0 0 0,1 0 0 0 0,0-1 1 0 0,0 1-1 0 0,0-1 0 0 0,0 0 0 0 0,1 0 1 0 0,-1 0-1 0 0,1 0 0 0 0,0 0 0 0 0,1 0 0 0 0,-1-1 1 0 0,1 1-1 0 0,-1-1 0 0 0,1 0 0 0 0,0 0 0 0 0,0-1 1 0 0,0 1-1 0 0,1-1 0 0 0,-1 0 0 0 0,0 0 1 0 0,1 0-1 0 0,0 0 0 0 0,-1-1 0 0 0,1 0 0 0 0,0 0 1 0 0,0 0-1 0 0,0-1 0 0 0,-1 1 0 0 0,1-1 1 0 0,5-1-1 0 0,6-1 21 0 0,0-1 1 0 0,-1 0 0 0 0,1-1-1 0 0,-1-1 1 0 0,0 0-1 0 0,0-1 1 0 0,-1-1 0 0 0,1 0-1 0 0,18-13 1 0 0,-27 16 13 0 0,-1-1 0 0 0,1 1 0 0 0,-1-1 0 0 0,-1 0 0 0 0,1 0 0 0 0,-1-1 0 0 0,1 1 0 0 0,-1-1 0 0 0,-1 0 0 0 0,5-9 0 0 0,-6 10-4 0 0,0-1 0 0 0,-1 1 0 0 0,0 0 0 0 0,0 0 0 0 0,0 0 0 0 0,-1-1 0 0 0,1 1 0 0 0,-1 0 0 0 0,-1-1 1 0 0,1 1-1 0 0,-1 0 0 0 0,0 0 0 0 0,0-1 0 0 0,0 1 0 0 0,-3-6 0 0 0,-2-5 62 0 0,-1 0 1 0 0,0 0 0 0 0,-2 1 0 0 0,-11-17-1 0 0,14 24-97 0 0,0 0 0 0 0,0 1-1 0 0,-1-1 1 0 0,0 1 0 0 0,0 1-1 0 0,-1-1 1 0 0,0 1 0 0 0,-15-8-1 0 0,19 12-52 0 0,0 0 0 0 0,-1 1-1 0 0,1 0 1 0 0,-1 0 0 0 0,1 0-1 0 0,-1 0 1 0 0,1 1 0 0 0,-1 0 0 0 0,1 0-1 0 0,-1 0 1 0 0,1 0 0 0 0,-1 1-1 0 0,1-1 1 0 0,-1 1 0 0 0,1 1 0 0 0,-1-1-1 0 0,1 0 1 0 0,0 1 0 0 0,0 0-1 0 0,-1 0 1 0 0,2 0 0 0 0,-1 1 0 0 0,-4 2-1 0 0,1 0-409 0 0,0 1-1 0 0,1-1 0 0 0,-1 1 1 0 0,1 0-1 0 0,1 1 0 0 0,-1-1 0 0 0,1 1 1 0 0,0 0-1 0 0,0 1 0 0 0,1-1 1 0 0,-5 11-1 0 0,6-5-1186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18 143 20294 0 0,'-4'-21'3796'0'0,"4"3"-2184"0"0,-2 0-700 0 0,-2 2-292 0 0,4 1-159 0 0,-3 1-105 0 0,3 3-96 0 0,0 1-68 0 0,-4 0 56 0 0,4 0-116 0 0,0 37-5533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3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49 2824 0 0,'0'-1'3280'0'0,"0"-9"1283"0"0,-1 4-541 0 0,-7-26 5825 0 0,7 36-9563 0 0,-1 8-97 0 0,1-1 0 0 0,1 1 0 0 0,0 0 0 0 0,0-1 0 0 0,4 19 1 0 0,-1 4 1 0 0,17 405 840 0 0,-11-320-930 0 0,-8-72-148 0 0,0-17-620 0 0,6 50 1 0 0,-5-71 95 0 0,0 7-531 0 0,1-7-2385 0 0,1-1 1935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6301 0 0,'4'-23'11246'0'0,"-1"3"-1974"0"0,-3 24-8964 0 0,0 9-121 0 0,1 0 1 0 0,0 0-1 0 0,1 1 0 0 0,0-1 1 0 0,1-1-1 0 0,1 1 0 0 0,0 0 0 0 0,8 18 1 0 0,-10-27-187 0 0,0 0 0 0 0,0 0 1 0 0,1-1-1 0 0,-1 1 1 0 0,1 0-1 0 0,0-1 1 0 0,0 0-1 0 0,0 0 1 0 0,0 0-1 0 0,1 0 1 0 0,-1 0-1 0 0,1-1 0 0 0,0 1 1 0 0,0-1-1 0 0,0 0 1 0 0,0 0-1 0 0,0 0 1 0 0,0-1-1 0 0,0 1 1 0 0,0-1-1 0 0,1 0 0 0 0,-1-1 1 0 0,1 1-1 0 0,-1-1 1 0 0,1 1-1 0 0,-1-1 1 0 0,1-1-1 0 0,-1 1 1 0 0,8-2-1 0 0,-1 0 18 0 0,-1 0-1 0 0,1-1 1 0 0,-1-1-1 0 0,0 1 1 0 0,0-1-1 0 0,0-1 1 0 0,0 0-1 0 0,-1 0 1 0 0,0-1-1 0 0,0 0 1 0 0,-1-1-1 0 0,1 0 1 0 0,-1 0-1 0 0,-1-1 1 0 0,0 0-1 0 0,0 0 1 0 0,0-1-1 0 0,6-11 1 0 0,50-85 1462 0 0,-63 125-1295 0 0,2 0-1 0 0,3 23 1 0 0,-2-32-231 0 0,1-1 0 0 0,0 0-1 0 0,0 0 1 0 0,1 0 0 0 0,0 0 0 0 0,0-1-1 0 0,1 0 1 0 0,1 0 0 0 0,-1-1-1 0 0,1 0 1 0 0,1 0 0 0 0,9 8 0 0 0,-7-7-633 0 0,2-1 0 0 0,-1 0 0 0 0,1 0 0 0 0,0-1 0 0 0,16 6 0 0 0,-14-7-906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4528 0 0,'-9'-10'11975'0'0,"5"17"-6358"0"0,1 1-6002 0 0,2-6-664 0 0,-3 15 1590 0 0,0-1 0 0 0,1 1-1 0 0,1 0 1 0 0,-1 19 0 0 0,1-3 29 0 0,-10 171 1298 0 0,3-45-860 0 0,-29 202 679 0 0,35-339-1622 0 0,-5 73-1418 0 0,8-94 1177 0 0,0 1 1 0 0,0-1 0 0 0,0 0 0 0 0,0 0 0 0 0,1 1 0 0 0,-1-1-1 0 0,0 0 1 0 0,1 0 0 0 0,-1 0 0 0 0,1 1 0 0 0,-1-1 0 0 0,1 0 0 0 0,-1 0-1 0 0,1 0 1 0 0,0 0 0 0 0,1 2 0 0 0,5 5-1436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2308 0 0,'11'-27'22832'0'0,"-11"31"-22286"0"0,-16 175 2107 0 0,16-172-2755 0 0,0 0 0 0 0,1 0 0 0 0,0 1-1 0 0,0-1 1 0 0,1 0 0 0 0,3 8 0 0 0,-3-10-391 0 0,0-1 0 0 0,0 1 0 0 0,0-1 1 0 0,1 0-1 0 0,-1 0 0 0 0,5 5 0 0 0,4 3-1119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67 272 0 0,'-3'1'5333'0'0,"0"-1"-4293"0"0,-1 1-1 0 0,1 0 1 0 0,-1 0-1 0 0,1 0 1 0 0,-1 1 0 0 0,1-1-1 0 0,0 1 1 0 0,0 0-1 0 0,0 0 1 0 0,-3 2-1 0 0,0 1-52 0 0,0 0 0 0 0,0 0 0 0 0,1 1 0 0 0,-8 10 0 0 0,8-10-697 0 0,1 0 0 0 0,0 0 0 0 0,1 1 0 0 0,-1-1-1 0 0,1 1 1 0 0,0 0 0 0 0,1 0 0 0 0,0 0 0 0 0,0 0-1 0 0,0 1 1 0 0,0 10 0 0 0,2-15-247 0 0,0 0-1 0 0,0-1 1 0 0,1 1 0 0 0,-1 0 0 0 0,1-1-1 0 0,0 1 1 0 0,0-1 0 0 0,0 1-1 0 0,0-1 1 0 0,0 1 0 0 0,0-1 0 0 0,1 0-1 0 0,-1 1 1 0 0,1-1 0 0 0,0 0 0 0 0,-1 0-1 0 0,1 0 1 0 0,0 0 0 0 0,0-1-1 0 0,0 1 1 0 0,1 0 0 0 0,-1-1 0 0 0,0 1-1 0 0,0-1 1 0 0,1 0 0 0 0,-1 0-1 0 0,1 0 1 0 0,3 1 0 0 0,0 0-30 0 0,0-1 0 0 0,0 1 1 0 0,1-1-1 0 0,-1-1 0 0 0,0 1 0 0 0,1-1 1 0 0,-1 0-1 0 0,0 0 0 0 0,1-1 1 0 0,11-2-1 0 0,-10 0 5 0 0,0 0-1 0 0,1 0 1 0 0,-1 0 0 0 0,0-1 0 0 0,-1 0 0 0 0,1-1 0 0 0,-1 1 0 0 0,0-1-1 0 0,0-1 1 0 0,9-8 0 0 0,-12 10 53 0 0,0-1 0 0 0,-1 1 1 0 0,1-1-1 0 0,-1 0 0 0 0,0 0 0 0 0,0 0 0 0 0,0-1 0 0 0,-1 1 1 0 0,0-1-1 0 0,0 1 0 0 0,0-1 0 0 0,-1 0 0 0 0,0 0 0 0 0,0 0 0 0 0,0-10 1 0 0,-1 7 34 0 0,-1 0 1 0 0,1 1-1 0 0,-2-1 1 0 0,1 0-1 0 0,-1 1 1 0 0,-1 0-1 0 0,0-1 1 0 0,-7-15-1 0 0,9 22-94 0 0,0 0-1 0 0,0 0 0 0 0,-1 0 1 0 0,1-1-1 0 0,-1 1 0 0 0,1 0 1 0 0,-1 1-1 0 0,0-1 0 0 0,0 0 1 0 0,0 0-1 0 0,0 1 0 0 0,0-1 1 0 0,0 1-1 0 0,0 0 0 0 0,0 0 0 0 0,-1-1 1 0 0,1 1-1 0 0,0 1 0 0 0,-1-1 1 0 0,1 0-1 0 0,-1 1 0 0 0,1-1 1 0 0,-1 1-1 0 0,1 0 0 0 0,-1-1 1 0 0,1 1-1 0 0,-1 0 0 0 0,1 1 1 0 0,-1-1-1 0 0,0 0 0 0 0,1 1 0 0 0,0 0 1 0 0,-1-1-1 0 0,1 1 0 0 0,-3 1 1 0 0,-7 4 2 0 0,0 0 0 0 0,0 0 0 0 0,1 1 1 0 0,0 0-1 0 0,1 1 0 0 0,-16 14 1 0 0,21-17-22 0 0,-1 1 0 0 0,2-1 0 0 0,-1 0 0 0 0,1 1 0 0 0,-1 0 0 0 0,2 0 0 0 0,-1 1 0 0 0,1-1 1 0 0,0 1-1 0 0,0-1 0 0 0,1 1 0 0 0,-1 0 0 0 0,-1 12 0 0 0,4-16-78 0 0,-1 1-1 0 0,1 0 0 0 0,0 0 1 0 0,0-1-1 0 0,1 1 1 0 0,-1 0-1 0 0,1-1 1 0 0,0 1-1 0 0,0 0 1 0 0,0-1-1 0 0,0 1 1 0 0,0-1-1 0 0,1 1 1 0 0,0-1-1 0 0,0 0 1 0 0,0 0-1 0 0,0 0 1 0 0,0 0-1 0 0,0 0 1 0 0,1 0-1 0 0,0-1 1 0 0,-1 1-1 0 0,1-1 1 0 0,0 1-1 0 0,0-1 1 0 0,6 3-1 0 0,-3-2-288 0 0,0-1 0 0 0,0 1 0 0 0,0-1 0 0 0,1-1 0 0 0,-1 1 0 0 0,1-1 0 0 0,-1-1 0 0 0,1 1 0 0 0,-1-1 0 0 0,1 0 0 0 0,-1 0 0 0 0,1-1 0 0 0,-1 1 0 0 0,11-4 0 0 0,-12 2 398 0 0,1 0 0 0 0,-1 1 1 0 0,0-2-1 0 0,0 1 0 0 0,-1-1 1 0 0,1 0-1 0 0,0 0 0 0 0,-1 0 1 0 0,0 0-1 0 0,0-1 0 0 0,4-4 1 0 0,2-4 939 0 0,-1 0 1 0 0,13-20 0 0 0,-2-1 711 0 0,14-38 2626 0 0,-33 70-3668 0 0,-1 5-585 0 0,4 32 51 0 0,-2-13-78 0 0,0 0 0 0 0,2-1 0 0 0,8 27 0 0 0,-10-41-122 0 0,1-1 1 0 0,0 1-1 0 0,0-1 1 0 0,8 13-1 0 0,-8-16-95 0 0,0-1 0 0 0,0 1-1 0 0,0-1 1 0 0,1 0 0 0 0,-1 0-1 0 0,1-1 1 0 0,-1 1 0 0 0,1-1 0 0 0,0 1-1 0 0,5 1 1 0 0,9 4-1276 0 0,-1-2-80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3412 0 0,'7'3'12649'0'0,"-8"-3"-12396"0"0,6 17 3363 0 0,-2 15-2125 0 0,4 220 3526 0 0,-10-162-4414 0 0,0-1-3812 0 0,5-76 1606 0 0,-1-3 12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3412 0 0,'0'0'12074'0'0,"-2"4"-10353"0"0,-10 20-623 0 0,-1-1-1 0 0,-1 0 1 0 0,-1-1-1 0 0,-1-1 1 0 0,-29 31 0 0 0,-105 88 636 0 0,147-137-1673 0 0,-2 2 17 0 0,-45 35 514 0 0,45-36-526 0 0,0-1 1 0 0,0 0 0 0 0,0 0-1 0 0,0 0 1 0 0,-1-1-1 0 0,1 0 1 0 0,-1 0 0 0 0,-7 2-1 0 0,12-4-66 0 0,0 0-1 0 0,0 0 1 0 0,1 0-1 0 0,-1 0 1 0 0,0 0-1 0 0,1 0 1 0 0,-1 0-1 0 0,0 0 1 0 0,0-1-1 0 0,1 1 1 0 0,-1 0-1 0 0,0 0 1 0 0,1-1-1 0 0,-1 1 1 0 0,0 0-1 0 0,1-1 1 0 0,-1 1-1 0 0,0 0 1 0 0,1-1-1 0 0,-1 1 1 0 0,1-1-1 0 0,-1 1 1 0 0,1-1-1 0 0,-1 0 1 0 0,1 1-1 0 0,-1-1 1 0 0,1 1-1 0 0,-1-1 1 0 0,1 0-1 0 0,0 1 1 0 0,0-1-1 0 0,-1 0 1 0 0,1 1-1 0 0,0-2 1 0 0,-1 1 4 0 0,2-3 12 0 0,1 0 21 0 0,-1 0 0 0 0,1 0-1 0 0,0 0 1 0 0,0 0 0 0 0,0 1-1 0 0,0-1 1 0 0,1 1 0 0 0,-1-1-1 0 0,1 1 1 0 0,0 0-1 0 0,0 0 1 0 0,0 0 0 0 0,1 0-1 0 0,-1 1 1 0 0,1-1 0 0 0,-1 1-1 0 0,1 0 1 0 0,0 0-1 0 0,0 0 1 0 0,0 0 0 0 0,0 1-1 0 0,0 0 1 0 0,0 0 0 0 0,0 0-1 0 0,1 0 1 0 0,-1 0 0 0 0,0 1-1 0 0,0 0 1 0 0,1 0-1 0 0,-1 0 1 0 0,0 1 0 0 0,1-1-1 0 0,-1 1 1 0 0,4 1 0 0 0,6 3 52 0 0,0 0 1 0 0,-1 1-1 0 0,0 1 1 0 0,0 0-1 0 0,-1 0 1 0 0,0 1-1 0 0,17 16 1 0 0,0 1-488 0 0,40 49 0 0 0,-31-32-3164 0 0,-27-32 1947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59 2732 0 0,'-2'0'4043'0'0,"-1"1"-3436"0"0,1 0 1 0 0,0-1-1 0 0,-1 1 0 0 0,1 0 0 0 0,-1 0 0 0 0,1 0 0 0 0,0 0 0 0 0,0 0 0 0 0,0 1 1 0 0,0-1-1 0 0,0 1 0 0 0,0 0 0 0 0,0-1 0 0 0,0 1 0 0 0,-2 3 0 0 0,1 0-77 0 0,0-1-1 0 0,0 1 0 0 0,0 0 1 0 0,1 0-1 0 0,0 0 1 0 0,0 0-1 0 0,-2 7 0 0 0,2-6-318 0 0,1 1-1 0 0,0 0 0 0 0,0 0 1 0 0,0-1-1 0 0,1 1 0 0 0,-1 0 1 0 0,2 0-1 0 0,-1 0 0 0 0,1-1 1 0 0,0 1-1 0 0,1 0 0 0 0,3 9 1 0 0,-3-11-168 0 0,0 0 1 0 0,0-1 0 0 0,1 0-1 0 0,0 0 1 0 0,0 0-1 0 0,0 0 1 0 0,0 0 0 0 0,1-1-1 0 0,0 1 1 0 0,-1-1 0 0 0,1 0-1 0 0,0 0 1 0 0,1 0-1 0 0,-1-1 1 0 0,0 1 0 0 0,1-1-1 0 0,5 2 1 0 0,-3-2-118 0 0,0 0-1 0 0,0-1 1 0 0,0 0 0 0 0,1 0 0 0 0,-1-1-1 0 0,0 0 1 0 0,0 0 0 0 0,1-1 0 0 0,-1 0-1 0 0,14-3 1 0 0,-9 0 8 0 0,0 0 0 0 0,-1 0 1 0 0,1-1-1 0 0,-1 0 0 0 0,0-1 0 0 0,0 0 0 0 0,-1-1 0 0 0,0 0 1 0 0,0-1-1 0 0,-1 0 0 0 0,0-1 0 0 0,0 0 0 0 0,13-17 0 0 0,-19 22 144 0 0,-1 0 0 0 0,1 0 0 0 0,-1-1-1 0 0,-1 1 1 0 0,1 0 0 0 0,0-1 0 0 0,-1 1-1 0 0,0-1 1 0 0,0 1 0 0 0,0-1 0 0 0,-1 1 0 0 0,1-1-1 0 0,-1 0 1 0 0,0 1 0 0 0,-1-1 0 0 0,1 0-1 0 0,-1 1 1 0 0,0-1 0 0 0,0 0 0 0 0,0 1-1 0 0,-1 0 1 0 0,1-1 0 0 0,-1 1 0 0 0,0 0-1 0 0,0 0 1 0 0,-1 0 0 0 0,-4-6 0 0 0,3 5-20 0 0,0 1 0 0 0,0-1 1 0 0,-1 1-1 0 0,1 0 0 0 0,-1 1 1 0 0,0-1-1 0 0,0 1 0 0 0,0 0 1 0 0,0 0-1 0 0,-1 1 1 0 0,1-1-1 0 0,-1 1 0 0 0,0 0 1 0 0,1 1-1 0 0,-1 0 0 0 0,0-1 1 0 0,0 2-1 0 0,0-1 0 0 0,0 1 1 0 0,0 0-1 0 0,-7 1 0 0 0,5 0-23 0 0,-1 1 0 0 0,1 0 0 0 0,0 0 0 0 0,-1 1-1 0 0,1 0 1 0 0,1 1 0 0 0,-1-1 0 0 0,0 2 0 0 0,1-1-1 0 0,0 1 1 0 0,0 0 0 0 0,0 0 0 0 0,-8 9 0 0 0,8-6-11 0 0,0 0 1 0 0,0 0 0 0 0,1 0 0 0 0,1 1-1 0 0,-1-1 1 0 0,1 1 0 0 0,1 1 0 0 0,-1-1-1 0 0,2 1 1 0 0,-6 17 0 0 0,9-24-31 0 0,-1 0 0 0 0,0 0 1 0 0,1 0-1 0 0,0-1 0 0 0,0 1 0 0 0,0 0 1 0 0,0 0-1 0 0,0 0 0 0 0,0 0 1 0 0,1 0-1 0 0,0 0 0 0 0,-1 0 0 0 0,1 0 1 0 0,0 0-1 0 0,0-1 0 0 0,1 1 1 0 0,-1 0-1 0 0,0-1 0 0 0,1 1 0 0 0,0-1 1 0 0,0 0-1 0 0,-1 1 0 0 0,1-1 0 0 0,1 0 1 0 0,-1 0-1 0 0,4 3 0 0 0,-2-2-125 0 0,1-1 0 0 0,0 1 0 0 0,0-1 0 0 0,0 0 0 0 0,0 0 0 0 0,1 0 0 0 0,-1-1 0 0 0,0 0 0 0 0,1 0 0 0 0,-1 0-1 0 0,1-1 1 0 0,-1 0 0 0 0,10-1 0 0 0,-1-1-6 0 0,0 0 0 0 0,0-1 0 0 0,0-1 0 0 0,-1-1 1 0 0,0 0-1 0 0,0 0 0 0 0,0-1 0 0 0,0-1 0 0 0,-1 0 0 0 0,0-1 0 0 0,-1 0 0 0 0,0-1 0 0 0,0 0 0 0 0,11-13 0 0 0,-15 13 511 0 0,0 0 0 0 0,0-1 1 0 0,-1 1-1 0 0,0-2 0 0 0,0 1 0 0 0,-1-1 0 0 0,-1 1 0 0 0,0-1 0 0 0,0 0 1 0 0,1-13-1 0 0,-2 4 665 0 0,-1 12 287 0 0,-2 18-590 0 0,0-2-750 0 0,-1 42 188 0 0,1 36-59 0 0,2-65-276 0 0,0 0 0 0 0,7 21 0 0 0,-7-35-223 0 0,0 0 0 0 0,0 0 1 0 0,1-1-1 0 0,0 1 0 0 0,0-1 0 0 0,1 1 0 0 0,0-1 0 0 0,0 0 0 0 0,9 10 0 0 0,4 0-1218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1300 0 0,'1'-3'6049'0'0,"6"-8"-1491"0"0,-1 7-3453 0 0,0 0-1 0 0,0 1 1 0 0,0 0-1 0 0,10-3 1 0 0,52-12 1120 0 0,-45 13-1605 0 0,263-63 2254 0 0,-281 67-2793 0 0,-1 0-1 0 0,0 0 0 0 0,0-1 0 0 0,0 1 0 0 0,0-1 0 0 0,-1 0 0 0 0,1 0 1 0 0,0 0-1 0 0,-1 0 0 0 0,1-1 0 0 0,-1 1 0 0 0,0-1 0 0 0,1 0 0 0 0,3-5 1 0 0,-6 7 152 0 0,-2 1-228 0 0,1 0-1 0 0,0 0 1 0 0,-1 0 0 0 0,1 0 0 0 0,0 0 0 0 0,0 0-1 0 0,-1 0 1 0 0,1 0 0 0 0,0 0 0 0 0,-1 0 0 0 0,1 0-1 0 0,0 0 1 0 0,0-1 0 0 0,-1 1 0 0 0,1 0-1 0 0,0 0 1 0 0,0 0 0 0 0,-1 0 0 0 0,1 0 0 0 0,0-1-1 0 0,0 1 1 0 0,0 0 0 0 0,-1 0 0 0 0,1 0 0 0 0,0-1-1 0 0,0 1 1 0 0,0 0 0 0 0,0 0 0 0 0,-1-1-1 0 0,1 1 1 0 0,0-1 0 0 0,0 1 3 0 0,0-1 0 0 0,-1 1 0 0 0,1 0 1 0 0,0-1-1 0 0,-1 1 0 0 0,1-1 0 0 0,0 1 0 0 0,-1-1 0 0 0,1 1 0 0 0,0 0 1 0 0,-1-1-1 0 0,1 1 0 0 0,-1 0 0 0 0,1 0 0 0 0,-1-1 0 0 0,1 1 1 0 0,-1 0-1 0 0,1 0 0 0 0,-1 0 0 0 0,1-1 0 0 0,-1 1 0 0 0,1 0 0 0 0,-1 0 1 0 0,1 0-1 0 0,-1 0 0 0 0,1 0 0 0 0,-1 0 0 0 0,0 0 0 0 0,-6 1 45 0 0,0 1-1 0 0,1-1 0 0 0,-1 1 0 0 0,1 0 0 0 0,-1 1 1 0 0,1-1-1 0 0,0 1 0 0 0,0 1 0 0 0,-11 7 1 0 0,7-3 56 0 0,0 0-1 0 0,1 0 1 0 0,0 2 0 0 0,-15 19 0 0 0,10-9 53 0 0,1 2 0 0 0,1-1 0 0 0,0 2 0 0 0,2-1 0 0 0,-8 27 0 0 0,13-33-153 0 0,1-1 0 0 0,0 1 0 0 0,1 0-1 0 0,1 0 1 0 0,-1 30 0 0 0,3-37-356 0 0,1-1 0 0 0,0 0 0 0 0,0 0 0 0 0,1 0 1 0 0,0 0-1 0 0,0 0 0 0 0,1 0 0 0 0,0-1 0 0 0,0 1 0 0 0,1-1 1 0 0,0 0-1 0 0,0 0 0 0 0,8 10 0 0 0,6 3-1241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93 148 92 0 0,'-6'5'1226'0'0,"1"-1"0"0"0,0 1 0 0 0,1 0 0 0 0,-1 1 0 0 0,1-1 0 0 0,0 1 0 0 0,0 0 0 0 0,0 0 0 0 0,1 0 0 0 0,0 1 1 0 0,1-1-1 0 0,-4 10 0 0 0,5-13-1038 0 0,1 0 0 0 0,-1 0 0 0 0,1-1 0 0 0,-1 1 0 0 0,1 0 1 0 0,0 0-1 0 0,0 0 0 0 0,0 0 0 0 0,0 0 0 0 0,1 0 0 0 0,-1-1 0 0 0,1 1 1 0 0,-1 0-1 0 0,1 0 0 0 0,0 0 0 0 0,0-1 0 0 0,1 1 0 0 0,-1-1 0 0 0,0 1 1 0 0,1-1-1 0 0,0 1 0 0 0,-1-1 0 0 0,1 0 0 0 0,0 0 0 0 0,0 0 0 0 0,0 0 0 0 0,0 0 1 0 0,1 0-1 0 0,-1 0 0 0 0,1-1 0 0 0,-1 1 0 0 0,4 1 0 0 0,0-1-88 0 0,-1-1-1 0 0,0 1 1 0 0,0-1-1 0 0,1 0 1 0 0,-1-1-1 0 0,0 1 0 0 0,1-1 1 0 0,-1 0-1 0 0,0-1 1 0 0,1 1-1 0 0,-1-1 1 0 0,0 0-1 0 0,1 0 1 0 0,-1 0-1 0 0,6-3 1 0 0,10-4 82 0 0,-1-1 0 0 0,24-14 1 0 0,-41 21-148 0 0,4-1 35 0 0,-1-1-1 0 0,0 0 1 0 0,0-1 0 0 0,0 0 0 0 0,-1 1 0 0 0,0-2-1 0 0,0 1 1 0 0,0-1 0 0 0,0 1 0 0 0,-1-2 0 0 0,0 1-1 0 0,0 0 1 0 0,4-12 0 0 0,-6 13 9 0 0,0 1 0 0 0,-1-1 0 0 0,0 0 0 0 0,0 0 0 0 0,0 0-1 0 0,0 0 1 0 0,-1 0 0 0 0,0 0 0 0 0,0 0 0 0 0,0 0 0 0 0,-1 0 0 0 0,1 0 0 0 0,-1 0 0 0 0,0 0 0 0 0,-1 1 0 0 0,1-1-1 0 0,-1 0 1 0 0,0 1 0 0 0,0-1 0 0 0,-5-7 0 0 0,3 6-19 0 0,0 0-1 0 0,-1 0 1 0 0,0 1 0 0 0,0-1 0 0 0,0 1-1 0 0,-1 0 1 0 0,1 1 0 0 0,-1-1-1 0 0,0 1 1 0 0,-1 0 0 0 0,1 0-1 0 0,0 1 1 0 0,-1 0 0 0 0,0 0-1 0 0,-7-1 1 0 0,7 2-32 0 0,1 1 1 0 0,0 1-1 0 0,-1-1 1 0 0,1 1-1 0 0,-1 0 1 0 0,1 0-1 0 0,0 1 1 0 0,-1 0-1 0 0,1 0 1 0 0,0 1-1 0 0,-1-1 1 0 0,1 1-1 0 0,0 1 1 0 0,0-1-1 0 0,0 1 1 0 0,1 0-1 0 0,-8 6 1 0 0,4-4-9 0 0,1 2 0 0 0,1-1 1 0 0,-1 1-1 0 0,1 0 1 0 0,0 1-1 0 0,0 0 0 0 0,1 0 1 0 0,0 0-1 0 0,1 1 1 0 0,0 0-1 0 0,0 0 1 0 0,1 0-1 0 0,0 1 0 0 0,1-1 1 0 0,0 1-1 0 0,0 0 1 0 0,-1 10-1 0 0,3-16-22 0 0,1 0 0 0 0,0 0 1 0 0,0-1-1 0 0,0 1 0 0 0,0 0 1 0 0,0 0-1 0 0,1-1 0 0 0,0 1 0 0 0,-1 0 1 0 0,1-1-1 0 0,1 1 0 0 0,-1 0 0 0 0,0-1 1 0 0,1 0-1 0 0,0 1 0 0 0,0-1 0 0 0,0 0 1 0 0,0 0-1 0 0,0 0 0 0 0,1 0 0 0 0,0 0 1 0 0,-1-1-1 0 0,7 5 0 0 0,-4-4-80 0 0,0 0-1 0 0,0 0 0 0 0,1-1 1 0 0,-1 0-1 0 0,1 0 1 0 0,-1 0-1 0 0,1 0 1 0 0,0-1-1 0 0,0 0 1 0 0,0-1-1 0 0,0 1 0 0 0,0-1 1 0 0,0 0-1 0 0,9-1 1 0 0,-2-2-105 0 0,0 1 1 0 0,0-1-1 0 0,0-1 1 0 0,0-1-1 0 0,-1 0 1 0 0,0 0 0 0 0,0-1-1 0 0,0-1 1 0 0,12-8-1 0 0,-17 10 250 0 0,0 0-1 0 0,0-1 1 0 0,-1 1-1 0 0,0-1 1 0 0,0-1 0 0 0,0 1-1 0 0,-1-1 1 0 0,0 0-1 0 0,0 0 1 0 0,-1 0 0 0 0,0-1-1 0 0,0 1 1 0 0,-1-1-1 0 0,0 0 1 0 0,3-13-1 0 0,2-6 840 0 0,-6 23-631 0 0,0-1 0 0 0,-1 0 0 0 0,1 1 0 0 0,-1-1 1 0 0,0-6-1 0 0,-1 9 503 0 0,0 6-686 0 0,0 24-35 0 0,0 43-1069 0 0,11 91-1 0 0,-5-139-511 0 0,2-3-55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4052 0 0,'5'-4'18586'0'0,"3"37"-17311"0"0,-2 1 0 0 0,3 45-1 0 0,-3-16-678 0 0,1 81-1693 0 0,-6-110-1919 0 0,-1-19 1417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4 3760 0 0,'-3'-4'15675'0'0,"-28"51"-14162"0"0,-32 66 0 0 0,9-14-728 0 0,-100 150 417 0 0,72-119-676 0 0,79-124-598 0 0,0-1-1 0 0,0 0 1 0 0,-1 0 0 0 0,0-1 0 0 0,0 1 0 0 0,0-1 0 0 0,-1 0 0 0 0,-8 7 0 0 0,12-11-175 0 0,0 0-244 0 0,0 0 472 0 0,1-1 1 0 0,-1 1 0 0 0,0-1-1 0 0,1 1 1 0 0,-1 0 0 0 0,1-1-1 0 0,-1 1 1 0 0,1-1 0 0 0,-1 1 0 0 0,1-1-1 0 0,0 0 1 0 0,-1 1 0 0 0,1-1-1 0 0,0 1 1 0 0,-1-1 0 0 0,1 0-1 0 0,0 1 1 0 0,0-1 0 0 0,-1 0-1 0 0,1 1 1 0 0,0-1 0 0 0,0 0 0 0 0,0 0-1 0 0,0 1 1 0 0,0-1 0 0 0,0 0-1 0 0,0 1 1 0 0,0-1 0 0 0,0 0-1 0 0,0 1 1 0 0,0-1 0 0 0,1 0 0 0 0,-1 0-1 0 0,6-28-74 0 0,-2 14 247 0 0,2 0 0 0 0,0 1 0 0 0,0 0 0 0 0,2 0 1 0 0,0 1-1 0 0,0 0 0 0 0,1 0 0 0 0,1 0 0 0 0,0 2 1 0 0,0-1-1 0 0,22-17 0 0 0,-29 27-69 0 0,0 0 0 0 0,0 0 0 0 0,0 0 0 0 0,0 0 0 0 0,1 0 0 0 0,-1 0 0 0 0,0 1 0 0 0,1 0 0 0 0,0 0 1 0 0,-1 0-1 0 0,1 0 0 0 0,0 0 0 0 0,-1 1 0 0 0,1 0 0 0 0,0-1 0 0 0,0 1 0 0 0,-1 1 0 0 0,1-1 0 0 0,7 2 0 0 0,-6 0-13 0 0,-1 0-1 0 0,1 0 1 0 0,0 0-1 0 0,-1 0 1 0 0,0 1 0 0 0,0 0-1 0 0,0 0 1 0 0,0 0-1 0 0,0 0 1 0 0,0 1 0 0 0,-1 0-1 0 0,1 0 1 0 0,-1 0-1 0 0,3 5 1 0 0,5 8 42 0 0,-2 0 1 0 0,0 0 0 0 0,-1 1-1 0 0,6 20 1 0 0,16 75-225 0 0,-21-74-1555 0 0,2-1 0 0 0,21 52 0 0 0,-19-66 63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1 356 0 0,'-1'1'14145'0'0,"-7"7"-7465"0"0,-2 4-4624 0 0,-25 30-4204 0 0,23-28 3940 0 0,-26 35-1118 0 0,-2-2-1 0 0,-3-2 1 0 0,-1-2 0 0 0,-78 59 0 0 0,122-102-667 0 0,0 1 1 0 0,-1-1 0 0 0,1 0-1 0 0,0 0 1 0 0,0 1 0 0 0,0-1-1 0 0,-1 0 1 0 0,1 0 0 0 0,0 0-1 0 0,0 1 1 0 0,-1-1-1 0 0,1 0 1 0 0,0 0 0 0 0,-1 0-1 0 0,1 0 1 0 0,0 1 0 0 0,0-1-1 0 0,-1 0 1 0 0,1 0 0 0 0,0 0-1 0 0,-1 0 1 0 0,1 0-1 0 0,0 0 1 0 0,-1 0 0 0 0,1 0-1 0 0,0 0 1 0 0,-1 0 0 0 0,1 0-1 0 0,0 0 1 0 0,-1 0 0 0 0,1 0-1 0 0,0 0 1 0 0,-1-1 0 0 0,1 1-1 0 0,2-12 36 0 0,18-20 12 0 0,-7 20 200 0 0,0 0 1 0 0,25-19-1 0 0,-34 28-163 0 0,0 0-1 0 0,1 1 1 0 0,-1-1-1 0 0,1 1 0 0 0,0 0 1 0 0,0 0-1 0 0,0 0 1 0 0,0 1-1 0 0,0 0 1 0 0,0 0-1 0 0,0 0 0 0 0,0 0 1 0 0,9 1-1 0 0,-8 1-16 0 0,0 0-1 0 0,0 1 1 0 0,-1 0-1 0 0,1 0 1 0 0,-1 0 0 0 0,1 1-1 0 0,-1-1 1 0 0,0 1-1 0 0,0 0 1 0 0,0 1-1 0 0,-1 0 1 0 0,9 8-1 0 0,3 4-112 0 0,26 37 1 0 0,-35-43-138 0 0,14 27-2149 0 0,-17-28 1303 0 0,3 4-580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61 968 0 0,'-1'-2'5898'0'0,"-11"-10"2547"0"0,10 12-8135 0 0,-1 0 1 0 0,0 0-1 0 0,1 1 1 0 0,-1-1-1 0 0,1 1 1 0 0,-1-1 0 0 0,1 1-1 0 0,0 0 1 0 0,-1 0-1 0 0,1 0 1 0 0,0 0-1 0 0,-1 0 1 0 0,1 1-1 0 0,0-1 1 0 0,0 1 0 0 0,0-1-1 0 0,0 1 1 0 0,0 0-1 0 0,1 0 1 0 0,-1 0-1 0 0,1 0 1 0 0,-1 0-1 0 0,1 0 1 0 0,-1 0 0 0 0,0 3-1 0 0,-1-1-143 0 0,1 1 1 0 0,0-1-1 0 0,-1 1 0 0 0,2-1 1 0 0,-1 1-1 0 0,0 0 0 0 0,1 0 1 0 0,0 0-1 0 0,0-1 0 0 0,1 1 1 0 0,-1 0-1 0 0,1 9 0 0 0,1-10-97 0 0,0 0-1 0 0,0 1 0 0 0,0-1 0 0 0,0 0 0 0 0,1 0 0 0 0,0 0 1 0 0,0 0-1 0 0,0 0 0 0 0,0 0 0 0 0,1-1 0 0 0,-1 1 1 0 0,1-1-1 0 0,0 1 0 0 0,0-1 0 0 0,0 0 0 0 0,1 0 1 0 0,6 4-1 0 0,-4-4-31 0 0,0 1 1 0 0,0-1 0 0 0,1-1-1 0 0,-1 1 1 0 0,1-1 0 0 0,0-1 0 0 0,0 1-1 0 0,-1-1 1 0 0,1 0 0 0 0,12 0-1 0 0,-8-1-20 0 0,-1-1 0 0 0,0 0-1 0 0,0 0 1 0 0,0-1 0 0 0,0-1 0 0 0,0 1-1 0 0,11-6 1 0 0,-14 5 18 0 0,-1 1 0 0 0,0-2 0 0 0,0 1-1 0 0,-1 0 1 0 0,1-1 0 0 0,-1 0 0 0 0,1-1 0 0 0,-1 1 0 0 0,-1-1-1 0 0,8-9 1 0 0,-10 11 28 0 0,0 0 0 0 0,0 0-1 0 0,0-1 1 0 0,-1 1 0 0 0,0 0-1 0 0,1-1 1 0 0,-1 1 0 0 0,0-1 0 0 0,-1 0-1 0 0,1 1 1 0 0,-1-1 0 0 0,0 0-1 0 0,1 1 1 0 0,-2-1 0 0 0,0-7 0 0 0,0 6 12 0 0,0-1 1 0 0,-1 1 0 0 0,0-1-1 0 0,0 1 1 0 0,0 0 0 0 0,-1 0-1 0 0,1 0 1 0 0,-1 0 0 0 0,-7-9-1 0 0,6 10-65 0 0,0-1-1 0 0,1 1 0 0 0,-2 0 1 0 0,1 0-1 0 0,0 1 0 0 0,-1-1 1 0 0,1 1-1 0 0,-1 0 1 0 0,0 0-1 0 0,0 0 0 0 0,0 1 1 0 0,-1 0-1 0 0,1 0 0 0 0,-1 0 1 0 0,1 1-1 0 0,-1 0 1 0 0,1 0-1 0 0,-1 0 0 0 0,0 0 1 0 0,1 1-1 0 0,-12 1 0 0 0,12 0-340 0 0,-1 1-1 0 0,1-1 0 0 0,0 1 0 0 0,0 1 0 0 0,1-1 0 0 0,-1 0 0 0 0,0 1 0 0 0,1 0 1 0 0,0 0-1 0 0,-1 1 0 0 0,-4 4 0 0 0,2 2-1274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4560 0 0,'-7'-15'4181'0'0,"0"-1"-1093"0"0,7 5-996 0 0,-4 1-708 0 0,2 4-484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82 2356 0 0,'-2'0'678'0'0,"-1"0"0"0"0,1 0 0 0 0,-1 1 0 0 0,1-1-1 0 0,-1 1 1 0 0,1-1 0 0 0,-1 1 0 0 0,1 0 0 0 0,-1 0-1 0 0,1 0 1 0 0,0 0 0 0 0,-1 0 0 0 0,1 0 0 0 0,0 1 0 0 0,0-1-1 0 0,0 1 1 0 0,-2 2 0 0 0,2-1-254 0 0,0-1 0 0 0,0 1 0 0 0,0 0 0 0 0,0 0 0 0 0,1 0 0 0 0,-1 0-1 0 0,1 0 1 0 0,0 0 0 0 0,0 0 0 0 0,0 1 0 0 0,-1 5 0 0 0,1-4-240 0 0,1 1 1 0 0,0-1-1 0 0,0 0 0 0 0,0 0 1 0 0,0 0-1 0 0,1 0 1 0 0,0 0-1 0 0,0 0 0 0 0,0 0 1 0 0,1 0-1 0 0,0 0 0 0 0,0-1 1 0 0,0 1-1 0 0,0-1 1 0 0,1 1-1 0 0,0-1 0 0 0,3 5 1 0 0,1-2-71 0 0,0-1 0 0 0,0-1 0 0 0,1 0 1 0 0,0 0-1 0 0,0 0 0 0 0,0-1 0 0 0,0 0 1 0 0,1 0-1 0 0,-1-1 0 0 0,1 0 0 0 0,0-1 1 0 0,0 0-1 0 0,0 0 0 0 0,0-1 0 0 0,0 0 1 0 0,0-1-1 0 0,17-1 0 0 0,-8 0-58 0 0,-1-1 0 0 0,1-1 0 0 0,-1-1 0 0 0,0 0 0 0 0,-1-1 0 0 0,1-1 0 0 0,-1-1 0 0 0,23-12 0 0 0,-35 17-23 0 0,0 0 0 0 0,0 0 0 0 0,-1-1 0 0 0,1 1 0 0 0,-1-1-1 0 0,1 0 1 0 0,-1 0 0 0 0,0 0 0 0 0,0 0 0 0 0,-1-1 0 0 0,1 1 0 0 0,-1-1 0 0 0,1 0 0 0 0,-1 1 0 0 0,0-1 0 0 0,0 0-1 0 0,-1 0 1 0 0,1 0 0 0 0,-1-1 0 0 0,0 1 0 0 0,0 0 0 0 0,-1 0 0 0 0,1-1 0 0 0,-1 1 0 0 0,0 0 0 0 0,0-1 0 0 0,0 1-1 0 0,0 0 1 0 0,-1-1 0 0 0,0 1 0 0 0,0 0 0 0 0,0 0 0 0 0,-1-1 0 0 0,1 1 0 0 0,-1 0 0 0 0,0 1 0 0 0,0-1-1 0 0,0 0 1 0 0,0 0 0 0 0,-1 1 0 0 0,-3-5 0 0 0,-1 0 24 0 0,0 1 1 0 0,0 0-1 0 0,0 0 0 0 0,-1 0 1 0 0,0 1-1 0 0,0 0 0 0 0,0 1 1 0 0,-1-1-1 0 0,-12-4 0 0 0,16 8-37 0 0,0 0 0 0 0,0 0-1 0 0,-1 0 1 0 0,1 1-1 0 0,0 0 1 0 0,0 0 0 0 0,-1 0-1 0 0,1 1 1 0 0,-1 0-1 0 0,1 0 1 0 0,-1 0 0 0 0,1 1-1 0 0,0 0 1 0 0,-1 0 0 0 0,1 0-1 0 0,0 0 1 0 0,0 1-1 0 0,0 0 1 0 0,-6 3 0 0 0,3-1-4 0 0,1 1 0 0 0,0 0 0 0 0,0 0 0 0 0,1 0 0 0 0,0 1 0 0 0,0 0 0 0 0,0 0 0 0 0,1 1 0 0 0,-1-1 0 0 0,-7 14 0 0 0,8-9 3 0 0,0 0-1 0 0,1 0 0 0 0,0 1 1 0 0,0-1-1 0 0,1 1 1 0 0,1 0-1 0 0,-2 14 1 0 0,-7 285 311 0 0,3-32-1157 0 0,7-232-3343 0 0,1-39 2564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92 0 0,'16'-41'20253'0'0,"-18"69"-14546"0"0,1-5-5265 0 0,2 0 0 0 0,6 30 1 0 0,-5-41-384 0 0,1 0 0 0 0,0 0 0 0 0,1-1 0 0 0,1 0 0 0 0,-1 0 0 0 0,2 0 0 0 0,8 13 0 0 0,-11-20-89 0 0,1 1 1 0 0,-1-1-1 0 0,1 0 1 0 0,0 0-1 0 0,0-1 1 0 0,1 1-1 0 0,-1-1 1 0 0,1 0-1 0 0,-1 0 1 0 0,1 0-1 0 0,0-1 1 0 0,0 0-1 0 0,1 0 1 0 0,-1 0-1 0 0,0 0 1 0 0,1-1-1 0 0,-1 0 1 0 0,6 0-1 0 0,-1 0-10 0 0,0-1 0 0 0,0 0 0 0 0,-1 0 0 0 0,1-1 0 0 0,0-1 0 0 0,-1 0 0 0 0,1 0 0 0 0,-1-1 0 0 0,0 0 0 0 0,0 0 0 0 0,0-1 0 0 0,17-10 0 0 0,-20 10 112 0 0,1 0 0 0 0,-1-1 0 0 0,0 0 1 0 0,-1 0-1 0 0,1 0 0 0 0,-1 0 1 0 0,0-1-1 0 0,0 0 0 0 0,-1 0 0 0 0,1-1 1 0 0,-1 1-1 0 0,-1-1 0 0 0,1 0 1 0 0,-1 0-1 0 0,-1 0 0 0 0,4-14 1 0 0,0-10 98 0 0,5-62 0 0 0,-7 71-3649 0 0,-4 13 1865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44 4848 0 0,'1'-2'897'0'0,"-1"0"0"0"0,-1 0-1 0 0,1-1 1 0 0,0 1 0 0 0,0 0-1 0 0,-1 0 1 0 0,1 0 0 0 0,-1 0-1 0 0,0 1 1 0 0,0-1 0 0 0,1 0-1 0 0,-1 0 1 0 0,-2-2 0 0 0,2 2-567 0 0,0 1 0 0 0,0 0 0 0 0,0 0 0 0 0,-1 0-1 0 0,1 0 1 0 0,0 1 0 0 0,0-1 0 0 0,-1 0 0 0 0,1 0 0 0 0,0 1 0 0 0,-1-1 0 0 0,1 1 0 0 0,-1-1 0 0 0,-2 0 0 0 0,-1 1-98 0 0,0 0 0 0 0,-1 0 0 0 0,1 0 0 0 0,0 1-1 0 0,0 0 1 0 0,-1 0 0 0 0,1 0 0 0 0,0 0 0 0 0,-8 4 0 0 0,2 0-66 0 0,1 0 0 0 0,-1 0 0 0 0,1 1 0 0 0,1 0 0 0 0,-1 1 0 0 0,1 0 0 0 0,0 1 0 0 0,0 0 0 0 0,1 0 0 0 0,0 1 0 0 0,1 0 0 0 0,0 0 0 0 0,-8 13 0 0 0,11-14-114 0 0,0-1 0 0 0,0 1 0 0 0,1-1-1 0 0,0 1 1 0 0,1 0 0 0 0,-1 0-1 0 0,2 0 1 0 0,-1 0 0 0 0,1 1 0 0 0,0-1-1 0 0,1 0 1 0 0,0 1 0 0 0,0-1-1 0 0,0 0 1 0 0,1 1 0 0 0,1-1-1 0 0,0 0 1 0 0,0 0 0 0 0,4 11 0 0 0,0-6-25 0 0,0-1 1 0 0,1 1 0 0 0,0-2 0 0 0,1 1 0 0 0,0-1 0 0 0,1 0 0 0 0,0 0 0 0 0,1-1 0 0 0,0 0-1 0 0,1-1 1 0 0,0-1 0 0 0,0 1 0 0 0,1-2 0 0 0,0 1 0 0 0,0-2 0 0 0,1 1 0 0 0,13 3-1 0 0,-8-4-41 0 0,0 0 0 0 0,0-2-1 0 0,1 0 1 0 0,-1-2 0 0 0,1 0-1 0 0,0 0 1 0 0,-1-2 0 0 0,1 0-1 0 0,0-2 1 0 0,0 0 0 0 0,-1-1-1 0 0,26-7 1 0 0,-27 6-17 0 0,-1-2 0 0 0,1 0 0 0 0,-1-1 0 0 0,25-14 1 0 0,-35 18 35 0 0,-1-1 0 0 0,0 0 0 0 0,0 0 1 0 0,0 0-1 0 0,0-1 0 0 0,-1 1 1 0 0,1-1-1 0 0,-1 0 0 0 0,-1-1 0 0 0,1 1 1 0 0,-1 0-1 0 0,0-1 0 0 0,0 0 0 0 0,0 0 1 0 0,3-11-1 0 0,-5 13 2 0 0,-1-1 0 0 0,1 1 0 0 0,-1 0 0 0 0,0-1 0 0 0,0 1 1 0 0,-1-1-1 0 0,1 1 0 0 0,-1 0 0 0 0,0-1 0 0 0,0 1 0 0 0,0 0 0 0 0,-1 0 0 0 0,0 0 0 0 0,1 0 0 0 0,-1 0 1 0 0,-4-6-1 0 0,4 7-3 0 0,0 0 1 0 0,-1 0-1 0 0,1 1 0 0 0,0-1 1 0 0,-1 0-1 0 0,1 1 1 0 0,-1 0-1 0 0,0-1 0 0 0,0 1 1 0 0,0 0-1 0 0,0 1 1 0 0,0-1-1 0 0,-1 0 0 0 0,1 1 1 0 0,0 0-1 0 0,-1 0 1 0 0,1 0-1 0 0,-1 0 0 0 0,1 0 1 0 0,-6 0-1 0 0,2 2 3 0 0,1-1-1 0 0,-1 1 1 0 0,0 0 0 0 0,1 0-1 0 0,0 1 1 0 0,-1 0-1 0 0,1 0 1 0 0,0 1-1 0 0,0-1 1 0 0,0 1 0 0 0,1 1-1 0 0,-1-1 1 0 0,1 1-1 0 0,-1 0 1 0 0,1 0-1 0 0,0 0 1 0 0,1 1 0 0 0,-1 0-1 0 0,1 0 1 0 0,0 0-1 0 0,0 1 1 0 0,-4 6-1 0 0,2-1 15 0 0,1 0-1 0 0,0 0 0 0 0,0 1 1 0 0,1 0-1 0 0,1-1 1 0 0,0 1-1 0 0,0 0 0 0 0,1 0 1 0 0,1 1-1 0 0,0-1 0 0 0,1 15 1 0 0,7 49 82 0 0,18 78 1 0 0,-20-126-90 0 0,9 72-444 0 0,-11-33-3980 0 0,-3-57 2796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3796 0 0,'0'-6'1321'0'0,"0"0"1"0"0,1 0-1 0 0,0 0 0 0 0,0 0 0 0 0,1 0 0 0 0,-1 0 0 0 0,1 0 0 0 0,1 0 0 0 0,-1 1 0 0 0,1-1 0 0 0,4-7 0 0 0,-3 8-763 0 0,0 0 0 0 0,0-1-1 0 0,1 1 1 0 0,0 1-1 0 0,-1-1 1 0 0,2 1-1 0 0,-1 0 1 0 0,0 0 0 0 0,11-5-1 0 0,-11 6-470 0 0,1 0 0 0 0,-1 1 0 0 0,1 0 0 0 0,0 0 0 0 0,0 0 0 0 0,0 1 0 0 0,0 0 0 0 0,0 0 0 0 0,0 1 0 0 0,0-1 0 0 0,0 1 0 0 0,0 1 0 0 0,0-1 0 0 0,0 1 0 0 0,0 0 0 0 0,0 0 0 0 0,0 1 0 0 0,0 0 0 0 0,0 0 0 0 0,-1 0 0 0 0,1 1 0 0 0,-1-1 0 0 0,10 8 0 0 0,-9-5-33 0 0,0 0 0 0 0,0 0 0 0 0,-1 0 0 0 0,0 1 0 0 0,0 0 1 0 0,0 0-1 0 0,-1 1 0 0 0,0-1 0 0 0,6 14 0 0 0,-2 0 58 0 0,-1 0 0 0 0,5 24 0 0 0,-7-23-49 0 0,2 0-130 0 0,-7-20 53 0 0,0-1 0 0 0,0 0 1 0 0,0 0-1 0 0,1 0 0 0 0,-1 0 1 0 0,0 0-1 0 0,0 0 0 0 0,1 1 0 0 0,-1-1 1 0 0,0 0-1 0 0,0 0 0 0 0,1 0 0 0 0,-1 0 1 0 0,0 0-1 0 0,0 0 0 0 0,1 0 1 0 0,-1 0-1 0 0,0 0 0 0 0,0 0 0 0 0,1 0 1 0 0,-1 0-1 0 0,0 0 0 0 0,0 0 0 0 0,1 0 1 0 0,-1-1-1 0 0,0 1 0 0 0,0 0 0 0 0,1 0 1 0 0,-1 0-1 0 0,0 0 0 0 0,0 0 1 0 0,0-1-1 0 0,1 1 0 0 0,-1 0 0 0 0,0 0 1 0 0,0 0-1 0 0,0-1 0 0 0,14-13-164 0 0,12-23 210 0 0,-22 31-67 0 0,5-7 45 0 0,3-6 82 0 0,1-1-1 0 0,1 2 0 0 0,1 0 0 0 0,0 1 1 0 0,1 0-1 0 0,25-19 0 0 0,-32 30-32 0 0,-4 2 20 0 0,0 0 1 0 0,1 0-1 0 0,0 1 1 0 0,10-5-1 0 0,-14 7-60 0 0,0 1 0 0 0,0-1 0 0 0,0 1-1 0 0,1 0 1 0 0,-1-1 0 0 0,0 1 0 0 0,0 0 0 0 0,0 0-1 0 0,0 0 1 0 0,0 1 0 0 0,0-1 0 0 0,0 0 0 0 0,0 1 0 0 0,0-1-1 0 0,0 1 1 0 0,0 0 0 0 0,0 0 0 0 0,0-1 0 0 0,0 1-1 0 0,1 2 1 0 0,4 1 14 0 0,-1 1 0 0 0,0-1 0 0 0,0 1 0 0 0,0 1 0 0 0,-1-1 0 0 0,0 1 0 0 0,0 0 0 0 0,0 0 0 0 0,-1 1 0 0 0,7 11 0 0 0,-8-9-14 0 0,1 0 1 0 0,-1 1-1 0 0,-1-1 1 0 0,1 1-1 0 0,-2-1 1 0 0,1 1-1 0 0,-1 0 1 0 0,-1 12-1 0 0,-2 55 94 0 0,-19 129 0 0 0,17-183-179 0 0,-2 9-830 0 0,-2 55 0 0 0,5-73-2082 0 0,2-7 1365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 1236 0 0,'0'0'12075'0'0,"-3"3"-10397"0"0,-2 3-1292 0 0,1 0-1 0 0,-1 1 1 0 0,1 0-1 0 0,0 0 1 0 0,1 0-1 0 0,0 1 1 0 0,0-1-1 0 0,0 1 1 0 0,1 0-1 0 0,1-1 1 0 0,-1 1-1 0 0,1 0 1 0 0,0 0-1 0 0,1 0 1 0 0,0 0-1 0 0,0 0 1 0 0,1 0-1 0 0,0 0 1 0 0,0 0-1 0 0,3 8 1 0 0,-2-7-303 0 0,0 0 0 0 0,0-1 0 0 0,1 1 0 0 0,0-1 0 0 0,1 0 1 0 0,0 0-1 0 0,0 0 0 0 0,1-1 0 0 0,0 1 0 0 0,0-1 1 0 0,1 0-1 0 0,0-1 0 0 0,0 1 0 0 0,1-1 0 0 0,-1 0 0 0 0,1-1 1 0 0,1 0-1 0 0,10 7 0 0 0,-7-8-126 0 0,-1-1-1 0 0,1 0 1 0 0,-1 0 0 0 0,1-1 0 0 0,0 0 0 0 0,0-1-1 0 0,0 0 1 0 0,0-1 0 0 0,1 0 0 0 0,-1-1-1 0 0,0 0 1 0 0,16-4 0 0 0,-15 2-17 0 0,0 0 0 0 0,-1 0-1 0 0,1-2 1 0 0,-1 1 0 0 0,0-1 0 0 0,0-1 0 0 0,-1 0 0 0 0,1-1-1 0 0,-1 0 1 0 0,-1 0 0 0 0,13-12 0 0 0,-14 10 193 0 0,-1-1 1 0 0,0 0-1 0 0,0 0 1 0 0,-1 0 0 0 0,0-1-1 0 0,6-14 1 0 0,20-71 1663 0 0,-24 68-1062 0 0,0-8 452 0 0,-5 29-990 0 0,-3 7-183 0 0,0 0 0 0 0,0 0-1 0 0,0 0 1 0 0,0 1 0 0 0,0-1 0 0 0,0 0 0 0 0,0 0 0 0 0,0 0-1 0 0,0 0 1 0 0,0 0 0 0 0,0 0 0 0 0,0 0 0 0 0,0 0 0 0 0,0 0-1 0 0,0 0 1 0 0,0 0 0 0 0,0 0 0 0 0,0 1 0 0 0,0-1 0 0 0,0 0-1 0 0,0 0 1 0 0,0 0 0 0 0,0 0 0 0 0,0 0 0 0 0,0 0 0 0 0,0 0-1 0 0,0 0 1 0 0,0 0 0 0 0,0 0 0 0 0,0 0 0 0 0,0 0 0 0 0,0 1-1 0 0,0-1 1 0 0,0 0 0 0 0,0 0 0 0 0,0 0 0 0 0,0 0 0 0 0,0 0-1 0 0,0 0 1 0 0,0 0 0 0 0,0 0 0 0 0,0 0 0 0 0,1 0 0 0 0,-1 0-1 0 0,0 0 1 0 0,0 0 0 0 0,0 0 0 0 0,0 0 0 0 0,0 0 0 0 0,0 0-1 0 0,0 0 1 0 0,0 0 0 0 0,0 0 0 0 0,0 0 0 0 0,0 0 0 0 0,0 0-1 0 0,1 0 1 0 0,-1 0 0 0 0,0 0 0 0 0,0 0 0 0 0,0 0 0 0 0,0 0 0 0 0,0 0-1 0 0,-3 13 30 0 0,1 0-1 0 0,0 0 1 0 0,1 0-1 0 0,1 0 1 0 0,-1 0 0 0 0,2 0-1 0 0,0 0 1 0 0,1 0-1 0 0,0-1 1 0 0,1 1-1 0 0,0 0 1 0 0,1-1-1 0 0,1 0 1 0 0,5 13-1 0 0,-4-13-366 0 0,0 0-1 0 0,1 0 0 0 0,0 0 0 0 0,1 0 0 0 0,1-1 0 0 0,-1-1 0 0 0,2 0 0 0 0,-1 0 0 0 0,2 0 0 0 0,-1-1 0 0 0,1-1 0 0 0,0 0 0 0 0,21 11 0 0 0,-10-9-1283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3724 0 0,'-4'-15'14632'0'0,"-27"238"-10361"0"0,11-60-2998 0 0,-35 407 1100 0 0,54-559-2451 0 0,-1 76 95 0 0,3-79-570 0 0,-1 0 0 0 0,2 1 0 0 0,-1-1 1 0 0,1 0-1 0 0,0 0 0 0 0,0 0 0 0 0,1 0 0 0 0,4 8 1 0 0,0-4-1015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3412 0 0,'-67'5'8317'0'0,"49"-2"-6868"0"0,2 0 0 0 0,-19 7 0 0 0,25-7-1065 0 0,1 1 0 0 0,-1 0 0 0 0,1 0 0 0 0,0 1-1 0 0,1 0 1 0 0,-1 0 0 0 0,1 1 0 0 0,0 1 0 0 0,0-1 0 0 0,1 1 0 0 0,-11 13 0 0 0,15-17-320 0 0,1 0 0 0 0,0 1 1 0 0,-1 0-1 0 0,1 0 0 0 0,1-1 1 0 0,-1 1-1 0 0,1 0 0 0 0,-1 1 1 0 0,1-1-1 0 0,0 0 0 0 0,0 0 1 0 0,1 0-1 0 0,0 1 0 0 0,-1-1 1 0 0,1 0-1 0 0,1 1 0 0 0,-1-1 1 0 0,0 0-1 0 0,1 0 0 0 0,0 1 1 0 0,0-1-1 0 0,1 0 0 0 0,-1 0 1 0 0,1 0-1 0 0,-1 0 0 0 0,1-1 1 0 0,1 1-1 0 0,-1 0 0 0 0,4 4 1 0 0,-1-2-203 0 0,-1-1 0 0 0,1 0 0 0 0,0 1 1 0 0,1-2-1 0 0,0 1 0 0 0,-1-1 0 0 0,1 0 1 0 0,1 0-1 0 0,-1 0 0 0 0,0-1 1 0 0,1 0-1 0 0,0-1 0 0 0,0 1 0 0 0,-1-1 1 0 0,1 0-1 0 0,13 1 0 0 0,-18-3 86 0 0,5 1-64 0 0,0-1-1 0 0,0 1 1 0 0,0-1-1 0 0,0-1 1 0 0,11-1-1 0 0,-17 1 558 0 0,-6 0-381 0 0,-5 0-23 0 0,1 1 0 0 0,-1 0-1 0 0,0 0 1 0 0,0 1 0 0 0,1 0-1 0 0,-1 1 1 0 0,0 0 0 0 0,1 0-1 0 0,0 1 1 0 0,-1 1 0 0 0,1-1-1 0 0,0 1 1 0 0,1 1 0 0 0,-1 0-1 0 0,1 0 1 0 0,-11 9 0 0 0,7-5 107 0 0,1 0 0 0 0,0 1 0 0 0,1 0 0 0 0,0 1 1 0 0,1 0-1 0 0,0 0 0 0 0,0 1 0 0 0,1 1 0 0 0,1-1 1 0 0,-11 26-1 0 0,16-32-83 0 0,0 0 0 0 0,0-1 0 0 0,1 1 0 0 0,0 0 0 0 0,0 0 1 0 0,0 0-1 0 0,1 0 0 0 0,0 0 0 0 0,0-1 0 0 0,0 1 0 0 0,1 0 0 0 0,0 0 0 0 0,0 0 1 0 0,1 0-1 0 0,-1-1 0 0 0,1 1 0 0 0,1 0 0 0 0,-1-1 0 0 0,1 0 0 0 0,0 1 1 0 0,0-1-1 0 0,0-1 0 0 0,1 1 0 0 0,-1 0 0 0 0,1-1 0 0 0,0 1 0 0 0,1-1 0 0 0,-1 0 1 0 0,1-1-1 0 0,0 1 0 0 0,0-1 0 0 0,0 0 0 0 0,0 0 0 0 0,0-1 0 0 0,7 3 1 0 0,3 0-967 0 0,1-2 0 0 0,0 1 0 0 0,15 0 0 0 0,-3-2-649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5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35 122 1036 0 0,'-4'10'1666'0'0,"0"0"0"0"0,0 0 0 0 0,1 0 0 0 0,0 0-1 0 0,0 0 1 0 0,1 1 0 0 0,-1 21 0 0 0,3-20-1191 0 0,1-1 0 0 0,0 1-1 0 0,0 0 1 0 0,1 0 0 0 0,0-1 0 0 0,1 1 0 0 0,1-1-1 0 0,0 0 1 0 0,0 0 0 0 0,1 0 0 0 0,10 15 0 0 0,-14-23-405 0 0,1-1 0 0 0,0 1 1 0 0,-1-1-1 0 0,1 1 0 0 0,1-1 1 0 0,-1 0-1 0 0,0 0 1 0 0,0 0-1 0 0,1 0 0 0 0,-1 0 1 0 0,1 0-1 0 0,0-1 1 0 0,-1 1-1 0 0,1-1 0 0 0,0 0 1 0 0,0 0-1 0 0,0 0 0 0 0,0 0 1 0 0,0 0-1 0 0,0 0 1 0 0,0-1-1 0 0,0 0 0 0 0,0 0 1 0 0,1 0-1 0 0,-1 0 1 0 0,0 0-1 0 0,0 0 0 0 0,0-1 1 0 0,5-1-1 0 0,-1 0 11 0 0,1-1-1 0 0,-1 0 1 0 0,1-1 0 0 0,-1 0-1 0 0,0 0 1 0 0,0-1-1 0 0,-1 1 1 0 0,1-1 0 0 0,-1-1-1 0 0,8-7 1 0 0,-7 5 0 0 0,1 0-1 0 0,-1 0 1 0 0,-1 0 0 0 0,1-1 0 0 0,-1 0 0 0 0,-1 0 0 0 0,0-1 0 0 0,0 1-1 0 0,-1-1 1 0 0,6-17 0 0 0,-8 16 19 0 0,0 3-16 0 0,-1 0 1 0 0,1-1 0 0 0,-1 1-1 0 0,-1 0 1 0 0,1-1 0 0 0,-2 1-1 0 0,1-1 1 0 0,-1 1 0 0 0,0 0-1 0 0,-5-17 1 0 0,4 17-7 0 0,-2 1 0 0 0,1-1 1 0 0,-1 1-1 0 0,0 0 0 0 0,0 0 0 0 0,-1 0 0 0 0,0 0 1 0 0,0 1-1 0 0,-8-8 0 0 0,10 12-58 0 0,1 0-1 0 0,-1 0 1 0 0,0 0-1 0 0,0 0 1 0 0,0 0 0 0 0,1 1-1 0 0,-2-1 1 0 0,1 1 0 0 0,0 0-1 0 0,0 0 1 0 0,0 0-1 0 0,-1 1 1 0 0,1-1 0 0 0,0 1-1 0 0,0-1 1 0 0,-1 1-1 0 0,1 0 1 0 0,0 0 0 0 0,-1 1-1 0 0,1-1 1 0 0,0 1 0 0 0,-1 0-1 0 0,1-1 1 0 0,0 2-1 0 0,-5 1 1 0 0,-1 1-2 0 0,-1 1 1 0 0,2 1-1 0 0,-1 0 1 0 0,0 0-1 0 0,1 0 1 0 0,0 1-1 0 0,1 0 1 0 0,0 1-1 0 0,-13 15 0 0 0,12-10-1 0 0,0-1 0 0 0,0 1 0 0 0,1 1 0 0 0,1-1 0 0 0,0 1 0 0 0,-4 18 0 0 0,8-25-23 0 0,1 0 0 0 0,0 0 0 0 0,0 0-1 0 0,0 0 1 0 0,1 0 0 0 0,0 0 0 0 0,1 0 0 0 0,0 0 0 0 0,0 0 0 0 0,0 0 0 0 0,1 0 0 0 0,0 0 0 0 0,0 0 0 0 0,1-1 0 0 0,0 1 0 0 0,0-1 0 0 0,0 0-1 0 0,8 11 1 0 0,-9-14-18 0 0,1 0 0 0 0,-1-1 0 0 0,1 1 0 0 0,-1-1 0 0 0,1 1-1 0 0,0-1 1 0 0,0 0 0 0 0,0 0 0 0 0,0 0 0 0 0,0 0 0 0 0,0-1-1 0 0,1 0 1 0 0,-1 1 0 0 0,0-1 0 0 0,1 0 0 0 0,0 0 0 0 0,-1-1-1 0 0,1 1 1 0 0,-1-1 0 0 0,1 0 0 0 0,0 0 0 0 0,-1 0 0 0 0,1 0-1 0 0,-1 0 1 0 0,1-1 0 0 0,-1 0 0 0 0,1 0 0 0 0,-1 0 0 0 0,1 0-1 0 0,3-2 1 0 0,3-1-66 0 0,-1 0 0 0 0,1-1 0 0 0,-1 0 0 0 0,0-1 0 0 0,0 0 0 0 0,-1 0 0 0 0,0-1 0 0 0,0 0 0 0 0,9-10 0 0 0,-5 1 165 0 0,0 0-1 0 0,0-1 1 0 0,-2 0 0 0 0,0 0-1 0 0,-1-1 1 0 0,-1 0 0 0 0,0-1-1 0 0,-2 0 1 0 0,0 0 0 0 0,-1 0-1 0 0,4-35 1 0 0,0 21 574 0 0,-7 28-367 0 0,-1 0-1 0 0,1 0 1 0 0,-1 0-1 0 0,0 0 1 0 0,0-8-1 0 0,-1 13 185 0 0,2 2-438 0 0,-1 0 0 0 0,0 0 1 0 0,0 0-1 0 0,0 0 0 0 0,-1 0 0 0 0,1 0 1 0 0,0 0-1 0 0,-1 1 0 0 0,0-1 1 0 0,1 0-1 0 0,-1 0 0 0 0,0 4 1 0 0,1 3 39 0 0,8 34 28 0 0,2 0 0 0 0,23 57 0 0 0,-26-80-609 0 0,1-1 0 0 0,1-1 1 0 0,0 0-1 0 0,2 0 0 0 0,0-1 1 0 0,1-1-1 0 0,19 20 1 0 0,-1-8-1098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1364 0 0,'3'-9'11884'0'0,"-2"9"-11601"0"0,18-6 3226 0 0,25 0-2505 0 0,-43 6-792 0 0,179-21 2229 0 0,1-10-4440 0 0,-176 30 1682 0 0,0-1 0 0 0,0 1-1 0 0,0-1 1 0 0,0 0 0 0 0,0 0-1 0 0,0 0 1 0 0,0-1-1 0 0,-1 1 1 0 0,6-5 0 0 0,-10 7 285 0 0,0 0-1 0 0,0 0 1 0 0,0 0 0 0 0,0 0 0 0 0,1-1 0 0 0,-1 1 0 0 0,0 0 0 0 0,0 0 0 0 0,0 0-1 0 0,0 0 1 0 0,0-1 0 0 0,0 1 0 0 0,0 0 0 0 0,0 0 0 0 0,0 0 0 0 0,0-1-1 0 0,0 1 1 0 0,0 0 0 0 0,0 0 0 0 0,0 0 0 0 0,0 0 0 0 0,0-1 0 0 0,0 1-1 0 0,0 0 1 0 0,0 0 0 0 0,0 0 0 0 0,0-1 0 0 0,0 1 0 0 0,0 0 0 0 0,0 0 0 0 0,0 0-1 0 0,0 0 1 0 0,0-1 0 0 0,0 1 0 0 0,0 0 0 0 0,-1 0 0 0 0,1 0 0 0 0,0 0-1 0 0,0 0 1 0 0,0-1 0 0 0,0 1 0 0 0,0 0 0 0 0,-1 0 0 0 0,1 0 0 0 0,0 0-1 0 0,0 0 1 0 0,0 0 0 0 0,0 0 0 0 0,-1-1 0 0 0,-10-3 32 0 0,9 3 55 0 0,-2 3 61 0 0,-4 1 82 0 0,0 1 1 0 0,0 0-1 0 0,0 0 1 0 0,1 1-1 0 0,0 0 1 0 0,0 0-1 0 0,0 1 1 0 0,0 0-1 0 0,-10 13 1 0 0,7-7 194 0 0,1 1 1 0 0,1 0-1 0 0,0 0 1 0 0,1 1-1 0 0,-7 16 0 0 0,1 6 549 0 0,2 1 1 0 0,2 0-1 0 0,-9 70 0 0 0,16-93-892 0 0,1 1 1 0 0,1 0-1 0 0,0 0 1 0 0,1 0-1 0 0,5 23 1 0 0,-3-25-989 0 0,0 0-1 0 0,1-1 1 0 0,10 21-1 0 0,-4-13-543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12 262 676 0 0,'-1'5'910'0'0,"1"1"0"0"0,-1 0 0 0 0,1 0 0 0 0,0 0 0 0 0,0 0 0 0 0,1 0 0 0 0,-1 0 0 0 0,1 0 0 0 0,1 0 0 0 0,-1-1-1 0 0,1 1 1 0 0,4 9 0 0 0,-3-10-665 0 0,0 0 0 0 0,0 0-1 0 0,1-1 1 0 0,-1 1 0 0 0,1-1-1 0 0,0 0 1 0 0,1 0 0 0 0,-1 0-1 0 0,1 0 1 0 0,-1-1-1 0 0,1 0 1 0 0,0 0 0 0 0,0 0-1 0 0,0-1 1 0 0,1 1 0 0 0,-1-1-1 0 0,1-1 1 0 0,-1 1 0 0 0,12 1-1 0 0,-7-2-175 0 0,1 0 1 0 0,0-1-1 0 0,-1 0 0 0 0,1-1 0 0 0,-1 0 0 0 0,1-1 1 0 0,-1 0-1 0 0,0 0 0 0 0,0-1 0 0 0,0-1 0 0 0,0 1 1 0 0,0-2-1 0 0,-1 1 0 0 0,1-2 0 0 0,-1 1 0 0 0,0-1 0 0 0,10-9 1 0 0,-11 8 81 0 0,0 0 1 0 0,-1 0 0 0 0,0 0 0 0 0,0-1 0 0 0,-1 0 0 0 0,0 0-1 0 0,0-1 1 0 0,-1 1 0 0 0,0-1 0 0 0,0-1 0 0 0,-1 1 0 0 0,-1-1-1 0 0,1 1 1 0 0,-2-1 0 0 0,1 0 0 0 0,-1 0 0 0 0,1-20 0 0 0,-4 21-19 0 0,0 1 1 0 0,0 0-1 0 0,0 0 0 0 0,-1 0 1 0 0,-1 0-1 0 0,1 0 1 0 0,-1 1-1 0 0,0-1 1 0 0,-1 1-1 0 0,0 0 0 0 0,0 0 1 0 0,-1 0-1 0 0,0 0 1 0 0,0 1-1 0 0,0-1 1 0 0,-1 1-1 0 0,0 1 0 0 0,-10-9 1 0 0,10 10-84 0 0,1 0 0 0 0,-1 0-1 0 0,0 0 1 0 0,0 1 0 0 0,0 0 0 0 0,-1 0-1 0 0,1 0 1 0 0,-1 1 0 0 0,1 0 0 0 0,-1 1 0 0 0,0-1-1 0 0,0 1 1 0 0,0 0 0 0 0,0 1 0 0 0,1 0-1 0 0,-1 0 1 0 0,0 0 0 0 0,0 1 0 0 0,0 0 0 0 0,0 1-1 0 0,0-1 1 0 0,-7 4 0 0 0,2 0-9 0 0,0 1 0 0 0,0 0 0 0 0,1 1 0 0 0,0 0 0 0 0,0 1 0 0 0,1 0 0 0 0,0 1 0 0 0,0 0 0 0 0,1 0 0 0 0,-15 21 0 0 0,19-23-27 0 0,0 0 1 0 0,1 1-1 0 0,0 0 0 0 0,1 0 0 0 0,-1 0 0 0 0,1 0 1 0 0,1 0-1 0 0,0 0 0 0 0,0 1 0 0 0,1-1 1 0 0,0 1-1 0 0,0 0 0 0 0,1-1 0 0 0,0 1 1 0 0,0 0-1 0 0,1-1 0 0 0,3 16 0 0 0,-2-18-123 0 0,0 1-1 0 0,0-1 0 0 0,0 0 1 0 0,1 0-1 0 0,0 0 0 0 0,0 0 1 0 0,0 0-1 0 0,1-1 0 0 0,0 1 1 0 0,0-1-1 0 0,1 0 0 0 0,8 8 1 0 0,-9-10-331 0 0,1 0 1 0 0,-1 0-1 0 0,1 0 1 0 0,0-1-1 0 0,-1 1 1 0 0,1-1-1 0 0,0 0 0 0 0,1-1 1 0 0,-1 1-1 0 0,8 0 1 0 0,1 0-1071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3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65 5501 0 0,'2'-8'3452'0'0,"0"0"0"0"0,0 0 0 0 0,0 0 0 0 0,-1 0 0 0 0,0-16 0 0 0,-8 37-3001 0 0,3-7-365 0 0,-1 11 88 0 0,1 1 0 0 0,1-1 0 0 0,1 1 0 0 0,0 0 0 0 0,1 0 0 0 0,1 0-1 0 0,4 25 1 0 0,-4-29-142 0 0,1-1-191 0 0,1 0-1 0 0,0 0 0 0 0,1-1 1 0 0,0 1-1 0 0,1-1 0 0 0,6 14 1 0 0,-5-14-747 0 0,1 0-1 0 0,1-1 1 0 0,8 13 0 0 0,-1-6-703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4 101 4628 0 0,'-1'-1'3916'0'0,"-1"-6"1700"0"0,4 5-5315 0 0,-1 1 1 0 0,1-1-1 0 0,0 0 1 0 0,0 1-1 0 0,0 0 0 0 0,0-1 1 0 0,0 1-1 0 0,0 0 1 0 0,1 0-1 0 0,-1 0 0 0 0,0 0 1 0 0,0 1-1 0 0,1-1 1 0 0,2 0-1 0 0,40-5 934 0 0,-25 4-714 0 0,157-14 1570 0 0,2-1-3043 0 0,-144 8-744 0 0,-35 9 1658 0 0,0 0-1 0 0,0 0 1 0 0,0 0 0 0 0,1 0 0 0 0,-1 0 0 0 0,0 0-1 0 0,0-1 1 0 0,0 1 0 0 0,0 0 0 0 0,0 0 0 0 0,1 0-1 0 0,-1 0 1 0 0,0 0 0 0 0,0 0 0 0 0,0-1 0 0 0,0 1-1 0 0,0 0 1 0 0,0 0 0 0 0,1 0 0 0 0,-1 0 0 0 0,0-1-1 0 0,0 1 1 0 0,0 0 0 0 0,0 0 0 0 0,0 0 0 0 0,0-1-1 0 0,0 1 1 0 0,0 0 0 0 0,0 0 0 0 0,0 0 0 0 0,0-1-1 0 0,0 1 1 0 0,0 0 0 0 0,0 0 0 0 0,0 0 0 0 0,0-1-1 0 0,0 1 1 0 0,0 0 0 0 0,-1 0 0 0 0,1 0 0 0 0,0 0-1 0 0,0-1 1 0 0,0 1 0 0 0,0 0 0 0 0,0 0 0 0 0,0 0-1 0 0,0 0 1 0 0,-1 0 0 0 0,1-1 0 0 0,0 1 0 0 0,0 0-1 0 0,0 0 1 0 0,0 0 0 0 0,0 0 0 0 0,-1 0 0 0 0,1 0-1 0 0,-12-9-966 0 0,7 8 995 0 0,0-1 0 0 0,0 1 1 0 0,0 0-1 0 0,-1 0 0 0 0,1 0 1 0 0,0 1-1 0 0,0 0 0 0 0,-1 0 0 0 0,1 0 1 0 0,0 0-1 0 0,-1 1 0 0 0,1 0 1 0 0,0 0-1 0 0,0 1 0 0 0,0-1 0 0 0,0 1 1 0 0,0 0-1 0 0,0 1 0 0 0,1-1 1 0 0,-1 1-1 0 0,0 0 0 0 0,1 0 1 0 0,0 0-1 0 0,-4 4 0 0 0,1 0 357 0 0,1 1 0 0 0,0-1 0 0 0,0 1 0 0 0,0 0 0 0 0,1 0 0 0 0,1 0 0 0 0,-1 1 0 0 0,1 0 0 0 0,1 0 0 0 0,0 0 0 0 0,0 0 0 0 0,-3 18 0 0 0,2 14 369 0 0,2 0 1 0 0,1 0-1 0 0,2 0 0 0 0,12 70 0 0 0,-13-107-700 0 0,12 63-1265 0 0,3-24-2418 0 0,-8-31 2151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69 114 4496 0 0,'-3'1'3333'0'0,"1"-1"-2774"0"0,-1 1 1 0 0,1 0-1 0 0,-1 0 0 0 0,1 0 1 0 0,-1 0-1 0 0,1 1 1 0 0,0-1-1 0 0,0 1 1 0 0,-1-1-1 0 0,1 1 0 0 0,0 0 1 0 0,1 0-1 0 0,-1 0 1 0 0,-2 3-1 0 0,0 0-35 0 0,1 0 1 0 0,0 1-1 0 0,0-1 0 0 0,1 1 1 0 0,-1-1-1 0 0,-1 9 1 0 0,2-5-244 0 0,0 1 1 0 0,0 0 0 0 0,1 0 0 0 0,0 0 0 0 0,1 0 0 0 0,0 0 0 0 0,0 0 0 0 0,3 10 0 0 0,-2-14-211 0 0,0-1-1 0 0,1 1 1 0 0,0-1-1 0 0,0 1 1 0 0,0-1 0 0 0,1 0-1 0 0,0 0 1 0 0,0 0-1 0 0,0 0 1 0 0,0-1 0 0 0,1 1-1 0 0,0-1 1 0 0,0 0-1 0 0,0 0 1 0 0,1 0 0 0 0,-1 0-1 0 0,1-1 1 0 0,9 6-1 0 0,-5-6-52 0 0,-1 1-1 0 0,0-1 1 0 0,1-1-1 0 0,0 1 1 0 0,0-1-1 0 0,0-1 1 0 0,0 0-1 0 0,0 0 0 0 0,0-1 1 0 0,0 0-1 0 0,16-2 1 0 0,-11 0 73 0 0,0 0 1 0 0,0-1-1 0 0,0-1 0 0 0,0 0 1 0 0,-1-1-1 0 0,0 0 0 0 0,0-1 1 0 0,0-1-1 0 0,17-11 0 0 0,-25 14 29 0 0,-1 1 0 0 0,1-1 0 0 0,-1 0 0 0 0,0 0 0 0 0,0 0 0 0 0,0-1 0 0 0,-1 1 0 0 0,0-1 0 0 0,1 0 0 0 0,-2 0 0 0 0,1 0 0 0 0,-1-1 0 0 0,1 1 0 0 0,-1-1 0 0 0,-1 1 0 0 0,1-1 0 0 0,-1 1 0 0 0,0-1 0 0 0,0 0 0 0 0,-1 0 1 0 0,0 0-1 0 0,0 1 0 0 0,0-1 0 0 0,-1 0 0 0 0,1 0 0 0 0,-3-6 0 0 0,-1-4 33 0 0,0 1 0 0 0,-1 0 0 0 0,-1 0 0 0 0,-1 0 0 0 0,0 1 0 0 0,-13-20 0 0 0,17 28-126 0 0,-1 1 0 0 0,0 0 0 0 0,0 0 0 0 0,0 0 0 0 0,-1 0 0 0 0,0 1 0 0 0,0 0 0 0 0,0 0 0 0 0,0 0 0 0 0,0 1 0 0 0,-1-1 0 0 0,0 1 0 0 0,0 0 0 0 0,0 1 0 0 0,0 0 0 0 0,0 0 0 0 0,0 0 0 0 0,-13-2 0 0 0,14 4-76 0 0,0 1 0 0 0,0-1 0 0 0,0 1 0 0 0,0 0 0 0 0,0 0 0 0 0,0 0 0 0 0,0 1 0 0 0,0 0 0 0 0,1 0-1 0 0,-1 0 1 0 0,1 0 0 0 0,-1 1 0 0 0,-6 5 0 0 0,-4 3-1490 0 0,1 2 1 0 0,-17 18-1 0 0,30-31 1458 0 0,-8 12-1534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18 124 19318 0 0,'-4'-27'3460'0'0,"1"6"-2288"0"0,3 4-824 0 0,-4 1-308 0 0,1 5-184 0 0,3 1 16 0 0,0 2-20 0 0,-4-5-160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3532 0 0,'0'0'6781'0'0,"-3"2"-4377"0"0,0 2-1956 0 0,0-1 0 0 0,1 0 1 0 0,-1 1-1 0 0,1 0 0 0 0,-1-1 0 0 0,1 1 0 0 0,0 0 0 0 0,1 0 0 0 0,-1 0 1 0 0,1 0-1 0 0,-1 1 0 0 0,1-1 0 0 0,1 0 0 0 0,-1 1 0 0 0,0-1 0 0 0,1 6 0 0 0,-1 13 498 0 0,3 41 0 0 0,5 5-4639 0 0,-7-55 2217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6 154 3836 0 0,'-1'-2'798'0'0,"0"-1"0"0"0,0 0 0 0 0,1 1 0 0 0,-1-1 0 0 0,1 0 0 0 0,-1 0 0 0 0,1 0 0 0 0,0 1 0 0 0,0-1-1 0 0,0 0 1 0 0,0 0 0 0 0,1 0 0 0 0,-1 1 0 0 0,1-1 0 0 0,0 0 0 0 0,0 0 0 0 0,2-4 0 0 0,-1 4-416 0 0,1-1 0 0 0,-1 1 0 0 0,1 0 0 0 0,-1 0 0 0 0,1 0 0 0 0,0 0 0 0 0,1 0 0 0 0,-1 1 0 0 0,0-1 0 0 0,1 1 1 0 0,3-2-1 0 0,10-3-311 0 0,0 0 1 0 0,0 1 0 0 0,1 0-1 0 0,24-3 1 0 0,-32 7 562 0 0,23-6-325 0 0,0 1 1 0 0,1 2-1 0 0,-1 1 1 0 0,52 2 0 0 0,-82 2-267 0 0,0 1 1 0 0,0-1-1 0 0,0 1 1 0 0,0 0-1 0 0,0 0 1 0 0,0 0-1 0 0,0 0 1 0 0,0 1-1 0 0,0-1 1 0 0,-1 1-1 0 0,1 0 1 0 0,0-1-1 0 0,-1 1 1 0 0,1 0-1 0 0,-1 1 1 0 0,0-1-1 0 0,0 0 1 0 0,0 1-1 0 0,0-1 1 0 0,0 1-1 0 0,-1 0 1 0 0,1-1-1 0 0,-1 1 1 0 0,1 0-1 0 0,-1 0 1 0 0,1 4-1 0 0,2 8 101 0 0,0 1-1 0 0,-1 0 0 0 0,-1 0 0 0 0,1 17 1 0 0,0 5 18 0 0,17 200 489 0 0,-13-126-1217 0 0,0-30-3962 0 0,-7-69 2928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20426 0 0,'5'-50'6728'0'0,"-5"37"-6205"0"0,-2 31-154 0 0,0 42-1019 0 0,2 0 1 0 0,9 68 0 0 0,-6-94-1486 0 0,-3-10 526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32 4396 0 0,'-5'-4'1516'0'0,"1"1"0"0"0,-1-1 0 0 0,0 1-1 0 0,0 0 1 0 0,-8-4 0 0 0,9 6-1110 0 0,0-1 1 0 0,-1 1-1 0 0,1 0 0 0 0,-1 0 0 0 0,1 0 1 0 0,-1 1-1 0 0,0 0 0 0 0,1 0 0 0 0,-1 0 1 0 0,1 0-1 0 0,-1 1 0 0 0,-7 1 0 0 0,-2 2-68 0 0,0 0-1 0 0,0 1 0 0 0,0 0 0 0 0,0 2 0 0 0,1-1 0 0 0,0 2 0 0 0,0-1 1 0 0,1 2-1 0 0,0 0 0 0 0,0 0 0 0 0,1 1 0 0 0,0 0 0 0 0,-12 16 1 0 0,17-18-230 0 0,-1 0 0 0 0,2 1 0 0 0,-1 0 0 0 0,1 0 0 0 0,0 0 0 0 0,1 1 0 0 0,0-1 0 0 0,1 1 0 0 0,0 0 0 0 0,0 0 1 0 0,1 1-1 0 0,0-1 0 0 0,1 0 0 0 0,0 1 0 0 0,1-1 0 0 0,0 0 0 0 0,0 1 0 0 0,1-1 0 0 0,1 1 0 0 0,3 11 0 0 0,0-5-35 0 0,1 0-1 0 0,1 0 0 0 0,1-1 0 0 0,0 1 1 0 0,1-2-1 0 0,1 1 0 0 0,0-2 0 0 0,1 1 1 0 0,0-1-1 0 0,2-1 0 0 0,13 13 0 0 0,-17-19-62 0 0,0 1 1 0 0,0-1-1 0 0,1-1 0 0 0,0 0 0 0 0,0 0 0 0 0,0-1 0 0 0,1 0 0 0 0,0-1 1 0 0,0 0-1 0 0,0 0 0 0 0,1-2 0 0 0,-1 1 0 0 0,1-1 0 0 0,-1-1 0 0 0,1 0 0 0 0,0-1 1 0 0,-1 0-1 0 0,18-3 0 0 0,-24 3 33 0 0,-1-1 1 0 0,1 0-1 0 0,0-1 1 0 0,0 1 0 0 0,0-1-1 0 0,-1 0 1 0 0,1 0-1 0 0,-1 0 1 0 0,0-1-1 0 0,0 0 1 0 0,0 0-1 0 0,0 0 1 0 0,0 0 0 0 0,5-6-1 0 0,-7 7 3 0 0,0-1 0 0 0,-1 1 0 0 0,1-1 0 0 0,-1 0-1 0 0,0 1 1 0 0,0-1 0 0 0,0 0 0 0 0,0 0 0 0 0,0 0 0 0 0,-1 0-1 0 0,1 1 1 0 0,-1-1 0 0 0,0 0 0 0 0,0 0 0 0 0,0 0 0 0 0,0 0 0 0 0,0 0-1 0 0,-1 0 1 0 0,1 0 0 0 0,-1 0 0 0 0,0 0 0 0 0,0 1 0 0 0,0-1 0 0 0,0 0-1 0 0,-3-4 1 0 0,-1-2-9 0 0,-1 0-1 0 0,0 1 1 0 0,0-1-1 0 0,-1 1 1 0 0,0 0-1 0 0,-1 1 1 0 0,0 0-1 0 0,0 0 1 0 0,0 0-1 0 0,-1 1 1 0 0,0 1-1 0 0,0-1 1 0 0,-1 2-1 0 0,-9-5 1 0 0,6 4-184 0 0,0 0 1 0 0,-1 1-1 0 0,1 1 1 0 0,-1 0-1 0 0,0 0 1 0 0,0 2-1 0 0,0 0 1 0 0,0 0-1 0 0,0 1 1 0 0,-17 3-1 0 0,23-2-450 0 0,0 1 1 0 0,0 0-1 0 0,0 0 0 0 0,0 1 1 0 0,-14 6-1 0 0,7-1-1012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5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 1604 0 0,'-3'-5'19989'0'0,"21"89"-17106"0"0,-12-50-2068 0 0,17 50 0 0 0,-17-64-701 0 0,-5-13-105 0 0,1 0 0 0 0,1-1 0 0 0,-1 1 0 0 0,5 7 0 0 0,-6-13-12 0 0,-1 1 0 0 0,1-1 0 0 0,0 0 0 0 0,0 0 0 0 0,0 1 0 0 0,1-1 0 0 0,-1 0 0 0 0,0 0 0 0 0,0 0 0 0 0,0 0 1 0 0,1 0-1 0 0,-1-1 0 0 0,1 1 0 0 0,-1 0 0 0 0,0-1 0 0 0,1 1 0 0 0,-1 0 0 0 0,1-1 0 0 0,0 0 0 0 0,-1 1 0 0 0,1-1 0 0 0,-1 0 0 0 0,3 0 0 0 0,-2 0-3 0 0,1-1-1 0 0,-1 1 1 0 0,1-1-1 0 0,-1 1 1 0 0,1-1-1 0 0,-1 0 1 0 0,0 0-1 0 0,1 0 0 0 0,-1 0 1 0 0,0-1-1 0 0,0 1 1 0 0,0-1-1 0 0,0 1 1 0 0,2-3-1 0 0,24-26-16 0 0,-25 26 23 0 0,8-11 193 0 0,0-1 1 0 0,0 0-1 0 0,-2-1 0 0 0,0-1 1 0 0,-1 1-1 0 0,-1-1 1 0 0,0-1-1 0 0,7-35 0 0 0,-7 35 277 0 0,-6 17-399 0 0,0 1 0 0 0,0-1 0 0 0,-1 0 0 0 0,1 0 0 0 0,0 0 0 0 0,-1 0 0 0 0,1 0 0 0 0,-1 0 0 0 0,0-4 0 0 0,3 2 688 0 0,2 10-610 0 0,4 11-145 0 0,-8-12 20 0 0,4 14-124 0 0,0 0 0 0 0,1 0 0 0 0,1-1 0 0 0,1 0 0 0 0,12 22 0 0 0,-12-27-203 0 0,0-1 1 0 0,0-1 0 0 0,1 0 0 0 0,11 12 0 0 0,11 0-3164 0 0,-17-17 1852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4192 0 0,'5'-7'2096'0'0,"0"1"0"0"0,1 0 0 0 0,-1 0 0 0 0,9-5 0 0 0,-11 9-1731 0 0,0 0 1 0 0,0 0 0 0 0,0 1 0 0 0,0 0-1 0 0,0-1 1 0 0,1 1 0 0 0,-1 0 0 0 0,0 0-1 0 0,1 1 1 0 0,-1-1 0 0 0,1 1 0 0 0,5 0-1 0 0,-2 0-131 0 0,0 1 1 0 0,-1 0-1 0 0,1 0 0 0 0,-1 0 0 0 0,1 1 0 0 0,-1 0 0 0 0,1 1 0 0 0,-1-1 0 0 0,0 1 0 0 0,0 0 0 0 0,0 1 0 0 0,5 4 0 0 0,8 6 120 0 0,-1 2 1 0 0,17 18-1 0 0,-16-16-44 0 0,-5-3-126 0 0,0 1-1 0 0,-2 1 1 0 0,0-1-1 0 0,-1 2 1 0 0,0 0-1 0 0,13 33 1 0 0,-22-46-80 0 0,-1-1 1 0 0,0 0-1 0 0,0 1 0 0 0,0-1 0 0 0,0 1 1 0 0,0 7-1 0 0,-1-11 636 0 0,0-6-695 0 0,2-7-24 0 0,1 0 0 0 0,0 0 0 0 0,0 1 0 0 0,1-1 0 0 0,0 1 0 0 0,1-1 1 0 0,1 2-1 0 0,0-1 0 0 0,11-15 0 0 0,3-1 23 0 0,1 1-1 0 0,33-31 1 0 0,-50 52-12 0 0,0 1 1 0 0,1 1 0 0 0,-1-1-1 0 0,1 1 1 0 0,0-1-1 0 0,0 1 1 0 0,0 1 0 0 0,0-1-1 0 0,0 1 1 0 0,0 0-1 0 0,1 0 1 0 0,-1 0 0 0 0,1 1-1 0 0,0 0 1 0 0,-1 0-1 0 0,1 0 1 0 0,0 1 0 0 0,0-1-1 0 0,-1 2 1 0 0,1-1-1 0 0,0 1 1 0 0,0-1 0 0 0,-1 2-1 0 0,1-1 1 0 0,-1 0-1 0 0,1 1 1 0 0,-1 0 0 0 0,0 1-1 0 0,1-1 1 0 0,-1 1-1 0 0,0 0 1 0 0,-1 0-1 0 0,1 1 1 0 0,0-1 0 0 0,-1 1-1 0 0,6 6 1 0 0,0 2 47 0 0,-1-1 0 0 0,0 1 0 0 0,-1 1 0 0 0,0-1 0 0 0,-1 1 0 0 0,10 26 0 0 0,-5-5 98 0 0,12 58 1 0 0,-12-6-16 0 0,-7-35-690 0 0,-1 11-3856 0 0,-4-54 2769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3684 0 0,'0'0'6759'0'0,"3"-2"-5335"0"0,4-2-845 0 0,0 0 0 0 0,1 1-1 0 0,0 0 1 0 0,0 0 0 0 0,14-2 0 0 0,52-8 599 0 0,-32 7-682 0 0,14-4 106 0 0,8 0-832 0 0,-1-4 0 0 0,75-25 1 0 0,-118 25 1666 0 0,-26 16-1384 0 0,0 0 0 0 0,0 1 0 0 0,0 0 0 0 0,0 0 0 0 0,1 1 0 0 0,-1-1-1 0 0,1 1 1 0 0,0 1 0 0 0,0-1 0 0 0,1 1 0 0 0,-1 0 0 0 0,-5 7 0 0 0,-2 5 123 0 0,1 1-1 0 0,0 0 1 0 0,1 0 0 0 0,1 1 0 0 0,1 0 0 0 0,1 1 0 0 0,1 0-1 0 0,0 0 1 0 0,1 0 0 0 0,-2 26 0 0 0,7-37-111 0 0,-1 0 0 0 0,2 0 0 0 0,-1 0 0 0 0,1 0 0 0 0,1 0 0 0 0,-1 0 0 0 0,2 0 0 0 0,-1-1 0 0 0,1 1 0 0 0,0 0-1 0 0,1-1 1 0 0,5 10 0 0 0,-5-11-505 0 0,1-1 1 0 0,-1 0-1 0 0,1 0 0 0 0,1 0 0 0 0,-1 0 0 0 0,1-1 0 0 0,0 1 0 0 0,12 7 0 0 0,5-1-1005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28 184 0 0,'4'-3'1070'0'0,"0"0"-1"0"0,0 0 1 0 0,1 1 0 0 0,-1-1 0 0 0,0 1-1 0 0,1 0 1 0 0,0 0 0 0 0,-1 0-1 0 0,7-1 1 0 0,-7 2-545 0 0,1 1 1 0 0,1-1-1 0 0,-1 1 0 0 0,0 0 1 0 0,0 0-1 0 0,0 0 0 0 0,0 1 1 0 0,6 1-1 0 0,-3 0-288 0 0,-1 0 0 0 0,1 1 1 0 0,-1 1-1 0 0,1-1 0 0 0,-1 1 0 0 0,0 0 0 0 0,0 1 0 0 0,-1-1 1 0 0,1 2-1 0 0,-1-1 0 0 0,8 9 0 0 0,-8-8-121 0 0,0 0 1 0 0,-1 1-1 0 0,0 0 1 0 0,0 0-1 0 0,-1 1 0 0 0,1-1 1 0 0,-2 1-1 0 0,1 0 1 0 0,-1 0-1 0 0,0 0 0 0 0,-1 0 1 0 0,0 0-1 0 0,2 15 1 0 0,2 59 261 0 0,-7-76-402 0 0,-1-6-794 0 0,9-21 844 0 0,0 1 1 0 0,1 0-1 0 0,1 0 0 0 0,1 1 0 0 0,1 0 0 0 0,0 0 1 0 0,2 1-1 0 0,0 1 0 0 0,26-27 0 0 0,-36 41-6 0 0,0 0 0 0 0,1 0 0 0 0,-1 0 0 0 0,1 0 0 0 0,-1 1 0 0 0,1-1 0 0 0,0 1 0 0 0,0 0 0 0 0,0 1 0 0 0,0-1 0 0 0,0 0 0 0 0,1 1 0 0 0,-1 0 0 0 0,0 0 0 0 0,1 1 0 0 0,-1-1 0 0 0,0 1 0 0 0,1 0 0 0 0,-1 0-1 0 0,1 0 1 0 0,-1 0 0 0 0,1 1 0 0 0,-1 0 0 0 0,0 0 0 0 0,0 0 0 0 0,1 1 0 0 0,-1-1 0 0 0,0 1 0 0 0,0 0 0 0 0,0 0 0 0 0,0 0 0 0 0,-1 1 0 0 0,1-1 0 0 0,-1 1 0 0 0,1 0 0 0 0,-1 0 0 0 0,3 4 0 0 0,3 3 33 0 0,0 0 1 0 0,-1 1-1 0 0,0 0 0 0 0,-1 1 1 0 0,0 0-1 0 0,-1 0 1 0 0,0 0-1 0 0,4 14 0 0 0,3 16-1824 0 0,8 52 0 0 0,-19-84 992 0 0,1 7-617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 3648 0 0,'-3'-1'3274'0'0,"-5"-1"-1742"0"0,0 0 0 0 0,0 1 0 0 0,0 1 1 0 0,0-1-1 0 0,0 1 0 0 0,-12 2 0 0 0,16-2-1349 0 0,1 0 0 0 0,-1 0 0 0 0,1 1 0 0 0,-1 0 0 0 0,1 0-1 0 0,-1 0 1 0 0,1 0 0 0 0,-1 0 0 0 0,1 1 0 0 0,0-1 0 0 0,0 1 0 0 0,0 0 0 0 0,0 0 0 0 0,0 0-1 0 0,0 0 1 0 0,0 1 0 0 0,1-1 0 0 0,-4 5 0 0 0,5-4-153 0 0,0 0-1 0 0,0 1 1 0 0,0-1-1 0 0,0 1 1 0 0,1-1-1 0 0,-1 1 1 0 0,1-1 0 0 0,0 0-1 0 0,0 1 1 0 0,0-1-1 0 0,1 1 1 0 0,-1-1-1 0 0,1 1 1 0 0,0-1 0 0 0,0 1-1 0 0,0-1 1 0 0,3 6-1 0 0,2 3-490 0 0,0 1-1 0 0,0-1 0 0 0,11 13 0 0 0,-2-3-717 0 0,24 45 0 0 0,-35-58 1436 0 0,0 1 0 0 0,0-1 1 0 0,-1 1-1 0 0,3 18 0 0 0,-6-23 39 0 0,0 0 0 0 0,-1-1 0 0 0,1 1-1 0 0,-1 0 1 0 0,0-1 0 0 0,0 1 0 0 0,0-1 0 0 0,-1 1 0 0 0,0-1-1 0 0,1 1 1 0 0,-2-1 0 0 0,1 0 0 0 0,0 0 0 0 0,-1 0 0 0 0,0 0-1 0 0,-3 3 1 0 0,1 0-9 0 0,-1-1-1 0 0,0 0 1 0 0,-1 0-1 0 0,1 0 1 0 0,-1-1-1 0 0,0 0 1 0 0,0 0 0 0 0,-10 4-1 0 0,-32 16-945 0 0,13-7-3025 0 0,25-12 2102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71 19606 0 0,'-6'-18'3472'0'0,"1"1"-2444"0"0,3 5-900 0 0,-2 2-576 0 0,1 3-144 0 0,-1 1 96 0 0,-3 27-6077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4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0 440 0 0,'3'4'9952'0'0,"4"6"-5078"0"0,50 64-3089 0 0,-2-4-1040 0 0,-2 2 0 0 0,-4 3 1 0 0,52 103-1 0 0,-89-154-580 0 0,-1 0-1 0 0,0 2 1 0 0,11 45 0 0 0,-20-64-89 0 0,0 1 0 0 0,-1-1 0 0 0,0 0 0 0 0,0 0 0 0 0,-1 1 0 0 0,0-1-1 0 0,0 0 1 0 0,-1 1 0 0 0,0-1 0 0 0,0 0 0 0 0,-1 0 0 0 0,0 0 0 0 0,0 0 0 0 0,0 0 0 0 0,-1 0 0 0 0,0 0 0 0 0,-1-1 0 0 0,1 0-1 0 0,-6 7 1 0 0,1-5 88 0 0,0 1-1 0 0,-1-1 1 0 0,0 0-1 0 0,-1-1 1 0 0,1 0-1 0 0,-1 0 1 0 0,-1-1-1 0 0,1-1 1 0 0,-1 0-1 0 0,0 0 0 0 0,0-1 1 0 0,-1 0-1 0 0,1-1 1 0 0,-1-1-1 0 0,0 1 1 0 0,0-2-1 0 0,0 0 1 0 0,0 0-1 0 0,0-1 1 0 0,0-1-1 0 0,0 0 1 0 0,-22-4-1 0 0,31 4-126 0 0,0 0 0 0 0,1 0-1 0 0,-1 0 1 0 0,0 0 0 0 0,1 0 0 0 0,-1-1-1 0 0,0 1 1 0 0,1-1 0 0 0,0 0 0 0 0,-1 1-1 0 0,1-1 1 0 0,0 0 0 0 0,0 0 0 0 0,0-1-1 0 0,0 1 1 0 0,0 0 0 0 0,1-1 0 0 0,-1 1-1 0 0,1-1 1 0 0,-1 0 0 0 0,1 1 0 0 0,0-1-1 0 0,0 0 1 0 0,0 0 0 0 0,0 1 0 0 0,1-1-1 0 0,-1 0 1 0 0,1 0 0 0 0,0 0 0 0 0,0 0-1 0 0,0 0 1 0 0,0 0 0 0 0,0 0 0 0 0,1-3-1 0 0,2-5 5 0 0,-1 0-1 0 0,2 0 0 0 0,-1 0 0 0 0,2 1 0 0 0,-1-1 1 0 0,1 1-1 0 0,9-13 0 0 0,15-16 34 0 0,0 1 1 0 0,3 1-1 0 0,62-55 0 0 0,19-22 89 0 0,-101 102-81 0 0,-2-1 0 0 0,0 0 0 0 0,0-1 1 0 0,-2 0-1 0 0,1 0 0 0 0,-2-1 0 0 0,0 0 1 0 0,-1 0-1 0 0,8-29 0 0 0,-5 8-364 0 0,0 15-4001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37 146 3492 0 0,'-2'3'595'0'0,"0"1"0"0"0,0 1 0 0 0,1-1-1 0 0,0 0 1 0 0,-1 0 0 0 0,1 0 0 0 0,1 1 0 0 0,-1-1-1 0 0,1 1 1 0 0,0-1 0 0 0,0 0 0 0 0,0 1 0 0 0,0-1-1 0 0,1 1 1 0 0,1 7 0 0 0,0-7-245 0 0,1 1-1 0 0,-1-1 1 0 0,1 1 0 0 0,0-1 0 0 0,0 0-1 0 0,0 0 1 0 0,1 0 0 0 0,0 0 0 0 0,0-1-1 0 0,7 7 1 0 0,-3-4-164 0 0,1-1 0 0 0,0 1-1 0 0,0-1 1 0 0,1-1 0 0 0,-1 0 0 0 0,1 0 0 0 0,1-1-1 0 0,-1 0 1 0 0,0-1 0 0 0,1 0 0 0 0,0 0-1 0 0,12 0 1 0 0,-11-2-55 0 0,1-1 0 0 0,-1-1-1 0 0,1 0 1 0 0,-1 0 0 0 0,1-1 0 0 0,-1-1-1 0 0,20-7 1 0 0,-25 8-48 0 0,0-1 0 0 0,-1 0-1 0 0,1 0 1 0 0,-1-1 0 0 0,0 0 0 0 0,0 0-1 0 0,0 0 1 0 0,0-1 0 0 0,-1 0 0 0 0,1 0 0 0 0,-1 0-1 0 0,-1-1 1 0 0,1 0 0 0 0,4-8 0 0 0,-7 10-5 0 0,0-1 0 0 0,-1 1 1 0 0,0-1-1 0 0,0 1 0 0 0,0-1 0 0 0,-1 1 1 0 0,1-1-1 0 0,-1 0 0 0 0,0 1 1 0 0,-1-1-1 0 0,1 0 0 0 0,-1 1 0 0 0,0-1 1 0 0,0 1-1 0 0,0-1 0 0 0,0 1 1 0 0,-1-1-1 0 0,0 1 0 0 0,0 0 0 0 0,0 0 1 0 0,-6-8-1 0 0,1 1 25 0 0,-1 0 1 0 0,0 0-1 0 0,-1 1 0 0 0,0 0 1 0 0,0 1-1 0 0,-17-12 0 0 0,15 12-46 0 0,-1 1 0 0 0,-1 1 0 0 0,1 0 0 0 0,-1 1 0 0 0,0 0 0 0 0,-1 1 0 0 0,1 0 0 0 0,-1 1 0 0 0,-16-2 0 0 0,25 5-41 0 0,-1 0 0 0 0,0 1 0 0 0,1 0 0 0 0,-1 0-1 0 0,0 0 1 0 0,1 0 0 0 0,-1 1 0 0 0,1 0 0 0 0,-1 0 0 0 0,1 1 0 0 0,-1-1 0 0 0,1 1-1 0 0,0 1 1 0 0,-1-1 0 0 0,1 1 0 0 0,1-1 0 0 0,-1 1 0 0 0,0 1 0 0 0,1-1 0 0 0,-1 1 0 0 0,1 0-1 0 0,0 0 1 0 0,0 0 0 0 0,1 0 0 0 0,-6 8 0 0 0,2 1 14 0 0,0 1 0 0 0,1-1-1 0 0,0 2 1 0 0,1-1 0 0 0,0 1 0 0 0,1-1 0 0 0,1 1-1 0 0,0 0 1 0 0,0 23 0 0 0,1 16 141 0 0,8 71 0 0 0,-3-76-40 0 0,6 69 124 0 0,3 82 70 0 0,-10-169-1674 0 0,6 37-1 0 0,-7-55-594 0 0,2-3 367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21 171 1488 0 0,'-12'9'7620'0'0,"11"-7"-7294"0"0,0 0 0 0 0,0 0 0 0 0,0 0 0 0 0,0 0-1 0 0,0 0 1 0 0,0 0 0 0 0,1 0 0 0 0,-1 0 0 0 0,1 0 0 0 0,0 0 0 0 0,-1 0 0 0 0,1 0-1 0 0,0 0 1 0 0,0 0 0 0 0,0 0 0 0 0,1 1 0 0 0,0 2 0 0 0,0-1-69 0 0,0-1 1 0 0,0 1-1 0 0,1-1 1 0 0,0 1-1 0 0,-1-1 1 0 0,1 0-1 0 0,0 1 0 0 0,1-1 1 0 0,3 4-1 0 0,-2-3-109 0 0,0 0 0 0 0,0 0 0 0 0,0 0 0 0 0,1-1 0 0 0,0 0 0 0 0,-1 1 0 0 0,1-1 0 0 0,1-1 0 0 0,-1 1 0 0 0,0-1-1 0 0,1 0 1 0 0,-1 0 0 0 0,7 1 0 0 0,2-2 16 0 0,-1-1 0 0 0,0 0-1 0 0,0-1 1 0 0,0-1 0 0 0,0 0-1 0 0,0 0 1 0 0,19-7 0 0 0,-24 7-77 0 0,0-1 0 0 0,-1 0 0 0 0,1-1 0 0 0,-1 0 0 0 0,0 0 0 0 0,0 0 0 0 0,0-1 0 0 0,0 0 1 0 0,-1 0-1 0 0,0-1 0 0 0,0 0 0 0 0,0 0 0 0 0,5-7 0 0 0,-8 8 25 0 0,-1 1 0 0 0,1-1 0 0 0,0 1 0 0 0,-1-1 0 0 0,0 0 0 0 0,0 0 0 0 0,-1 0 1 0 0,1 0-1 0 0,-1 0 0 0 0,0-1 0 0 0,0 1 0 0 0,-1 0 0 0 0,0 0 0 0 0,0-1 0 0 0,0 1 0 0 0,0 0 0 0 0,-1-1 0 0 0,0 1 0 0 0,0 0 0 0 0,0 0 0 0 0,-1 0 0 0 0,0 0 0 0 0,0 0 0 0 0,0 0 1 0 0,0 0-1 0 0,-7-8 0 0 0,6 8-75 0 0,-1-1 0 0 0,0 1 0 0 0,0 0 1 0 0,0 0-1 0 0,-1 1 0 0 0,0 0 0 0 0,0-1 1 0 0,0 1-1 0 0,0 1 0 0 0,0-1 1 0 0,-1 1-1 0 0,0 0 0 0 0,0 0 0 0 0,0 1 1 0 0,0 0-1 0 0,0 0 0 0 0,0 0 0 0 0,0 1 1 0 0,-1 0-1 0 0,1 0 0 0 0,0 0 0 0 0,-1 1 1 0 0,1 0-1 0 0,-1 0 0 0 0,1 1 1 0 0,-1 0-1 0 0,-8 2 0 0 0,7-1-18 0 0,-1 1 0 0 0,0 1-1 0 0,1-1 1 0 0,0 1 0 0 0,0 1 0 0 0,0 0-1 0 0,1 0 1 0 0,-1 0 0 0 0,1 1 0 0 0,0 0-1 0 0,1 0 1 0 0,0 1 0 0 0,-9 11 0 0 0,12-13-39 0 0,-1-1 1 0 0,2 1-1 0 0,-1-1 1 0 0,1 1-1 0 0,-1 0 1 0 0,1 0 0 0 0,0 0-1 0 0,1 0 1 0 0,0 0-1 0 0,-1 1 1 0 0,2-1-1 0 0,-1 0 1 0 0,0 1-1 0 0,1-1 1 0 0,0 0 0 0 0,1 1-1 0 0,-1-1 1 0 0,1 0-1 0 0,0 1 1 0 0,0-1-1 0 0,0 0 1 0 0,1 0 0 0 0,0 0-1 0 0,4 8 1 0 0,-3-8-268 0 0,-1 0-1 0 0,1 0 1 0 0,0-1 0 0 0,0 1 0 0 0,1-1 0 0 0,-1 0-1 0 0,1 0 1 0 0,0 0 0 0 0,0 0 0 0 0,0-1 0 0 0,1 0 0 0 0,-1 1-1 0 0,1-2 1 0 0,0 1 0 0 0,0 0 0 0 0,0-1 0 0 0,9 3 0 0 0,3-1-1268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1944 0 0,'7'-15'3608'0'0,"1"0"-1"0"0,-2 0 0 0 0,0 0 0 0 0,0-1 1 0 0,5-30-1 0 0,-11 44-2980 0 0,3-6 13 0 0,-2 5-309 0 0,-1 6 1711 0 0,-1 13-1901 0 0,0 0 0 0 0,2 0 0 0 0,4 29 0 0 0,-2-22-633 0 0,2-1 0 0 0,1 1 1 0 0,1-1-1 0 0,16 37 0 0 0,-11-38-1117 0 0,1-2-1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20 968 0 0,'-3'-2'784'0'0,"0"0"0"0"0,-1-1-1 0 0,1 2 1 0 0,-1-1 0 0 0,1 0 0 0 0,-1 1 0 0 0,0-1 0 0 0,0 1-1 0 0,1 0 1 0 0,-1 0 0 0 0,0 1 0 0 0,0-1 0 0 0,0 1-1 0 0,0 0 1 0 0,0 0 0 0 0,0 0 0 0 0,-5 1 0 0 0,3 1-376 0 0,0-1 1 0 0,1 1 0 0 0,-1 0 0 0 0,1 1 0 0 0,0-1-1 0 0,0 1 1 0 0,0 0 0 0 0,0 0 0 0 0,0 1 0 0 0,1-1 0 0 0,-5 5-1 0 0,3-2-223 0 0,0 0-1 0 0,1 0 0 0 0,-1 1 1 0 0,2-1-1 0 0,-1 1 0 0 0,1 0 1 0 0,0 0-1 0 0,0 1 0 0 0,1-1 1 0 0,0 1-1 0 0,0 0 0 0 0,1 0 1 0 0,0 0-1 0 0,0 0 0 0 0,1 0 1 0 0,-1 16-1 0 0,4-14-71 0 0,0 1 1 0 0,0-1-1 0 0,1 1 1 0 0,1-1-1 0 0,-1 0 0 0 0,2 0 1 0 0,-1 0-1 0 0,2-1 0 0 0,-1 1 1 0 0,1-1-1 0 0,0 0 0 0 0,13 13 1 0 0,-6-9-34 0 0,0 0 0 0 0,0-1-1 0 0,1 0 1 0 0,1-1 0 0 0,0-1 0 0 0,28 14 0 0 0,-32-19-145 0 0,1 0 0 0 0,-1-1 0 0 0,1-1 0 0 0,0 0 0 0 0,0 0 0 0 0,0-1 0 0 0,1-1 0 0 0,-1 0 0 0 0,0-1 1 0 0,0 0-1 0 0,1-1 0 0 0,-1 0 0 0 0,21-6 0 0 0,-23 5 4 0 0,0-1 0 0 0,0 0-1 0 0,0-1 1 0 0,0-1 0 0 0,0 1 0 0 0,-1-1 0 0 0,0-1 0 0 0,0 0 0 0 0,-1 0 0 0 0,1-1 0 0 0,-1 0 0 0 0,-1 0 0 0 0,1-1 0 0 0,-1 0 0 0 0,-1 0 0 0 0,7-11-1 0 0,-10 14 128 0 0,0-1-1 0 0,0 0 0 0 0,-1 0 0 0 0,0 0 0 0 0,0 0 1 0 0,0 0-1 0 0,-1 0 0 0 0,0-1 0 0 0,0 1 0 0 0,-1 0 0 0 0,0-11 1 0 0,0 15-43 0 0,0-1 1 0 0,-1 0-1 0 0,1 0 1 0 0,-1 1-1 0 0,1-1 1 0 0,-1 0 0 0 0,0 1-1 0 0,0-1 1 0 0,0 0-1 0 0,0 1 1 0 0,-1 0-1 0 0,1-1 1 0 0,-1 1 0 0 0,0 0-1 0 0,1 0 1 0 0,-1-1-1 0 0,0 1 1 0 0,0 1-1 0 0,0-1 1 0 0,-1 0-1 0 0,1 0 1 0 0,0 1 0 0 0,-1-1-1 0 0,1 1 1 0 0,-1 0-1 0 0,1 0 1 0 0,-1 0-1 0 0,-4-1 1 0 0,3 1-7 0 0,0 1 1 0 0,0 0 0 0 0,1-1-1 0 0,-1 1 1 0 0,0 1-1 0 0,0-1 1 0 0,1 1-1 0 0,-1-1 1 0 0,0 1 0 0 0,1 0-1 0 0,-1 0 1 0 0,1 1-1 0 0,-1-1 1 0 0,1 1-1 0 0,-1 0 1 0 0,1 0-1 0 0,0 0 1 0 0,0 0 0 0 0,0 0-1 0 0,0 1 1 0 0,0-1-1 0 0,-3 5 1 0 0,-4 5 37 0 0,1-1 1 0 0,1 1-1 0 0,0 0 0 0 0,-9 19 1 0 0,7-12 31 0 0,2 0 0 0 0,1 1 0 0 0,0 0 0 0 0,2 0 0 0 0,0 1 0 0 0,-4 41 0 0 0,6 130 266 0 0,4-110-377 0 0,4 11-4400 0 0,-3-78 2844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6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1996 0 0,'0'0'11191'0'0,"-1"6"-8839"0"0,-4 19 168 0 0,-2 29 0 0 0,5-13-1228 0 0,3 44 0 0 0,3 108 440 0 0,-2-60-943 0 0,6 380-164 0 0,-7-493-1845 0 0,5 28 0 0 0,-3-27 0 0 0,1 2-375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4596 0 0,'0'0'8875'0'0,"2"3"-7035"0"0,5 7-1056 0 0,-1 0 1 0 0,-1 1-1 0 0,1 0 1 0 0,-2 0-1 0 0,1 0 1 0 0,-2 1-1 0 0,5 19 1 0 0,1 4-177 0 0,15 63-209 0 0,-12-33-3585 0 0,-10-58 2618 0 0,1 10-918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19194 0 0,'11'-47'5576'0'0,"-2"10"-4733"0"0,-9 35-498 0 0,1 3-328 0 0,1 1-1 0 0,-1-1 0 0 0,0 1 1 0 0,1-1-1 0 0,-1 1 0 0 0,0 0 1 0 0,0-1-1 0 0,0 1 0 0 0,-1 0 1 0 0,1 0-1 0 0,1 3 0 0 0,12 68 184 0 0,9 54-251 0 0,-12-42-2913 0 0,-10-68 1361 0 0,-1-1 25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1236 0 0,'0'0'8872'0'0,"-4"3"-7052"0"0,-65 57 2426 0 0,1 1-2567 0 0,15-22-176 0 0,-80 45 0 0 0,122-77-1259 0 0,9-6-223 0 0,1 0 0 0 0,-1 0 0 0 0,1 0 0 0 0,-1 0 0 0 0,1 0 0 0 0,-1-1 0 0 0,1 1 0 0 0,-1 0 0 0 0,0-1 0 0 0,-1 1 0 0 0,1-1-167 0 0,5-5-581 0 0,1 0 892 0 0,1 0 0 0 0,-1 0 1 0 0,1 1-1 0 0,0-1 0 0 0,0 1 1 0 0,1 0-1 0 0,-1 0 0 0 0,1 1 1 0 0,0-1-1 0 0,10-3 0 0 0,-12 6-33 0 0,0-1 0 0 0,0 1 0 0 0,0 0-1 0 0,0 0 1 0 0,0 1 0 0 0,0-1 0 0 0,1 1 0 0 0,-1 0-1 0 0,0 0 1 0 0,0 1 0 0 0,0-1 0 0 0,0 1 0 0 0,0 0-1 0 0,0 0 1 0 0,0 0 0 0 0,0 0 0 0 0,0 1 0 0 0,0-1-1 0 0,-1 1 1 0 0,6 3 0 0 0,9 8-104 0 0,0 1 0 0 0,24 24-1 0 0,-30-26-1878 0 0,19 27 0 0 0,-17-20 281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4428 0 0,'1'-5'1734'0'0,"1"-2"383"0"0,1-1 1 0 0,-1 1-1 0 0,1 0 1 0 0,5-9-1 0 0,-6 14-1861 0 0,-1 0 0 0 0,1 0-1 0 0,0 0 1 0 0,-1 0 0 0 0,1 0 0 0 0,0 1-1 0 0,0-1 1 0 0,0 1 0 0 0,0-1-1 0 0,0 1 1 0 0,0 0 0 0 0,1 0-1 0 0,-1 0 1 0 0,0 0 0 0 0,1 0 0 0 0,-1 0-1 0 0,4 0 1 0 0,0 0-89 0 0,0 1-1 0 0,0 0 1 0 0,0 1-1 0 0,0-1 1 0 0,0 1 0 0 0,0 0-1 0 0,0 1 1 0 0,0-1 0 0 0,-1 1-1 0 0,1 0 1 0 0,-1 1-1 0 0,1-1 1 0 0,-1 1 0 0 0,0 0-1 0 0,0 1 1 0 0,0-1 0 0 0,0 1-1 0 0,4 5 1 0 0,11 9 134 0 0,0 2 0 0 0,24 32 1 0 0,-44-51-289 0 0,8 9 56 0 0,-1-1-1 0 0,0 2 1 0 0,-1-1-1 0 0,0 1 1 0 0,-1 0-1 0 0,7 21 1 0 0,-7-20-540 0 0,-1-10-168 0 0,5-27 381 0 0,-4 15 281 0 0,-1 1 0 0 0,1-1 0 0 0,1 2 0 0 0,-1-1 0 0 0,2 0 0 0 0,-1 1-1 0 0,1 0 1 0 0,0 1 0 0 0,14-12 0 0 0,-13 12 50 0 0,-1 0-1 0 0,2 0 1 0 0,-1 1-1 0 0,1 0 1 0 0,0 1-1 0 0,0 0 1 0 0,1 0-1 0 0,-1 1 1 0 0,1 1-1 0 0,11-4 1 0 0,-16 6-38 0 0,-1 0 0 0 0,1 1 1 0 0,0-1-1 0 0,0 1 0 0 0,-1 0 1 0 0,1 1-1 0 0,0-1 0 0 0,-1 1 1 0 0,1 0-1 0 0,0 0 0 0 0,-1 0 1 0 0,1 0-1 0 0,-1 1 0 0 0,0 0 1 0 0,1 0-1 0 0,-1 0 0 0 0,0 1 1 0 0,0-1-1 0 0,0 1 0 0 0,-1 0 1 0 0,1 0-1 0 0,-1 0 0 0 0,1 1 1 0 0,4 5-1 0 0,2 5-18 0 0,1 1 0 0 0,-2 0 0 0 0,0 0 0 0 0,-1 1-1 0 0,0 0 1 0 0,-2 1 0 0 0,0 0 0 0 0,0 0 0 0 0,4 30 0 0 0,-6-24-1925 0 0,0 43-1 0 0,-5-51 319 0 0,-2-3 21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20 3292 0 0,'-12'-4'2081'0'0,"0"0"0"0"0,0 1-1 0 0,0 0 1 0 0,-23-1 0 0 0,25 3-1652 0 0,1 1 0 0 0,0 0 0 0 0,-1 1 0 0 0,1 0 0 0 0,0 0 0 0 0,-1 1 0 0 0,1 0 1 0 0,0 1-1 0 0,0 0 0 0 0,0 0 0 0 0,-14 9 0 0 0,21-11-362 0 0,0 0-1 0 0,1 0 1 0 0,-1 0 0 0 0,0 1 0 0 0,0-1-1 0 0,1 0 1 0 0,-1 1 0 0 0,0 0-1 0 0,1-1 1 0 0,0 1 0 0 0,-1 0 0 0 0,1 0-1 0 0,0 0 1 0 0,0 0 0 0 0,0 0-1 0 0,0 0 1 0 0,0 0 0 0 0,1 0 0 0 0,-1 0-1 0 0,1 0 1 0 0,-1 3 0 0 0,1-2-5 0 0,0 1-1 0 0,1-1 1 0 0,-1 1 0 0 0,1-1 0 0 0,0 1 0 0 0,-1-1 0 0 0,2 0 0 0 0,-1 0 0 0 0,0 1-1 0 0,1-1 1 0 0,-1 0 0 0 0,3 3 0 0 0,5 6 4 0 0,0 0-1 0 0,1 0 1 0 0,1-1 0 0 0,-1-1 0 0 0,14 10-1 0 0,72 49-10 0 0,9 7 404 0 0,-103-74-340 0 0,0 0 0 0 0,1-1 0 0 0,-1 1 0 0 0,0 1 0 0 0,0-1 0 0 0,0 0 0 0 0,0 0 0 0 0,0 1 0 0 0,-1-1 0 0 0,1 1 0 0 0,-1 0 0 0 0,0-1 1 0 0,0 1-1 0 0,0 0 0 0 0,0 0 0 0 0,1 5 0 0 0,-2-5 46 0 0,0 0 1 0 0,-1 0 0 0 0,0 1-1 0 0,1-1 1 0 0,-1 0-1 0 0,0 0 1 0 0,0 0 0 0 0,-1 0-1 0 0,1-1 1 0 0,-1 1-1 0 0,1 0 1 0 0,-1 0 0 0 0,0-1-1 0 0,0 1 1 0 0,-3 2-1 0 0,-8 8 36 0 0,0-1 0 0 0,-1 1-1 0 0,-1-2 1 0 0,0 0 0 0 0,-1-1-1 0 0,-19 9 1 0 0,21-11-517 0 0,-35 16-3305 0 0,35-18 2009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0 896 0 0,'0'0'11973'0'0,"-3"3"-10706"0"0,-1 2-852 0 0,0 1 0 0 0,0-1-1 0 0,0 0 1 0 0,0 1 0 0 0,1 0 0 0 0,0 0-1 0 0,0 0 1 0 0,1 0 0 0 0,-3 8 0 0 0,-12 66 1540 0 0,11-51-1967 0 0,1-1-3891 0 0,5-19 2528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4784 0 0,'0'-14'4088'0'0,"-1"9"-3064"0"0,1 1 0 0 0,0 0 0 0 0,0 0 1 0 0,1 0-1 0 0,-1 0 0 0 0,1 0 1 0 0,1-4-1 0 0,-1 5-844 0 0,0 1-1 0 0,0 0 1 0 0,1 0 0 0 0,-1 0 0 0 0,1 0-1 0 0,-1 0 1 0 0,1 0 0 0 0,0 0-1 0 0,0 0 1 0 0,0 1 0 0 0,0-1-1 0 0,0 1 1 0 0,0-1 0 0 0,0 1-1 0 0,4-2 1 0 0,22-10 283 0 0,0 2 1 0 0,1 0-1 0 0,39-8 0 0 0,97-13-68 0 0,-79 16-872 0 0,19-1 514 0 0,-98 15 445 0 0,7 0 203 0 0,-14 2-672 0 0,1 0-1 0 0,-1 0 0 0 0,0 0 1 0 0,0 0-1 0 0,0 0 0 0 0,1 0 0 0 0,-1 0 1 0 0,0 0-1 0 0,0 0 0 0 0,0 0 1 0 0,0 0-1 0 0,1 0 0 0 0,-1 0 1 0 0,0 0-1 0 0,0 0 0 0 0,0 0 0 0 0,0 0 1 0 0,0 0-1 0 0,1 0 0 0 0,-1 1 1 0 0,0-1-1 0 0,0 0 0 0 0,0 0 1 0 0,0 0-1 0 0,0 0 0 0 0,0 0 0 0 0,1 1 1 0 0,-1-1-1 0 0,0 0 0 0 0,0 0 1 0 0,0 0-1 0 0,0 0 0 0 0,0 1 1 0 0,0-1-1 0 0,0 0 0 0 0,0 0 0 0 0,0 0 1 0 0,0 0-1 0 0,0 1 0 0 0,0-1 1 0 0,0 0-1 0 0,0 0 0 0 0,0 0 1 0 0,0 0-1 0 0,0 1 0 0 0,0-1 0 0 0,0 0 1 0 0,0 0-1 0 0,0 0 0 0 0,0 0 1 0 0,0 1-1 0 0,0-1 0 0 0,-1 0 1 0 0,1 0-1 0 0,0 0 0 0 0,0 0 0 0 0,-28 63 143 0 0,2-9 17 0 0,-18 60 0 0 0,-6 60-104 0 0,47-161-877 0 0,1 1 0 0 0,1-1 0 0 0,0 0 0 0 0,0 0 0 0 0,4 26 0 0 0,-2-24-699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90 2156 0 0,'-5'6'869'0'0,"1"0"0"0"0,-1 0 0 0 0,1 0 0 0 0,1 0 0 0 0,-1 0 0 0 0,1 1 0 0 0,0-1 0 0 0,1 1 0 0 0,0 0 0 0 0,0 0 0 0 0,-2 11 0 0 0,3-12-635 0 0,1-1 0 0 0,-1 0 0 0 0,1 1 0 0 0,0-1 0 0 0,0 1 0 0 0,1-1 0 0 0,0 0 0 0 0,0 1 0 0 0,0-1 0 0 0,0 0 0 0 0,1 0 0 0 0,0 0 0 0 0,0 0 0 0 0,0 0 0 0 0,1 0 0 0 0,3 4 0 0 0,-3-5-171 0 0,1 0 1 0 0,0 0-1 0 0,1-1 0 0 0,-1 1 0 0 0,1-1 1 0 0,0 0-1 0 0,-1 0 0 0 0,1-1 0 0 0,0 0 1 0 0,1 0-1 0 0,-1 0 0 0 0,0 0 0 0 0,1-1 0 0 0,-1 0 1 0 0,0 0-1 0 0,1 0 0 0 0,9-1 0 0 0,-1 1-65 0 0,0-2-1 0 0,0 0 1 0 0,1 0-1 0 0,-2-2 1 0 0,27-6-1 0 0,-28 5 117 0 0,0-1 0 0 0,0 1 0 0 0,0-2 0 0 0,-1 0 0 0 0,0 0 0 0 0,0-1 0 0 0,-1 0 0 0 0,0-1 0 0 0,10-9 0 0 0,-16 13 56 0 0,0 0 0 0 0,-1-1-1 0 0,1 0 1 0 0,-1 1 0 0 0,0-1 0 0 0,0 0 0 0 0,0-1-1 0 0,-1 1 1 0 0,0 0 0 0 0,0-1 0 0 0,0 1 0 0 0,-1-1 0 0 0,0 1-1 0 0,0-1 1 0 0,0 0 0 0 0,-1 0 0 0 0,1 0 0 0 0,-2 1-1 0 0,1-1 1 0 0,0 0 0 0 0,-1 0 0 0 0,-2-6 0 0 0,2 7-76 0 0,-1 0-1 0 0,1 0 1 0 0,-1 0 0 0 0,0 0 0 0 0,-1 0-1 0 0,1 1 1 0 0,-1-1 0 0 0,0 1 0 0 0,0 0-1 0 0,0 0 1 0 0,0 0 0 0 0,-1 0 0 0 0,0 0-1 0 0,0 1 1 0 0,0 0 0 0 0,-7-5 0 0 0,4 4-24 0 0,0 1 0 0 0,0 0 1 0 0,0 0-1 0 0,0 1 1 0 0,0 0-1 0 0,-1 0 1 0 0,1 1-1 0 0,-1 0 0 0 0,1 0 1 0 0,-14 1-1 0 0,10 0-29 0 0,0 1 1 0 0,1 0-1 0 0,-1 1 0 0 0,0 0 1 0 0,1 1-1 0 0,-1 0 0 0 0,1 1 0 0 0,0 0 1 0 0,0 0-1 0 0,1 1 0 0 0,-1 0 1 0 0,1 1-1 0 0,0 0 0 0 0,0 1 0 0 0,1 0 1 0 0,-11 11-1 0 0,14-12-12 0 0,0 0 0 0 0,1 1 0 0 0,-1-1-1 0 0,2 1 1 0 0,-1 0 0 0 0,1 1 0 0 0,-1-1 0 0 0,2 1 0 0 0,-1-1 0 0 0,1 1 0 0 0,-1 8-1 0 0,3-12-60 0 0,0 1 0 0 0,0-1 0 0 0,0 0-1 0 0,0 0 1 0 0,1 0 0 0 0,-1 0 0 0 0,1 0 0 0 0,0 0-1 0 0,0-1 1 0 0,1 1 0 0 0,-1 0 0 0 0,1 0-1 0 0,0-1 1 0 0,0 1 0 0 0,0-1 0 0 0,0 1-1 0 0,1-1 1 0 0,-1 0 0 0 0,1 0 0 0 0,0 0-1 0 0,0 0 1 0 0,0-1 0 0 0,6 4 0 0 0,-4-3-172 0 0,0 0 0 0 0,0-1 1 0 0,0 1-1 0 0,0-1 0 0 0,1-1 1 0 0,-1 1-1 0 0,1-1 0 0 0,0 0 1 0 0,-1 0-1 0 0,1-1 1 0 0,0 0-1 0 0,0 0 0 0 0,-1 0 1 0 0,1 0-1 0 0,0-1 0 0 0,-1 0 1 0 0,1 0-1 0 0,-1-1 0 0 0,9-2 1 0 0,4-3-222 0 0,0-1 1 0 0,0 0-1 0 0,-1-2 0 0 0,22-14 1 0 0,-30 17 502 0 0,1 0 1 0 0,-1-1 0 0 0,-1 0 0 0 0,0 0-1 0 0,0-1 1 0 0,11-16 0 0 0,30-60 2957 0 0,-37 61-1536 0 0,-5 12-198 0 0,-9 15-380 0 0,-8 17-598 0 0,6-8-236 0 0,1 0 0 0 0,1 0 0 0 0,-3 24 0 0 0,4-27-61 0 0,0 3-361 0 0,1 0 0 0 0,0 0 0 0 0,1 1 1 0 0,0-1-1 0 0,1 0 0 0 0,1 0 0 0 0,0 0 0 0 0,0-1 0 0 0,1 1 1 0 0,1-1-1 0 0,-1 0 0 0 0,2 0 0 0 0,0 0 0 0 0,0-1 0 0 0,13 16 1 0 0,-1-4-1248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160 252 1036 0 0,'7'6'1108'0'0,"0"-1"-1"0"0,1 0 1 0 0,0 0-1 0 0,0 0 1 0 0,0-1-1 0 0,0 0 0 0 0,12 3 1 0 0,-9-3-405 0 0,0-1 0 0 0,0-1 0 0 0,0 0 1 0 0,0-1-1 0 0,21 0 0 0 0,-22-1-500 0 0,-1-1 0 0 0,1 0 1 0 0,-1 0-1 0 0,1-1 0 0 0,-1 0 0 0 0,0-1 1 0 0,1 0-1 0 0,-2 0 0 0 0,1-1 1 0 0,0 0-1 0 0,-1-1 0 0 0,1 0 0 0 0,-1 0 1 0 0,-1-1-1 0 0,1 0 0 0 0,7-7 0 0 0,-11 8-7 0 0,0-1-1 0 0,0 1 1 0 0,0-1-1 0 0,-1 0 1 0 0,0 0 0 0 0,0 0-1 0 0,0 0 1 0 0,-1-1-1 0 0,0 1 1 0 0,0-1-1 0 0,-1 1 1 0 0,1-1-1 0 0,-2 0 1 0 0,1 1 0 0 0,-1-1-1 0 0,0 0 1 0 0,-1-9-1 0 0,1 10-69 0 0,-1 0-1 0 0,0 1 0 0 0,0-1 1 0 0,-1 1-1 0 0,0-1 0 0 0,0 1 1 0 0,0 0-1 0 0,0 0 0 0 0,-1 0 1 0 0,0 0-1 0 0,0 0 1 0 0,0 0-1 0 0,-1 1 0 0 0,1 0 1 0 0,-1-1-1 0 0,0 1 0 0 0,-1 1 1 0 0,1-1-1 0 0,-1 1 0 0 0,-8-6 1 0 0,8 6-86 0 0,0 1 0 0 0,0 0 1 0 0,0 1-1 0 0,0-1 0 0 0,0 1 0 0 0,0 0 1 0 0,-1 0-1 0 0,1 0 0 0 0,0 1 0 0 0,-1 0 1 0 0,1 0-1 0 0,0 0 0 0 0,0 1 0 0 0,-7 1 1 0 0,4 0-4 0 0,0 1 0 0 0,1 0 1 0 0,-1 0-1 0 0,0 0 1 0 0,1 1-1 0 0,0 0 1 0 0,0 1-1 0 0,-9 7 0 0 0,0 2 21 0 0,1 2 0 0 0,0 0-1 0 0,0 1 1 0 0,2 0 0 0 0,0 1-1 0 0,-11 20 1 0 0,-1 12 72 0 0,1 0 1 0 0,2 1-1 0 0,3 1 1 0 0,2 1-1 0 0,-17 91 1 0 0,32-130-167 0 0,-11 50-513 0 0,4 0 0 0 0,-2 79-1 0 0,11-104-2515 0 0,4-23 1502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3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25 155 1300 0 0,'-5'10'2646'0'0,"2"-6"-1554"0"0,0 1 0 0 0,0-1-1 0 0,1 1 1 0 0,0 0-1 0 0,0 0 1 0 0,0 0-1 0 0,-1 5 1 0 0,3-8-892 0 0,0 0 0 0 0,0 1-1 0 0,0-1 1 0 0,1 0 0 0 0,-1 0 0 0 0,0 0-1 0 0,1 0 1 0 0,0 0 0 0 0,-1 0 0 0 0,1 0 0 0 0,0 0-1 0 0,0 0 1 0 0,0 0 0 0 0,0 0 0 0 0,0-1 0 0 0,0 1-1 0 0,1 0 1 0 0,-1-1 0 0 0,1 1 0 0 0,-1-1 0 0 0,1 1-1 0 0,1 1 1 0 0,4 1 23 0 0,-1 0 1 0 0,1 0-1 0 0,0-1 0 0 0,0 1 0 0 0,0-1 0 0 0,0-1 0 0 0,1 0 0 0 0,-1 0 0 0 0,1 0 1 0 0,-1-1-1 0 0,1 0 0 0 0,-1 0 0 0 0,1-1 0 0 0,15-1 0 0 0,-2-1-60 0 0,-1 0 0 0 0,1-2 0 0 0,0 0 1 0 0,25-9-1 0 0,-35 9-124 0 0,0-1 1 0 0,-1 0 0 0 0,1 0-1 0 0,-1-1 1 0 0,0 0 0 0 0,-1 0 0 0 0,1-1-1 0 0,-2-1 1 0 0,1 0 0 0 0,9-11-1 0 0,-14 15 71 0 0,0-1 0 0 0,0 0 0 0 0,-1 0 0 0 0,0-1 0 0 0,0 1 0 0 0,0-1 0 0 0,-1 1 0 0 0,1-1 0 0 0,-1 0 0 0 0,-1 0-1 0 0,1 0 1 0 0,-1 0 0 0 0,0 0 0 0 0,-1 0 0 0 0,1-1 0 0 0,-1 1 0 0 0,0 0 0 0 0,-1 0 0 0 0,1 0 0 0 0,-4-10 0 0 0,3 13-69 0 0,0 0 1 0 0,0 0 0 0 0,-1 1 0 0 0,1-1 0 0 0,-1 0 0 0 0,0 1-1 0 0,0-1 1 0 0,0 1 0 0 0,0-1 0 0 0,-1 1 0 0 0,1 0 0 0 0,0 0-1 0 0,-1 0 1 0 0,0 0 0 0 0,1 1 0 0 0,-1-1 0 0 0,0 1 0 0 0,0 0-1 0 0,0-1 1 0 0,0 1 0 0 0,0 0 0 0 0,0 1 0 0 0,0-1 0 0 0,0 1 0 0 0,-5-1-1 0 0,-5 0 44 0 0,0 0 0 0 0,0 1 0 0 0,0 0 0 0 0,-24 4 0 0 0,21 0-21 0 0,0 0 0 0 0,1 1 1 0 0,-1 0-1 0 0,1 1 0 0 0,0 1 1 0 0,0 0-1 0 0,1 1 0 0 0,0 1 0 0 0,1 0 1 0 0,-24 21-1 0 0,34-27-48 0 0,0-1-1 0 0,0 1 0 0 0,1 0 1 0 0,-1 0-1 0 0,1 0 1 0 0,-1 0-1 0 0,1 1 1 0 0,0-1-1 0 0,0 0 1 0 0,1 1-1 0 0,-1-1 1 0 0,1 1-1 0 0,0 0 1 0 0,0 0-1 0 0,0-1 1 0 0,0 1-1 0 0,0 0 0 0 0,1 0 1 0 0,0 0-1 0 0,0 0 1 0 0,0 0-1 0 0,0 0 1 0 0,1 0-1 0 0,-1-1 1 0 0,2 7-1 0 0,0-6-82 0 0,0 1 1 0 0,0-1-1 0 0,0 1 0 0 0,1-1 0 0 0,0 0 1 0 0,-1 0-1 0 0,1 0 0 0 0,1 0 0 0 0,-1 0 0 0 0,0-1 1 0 0,1 0-1 0 0,0 1 0 0 0,0-1 0 0 0,0-1 1 0 0,0 1-1 0 0,0-1 0 0 0,1 1 0 0 0,-1-1 0 0 0,9 3 1 0 0,-4-3-532 0 0,0 1-1 0 0,0-1 1 0 0,0-1 0 0 0,0 0 0 0 0,0 0 0 0 0,0-1 0 0 0,1 0 0 0 0,15-2 0 0 0,-2-2-937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17 308 5937 0 0,'-2'6'14874'0'0,"0"17"-11683"0"0,-1 31-3101 0 0,1 8-1592 0 0,2-61 776 0 0,0-7-4266 0 0,-7-112 6010 0 0,7 95-83 0 0,0-1 0 0 0,2 1-1 0 0,8-40 1 0 0,-8 53-737 0 0,2 1-1 0 0,-1-1 1 0 0,1 1-1 0 0,0 0 1 0 0,1 0-1 0 0,0 0 1 0 0,0 1-1 0 0,1-1 1 0 0,0 1-1 0 0,1 1 1 0 0,8-10 0 0 0,-3 8-44 0 0,1-1 0 0 0,-1 2 0 0 0,1 0 0 0 0,0 0 0 0 0,17-6 0 0 0,12-7 224 0 0,-41 20-341 0 0,0 1-1 0 0,0-1 1 0 0,0 1 0 0 0,0-1 0 0 0,0 1 0 0 0,1 0 0 0 0,-1-1 0 0 0,0 1 0 0 0,0 0 0 0 0,1 0-1 0 0,-1 0 1 0 0,0 0 0 0 0,0 0 0 0 0,0 0 0 0 0,1 0 0 0 0,-1 0 0 0 0,0 0 0 0 0,0 1 0 0 0,1-1-1 0 0,-1 1 1 0 0,0-1 0 0 0,0 0 0 0 0,0 1 0 0 0,0 0 0 0 0,0-1 0 0 0,0 1 0 0 0,0 0 0 0 0,0 0-1 0 0,0-1 1 0 0,0 1 0 0 0,0 0 0 0 0,0 0 0 0 0,-1 0 0 0 0,1 0 0 0 0,0 0 0 0 0,-1 0 0 0 0,1 0-1 0 0,0 0 1 0 0,-1 0 0 0 0,0 1 0 0 0,1-1 0 0 0,0 1 0 0 0,2 7 118 0 0,0 1 1 0 0,0-1 0 0 0,2 20-1 0 0,-4-24-101 0 0,13 150 568 0 0,-6-47-556 0 0,11 12-1172 0 0,-14-97-777 0 0,12 31 0 0 0,-9-31 277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13401 0 0,'43'-25'3481'0'0,"-31"17"-3115"0"0,-1-1-1 0 0,-1-1 0 0 0,0 0 0 0 0,0 0 1 0 0,15-23-1 0 0,-14 18 87 0 0,-1 2 542 0 0,-1 0-1 0 0,0-1 0 0 0,-1-1 0 0 0,7-15 0 0 0,-3 10 1030 0 0,-9 22-779 0 0,-2 10-999 0 0,-3 71 275 0 0,1 47-499 0 0,1-93-664 0 0,0-28-188 0 0,0 1-1 0 0,0-1 0 0 0,1 1 0 0 0,2 13 1 0 0,0-11-779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 2452 0 0,'-7'-13'9741'0'0,"0"7"-4104"0"0,-3 23-4881 0 0,6-5-352 0 0,0 5-488 0 0,4 1-1400 0 0,-2 11 75 0 0,2 0 69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20674 0 0,'0'0'5536'0'0,"31"0"-5528"0"0,-10-2-8 0 0,1 2 0 0 0,8 0-24 0 0,1-2-92 0 0,7 0-252 0 0,-7 0-380 0 0,4 0-868 0 0,-4 0 12 0 0,0 0 28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4052 0 0,'-13'2'1987'0'0,"1"1"-1"0"0,0 0 1 0 0,1 0-1 0 0,-22 11 1 0 0,17-6-1017 0 0,1 0 0 0 0,0 1 0 0 0,-14 12 0 0 0,11-6-495 0 0,1 0 0 0 0,1 1 0 0 0,0 1-1 0 0,1 0 1 0 0,-21 32 0 0 0,21-24-79 0 0,1 0 0 0 0,0 1 0 0 0,2 1-1 0 0,1 0 1 0 0,-7 29 0 0 0,14-43-273 0 0,1-1 0 0 0,1 1 0 0 0,0 0 0 0 0,1 0 0 0 0,0 0 0 0 0,1-1 0 0 0,0 1 0 0 0,1 0 0 0 0,0 0 1 0 0,1 0-1 0 0,1 0 0 0 0,0-1 0 0 0,8 21 0 0 0,-6-23-76 0 0,1 1 0 0 0,0-2 0 0 0,0 1 0 0 0,1-1 0 0 0,0 0-1 0 0,1 0 1 0 0,0-1 0 0 0,0 0 0 0 0,1 0 0 0 0,0-1 0 0 0,0 0 0 0 0,20 10 0 0 0,-23-14-87 0 0,1 0 0 0 0,-1 0 0 0 0,0 0 0 0 0,1-1 0 0 0,0 0 0 0 0,-1-1 0 0 0,1 0 0 0 0,0 0 0 0 0,0 0 0 0 0,0 0 0 0 0,0-1 0 0 0,0-1 0 0 0,0 1 0 0 0,0-1 0 0 0,0 0 0 0 0,-1-1 0 0 0,1 1 0 0 0,0-1 0 0 0,-1-1 0 0 0,1 1 0 0 0,-1-1 0 0 0,10-6 0 0 0,-14 8 54 0 0,0 0-1 0 0,1-1 1 0 0,-1 1-1 0 0,0-1 1 0 0,0 1-1 0 0,0-1 1 0 0,0 0-1 0 0,0 0 0 0 0,-1 0 1 0 0,1 0-1 0 0,0 0 1 0 0,-1 0-1 0 0,0 0 1 0 0,1-1-1 0 0,-1 1 1 0 0,0 0-1 0 0,0-1 1 0 0,0 1-1 0 0,-1-1 1 0 0,1 1-1 0 0,0-1 1 0 0,-1 1-1 0 0,0-1 1 0 0,0 0-1 0 0,0 1 1 0 0,0-1-1 0 0,0 0 0 0 0,0 1 1 0 0,0-1-1 0 0,-1 1 1 0 0,0-1-1 0 0,1 1 1 0 0,-1-1-1 0 0,0 1 1 0 0,0-1-1 0 0,0 1 1 0 0,-1 0-1 0 0,1-1 1 0 0,-2-1-1 0 0,-1-1 11 0 0,1 1 0 0 0,-1-1 0 0 0,0 1 0 0 0,0 0 0 0 0,-1 0-1 0 0,1 0 1 0 0,-1 1 0 0 0,0-1 0 0 0,0 1 0 0 0,0 1 0 0 0,0-1 0 0 0,-1 1 0 0 0,1-1-1 0 0,-1 1 1 0 0,1 1 0 0 0,-12-3 0 0 0,7 4-116 0 0,0 0 0 0 0,0 0 0 0 0,0 1 0 0 0,0 0 0 0 0,0 1 0 0 0,0 0 0 0 0,0 1 0 0 0,1-1 0 0 0,-11 6 0 0 0,10-4-774 0 0,0 1 0 0 0,1 0 0 0 0,0 1 0 0 0,-16 11 0 0 0,14-6-669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3872 0 0,'3'-1'3091'0'0,"29"-5"2226"0"0,22 5-2476 0 0,-19 1-1745 0 0,245-25 3312 0 0,-273 24-4191 0 0,-1-1-1 0 0,0 1 0 0 0,1-1 1 0 0,-1 0-1 0 0,11-6 0 0 0,-16 7 478 0 0,-6 0-537 0 0,-2 0-62 0 0,0 0 0 0 0,0 1 0 0 0,-1 0 0 0 0,1 0 0 0 0,0 0 0 0 0,0 1 0 0 0,-1 0 0 0 0,1 1 0 0 0,0-1 0 0 0,-7 4 1 0 0,5-1-31 0 0,0 0 1 0 0,1 1-1 0 0,0 0 1 0 0,0 0-1 0 0,0 1 1 0 0,0 0-1 0 0,1 1 1 0 0,0-1-1 0 0,1 1 1 0 0,-1 1 0 0 0,1-1-1 0 0,0 1 1 0 0,1 0-1 0 0,0 1 1 0 0,-7 16-1 0 0,1 0 59 0 0,2 0 1 0 0,1 0-1 0 0,0 1 0 0 0,-5 44 0 0 0,10-50-72 0 0,1 0 1 0 0,1 1-1 0 0,1-1 1 0 0,1 0-1 0 0,6 36 1 0 0,-4-42-237 0 0,1 0 1 0 0,-1-1-1 0 0,2 1 1 0 0,0-1 0 0 0,1 0-1 0 0,0 0 1 0 0,1-1-1 0 0,0 0 1 0 0,11 13 0 0 0,-14-20-254 0 0,1-1 0 0 0,-1 1 0 0 0,1-1 1 0 0,0 1-1 0 0,1-2 0 0 0,9 7 1 0 0,9 2-1123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210 200 18538 0 0,'-1'-2'228'0'0,"0"1"1"0"0,1-1-1 0 0,-1 0 1 0 0,0 0-1 0 0,0 1 1 0 0,-1-1-1 0 0,1 1 1 0 0,0-1-1 0 0,0 1 1 0 0,-1 0-1 0 0,1-1 1 0 0,-1 1-1 0 0,1 0 1 0 0,-1 0-1 0 0,0 0 1 0 0,1 0-1 0 0,-1 0 1 0 0,0 0-1 0 0,0 0 1 0 0,-2 0-1 0 0,1 1-139 0 0,0-1 0 0 0,-1 1-1 0 0,1 0 1 0 0,0 0 0 0 0,-1 0 0 0 0,1 0-1 0 0,0 1 1 0 0,-1-1 0 0 0,1 1 0 0 0,0 0 0 0 0,-4 1-1 0 0,0 1-55 0 0,-1 1-1 0 0,0 0 1 0 0,1 0-1 0 0,0 0 1 0 0,0 1-1 0 0,0 0 1 0 0,0 0-1 0 0,-9 10 1 0 0,13-10 15 0 0,-1 0 0 0 0,0-1 0 0 0,1 1 1 0 0,0 0-1 0 0,1 1 0 0 0,-1-1 0 0 0,1 0 1 0 0,0 1-1 0 0,0 0 0 0 0,0-1 0 0 0,1 1 1 0 0,0 0-1 0 0,0 0 0 0 0,0 9 1 0 0,1-12-35 0 0,0 0 1 0 0,1 1 0 0 0,-1-1-1 0 0,1 0 1 0 0,0 0 0 0 0,0 0-1 0 0,0 0 1 0 0,0-1 0 0 0,0 1-1 0 0,1 0 1 0 0,-1 0 0 0 0,1-1 0 0 0,0 1-1 0 0,-1-1 1 0 0,1 1 0 0 0,1-1-1 0 0,-1 0 1 0 0,0 0 0 0 0,0 0-1 0 0,1 0 1 0 0,-1 0 0 0 0,1 0 0 0 0,0-1-1 0 0,-1 1 1 0 0,1-1 0 0 0,0 0-1 0 0,0 0 1 0 0,6 2 0 0 0,0-1-54 0 0,0 0 1 0 0,1-1 0 0 0,-1 0 0 0 0,1-1-1 0 0,-1 0 1 0 0,1 0 0 0 0,-1-1 0 0 0,1-1 0 0 0,-1 1-1 0 0,0-1 1 0 0,10-4 0 0 0,0 0-31 0 0,0-2-1 0 0,-1 0 1 0 0,-1-1 0 0 0,22-14 0 0 0,-30 16 96 0 0,0 0 0 0 0,0 0 0 0 0,-1-1 0 0 0,0 0 0 0 0,-1 0 0 0 0,0-1 1 0 0,0 0-1 0 0,-1 0 0 0 0,0-1 0 0 0,-1 0 0 0 0,0 0 0 0 0,0 0 0 0 0,-1 0 0 0 0,3-12 0 0 0,-5 16 25 0 0,-1 1 0 0 0,1-1-1 0 0,-1 1 1 0 0,-1-1 0 0 0,1 0-1 0 0,-1 1 1 0 0,0-1 0 0 0,0 0-1 0 0,-1 1 1 0 0,1-1 0 0 0,-1 0-1 0 0,-1 1 1 0 0,1-1 0 0 0,-1 1-1 0 0,0-1 1 0 0,0 1 0 0 0,0 0 0 0 0,-1 0-1 0 0,0 0 1 0 0,0 0 0 0 0,0 0-1 0 0,-1 1 1 0 0,1 0 0 0 0,-1-1-1 0 0,0 1 1 0 0,0 0 0 0 0,-1 1-1 0 0,1-1 1 0 0,-6-2 0 0 0,3 2-20 0 0,-1 0 1 0 0,0 1 0 0 0,0 0-1 0 0,1 0 1 0 0,-1 1-1 0 0,-1 0 1 0 0,1 0-1 0 0,0 1 1 0 0,0 0 0 0 0,-1 1-1 0 0,1 0 1 0 0,0 0-1 0 0,-1 0 1 0 0,1 1-1 0 0,0 1 1 0 0,-1-1 0 0 0,1 1-1 0 0,0 1 1 0 0,0-1-1 0 0,-13 8 1 0 0,5-2 1 0 0,1 0 0 0 0,0 1-1 0 0,1 1 1 0 0,0 0 0 0 0,0 1 0 0 0,1 0 0 0 0,0 1 0 0 0,1 1 0 0 0,-10 14 0 0 0,17-21-22 0 0,1 1 0 0 0,0 0 0 0 0,1 0 0 0 0,0 0 0 0 0,0 0 1 0 0,0 0-1 0 0,1 0 0 0 0,0 1 0 0 0,1-1 0 0 0,-1 1 1 0 0,1-1-1 0 0,1 1 0 0 0,0 0 0 0 0,0-1 0 0 0,0 1 1 0 0,1 0-1 0 0,0-1 0 0 0,0 1 0 0 0,4 10 0 0 0,-3-13-42 0 0,-1 0 0 0 0,1 0 0 0 0,0 0 0 0 0,1 0 0 0 0,-1 0 0 0 0,1-1 0 0 0,0 1 0 0 0,0-1 0 0 0,1 0 0 0 0,-1 0 0 0 0,1 0 0 0 0,0 0 0 0 0,0-1 0 0 0,0 1 0 0 0,0-1 0 0 0,1 0 0 0 0,-1 0 0 0 0,1-1 0 0 0,0 1-1 0 0,0-1 1 0 0,0 0 0 0 0,0 0 0 0 0,0-1 0 0 0,0 0 0 0 0,1 0 0 0 0,-1 0 0 0 0,0 0 0 0 0,8-1 0 0 0,0 0-123 0 0,0-1 0 0 0,0-1 0 0 0,0 0 1 0 0,0 0-1 0 0,0-1 0 0 0,0-1 0 0 0,-1-1 0 0 0,1 1 0 0 0,-1-2 0 0 0,0 0 0 0 0,-1 0 0 0 0,1-1 0 0 0,-1-1 0 0 0,-1 1 0 0 0,0-2 1 0 0,0 0-1 0 0,0 0 0 0 0,-1 0 0 0 0,9-13 0 0 0,-13 14 311 0 0,0-1-1 0 0,-1 1 1 0 0,0-1-1 0 0,-1 0 1 0 0,0 0 0 0 0,0 0-1 0 0,-1 0 1 0 0,2-17 0 0 0,3-9 873 0 0,-5 27-625 0 0,2-22 614 0 0,-4 29-596 0 0,1 4-340 0 0,3 13-1 0 0,0-1 1 0 0,-2 1 0 0 0,2 29-1 0 0,3 23-191 0 0,-3-49-152 0 0,1 0-1 0 0,1 0 1 0 0,9 22-1 0 0,-10-31-202 0 0,-1-1-1 0 0,1 0 0 0 0,1 0 0 0 0,0 0 0 0 0,0-1 0 0 0,1 1 0 0 0,13 12 0 0 0,1-5-1148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 5004 0 0,'-8'-1'1170'0'0,"0"0"-1"0"0,0 0 1 0 0,0 1-1 0 0,0-1 0 0 0,0 2 1 0 0,0-1-1 0 0,0 1 1 0 0,-11 3-1 0 0,8-1-420 0 0,0 1 1 0 0,0 0-1 0 0,0 0 1 0 0,1 1-1 0 0,-14 9 1 0 0,9-4-351 0 0,0 1 1 0 0,1 1 0 0 0,0 0 0 0 0,1 1 0 0 0,0 0 0 0 0,1 1 0 0 0,-12 18 0 0 0,18-23-250 0 0,1 1 1 0 0,-1 0 0 0 0,2 0-1 0 0,-1 0 1 0 0,2 1-1 0 0,-1 0 1 0 0,1-1-1 0 0,1 1 1 0 0,0 0-1 0 0,0 0 1 0 0,1 1 0 0 0,1-1-1 0 0,0 0 1 0 0,0 0-1 0 0,1 0 1 0 0,4 17-1 0 0,-3-19-155 0 0,0-1 0 0 0,1 1 0 0 0,0-1 0 0 0,0 1 0 0 0,1-1 0 0 0,0 0 0 0 0,0-1 0 0 0,1 1 0 0 0,0-1 0 0 0,1 0 0 0 0,-1 0 0 0 0,1 0 0 0 0,1-1 0 0 0,-1 0 0 0 0,1 0 0 0 0,0 0 0 0 0,0-1 0 0 0,1 0 0 0 0,0-1 0 0 0,15 7 0 0 0,-15-8-21 0 0,1 0-1 0 0,-1-1 0 0 0,1 0 1 0 0,0-1-1 0 0,-1 0 1 0 0,1 0-1 0 0,0-1 1 0 0,0 0-1 0 0,0 0 1 0 0,0-1-1 0 0,16-4 1 0 0,-19 4 126 0 0,0-1 1 0 0,1 0-1 0 0,-1-1 0 0 0,-1 1 1 0 0,1-1-1 0 0,0 0 0 0 0,-1 0 1 0 0,1-1-1 0 0,-1 0 1 0 0,0 0-1 0 0,0 0 0 0 0,0-1 1 0 0,-1 1-1 0 0,0-1 1 0 0,0 0-1 0 0,0 0 0 0 0,4-7 1 0 0,-7 9-85 0 0,0 0-1 0 0,0 0 1 0 0,0 0 0 0 0,0 0-1 0 0,-1 0 1 0 0,1 0 0 0 0,-1 0 0 0 0,1-1-1 0 0,-1 1 1 0 0,0 0 0 0 0,-1 0-1 0 0,1 0 1 0 0,0-1 0 0 0,-1 1-1 0 0,0 0 1 0 0,0 0 0 0 0,0 0 0 0 0,0 0-1 0 0,0 0 1 0 0,0 0 0 0 0,-1 0-1 0 0,0 1 1 0 0,1-1 0 0 0,-1 0 0 0 0,0 1-1 0 0,0 0 1 0 0,-1-1 0 0 0,1 1-1 0 0,0 0 1 0 0,-1 0 0 0 0,1 0 0 0 0,-1 0-1 0 0,0 0 1 0 0,1 1 0 0 0,-1 0-1 0 0,0-1 1 0 0,0 1 0 0 0,0 0 0 0 0,0 0-1 0 0,0 0 1 0 0,-1 1 0 0 0,1-1-1 0 0,0 1 1 0 0,0 0 0 0 0,0-1-1 0 0,0 2 1 0 0,-5-1 0 0 0,1 1-609 0 0,-1 0 0 0 0,1 1 0 0 0,0 0 1 0 0,0 0-1 0 0,-13 6 0 0 0,0 1-1022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3252 0 0,'6'-1'904'0'0,"-1"-1"0"0"0,1 1 0 0 0,0 0 0 0 0,-1 0 0 0 0,1 1 0 0 0,0-1 0 0 0,0 2 0 0 0,-1-1 0 0 0,1 0 0 0 0,10 3 0 0 0,-10-1-663 0 0,0 0 0 0 0,-1 1 0 0 0,1-1 0 0 0,0 1-1 0 0,-1 0 1 0 0,0 1 0 0 0,1-1 0 0 0,-1 1 0 0 0,-1 0 0 0 0,1 0 0 0 0,-1 1 0 0 0,1-1 0 0 0,-1 1-1 0 0,0 0 1 0 0,4 9 0 0 0,2 2 56 0 0,-1 1 0 0 0,-1 0 0 0 0,0 1 0 0 0,-2-1 0 0 0,0 1 0 0 0,6 29-1 0 0,-7-10 248 0 0,0-1 1 0 0,-2 55-1 0 0,-4-70-89 0 0,4-41-338 0 0,6-7 65 0 0,0 1 1 0 0,2 1-1 0 0,0-1 0 0 0,2 2 0 0 0,1 0 1 0 0,21-29-1 0 0,-22 34 182 0 0,1 0 1 0 0,0 1 0 0 0,1 1-1 0 0,1 0 1 0 0,19-15-1 0 0,-32 30-297 0 0,-1 0-1 0 0,1 0 0 0 0,0 1 1 0 0,-1-1-1 0 0,1 0 0 0 0,0 1 1 0 0,0 0-1 0 0,0 0 0 0 0,0 0 0 0 0,0 0 1 0 0,0 0-1 0 0,1 1 0 0 0,-1-1 1 0 0,0 1-1 0 0,0 0 0 0 0,1 0 1 0 0,-1 0-1 0 0,5 1 0 0 0,-3 0 0 0 0,-1 0 0 0 0,0 1 0 0 0,0 0 0 0 0,0 0 0 0 0,-1 0 0 0 0,1 0 0 0 0,0 1 0 0 0,-1-1 0 0 0,0 1 0 0 0,1 0 0 0 0,-1 0 0 0 0,4 4 0 0 0,1 4 51 0 0,0 0-1 0 0,-1 1 0 0 0,0 0 0 0 0,0 0 0 0 0,-2 0 1 0 0,1 1-1 0 0,5 23 0 0 0,-2 7 100 0 0,-2 1 1 0 0,2 67-1 0 0,-3-23-750 0 0,-3-34-2972 0 0,-3-37 1895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88 1664 0 0,'0'-1'987'0'0,"-4"-8"2093"0"0,0 0 1 0 0,0 1-1 0 0,-8-11 1 0 0,10 16-2625 0 0,-1 0 1 0 0,0 0 0 0 0,1 0 0 0 0,-1 1 0 0 0,0-1-1 0 0,0 1 1 0 0,-1 0 0 0 0,1-1 0 0 0,0 2-1 0 0,-1-1 1 0 0,-4-2 0 0 0,2 2-126 0 0,-1 0-1 0 0,1 0 1 0 0,-1 1 0 0 0,0 0 0 0 0,1 0-1 0 0,-1 0 1 0 0,0 1 0 0 0,0 0-1 0 0,1 0 1 0 0,-1 1 0 0 0,0 0 0 0 0,1 0-1 0 0,-10 3 1 0 0,12-3-265 0 0,1 0 1 0 0,-1 1-1 0 0,1-1 0 0 0,-1 1 0 0 0,1 0 1 0 0,-1 0-1 0 0,1 0 0 0 0,0 0 0 0 0,0 1 0 0 0,0-1 1 0 0,1 1-1 0 0,-1 0 0 0 0,0 0 0 0 0,1 0 1 0 0,0 0-1 0 0,0 0 0 0 0,0 1 0 0 0,0-1 0 0 0,0 1 1 0 0,1-1-1 0 0,-1 1 0 0 0,1-1 0 0 0,0 1 1 0 0,-1 5-1 0 0,2 1-9 0 0,-1 0 1 0 0,1-1-1 0 0,1 1 1 0 0,0 0-1 0 0,0-1 1 0 0,1 1-1 0 0,0-1 1 0 0,1 0 0 0 0,0 1-1 0 0,6 12 1 0 0,7 11 31 0 0,27 42 0 0 0,-36-63-61 0 0,3 5-3 0 0,3 2 4 0 0,-2 1-1 0 0,0 0 0 0 0,9 26 1 0 0,-18-40 17 0 0,0 0 1 0 0,-1 0-1 0 0,0 1 1 0 0,0-1-1 0 0,0 0 1 0 0,-1 1-1 0 0,0-1 0 0 0,0 1 1 0 0,-1-1-1 0 0,0 1 1 0 0,0-1-1 0 0,0 0 1 0 0,-1 0-1 0 0,0 1 1 0 0,0-1-1 0 0,0 0 0 0 0,-1 0 1 0 0,0-1-1 0 0,0 1 1 0 0,0-1-1 0 0,-1 1 1 0 0,0-1-1 0 0,0 0 1 0 0,0 0-1 0 0,-1-1 0 0 0,0 1 1 0 0,-8 5-1 0 0,4-3-93 0 0,0-1 0 0 0,0-1 0 0 0,0 0-1 0 0,-1 0 1 0 0,1-1 0 0 0,-1 0 0 0 0,-12 3-1 0 0,12-5-451 0 0,0 0 0 0 0,0 0 1 0 0,0-1-1 0 0,0 0 0 0 0,-1-1 0 0 0,1 0 0 0 0,-15-2 0 0 0,7-2-1112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4016 0 0,'0'0'3133'0'0,"3"-1"-567"0"0,90-9 4227 0 0,52 8-4188 0 0,-26 2-1564 0 0,-16-3-1048 0 0,-107 4 106 0 0,0-1 0 0 0,0 1 1 0 0,0-1-1 0 0,0 1 1 0 0,0 1-1 0 0,0-1 1 0 0,1 0-1 0 0,-1 1 0 0 0,0 0 1 0 0,-6 4-1 0 0,2 0 78 0 0,0 0 0 0 0,0 0 1 0 0,1 1-1 0 0,-10 10 0 0 0,7-4 20 0 0,0 0 0 0 0,1 0-1 0 0,0 1 1 0 0,1 0 0 0 0,1 0 0 0 0,-8 23 0 0 0,2 1 303 0 0,-14 72-1 0 0,24-94-400 0 0,1 0-1 0 0,1-1 1 0 0,1 1 0 0 0,0 0-1 0 0,1 0 1 0 0,0-1 0 0 0,8 31-1 0 0,-7-36-76 0 0,1-1-1 0 0,0 0 0 0 0,1-1 1 0 0,0 1-1 0 0,0-1 0 0 0,7 9 1 0 0,-7-12-103 0 0,0 0 1 0 0,0 0 0 0 0,1 0-1 0 0,-1-1 1 0 0,1 0-1 0 0,0 0 1 0 0,1-1 0 0 0,-1 1-1 0 0,1-1 1 0 0,6 3 0 0 0,-1-2-411 0 0,0 0 1 0 0,0 0-1 0 0,0-2 1 0 0,0 1-1 0 0,0-1 1 0 0,1-1-1 0 0,-1 0 1 0 0,1-1-1 0 0,-1 0 1 0 0,12-2-1 0 0,7-1-1005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7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16 3412 0 0,'-3'-15'20146'0'0,"12"104"-17754"0"0,-8-59-2193 0 0,2 1 0 0 0,1-1 0 0 0,2 0 0 0 0,16 51-1 0 0,-21-77-218 0 0,1-1-1 0 0,-1 1 1 0 0,1-1-1 0 0,0 0 1 0 0,0 1-1 0 0,0-1 0 0 0,1 0 1 0 0,-1 0-1 0 0,1-1 1 0 0,-1 1-1 0 0,1 0 0 0 0,0-1 1 0 0,0 0-1 0 0,6 4 1 0 0,-7-5 20 0 0,1 0 0 0 0,-1-1 0 0 0,0 1 0 0 0,1 0 1 0 0,-1-1-1 0 0,0 0 0 0 0,1 1 0 0 0,-1-1 0 0 0,1 0 0 0 0,-1 0 0 0 0,0-1 1 0 0,1 1-1 0 0,-1 0 0 0 0,0-1 0 0 0,1 1 0 0 0,-1-1 0 0 0,0 0 1 0 0,1 0-1 0 0,-1 0 0 0 0,0 0 0 0 0,0 0 0 0 0,0 0 0 0 0,0-1 1 0 0,2-1-1 0 0,7-6 122 0 0,-1 1 0 0 0,0-2 1 0 0,0 1-1 0 0,-1-1 1 0 0,-1-1-1 0 0,10-14 0 0 0,-5 3 337 0 0,-1-1 0 0 0,12-32 0 0 0,-21 46-405 0 0,0-1-1 0 0,-1 1 1 0 0,1-18-1 0 0,0 4-554 0 0,0-26-3509 0 0,-3 39 2396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8457 0 0,'15'-14'1045'0'0,"-2"0"-1"0"0,1 0 1 0 0,-2-1 0 0 0,0-1 0 0 0,-1 0 0 0 0,14-26 0 0 0,-5 0 3062 0 0,24-70 0 0 0,-40 100-3575 0 0,2-2 1538 0 0,-6 14-2038 0 0,1 0 0 0 0,-1 1 0 0 0,1-1 0 0 0,-1 1 0 0 0,1-1 0 0 0,-1 0 0 0 0,0 1 0 0 0,1-1 0 0 0,-1 1 0 0 0,0-1 0 0 0,0 1 0 0 0,1-1 0 0 0,-1 1 0 0 0,0-1 0 0 0,0 1 0 0 0,1-1 0 0 0,-1 1 0 0 0,0-1 0 0 0,0 1 0 0 0,0-1 0 0 0,0 1 0 0 0,0-1 0 0 0,0 1 0 0 0,0-1 0 0 0,0 2 0 0 0,1 5 44 0 0,-1 0-1 0 0,1 1 1 0 0,-1-1 0 0 0,0 0-1 0 0,-2 9 1 0 0,0 10 68 0 0,2-10-114 0 0,0 1 1 0 0,1-1 0 0 0,1 1 0 0 0,1-1 0 0 0,6 24 0 0 0,-8-37-80 0 0,0 0 0 0 0,0 0 1 0 0,0 0-1 0 0,0 0 0 0 0,0-1 1 0 0,1 1-1 0 0,0 0 0 0 0,-1-1 1 0 0,1 1-1 0 0,0-1 0 0 0,0 0 0 0 0,0 1 1 0 0,1-1-1 0 0,-1 0 0 0 0,0 0 1 0 0,1-1-1 0 0,0 1 0 0 0,-1 0 1 0 0,1-1-1 0 0,0 0 0 0 0,0 1 1 0 0,-1-1-1 0 0,1 0 0 0 0,0 0 1 0 0,0-1-1 0 0,0 1 0 0 0,0-1 1 0 0,1 1-1 0 0,-1-1 0 0 0,0 0 1 0 0,0 0-1 0 0,0-1 0 0 0,0 1 0 0 0,0 0 1 0 0,0-1-1 0 0,4-1 0 0 0,7-2-93 0 0,0-1 0 0 0,-1 0 0 0 0,0-1-1 0 0,0-1 1 0 0,0 0 0 0 0,-1 0 0 0 0,0-1-1 0 0,-1-1 1 0 0,19-17 0 0 0,-4-1 142 0 0,-2 0 1 0 0,35-49 0 0 0,-49 61 118 0 0,15-19 1271 0 0,35-67 0 0 0,-51 89-671 0 0,-8 23-289 0 0,-6 20-160 0 0,-7 26-58 0 0,-21 137 177 0 0,19 51-128 0 0,10-35-1891 0 0,1-175-1299 0 0,2-20 1322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73 4692 0 0,'0'-3'1084'0'0,"0"0"-1"0"0,-1 0 1 0 0,1 0-1 0 0,-1 0 1 0 0,1 0-1 0 0,-1 0 1 0 0,0 0-1 0 0,-2-5 0 0 0,2 6-382 0 0,-1 0 0 0 0,1-1-1 0 0,-1 1 1 0 0,1 0-1 0 0,-1 0 1 0 0,0 0-1 0 0,0 0 1 0 0,-3-2 0 0 0,1 1-263 0 0,0 1 0 0 0,0-1 0 0 0,0 1 0 0 0,0 1 0 0 0,-1-1 0 0 0,1 1 0 0 0,0-1 0 0 0,-1 1 0 0 0,1 0 0 0 0,-1 1 0 0 0,-7-1 0 0 0,6 0-338 0 0,0 1-1 0 0,0 0 1 0 0,0 1-1 0 0,0-1 1 0 0,0 1-1 0 0,0 1 1 0 0,1-1-1 0 0,-1 1 1 0 0,0 0 0 0 0,0 0-1 0 0,1 0 1 0 0,0 1-1 0 0,-1 0 1 0 0,1 0-1 0 0,0 0 1 0 0,0 1-1 0 0,1 0 1 0 0,-1 0-1 0 0,-4 4 1 0 0,7-4-73 0 0,1-1 0 0 0,-1 1 0 0 0,1-1 0 0 0,0 1 0 0 0,0-1 0 0 0,0 1 0 0 0,0 0 0 0 0,1-1 0 0 0,0 1 0 0 0,-1 0 0 0 0,1-1-1 0 0,1 1 1 0 0,-1 0 0 0 0,0 0 0 0 0,1-1 0 0 0,0 1 0 0 0,0 0 0 0 0,0-1 0 0 0,0 1 0 0 0,1-1 0 0 0,-1 1 0 0 0,1-1 0 0 0,3 6 0 0 0,1 0-50 0 0,0 1 0 0 0,1-1-1 0 0,0 0 1 0 0,0 0 0 0 0,1-1 0 0 0,16 14 0 0 0,47 46-123 0 0,-66-64 160 0 0,0-1-1 0 0,0 1 1 0 0,-1 1 0 0 0,0-1 0 0 0,0 1 0 0 0,0 0 0 0 0,-1 0 0 0 0,1 0 0 0 0,-1 0 0 0 0,0 0 0 0 0,-1 1 0 0 0,4 8-1 0 0,-5-10 24 0 0,-1-1-1 0 0,1 1 1 0 0,-1 0-1 0 0,0 0 0 0 0,0-1 1 0 0,0 1-1 0 0,0 0 1 0 0,-1 0-1 0 0,0-1 0 0 0,1 1 1 0 0,-1 0-1 0 0,-1-1 1 0 0,1 1-1 0 0,0-1 0 0 0,-1 1 1 0 0,0-1-1 0 0,0 0 0 0 0,0 0 1 0 0,0 0-1 0 0,0 0 1 0 0,-4 3-1 0 0,-2 4 97 0 0,-1-2 1 0 0,-1 1-1 0 0,1-1 0 0 0,-1-1 1 0 0,0 0-1 0 0,-1 0 0 0 0,0-1 1 0 0,0 0-1 0 0,-20 6 0 0 0,14-6-759 0 0,-1-1 0 0 0,0 0 0 0 0,0-2 0 0 0,0 0 0 0 0,-35 0-1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1720 0 0,'-19'2'2359'0'0,"1"1"0"0"0,-1 0 0 0 0,1 2 0 0 0,1 0 0 0 0,-19 8 0 0 0,20-6-1707 0 0,0 0 1 0 0,0 2-1 0 0,1 0 0 0 0,0 1 0 0 0,1 1 0 0 0,0 0 0 0 0,0 0 0 0 0,-21 26 0 0 0,27-28-453 0 0,1 0 0 0 0,1 0 0 0 0,0 1 0 0 0,0-1 0 0 0,0 1 0 0 0,2 1 0 0 0,-1-1 0 0 0,1 1 0 0 0,1-1 0 0 0,0 1 0 0 0,0 0 0 0 0,-1 17 0 0 0,3-18-114 0 0,1 0 0 0 0,1 0 1 0 0,-1 0-1 0 0,2-1 0 0 0,-1 1 0 0 0,1 0 0 0 0,1-1 0 0 0,0 0 0 0 0,0 1 0 0 0,1-1 1 0 0,0 0-1 0 0,0-1 0 0 0,1 1 0 0 0,9 11 0 0 0,-8-12-71 0 0,1 0 1 0 0,-1 0-1 0 0,2-1 1 0 0,-1 0-1 0 0,1-1 1 0 0,0 1-1 0 0,0-2 1 0 0,1 1-1 0 0,0-1 0 0 0,0 0 1 0 0,0-1-1 0 0,1 0 1 0 0,-1-1-1 0 0,1 1 1 0 0,0-2-1 0 0,18 3 1 0 0,-12-3-122 0 0,1-1 0 0 0,-1-1 0 0 0,1-1 0 0 0,-1 0 0 0 0,0-1 1 0 0,1-1-1 0 0,-1 0 0 0 0,0-1 0 0 0,28-12 0 0 0,-19 5-85 0 0,0 0 0 0 0,-2-2 0 0 0,1-1 0 0 0,30-23 0 0 0,-40 25 192 0 0,0 0 1 0 0,-1-1-1 0 0,0 0 1 0 0,-1-1-1 0 0,-1 0 1 0 0,0-1-1 0 0,14-26 1 0 0,-23 38 36 0 0,0 0 0 0 0,-1-1 0 0 0,1 0 1 0 0,-1 1-1 0 0,0-1 0 0 0,0 0 0 0 0,0 0 1 0 0,-1 1-1 0 0,1-1 0 0 0,-1 0 0 0 0,0 0 1 0 0,0 0-1 0 0,0 0 0 0 0,0 0 0 0 0,-1 0 1 0 0,0 1-1 0 0,0-1 0 0 0,0 0 0 0 0,0 0 1 0 0,0 1-1 0 0,-1-1 0 0 0,1 1 0 0 0,-1-1 1 0 0,0 1-1 0 0,0 0 0 0 0,-1-1 1 0 0,1 1-1 0 0,-1 0 0 0 0,1 1 0 0 0,-1-1 1 0 0,0 0-1 0 0,0 1 0 0 0,-6-4 0 0 0,4 3 19 0 0,0 1-1 0 0,0-1 1 0 0,-1 1-1 0 0,1 0 1 0 0,-1 1-1 0 0,0-1 1 0 0,1 1-1 0 0,-1 0 1 0 0,0 1-1 0 0,0-1 0 0 0,0 1 1 0 0,0 0-1 0 0,1 1 1 0 0,-1 0-1 0 0,0-1 1 0 0,0 2-1 0 0,1-1 1 0 0,-1 1-1 0 0,1 0 1 0 0,-7 2-1 0 0,6 0 29 0 0,-1-1-1 0 0,1 1 1 0 0,0 0-1 0 0,0 1 1 0 0,0-1 0 0 0,1 1-1 0 0,-1 1 1 0 0,1-1-1 0 0,0 1 1 0 0,1-1 0 0 0,-1 1-1 0 0,1 1 1 0 0,0-1-1 0 0,1 0 1 0 0,-5 12 0 0 0,0 6 38 0 0,1 0 1 0 0,1 0-1 0 0,1 1 0 0 0,1-1 1 0 0,1 1-1 0 0,1 46 1 0 0,-19 374 425 0 0,-5-288-415 0 0,25-156-170 0 0,-3 50-418 0 0,4-26-4237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28 2956 0 0,'3'-27'18781'0'0,"-40"229"-15685"0"0,5-43-2645 0 0,19-82-5513 0 0,13-67 3530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1364 0 0,'-37'51'8728'0'0,"3"2"-4287"0"0,9-14-2164 0 0,-39 46-1 0 0,44-62-1265 0 0,-43 38-1 0 0,56-54-844 0 0,-1-1 0 0 0,-1 0 0 0 0,1-1 0 0 0,-1 0 1 0 0,1 0-1 0 0,-2-1 0 0 0,1 0 0 0 0,0 0 0 0 0,-15 3 0 0 0,23-7-172 0 0,1 0 1 0 0,0 0-1 0 0,-1 0 1 0 0,1 1-1 0 0,0-1 0 0 0,-1 0 1 0 0,1 0-1 0 0,-1 0 0 0 0,1 0 1 0 0,0 0-1 0 0,-1 0 0 0 0,1 0 1 0 0,0 0-1 0 0,-1 0 1 0 0,1 0-1 0 0,-1 0 0 0 0,1 0 1 0 0,0 0-1 0 0,-1 0 0 0 0,1 0 1 0 0,0-1-1 0 0,-1 1 0 0 0,1 0 1 0 0,0 0-1 0 0,-1 0 0 0 0,1-1 1 0 0,0 1-1 0 0,-1 0 1 0 0,1 0-1 0 0,0 0 0 0 0,0-1 1 0 0,-1 1-1 0 0,1 0 0 0 0,0-1 1 0 0,0 1-1 0 0,-1 0 0 0 0,1-1 1 0 0,0 1-1 0 0,0 0 1 0 0,0-1-1 0 0,0 1 0 0 0,0 0 1 0 0,0-1-1 0 0,-1 1 0 0 0,1 0 1 0 0,0-1-1 0 0,0 1 0 0 0,0-1 1 0 0,0 1-1 0 0,0 0 1 0 0,0-1-1 0 0,0 1 0 0 0,1 0 1 0 0,-1-1-1 0 0,0 1 0 0 0,0-1 1 0 0,0 1-1 0 0,0 0 0 0 0,0-1 1 0 0,0 1-1 0 0,1-1 0 0 0,12-19-41 0 0,-7 15 100 0 0,-1 1-1 0 0,1 0 0 0 0,0 0 1 0 0,1 0-1 0 0,-1 1 0 0 0,1 0 1 0 0,-1 0-1 0 0,1 0 0 0 0,0 1 0 0 0,0 0 1 0 0,11-1-1 0 0,-12 2 16 0 0,0 1 1 0 0,0 0-1 0 0,1 1 0 0 0,-1 0 0 0 0,0 0 1 0 0,0 0-1 0 0,1 0 0 0 0,-1 1 1 0 0,0 0-1 0 0,0 1 0 0 0,-1-1 0 0 0,1 1 1 0 0,7 5-1 0 0,14 11 180 0 0,0 1-1 0 0,-1 2 1 0 0,42 45-1 0 0,16 14-4726 0 0,-67-67 2939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62 157 3572 0 0,'-5'5'815'0'0,"0"1"0"0"0,1-1-1 0 0,-1 1 1 0 0,1 0 0 0 0,0 1-1 0 0,1-1 1 0 0,-1 0 0 0 0,1 1-1 0 0,1 0 1 0 0,-1 0 0 0 0,1 0-1 0 0,0 0 1 0 0,-1 11 0 0 0,3-12-558 0 0,0 0 0 0 0,0 0 0 0 0,1-1 0 0 0,-1 1 1 0 0,1 0-1 0 0,1-1 0 0 0,-1 1 0 0 0,1-1 0 0 0,0 1 1 0 0,0-1-1 0 0,1 0 0 0 0,-1 0 0 0 0,1 0 0 0 0,0 0 1 0 0,1 0-1 0 0,-1 0 0 0 0,8 6 0 0 0,-5-5-109 0 0,0 0 0 0 0,0-1 0 0 0,0 0 1 0 0,1 0-1 0 0,0-1 0 0 0,0 1 0 0 0,0-1 0 0 0,1-1 0 0 0,-1 0 0 0 0,1 0 0 0 0,0 0 0 0 0,0-1 1 0 0,13 2-1 0 0,-10-3-119 0 0,-1 0-1 0 0,1-1 1 0 0,-1 0 0 0 0,1-1 0 0 0,-1 0 0 0 0,0-1 0 0 0,1 0 0 0 0,-1-1 0 0 0,0 0 0 0 0,10-5-1 0 0,-10 4-14 0 0,0 0-1 0 0,0-1 1 0 0,0-1-1 0 0,-1 0 1 0 0,0 0-1 0 0,0-1 1 0 0,-1 0-1 0 0,1 0 1 0 0,-2-1-1 0 0,1 0 1 0 0,-1-1-1 0 0,0 1 1 0 0,-1-1-1 0 0,0-1 1 0 0,0 1-1 0 0,-1-1 1 0 0,0 0-1 0 0,-1 0 1 0 0,0 0-1 0 0,-1-1 1 0 0,3-12-1 0 0,-5 15 54 0 0,-1-1-1 0 0,1 0 0 0 0,-1 0 0 0 0,-1 1 0 0 0,0-1 0 0 0,0 0 1 0 0,-1 0-1 0 0,0 1 0 0 0,0-1 0 0 0,-1 1 0 0 0,0 0 0 0 0,0 0 0 0 0,-1 0 1 0 0,0 0-1 0 0,-1 0 0 0 0,-6-9 0 0 0,7 12-42 0 0,-1 0-1 0 0,0 0 0 0 0,1 0 1 0 0,-1 1-1 0 0,-1 0 1 0 0,1 0-1 0 0,-1 0 1 0 0,1 1-1 0 0,-1-1 0 0 0,0 1 1 0 0,-1 1-1 0 0,1-1 1 0 0,0 1-1 0 0,-1 0 0 0 0,1 0 1 0 0,-1 1-1 0 0,1 0 1 0 0,-1 0-1 0 0,0 1 1 0 0,0 0-1 0 0,1 0 0 0 0,-10 1 1 0 0,1 1 31 0 0,-1 1 0 0 0,0 1 1 0 0,1 0-1 0 0,0 1 0 0 0,0 0 1 0 0,-19 10-1 0 0,24-9-24 0 0,0 0 0 0 0,1 0 0 0 0,-1 1 1 0 0,1 0-1 0 0,1 1 0 0 0,-1 0 0 0 0,2 0 0 0 0,-1 1 0 0 0,-10 15 1 0 0,13-16-12 0 0,0 0 1 0 0,1 0 0 0 0,0 1 0 0 0,0-1 0 0 0,1 1-1 0 0,0 0 1 0 0,0 0 0 0 0,1 0 0 0 0,0 1 0 0 0,1-1 0 0 0,0 13-1 0 0,1-17-76 0 0,0 1 0 0 0,1-1 0 0 0,-1 1 0 0 0,1-1-1 0 0,1 1 1 0 0,-1-1 0 0 0,1 0 0 0 0,0 0-1 0 0,0 1 1 0 0,0-1 0 0 0,1-1 0 0 0,0 1 0 0 0,0 0-1 0 0,0-1 1 0 0,1 1 0 0 0,-1-1 0 0 0,1 0-1 0 0,0 0 1 0 0,0 0 0 0 0,6 3 0 0 0,-4-3-310 0 0,-1-1 1 0 0,1 0-1 0 0,0 0 0 0 0,0-1 1 0 0,0 0-1 0 0,1 0 0 0 0,-1 0 1 0 0,0-1-1 0 0,1 0 0 0 0,-1 0 1 0 0,1-1-1 0 0,-1 0 0 0 0,12-1 1 0 0,10-2-1109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 3292 0 0,'3'-17'6293'0'0,"0"0"-1"0"0,0-34 2244 0 0,-4 55-8219 0 0,-5 15 7 0 0,1 0-1 0 0,1 0 1 0 0,1 1-1 0 0,-1 31 1 0 0,1-17-105 0 0,2-17-403 0 0,2 0 0 0 0,0 0 0 0 0,1 0-1 0 0,0 0 1 0 0,2 0 0 0 0,0 0 0 0 0,9 22 0 0 0,-13-37 100 0 0,3 5-662 0 0,0 0 0 0 0,0 0 0 0 0,6 11-1 0 0,5 0-840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1888 0 0,'2'-2'8873'0'0,"0"1"-8523"0"0,0 0 0 0 0,1 0 0 0 0,-1 0 1 0 0,0 0-1 0 0,1 0 0 0 0,-1 1 0 0 0,1-1 0 0 0,-1 1 0 0 0,1-1 0 0 0,-1 1 1 0 0,5 0-1 0 0,35 3 1470 0 0,-12 0-880 0 0,134-3 605 0 0,0-16-3513 0 0,-154 14 1889 0 0,0 0 1 0 0,0 0-1 0 0,-1-2 1 0 0,1 1 0 0 0,-1-1-1 0 0,9-5 1 0 0,-18 9 103 0 0,1-1 1 0 0,-1 1 0 0 0,0 0-1 0 0,1-1 1 0 0,-1 1-1 0 0,0 0 1 0 0,0-1-1 0 0,1 1 1 0 0,-1-1-1 0 0,0 1 1 0 0,0-1 0 0 0,1 1-1 0 0,-1 0 1 0 0,0-1-1 0 0,0 1 1 0 0,0-1-1 0 0,0 1 1 0 0,0-1-1 0 0,0 1 1 0 0,0-1-1 0 0,0 1 1 0 0,0-1 0 0 0,0 1-1 0 0,0-1 1 0 0,0 1-1 0 0,0 0 1 0 0,0-1-1 0 0,0 1 1 0 0,-1-1-1 0 0,1 1 1 0 0,0-1 0 0 0,0 1-1 0 0,-1-1 1 0 0,1 0 29 0 0,-1 0-1 0 0,1 0 1 0 0,-1 0 0 0 0,1 1 0 0 0,-1-1 0 0 0,0 0-1 0 0,1 0 1 0 0,-1 1 0 0 0,0-1 0 0 0,1 1 0 0 0,-1-1 0 0 0,0 0-1 0 0,0 1 1 0 0,1-1 0 0 0,-1 1 0 0 0,0 0 0 0 0,-2-1-1 0 0,1 0 41 0 0,-1 1 0 0 0,1 0 0 0 0,-1 0 0 0 0,1 0 0 0 0,0 0 1 0 0,-1 0-1 0 0,1 1 0 0 0,-1-1 0 0 0,1 1 0 0 0,-1-1 0 0 0,1 1 0 0 0,0 0 0 0 0,-1 0 0 0 0,1 0 0 0 0,-4 3 0 0 0,2-1 50 0 0,-1 1 0 0 0,1-1 0 0 0,0 1 0 0 0,1 0 1 0 0,-1 0-1 0 0,-6 10 0 0 0,-1 5 242 0 0,1 1 0 0 0,-14 37 0 0 0,16-38-173 0 0,-1 3 31 0 0,1 1 0 0 0,1 1 0 0 0,1-1 0 0 0,-5 38 0 0 0,9-51-503 0 0,2-1 0 0 0,-1 1 0 0 0,1-1 0 0 0,1 1 0 0 0,0-1 0 0 0,0 0 1 0 0,1 1-1 0 0,0-1 0 0 0,0 0 0 0 0,1 0 0 0 0,1 0 0 0 0,-1-1 0 0 0,1 1 0 0 0,10 14 0 0 0,3-1-1266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99 184 0 0,'-11'4'2459'0'0,"0"2"1"0"0,1-1-1 0 0,0 1 0 0 0,-14 11 0 0 0,20-14-2067 0 0,0 0 0 0 0,1 0 0 0 0,-1 1 0 0 0,1-1 0 0 0,0 1 0 0 0,0 0 0 0 0,0 0 0 0 0,1 0 0 0 0,-1 1 0 0 0,1-1 0 0 0,0 1 0 0 0,0-1 0 0 0,-1 8 0 0 0,2-7-213 0 0,0-1-1 0 0,0 1 0 0 0,1-1 1 0 0,0 1-1 0 0,0 0 0 0 0,0-1 1 0 0,0 1-1 0 0,1 0 1 0 0,0-1-1 0 0,0 1 0 0 0,0 0 1 0 0,0-1-1 0 0,1 0 0 0 0,0 1 1 0 0,0-1-1 0 0,0 0 0 0 0,0 0 1 0 0,1 0-1 0 0,-1 0 1 0 0,7 6-1 0 0,-3-4-118 0 0,-1-1 0 0 0,2 0-1 0 0,-1 0 1 0 0,0-1 0 0 0,1 0 0 0 0,0 0 0 0 0,0 0 0 0 0,0-1 0 0 0,1 0-1 0 0,-1 0 1 0 0,14 2 0 0 0,-7-2-210 0 0,0-2 0 0 0,-1 0 0 0 0,1 0-1 0 0,0-1 1 0 0,0-1 0 0 0,0 0 0 0 0,-1-1 0 0 0,1 0-1 0 0,-1-1 1 0 0,1-1 0 0 0,18-7 0 0 0,-22 7 160 0 0,0-1 1 0 0,0 1-1 0 0,-1-2 0 0 0,1 1 1 0 0,-1-1-1 0 0,-1-1 0 0 0,1 0 1 0 0,-1 0-1 0 0,0-1 0 0 0,0 1 1 0 0,-1-2-1 0 0,0 1 1 0 0,-1-1-1 0 0,10-17 0 0 0,-14 21 117 0 0,0 1 1 0 0,0-1-1 0 0,0 0 0 0 0,-1 0 0 0 0,0 0 0 0 0,0 0 1 0 0,0 0-1 0 0,0 0 0 0 0,-1 0 0 0 0,0 0 0 0 0,0 0 0 0 0,0-1 1 0 0,-1 1-1 0 0,0 0 0 0 0,0 0 0 0 0,0 0 0 0 0,-2-5 1 0 0,0 3-17 0 0,0 1 1 0 0,-1 0-1 0 0,1 0 1 0 0,-1 0-1 0 0,0 0 1 0 0,-1 1-1 0 0,0 0 1 0 0,1-1 0 0 0,-2 2-1 0 0,1-1 1 0 0,-9-5-1 0 0,5 4-21 0 0,0 0-1 0 0,0 1 0 0 0,-1 0 1 0 0,1 1-1 0 0,-1 0 0 0 0,0 0 1 0 0,0 1-1 0 0,-1 1 0 0 0,1-1 1 0 0,-1 2-1 0 0,1-1 1 0 0,-1 2-1 0 0,1-1 0 0 0,-1 1 1 0 0,0 1-1 0 0,-15 3 0 0 0,15-1-33 0 0,0 1 0 0 0,0 0 0 0 0,0 1 0 0 0,0 1 0 0 0,1 0-1 0 0,0 0 1 0 0,0 1 0 0 0,1 0 0 0 0,0 0 0 0 0,0 1 0 0 0,-8 9 0 0 0,13-12-51 0 0,0-1 0 0 0,0 1 1 0 0,1 0-1 0 0,-1 0 0 0 0,1 0 1 0 0,1 0-1 0 0,-1 0 1 0 0,0 1-1 0 0,1-1 0 0 0,0 1 1 0 0,1 0-1 0 0,-1 0 1 0 0,1-1-1 0 0,0 1 0 0 0,1 0 1 0 0,-1 0-1 0 0,1 0 0 0 0,0 0 1 0 0,1 0-1 0 0,-1 0 1 0 0,1 0-1 0 0,0 0 0 0 0,3 8 1 0 0,-2-10-128 0 0,0 0 0 0 0,1 0 0 0 0,-1 0 0 0 0,1 0-1 0 0,0 0 1 0 0,0 0 0 0 0,0-1 0 0 0,0 1 0 0 0,1-1 0 0 0,-1 0 0 0 0,1 0 0 0 0,4 2 0 0 0,0 0-518 0 0,0 0 0 0 0,0-1-1 0 0,0 0 1 0 0,0-1 0 0 0,12 4 0 0 0,5-1-926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2732 0 0,'4'-4'1819'0'0,"-2"-1"0"0"0,1 1 0 0 0,0-1 0 0 0,-1 0-1 0 0,0 0 1 0 0,0 0 0 0 0,0 0 0 0 0,-1 0 0 0 0,0 0 0 0 0,0 0-1 0 0,1-10 2333 0 0,-1 19-3861 0 0,6 23 117 0 0,-2 0 0 0 0,4 42-1 0 0,5 32-942 0 0,2-20-3496 0 0,-12-67 2426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8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68 19910 0 0,'-6'-18'3664'0'0,"-1"7"-2088"0"0,3-1-684 0 0,1 7-288 0 0,-1-3 149 0 0,-3-1-365 0 0,3 5-292 0 0,15 38-4381 0 0,-7-21 2677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79 19594 0 0,'-15'-18'3488'0'0,"2"3"-2324"0"0,6 3-880 0 0,0 2-332 0 0,0 3-200 0 0,3 0-20 0 0,-2 2-80 0 0,3 1-68 0 0,-8 13-5928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64 4756 0 0,'-2'-4'841'0'0,"-1"0"-1"0"0,1 0 0 0 0,-1 0 0 0 0,1 1 0 0 0,-1-1 0 0 0,0 1 0 0 0,-1-1 0 0 0,1 1 0 0 0,0 0 1 0 0,-1 0-1 0 0,0 1 0 0 0,0-1 0 0 0,1 1 0 0 0,-7-3 0 0 0,3 2-245 0 0,-1 1-1 0 0,1 0 1 0 0,-1 0-1 0 0,1 0 1 0 0,-1 1-1 0 0,1 0 1 0 0,-16 1-1 0 0,-3 2-84 0 0,0 2 0 0 0,0 0 0 0 0,0 2 0 0 0,-28 10 0 0 0,28-9-214 0 0,0 2 1 0 0,1 1-1 0 0,1 1 1 0 0,-1 1-1 0 0,-29 20 1 0 0,47-27-221 0 0,0 0 0 0 0,1 1 1 0 0,0 0-1 0 0,0 0 0 0 0,0 1 1 0 0,0 0-1 0 0,1 0 0 0 0,0 0 1 0 0,-4 8-1 0 0,7-9-38 0 0,-1 0 1 0 0,1 0-1 0 0,0 0 0 0 0,1 1 0 0 0,-1-1 0 0 0,1 0 1 0 0,0 1-1 0 0,1-1 0 0 0,0 1 0 0 0,0-1 1 0 0,0 1-1 0 0,1-1 0 0 0,2 10 0 0 0,0-3-8 0 0,1 0-1 0 0,0-1 0 0 0,1 1 1 0 0,1-1-1 0 0,0-1 0 0 0,0 1 1 0 0,1-1-1 0 0,1 0 0 0 0,0-1 1 0 0,0 0-1 0 0,1 0 1 0 0,0 0-1 0 0,17 12 0 0 0,-11-11-27 0 0,0 0-1 0 0,1-1 1 0 0,0 0 0 0 0,0-2-1 0 0,1 0 1 0 0,0 0 0 0 0,1-2-1 0 0,-1 0 1 0 0,20 3 0 0 0,-6-5 12 0 0,0-1 1 0 0,0-2 0 0 0,1 0 0 0 0,-1-3 0 0 0,58-9 0 0 0,-84 11 55 0 0,-1-1-1 0 0,0 0 1 0 0,1 0-1 0 0,-1-1 1 0 0,0 1 0 0 0,0-1-1 0 0,0 0 1 0 0,0 0-1 0 0,0 0 1 0 0,0-1 0 0 0,6-5-1 0 0,-9 8-173 0 0,5-5-230 0 0,1 0-3637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5064 0 0,'2'-4'2098'0'0,"0"1"-1"0"0,0-1 1 0 0,0 1-1 0 0,0-1 1 0 0,-1 0-1 0 0,2-7 6585 0 0,-6 26-8057 0 0,3-6-505 0 0,0 1 0 0 0,0-1 0 0 0,1 1 1 0 0,1 0-1 0 0,-1-1 0 0 0,1 0 0 0 0,1 1 0 0 0,0-1 1 0 0,0 0-1 0 0,1 0 0 0 0,4 8 0 0 0,-4-9-55 0 0,2 5-8 0 0,0-1 1 0 0,1 1-1 0 0,1-1 0 0 0,0 0 0 0 0,1-1 0 0 0,0 0 1 0 0,0-1-1 0 0,1 1 0 0 0,1-2 0 0 0,17 14 0 0 0,-23-19-89 0 0,1-1 0 0 0,0 1 0 0 0,0-1-1 0 0,0 0 1 0 0,0 0 0 0 0,1-1 0 0 0,-1 0 0 0 0,1 0-1 0 0,0 0 1 0 0,0-1 0 0 0,-1 0 0 0 0,1 0 0 0 0,0-1-1 0 0,0 0 1 0 0,0 0 0 0 0,0-1 0 0 0,0 1-1 0 0,-1-2 1 0 0,1 1 0 0 0,0-1 0 0 0,-1 0 0 0 0,1 0-1 0 0,10-6 1 0 0,-7 2 34 0 0,0 0 0 0 0,-1-1 0 0 0,0-1 0 0 0,0 0-1 0 0,0 0 1 0 0,-1-1 0 0 0,0 0 0 0 0,-1 0 0 0 0,0 0 0 0 0,0-1-1 0 0,-1-1 1 0 0,-1 1 0 0 0,1-1 0 0 0,-2 0 0 0 0,5-12 0 0 0,8-44 983 0 0,-17 66-660 0 0,1 3-278 0 0,4 15-3 0 0,1-1-1 0 0,1 0 0 0 0,0 0 1 0 0,1-1-1 0 0,0 0 1 0 0,19 24-1 0 0,-2-7-128 0 0,52 52-1 0 0,-62-71-651 0 0,0 0 0 0 0,1-1 1 0 0,1 0-1 0 0,0-1 0 0 0,30 13 0 0 0,-30-16-871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1172 0 0,'-3'2'4579'0'0,"-2"3"-2769"0"0,-1 1 1 0 0,1 0 0 0 0,0 0-1 0 0,-7 9 1 0 0,-14 33 2244 0 0,-12 58-1807 0 0,31-85-1460 0 0,-6 24-142 0 0,2 2 1 0 0,2-1 0 0 0,1 1 0 0 0,3 0 0 0 0,1 63-1 0 0,6-47-655 0 0,3-1 0 0 0,2 0-1 0 0,25 95 1 0 0,-27-137-1315 0 0,1 0 1 0 0,12 26-1 0 0,-5-25-253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94 18222 0 0,'-1'0'325'0'0,"0"-1"0"0"0,0 1 1 0 0,0-1-1 0 0,-1 1 0 0 0,1-1 0 0 0,0 1 1 0 0,0 0-1 0 0,-1 0 0 0 0,1 0 1 0 0,0 0-1 0 0,0 0 0 0 0,-1 0 0 0 0,-1 0 1 0 0,0 1-203 0 0,1-1 0 0 0,0 1 1 0 0,-1 0-1 0 0,1 0 0 0 0,0 0 1 0 0,0 0-1 0 0,-1 1 0 0 0,1-1 1 0 0,0 1-1 0 0,0-1 0 0 0,-2 3 1 0 0,2-2-146 0 0,0 0 1 0 0,0 1-1 0 0,-1-1 0 0 0,2 1 1 0 0,-1-1-1 0 0,0 1 1 0 0,0 0-1 0 0,1 0 1 0 0,0 0-1 0 0,-1 0 0 0 0,1 0 1 0 0,0 0-1 0 0,0 0 1 0 0,0 4-1 0 0,1-3 43 0 0,0 0 0 0 0,0 0 0 0 0,1 0 1 0 0,-1-1-1 0 0,1 1 0 0 0,0 0 0 0 0,0-1 0 0 0,1 1 0 0 0,-1 0 0 0 0,1-1 0 0 0,-1 0 0 0 0,1 1 0 0 0,0-1 1 0 0,1 0-1 0 0,-1 0 0 0 0,5 5 0 0 0,-2-3 2 0 0,0-2 0 0 0,0 1 0 0 0,0 0 0 0 0,1-1 0 0 0,-1 0 0 0 0,1-1 0 0 0,0 1 0 0 0,-1-1 0 0 0,11 3 0 0 0,-2-2 48 0 0,0-1 1 0 0,0 0-1 0 0,0-1 1 0 0,1 0-1 0 0,-1-1 0 0 0,0-1 1 0 0,0 0-1 0 0,20-5 1 0 0,-27 5 37 0 0,-1-1-1 0 0,0 0 1 0 0,0 0 0 0 0,0-1 0 0 0,0 0 0 0 0,0 0 0 0 0,-1 0 0 0 0,1-1-1 0 0,-1 0 1 0 0,0 0 0 0 0,0 0 0 0 0,0-1 0 0 0,5-6 0 0 0,-8 9-53 0 0,0-1 0 0 0,0-1 1 0 0,0 1-1 0 0,-1 0 0 0 0,1 0 1 0 0,-1-1-1 0 0,0 1 0 0 0,0 0 0 0 0,0-1 1 0 0,0 1-1 0 0,0-1 0 0 0,-1 0 1 0 0,0 1-1 0 0,0-1 0 0 0,0 0 0 0 0,0 1 1 0 0,0-1-1 0 0,-1 1 0 0 0,1-1 1 0 0,-1 1-1 0 0,0-1 0 0 0,0 1 0 0 0,-1-1 1 0 0,1 1-1 0 0,-2-4 0 0 0,-2 0-11 0 0,0-1 1 0 0,0 1-1 0 0,0 0 0 0 0,-1 0 0 0 0,0 1 1 0 0,-1-1-1 0 0,1 1 0 0 0,-1 1 0 0 0,0-1 1 0 0,0 1-1 0 0,-1 0 0 0 0,0 1 1 0 0,0 0-1 0 0,0 0 0 0 0,0 1 0 0 0,0 0 1 0 0,-13-3-1 0 0,11 4-385 0 0,0 0-1 0 0,-1 0 1 0 0,1 1 0 0 0,0 0 0 0 0,-1 1 0 0 0,1 0-1 0 0,-1 0 1 0 0,1 1 0 0 0,-1 1 0 0 0,1 0 0 0 0,0 0-1 0 0,0 1 1 0 0,0 0 0 0 0,-16 8 0 0 0,12-3-1269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2688 0 0,'3'1'5418'0'0,"11"4"-1742"0"0,26 23 1201 0 0,13 23-2256 0 0,-7-6-1178 0 0,-13-12-536 0 0,-27-25-574 0 0,1-1 0 0 0,0 0 0 0 0,0 0-1 0 0,0-1 1 0 0,1 1 0 0 0,0-2-1 0 0,1 1 1 0 0,-1-1 0 0 0,14 6 0 0 0,-19-11-204 0 0,0 1 0 0 0,0-1 0 0 0,0 0 0 0 0,0 0 0 0 0,0 0 1 0 0,0 0-1 0 0,0 0 0 0 0,0-1 0 0 0,0 1 0 0 0,0-1 0 0 0,0 0 0 0 0,0 0 1 0 0,0 0-1 0 0,-1-1 0 0 0,1 1 0 0 0,0 0 0 0 0,-1-1 0 0 0,1 0 0 0 0,-1 0 1 0 0,1 1-1 0 0,-1-1 0 0 0,0-1 0 0 0,3-3 0 0 0,6-6 96 0 0,0-1 0 0 0,-2 0 1 0 0,10-15-1 0 0,-16 22-153 0 0,9-17-169 0 0,-1 1 1 0 0,-1-1-1 0 0,10-36 1 0 0,-17 50-177 0 0,6-30-3242 0 0,-8 30 1905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53 3908 0 0,'-6'3'868'0'0,"1"1"-1"0"0,-1 0 0 0 0,1 1 1 0 0,1-1-1 0 0,-1 1 1 0 0,1 0-1 0 0,-1 0 0 0 0,2 0 1 0 0,-1 0-1 0 0,0 1 0 0 0,1 0 1 0 0,-4 9-1 0 0,6-11-651 0 0,0-1 0 0 0,0 1 0 0 0,0 0 0 0 0,1 0 0 0 0,-1 0 0 0 0,1 0 0 0 0,0 0 0 0 0,0 0 0 0 0,0 0 0 0 0,1 0 0 0 0,0 0 0 0 0,-1 0 0 0 0,1 0 0 0 0,1 0 0 0 0,-1 0 0 0 0,0-1 0 0 0,1 1 0 0 0,0 0 0 0 0,0-1 0 0 0,0 1 0 0 0,3 3 0 0 0,2 1-60 0 0,1 0 0 0 0,-1 0-1 0 0,1-1 1 0 0,0 0 0 0 0,1-1 0 0 0,0 0 0 0 0,0 0 0 0 0,0-1-1 0 0,1 0 1 0 0,-1 0 0 0 0,1-1 0 0 0,0 0 0 0 0,19 3 0 0 0,-21-5-153 0 0,1 0 1 0 0,-1 0-1 0 0,1-1 0 0 0,-1-1 1 0 0,1 1-1 0 0,0-2 1 0 0,-1 1-1 0 0,1-1 1 0 0,-1 0-1 0 0,1-1 0 0 0,-1 0 1 0 0,1 0-1 0 0,-1-1 1 0 0,0 0-1 0 0,0 0 1 0 0,0-1-1 0 0,11-7 0 0 0,-16 8 81 0 0,1 0 1 0 0,0 0-1 0 0,-1 0 0 0 0,0 0 0 0 0,0-1 0 0 0,0 1 0 0 0,0-1 0 0 0,-1 0 0 0 0,1 0 1 0 0,-1 0-1 0 0,0 0 0 0 0,0 0 0 0 0,0 0 0 0 0,-1-1 0 0 0,1 1 0 0 0,-1 0 0 0 0,0-1 1 0 0,-1 1-1 0 0,1-1 0 0 0,-1 0 0 0 0,0 1 0 0 0,0-1 0 0 0,0 1 0 0 0,0-1 0 0 0,-1 0 0 0 0,0 1 1 0 0,0-1-1 0 0,0 1 0 0 0,-1 0 0 0 0,1-1 0 0 0,-4-5 0 0 0,0 1 13 0 0,0 0 0 0 0,0 0 0 0 0,-1 1 0 0 0,0 0 0 0 0,0 0 0 0 0,-1 0 0 0 0,0 1 0 0 0,0 0 0 0 0,-1 0 0 0 0,0 1 0 0 0,0 0 0 0 0,0 1-1 0 0,-16-9 1 0 0,11 9-31 0 0,1 1-1 0 0,-2 0 1 0 0,1 0-1 0 0,0 1 1 0 0,0 1-1 0 0,-1 0 1 0 0,0 1-1 0 0,1 1 1 0 0,-1 0-1 0 0,-21 3 1 0 0,27-2-43 0 0,0 0 0 0 0,1 1 0 0 0,0-1 0 0 0,-1 2 0 0 0,1-1 1 0 0,0 1-1 0 0,0 0 0 0 0,0 0 0 0 0,0 1 0 0 0,1 0 0 0 0,0 0 0 0 0,0 1 0 0 0,0 0 0 0 0,0 0 0 0 0,0 0 0 0 0,1 1 0 0 0,0-1 1 0 0,0 1-1 0 0,1 1 0 0 0,-5 8 0 0 0,7-12-35 0 0,1 0 1 0 0,0 0-1 0 0,-1 0 0 0 0,2 0 1 0 0,-1 0-1 0 0,0 0 0 0 0,1 0 1 0 0,-1 0-1 0 0,1 0 0 0 0,0 1 1 0 0,0-1-1 0 0,0 0 0 0 0,0 0 1 0 0,1 0-1 0 0,-1 1 0 0 0,2 2 1 0 0,0-2-67 0 0,0 1 0 0 0,0-1 0 0 0,0 1 0 0 0,1-1 0 0 0,-1 0 0 0 0,1 0 0 0 0,0 0 0 0 0,0 0 0 0 0,6 5 0 0 0,1-1-578 0 0,0 0 0 0 0,0 0 0 0 0,1-1 0 0 0,0 0-1 0 0,0-1 1 0 0,24 9 0 0 0,-11-7-925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221 428 5697 0 0,'5'-14'5173'0'0,"-2"7"-2515"0"0,0 0 0 0 0,0-1 0 0 0,-1 1 0 0 0,0-1 0 0 0,0-11 0 0 0,-1 21-2595 0 0,0 0 1 0 0,-1-1 0 0 0,1 1-1 0 0,0 0 1 0 0,-1-1-1 0 0,1 1 1 0 0,0-1-1 0 0,0 1 1 0 0,3 2 0 0 0,3 6 149 0 0,73 183 14 0 0,-54-131-3972 0 0,-21-46 2130 0 0</inkml:trace>
  <inkml:trace contextRef="#ctx0" brushRef="#br0" timeOffset="1">17 52 18870 0 0,'-10'-16'3088'0'0,"6"6"-2624"0"0,1 0-1424 0 0,3 3-184 0 0,0 1 160 0 0,10 4-4241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294 431 3872 0 0,'-6'-2'1095'0'0,"0"0"0"0"0,1 0-1 0 0,-1 1 1 0 0,0 0 0 0 0,0 0 0 0 0,0 0-1 0 0,0 1 1 0 0,0 0 0 0 0,0 0-1 0 0,0 0 1 0 0,-6 2 0 0 0,5 0-520 0 0,-1-1 1 0 0,1 2 0 0 0,0-1 0 0 0,0 1-1 0 0,0 0 1 0 0,0 0 0 0 0,1 1-1 0 0,-10 6 1 0 0,11-7-458 0 0,1 0 0 0 0,0 1 0 0 0,0-1 0 0 0,0 1 0 0 0,0 0 1 0 0,1 0-1 0 0,0 0 0 0 0,0 0 0 0 0,0 1 0 0 0,0-1 0 0 0,0 1 0 0 0,1-1 0 0 0,0 1 0 0 0,0 0 1 0 0,1 0-1 0 0,-1 0 0 0 0,1 0 0 0 0,0 1 0 0 0,0-1 0 0 0,1 0 0 0 0,-1 0 0 0 0,1 1 0 0 0,0-1 1 0 0,1 0-1 0 0,-1 0 0 0 0,1 1 0 0 0,3 8 0 0 0,0-4-58 0 0,0-1 0 0 0,0-1 0 0 0,1 1 0 0 0,0 0 0 0 0,1-1 0 0 0,0 0 0 0 0,1 0 0 0 0,-1-1 0 0 0,1 0 0 0 0,1 0 0 0 0,-1-1 1 0 0,1 0-1 0 0,14 9 0 0 0,-13-10-94 0 0,-1 0 0 0 0,0-1 0 0 0,1 0 1 0 0,0 0-1 0 0,0-1 0 0 0,0-1 1 0 0,0 1-1 0 0,1-1 0 0 0,-1-1 0 0 0,1 0 1 0 0,-1 0-1 0 0,1-1 0 0 0,-1 0 0 0 0,16-2 1 0 0,-20 1 22 0 0,-1 0 0 0 0,0 0 1 0 0,0-1-1 0 0,1 1 0 0 0,-1-1 0 0 0,0 0 1 0 0,-1 0-1 0 0,1-1 0 0 0,0 1 1 0 0,0-1-1 0 0,-1 0 0 0 0,0 0 1 0 0,1 0-1 0 0,-1 0 0 0 0,0 0 0 0 0,-1-1 1 0 0,1 1-1 0 0,-1-1 0 0 0,1 0 1 0 0,-1 0-1 0 0,0 0 0 0 0,0 0 0 0 0,1-6 1 0 0,-1 4 15 0 0,-1-1-1 0 0,1 0 1 0 0,-1 1 0 0 0,-1-1 0 0 0,1 0 0 0 0,-1 1-1 0 0,0-1 1 0 0,-1 0 0 0 0,0 0 0 0 0,0 1 0 0 0,0-1 0 0 0,-1 1-1 0 0,0-1 1 0 0,-4-10 0 0 0,-10-15 12 0 0,-1 1 0 0 0,-1 1 0 0 0,-2 0 0 0 0,-24-26 0 0 0,10 17 9 0 0,-2 1 0 0 0,-46-35-1 0 0,-38-26 656 0 0,101 77-294 0 0,7 7 65 0 0,25 2-263 0 0,-10 10-163 0 0,1 1-1 0 0,0-1 1 0 0,0 1 0 0 0,0 0 0 0 0,0 0 0 0 0,0 0-1 0 0,0 1 1 0 0,8-2 0 0 0,39-7 90 0 0,-24 6-63 0 0,205-35-355 0 0,-191 32-863 0 0,-16 5-1839 0 0,-12 2 1398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35 1664 0 0,'-2'-2'4515'0'0,"-1"-1"-3305"0"0,0 0 1 0 0,0 0-1 0 0,-1 0 1 0 0,1 1-1 0 0,-1 0 1 0 0,1-1 0 0 0,-6-1-1 0 0,5 2-559 0 0,-1 1 1 0 0,1-1-1 0 0,0 1 0 0 0,-1 0 1 0 0,1 0-1 0 0,-1 1 0 0 0,-4-1 1 0 0,5 1-493 0 0,1 0 0 0 0,0 0 0 0 0,-1 1 1 0 0,1-1-1 0 0,0 1 0 0 0,-1 0 0 0 0,1 0 1 0 0,0 0-1 0 0,0 0 0 0 0,0 0 0 0 0,0 1 1 0 0,0-1-1 0 0,0 1 0 0 0,0 0 0 0 0,0 0 1 0 0,1 0-1 0 0,-1 0 0 0 0,1 1 0 0 0,-1-1 1 0 0,1 1-1 0 0,0-1 0 0 0,0 1 0 0 0,-2 4 1 0 0,2-3-140 0 0,0-1 0 0 0,1 0 0 0 0,0 1 0 0 0,0-1 0 0 0,0 1 0 0 0,0-1 0 0 0,1 1 0 0 0,-1 0 0 0 0,1-1 1 0 0,0 1-1 0 0,0-1 0 0 0,0 1 0 0 0,1 0 0 0 0,-1-1 0 0 0,1 1 0 0 0,0-1 0 0 0,0 1 0 0 0,0-1 0 0 0,0 1 0 0 0,1-1 1 0 0,-1 0-1 0 0,1 1 0 0 0,0-1 0 0 0,0 0 0 0 0,4 4 0 0 0,-1 0-228 0 0,1-1 0 0 0,0 1-1 0 0,0-1 1 0 0,1 0 0 0 0,0 0 0 0 0,0-1 0 0 0,0 0 0 0 0,1 0-1 0 0,11 5 1 0 0,8 3 2180 0 0,-31-13-1760 0 0,-4 0-123 0 0,0 1-1 0 0,1 0 0 0 0,-1 0 0 0 0,1 1 1 0 0,-1 0-1 0 0,1 1 0 0 0,0-1 0 0 0,0 1 1 0 0,0 1-1 0 0,0-1 0 0 0,1 1 0 0 0,-1 0 1 0 0,1 1-1 0 0,0 0 0 0 0,0 0 0 0 0,0 0 1 0 0,1 0-1 0 0,0 1 0 0 0,0 0 0 0 0,0 0 1 0 0,1 1-1 0 0,-5 9 0 0 0,5-9-54 0 0,0 0 0 0 0,1 1 0 0 0,0-1 0 0 0,0 1 0 0 0,1-1-1 0 0,0 1 1 0 0,1 0 0 0 0,0 0 0 0 0,0 0 0 0 0,0 0 0 0 0,1 0 0 0 0,0 0 0 0 0,1 0 0 0 0,-1 0 0 0 0,2 0 0 0 0,-1-1-1 0 0,1 1 1 0 0,0 0 0 0 0,1-1 0 0 0,0 1 0 0 0,0-1 0 0 0,5 9 0 0 0,-3-9-37 0 0,0 0 0 0 0,0 0 0 0 0,0-1 0 0 0,1 0 0 0 0,0 0 1 0 0,0 0-1 0 0,1 0 0 0 0,0-1 0 0 0,0 0 0 0 0,0-1 0 0 0,0 0 0 0 0,12 5 0 0 0,-7-4-73 0 0,0-1-1 0 0,1-1 0 0 0,-1 0 0 0 0,1-1 1 0 0,0 0-1 0 0,0-1 0 0 0,19 0 0 0 0,-5-3-66 0 0,-1 0 0 0 0,1-2 0 0 0,-1-1-1 0 0,0-2 1 0 0,-1 0 0 0 0,1-2 0 0 0,32-15-1 0 0,-19 3 129 0 0,-1-1-1 0 0,-2-1 1 0 0,0-3-1 0 0,-1-1 1 0 0,-2-1-1 0 0,47-51 1 0 0,-71 69 141 0 0,-1 0 0 0 0,1-1 0 0 0,-1 0 0 0 0,-1 0 1 0 0,0-1-1 0 0,-1 0 0 0 0,8-20 0 0 0,-12 23 5 0 0,1 1-1 0 0,-1-1 1 0 0,-1 0 0 0 0,1 0-1 0 0,-2 0 1 0 0,1 0-1 0 0,-1 0 1 0 0,0 1 0 0 0,-1-1-1 0 0,0 0 1 0 0,-1 0 0 0 0,-3-11-1 0 0,-15-41 719 0 0,20 59-782 0 0,-3 0 14 0 0,1 1-62 0 0,2 2 180 0 0,56 69-50 0 0,21 31-64 0 0,-71-91-68 0 0,0 0 0 0 0,0 1 0 0 0,-1-1 0 0 0,0 1-1 0 0,-1 0 1 0 0,0 1 0 0 0,-1-1 0 0 0,2 16 0 0 0,-5-21 4 0 0,0 0 0 0 0,0 0 0 0 0,0 0 0 0 0,-1-1 0 0 0,0 1-1 0 0,-1 0 1 0 0,1-1 0 0 0,-1 1 0 0 0,0 0 0 0 0,0-1 0 0 0,-1 0 0 0 0,1 0 0 0 0,-1 1-1 0 0,0-2 1 0 0,-1 1 0 0 0,1 0 0 0 0,-1-1 0 0 0,0 1 0 0 0,0-1 0 0 0,-9 6 0 0 0,-3 3-710 0 0,-1-1 1 0 0,0-1-1 0 0,0-1 1 0 0,-31 14 0 0 0,31-18-855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8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1 298 2156 0 0,'0'-7'1313'0'0,"1"-1"-1"0"0,-1 1 1 0 0,2-1-1 0 0,-1 1 1 0 0,5-11-1 0 0,-2 6-70 0 0,1 0 1 0 0,11-17-1 0 0,2 0 342 0 0,31-35 1 0 0,-48 63-1534 0 0,7-10 383 0 0,1 1 0 0 0,0 0 1 0 0,1 1-1 0 0,0 0 1 0 0,0 0-1 0 0,20-11 0 0 0,-25 17-287 0 0,-1 1-1 0 0,1 0 0 0 0,0 0 1 0 0,0 0-1 0 0,0 0 1 0 0,0 1-1 0 0,0 0 0 0 0,1 0 1 0 0,-1 0-1 0 0,0 1 1 0 0,1 0-1 0 0,-1 0 0 0 0,0 0 1 0 0,0 1-1 0 0,1-1 1 0 0,-1 1-1 0 0,0 1 0 0 0,0-1 1 0 0,8 4-1 0 0,1 2 10 0 0,0 0 0 0 0,0 1 0 0 0,0 1 0 0 0,-1 1 0 0 0,-1 0 1 0 0,1 0-1 0 0,-2 1 0 0 0,1 1 0 0 0,-2 0 0 0 0,1 1 0 0 0,-2-1 0 0 0,0 2 0 0 0,10 17 0 0 0,-2 4 42 0 0,0 0 0 0 0,-2 2-1 0 0,-2 0 1 0 0,11 50 0 0 0,-15-43-43 0 0,-1 0 0 0 0,1 52 0 0 0,-6 89 175 0 0,-4-134-269 0 0,-3 9-62 0 0,2-45-120 0 0,0-1 1 0 0,2 1-1 0 0,0 0 0 0 0,2 22 1 0 0,-2-34-443 0 0,-2-13 308 0 0,-7-34 286 0 0,0-3 74 0 0,1 12 220 0 0,-18-51 0 0 0,22 74-169 0 0,-1 0-1 0 0,0 1 1 0 0,-1 0-1 0 0,-1 0 0 0 0,0 0 1 0 0,0 0-1 0 0,-15-15 0 0 0,20 24-133 0 0,1 1 0 0 0,-1 0 0 0 0,1-1 0 0 0,-1 1 0 0 0,0 0 0 0 0,1 0 0 0 0,-1 0 0 0 0,0 0-1 0 0,0 0 1 0 0,0 0 0 0 0,0 0 0 0 0,0 0 0 0 0,0 1 0 0 0,0-1 0 0 0,0 1 0 0 0,0 0 0 0 0,0-1 0 0 0,0 1 0 0 0,0 0 0 0 0,0 0 0 0 0,0 1-1 0 0,-3-1 1 0 0,1 2-4 0 0,0-1 0 0 0,0 1-1 0 0,1-1 1 0 0,-1 1-1 0 0,1 0 1 0 0,0 0 0 0 0,-1 1-1 0 0,1-1 1 0 0,0 1 0 0 0,-5 5-1 0 0,-4 6 5 0 0,1 1-1 0 0,0 0 0 0 0,-15 31 1 0 0,12-21-431 0 0,2 2 0 0 0,1-1 0 0 0,1 1 0 0 0,1 1 0 0 0,1-1 0 0 0,2 2 1 0 0,-4 37-1 0 0,10-47-1200 0 0,2-3 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5124 0 0,'-2'5'13720'0'0,"-7"22"-12340"0"0,9-9-864 0 0,0 0-1 0 0,0 1 1 0 0,2-1-1 0 0,0 0 1 0 0,7 26 0 0 0,3 23-14 0 0,-8-48-994 0 0,9 31 1 0 0,-2-9-2748 0 0,-8-27 1719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2912 0 0,'2'-5'1062'0'0,"0"0"-1"0"0,0 0 0 0 0,1 1 1 0 0,-1-1-1 0 0,1 1 1 0 0,0-1-1 0 0,0 1 0 0 0,5-5 1 0 0,-1 2-103 0 0,0 0 0 0 0,1 0 0 0 0,15-9 1 0 0,-5 6-307 0 0,-1 0 1 0 0,1 2 0 0 0,34-12-1 0 0,71-10 195 0 0,19-6-18 0 0,-112 25 1726 0 0,-29 11-1696 0 0,2 3-540 0 0,-2-3-312 0 0,-1 0-1 0 0,0 1 0 0 0,0-1 0 0 0,0 0 0 0 0,1 0 1 0 0,-1 0-1 0 0,0 0 0 0 0,0 0 0 0 0,0 0 1 0 0,0 0-1 0 0,1 1 0 0 0,-1-1 0 0 0,0 0 1 0 0,0 0-1 0 0,0 0 0 0 0,0 0 0 0 0,0 1 0 0 0,1-1 1 0 0,-1 0-1 0 0,0 0 0 0 0,0 0 0 0 0,0 1 1 0 0,0-1-1 0 0,0 0 0 0 0,0 0 0 0 0,0 0 0 0 0,0 1 1 0 0,0-1-1 0 0,0 0 0 0 0,0 0 0 0 0,0 0 1 0 0,0 1-1 0 0,0-1 0 0 0,0 0 0 0 0,0 0 0 0 0,0 1 1 0 0,0-1-1 0 0,-4 20 243 0 0,-6 30 190 0 0,-4 54-1 0 0,11-53-214 0 0,4 65 1 0 0,1-97-930 0 0,0 0 1 0 0,1 0-1 0 0,1-1 1 0 0,1 1-1 0 0,0-1 0 0 0,16 33 1 0 0,-8-28-863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126 142 3572 0 0,'-8'2'1368'0'0,"0"0"-1"0"0,0 1 0 0 0,0 0 1 0 0,0 0-1 0 0,0 1 1 0 0,-10 6-1 0 0,15-8-1127 0 0,1 0 0 0 0,-1 0 0 0 0,1 0 0 0 0,0 0 1 0 0,-1 0-1 0 0,1 0 0 0 0,0 1 0 0 0,1-1 0 0 0,-1 1 0 0 0,0-1 0 0 0,1 1 0 0 0,-1 0 0 0 0,1 0 0 0 0,0 0 1 0 0,0 0-1 0 0,0-1 0 0 0,0 1 0 0 0,1 1 0 0 0,-1-1 0 0 0,1 0 0 0 0,0 3 0 0 0,0 3-32 0 0,1-1 0 0 0,0 1 0 0 0,1-1 0 0 0,0 0 0 0 0,0 0 0 0 0,1 0 0 0 0,0 0 0 0 0,0 0 0 0 0,1 0 0 0 0,0-1 0 0 0,0 1 0 0 0,0-1 0 0 0,1 0 0 0 0,1-1 0 0 0,-1 1 0 0 0,1-1 0 0 0,0 0-1 0 0,0 0 1 0 0,14 9 0 0 0,-9-8-121 0 0,-1-1-1 0 0,1 1 1 0 0,1-2 0 0 0,-1 1-1 0 0,1-2 1 0 0,0 1-1 0 0,0-2 1 0 0,0 0-1 0 0,0 0 1 0 0,0-1-1 0 0,1 0 1 0 0,-1-1-1 0 0,15-1 1 0 0,-15-1-66 0 0,-1 0 0 0 0,1 0 0 0 0,-1-1 0 0 0,0-1-1 0 0,0 0 1 0 0,0 0 0 0 0,0-1 0 0 0,-1-1 0 0 0,1 0 0 0 0,-1 0 0 0 0,0-1 0 0 0,-1 0 0 0 0,1 0 0 0 0,-1-1 0 0 0,0-1 0 0 0,-1 0 0 0 0,0 0 0 0 0,0 0-1 0 0,-1-1 1 0 0,0 0 0 0 0,0-1 0 0 0,-1 1 0 0 0,-1-1 0 0 0,1 0 0 0 0,5-17 0 0 0,-9 20 24 0 0,-1-1 0 0 0,1 1 1 0 0,-1-1-1 0 0,0 1 0 0 0,-1-1 0 0 0,0 0 1 0 0,0 1-1 0 0,-1-1 0 0 0,0 0 1 0 0,0 1-1 0 0,-1-1 0 0 0,0 1 0 0 0,0-1 1 0 0,-1 1-1 0 0,0 0 0 0 0,0 0 0 0 0,-5-8 1 0 0,2 6-12 0 0,0 0 1 0 0,0 0-1 0 0,-1 0 0 0 0,0 1 1 0 0,0 0-1 0 0,-1 0 1 0 0,0 0-1 0 0,-1 2 1 0 0,1-1-1 0 0,-1 1 1 0 0,-14-8-1 0 0,14 10-14 0 0,0 0 1 0 0,1 1-1 0 0,-1 0 1 0 0,0 1-1 0 0,-1 0 0 0 0,1 0 1 0 0,0 1-1 0 0,-1 0 0 0 0,1 0 1 0 0,-1 1-1 0 0,1 1 1 0 0,0-1-1 0 0,-13 4 0 0 0,10-1 3 0 0,0 0-1 0 0,0 1 0 0 0,0 1 0 0 0,0 0 0 0 0,1 1 1 0 0,0 0-1 0 0,0 0 0 0 0,1 1 0 0 0,-13 11 0 0 0,10-6 6 0 0,0 0 1 0 0,1 0-1 0 0,1 1 0 0 0,0 1 0 0 0,0 0 0 0 0,2 0 0 0 0,0 1 0 0 0,0 1 1 0 0,2-1-1 0 0,0 1 0 0 0,0 0 0 0 0,2 1 0 0 0,0 0 0 0 0,-5 30 0 0 0,5 14 95 0 0,5 99 0 0 0,19 61 32 0 0,-18-211-148 0 0,15 185-44 0 0,-12-64-4965 0 0,-4-115 3417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1776 0 0,'0'0'15139'0'0,"0"6"-13946"0"0,1 2-870 0 0,0 1 1 0 0,0-1 0 0 0,1 0-1 0 0,0 0 1 0 0,0 0 0 0 0,1-1-1 0 0,0 1 1 0 0,0 0-1 0 0,1-1 1 0 0,0 0 0 0 0,6 8-1 0 0,-4-8-171 0 0,0 0 1 0 0,0 0-1 0 0,1-1 0 0 0,0 0 0 0 0,1-1 0 0 0,-1 0 0 0 0,1 0 0 0 0,0 0 0 0 0,0-1 1 0 0,1 0-1 0 0,-1-1 0 0 0,1 1 0 0 0,0-2 0 0 0,0 1 0 0 0,0-1 0 0 0,0-1 0 0 0,13 1 1 0 0,-3-1-17 0 0,1-1-1 0 0,-1-1 1 0 0,0-1 0 0 0,0 0 0 0 0,0-2 0 0 0,0 0 0 0 0,24-9 0 0 0,-35 10-68 0 0,0-1 0 0 0,0 0-1 0 0,0 0 1 0 0,0-1 0 0 0,-1 0 0 0 0,0 0-1 0 0,0-1 1 0 0,0 0 0 0 0,-1 0 0 0 0,10-12 0 0 0,-12 14 3 0 0,-1-1 1 0 0,0 1 0 0 0,0-1-1 0 0,-1 1 1 0 0,1-1 0 0 0,-1 0-1 0 0,0 0 1 0 0,0 0 0 0 0,-1 0-1 0 0,1 0 1 0 0,-1-1 0 0 0,0 1-1 0 0,-1 0 1 0 0,1-1 0 0 0,-1 1-1 0 0,0 0 1 0 0,0-1 0 0 0,-1 1-1 0 0,-1-6 1 0 0,-1 1-22 0 0,0 1 1 0 0,-1 0 0 0 0,0 0-1 0 0,0 1 1 0 0,-1-1-1 0 0,-1 1 1 0 0,1 0 0 0 0,-1 0-1 0 0,-1 1 1 0 0,1 0-1 0 0,-1 0 1 0 0,0 0 0 0 0,-1 1-1 0 0,0 0 1 0 0,0 0-1 0 0,0 1 1 0 0,0 0 0 0 0,-1 1-1 0 0,0 0 1 0 0,-11-4-1 0 0,13 6-129 0 0,0 0 0 0 0,0 0 0 0 0,0 0 0 0 0,0 1 0 0 0,0 0 0 0 0,-1 1 0 0 0,1-1 0 0 0,0 1 0 0 0,-1 1 0 0 0,1 0 0 0 0,0 0 0 0 0,0 0 0 0 0,0 1 0 0 0,0 0 0 0 0,0 0 0 0 0,0 0 0 0 0,0 1 0 0 0,0 0 0 0 0,1 1 0 0 0,0 0 0 0 0,0 0 0 0 0,0 0 0 0 0,0 0 0 0 0,0 1 0 0 0,1 0 0 0 0,0 0 0 0 0,-8 11 0 0 0,7-9-534 0 0,1 1 0 0 0,0-1 0 0 0,1 1 0 0 0,0 0 0 0 0,-6 15-1 0 0,3-4-991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42 4692 0 0,'0'-1'659'0'0,"0"-1"-1"0"0,0 0 0 0 0,0 0 1 0 0,0 1-1 0 0,0-1 0 0 0,-1 0 0 0 0,1 1 1 0 0,-1-1-1 0 0,1 0 0 0 0,-1 1 1 0 0,0-1-1 0 0,0 1 0 0 0,1-1 0 0 0,-1 1 1 0 0,0-1-1 0 0,0 1 0 0 0,-2-2 0 0 0,2 2-248 0 0,-1 0-1 0 0,0-1 1 0 0,1 1-1 0 0,-1 0 1 0 0,0 0-1 0 0,0 1 0 0 0,1-1 1 0 0,-1 0-1 0 0,0 1 1 0 0,0-1-1 0 0,0 1 1 0 0,-4-1-1 0 0,1 0-200 0 0,1 1 0 0 0,-1 1-1 0 0,1-1 1 0 0,-1 0 0 0 0,1 1 0 0 0,-1 0 0 0 0,1 0 0 0 0,-1 1 0 0 0,1-1-1 0 0,0 1 1 0 0,0 0 0 0 0,-5 3 0 0 0,6-3-170 0 0,0 0 0 0 0,1 0 0 0 0,-1 0-1 0 0,1 1 1 0 0,0-1 0 0 0,-1 1 0 0 0,1 0 0 0 0,1 0 0 0 0,-1-1 0 0 0,0 1-1 0 0,1 0 1 0 0,-1 1 0 0 0,1-1 0 0 0,0 0 0 0 0,0 0 0 0 0,0 1 0 0 0,0-1-1 0 0,1 0 1 0 0,0 1 0 0 0,-1-1 0 0 0,1 0 0 0 0,0 1 0 0 0,1-1 0 0 0,-1 1-1 0 0,0-1 1 0 0,1 0 0 0 0,1 4 0 0 0,2 11-62 0 0,2-1-1 0 0,0 0 1 0 0,14 29-1 0 0,-16-37 50 0 0,34 57-67 0 0,-28-50 74 0 0,0 1 1 0 0,-1 0-1 0 0,-1 0 0 0 0,6 18 0 0 0,-13-32 18 0 0,0 0 0 0 0,-1 0 0 0 0,1-1 0 0 0,-1 1 0 0 0,0 0-1 0 0,1 0 1 0 0,-2 0 0 0 0,1-1 0 0 0,0 1 0 0 0,0 0 0 0 0,-1 0-1 0 0,1-1 1 0 0,-1 1 0 0 0,0 0 0 0 0,0-1 0 0 0,0 1 0 0 0,-2 3-1 0 0,0-2 30 0 0,0 0-1 0 0,0-1 0 0 0,0 1 0 0 0,0-1 1 0 0,0 0-1 0 0,-1 0 0 0 0,0 0 0 0 0,1 0 1 0 0,-8 4-1 0 0,-2-1 42 0 0,1 0 0 0 0,-1-1 0 0 0,-1-1 0 0 0,1 0 1 0 0,-1 0-1 0 0,-14 1 0 0 0,4-2-127 0 0,-37 0 1 0 0,6-7-3756 0 0,43 2 2147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1720 0 0,'0'0'9567'0'0,"4"0"-7573"0"0,34-4-20 0 0,1 3 0 0 0,54 3 0 0 0,-11 1-1162 0 0,111-7 466 0 0,-147 0-1016 0 0,-1-1 0 0 0,54-15 0 0 0,-95 19-170 0 0,-1 0-1 0 0,1 0 0 0 0,-1-1 0 0 0,1 1 1 0 0,-1-1-1 0 0,0 0 0 0 0,1 0 1 0 0,-1 0-1 0 0,4-5 0 0 0,-6 7 70 0 0,-1-3 90 0 0,-2-8 277 0 0,0 10-444 0 0,0-1-1 0 0,0 0 1 0 0,-1 1-1 0 0,1-1 1 0 0,0 1-1 0 0,-1 0 1 0 0,0 0-1 0 0,-4-1 0 0 0,6 1-58 0 0,0 1 0 0 0,0 0-1 0 0,0 0 1 0 0,0 0-1 0 0,-1 0 1 0 0,1 0 0 0 0,0 0-1 0 0,0 0 1 0 0,0 0-1 0 0,0 0 1 0 0,0 0-1 0 0,0 1 1 0 0,0-1 0 0 0,0 0-1 0 0,-1 1 1 0 0,1-1-1 0 0,0 1 1 0 0,0-1-1 0 0,1 1 1 0 0,-1-1 0 0 0,0 1-1 0 0,0 0 1 0 0,0 0-1 0 0,0-1 1 0 0,0 1-1 0 0,0 1 1 0 0,-12 15 222 0 0,5-6-98 0 0,1 0-1 0 0,0 0 0 0 0,-10 21 1 0 0,10-14-83 0 0,0 1 0 0 0,1 1 0 0 0,2-1 0 0 0,0 1 0 0 0,1 0 0 0 0,1 0 0 0 0,0 0 0 0 0,2 0 0 0 0,0 0 0 0 0,2 0 0 0 0,4 24 0 0 0,-1-20-827 0 0,0-1-1 0 0,2-1 0 0 0,1 1 0 0 0,0-1 1 0 0,18 31-1 0 0,-10-28-830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136 215 4052 0 0,'-2'-1'712'0'0,"-1"1"0"0"0,1-1 0 0 0,-1 1-1 0 0,0 0 1 0 0,1 0 0 0 0,-1 0-1 0 0,1 1 1 0 0,-1-1 0 0 0,0 1 0 0 0,1-1-1 0 0,-1 1 1 0 0,1 0 0 0 0,-3 1 0 0 0,2-1-251 0 0,0 1 1 0 0,1-1-1 0 0,-1 1 1 0 0,0 0 0 0 0,1 0-1 0 0,0 0 1 0 0,-1 1 0 0 0,1-1-1 0 0,-3 5 1 0 0,2-3-263 0 0,1-1-1 0 0,0 1 1 0 0,0 0 0 0 0,0 0-1 0 0,1 0 1 0 0,-1 0 0 0 0,1 0 0 0 0,0 0-1 0 0,0 1 1 0 0,0-1 0 0 0,1 0 0 0 0,0 0-1 0 0,0 1 1 0 0,0-1 0 0 0,0 0 0 0 0,1 5-1 0 0,1-2-98 0 0,0 0 1 0 0,0-1-1 0 0,0 1 0 0 0,1 0 0 0 0,0-1 0 0 0,1 0 0 0 0,-1 0 1 0 0,1 0-1 0 0,1 0 0 0 0,-1 0 0 0 0,1-1 0 0 0,-1 0 0 0 0,2 0 1 0 0,-1 0-1 0 0,0-1 0 0 0,1 1 0 0 0,0-1 0 0 0,0-1 0 0 0,0 1 0 0 0,1-1 1 0 0,-1 0-1 0 0,1 0 0 0 0,13 3 0 0 0,-11-4-101 0 0,1 0 1 0 0,-1-1-1 0 0,0 0 0 0 0,1 0 0 0 0,0-1 0 0 0,-1 0 1 0 0,1 0-1 0 0,-1-1 0 0 0,1-1 0 0 0,-1 0 0 0 0,0 0 1 0 0,1 0-1 0 0,-1-1 0 0 0,0-1 0 0 0,-1 0 0 0 0,1 0 1 0 0,11-8-1 0 0,-9 5 88 0 0,-1 0 0 0 0,0-1-1 0 0,-1 0 1 0 0,1-1 0 0 0,-2 0 0 0 0,15-20 0 0 0,-20 26-43 0 0,-1-1 1 0 0,0 1-1 0 0,0-1 1 0 0,-1 0-1 0 0,1 0 1 0 0,-1 0-1 0 0,1 0 1 0 0,-1 0-1 0 0,-1 0 1 0 0,1 0-1 0 0,0-1 1 0 0,-1 1-1 0 0,0 0 1 0 0,0 0-1 0 0,0-1 1 0 0,-1 1-1 0 0,1 0 1 0 0,-1 0-1 0 0,0 0 1 0 0,0 0-1 0 0,-1 0 1 0 0,1 0-1 0 0,-1 0 1 0 0,-3-6-1 0 0,0 4-9 0 0,1 0 0 0 0,-1 0 0 0 0,0 0 1 0 0,-1 0-1 0 0,1 1 0 0 0,-1 0 0 0 0,0 0 0 0 0,0 1 0 0 0,-1 0 0 0 0,1 0 0 0 0,-1 0 1 0 0,0 1-1 0 0,-8-3 0 0 0,0 0 30 0 0,-1 1-1 0 0,-1 1 1 0 0,1 0 0 0 0,-33-3-1 0 0,39 7-34 0 0,0 0 0 0 0,-1 1 0 0 0,1 0 0 0 0,-1 0 1 0 0,1 1-1 0 0,0 0 0 0 0,0 1 0 0 0,0 0 0 0 0,0 1 0 0 0,1 0 0 0 0,-1 1 0 0 0,1-1 0 0 0,0 2 0 0 0,0-1 0 0 0,1 1 0 0 0,-16 15 0 0 0,19-16-22 0 0,0 0 0 0 0,0 0 0 0 0,0 1 0 0 0,1 0 0 0 0,0 0 0 0 0,0 0 0 0 0,0 1 0 0 0,1-1 0 0 0,0 1 0 0 0,0 0 0 0 0,1 0 0 0 0,0 0 0 0 0,0 0 0 0 0,0 0 0 0 0,1 0 0 0 0,0 1 0 0 0,1-1 0 0 0,0 0 0 0 0,0 1 0 0 0,0-1 0 0 0,1 0 0 0 0,0 1 0 0 0,0-1 0 0 0,4 10 0 0 0,-3-11-203 0 0,1 0 0 0 0,0-1 0 0 0,1 1 0 0 0,0 0 0 0 0,-1-1 0 0 0,2 0 0 0 0,-1 0-1 0 0,0 0 1 0 0,1 0 0 0 0,0-1 0 0 0,0 0 0 0 0,1 0 0 0 0,-1 0 0 0 0,1-1 0 0 0,0 0 0 0 0,0 0 0 0 0,0 0-1 0 0,0-1 1 0 0,0 1 0 0 0,0-2 0 0 0,1 1 0 0 0,-1-1 0 0 0,1 0 0 0 0,-1 0 0 0 0,1 0 0 0 0,0-1 0 0 0,-1 0-1 0 0,10-2 1 0 0,-5 0-124 0 0,0-1 0 0 0,-1 0 1 0 0,1-1-1 0 0,-1 0 0 0 0,0 0 0 0 0,0-1 0 0 0,-1 0 0 0 0,1-1 0 0 0,-1 0 0 0 0,0-1 0 0 0,-1 0 0 0 0,0 0 0 0 0,0-1 0 0 0,0 0 0 0 0,12-17 0 0 0,-2-1 1004 0 0,0-1-1 0 0,-2 0 1 0 0,-1-1 0 0 0,15-40-1 0 0,13-65 4700 0 0,-34 104-3901 0 0,-2 1 1198 0 0,-7 29-2674 0 0,4 132 595 0 0,-2-109-533 0 0,1-1-1 0 0,2 1 0 0 0,11 39 0 0 0,5 4-66 0 0,14 37-4170 0 0,-31-92 2581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3760 0 0,'-8'-1'13739'0'0,"0"18"-10837"0"0,-5 24-2520 0 0,0 33 1623 0 0,-7 145 1 0 0,19-201-2054 0 0,-2 64 254 0 0,7-28-4418 0 0,-2-44 2658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2688 0 0,'0'1'3810'0'0,"-1"14"1160"0"0,-3-1-4034 0 0,0 0-1 0 0,-1 0 0 0 0,-1 0 0 0 0,-1-1 0 0 0,0 0 1 0 0,-11 17-1 0 0,0-1-285 0 0,1 0-72 0 0,-1-2 0 0 0,-2 0 0 0 0,-45 48-1 0 0,23-34 81 0 0,-65 48 0 0 0,95-80-532 0 0,-1 0 0 0 0,0 0-1 0 0,-1-1 1 0 0,1-1 0 0 0,-2 0 0 0 0,1-1-1 0 0,-29 8 1 0 0,42-14-131 0 0,0 0 0 0 0,0 1 0 0 0,0-1 0 0 0,1 0 0 0 0,-1 0 0 0 0,0 0 0 0 0,0 0 0 0 0,0 0 0 0 0,0 0 0 0 0,0 0 0 0 0,0 0 0 0 0,0 0 0 0 0,1 0 0 0 0,-1 0 0 0 0,0 0 0 0 0,0-1 0 0 0,0 1 0 0 0,0 0 0 0 0,1-1 0 0 0,-1 1 0 0 0,0-1 0 0 0,-1 0 0 0 0,2 0-7 0 0,0 1 1 0 0,-1-1-1 0 0,1 0 1 0 0,0 1-1 0 0,0-1 1 0 0,0 0-1 0 0,0 1 0 0 0,0-1 1 0 0,0 0-1 0 0,0 0 1 0 0,0 1-1 0 0,0-1 1 0 0,0 0-1 0 0,0 1 1 0 0,0-1-1 0 0,0 0 1 0 0,1 0-1 0 0,-1 1 0 0 0,0-1 1 0 0,1 0-1 0 0,-1 0 1 0 0,3-3-43 0 0,-1-1 1 0 0,1 1 0 0 0,0-1-1 0 0,1 1 1 0 0,-1 0 0 0 0,6-5-1 0 0,-2 2 95 0 0,2 1-1 0 0,-1 0 0 0 0,0 0 0 0 0,1 1 1 0 0,0-1-1 0 0,1 2 0 0 0,-1 0 1 0 0,14-5-1 0 0,-17 8 34 0 0,-1 0 0 0 0,0 0 1 0 0,0 1-1 0 0,1-1 0 0 0,-1 1 1 0 0,0 0-1 0 0,0 1 1 0 0,1-1-1 0 0,-1 1 0 0 0,0 0 1 0 0,0 1-1 0 0,0-1 0 0 0,0 1 1 0 0,0 0-1 0 0,0 0 0 0 0,0 0 1 0 0,-1 1-1 0 0,8 5 0 0 0,-1 0 116 0 0,0 1 0 0 0,0 1 0 0 0,-1-1-1 0 0,-1 2 1 0 0,11 13 0 0 0,35 61 28 0 0,-17-23-4590 0 0,-31-52 2799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97 2912 0 0,'-9'6'2149'0'0,"-1"2"754"0"0,-1 1 0 0 0,-16 17 0 0 0,25-23-2525 0 0,-1 0-1 0 0,1 0 1 0 0,0 0 0 0 0,0 0-1 0 0,0 0 1 0 0,1 1 0 0 0,-1-1-1 0 0,1 1 1 0 0,0 0 0 0 0,-1-1-1 0 0,2 1 1 0 0,-1 0 0 0 0,0-1-1 0 0,1 7 1 0 0,0-6-253 0 0,0-1 0 0 0,0 1 0 0 0,1 0 0 0 0,-1-1 0 0 0,1 1 0 0 0,0-1 0 0 0,0 1 0 0 0,0-1 0 0 0,1 1 1 0 0,-1-1-1 0 0,1 0 0 0 0,0 1 0 0 0,0-1 0 0 0,0 0 0 0 0,0 0 0 0 0,1-1 0 0 0,-1 1 0 0 0,1 0 0 0 0,0-1 0 0 0,-1 1 0 0 0,1-1 0 0 0,0 0 0 0 0,0 0 0 0 0,1 0 0 0 0,-1-1 0 0 0,0 1 0 0 0,1-1 0 0 0,-1 1 0 0 0,1-1 0 0 0,5 1 0 0 0,2 1-17 0 0,1-1-1 0 0,0-1 0 0 0,-1 1 0 0 0,1-2 1 0 0,0 0-1 0 0,18-1 0 0 0,-1-3-325 0 0,41-10-1 0 0,-55 9 17 0 0,-1 1 0 0 0,0-1 0 0 0,0-1 0 0 0,-1-1 1 0 0,0 0-1 0 0,0-1 0 0 0,0 0 0 0 0,21-19 0 0 0,-30 23 186 0 0,1 0-1 0 0,-1-1 1 0 0,0 0-1 0 0,-1 1 1 0 0,1-1-1 0 0,-1 0 1 0 0,0-1-1 0 0,0 1 1 0 0,-1-1-1 0 0,4-10 1 0 0,-5 12 78 0 0,0 0 0 0 0,-1-1 0 0 0,1 1 0 0 0,-1 0 0 0 0,0 0 0 0 0,-1 0 0 0 0,1-1 0 0 0,-1 1 0 0 0,1 0 0 0 0,-1 0 0 0 0,0 0 0 0 0,-1 0 0 0 0,1 0 0 0 0,-1 0 0 0 0,0 1 0 0 0,0-1 0 0 0,-3-4 0 0 0,1 3-11 0 0,0 0-1 0 0,0 1 1 0 0,0-1 0 0 0,0 1-1 0 0,-1 0 1 0 0,0 1-1 0 0,0-1 1 0 0,0 1-1 0 0,0 0 1 0 0,-1 0-1 0 0,1 0 1 0 0,-1 1-1 0 0,0 0 1 0 0,1 0-1 0 0,-1 0 1 0 0,0 1-1 0 0,0 0 1 0 0,0 0 0 0 0,0 1-1 0 0,-11-1 1 0 0,-1 2 78 0 0,0 0 0 0 0,0 1-1 0 0,0 1 1 0 0,1 0 0 0 0,-33 11 0 0 0,40-10-71 0 0,0 0 0 0 0,1 0-1 0 0,-1 1 1 0 0,1 0 0 0 0,0 1-1 0 0,0 0 1 0 0,1 0 0 0 0,0 1-1 0 0,0 0 1 0 0,0 1-1 0 0,1-1 1 0 0,0 1 0 0 0,1 1-1 0 0,0-1 1 0 0,0 1 0 0 0,0 0-1 0 0,1 1 1 0 0,1-1 0 0 0,0 1-1 0 0,-5 16 1 0 0,9-22-87 0 0,-1-1 0 0 0,1 1 0 0 0,0-1 0 0 0,0 1 0 0 0,0 0 0 0 0,0-1 0 0 0,1 1 0 0 0,-1-1 1 0 0,1 1-1 0 0,0 0 0 0 0,0-1 0 0 0,1 0 0 0 0,-1 1 0 0 0,1-1 0 0 0,-1 0 0 0 0,1 0 0 0 0,0 0 0 0 0,0 0 0 0 0,4 4 0 0 0,-4-4-249 0 0,1-1 1 0 0,-1 1-1 0 0,1-1 0 0 0,0 0 1 0 0,0 0-1 0 0,0 0 0 0 0,0 0 0 0 0,0-1 1 0 0,0 1-1 0 0,1-1 0 0 0,-1 0 1 0 0,6 2-1 0 0,15-1-1292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4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 1944 0 0,'-8'-17'20738'0'0,"7"24"-16953"0"0,1 5-5070 0 0,1 7 1503 0 0,0 0 1 0 0,1-1-1 0 0,2 1 1 0 0,-1-1-1 0 0,2 0 1 0 0,1 0-1 0 0,12 29 1 0 0,-14-37-160 0 0,2 4-83 0 0,0 0 1 0 0,1 0-1 0 0,1-1 0 0 0,0 0 0 0 0,13 17 0 0 0,-14-23-398 0 0,0 1 0 0 0,0-1 0 0 0,0-1 0 0 0,1 1 0 0 0,-1-1 0 0 0,2 0 0 0 0,-1-1 0 0 0,1 0 0 0 0,12 6 0 0 0,7-2-1174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3168 0 0,'4'-10'1698'0'0,"0"1"0"0"0,0-1 0 0 0,1 1-1 0 0,0-1 1 0 0,1 1 0 0 0,9-11 0 0 0,-6 7-419 0 0,-6 9-980 0 0,0 0 0 0 0,1 0 1 0 0,-1 1-1 0 0,0 0 0 0 0,1-1 0 0 0,0 1 0 0 0,0 0 0 0 0,0 1 1 0 0,0-1-1 0 0,0 1 0 0 0,0-1 0 0 0,1 1 0 0 0,9-2 0 0 0,-12 3-221 0 0,0 1 0 0 0,1-1 0 0 0,-1 1 0 0 0,1 0 0 0 0,-1 0 0 0 0,0 0 0 0 0,1 0 0 0 0,-1 0 0 0 0,1 1 0 0 0,-1-1 0 0 0,0 1 0 0 0,1 0 0 0 0,-1-1 0 0 0,0 1 0 0 0,0 0 0 0 0,0 0-1 0 0,1 1 1 0 0,-1-1 0 0 0,0 0 0 0 0,0 1 0 0 0,-1-1 0 0 0,1 1 0 0 0,0 0 0 0 0,0-1 0 0 0,-1 1 0 0 0,1 0 0 0 0,-1 0 0 0 0,0 0 0 0 0,1 0 0 0 0,0 4 0 0 0,8 15 106 0 0,-2 1 0 0 0,-1 1 0 0 0,0-1 0 0 0,-2 1 0 0 0,-1 0 0 0 0,0 0 0 0 0,-1 27 0 0 0,-3-31-87 0 0,0-15-76 0 0,0-1 0 0 0,0 1 0 0 0,0-1-1 0 0,0 0 1 0 0,1 1 0 0 0,-1-1-1 0 0,1 1 1 0 0,1 4 0 0 0,-1 0 21 0 0,-1-7-41 0 0,0 0 1 0 0,0-1-1 0 0,-1 1 0 0 0,1 0 1 0 0,0 0-1 0 0,0-1 1 0 0,0 1-1 0 0,0 0 0 0 0,0-1 1 0 0,0 1-1 0 0,0 0 1 0 0,1-1-1 0 0,-1 1 0 0 0,0 0 1 0 0,0-1-1 0 0,0 1 1 0 0,1 0-1 0 0,-1-1 0 0 0,0 1 1 0 0,1 0-1 0 0,3-4-7 0 0,9-17 4 0 0,-1 0 0 0 0,13-31 0 0 0,10-18 22 0 0,-15 34 2 0 0,2-3 309 0 0,2 0 1 0 0,46-57-1 0 0,-61 84-199 0 0,-6 8-28 0 0,-1-1 1 0 0,1 1-1 0 0,0 0 0 0 0,0 0 1 0 0,0 1-1 0 0,0-1 1 0 0,7-4-1 0 0,-8 7-70 0 0,-1 0 0 0 0,0-1 0 0 0,1 1-1 0 0,-1 0 1 0 0,0 0 0 0 0,1 0 0 0 0,-1 0 0 0 0,1 0-1 0 0,-1 0 1 0 0,0 0 0 0 0,1 0 0 0 0,-1 0 0 0 0,0 1-1 0 0,1-1 1 0 0,-1 1 0 0 0,0-1 0 0 0,1 1 0 0 0,-1-1-1 0 0,0 1 1 0 0,0 0 0 0 0,1-1 0 0 0,-1 1 0 0 0,0 0-1 0 0,0 0 1 0 0,0 0 0 0 0,0 0 0 0 0,0 0 0 0 0,0 0-1 0 0,0 2 1 0 0,7 6 53 0 0,-2 0-1 0 0,1 1 1 0 0,-1-1 0 0 0,-1 1-1 0 0,0 0 1 0 0,0 1-1 0 0,-1-1 1 0 0,0 1 0 0 0,2 14-1 0 0,3 16-52 0 0,2 50 0 0 0,-4-34-386 0 0,7 39-4180 0 0,-10-80 2923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83 427 5833 0 0,'3'-22'16818'0'0,"-4"28"-13886"0"0,0 31-1821 0 0,3 38-1 0 0,5-14-1277 0 0,4 31-3788 0 0,-8-76 2343 0 0</inkml:trace>
  <inkml:trace contextRef="#ctx0" brushRef="#br0" timeOffset="1">37 73 18642 0 0,'-9'-21'2896'0'0,"-2"4"-2532"0"0,8 6-1520 0 0,-4-1 368 0 0,0 4-736 0 0,7 5 68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5004 0 0,'1'-2'6320'0'0,"2"0"-5811"0"0,0-1 1 0 0,0 1-1 0 0,0 0 1 0 0,0 0-1 0 0,1 0 1 0 0,-1 1 0 0 0,0-1-1 0 0,1 1 1 0 0,-1 0-1 0 0,6-1 1 0 0,44-9 1446 0 0,-26 7-1121 0 0,218-33 2255 0 0,-131 23-2116 0 0,-108 13-838 0 0,0 0 0 0 0,-1-1 0 0 0,1 0 0 0 0,0 0 0 0 0,8-4 0 0 0,-13 6 282 0 0,-10-5-319 0 0,8 5-87 0 0,0-1 0 0 0,0 0 1 0 0,0 1-1 0 0,0-1 0 0 0,0 1 1 0 0,0 0-1 0 0,0-1 0 0 0,0 1 1 0 0,0 0-1 0 0,0-1 0 0 0,0 1 1 0 0,-1 0-1 0 0,1 0 0 0 0,0 0 1 0 0,0 0-1 0 0,-2 1 0 0 0,-2 0 30 0 0,-1 1 0 0 0,1-1 0 0 0,0 1 0 0 0,-1 1 0 0 0,1-1 0 0 0,0 1 0 0 0,1 0 0 0 0,-1 0 0 0 0,1 1 0 0 0,-1-1 0 0 0,1 1 0 0 0,-7 8 0 0 0,-3 3 81 0 0,2 1 0 0 0,-15 23 1 0 0,9-12 5 0 0,10-16-70 0 0,1-1 1 0 0,0 2-1 0 0,-8 17 1 0 0,3 1-24 0 0,-9 33 0 0 0,19-53-520 0 0,0-1 0 0 0,0 1-1 0 0,1-1 1 0 0,0 1 0 0 0,1 0 0 0 0,0-1-1 0 0,1 1 1 0 0,1 11 0 0 0,1-5-1105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116 199 1424 0 0,'-3'1'7956'0'0,"0"0"-7144"0"0,0 0 0 0 0,0 1 1 0 0,-1-1-1 0 0,1 1 0 0 0,0 0 1 0 0,0 0-1 0 0,1 0 0 0 0,-5 3 1 0 0,-20 27 2638 0 0,17-17-2487 0 0,1 1 0 0 0,-11 24-1 0 0,17-32-797 0 0,0 0-1 0 0,1 0 1 0 0,0 0-1 0 0,0 1 1 0 0,1-1-1 0 0,0 1 1 0 0,0-1 0 0 0,1 1-1 0 0,0-1 1 0 0,0 1-1 0 0,1-1 1 0 0,0 1-1 0 0,3 9 1 0 0,-3-14-178 0 0,0 0 0 0 0,1-1 1 0 0,-1 1-1 0 0,1-1 0 0 0,-1 1 0 0 0,1-1 1 0 0,0 0-1 0 0,0 1 0 0 0,1-1 1 0 0,-1 0-1 0 0,1-1 0 0 0,-1 1 1 0 0,1 0-1 0 0,0-1 0 0 0,0 1 1 0 0,0-1-1 0 0,0 0 0 0 0,0 0 1 0 0,1 0-1 0 0,-1 0 0 0 0,1-1 1 0 0,-1 0-1 0 0,1 1 0 0 0,0-1 1 0 0,-1 0-1 0 0,1-1 0 0 0,0 1 1 0 0,0-1-1 0 0,0 1 0 0 0,-1-1 1 0 0,6-1-1 0 0,4 0-76 0 0,-1-1 0 0 0,1 0 0 0 0,-1-1 0 0 0,0-1 0 0 0,0 0 0 0 0,-1 0 0 0 0,1-1 0 0 0,-1-1 0 0 0,0 0 0 0 0,0 0 0 0 0,0-1 0 0 0,17-16 0 0 0,-11 8 121 0 0,-2 0 0 0 0,0-2 0 0 0,-1 1-1 0 0,0-2 1 0 0,-2 0 0 0 0,17-29 0 0 0,-18 27 183 0 0,-7 14-46 0 0,0 0 1 0 0,0 0 0 0 0,-1-1 0 0 0,0 0-1 0 0,0 0 1 0 0,-1 0 0 0 0,0 0-1 0 0,3-13 1 0 0,-3 14 487 0 0,-3 7-339 0 0,-2 3-299 0 0,1 0-1 0 0,-1 1 1 0 0,1-1-1 0 0,0 1 0 0 0,0 0 1 0 0,0-1-1 0 0,0 1 1 0 0,1 0-1 0 0,0 0 0 0 0,0 1 1 0 0,0-1-1 0 0,1 0 1 0 0,0 0-1 0 0,0 0 0 0 0,0 0 1 0 0,0 0-1 0 0,1 1 1 0 0,0-1-1 0 0,0 0 0 0 0,1 0 1 0 0,-1 0-1 0 0,1-1 1 0 0,2 6-1 0 0,-1-3-39 0 0,1-1 0 0 0,-1 0 0 0 0,1-1 0 0 0,0 1 0 0 0,0 0 0 0 0,0-1 1 0 0,1 0-1 0 0,0 0 0 0 0,0-1 0 0 0,0 1 0 0 0,1-1 0 0 0,-1 0 0 0 0,1-1 0 0 0,0 1 0 0 0,0-1 0 0 0,1 0 0 0 0,10 3 0 0 0,-3-3-58 0 0,0 0 1 0 0,0-1-1 0 0,0 0 0 0 0,0-1 1 0 0,0-1-1 0 0,1 0 0 0 0,-1-1 1 0 0,0-1-1 0 0,0 0 0 0 0,0-1 1 0 0,0 0-1 0 0,0-1 0 0 0,22-10 1 0 0,-26 9 154 0 0,0 0 1 0 0,0 0-1 0 0,-1-1 1 0 0,0 0-1 0 0,0 0 1 0 0,0-1-1 0 0,-1-1 1 0 0,0 1-1 0 0,-1-1 1 0 0,1-1-1 0 0,-1 1 1 0 0,-1-1-1 0 0,0 0 1 0 0,0-1-1 0 0,-1 0 1 0 0,0 0-1 0 0,-1 0 1 0 0,5-12-1 0 0,-4 0 76 0 0,-1 0 0 0 0,0 0-1 0 0,-2 0 1 0 0,0-1-1 0 0,-1 1 1 0 0,-4-26 0 0 0,3 41-786 0 0,-1 1 1 0 0,0 0-1 0 0,0 1 1 0 0,0-1-1 0 0,-4-8 1 0 0,1 10-980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4:4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5913 0 0,'8'-16'22046'0'0,"-7"13"-21547"0"0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10 1720 0 0,'-1'-9'14166'0'0,"-1"23"-11487"0"0,-2 33-2793 0 0,47 500 2845 0 0,-38-503-2629 0 0,30 329 619 0 0,-32-338-622 0 0,-1-26 104 0 0,-1 0 0 0 0,0-1 0 0 0,0 1 0 0 0,-1 0 0 0 0,0-1-1 0 0,-1 1 1 0 0,0 0 0 0 0,0-1 0 0 0,-1 1 0 0 0,-4 10 0 0 0,5-16-108 0 0,-1-1 0 0 0,0 1 0 0 0,-1 0 0 0 0,1-1 0 0 0,0 0 0 0 0,-1 0 1 0 0,0 0-1 0 0,1 0 0 0 0,-1 0 0 0 0,0 0 0 0 0,0-1 0 0 0,0 1 0 0 0,0-1 1 0 0,0 0-1 0 0,0 0 0 0 0,0 0 0 0 0,-1 0 0 0 0,-5 1 0 0 0,-7 0 178 0 0,0-1-1 0 0,-22 0 0 0 0,37-1-261 0 0,-81-3 495 0 0,54 0-478 0 0,0 2 1 0 0,0 1-1 0 0,-1 1 1 0 0,-29 6-1 0 0,55-6-396 0 0,0 0-1 0 0,-1 0 1 0 0,1 0-1 0 0,0 0 1 0 0,0 1-1 0 0,0 0 1 0 0,0-1 0 0 0,0 1-1 0 0,1 0 1 0 0,-5 5-1 0 0,3-3-1239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4496 0 0,'0'0'7928'0'0,"1"5"-6248"0"0,39 279 4886 0 0,-1 153-4529 0 0,-15-160-1120 0 0,-20-234-801 0 0,1 12-211 0 0,-3-18-4144 0 0,-2-31 2731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1104 0 0,'0'0'5705'0'0,"3"-3"-3459"0"0,13-6-1340 0 0,-1 0 1 0 0,1 1 0 0 0,0 1-1 0 0,1 1 1 0 0,-1 0 0 0 0,19-3-1 0 0,12-6 185 0 0,317-107 2576 0 0,-246 85-2802 0 0,239-81 1214 0 0,-269 86-445 0 0,-49 20-4808 0 0,-33 11 1597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65 179 1172 0 0,'-3'11'1265'0'0,"0"0"-1"0"0,1-1 1 0 0,0 1-1 0 0,0 1 0 0 0,1-1 1 0 0,1 20-1 0 0,0-20-866 0 0,1 1-1 0 0,0 0 0 0 0,1-1 0 0 0,1 0 0 0 0,0 1 0 0 0,0-1 0 0 0,1 0 0 0 0,1 0 0 0 0,-1-1 0 0 0,12 18 0 0 0,-14-25-283 0 0,0 0-1 0 0,1 0 0 0 0,-1 0 0 0 0,1 0 1 0 0,-1 0-1 0 0,1-1 0 0 0,0 1 0 0 0,0-1 0 0 0,1 0 1 0 0,-1 1-1 0 0,0-2 0 0 0,1 1 0 0 0,-1 0 1 0 0,1-1-1 0 0,-1 1 0 0 0,1-1 0 0 0,0 0 1 0 0,0 0-1 0 0,0-1 0 0 0,-1 1 0 0 0,1-1 1 0 0,0 0-1 0 0,0 0 0 0 0,0 0 0 0 0,0 0 1 0 0,0-1-1 0 0,-1 1 0 0 0,1-1 0 0 0,0 0 0 0 0,0-1 1 0 0,5-1-1 0 0,0-1 25 0 0,-1-1 0 0 0,0 0 0 0 0,0 0 0 0 0,0 0-1 0 0,-1-1 1 0 0,1 0 0 0 0,-1 0 0 0 0,-1-1 0 0 0,1 0 0 0 0,-1 0 0 0 0,10-16 0 0 0,-10 11 81 0 0,1 0 0 0 0,-2 0 1 0 0,0-1-1 0 0,0 1 0 0 0,-1-1 0 0 0,-1 0 1 0 0,0-1-1 0 0,-1 1 0 0 0,0 0 0 0 0,-1-1 1 0 0,0 1-1 0 0,-1-1 0 0 0,-1 0 0 0 0,0 1 1 0 0,-1 0-1 0 0,0-1 0 0 0,-1 1 0 0 0,-1 0 1 0 0,-7-19-1 0 0,8 27-157 0 0,1 0 0 0 0,-1-1 0 0 0,0 1 0 0 0,0 0 0 0 0,0 1 0 0 0,-1-1 0 0 0,0 1 0 0 0,0-1 0 0 0,0 1 0 0 0,0 0 0 0 0,-1 0 0 0 0,0 1 0 0 0,0 0 0 0 0,0-1 0 0 0,0 2 0 0 0,0-1 0 0 0,0 0 0 0 0,-1 1 0 0 0,-8-2 0 0 0,8 2-39 0 0,-1 1 0 0 0,1 1 0 0 0,-1-1 0 0 0,0 1-1 0 0,1 0 1 0 0,-1 1 0 0 0,0-1 0 0 0,1 1 0 0 0,-1 0 0 0 0,1 1 0 0 0,0 0 0 0 0,-1 0 0 0 0,1 0 0 0 0,0 1 0 0 0,0 0-1 0 0,-11 7 1 0 0,8-3-14 0 0,0 0 0 0 0,0 1 0 0 0,1 1-1 0 0,-1-1 1 0 0,2 1 0 0 0,-1 0 0 0 0,2 1-1 0 0,-1 0 1 0 0,1 0 0 0 0,0 0 0 0 0,1 1-1 0 0,1 0 1 0 0,-1 0 0 0 0,2 0 0 0 0,0 0-1 0 0,0 1 1 0 0,1 0 0 0 0,0-1 0 0 0,1 1-1 0 0,0 0 1 0 0,1 0 0 0 0,0-1 0 0 0,3 15-1 0 0,-1-8 3 0 0,1-1 0 0 0,1 0-1 0 0,0 0 1 0 0,2 0-1 0 0,9 22 1 0 0,-12-32-27 0 0,1-1 0 0 0,-1 1 0 0 0,1-1 0 0 0,0 0 0 0 0,1 0 0 0 0,-1 0 0 0 0,1-1 0 0 0,1 0-1 0 0,-1 0 1 0 0,1 0 0 0 0,-1 0 0 0 0,1-1 0 0 0,1 0 0 0 0,-1 0 0 0 0,10 4 0 0 0,-11-7-14 0 0,0 0 0 0 0,0 0 1 0 0,0 0-1 0 0,1-1 0 0 0,-1 0 0 0 0,0 0 0 0 0,0 0 0 0 0,0 0 1 0 0,0-1-1 0 0,0 0 0 0 0,0 0 0 0 0,0 0 0 0 0,0-1 1 0 0,0 1-1 0 0,-1-1 0 0 0,1 0 0 0 0,0-1 0 0 0,7-4 1 0 0,-1-1-26 0 0,-1 1 1 0 0,1-2 0 0 0,-1 1 0 0 0,-1-1 0 0 0,1-1 0 0 0,7-10 0 0 0,-4 1 53 0 0,-2 0 0 0 0,0 0 0 0 0,-1-1 0 0 0,-1 0-1 0 0,-1-1 1 0 0,-1 0 0 0 0,-1 0 0 0 0,7-41 0 0 0,-8 27 1152 0 0,0-66 0 0 0,-5 99-347 0 0,0 7-734 0 0,5 46 70 0 0,-2-22-66 0 0,6 37 1 0 0,-2-38-34 0 0,1 0 0 0 0,1 0 1 0 0,1-1-1 0 0,1 0 1 0 0,17 27-1 0 0,-22-42-349 0 0,2-1 0 0 0,-1 0 0 0 0,2 0 1 0 0,-1-1-1 0 0,2 0 0 0 0,-1-1 0 0 0,1 0 0 0 0,0 0 0 0 0,1-1 0 0 0,0-1 0 0 0,1 1 1 0 0,-1-2-1 0 0,15 7 0 0 0,3-3-1307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36 103 1488 0 0,'-5'11'1001'0'0,"1"0"-1"0"0,0 0 1 0 0,0 0-1 0 0,2 0 1 0 0,-1 0-1 0 0,1 0 1 0 0,1 1-1 0 0,0-1 0 0 0,1 1 1 0 0,0 0-1 0 0,3 22 1 0 0,0-21-582 0 0,0-1 0 0 0,1 1 1 0 0,0-1-1 0 0,1 1 0 0 0,1-2 0 0 0,12 22 0 0 0,-15-30-328 0 0,-1 1 0 0 0,1-1-1 0 0,0 0 1 0 0,0 0 0 0 0,0 0-1 0 0,0 0 1 0 0,1 0 0 0 0,-1-1-1 0 0,1 1 1 0 0,-1-1-1 0 0,1 0 1 0 0,0 0 0 0 0,0-1-1 0 0,0 1 1 0 0,0-1 0 0 0,0 0-1 0 0,1 0 1 0 0,-1 0 0 0 0,0 0-1 0 0,0-1 1 0 0,1 1 0 0 0,-1-1-1 0 0,0-1 1 0 0,1 1-1 0 0,4-1 1 0 0,0-1 36 0 0,0 0-1 0 0,0 0 1 0 0,-1-1 0 0 0,1 0 0 0 0,-1-1-1 0 0,1 1 1 0 0,-1-2 0 0 0,0 1-1 0 0,-1-1 1 0 0,1 0 0 0 0,-1-1 0 0 0,0 0-1 0 0,0 0 1 0 0,-1-1 0 0 0,1 1-1 0 0,-2-1 1 0 0,1-1 0 0 0,-1 1 0 0 0,0-1-1 0 0,0 0 1 0 0,-1 0 0 0 0,0 0-1 0 0,-1-1 1 0 0,0 1 0 0 0,0-1 0 0 0,-1 0-1 0 0,0 0 1 0 0,0 0 0 0 0,-1 0 0 0 0,0 0-1 0 0,-1 0 1 0 0,0 0 0 0 0,0 0-1 0 0,-1 0 1 0 0,-3-17 0 0 0,1 16-16 0 0,0 0 1 0 0,0 0 0 0 0,-1 1-1 0 0,0 0 1 0 0,0 0 0 0 0,-1 0-1 0 0,-1 0 1 0 0,1 1 0 0 0,-1-1-1 0 0,-1 2 1 0 0,1-1 0 0 0,-13-10-1 0 0,15 15-78 0 0,1 0-1 0 0,-1 0 0 0 0,0 0 1 0 0,0 1-1 0 0,0-1 1 0 0,-1 1-1 0 0,1 0 0 0 0,-1 0 1 0 0,1 1-1 0 0,-1 0 1 0 0,1-1-1 0 0,-1 1 0 0 0,0 1 1 0 0,0-1-1 0 0,1 1 1 0 0,-1 0-1 0 0,0 0 0 0 0,0 0 1 0 0,1 1-1 0 0,-1-1 1 0 0,0 1-1 0 0,1 0 0 0 0,-1 1 1 0 0,0-1-1 0 0,1 1 1 0 0,0 0-1 0 0,-1 0 0 0 0,-6 5 1 0 0,3-2-8 0 0,1 1 1 0 0,0-1-1 0 0,0 1 1 0 0,0 1-1 0 0,1 0 1 0 0,0 0-1 0 0,0 0 1 0 0,0 0-1 0 0,-7 17 1 0 0,6-10 0 0 0,0 0 1 0 0,2 1-1 0 0,-1 0 1 0 0,2 0-1 0 0,-3 20 1 0 0,2 2 9 0 0,2 0-1 0 0,1 0 1 0 0,2 0 0 0 0,6 42 0 0 0,67 353 310 0 0,-57-351-285 0 0,22 93-264 0 0,-35-159-127 0 0,-3-11 15 0 0,1-1 1 0 0,0 0 0 0 0,-1 1-1 0 0,1-1 1 0 0,0 0 0 0 0,1 0-1 0 0,-1 0 1 0 0,0 1-1 0 0,1-1 1 0 0,0-1 0 0 0,0 1-1 0 0,3 4 1 0 0,4 1-1274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96 4192 0 0,'0'0'3295'0'0,"-3"2"-600"0"0,-3 1-2124 0 0,1 1 0 0 0,0-1 0 0 0,0 1 0 0 0,0 0-1 0 0,1 0 1 0 0,-1 1 0 0 0,1-1 0 0 0,0 1 0 0 0,1 0 0 0 0,-1 0 0 0 0,1 0-1 0 0,-4 8 1 0 0,3-4-179 0 0,0 1 0 0 0,1-1 0 0 0,0 0 0 0 0,0 1 0 0 0,1 0 0 0 0,1-1 0 0 0,-2 19 0 0 0,3-18-271 0 0,1 0 1 0 0,-1 0 0 0 0,1 0-1 0 0,1 0 1 0 0,0 0-1 0 0,1-1 1 0 0,6 18-1 0 0,-7-21-43 0 0,1 0-1 0 0,0 0 1 0 0,1 0 0 0 0,0-1-1 0 0,0 1 1 0 0,0-1-1 0 0,0 0 1 0 0,1 0-1 0 0,0 0 1 0 0,0-1 0 0 0,10 8-1 0 0,-9-9-49 0 0,0 0 0 0 0,0 0 0 0 0,0-1 0 0 0,0 0 0 0 0,0 0 0 0 0,0-1 0 0 0,1 1 0 0 0,-1-1 0 0 0,1-1 0 0 0,-1 1 0 0 0,1-1 0 0 0,-1 0 0 0 0,0-1 0 0 0,1 1 0 0 0,-1-1 0 0 0,1-1 0 0 0,-1 1 1 0 0,0-1-1 0 0,0 0 0 0 0,0-1 0 0 0,0 1 0 0 0,0-1 0 0 0,0 0 0 0 0,6-6 0 0 0,-4 5 21 0 0,-1-2 1 0 0,0 1-1 0 0,0-1 1 0 0,0 0-1 0 0,-1 0 1 0 0,0-1-1 0 0,0 0 1 0 0,0 0-1 0 0,-1 0 1 0 0,0-1-1 0 0,-1 0 1 0 0,0 0-1 0 0,0 0 1 0 0,0 0-1 0 0,-1-1 1 0 0,4-16-1 0 0,-6 10 136 0 0,0-1 0 0 0,0 1 1 0 0,-1-1-1 0 0,-1 0 0 0 0,-1 1 0 0 0,0 0 0 0 0,-8-27 0 0 0,8 34-127 0 0,-1 0-1 0 0,0 0 0 0 0,0 1 1 0 0,0-1-1 0 0,-1 1 0 0 0,0 0 1 0 0,-1 0-1 0 0,1 0 0 0 0,-2 1 1 0 0,1-1-1 0 0,0 1 1 0 0,-1 0-1 0 0,0 1 0 0 0,-1 0 1 0 0,1 0-1 0 0,-11-6 0 0 0,12 9-41 0 0,0 0-1 0 0,0 0 0 0 0,0 1 0 0 0,0 0 0 0 0,-1 0 1 0 0,1 0-1 0 0,0 1 0 0 0,-1 0 0 0 0,1 0 0 0 0,0 0 1 0 0,-1 1-1 0 0,1-1 0 0 0,0 1 0 0 0,0 1 0 0 0,0-1 1 0 0,0 1-1 0 0,0 0 0 0 0,0 0 0 0 0,0 0 0 0 0,0 0 1 0 0,1 1-1 0 0,-9 6 0 0 0,3-2-6 0 0,0 1 0 0 0,0 1 0 0 0,1-1 0 0 0,0 1 0 0 0,1 1 0 0 0,0 0 0 0 0,0 0 0 0 0,-9 18-1 0 0,11-16-6 0 0,0 0 0 0 0,1 0 0 0 0,1 0 0 0 0,0 1 0 0 0,1 0 0 0 0,0 0 0 0 0,1 0 0 0 0,1 0 0 0 0,0 1 0 0 0,1 24 0 0 0,1-30-48 0 0,-1-1-1 0 0,1 0 0 0 0,1 0 1 0 0,-1-1-1 0 0,1 1 1 0 0,1 0-1 0 0,-1 0 1 0 0,1-1-1 0 0,0 0 0 0 0,1 1 1 0 0,-1-1-1 0 0,1 0 1 0 0,0-1-1 0 0,1 1 1 0 0,0-1-1 0 0,-1 0 1 0 0,2 0-1 0 0,-1 0 0 0 0,0-1 1 0 0,1 0-1 0 0,12 7 1 0 0,-14-9-42 0 0,2 0-1 0 0,-1 0 1 0 0,0-1 0 0 0,0 0 0 0 0,0 0 0 0 0,1 0 0 0 0,-1-1 0 0 0,0 1 0 0 0,1-1 0 0 0,-1-1-1 0 0,0 1 1 0 0,0-1 0 0 0,1 0 0 0 0,-1 0 0 0 0,0 0 0 0 0,0-1 0 0 0,0 0 0 0 0,0 0 0 0 0,0 0-1 0 0,5-3 1 0 0,0-1-46 0 0,-1 0 0 0 0,1 0 0 0 0,-1-1-1 0 0,0 0 1 0 0,-1-1 0 0 0,1 0 0 0 0,-1-1 0 0 0,8-11-1 0 0,-5 4 195 0 0,-1-1 0 0 0,0 0 0 0 0,-2-1-1 0 0,0 1 1 0 0,7-26 0 0 0,-4 5 1235 0 0,8-64 0 0 0,-8 35 1610 0 0,-11 65-2364 0 0,1 7-444 0 0,6 15-8 0 0,-1 0 0 0 0,-1 0 0 0 0,3 29 0 0 0,10 41-1 0 0,-5-45-315 0 0,21 64 7 0 0,-29-96-561 0 0,1 1 0 0 0,1-1 0 0 0,0 0 0 0 0,0 0 0 0 0,15 17 0 0 0,-13-21-829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8:29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33 5725 0 0,'-4'-4'1494'0'0,"-1"1"0"0"0,0 0 0 0 0,0 0 0 0 0,0 0 0 0 0,0 0 0 0 0,0 1 1 0 0,-1 0-1 0 0,1 0 0 0 0,-11-2 0 0 0,8 3-705 0 0,0 0 0 0 0,0 0-1 0 0,0 1 1 0 0,0 0 0 0 0,0 0 0 0 0,-16 3-1 0 0,18-2-687 0 0,0 0-1 0 0,0 0 1 0 0,1 1-1 0 0,-1 0 0 0 0,0 0 1 0 0,1 1-1 0 0,-1-1 1 0 0,1 1-1 0 0,0 0 1 0 0,0 1-1 0 0,0-1 0 0 0,0 1 1 0 0,0 0-1 0 0,1 0 1 0 0,0 1-1 0 0,0-1 0 0 0,0 1 1 0 0,0 0-1 0 0,1 0 1 0 0,0 0-1 0 0,-4 8 1 0 0,5-7-120 0 0,1 0 0 0 0,0 0 0 0 0,0 1 0 0 0,0-1 0 0 0,0 0 0 0 0,1 0 0 0 0,0 1 1 0 0,1-1-1 0 0,-1 0 0 0 0,1 0 0 0 0,1 0 0 0 0,1 8 0 0 0,5 11-126 0 0,19 39 0 0 0,-11-29 93 0 0,28 76 265 0 0,-41-106-112 0 0,-1-1-1 0 0,-1 1 1 0 0,1 0-1 0 0,-1 0 1 0 0,0 0 0 0 0,0 0-1 0 0,0 0 1 0 0,-1 0-1 0 0,1 0 1 0 0,-1 1 0 0 0,-1-1-1 0 0,1 0 1 0 0,-1 0-1 0 0,0 0 1 0 0,0 0 0 0 0,0 0-1 0 0,-1 0 1 0 0,1 0 0 0 0,-1 0-1 0 0,0-1 1 0 0,-1 1-1 0 0,1-1 1 0 0,-1 1 0 0 0,0-1-1 0 0,0 0 1 0 0,-5 5-1 0 0,1-2-68 0 0,-1 1-1 0 0,1-2 1 0 0,-1 1-1 0 0,0-1 1 0 0,-1 0-1 0 0,0-1 0 0 0,0 0 1 0 0,0 0-1 0 0,0-1 1 0 0,-1 0-1 0 0,1 0 0 0 0,-14 2 1 0 0,21-6-260 0 0,-1 1 0 0 0,1-1 0 0 0,-1 1 0 0 0,1-1 0 0 0,-1 0 0 0 0,1 0 0 0 0,-1 0 0 0 0,1-1 0 0 0,-3 1 0 0 0,1-1-910 0 0,-11-1-405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2868 0 0,'0'0'3557'0'0,"-9"0"223"0"0,5 9-5876 0 0,4 7-1073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228 703 1364 0 0,'-1'-2'724'0'0,"1"0"0"0"0,-1 0 0 0 0,-1 0 0 0 0,1 0 0 0 0,0 0 0 0 0,0 0 0 0 0,-1 1 0 0 0,1-1 0 0 0,-1 0 0 0 0,1 1 0 0 0,-1-1 0 0 0,0 1 0 0 0,0 0 0 0 0,0-1 1 0 0,1 1-1 0 0,-1 0 0 0 0,0 0 0 0 0,-1 0 0 0 0,1 0 0 0 0,-2 0 0 0 0,1 1-338 0 0,0-1 1 0 0,0 1 0 0 0,0 0-1 0 0,0 0 1 0 0,0 1 0 0 0,0-1-1 0 0,0 1 1 0 0,0-1 0 0 0,0 1-1 0 0,0 0 1 0 0,0 0 0 0 0,1 0-1 0 0,-5 3 1 0 0,0 0-177 0 0,0 0 1 0 0,0 1-1 0 0,0 0 0 0 0,1 1 1 0 0,-1 0-1 0 0,1 0 0 0 0,1 0 1 0 0,-1 1-1 0 0,-8 12 1 0 0,8-7-51 0 0,0 0 1 0 0,0 0 0 0 0,1 1-1 0 0,1-1 1 0 0,0 1 0 0 0,1 0-1 0 0,0 0 1 0 0,1 0 0 0 0,0 1-1 0 0,1 18 1 0 0,1-25-136 0 0,0-1 0 0 0,1 1-1 0 0,0-1 1 0 0,1 0 0 0 0,-1 1 0 0 0,1-1-1 0 0,0 0 1 0 0,1 0 0 0 0,-1 0 0 0 0,1-1-1 0 0,0 1 1 0 0,1 0 0 0 0,-1-1 0 0 0,1 0-1 0 0,0 0 1 0 0,1 0 0 0 0,-1-1 0 0 0,1 1-1 0 0,0-1 1 0 0,0 0 0 0 0,0 0 0 0 0,1-1-1 0 0,8 5 1 0 0,-9-5-37 0 0,1-1 0 0 0,-1 1 0 0 0,1-1-1 0 0,0 0 1 0 0,0-1 0 0 0,0 1 0 0 0,0-1 0 0 0,0-1 0 0 0,1 1 0 0 0,-1-1-1 0 0,0 0 1 0 0,0 0 0 0 0,0-1 0 0 0,0 0 0 0 0,0 0 0 0 0,0 0 0 0 0,0-1-1 0 0,0 0 1 0 0,0 0 0 0 0,0 0 0 0 0,-1-1 0 0 0,1 0 0 0 0,-1 0-1 0 0,0 0 1 0 0,10-9 0 0 0,-9 7 14 0 0,0-1-1 0 0,-1 0 0 0 0,1 0 1 0 0,-1-1-1 0 0,0 0 0 0 0,-1 0 1 0 0,1 0-1 0 0,-1 0 0 0 0,-1-1 1 0 0,1 0-1 0 0,-2 1 1 0 0,1-1-1 0 0,-1 0 0 0 0,0-1 1 0 0,0 1-1 0 0,-1 0 0 0 0,0 0 1 0 0,-1-15-1 0 0,-3-3 50 0 0,-2 0 0 0 0,0 1 0 0 0,-2-1-1 0 0,0 1 1 0 0,-2 1 0 0 0,-1 0 0 0 0,0 0 0 0 0,-20-30-1 0 0,-9-8 101 0 0,-3 3 0 0 0,-63-70-1 0 0,93 115-33 0 0,0-1-1 0 0,-20-32 0 0 0,30 42-100 0 0,0 1-1 0 0,0 0 1 0 0,0 0-1 0 0,0-1 1 0 0,1 1-1 0 0,-1-1 1 0 0,1 0-1 0 0,0 1 1 0 0,0-1-1 0 0,1 0 1 0 0,0 1-1 0 0,0-1 1 0 0,0 0-1 0 0,0 0 1 0 0,1 1-1 0 0,-1-1 1 0 0,4-8 0 0 0,2-1 37 0 0,0 0 1 0 0,1 1 0 0 0,1 0 0 0 0,1 0 0 0 0,-1 1 0 0 0,2 0 0 0 0,0 0 0 0 0,20-18 0 0 0,-22 23-362 0 0,0 1 1 0 0,0 0-1 0 0,0 0 0 0 0,1 1 1 0 0,0 0-1 0 0,0 0 1 0 0,0 1-1 0 0,0 0 1 0 0,1 1-1 0 0,-1 0 0 0 0,1 0 1 0 0,0 1-1 0 0,0 1 1 0 0,12-2-1 0 0,-4 3-1300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3212 0 0,'-6'-2'1965'0'0,"1"-1"0"0"0,-1 1 0 0 0,0 0 0 0 0,-9-2-1 0 0,10 3-1263 0 0,0 0 0 0 0,0 1 1 0 0,0-1-1 0 0,1 1 0 0 0,-1 1 0 0 0,-5 0 0 0 0,6-1-527 0 0,1 1 1 0 0,-1 0-1 0 0,1 0 0 0 0,-1 0 1 0 0,1 0-1 0 0,0 1 0 0 0,0 0 1 0 0,-1-1-1 0 0,1 1 0 0 0,0 0 1 0 0,1 1-1 0 0,-1-1 1 0 0,0 0-1 0 0,1 1 0 0 0,-1-1 1 0 0,1 1-1 0 0,0 0 0 0 0,0 0 1 0 0,0 0-1 0 0,-3 5 0 0 0,4-5-130 0 0,-1 0 0 0 0,1 1 0 0 0,0-1 0 0 0,0 0 0 0 0,0 1-1 0 0,1-1 1 0 0,-1 1 0 0 0,1-1 0 0 0,0 1 0 0 0,0-1 0 0 0,0 1-1 0 0,0-1 1 0 0,1 1 0 0 0,-1-1 0 0 0,1 1 0 0 0,0-1 0 0 0,0 1-1 0 0,0-1 1 0 0,1 0 0 0 0,-1 1 0 0 0,1-1 0 0 0,-1 0 0 0 0,1 0-1 0 0,0 0 1 0 0,1 0 0 0 0,-1-1 0 0 0,0 1 0 0 0,1-1 0 0 0,4 5-1 0 0,0-1-139 0 0,0-1-1 0 0,1 1 0 0 0,0-1 0 0 0,0 0 1 0 0,0-1-1 0 0,0 0 0 0 0,0 0 0 0 0,1-1 1 0 0,0 0-1 0 0,11 2 0 0 0,-25 3 594 0 0,-1-1 0 0 0,0 1 0 0 0,-1-1 0 0 0,-10 9 1 0 0,10-8-219 0 0,0-1-229 0 0,0 1 1 0 0,1 0 0 0 0,0 0-1 0 0,1 1 1 0 0,0-1-1 0 0,0 1 1 0 0,0 0-1 0 0,1 1 1 0 0,1-1-1 0 0,0 1 1 0 0,0 0-1 0 0,1 0 1 0 0,0 0 0 0 0,-1 12-1 0 0,3-16-35 0 0,0 0-1 0 0,0 0 1 0 0,0-1-1 0 0,1 1 1 0 0,0 0 0 0 0,0 0-1 0 0,1 0 1 0 0,-1 0-1 0 0,1-1 1 0 0,1 1 0 0 0,-1-1-1 0 0,1 0 1 0 0,0 1-1 0 0,0-1 1 0 0,0 0-1 0 0,1-1 1 0 0,-1 1 0 0 0,1-1-1 0 0,0 1 1 0 0,1-1-1 0 0,-1 0 1 0 0,1-1 0 0 0,0 1-1 0 0,0-1 1 0 0,9 5-1 0 0,-7-5-35 0 0,0 0-1 0 0,-1-1 0 0 0,1 1 0 0 0,0-2 0 0 0,0 1 1 0 0,0-1-1 0 0,0 0 0 0 0,0 0 0 0 0,0-1 0 0 0,1 0 1 0 0,13-1-1 0 0,-11-1-21 0 0,1 0 0 0 0,-1-1 0 0 0,0 0 1 0 0,0-1-1 0 0,0 0 0 0 0,0-1 0 0 0,13-8 1 0 0,-9 4 54 0 0,-1 0 1 0 0,0-1 0 0 0,-1-1 0 0 0,0 0 0 0 0,-1 0 0 0 0,0-1 0 0 0,-1-1 0 0 0,0 0 0 0 0,-1 0 0 0 0,12-25 0 0 0,-8 7 843 0 0,-2-1 0 0 0,14-66 1 0 0,-18 68 12 0 0,-7-2 1422 0 0,-3 67-2342 0 0,3 0 0 0 0,0 0 0 0 0,3-1 0 0 0,1 1 0 0 0,1-1 0 0 0,2 0 0 0 0,1 0 0 0 0,20 50 0 0 0,-23-72-468 0 0,0-1 0 0 0,1 1 0 0 0,12 16-1 0 0,-8-12-661 0 0,1 1-382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4088 0 0,'-10'-13'17411'0'0,"20"40"-16823"0"0,2-1 0 0 0,0 0-1 0 0,31 45 1 0 0,-20-33-295 0 0,155 310 1083 0 0,-129-227-1075 0 0,-43-104-243 0 0,-1 1 0 0 0,-1-1 0 0 0,-1 1 1 0 0,0-1-1 0 0,0 22 0 0 0,-3-33-14 0 0,-1 0 0 0 0,1 0-1 0 0,-1 0 1 0 0,0-1 0 0 0,0 1 0 0 0,-1 0-1 0 0,0-1 1 0 0,0 0 0 0 0,0 1 0 0 0,-1-1 0 0 0,0 0-1 0 0,0 0 1 0 0,0 0 0 0 0,0 0 0 0 0,-1-1-1 0 0,0 1 1 0 0,0-1 0 0 0,0 0 0 0 0,0 0 0 0 0,-8 4-1 0 0,8-5 10 0 0,0 0 0 0 0,-1-1 0 0 0,1 0 0 0 0,-1 0 0 0 0,0 0 0 0 0,1-1 0 0 0,-1 1 0 0 0,0-1 0 0 0,0 0 0 0 0,0-1 0 0 0,0 1 0 0 0,0-1 0 0 0,0 0 0 0 0,0 0-1 0 0,0-1 1 0 0,0 1 0 0 0,1-1 0 0 0,-1 0 0 0 0,0 0 0 0 0,0-1 0 0 0,0 1 0 0 0,1-1 0 0 0,-1 0 0 0 0,-4-4 0 0 0,2 2-11 0 0,0 0 0 0 0,1-1 1 0 0,-1 0-1 0 0,1 0 0 0 0,1-1 0 0 0,-1 0 1 0 0,1 0-1 0 0,0 0 0 0 0,0 0 0 0 0,1-1 1 0 0,-7-13-1 0 0,6 9-4 0 0,0-1 1 0 0,1 0-1 0 0,1-1 1 0 0,0 1-1 0 0,1-1 1 0 0,-2-21-1 0 0,3-1 7 0 0,2 0-1 0 0,2 0 0 0 0,1 1 1 0 0,13-52-1 0 0,-6 46-7 0 0,1-1 0 0 0,2 2 0 0 0,2 0 0 0 0,30-53 0 0 0,73-132 525 0 0,-110 206-534 0 0,-2 3-592 0 0,17-27 0 0 0,-13 35-2310 0 0,-3 4 1277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5388 0 0,'-4'-24'19061'0'0,"4"42"-18668"0"0,1 0 0 0 0,0 0 1 0 0,1-1-1 0 0,8 31 0 0 0,-1-18-181 0 0,-2-6-31 0 0,0 0-1 0 0,2-1 0 0 0,0 0 1 0 0,17 28-1 0 0,-25-49-172 0 0,0 0-1 0 0,1 0 1 0 0,-1 0-1 0 0,1 0 1 0 0,-1-1 0 0 0,1 1-1 0 0,0 0 1 0 0,0-1-1 0 0,0 1 1 0 0,-1-1-1 0 0,1 0 1 0 0,1 0-1 0 0,-1 0 1 0 0,0 0 0 0 0,0 0-1 0 0,0 0 1 0 0,1 0-1 0 0,1 0 1 0 0,0-1-11 0 0,0 0 0 0 0,0 0 0 0 0,-1 0 1 0 0,1 0-1 0 0,0-1 0 0 0,-1 1 0 0 0,1-1 0 0 0,0 0 1 0 0,-1 0-1 0 0,6-2 0 0 0,2-3-22 0 0,0 1-1 0 0,-1-2 1 0 0,0 1 0 0 0,0-1-1 0 0,17-16 1 0 0,-13 8 50 0 0,0 0-1 0 0,0 0 1 0 0,-2-2 0 0 0,0 1 0 0 0,-1-2 0 0 0,-1 1-1 0 0,0-1 1 0 0,-2-1 0 0 0,0 0 0 0 0,7-25 0 0 0,-5 18 304 0 0,-9 22-216 0 0,1 0-1 0 0,0 0 1 0 0,-1 0 0 0 0,0-1-1 0 0,0 1 1 0 0,0 0 0 0 0,0-6-1 0 0,0 6 50 0 0,0 0 1 0 0,1 0-1 0 0,-1 0 0 0 0,1 1 0 0 0,3-7 0 0 0,-3 6-3 0 0,-2 3 120 0 0,3 19-189 0 0,0-1-60 0 0,0 0-1 0 0,0 0 1 0 0,2-1-1 0 0,0 1 1 0 0,1-1-1 0 0,1 0 1 0 0,11 20-1 0 0,-5-13-40 0 0,0 0-1 0 0,31 36 0 0 0,-37-52-353 0 0,0 0-1 0 0,0 0 0 0 0,1 0 1 0 0,0-1-1 0 0,0 0 0 0 0,0 0 1 0 0,1-1-1 0 0,0 0 0 0 0,0-1 1 0 0,14 5-1 0 0,-2-2-1217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2596 0 0,'-3'2'5569'0'0,"1"1"-5094"0"0,-1-1 0 0 0,0 1-1 0 0,1 0 1 0 0,-1 1 0 0 0,1-1 0 0 0,0 0 0 0 0,0 1 0 0 0,0-1 0 0 0,1 1 0 0 0,-1 0 0 0 0,1-1 0 0 0,0 1 0 0 0,0 0-1 0 0,0 0 1 0 0,0 0 0 0 0,1 0 0 0 0,0 5 0 0 0,-2 13 787 0 0,5 44-1 0 0,3-13-507 0 0,2 0-1 0 0,21 70 0 0 0,43 103 481 0 0,17 64-306 0 0,-53-78-752 0 0,-24-68-4666 0 0,-12-120 2984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72 158 5212 0 0,'-1'-1'468'0'0,"1"1"-1"0"0,-1-1 0 0 0,1 0 0 0 0,-1 0 0 0 0,0 1 0 0 0,1-1 0 0 0,-1 0 0 0 0,0 1 0 0 0,0-1 0 0 0,0 1 0 0 0,1-1 0 0 0,-1 1 0 0 0,0 0 0 0 0,0-1 0 0 0,0 1 0 0 0,0 0 0 0 0,0-1 0 0 0,0 1 0 0 0,0 0 0 0 0,0 0 0 0 0,0 0 0 0 0,0 0 0 0 0,0 0 0 0 0,0 0 0 0 0,0 0 1 0 0,0 0-1 0 0,-1 1 0 0 0,0 0-201 0 0,0 0 1 0 0,1 0 0 0 0,-1 0 0 0 0,0 0 0 0 0,1 1 0 0 0,-1-1 0 0 0,1 1-1 0 0,0-1 1 0 0,-1 1 0 0 0,1-1 0 0 0,0 1 0 0 0,-2 3 0 0 0,-1 4-63 0 0,0 0 0 0 0,0 0 0 0 0,1 0 0 0 0,-4 16 0 0 0,6-18-117 0 0,0 0 1 0 0,0-1 0 0 0,1 1-1 0 0,0 0 1 0 0,0-1 0 0 0,1 1-1 0 0,-1 0 1 0 0,2 0-1 0 0,-1-1 1 0 0,1 1 0 0 0,0-1-1 0 0,0 0 1 0 0,0 1 0 0 0,1-1-1 0 0,0 0 1 0 0,4 6-1 0 0,-3-8-136 0 0,-1 0-1 0 0,0 1 0 0 0,1-2 0 0 0,0 1 0 0 0,0 0 0 0 0,0-1 0 0 0,0 0 0 0 0,1 0 0 0 0,-1 0 1 0 0,1 0-1 0 0,0-1 0 0 0,0 1 0 0 0,0-1 0 0 0,0-1 0 0 0,0 1 0 0 0,0-1 0 0 0,0 0 0 0 0,1 0 1 0 0,-1 0-1 0 0,10 0 0 0 0,-5-2 3 0 0,0 0 0 0 0,0 0 0 0 0,-1-1 0 0 0,1 0-1 0 0,-1 0 1 0 0,1-1 0 0 0,-1-1 0 0 0,0 1 0 0 0,0-2 0 0 0,0 1 0 0 0,-1-1 0 0 0,1 0 0 0 0,-1-1 0 0 0,0 0 0 0 0,-1 0 0 0 0,0-1 0 0 0,0 0 0 0 0,0 0 0 0 0,-1-1 0 0 0,1 1-1 0 0,-2-1 1 0 0,7-12 0 0 0,-7 11 192 0 0,-1 1 0 0 0,0-1-1 0 0,-1 1 1 0 0,0-1 0 0 0,0 0-1 0 0,0 0 1 0 0,-2 0 0 0 0,1-1-1 0 0,-1 1 1 0 0,0 0 0 0 0,-1-1-1 0 0,0 1 1 0 0,-1 0 0 0 0,1-1-1 0 0,-2 1 1 0 0,0 0 0 0 0,0 0-1 0 0,0 0 1 0 0,-1 0 0 0 0,0 0-1 0 0,-1 0 1 0 0,0 1 0 0 0,-9-13-1 0 0,11 17-93 0 0,0 0 0 0 0,-1 0-1 0 0,0 1 1 0 0,0-1-1 0 0,0 1 1 0 0,0 0-1 0 0,-1-1 1 0 0,1 2 0 0 0,-1-1-1 0 0,0 0 1 0 0,1 1-1 0 0,-1 0 1 0 0,-1-1 0 0 0,1 2-1 0 0,0-1 1 0 0,0 0-1 0 0,-1 1 1 0 0,1 0 0 0 0,-1 0-1 0 0,1 0 1 0 0,-1 1-1 0 0,1-1 1 0 0,-1 1-1 0 0,1 0 1 0 0,-1 0 0 0 0,1 1-1 0 0,-1 0 1 0 0,0-1-1 0 0,1 1 1 0 0,0 1 0 0 0,-7 1-1 0 0,-1 2-18 0 0,0 1 0 0 0,0 0-1 0 0,1 0 1 0 0,0 1 0 0 0,0 1 0 0 0,0 0-1 0 0,1 0 1 0 0,1 1 0 0 0,-1 0 0 0 0,1 1-1 0 0,1 0 1 0 0,0 0 0 0 0,0 1 0 0 0,1 0-1 0 0,-9 18 1 0 0,13-22-36 0 0,-1 1-1 0 0,1 0 1 0 0,1 0-1 0 0,-1 1 1 0 0,1-1 0 0 0,1 1-1 0 0,0-1 1 0 0,0 1-1 0 0,0 14 1 0 0,1-16-64 0 0,1-1-1 0 0,0 0 1 0 0,0 0 0 0 0,0 0-1 0 0,0 0 1 0 0,1 0 0 0 0,0 0-1 0 0,0 0 1 0 0,1 0 0 0 0,0-1 0 0 0,0 1-1 0 0,0-1 1 0 0,0 0 0 0 0,6 6-1 0 0,-6-7-82 0 0,1-1-1 0 0,0 1 0 0 0,1-1 0 0 0,-1 1 0 0 0,0-1 0 0 0,1-1 1 0 0,0 1-1 0 0,0-1 0 0 0,0 1 0 0 0,0-1 0 0 0,0-1 0 0 0,0 1 1 0 0,0-1-1 0 0,9 1 0 0 0,-5-1-112 0 0,-1-1 0 0 0,0 0 0 0 0,0-1 0 0 0,0 0 0 0 0,0 0 0 0 0,0 0 0 0 0,0-1 0 0 0,0-1 0 0 0,8-3 0 0 0,-4 1 108 0 0,0-1-1 0 0,0-1 1 0 0,0 0 0 0 0,-1 0-1 0 0,0-1 1 0 0,0 0 0 0 0,-1-1-1 0 0,0-1 1 0 0,0 1 0 0 0,-1-2-1 0 0,11-16 1 0 0,-13 14 727 0 0,0-1 0 0 0,-1 0 0 0 0,0-1-1 0 0,-1 0 1 0 0,-1 0 0 0 0,-1 0 0 0 0,0 0 0 0 0,-1 0 0 0 0,0-1-1 0 0,-1 1 1 0 0,-1-17 0 0 0,0 31-271 0 0,0-8 8 0 0,0 6-108 0 0,-1 8 1025 0 0,0 24-1166 0 0,0 0-1 0 0,2 0 1 0 0,2 1 0 0 0,0-1-1 0 0,2 0 1 0 0,11 35 0 0 0,-10-47-736 0 0,2 0 0 0 0,0 0-1 0 0,1 0 1 0 0,0-2 0 0 0,16 20 0 0 0,-11-16-935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2732 0 0,'0'0'2394'0'0,"20"-8"5152"0"0,-18 8-7212 0 0,0-1 0 0 0,1 1 0 0 0,-1-1 0 0 0,0 0 0 0 0,0 0 0 0 0,0 1 0 0 0,0-1 0 0 0,0 0 0 0 0,0-1 0 0 0,0 1 0 0 0,0 0-1 0 0,0-1 1 0 0,-1 1 0 0 0,1-1 0 0 0,-1 1 0 0 0,1-1 0 0 0,-1 0 0 0 0,1 1 0 0 0,-1-1 0 0 0,0 0 0 0 0,0 0 0 0 0,2-4 0 0 0,-2 4 389 0 0,-3-10 1745 0 0,2 11-2456 0 0,-1 1 0 0 0,1-1 0 0 0,-1 0 0 0 0,1 1 0 0 0,-1-1 0 0 0,0 0 0 0 0,1 1 0 0 0,-1-1 0 0 0,0 1 0 0 0,0-1 0 0 0,1 1 0 0 0,-1 0 0 0 0,0-1 0 0 0,0 1-1 0 0,0 0 1 0 0,1 0 0 0 0,-1-1 0 0 0,0 1 0 0 0,0 0 0 0 0,0 0 0 0 0,0 0 0 0 0,1 0 0 0 0,-3 0 0 0 0,2 0-219 0 0,0 1-1 0 0,0-1 1 0 0,0 1-1 0 0,0 0 1 0 0,-1-1 0 0 0,1 1-1 0 0,0 0 1 0 0,0-1-1 0 0,0 1 1 0 0,1 0 0 0 0,-1 0-1 0 0,0 0 1 0 0,0 0-1 0 0,0 0 1 0 0,1 0 0 0 0,-1 0-1 0 0,-1 3 1 0 0,-2 2-1325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15 600 0 0,'1'1'867'0'0,"0"0"0"0"0,0 0 1 0 0,1 0-1 0 0,-1-1 0 0 0,0 1 0 0 0,1 0 1 0 0,-1-1-1 0 0,0 1 0 0 0,1-1 0 0 0,-1 1 0 0 0,1-1 1 0 0,13 0 12617 0 0,-17-3-12725 0 0,0 1-589 0 0,0 1 0 0 0,0-1 1 0 0,0 0-1 0 0,0 1 0 0 0,0-1 1 0 0,-1 1-1 0 0,1 0 0 0 0,0-1 1 0 0,-1 1-1 0 0,1 0 1 0 0,-1 1-1 0 0,1-1 0 0 0,-1 0 1 0 0,0 1-1 0 0,1-1 0 0 0,-1 1 1 0 0,0 0-1 0 0,1 0 0 0 0,-4 0 1 0 0,4 1-504 0 0,1-1 0 0 0,-1 0 0 0 0,0 1 0 0 0,0-1 1 0 0,0 1-1 0 0,1 0 0 0 0,-1 0 0 0 0,0 0 0 0 0,1 0 1 0 0,-1 0-1 0 0,-1 1 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557 150 1488 0 0,'-17'-54'13034'0'0,"14"46"-11631"0"0,-1 0-1 0 0,0 0 1 0 0,-10-14 0 0 0,11 18-1234 0 0,0 0 0 0 0,-1 0 0 0 0,1 0 0 0 0,-1 1 0 0 0,0-1 0 0 0,0 1 0 0 0,0 0 0 0 0,-1 0 0 0 0,1 1 0 0 0,-1-1 1 0 0,1 1-1 0 0,-1 0 0 0 0,0 0 0 0 0,0 1 0 0 0,0-1 0 0 0,0 1 0 0 0,0 0 0 0 0,0 1 0 0 0,-5-1 0 0 0,-6 2-19 0 0,1 0 1 0 0,0 1-1 0 0,0 1 0 0 0,1 0 0 0 0,-1 1 0 0 0,-25 11 0 0 0,20-8-40 0 0,7-2-45 0 0,-1 0 1 0 0,1 1-1 0 0,0 1 0 0 0,0 0 0 0 0,1 0 1 0 0,0 1-1 0 0,1 1 0 0 0,-13 11 1 0 0,21-17-54 0 0,0 0 1 0 0,-1 1-1 0 0,1 0 1 0 0,1 0-1 0 0,-1-1 1 0 0,0 2-1 0 0,1-1 1 0 0,0 0-1 0 0,0 0 1 0 0,0 1-1 0 0,1-1 1 0 0,-1 1-1 0 0,1-1 1 0 0,0 1-1 0 0,0 0 1 0 0,1 0-1 0 0,-1-1 1 0 0,1 1-1 0 0,0 0 1 0 0,0 0-1 0 0,1-1 1 0 0,0 1 0 0 0,0 0-1 0 0,0-1 1 0 0,0 1-1 0 0,0 0 1 0 0,1-1-1 0 0,3 6 1 0 0,1 2-2 0 0,0 0 0 0 0,1-1 0 0 0,1 0 0 0 0,0 0-1 0 0,1-1 1 0 0,16 16 0 0 0,-19-20-11 0 0,0 0 1 0 0,1-1-1 0 0,0 0 0 0 0,0-1 0 0 0,1 1 0 0 0,0-1 0 0 0,-1-1 0 0 0,1 1 0 0 0,0-1 0 0 0,0-1 0 0 0,15 4 0 0 0,51 0 123 0 0,-73-6-85 0 0,0 0 0 0 0,1-1 0 0 0,-1 1 0 0 0,0 0 0 0 0,0-1-1 0 0,0 1 1 0 0,1 0 0 0 0,-1-1 0 0 0,0 0 0 0 0,0 1 0 0 0,0-1-1 0 0,0 0 1 0 0,0 1 0 0 0,0-1 0 0 0,0 0 0 0 0,0 0 0 0 0,0 0 0 0 0,-1 0-1 0 0,1 0 1 0 0,1-1 0 0 0,-6 1 1 0 0,0 1-30 0 0,-1 0 0 0 0,1 0 0 0 0,-1 1 0 0 0,1-1-1 0 0,0 1 1 0 0,-1 0 0 0 0,1 0 0 0 0,0 1-1 0 0,-1-1 1 0 0,1 1 0 0 0,0 0 0 0 0,0 0 0 0 0,-4 3-1 0 0,-53 37 26 0 0,54-37-30 0 0,-19 15 0 0 0,0 1 0 0 0,1 1-1 0 0,2 2 1 0 0,0 0 0 0 0,1 1-1 0 0,2 1 1 0 0,0 1 0 0 0,-25 49-1 0 0,40-67-3 0 0,1 0-1 0 0,0 1 0 0 0,1-1 1 0 0,0 1-1 0 0,1 0 0 0 0,0 0 1 0 0,0 0-1 0 0,1 0 0 0 0,0 0 0 0 0,1 0 1 0 0,0 0-1 0 0,1 0 0 0 0,0 0 1 0 0,0 0-1 0 0,1 0 0 0 0,6 17 0 0 0,-1-12 19 0 0,0 0 0 0 0,2 0 0 0 0,-1-1 0 0 0,2 0-1 0 0,0-1 1 0 0,1 0 0 0 0,0-1 0 0 0,1 0-1 0 0,0-1 1 0 0,1 0 0 0 0,0-1 0 0 0,1 0 0 0 0,0-1-1 0 0,0-1 1 0 0,1 0 0 0 0,0-1 0 0 0,1 0-1 0 0,-1-1 1 0 0,1-1 0 0 0,0-1 0 0 0,1 0-1 0 0,-1-1 1 0 0,1-1 0 0 0,-1 0 0 0 0,1-2 0 0 0,0 0-1 0 0,-1 0 1 0 0,1-2 0 0 0,0 0 0 0 0,-1-1-1 0 0,30-9 1 0 0,-29 7-893 0 0,-1-2 0 0 0,0 0 1 0 0,-1-1-1 0 0,24-14 0 0 0,-28 10-728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2:5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52 4228 0 0,'-1'-14'7479'0'0,"-2"-4"-2429"0"0,0-1 1629 0 0,1 32-6312 0 0,-14 170 1382 0 0,15 154-1031 0 0,2-157-470 0 0,3 113 78 0 0,-8-221 196 0 0,4-69-447 0 0,0 0 1 0 0,0 0-1 0 0,-1-1 1 0 0,1 1-1 0 0,-1 0 1 0 0,1-1-1 0 0,-1 1 1 0 0,0 0 0 0 0,0-1-1 0 0,0 1 1 0 0,-1-1-1 0 0,1 0 1 0 0,-1 1-1 0 0,1-1 1 0 0,-1 0-1 0 0,0 0 1 0 0,1 0-1 0 0,-1 0 1 0 0,0 0-1 0 0,-1 0 1 0 0,1 0-1 0 0,0-1 1 0 0,0 1-1 0 0,-1-1 1 0 0,1 0-1 0 0,-1 0 1 0 0,-2 1-1 0 0,-8 3 24 0 0,1-2 0 0 0,-1 0 1 0 0,0 0-1 0 0,-20 1 0 0 0,5-1 54 0 0,-61 9-19 0 0,43-6-660 0 0,1 1 1 0 0,-1 2 0 0 0,-56 20-1 0 0,95-27-1003 0 0,0 0-57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1104 0 0,'-7'-2'12653'0'0,"1"14"-11077"0"0,3-4-375 0 0,3-1-489 0 0,7 7-496 0 0,0-1-1633 0 0,6 8 77 0 0,1 0-1380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41 5356 0 0,'-2'-3'880'0'0,"0"-1"0"0"0,0 1-1 0 0,-1 0 1 0 0,0 0 0 0 0,1 0-1 0 0,-1 0 1 0 0,0 1-1 0 0,-1-1 1 0 0,1 1 0 0 0,0 0-1 0 0,-1 0 1 0 0,-6-3 0 0 0,7 4-636 0 0,0 1 0 0 0,0-1 0 0 0,-1 1 0 0 0,1 0 0 0 0,0 0 0 0 0,-1 0 0 0 0,1 0 0 0 0,0 1 0 0 0,0-1 0 0 0,-1 1 0 0 0,1 0 0 0 0,0 0 0 0 0,0 0 0 0 0,0 0 0 0 0,0 1 0 0 0,-3 1 0 0 0,-6 4 12 0 0,0 1 1 0 0,0 0-1 0 0,1 0 0 0 0,0 1 1 0 0,1 0-1 0 0,0 1 0 0 0,1 0 1 0 0,0 1-1 0 0,0 0 1 0 0,1 1-1 0 0,0-1 0 0 0,-7 18 1 0 0,7-14-125 0 0,2 0 0 0 0,0 0 1 0 0,0 1-1 0 0,2 0 0 0 0,0 0 1 0 0,1 0-1 0 0,0 0 0 0 0,1 0 1 0 0,1 1-1 0 0,1 21 0 0 0,2-29-89 0 0,-1 1 0 0 0,1-1 0 0 0,1 1-1 0 0,0-1 1 0 0,0 0 0 0 0,1 0 0 0 0,0 0 0 0 0,0-1-1 0 0,1 1 1 0 0,0-1 0 0 0,1 0 0 0 0,0-1-1 0 0,0 1 1 0 0,1-1 0 0 0,-1 0 0 0 0,10 6-1 0 0,-11-9-22 0 0,0 0-1 0 0,0 0 0 0 0,0-1 1 0 0,0 0-1 0 0,1 0 0 0 0,-1 0 0 0 0,1-1 1 0 0,0 0-1 0 0,0 0 0 0 0,0 0 0 0 0,0-1 1 0 0,0 0-1 0 0,0 0 0 0 0,0 0 1 0 0,0-1-1 0 0,0 0 0 0 0,0 0 0 0 0,0-1 1 0 0,1 0-1 0 0,-1 0 0 0 0,0 0 0 0 0,0-1 1 0 0,-1 1-1 0 0,1-1 0 0 0,0-1 1 0 0,6-3-1 0 0,-9 5 10 0 0,-1 0 0 0 0,0 0 0 0 0,0 0 0 0 0,1-1 1 0 0,-1 1-1 0 0,0-1 0 0 0,0 1 0 0 0,0-1 0 0 0,-1 0 0 0 0,1 0 0 0 0,0 0 0 0 0,-1 0 1 0 0,1 0-1 0 0,-1 0 0 0 0,0 0 0 0 0,1-1 0 0 0,-1 1 0 0 0,0 0 0 0 0,0-1 1 0 0,-1 1-1 0 0,1-1 0 0 0,0 1 0 0 0,-1-1 0 0 0,0 1 0 0 0,1-1 0 0 0,-1 1 1 0 0,0-1-1 0 0,0 1 0 0 0,-1-1 0 0 0,1 0 0 0 0,0 1 0 0 0,-1-1 0 0 0,0 1 1 0 0,1-1-1 0 0,-3-3 0 0 0,1 2 14 0 0,-1 0 0 0 0,1 0 1 0 0,-1-1-1 0 0,0 2 0 0 0,-1-1 1 0 0,1 0-1 0 0,-1 1 0 0 0,1-1 0 0 0,-1 1 1 0 0,0 0-1 0 0,0 0 0 0 0,0 1 1 0 0,-1-1-1 0 0,1 1 0 0 0,-1 0 0 0 0,1 0 1 0 0,-8-2-1 0 0,4 3-200 0 0,0 0 1 0 0,1 0-1 0 0,-1 1 1 0 0,0 0-1 0 0,0 0 1 0 0,1 1-1 0 0,-1 0 1 0 0,1 1-1 0 0,-1-1 1 0 0,1 1-1 0 0,-1 1 1 0 0,1-1-1 0 0,0 1 1 0 0,0 1-1 0 0,0-1 1 0 0,0 1-1 0 0,1 0 1 0 0,0 1-1 0 0,0 0 1 0 0,-10 9-1 0 0,9-3-1449 0 0,2-1-3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3872 0 0,'-4'-4'2742'0'0,"3"3"-2207"0"0,0 1 1 0 0,0-1-1 0 0,0 0 0 0 0,1 0 0 0 0,-1 1 0 0 0,0-1 1 0 0,1 0-1 0 0,-1 0 0 0 0,1 0 0 0 0,-1 0 1 0 0,1 0-1 0 0,-1 0 0 0 0,1 0 0 0 0,0 0 0 0 0,-1 0 1 0 0,1-2 2070 0 0,2 2-1822 0 0,5-3-463 0 0,-1 1-1 0 0,1 0 1 0 0,0 0 0 0 0,1 1 0 0 0,-1 0 0 0 0,0 0 0 0 0,14-1-1 0 0,2-1 21 0 0,142-34 987 0 0,-10 5-397 0 0,-153 34-572 0 0,-5 3-159 0 0,-12 13-111 0 0,-17 24-53 0 0,18-15 22 0 0,1 0 0 0 0,1 1 1 0 0,-11 42-1 0 0,18-54-111 0 0,2 1-1 0 0,0 0 0 0 0,1 1 1 0 0,1-1-1 0 0,0 0 0 0 0,1 0 1 0 0,1 1-1 0 0,3 16 0 0 0,-1-18-904 0 0,0-1 1 0 0,1 1-1 0 0,10 22 0 0 0,-3-12-581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1664 0 0,'-3'-6'18172'0'0,"-3"18"-17722"0"0,0 0-1 0 0,0 0 1 0 0,1 1-1 0 0,1 0 0 0 0,0 0 1 0 0,-3 22-1 0 0,6-24-286 0 0,-1 0-1 0 0,1 1 0 0 0,1-1 1 0 0,0 1-1 0 0,0-1 0 0 0,2 0 1 0 0,-1 1-1 0 0,6 20 1 0 0,-6-29-147 0 0,1 0 0 0 0,-1 0 0 0 0,0 0 0 0 0,1 0 0 0 0,-1-1 0 0 0,1 1 0 0 0,0 0 0 0 0,0-1 0 0 0,0 1 1 0 0,0-1-1 0 0,0 0 0 0 0,1 0 0 0 0,-1 0 0 0 0,1 0 0 0 0,0 0 0 0 0,-1 0 0 0 0,1 0 0 0 0,4 1 0 0 0,-2-2-20 0 0,0 1 0 0 0,0-1 0 0 0,0 0-1 0 0,0-1 1 0 0,0 1 0 0 0,0-1-1 0 0,0 0 1 0 0,0 0 0 0 0,0-1 0 0 0,-1 1-1 0 0,7-2 1 0 0,-1-1-13 0 0,0 0 0 0 0,0 0 0 0 0,0-1-1 0 0,0 0 1 0 0,-1-1 0 0 0,1 0 0 0 0,-1-1 0 0 0,0 0 0 0 0,-1 0 0 0 0,14-13 0 0 0,-8 3 528 0 0,0-2 1 0 0,-2 0 0 0 0,20-34 0 0 0,-28 44-229 0 0,9-20 969 0 0,-13 27-735 0 0,2 4-460 0 0,7 40 77 0 0,-7-32-132 0 0,0-1 0 0 0,0 1 0 0 0,1-1 1 0 0,1 0-1 0 0,-1 0 0 0 0,6 10 0 0 0,-1-7-64 0 0,0-1 0 0 0,0 0-1 0 0,1 0 1 0 0,0 0 0 0 0,13 10-1 0 0,-17-18 27 0 0,-1 0-1 0 0,1-1 1 0 0,0 0-1 0 0,0 0 1 0 0,0 0-1 0 0,0-1 1 0 0,0 1-1 0 0,0-1 1 0 0,1-1-1 0 0,-1 1 1 0 0,1-1-1 0 0,0 0 1 0 0,-1 0-1 0 0,1 0 1 0 0,0-1-1 0 0,8 0 1 0 0,-5-1 48 0 0,1-1 0 0 0,0 1 0 0 0,0-2 0 0 0,-1 1 0 0 0,0-1 0 0 0,1-1 0 0 0,-1 0 0 0 0,0 0 0 0 0,-1 0 0 0 0,1-1 0 0 0,-1-1 0 0 0,0 0 0 0 0,0 0 0 0 0,0 0 0 0 0,-1-1 0 0 0,0 0 0 0 0,-1 0 0 0 0,1-1 0 0 0,-1 0 0 0 0,-1 0 0 0 0,0 0 0 0 0,0-1 0 0 0,7-17 0 0 0,-5 6 178 0 0,-1 0 1 0 0,0 0 0 0 0,-2-1 0 0 0,-1 1-1 0 0,0-1 1 0 0,-1-40 0 0 0,-3 25-549 0 0,-1 4-3486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1944 0 0,'3'0'532'0'0,"-1"0"0"0"0,0 0 0 0 0,1 0 0 0 0,-1 0 0 0 0,0 0 0 0 0,1 0 0 0 0,-1 1 0 0 0,0-1 0 0 0,1 1 0 0 0,-1-1 0 0 0,0 1 0 0 0,0 0 0 0 0,0 0 0 0 0,4 2 0 0 0,-2 0-25 0 0,0 0-1 0 0,0 0 1 0 0,0 1 0 0 0,0-1-1 0 0,-1 1 1 0 0,5 5 0 0 0,1 4 147 0 0,0 0 1 0 0,-2 1-1 0 0,10 20 0 0 0,-7-13-16 0 0,-1 1 0 0 0,-1 1 0 0 0,-1-1-1 0 0,9 48 1 0 0,-14-50-31 0 0,9 51 2346 0 0,-11-71-2936 0 0,0 0-1 0 0,0 0 0 0 0,0 0 1 0 0,0 0-1 0 0,1 0 1 0 0,-1-1-1 0 0,0 1 0 0 0,0 0 1 0 0,0 0-1 0 0,0 0 0 0 0,0 0 1 0 0,0 0-1 0 0,0 0 0 0 0,0 0 1 0 0,0 0-1 0 0,1 0 0 0 0,-1 0 1 0 0,0-1-1 0 0,0 1 0 0 0,0 0 1 0 0,0 0-1 0 0,0 0 0 0 0,0 0 1 0 0,0 0-1 0 0,1 0 0 0 0,-1 0 1 0 0,0 0-1 0 0,0 0 0 0 0,0 0 1 0 0,0 0-1 0 0,0 0 0 0 0,0 0 1 0 0,1 0-1 0 0,-1 0 1 0 0,0 0-1 0 0,0 0 0 0 0,0 0 1 0 0,0 1-1 0 0,0-1 0 0 0,0 0 1 0 0,1 0-1 0 0,-1 0 0 0 0,0 0 1 0 0,0 0-1 0 0,0 0 0 0 0,0 0 1 0 0,0 0-1 0 0,0 0 0 0 0,0 0 1 0 0,0 0-1 0 0,0 1 0 0 0,0-1 1 0 0,1 0-1 0 0,-1 0 0 0 0,0 0 1 0 0,0 0-1 0 0,0 0 0 0 0,0 0 1 0 0,0 1-1 0 0,0-1 0 0 0,0 0 1 0 0,0 0-1 0 0,0 0 1 0 0,12-24 78 0 0,9-28 1 0 0,9-18-11 0 0,-12 34-44 0 0,1 1 0 0 0,2 1 1 0 0,2 1-1 0 0,34-39 1 0 0,-48 62-21 0 0,-5 5 19 0 0,1 0 0 0 0,0 0-1 0 0,-1 0 1 0 0,2 0 0 0 0,6-4-1 0 0,-10 8-10 0 0,0 0-1 0 0,1 0 1 0 0,-1 0 0 0 0,0 0-1 0 0,1 1 1 0 0,-1-1-1 0 0,1 1 1 0 0,-1-1 0 0 0,1 1-1 0 0,-1 0 1 0 0,1 0-1 0 0,-1 0 1 0 0,1 0 0 0 0,-1 0-1 0 0,1 1 1 0 0,-1-1-1 0 0,4 2 1 0 0,5 2 25 0 0,-1 0 0 0 0,0 1 0 0 0,0 0 0 0 0,0 1 0 0 0,-1 0 0 0 0,1 0 0 0 0,-2 1 0 0 0,1 0 0 0 0,-1 1-1 0 0,13 14 1 0 0,6 11 138 0 0,31 50-1 0 0,-57-82-186 0 0,23 38 181 0 0,-2 0 0 0 0,-2 2 0 0 0,28 81 0 0 0,-23-30 240 0 0,3 9-5045 0 0,-22-90 3024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57 2548 0 0,'0'-1'715'0'0,"-14"-23"8564"0"0,0 7-4761 0 0,12 15-4333 0 0,-1 0 0 0 0,1 1 0 0 0,-1-1-1 0 0,1 1 1 0 0,-1 0 0 0 0,0 0 0 0 0,0 0-1 0 0,1 0 1 0 0,-1 0 0 0 0,0 0 0 0 0,0 1-1 0 0,0-1 1 0 0,0 1 0 0 0,0 0 0 0 0,-3 0 0 0 0,-8 1 59 0 0,1 0 0 0 0,0 1 0 0 0,0 0 0 0 0,1 1 1 0 0,-1 1-1 0 0,0 0 0 0 0,1 0 0 0 0,0 1 0 0 0,-17 10 1 0 0,6-1-2 0 0,0 1 0 0 0,1 1 1 0 0,-30 27-1 0 0,38-30-138 0 0,1 0-1 0 0,0 0 1 0 0,1 2 0 0 0,0-1-1 0 0,1 2 1 0 0,1-1-1 0 0,-16 34 1 0 0,23-40-78 0 0,-4 5 18 0 0,0 1 0 0 0,1 0-1 0 0,1 0 1 0 0,1 0 0 0 0,0 0-1 0 0,1 1 1 0 0,1 0 0 0 0,-1 31-1 0 0,4-30-2 0 0,1 1 0 0 0,1-1-1 0 0,0 0 1 0 0,2 0 0 0 0,9 26-1 0 0,-10-35-23 0 0,-1 0 0 0 0,1 1 0 0 0,1-2 0 0 0,0 1 0 0 0,0 0 0 0 0,0-1 0 0 0,1 0 0 0 0,0 0 0 0 0,0-1 0 0 0,1 0 0 0 0,0 0 0 0 0,12 8 0 0 0,-5-6-18 0 0,1-1 0 0 0,-1-1 0 0 0,1 0 0 0 0,1-1 0 0 0,-1 0 0 0 0,1-2 0 0 0,0 0 0 0 0,0 0 0 0 0,0-2 0 0 0,0 0 0 0 0,0 0-1 0 0,24-4 1 0 0,-17 0-30 0 0,-1-1 0 0 0,1 0-1 0 0,-1-2 1 0 0,0-1 0 0 0,-1 0-1 0 0,0-2 1 0 0,0-1 0 0 0,25-15-1 0 0,-38 20 49 0 0,-1 0 0 0 0,1-1 1 0 0,-1 0-1 0 0,0 0 0 0 0,-1-1 0 0 0,0 0 0 0 0,0 0 0 0 0,0 0 0 0 0,-1-1 0 0 0,0 0 0 0 0,0 0 0 0 0,-1 0 0 0 0,6-17 0 0 0,-8 19-2 0 0,0 1-1 0 0,-1-1 1 0 0,0 0-1 0 0,0 0 1 0 0,0 0-1 0 0,-1 0 1 0 0,1 0-1 0 0,-2 0 1 0 0,1 0-1 0 0,-1 0 1 0 0,0 0-1 0 0,0 0 1 0 0,0 0-1 0 0,-1 0 1 0 0,0 0-1 0 0,0 1 1 0 0,0-1-1 0 0,-1 1 1 0 0,0-1-1 0 0,0 1 1 0 0,-7-9-1 0 0,7 11-14 0 0,0 1-1 0 0,0-1 0 0 0,0 1 1 0 0,0-1-1 0 0,0 1 0 0 0,-1 0 1 0 0,1 0-1 0 0,-1 1 0 0 0,1-1 0 0 0,-1 1 1 0 0,0-1-1 0 0,0 1 0 0 0,1 0 1 0 0,-1 1-1 0 0,0-1 0 0 0,0 1 1 0 0,0 0-1 0 0,0-1 0 0 0,0 2 1 0 0,0-1-1 0 0,0 0 0 0 0,0 1 1 0 0,1 0-1 0 0,-5 1 0 0 0,1 0 0 0 0,1 0-1 0 0,-1 0 1 0 0,1 0-1 0 0,0 1 1 0 0,0 0-1 0 0,1 0 1 0 0,-1 1-1 0 0,0 0 1 0 0,1 0-1 0 0,0 0 1 0 0,0 0-1 0 0,0 1 1 0 0,-6 8-1 0 0,1 3 14 0 0,1 0-1 0 0,0 0 1 0 0,1 1-1 0 0,1 0 1 0 0,1 1 0 0 0,1-1-1 0 0,0 1 1 0 0,-4 35-1 0 0,3 7 129 0 0,3 82-1 0 0,3-101-66 0 0,14 277 541 0 0,-12-243-358 0 0,0-1-2922 0 0,-2-62 1060 0 0,2-5 10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 3908 0 0,'-3'-1'840'0'0,"0"1"-1"0"0,0-1 1 0 0,0 1-1 0 0,0 0 1 0 0,0 0-1 0 0,0 0 0 0 0,0 0 1 0 0,0 0-1 0 0,0 1 1 0 0,0-1-1 0 0,0 1 1 0 0,0 0-1 0 0,0 0 1 0 0,-3 2-1 0 0,0 0-253 0 0,0 0 1 0 0,0 0-1 0 0,1 1 0 0 0,0 0 1 0 0,0 0-1 0 0,-6 7 0 0 0,-1 2-171 0 0,1 0 0 0 0,1 1-1 0 0,1 0 1 0 0,-12 21-1 0 0,12-15-75 0 0,0 0-1 0 0,1 1 0 0 0,1 0 0 0 0,1 1 0 0 0,0-1 1 0 0,-2 30-1 0 0,6-33-242 0 0,1-1 0 0 0,1 1 1 0 0,0-1-1 0 0,1 1 0 0 0,1-1 1 0 0,1 1-1 0 0,0-1 0 0 0,9 26 1 0 0,-9-35-546 0 0,1 1 0 0 0,-1-1 0 0 0,2 0 0 0 0,-1 0 0 0 0,1 0 1 0 0,0-1-1 0 0,1 1 0 0 0,11 11 0 0 0,4-3-1129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1832 0 0,'-16'-4'20265'0'0,"27"22"-19796"0"0,1 1 0 0 0,0-2 0 0 0,2 0 0 0 0,0 0 0 0 0,20 18 0 0 0,25 31 127 0 0,139 190 573 0 0,-189-246-2141 0 0,0 0-1 0 0,0-1 0 0 0,13 10 1 0 0,-15-13-553 0 0,-1-1-42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 2052 0 0,'-2'-1'1169'0'0,"2"0"-779"0"0,-1 1 0 0 0,1 0-1 0 0,-1-1 1 0 0,1 1 0 0 0,-1 0-1 0 0,1-1 1 0 0,-1 1 0 0 0,1 0-1 0 0,-1 0 1 0 0,0 0 0 0 0,1-1-1 0 0,-1 1 1 0 0,1 0 0 0 0,-1 0-1 0 0,0 0 1 0 0,1 0 0 0 0,-1 0 0 0 0,1 0-1 0 0,-2 0 1 0 0,-20 6 3315 0 0,-16 13-299 0 0,7 3-2049 0 0,0 1 0 0 0,2 1 0 0 0,-43 46 0 0 0,-68 96 609 0 0,106-118-2998 0 0,16-13-2463 0 0,15-23 1932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3044 0 0,'7'2'1516'0'0,"0"1"0"0"0,0 0-1 0 0,0 0 1 0 0,8 6 0 0 0,23 21 2613 0 0,29 43-1094 0 0,-42-44-1958 0 0,-5-6-412 0 0,-1 1 0 0 0,-1 0 0 0 0,21 39 0 0 0,-30-46-393 0 0,-2 0-1 0 0,0 1 0 0 0,0-1 0 0 0,-2 1 0 0 0,0 1 1 0 0,4 31-1 0 0,-9-37-166 0 0,0 0-1 0 0,0 0 1 0 0,-1 0 0 0 0,-1 0 0 0 0,0 0-1 0 0,-5 18 1 0 0,-1-6 71 0 0,-1 0-1 0 0,-14 28 1 0 0,-58 81 390 0 0,48-84-3524 0 0,28-41 1375 0 0,4-2 29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2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3044 0 0,'-5'-30'20431'0'0,"-2"72"-19601"0"0,3 1 0 0 0,1 83 0 0 0,1-24-447 0 0,3 115 298 0 0,1-85-401 0 0,2-32 66 0 0,-2-50-1347 0 0,-1 0-3339 0 0,-1-42 2748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2548 0 0,'0'0'9376'0'0,"3"-3"-7321"0"0,7-2-947 0 0,1-1 1 0 0,0 2 0 0 0,0-1 0 0 0,0 1 0 0 0,0 1 0 0 0,19-3-1 0 0,81-9 1273 0 0,-65 10-1704 0 0,-34 4-649 0 0,33-5-487 0 0,-15 3-2932 0 0,-19 2 1833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3980 0 0,'3'3'4737'0'0,"11"8"-21"0"0,5-8-3454 0 0,0 0-1 0 0,1-1 0 0 0,-1-1 1 0 0,38-3-1 0 0,-7 1-351 0 0,-5 2-457 0 0,28-1 299 0 0,-27-3-4312 0 0,-38 3 2095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1488 0 0,'-1'2'16431'0'0,"-2"21"-15957"0"0,-29 506 4889 0 0,28-471-5243 0 0,0 38-530 0 0,9-31-3969 0 0,-4-52 2882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 0 0,'1'0'6563'0'0,"8"0"-2477"0"0,13 11-2042 0 0,-1 2 0 0 0,28 21 0 0 0,9 6-813 0 0,-8-7-275 0 0,-1 2 1 0 0,50 47-1 0 0,-32-11 173 0 0,-22-20-1797 0 0,-12-20-3179 0 0,-26-26 2306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2052 0 0,'-3'2'2982'0'0,"-5"1"-1757"0"0,1 1 0 0 0,0 0-1 0 0,0 0 1 0 0,0 1 0 0 0,1 0-1 0 0,-10 9 1 0 0,-36 42 1905 0 0,17-18-1792 0 0,-56 60 1917 0 0,-106 146 0 0 0,176-218-3028 0 0,-8 10-1257 0 0,17-11-2709 0 0,11-19 2214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1832 0 0,'0'-1'1011'0'0,"0"0"0"0"0,0-1 0 0 0,0 1 1 0 0,0-1-1 0 0,0 1 0 0 0,0 0 0 0 0,0-1 0 0 0,0 1 0 0 0,1-1 0 0 0,-1 1 0 0 0,1 0 0 0 0,0-3 1 0 0,0 4-780 0 0,-1 0 1 0 0,1 0 0 0 0,-1 1 0 0 0,0-1-1 0 0,1 0 1 0 0,-1 0 0 0 0,0 0 0 0 0,1 1 0 0 0,-1-1-1 0 0,0 0 1 0 0,1 0 0 0 0,-1 1 0 0 0,0-1-1 0 0,1 0 1 0 0,-1 1 0 0 0,0-1 0 0 0,0 0 0 0 0,0 1-1 0 0,1-1 1 0 0,-1 1 0 0 0,0-1 0 0 0,0 0 0 0 0,0 1-1 0 0,0-1 1 0 0,1 1 0 0 0,12 41 1879 0 0,-7-12-1568 0 0,0-7-218 0 0,-2 0 0 0 0,2 24-1 0 0,-1 34 216 0 0,-1-23-164 0 0,-4 81 0 0 0,-3-74-215 0 0,-8 57 58 0 0,-6-7-85 0 0,-6 26-2334 0 0,19-118-1699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0,'0'0'8401'0'0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92 184 0 0,'-1'1'341'0'0,"1"0"-1"0"0,-1 0 1 0 0,0 0 0 0 0,1 0 0 0 0,-1 0-1 0 0,1 0 1 0 0,-1 0 0 0 0,1 0 0 0 0,-1 0-1 0 0,1 1 1 0 0,0-1 0 0 0,-1 0 0 0 0,1 0-1 0 0,0 0 1 0 0,0 1 0 0 0,0-1-1 0 0,0 2 1 0 0,0-1-203 0 0,0 0 0 0 0,1 0 0 0 0,-1 0 0 0 0,0-1 0 0 0,1 1 0 0 0,0 0 0 0 0,-1 0 0 0 0,1 0 0 0 0,2 3 0 0 0,-3-5 8 0 0,17 12 3403 0 0,-2-19-2471 0 0,4-23 2248 0 0,-18 28-2983 0 0,-1-34 2150 0 0,0 34-2308 0 0,-4-2 313 0 0,4 3-479 0 0,0 1 0 0 0,0-1 0 0 0,0 1 0 0 0,0-1 0 0 0,-1 1 0 0 0,1-1-1 0 0,0 1 1 0 0,0-1 0 0 0,-1 1 0 0 0,1-1 0 0 0,0 1 0 0 0,-1-1 0 0 0,1 1 0 0 0,-1-1 0 0 0,1 1 0 0 0,0 0 0 0 0,-1-1 0 0 0,1 1 0 0 0,-1 0 0 0 0,1 0 0 0 0,-1-1 0 0 0,1 1 0 0 0,-1 0 0 0 0,1 0 0 0 0,-1 0 0 0 0,0-1 0 0 0,1 1 0 0 0,-1 0 0 0 0,1 0 0 0 0,-1 0 0 0 0,1 0 0 0 0,-1 0 0 0 0,1 0 0 0 0,-1 0 0 0 0,0 0 0 0 0,0 1-1 0 0,-3 1-37 0 0,0 0 0 0 0,1 0-1 0 0,-1 0 1 0 0,0 1-1 0 0,1 0 1 0 0,0 0-1 0 0,-1 0 1 0 0,1 0-1 0 0,1 0 1 0 0,-1 1-1 0 0,0-1 1 0 0,-3 7-1 0 0,6-9 7 0 0,-1 0-1 0 0,1 0 1 0 0,0-1 0 0 0,0 1-1 0 0,0 0 1 0 0,0 0 0 0 0,0-1-1 0 0,0 1 1 0 0,0 0 0 0 0,0 0-1 0 0,0 0 1 0 0,0-1 0 0 0,0 1-1 0 0,0 0 1 0 0,0 0 0 0 0,1-1-1 0 0,-1 1 1 0 0,1 1 0 0 0,1 9-103 0 0,13-3 63 0 0,-2-6 46 0 0,-11-3 7 0 0,0 1 8 0 0,23-8 252 0 0,-23 6-191 0 0,0-1 0 0 0,0 1 0 0 0,0-1-1 0 0,0 1 1 0 0,-1-1 0 0 0,1 0-1 0 0,-1 1 1 0 0,0-1 0 0 0,0 0 0 0 0,0 0-1 0 0,0 0 1 0 0,-1 0 0 0 0,1 0-1 0 0,-1 0 1 0 0,1-6 0 0 0,-1 7 52 0 0,-13-31 772 0 0,4 24-704 0 0,-16 5-59 0 0,23 5-135 0 0,1-1 1 0 0,-1 0 0 0 0,0 0-1 0 0,1 1 1 0 0,-1 0 0 0 0,0-1-1 0 0,1 1 1 0 0,-1 0 0 0 0,1-1 0 0 0,-1 1-1 0 0,1 0 1 0 0,-1 0 0 0 0,1 0-1 0 0,0 0 1 0 0,-1 1 0 0 0,1-1-1 0 0,0 0 1 0 0,0 1 0 0 0,0-1-1 0 0,0 0 1 0 0,0 1 0 0 0,0-1-1 0 0,0 1 1 0 0,1 0 0 0 0,-2 2-1 0 0,-6 10-103 0 0,8-12 89 0 0,0-1 1 0 0,0 1-1 0 0,0 0 0 0 0,0 0 1 0 0,0 0-1 0 0,1 0 0 0 0,-1 0 1 0 0,0 0-1 0 0,1 0 0 0 0,0 0 1 0 0,-1-1-1 0 0,1 1 0 0 0,0 0 1 0 0,0 0-1 0 0,0-1 0 0 0,2 3 1 0 0,-2-2 12 0 0,1 0 1 0 0,0-1-1 0 0,0 1 1 0 0,-1-1-1 0 0,1 1 1 0 0,0-1-1 0 0,0 0 1 0 0,0 0-1 0 0,0 0 1 0 0,0 0-1 0 0,0 0 1 0 0,1-1-1 0 0,-1 1 1 0 0,0 0-1 0 0,0-1 1 0 0,1 0-1 0 0,-1 1 1 0 0,0-1-1 0 0,1 0 1 0 0,-1 0-1 0 0,0-1 1 0 0,0 1-1 0 0,1 0 1 0 0,-1-1-1 0 0,0 1 0 0 0,0-1 1 0 0,0 0-1 0 0,1 0 1 0 0,-1 0-1 0 0,2-1 1 0 0,0 1 42 0 0,-1-1-1 0 0,1 0 1 0 0,-1 0-1 0 0,0 0 1 0 0,0 0 0 0 0,0 0-1 0 0,0 0 1 0 0,0-1 0 0 0,0 1-1 0 0,-1-1 1 0 0,1 0 0 0 0,2-4-1 0 0,-4 5 21 0 0,0-1 0 0 0,0 1 0 0 0,0-1-1 0 0,0 1 1 0 0,0-1 0 0 0,-1 0 0 0 0,1 1-1 0 0,-1-1 1 0 0,1 0 0 0 0,-1 1 0 0 0,0-1-1 0 0,0 0 1 0 0,0 0 0 0 0,-1 1 0 0 0,1-1 0 0 0,-1 0-1 0 0,-1-3 1 0 0,-2-2 65 0 0,-8-14 186 0 0,-5 25-320 0 0,14-2-7 0 0,-1 1-1 0 0,1 0 0 0 0,0 1 1 0 0,0-1-1 0 0,0 0 1 0 0,0 1-1 0 0,0 0 1 0 0,1-1-1 0 0,-1 1 0 0 0,1 0 1 0 0,0 1-1 0 0,0-1 1 0 0,0 0-1 0 0,0 1 1 0 0,0-1-1 0 0,1 1 0 0 0,-1-1 1 0 0,1 1-1 0 0,0 0 1 0 0,0-1-1 0 0,1 1 1 0 0,-1 7-1 0 0,1-7-7 0 0,0-1-1 0 0,1 0 1 0 0,-1 0 0 0 0,1 1-1 0 0,0-1 1 0 0,0 0-1 0 0,0 0 1 0 0,4 6 0 0 0,-4-7 20 0 0,-1-1 0 0 0,1 1 0 0 0,0-1 0 0 0,1 1 0 0 0,-1-1 0 0 0,0 0 0 0 0,0 0 1 0 0,0 1-1 0 0,1-1 0 0 0,-1 0 0 0 0,1 0 0 0 0,-1 0 0 0 0,1 0 0 0 0,-1 0 0 0 0,1-1 1 0 0,0 1-1 0 0,-1 0 0 0 0,1-1 0 0 0,0 1 0 0 0,-1-1 0 0 0,1 0 0 0 0,3 1 0 0 0,-2-1 1 0 0,0 0-1 0 0,0 0 0 0 0,0 0 1 0 0,0-1-1 0 0,0 1 0 0 0,0-1 1 0 0,0 0-1 0 0,0 1 0 0 0,0-1 0 0 0,0-1 1 0 0,-1 1-1 0 0,1 0 0 0 0,0-1 1 0 0,-1 1-1 0 0,1-1 0 0 0,-1 0 1 0 0,1 0-1 0 0,-1 0 0 0 0,4-4 0 0 0,3-3 54 0 0,-8 8-30 0 0,0 0 0 0 0,0-1 1 0 0,0 0-1 0 0,0 1 0 0 0,0-1 0 0 0,0 0 0 0 0,0 1 1 0 0,-1-1-1 0 0,1 0 0 0 0,-1 0 0 0 0,1 1 0 0 0,-1-1 1 0 0,0 0-1 0 0,1 0 0 0 0,-1 0 0 0 0,0 0 0 0 0,0 0 1 0 0,0 1-1 0 0,-1-1 0 0 0,1 0 0 0 0,0 0 0 0 0,-1 0 1 0 0,-1-3-1 0 0,1 0 52 0 0,-1 1 0 0 0,1-1-1 0 0,-2 0 1 0 0,1 0 0 0 0,0 1 0 0 0,-7-9 0 0 0,8 12-51 0 0,0-1 0 0 0,-1 0 0 0 0,0 1 0 0 0,1-1 1 0 0,-1 1-1 0 0,0 0 0 0 0,0-1 0 0 0,0 1 0 0 0,0 0 0 0 0,0 0 1 0 0,0 0-1 0 0,0 1 0 0 0,0-1 0 0 0,0 0 0 0 0,0 1 0 0 0,-1-1 1 0 0,1 1-1 0 0,0 0 0 0 0,0 0 0 0 0,0 0 0 0 0,-1 0 0 0 0,1 0 1 0 0,0 0-1 0 0,0 1 0 0 0,-1-1 0 0 0,1 1 0 0 0,-4 1 0 0 0,3-1-22 0 0,0 0 0 0 0,0 1 0 0 0,0-1 0 0 0,0 1 0 0 0,1 0 0 0 0,-1 0 0 0 0,0 0 0 0 0,1 1 0 0 0,-1-1 0 0 0,1 1 0 0 0,0-1 0 0 0,0 1-1 0 0,0 0 1 0 0,0-1 0 0 0,0 1 0 0 0,-1 5 0 0 0,2-5-11 0 0,0 0-1 0 0,0 0 1 0 0,0 0-1 0 0,0 0 1 0 0,1 0-1 0 0,0 1 1 0 0,0-1-1 0 0,0 0 0 0 0,0 0 1 0 0,0 0-1 0 0,0 1 1 0 0,1-1-1 0 0,0 0 1 0 0,-1 0-1 0 0,1 0 1 0 0,0 0-1 0 0,2 3 1 0 0,-2-4 10 0 0,0-1 0 0 0,0 1 1 0 0,0 0-1 0 0,1-1 0 0 0,-1 1 1 0 0,0-1-1 0 0,1 1 0 0 0,0-1 1 0 0,-1 1-1 0 0,1-1 0 0 0,0 0 1 0 0,-1 0-1 0 0,1 0 0 0 0,0 0 1 0 0,0 0-1 0 0,0 0 0 0 0,0-1 1 0 0,0 1-1 0 0,0-1 0 0 0,0 1 1 0 0,0-1-1 0 0,0 0 0 0 0,0 0 1 0 0,0 0-1 0 0,0 0 0 0 0,0 0 1 0 0,4-1-1 0 0,-4 1 13 0 0,-1 0 0 0 0,1 0 0 0 0,0 0 0 0 0,-1 0 0 0 0,1-1 0 0 0,0 1 0 0 0,-1-1 0 0 0,1 1 0 0 0,-1-1 0 0 0,1 0 0 0 0,0 1 0 0 0,-1-1 0 0 0,0 0 0 0 0,1 0 0 0 0,-1 0 0 0 0,0 0 0 0 0,1 0 0 0 0,-1-1 0 0 0,0 1-1 0 0,0 0 1 0 0,0-1 0 0 0,0 1 0 0 0,0 0 0 0 0,0-1 0 0 0,0 1 0 0 0,-1-1 0 0 0,1 1 0 0 0,0-1 0 0 0,-1 0 0 0 0,1 1 0 0 0,-1-1 0 0 0,0 0 0 0 0,0 1 0 0 0,1-1 0 0 0,-1-2 0 0 0,2-8 107 0 0,-2 11-101 0 0,0-1 0 0 0,0 0 1 0 0,-1 1-1 0 0,1-1 0 0 0,0 0 0 0 0,-1 1 0 0 0,1-1 0 0 0,-1 1 0 0 0,1-1 0 0 0,-1 1 1 0 0,0-1-1 0 0,0 1 0 0 0,0 0 0 0 0,0-1 0 0 0,0 1 0 0 0,0 0 0 0 0,-2-2 0 0 0,-2-4 26 0 0,5 7-41 0 0,-1-1-1 0 0,0 1 1 0 0,0-1-1 0 0,0 1 0 0 0,0 0 1 0 0,0-1-1 0 0,0 1 1 0 0,0 0-1 0 0,0-1 1 0 0,0 1-1 0 0,0 0 1 0 0,0 0-1 0 0,0 0 1 0 0,0 0-1 0 0,0 0 0 0 0,0 0 1 0 0,0 0-1 0 0,0 1 1 0 0,0-1-1 0 0,0 0 1 0 0,0 0-1 0 0,0 1 1 0 0,0-1-1 0 0,0 1 1 0 0,0-1-1 0 0,0 1 0 0 0,0-1 1 0 0,-1 2-1 0 0,-3 0-32 0 0,1 1-1 0 0,0 0 0 0 0,0 0 1 0 0,0 0-1 0 0,-5 5 0 0 0,7-5-36 0 0,0 1 0 0 0,-1-1 0 0 0,2 1 0 0 0,-1-1 0 0 0,0 1 0 0 0,1 0 0 0 0,-2 4 0 0 0,0 0-79 0 0,3-7 72 0 0,0 1 40 0 0,0 0 0 0 0,1 0 0 0 0,-1 0 1 0 0,1 0-1 0 0,-1-1 0 0 0,1 1 0 0 0,-1 0 0 0 0,1-1 1 0 0,0 1-1 0 0,2 3 0 0 0,-2-3-58 0 0,0-2 78 0 0,0 1 0 0 0,1 0 0 0 0,-1 0 0 0 0,0-1 0 0 0,0 1 0 0 0,1-1 0 0 0,-1 1 0 0 0,0-1 0 0 0,1 1 0 0 0,-1-1 0 0 0,1 0 0 0 0,-1 0 1 0 0,0 0-1 0 0,1 0 0 0 0,-1 0 0 0 0,1 0 0 0 0,-1 0 0 0 0,1 0 0 0 0,-1 0 0 0 0,2-1 0 0 0,-2 0 30 0 0,0 1 1 0 0,0 0-1 0 0,0-1 0 0 0,0 1 0 0 0,0 0 1 0 0,0-1-1 0 0,0 0 0 0 0,0 1 1 0 0,0-1-1 0 0,0 0 0 0 0,0 1 0 0 0,0-1 1 0 0,-1 0-1 0 0,1 0 0 0 0,0 1 1 0 0,-1-1-1 0 0,1 0 0 0 0,0 0 0 0 0,-1 0 1 0 0,1 0-1 0 0,-1 0 0 0 0,0 0 1 0 0,1 0-1 0 0,-1 0 0 0 0,0 0 1 0 0,1-2-1 0 0,2-5 253 0 0,-2 6-141 0 0,-1-1 13 0 0,0 0 0 0 0,0 0 0 0 0,0 0 0 0 0,-1 0 0 0 0,1-1 0 0 0,-2-4 0 0 0,1 5-63 0 0,1 2-34 0 0,-1 0 0 0 0,1-1 0 0 0,-1 1 0 0 0,0 0-1 0 0,0 0 1 0 0,1-1 0 0 0,-1 1 0 0 0,0 0 0 0 0,0 0 0 0 0,0 0 0 0 0,0 0-1 0 0,0 0 1 0 0,-1 0 0 0 0,1 1 0 0 0,0-1 0 0 0,0 0 0 0 0,0 1 0 0 0,-1-1-1 0 0,1 0 1 0 0,0 1 0 0 0,-3-1 0 0 0,3 1 19 0 0,-25 4-690 0 0,25-4 282 0 0,-14 7-3728 0 0,12-3 2564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66 968 0 0,'0'0'8598'0'0,"-2"1"-7311"0"0,0 1-917 0 0,0-1 1 0 0,0 1 0 0 0,0 0-1 0 0,1 0 1 0 0,-1 0-1 0 0,1 0 1 0 0,-1 0-1 0 0,1 0 1 0 0,-1 0-1 0 0,1 0 1 0 0,0 1-1 0 0,0-1 1 0 0,-1 5-1 0 0,-9 42 2128 0 0,3-10-1460 0 0,5-29-866 0 0,1 0 1 0 0,0 1 0 0 0,0-1-1 0 0,2 1 1 0 0,-1 10-1 0 0,1-8-18 0 0,-1 0-1 0 0,-3 21 1 0 0,0-13-23 0 0,2 1 0 0 0,0-1 0 0 0,2 30 0 0 0,1-23-58 0 0,0-4-50 0 0,1-1 0 0 0,7 30 0 0 0,-1-12-59 0 0,-7-36 19 0 0,1 0 1 0 0,-1 0-1 0 0,1 0 0 0 0,1-1 0 0 0,4 9 1 0 0,-5-9-3 0 0,1 1 1 0 0,0 0-1 0 0,-1 0 0 0 0,3 10 1 0 0,-3-11 4 0 0,0 0 1 0 0,0 0-1 0 0,0 0 0 0 0,0 0 1 0 0,1 0-1 0 0,0 0 1 0 0,0-1-1 0 0,0 1 1 0 0,0-1-1 0 0,0 0 1 0 0,1 0-1 0 0,-1 0 1 0 0,1-1-1 0 0,4 3 1 0 0,8 7-78 0 0,-14-10 80 0 0,0-1-1 0 0,0 1 0 0 0,1-1 1 0 0,-1 0-1 0 0,1 0 0 0 0,-1 0 1 0 0,1 0-1 0 0,-1-1 0 0 0,1 1 1 0 0,-1-1-1 0 0,6 1 0 0 0,3-1 0 0 0,-8 0 10 0 0,0 0 0 0 0,1 0 0 0 0,-1 0 0 0 0,1-1 1 0 0,-1 1-1 0 0,0-1 0 0 0,1 0 0 0 0,-1 0 0 0 0,0 0 1 0 0,0 0-1 0 0,0-1 0 0 0,0 1 0 0 0,0-1 0 0 0,5-3 1 0 0,2-2 3 0 0,0 0 63 0 0,0 0-1 0 0,0-1 1 0 0,0 0 0 0 0,-1-1 0 0 0,-1 0-1 0 0,1 0 1 0 0,-1-1 0 0 0,-1 0-1 0 0,0 0 1 0 0,0-1 0 0 0,-1 0 0 0 0,0 0-1 0 0,-1 0 1 0 0,7-25 0 0 0,-4 17 2 0 0,-6 16-55 0 0,0 0 0 0 0,-1 0-1 0 0,0 0 1 0 0,0-1 0 0 0,0 1-1 0 0,1-5 1 0 0,16-48 119 0 0,-9 20 19 0 0,-6 30-78 0 0,-1-1 0 0 0,-1 0 1 0 0,1 0-1 0 0,-1 0 1 0 0,1-8-1 0 0,5-54 919 0 0,-9 45-535 0 0,0 0 1 0 0,-6-24 0 0 0,4 30-255 0 0,-1 0 1 0 0,0 0-1 0 0,-14-28 0 0 0,15 38-164 0 0,0 1-1 0 0,-1-1 1 0 0,0 1-1 0 0,0 0 1 0 0,0 1-1 0 0,-1-1 1 0 0,0 1-1 0 0,-1 1 1 0 0,1-1-1 0 0,-1 1 1 0 0,0 0 0 0 0,0 0-1 0 0,-1 1 1 0 0,1 0-1 0 0,-1 0 1 0 0,0 1-1 0 0,0 0 1 0 0,0 0-1 0 0,-17-2 1 0 0,19 4-78 0 0,0 0 1 0 0,-1 0-1 0 0,1 1 0 0 0,0 0 1 0 0,0 0-1 0 0,-1 0 1 0 0,1 1-1 0 0,0 0 0 0 0,0 0 1 0 0,0 1-1 0 0,0 0 1 0 0,0 0-1 0 0,0 0 0 0 0,0 1 1 0 0,1 0-1 0 0,-1 0 1 0 0,1 0-1 0 0,0 0 0 0 0,0 1 1 0 0,-6 6-1 0 0,-25 14-842 0 0,29-19-552 0 0,2 1 0 0 0,-1 0 0 0 0,-8 10 0 0 0,10-11-72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37 3168 0 0,'0'0'2621'0'0,"-6"-18"5171"0"0,5 17-6864 0 0,-2-2 344 0 0,2 2-987 0 0,-1-1 1 0 0,0 0 0 0 0,1 1 0 0 0,-1 0 0 0 0,0-1 0 0 0,0 1 0 0 0,0 0 0 0 0,-3-2 0 0 0,-4 3-43 0 0,0-1 1 0 0,1 1 0 0 0,-1 0-1 0 0,0 1 1 0 0,1 0 0 0 0,-1 0-1 0 0,-9 4 1 0 0,-63 21 319 0 0,65-21-450 0 0,-12 7 150 0 0,0 1 0 0 0,1 1 0 0 0,0 2 0 0 0,1 0 0 0 0,1 2 0 0 0,1 1 1 0 0,0 0-1 0 0,-39 45 0 0 0,52-53-147 0 0,2 0-1 0 0,0 0 1 0 0,0 1 0 0 0,1 0-1 0 0,0 0 1 0 0,-8 21 0 0 0,2-3 38 0 0,10-20-105 0 0,0 0 0 0 0,0-1 1 0 0,0 1-1 0 0,2 1 0 0 0,-3 12 0 0 0,-2 18 98 0 0,5-29-72 0 0,0 1-1 0 0,1-1 0 0 0,0 0 0 0 0,0 0 1 0 0,3 19-1 0 0,-2-28-56 0 0,2 10 51 0 0,-1 0-1 0 0,2 0 1 0 0,0 0 0 0 0,0-1 0 0 0,1 1 0 0 0,12 22 0 0 0,-3-9 180 0 0,-8-21-193 0 0,0 2-12 0 0,1 0-1 0 0,0-1 1 0 0,0 0-1 0 0,0 0 1 0 0,0 0-1 0 0,1-1 1 0 0,0 0-1 0 0,1-1 1 0 0,-1 1-1 0 0,1-1 1 0 0,-1-1-1 0 0,17 6 1 0 0,16-2 13 0 0,-1-3 0 0 0,1-1 0 0 0,0-1 0 0 0,0-3 0 0 0,51-6 0 0 0,-59 4-20 0 0,-7 1 227 0 0,0 0 0 0 0,34-9 0 0 0,-58 11-156 0 0,1 0-8 0 0,1 0-64 0 0,-3 0-25 0 0,1 0 1 0 0,0 0-1 0 0,-1 1 1 0 0,1-1-1 0 0,0 0 1 0 0,-1 0-1 0 0,1 0 1 0 0,0-1-1 0 0,-1 1 1 0 0,1 0-1 0 0,0 0 1 0 0,-1 0-1 0 0,1 0 1 0 0,0-1-1 0 0,-1 1 1 0 0,1 0-1 0 0,0-1 1 0 0,-1 1 6 0 0,9-2-700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2:5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1424 0 0,'0'0'9234'0'0,"4"0"-7023"0"0,9 2-334 0 0,1-1-1 0 0,0 0 1 0 0,18-2-1 0 0,85-15 1772 0 0,-61 7-3437 0 0,-4-1-3156 0 0,-24 4 1382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63 3412 0 0,'-5'-15'8642'0'0,"0"-2"-3363"0"0,4 15-4725 0 0,0 0-368 0 0,1 1 1 0 0,-1-1-1 0 0,0 0 1 0 0,0 1-1 0 0,0-1 1 0 0,0 0-1 0 0,0 1 1 0 0,-1-1-1 0 0,1 1 1 0 0,0 0-1 0 0,-1-1 1 0 0,1 1-1 0 0,-1 0 1 0 0,0 0-1 0 0,1 0 1 0 0,-1 0-1 0 0,0 0 0 0 0,1 0 1 0 0,-1 0-1 0 0,0 1 1 0 0,-3-2-1 0 0,4 2-106 0 0,-32 4 318 0 0,22-1-251 0 0,1-1-29 0 0,0 1 0 0 0,1 1 0 0 0,-11 4 0 0 0,12-4-23 0 0,0 0 0 0 0,0 1 0 0 0,1 1 0 0 0,-1-1 0 0 0,1 1 0 0 0,1 1 0 0 0,-11 10 0 0 0,12-9-47 0 0,-1 0 1 0 0,1 1 0 0 0,1-1-1 0 0,-1 1 1 0 0,-4 16 0 0 0,-6 11 38 0 0,14-34-81 0 0,0 1 0 0 0,0 0 1 0 0,0 0-1 0 0,1-1 0 0 0,-1 1 1 0 0,1 0-1 0 0,0 3 0 0 0,-5 19 25 0 0,2-17-13 0 0,3 16-7 0 0,-2-11-6 0 0,1-10-1 0 0,0 1 1 0 0,1-1 0 0 0,-1 0 0 0 0,1 0 0 0 0,0 1 0 0 0,0-1 0 0 0,0 0 0 0 0,0 1 0 0 0,1-1 0 0 0,-1 0 0 0 0,3 6 0 0 0,-2-5 1 0 0,0 0 0 0 0,-1 0 0 0 0,1 0 0 0 0,-1 0 0 0 0,1 0 0 0 0,-1 0 0 0 0,-1 6 0 0 0,1-2 5 0 0,17 71 42 0 0,-6-38 22 0 0,-4-8 210 0 0,-7-31-333 0 0,0 0 126 0 0,0 0 1 0 0,0 0 0 0 0,0 0-1 0 0,1 0 1 0 0,-1 0 0 0 0,0 0 0 0 0,1 0-1 0 0,0-1 1 0 0,-1 1 0 0 0,1 0-1 0 0,2 3 1 0 0,-3-4-60 0 0,21 14-9 0 0,-19-14-12 0 0,-3-1 3 0 0,1 0-1 0 0,27 9-9 0 0,-18-6 9 0 0,6 3 0 0 0,9-2 0 0 0,11 0 20 0 0,-8-2-24 0 0,-17-2 4 0 0,1-2 0 0 0,30-2 16 0 0,-31 2-9 0 0,-1-1 0 0 0,1 0 0 0 0,-1 0 0 0 0,0-1 0 0 0,0 0 0 0 0,0-1 0 0 0,15-11 0 0 0,-19 13-8 0 0,0-1-1 0 0,-1 0 1 0 0,0 0-1 0 0,0 0 1 0 0,0-1-1 0 0,3-4 1 0 0,7-9-4 0 0,-11 15 12 0 0,-1-1 0 0 0,1 1 0 0 0,-1-1 0 0 0,0 0 0 0 0,0 0 0 0 0,0 0 0 0 0,0 0 0 0 0,-1 0 0 0 0,0 0 0 0 0,0 0 0 0 0,1-8 0 0 0,1 1 18 0 0,-3 10-26 0 0,1 0 0 0 0,-1 0 0 0 0,0 0 0 0 0,1 0 0 0 0,-1 0 0 0 0,0 0-1 0 0,0 0 1 0 0,0 0 0 0 0,0 0 0 0 0,0 0 0 0 0,0 0 0 0 0,0 0 0 0 0,0 0-1 0 0,0 0 1 0 0,0 0 0 0 0,-1-2 0 0 0,-16-38-147 0 0,16 37 120 0 0,-1 1 1 0 0,0 0-1 0 0,-1-1 0 0 0,1 1 1 0 0,-1 0-1 0 0,1 1 0 0 0,-1-1 1 0 0,0 0-1 0 0,0 1 0 0 0,0-1 1 0 0,0 1-1 0 0,0 0 0 0 0,-8-3 1 0 0,4 1-49 0 0,6 3 49 0 0,-31 4-190 0 0,27-2 195 0 0,1 1 1 0 0,0 0-1 0 0,-1 0 0 0 0,1 0 1 0 0,0 0-1 0 0,0 1 1 0 0,1-1-1 0 0,-1 1 1 0 0,1 0-1 0 0,-4 4 1 0 0,-10 7-56 0 0,-1 13 29 0 0,17-26 51 0 0,0 1-1 0 0,0 0 1 0 0,0-1-1 0 0,0 1 1 0 0,0 0-1 0 0,1 0 1 0 0,-1-1-1 0 0,1 1 1 0 0,-1 3-1 0 0,-2 6 25 0 0,1-2-3 0 0,0 0 0 0 0,0 0 1 0 0,0 0-1 0 0,1 0 0 0 0,1 0 0 0 0,0 0 1 0 0,0 0-1 0 0,3 18 0 0 0,0-12 12 0 0,1 1 74 0 0,0 0 1 0 0,2 30 0 0 0,-6-37-26 0 0,1 0 1 0 0,1-1-1 0 0,4 15 1 0 0,-4-14-45 0 0,14 69 528 0 0,-13-58-359 0 0,-2-16-177 0 0,-1-1 0 0 0,1 1 0 0 0,-1-1-1 0 0,1 1 1 0 0,0-1 0 0 0,0 1 0 0 0,0-1-1 0 0,1 0 1 0 0,1 4 0 0 0,-2-5-21 0 0,0-1 1 0 0,-1 1-1 0 0,1 0 1 0 0,-1-1 0 0 0,1 1-1 0 0,-1 0 1 0 0,0-1-1 0 0,0 1 1 0 0,0 0-1 0 0,0 0 1 0 0,0 0-1 0 0,0 1 1 0 0,0-1-6 0 0,0-1-1 0 0,0 1 1 0 0,0-1 0 0 0,0 1 0 0 0,0 0-1 0 0,0-1 1 0 0,0 1 0 0 0,1-1 0 0 0,-1 1-1 0 0,0-1 1 0 0,2 3 0 0 0,0 2 40 0 0,0 0-1 0 0,0 0 1 0 0,-1 1 0 0 0,1 8-1 0 0,-1-9-4 0 0,2 10 183 0 0,-1 0 0 0 0,-1 0-1 0 0,0 23 1 0 0,3-8 60 0 0,-4-30-253 0 0,6 18-581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1034 118 2780 0 0,'-7'-18'10131'0'0,"5"15"-9413"0"0,1-1 1 0 0,-1 0 0 0 0,0 0-1 0 0,0 0 1 0 0,-1 1 0 0 0,1-1-1 0 0,-1 1 1 0 0,1 0 0 0 0,-7-6-1 0 0,3 5-184 0 0,1-1 0 0 0,-1 1 0 0 0,0 1-1 0 0,0-1 1 0 0,-9-3 0 0 0,-5 0 20 0 0,-1 0 0 0 0,-38-6 0 0 0,50 11-318 0 0,-7 0-138 0 0,0 2 0 0 0,0-1 1 0 0,0 2-1 0 0,0 0 0 0 0,0 1 1 0 0,0 1-1 0 0,-27 8 0 0 0,9-1-11 0 0,1 2 0 0 0,0 1 0 0 0,0 1 0 0 0,1 2 0 0 0,-37 25 0 0 0,50-27-36 0 0,0 1 0 0 0,0 0-1 0 0,-25 29 1 0 0,31-28-39 0 0,1 1 0 0 0,1 0-1 0 0,1 1 1 0 0,0 0 0 0 0,1 1 0 0 0,1 0-1 0 0,1 1 1 0 0,0-1 0 0 0,2 1 0 0 0,-6 40-1 0 0,7-32-10 0 0,1-1 0 0 0,2 0 0 0 0,1 1 0 0 0,3 30 0 0 0,3-16 0 0 0,-3-10 6 0 0,13 48 0 0 0,-10-53-9 0 0,2 1-5 0 0,19 51 0 0 0,-10-38 35 0 0,-1 0-1 0 0,-2 0 1 0 0,-2 2-1 0 0,-2-1 1 0 0,7 63-1 0 0,-15-86-21 0 0,1 17 12 0 0,-1-1 0 0 0,-4 66-1 0 0,-10 34 16 0 0,-6 21-7 0 0,13-118-20 0 0,-13 51 119 0 0,4-38 54 0 0,12-43-130 0 0,0 0 0 0 0,-1-1 1 0 0,0 1-1 0 0,-8 14 0 0 0,-2 5 81 0 0,9-17-27 0 0,-1 1-1 0 0,0-2 0 0 0,-1 1 0 0 0,0 0 1 0 0,-1-1-1 0 0,0 0 0 0 0,-16 15 1 0 0,17-18-24 0 0,0-2 1 0 0,0 1-1 0 0,0-1 0 0 0,0 1 1 0 0,-1-2-1 0 0,0 1 1 0 0,1-1-1 0 0,-2 0 0 0 0,1 0 1 0 0,0-1-1 0 0,0 0 1 0 0,-13 1-1 0 0,5-1-211 0 0,1-1 0 0 0,-1 0-1 0 0,0-1 1 0 0,0-1 0 0 0,1-1-1 0 0,-1 0 1 0 0,-16-5 0 0 0,24 2-2747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3044 0 0,'0'0'5495'0'0,"2"-13"403"0"0,4 8-5280 0 0,1 0 0 0 0,0 0 0 0 0,1 1 0 0 0,-1 0 1 0 0,1 0-1 0 0,0 1 0 0 0,0 0 0 0 0,10-2 0 0 0,70-14 743 0 0,160-12 941 0 0,-197 24-1904 0 0,-29 6-4269 0 0,-7 0 2335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4 1720 0 0,'-5'-1'929'0'0,"1"0"1"0"0,0 0-1 0 0,-1 1 0 0 0,1-1 0 0 0,-1 1 1 0 0,1 0-1 0 0,-1 1 0 0 0,1-1 0 0 0,-8 2 1 0 0,4 1-151 0 0,0-1 0 0 0,0 1 0 0 0,0 0 0 0 0,-11 8 0 0 0,-2 2 39 0 0,1 2 0 0 0,-26 24 0 0 0,43-37-621 0 0,-20 19 369 0 0,1 1 0 0 0,2 1 1 0 0,0 1-1 0 0,2 1 0 0 0,-25 42 1 0 0,19-21 310 0 0,2 1 1 0 0,-24 75 0 0 0,40-97-648 0 0,1 0 0 0 0,1 0 1 0 0,1 1-1 0 0,2 0 0 0 0,1 29 0 0 0,0-40-139 0 0,0 2 14 0 0,1 0 1 0 0,1 0-1 0 0,1 0 1 0 0,0-1-1 0 0,10 29 0 0 0,-10-35-481 0 0,1-1-1 0 0,0 0 0 0 0,0 0 0 0 0,1-1 0 0 0,0 1 0 0 0,1-1 0 0 0,0 0 0 0 0,0 0 1 0 0,1-1-1 0 0,0 0 0 0 0,9 7 0 0 0,4 0-1189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3252 0 0,'11'-3'6110'0'0,"3"6"-3471"0"0,11 10-796 0 0,35 29 875 0 0,100 90 0 0 0,-126-103-2278 0 0,15 14 132 0 0,-1 2 1 0 0,-3 3-1 0 0,53 70 1 0 0,-60-73-4202 0 0,-35-42 2688 0 0,1 1-486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1 3412 0 0,'0'0'2745'0'0,"-12"2"2947"0"0,-24 40-961 0 0,-11 29-1958 0 0,3-5-1361 0 0,-131 187 1922 0 0,97-151-2288 0 0,35-48-1107 0 0,35-43-429 0 0,-16 23-3989 0 0,20-27 2950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1944 0 0,'4'-1'955'0'0,"1"0"0"0"0,-1 0 1 0 0,1 1-1 0 0,-1-1 0 0 0,1 1 0 0 0,7 1 0 0 0,31 9 1846 0 0,-19-1-2001 0 0,28 14 0 0 0,-49-22-636 0 0,26 14 265 0 0,-1 0 0 0 0,0 2 0 0 0,-2 1-1 0 0,0 1 1 0 0,-1 2 0 0 0,25 26 0 0 0,-36-33-166 0 0,0 1 1 0 0,-2 1 0 0 0,0 0 0 0 0,-1 1-1 0 0,0 1 1 0 0,-1-1 0 0 0,-1 1 0 0 0,-1 1-1 0 0,-1 0 1 0 0,10 37 0 0 0,-14-35 207 0 0,0 0 0 0 0,-2 0 1 0 0,0 0-1 0 0,-1 0 0 0 0,-1-1 0 0 0,-5 29 1 0 0,-1-11 315 0 0,-3 0 0 0 0,-20 54 0 0 0,26-82-642 0 0,-1 0 0 0 0,0 0 0 0 0,-8 11-1 0 0,-7 14 166 0 0,-23 41 31 0 0,9-32-4989 0 0,27-38 3082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73 440 0 0,'0'0'7035'0'0,"3"-2"-4578"0"0,9-2-1270 0 0,0 1 1 0 0,0 0 0 0 0,0 0 0 0 0,1 1 0 0 0,20 0 0 0 0,11-3 5 0 0,53-9 667 0 0,152-18 166 0 0,-222 30-6383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 0 0,'-1'14'15356'0'0,"2"-11"-14396"0"0,15 1-205 0 0,1 0 1 0 0,0 0-1 0 0,-1-2 0 0 0,1 0 0 0 0,0-1 0 0 0,18-1 1 0 0,10 1-125 0 0,162-4 488 0 0,-206 3-1118 0 0,24-2 90 0 0,85-5-4782 0 0,-96 3 3199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 3648 0 0,'-1'-16'15740'0'0,"21"92"-14144"0"0,14 105-1 0 0,-5 85-433 0 0,-17 43-32 0 0,-14-264-1228 0 0,0 0-4202 0 0,2-37 2757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2:5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 5092 0 0,'-1'-2'1020'0'0,"-1"-21"13444"0"0,14 34-14221 0 0,-1 1 1 0 0,0 0 0 0 0,0 0-1 0 0,-2 1 1 0 0,1 1 0 0 0,-1 0-1 0 0,12 28 1 0 0,40 114 450 0 0,-38-86-435 0 0,-3 1 0 0 0,-3 1 0 0 0,-4 1 1 0 0,8 111-1 0 0,-20-153-110 0 0,-2 0 0 0 0,-1-1 1 0 0,-7 42-1 0 0,5-54 3 0 0,0-1 1 0 0,-2 1-1 0 0,1-1 0 0 0,-2 0 1 0 0,-1 0-1 0 0,-16 27 0 0 0,20-38-65 0 0,0 0 0 0 0,0-1 0 0 0,0 0 0 0 0,-1 0 0 0 0,0 0 0 0 0,0 0 0 0 0,0-1 0 0 0,0 0 0 0 0,-1 0 0 0 0,0 0 0 0 0,1-1 0 0 0,-1 0 0 0 0,-12 4 0 0 0,14-6-55 0 0,0 0 0 0 0,1 0 0 0 0,-1-1 1 0 0,0 1-1 0 0,0-1 0 0 0,1 0 0 0 0,-1 0 0 0 0,0-1 1 0 0,0 1-1 0 0,1-1 0 0 0,-1 1 0 0 0,0-1 0 0 0,1-1 1 0 0,-1 1-1 0 0,1 0 0 0 0,-1-1 0 0 0,1 0 1 0 0,-1 1-1 0 0,1-1 0 0 0,0-1 0 0 0,0 1 0 0 0,0 0 1 0 0,0-1-1 0 0,1 0 0 0 0,-6-5 0 0 0,2-1-5 0 0,-1-1 0 0 0,1 0 0 0 0,0 0-1 0 0,1 0 1 0 0,1-1 0 0 0,-1 0 0 0 0,2 1 0 0 0,-1-2-1 0 0,2 1 1 0 0,-1 0 0 0 0,0-12 0 0 0,0-7 8 0 0,2 1 0 0 0,1 0 0 0 0,4-33 0 0 0,2 10-4 0 0,3 1 1 0 0,19-61-1 0 0,43-94 30 0 0,-43 142-16 0 0,66-109-1 0 0,-29 59 140 0 0,-63 110-339 0 0,17-27 546 0 0,-17 29-678 0 0,-1 0 0 0 0,1 1 0 0 0,-1-1 0 0 0,1 1 0 0 0,0-1 0 0 0,-1 1 0 0 0,1 0 0 0 0,0-1 0 0 0,0 1 0 0 0,0 0 0 0 0,0 0 0 0 0,0 0 0 0 0,0 0 0 0 0,3 0 0 0 0,5 0-1325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32 752 0 0,'0'-3'1183'0'0,"2"-17"8323"0"0,-1 20-9322 0 0,-1-1-1 0 0,1 0 1 0 0,-1 1-1 0 0,1-1 1 0 0,-1 1 0 0 0,1-1-1 0 0,-1 1 1 0 0,1-1-1 0 0,0 1 1 0 0,-1-1-1 0 0,1 1 1 0 0,0 0 0 0 0,-1-1-1 0 0,1 1 1 0 0,0 0-1 0 0,-1-1 1 0 0,1 1 0 0 0,0 0-1 0 0,0 0 1 0 0,-1 0-1 0 0,1 0 1 0 0,0 0 0 0 0,0 0-1 0 0,0 0 1 0 0,-1 0-1 0 0,1 0 1 0 0,0 0-1 0 0,0 0 1 0 0,-1 0 0 0 0,2 1-1 0 0,19 5 282 0 0,-1 0-1 0 0,0 1 0 0 0,-1 1 0 0 0,1 1 1 0 0,-2 0-1 0 0,29 20 0 0 0,3 7 110 0 0,46 42 0 0 0,-50-37-222 0 0,-2 2 1 0 0,-2 2-1 0 0,-2 2 1 0 0,35 54-1 0 0,-17-27-1283 0 0,-27-48-3341 0 0,-28-20 2817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8 4052 0 0,'-11'-8'14340'0'0,"9"8"-13717"0"0,-180 244 5092 0 0,89-123-4538 0 0,-21 30-193 0 0,107-143-1296 0 0,-9 13-503 0 0,12-7-4137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1888 0 0,'3'-7'9240'0'0,"4"-19"1908"0"0,11 53-9975 0 0,-4 13-401 0 0,14 67 0 0 0,-15-49-488 0 0,13 99 248 0 0,-6-27-211 0 0,-16-105-237 0 0,1 37-1 0 0,-4-39-3 0 0,9 47 1 0 0,-9-40-66 0 0,-1-26-434 0 0,-1-1 0 0 0,1 0 0 0 0,0 0-1 0 0,0 1 1 0 0,1-1 0 0 0,-1 0 0 0 0,1 0 0 0 0,-1 0-1 0 0,1 1 1 0 0,2 3 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67 119 1604 0 0,'0'0'11803'0'0,"-1"6"-10554"0"0,-56 219 6526 0 0,49-199-6741 0 0,88-264-1038 0 0,-71 212 54 0 0,10-25 401 0 0,2-8 1273 0 0,-21 58-1388 0 0,3 2-261 0 0,0 2-50 0 0,0-1 0 0 0,0 1-1 0 0,0 0 1 0 0,0 0 0 0 0,0 0-1 0 0,-1 0 1 0 0,1 0 0 0 0,-1 1 0 0 0,0-1-1 0 0,3 7 1 0 0,17 45 134 0 0,-17-43-137 0 0,16 48 94 0 0,-3 0 0 0 0,13 77 0 0 0,-11-8-32 0 0,7 43-828 0 0,-20-124-669 0 0,-7-46 1351 0 0,0 0 0 0 0,0-1-1 0 0,0 1 1 0 0,0 0 0 0 0,0-1 0 0 0,0 1-1 0 0,-1 0 1 0 0,1-1 0 0 0,-1 1 0 0 0,1 0 0 0 0,-1-1-1 0 0,0 1 1 0 0,0-1 0 0 0,1 1 0 0 0,-1-1 0 0 0,0 1-1 0 0,0-1 1 0 0,0 0 0 0 0,-1 0 0 0 0,1 1 0 0 0,0-1-1 0 0,0 0 1 0 0,-1 0 0 0 0,1 0 0 0 0,-1 0 0 0 0,1-1-1 0 0,-1 1 1 0 0,1 0 0 0 0,-3 0 0 0 0,-6 4-112 0 0,-1 0 0 0 0,0-1 0 0 0,-11 2 1 0 0,17-5 120 0 0,-146 32 299 0 0,86-21 1058 0 0,215-24-372 0 0,156-28-723 0 0,-281 36-208 0 0,1 0 332 0 0,31 0 1 0 0,-55 4-366 0 0,14 2-3963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4940 0 0,'0'0'16266'0'0,"4"-1"-15725"0"0,224-13 2372 0 0,-125 11-2329 0 0,-14 1-381 0 0,19 0-5760 0 0,-94 1 4029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1996 0 0,'-18'14'13004'0'0,"17"-14"-12644"0"0,1 1-1 0 0,-1 0 1 0 0,0-1-1 0 0,1 1 1 0 0,0 0-1 0 0,-1 0 1 0 0,1-1-1 0 0,-1 1 1 0 0,1 0-1 0 0,0 0 1 0 0,0 0-1 0 0,-1 0 1 0 0,1 0-1 0 0,0 1 1 0 0,2 0-38 0 0,1-1 0 0 0,-1 1 0 0 0,1-1 0 0 0,0 1 0 0 0,0-1 0 0 0,0 0 0 0 0,4 1 0 0 0,62 7 1048 0 0,1-3-1 0 0,76-4 0 0 0,-111-1-1293 0 0,19 0 129 0 0,-22-5-4336 0 0,-24 2 2522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2 3872 0 0,'-15'-1'2966'0'0,"1"0"-1"0"0,-20 2 0 0 0,-29 8 1688 0 0,43-4-4108 0 0,1 1 1 0 0,-1 0-1 0 0,1 2 0 0 0,0 0 1 0 0,1 2-1 0 0,0 0 1 0 0,-21 15-1 0 0,22-11-376 0 0,1 0-1 0 0,0 1 1 0 0,1 1 0 0 0,1 1 0 0 0,1 0-1 0 0,0 0 1 0 0,1 1 0 0 0,1 1-1 0 0,1 0 1 0 0,0 1 0 0 0,2 0 0 0 0,0 0-1 0 0,1 1 1 0 0,1 0 0 0 0,1 0-1 0 0,1 0 1 0 0,1 0 0 0 0,-1 39 0 0 0,5-41-162 0 0,0-1 1 0 0,1 1-1 0 0,1-1 1 0 0,0 0-1 0 0,2 0 1 0 0,0 0-1 0 0,1 0 0 0 0,0-1 1 0 0,2 0-1 0 0,0-1 1 0 0,1 1-1 0 0,0-1 1 0 0,1-1-1 0 0,1 0 1 0 0,1-1-1 0 0,0 0 1 0 0,1 0-1 0 0,0-1 1 0 0,1-1-1 0 0,0-1 1 0 0,1 0-1 0 0,1 0 1 0 0,-1-2-1 0 0,2 0 1 0 0,-1 0-1 0 0,25 7 1 0 0,-18-8-67 0 0,-1-2 1 0 0,1 0-1 0 0,1-2 1 0 0,-1 0-1 0 0,1-2 1 0 0,0-1 0 0 0,-1 0-1 0 0,1-2 1 0 0,0-1-1 0 0,45-9 1 0 0,-49 7 52 0 0,0 0-1 0 0,-1-2 1 0 0,1 0-1 0 0,-1-1 1 0 0,23-12 0 0 0,-36 15 55 0 0,1 0 0 0 0,-1 0 0 0 0,0-1 1 0 0,0 0-1 0 0,-1 0 0 0 0,1 0 1 0 0,-1 0-1 0 0,0-1 0 0 0,-1 0 0 0 0,1 0 1 0 0,-1 0-1 0 0,0-1 0 0 0,-1 1 1 0 0,1-1-1 0 0,-1 0 0 0 0,-1 0 0 0 0,3-9 1 0 0,-3 6 44 0 0,0-1 1 0 0,-2 0 0 0 0,1 0 0 0 0,-1 0-1 0 0,0 1 1 0 0,-1-1 0 0 0,-1 0-1 0 0,1 1 1 0 0,-2-1 0 0 0,0 0 0 0 0,0 1-1 0 0,-6-13 1 0 0,6 15-35 0 0,-1 0-1 0 0,0-1 1 0 0,0 2-1 0 0,-1-1 0 0 0,0 0 1 0 0,-1 1-1 0 0,0 0 1 0 0,0 0-1 0 0,0 1 1 0 0,-1 0-1 0 0,1 0 1 0 0,-2 0-1 0 0,1 1 1 0 0,-16-9-1 0 0,17 12-50 0 0,0 0 1 0 0,0 0-1 0 0,-1 0 0 0 0,1 0 0 0 0,0 1 0 0 0,-1 0 0 0 0,0 1 0 0 0,1 0 1 0 0,-1-1-1 0 0,1 2 0 0 0,-1-1 0 0 0,1 1 0 0 0,-1 0 0 0 0,1 1 1 0 0,0-1-1 0 0,-1 1 0 0 0,1 0 0 0 0,0 1 0 0 0,0 0 0 0 0,0 0 1 0 0,1 0-1 0 0,-1 0 0 0 0,1 1 0 0 0,-1 0 0 0 0,1 0 0 0 0,0 1 1 0 0,1-1-1 0 0,-1 1 0 0 0,1 0 0 0 0,0 0 0 0 0,0 1 0 0 0,1-1 1 0 0,0 1-1 0 0,-6 11 0 0 0,1 5-2 0 0,1 0 0 0 0,1 1-1 0 0,0 0 1 0 0,2 0 0 0 0,1 0 0 0 0,-1 36 0 0 0,4-47-5 0 0,0 48 14 0 0,13 111 0 0 0,1-36 11 0 0,-4-29 32 0 0,-2-12-311 0 0,-8-71-344 0 0,-1-20 113 0 0,1 0-1 0 0,0 0 0 0 0,0 1 1 0 0,0-1-1 0 0,0 0 0 0 0,1 1 1 0 0,-1-1-1 0 0,2 4 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14 896 0 0,'-2'-1'1036'0'0,"0"-1"0"0"0,0 1 0 0 0,0 0 0 0 0,-1-1 0 0 0,1 1 0 0 0,0 0 0 0 0,-1 0 0 0 0,1 0 0 0 0,-1 1 0 0 0,1-1 0 0 0,-1 1 0 0 0,-4-1 0 0 0,2 1-407 0 0,0 0 0 0 0,0 0 1 0 0,0 1-1 0 0,0 0 0 0 0,0 0 0 0 0,-6 1 1 0 0,-5 4-180 0 0,1 1 0 0 0,-30 16 0 0 0,38-19 357 0 0,-11 7-433 0 0,1 1 0 0 0,0 1 0 0 0,0 0 0 0 0,1 1 0 0 0,1 1 1 0 0,1 0-1 0 0,0 1 0 0 0,-17 26 0 0 0,20-26-198 0 0,1 2 1 0 0,1 0 0 0 0,1 0-1 0 0,0 1 1 0 0,2-1-1 0 0,0 2 1 0 0,-5 27-1 0 0,7-25-38 0 0,2-1 0 0 0,0 1 0 0 0,3 37 0 0 0,1-38-218 0 0,1 1 0 0 0,1-1 0 0 0,0 0 0 0 0,12 29 0 0 0,-11-37-533 0 0,0 0-1 0 0,1 0 0 0 0,0-1 1 0 0,1 0-1 0 0,1 0 1 0 0,0-1-1 0 0,18 20 1 0 0,-8-14-942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18 4880 0 0,'-7'-17'13915'0'0,"17"20"-11487"0"0,-3-1-3173 0 0,13 8 1154 0 0,0 1-1 0 0,-1 0 1 0 0,0 1-1 0 0,-1 2 1 0 0,30 27 0 0 0,-15-13-107 0 0,77 71 525 0 0,1 1-116 0 0,-48-40-836 0 0,-25-22-3078 0 0,-32-34 261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 4228 0 0,'-9'0'1567'0'0,"0"1"0"0"0,0 0 0 0 0,0 0 0 0 0,0 1 0 0 0,-9 3 0 0 0,5-1-56 0 0,0 2-1 0 0,-21 10 1 0 0,1 5-135 0 0,-43 34 0 0 0,51-35-445 0 0,-191 154 1277 0 0,204-165-2495 0 0,-17 15-777 0 0,14-6-2531 0 0,12-12 2102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72 3084 0 0,'-3'0'3177'0'0,"-1"1"-2610"0"0,0 0 0 0 0,0 0 0 0 0,0 1-1 0 0,0 0 1 0 0,1-1 0 0 0,-1 1 0 0 0,1 0 0 0 0,-1 1-1 0 0,1-1 1 0 0,0 0 0 0 0,-1 1 0 0 0,1 0 0 0 0,1 0-1 0 0,-1 0 1 0 0,0 0 0 0 0,-3 6 0 0 0,2-3-218 0 0,1 1 1 0 0,0-1-1 0 0,0 1 1 0 0,1 0-1 0 0,0 0 1 0 0,0 0 0 0 0,0 0-1 0 0,1 0 1 0 0,0 9-1 0 0,0-5-222 0 0,1 0 0 0 0,0 0 0 0 0,1 0 0 0 0,0 0-1 0 0,1 0 1 0 0,0 0 0 0 0,1-1 0 0 0,0 1 0 0 0,0-1 0 0 0,2 1 0 0 0,-1-1-1 0 0,12 18 1 0 0,-14-24-89 0 0,0-1 0 0 0,1 0 0 0 0,-1-1 0 0 0,1 1 0 0 0,0 0 0 0 0,0-1 0 0 0,0 1 0 0 0,0-1 0 0 0,0 0 0 0 0,0 0 0 0 0,0 0 0 0 0,1-1 0 0 0,-1 1 0 0 0,1-1 0 0 0,0 1 0 0 0,-1-1 0 0 0,1-1 0 0 0,0 1 0 0 0,0 0 0 0 0,-1-1 0 0 0,1 0 0 0 0,0 0 0 0 0,0 0-1 0 0,0 0 1 0 0,6-2 0 0 0,-3 0 16 0 0,0 0 0 0 0,-1 0-1 0 0,0-1 1 0 0,0 0 0 0 0,0 0 0 0 0,0-1-1 0 0,0 1 1 0 0,0-1 0 0 0,-1-1-1 0 0,0 1 1 0 0,0-1 0 0 0,0 0-1 0 0,7-9 1 0 0,-8 9 53 0 0,1-1 0 0 0,-2 1-1 0 0,1-1 1 0 0,0 0 0 0 0,-1 0-1 0 0,0 0 1 0 0,-1 0 0 0 0,1 0 0 0 0,-1-1-1 0 0,0 1 1 0 0,-1-1 0 0 0,1 1-1 0 0,-2-1 1 0 0,1 0 0 0 0,-1 0-1 0 0,1 1 1 0 0,-3-12 0 0 0,-3-6 294 0 0,4 14-267 0 0,-1 1 0 0 0,-1-1 0 0 0,0 0 1 0 0,0 1-1 0 0,-1 0 0 0 0,0 0 0 0 0,-8-15 0 0 0,4 13 16 0 0,0 1 0 0 0,0-1 0 0 0,-1 1 0 0 0,-1 1-1 0 0,1-1 1 0 0,-13-7 0 0 0,20 15-130 0 0,-1 1 0 0 0,1-1-1 0 0,0 1 1 0 0,-1 0 0 0 0,1 0-1 0 0,-1 0 1 0 0,0 0 0 0 0,1 0 0 0 0,-1 1-1 0 0,0-1 1 0 0,1 1 0 0 0,-1 0-1 0 0,0-1 1 0 0,0 1 0 0 0,-3 1 0 0 0,3 0-15 0 0,1 0 0 0 0,-1 0 0 0 0,0 0 0 0 0,1 0 0 0 0,0 0 1 0 0,-1 1-1 0 0,1-1 0 0 0,0 1 0 0 0,-1 0 0 0 0,1 0 1 0 0,0-1-1 0 0,0 2 0 0 0,0-1 0 0 0,1 0 0 0 0,-1 0 0 0 0,1 0 1 0 0,-1 1-1 0 0,-1 3 0 0 0,-6 8 2 0 0,1 2-1 0 0,0-1 1 0 0,1 1 0 0 0,1 0-1 0 0,0 1 1 0 0,1-1 0 0 0,-3 23-1 0 0,-2 51 36 0 0,2 117-1 0 0,19 94 56 0 0,-10-265-85 0 0,0 76 67 0 0,-3-66-794 0 0,8 65-1 0 0,-2-64-2328 0 0,-1-29 1439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2308 0 0,'2'0'687'0'0,"1"-1"0"0"0,-1 1-1 0 0,1-1 1 0 0,-1 1 0 0 0,1 0 0 0 0,-1 0-1 0 0,1 0 1 0 0,3 1 0 0 0,23 7 2082 0 0,24 21-689 0 0,-52-28-1961 0 0,17 11 274 0 0,-1 1 1 0 0,0 0-1 0 0,-1 2 1 0 0,0 0-1 0 0,-2 0 1 0 0,0 2-1 0 0,0-1 1 0 0,12 23 0 0 0,0 4 318 0 0,-3 1-1 0 0,27 67 1 0 0,-35-67-315 0 0,-3 1-1 0 0,8 47 0 0 0,-19-87-363 0 0,5 24 395 0 0,-2 1 1 0 0,-1 0-1 0 0,-1 37 1 0 0,-3-49-160 0 0,-1 0 0 0 0,0 0 0 0 0,-1 0-1 0 0,-1 0 1 0 0,0-1 0 0 0,-12 27 0 0 0,10-30-160 0 0,0 0 0 0 0,-1 0 0 0 0,-1-1 0 0 0,-13 19 1 0 0,15-24-711 0 0,-1 0 0 0 0,0 0 0 0 0,0-1 0 0 0,-1 0 0 0 0,1 0 0 0 0,-2-1 0 0 0,-9 7 0 0 0,7-7-915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39 347 2104 0 0,'-2'-56'8883'0'0,"-7"-25"-2214"0"0,6 53-4894 0 0,-14-95 3937 0 0,10 66-3463 0 0,7 56-1784 0 0,1 5-416 0 0,19 59 116 0 0,18 71-95 0 0,3 116-1177 0 0,-32-183-374 0 0,1 21-4182 0 0,-9-74 4135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29 1996 0 0,'-25'10'19433'0'0,"36"-8"-17567"0"0,-8-1-1862 0 0,6 0 214 0 0,0-1-1 0 0,1 0 1 0 0,15-2 0 0 0,-9 1-106 0 0,321-31 900 0 0,-329 30-1029 0 0,5 0 102 0 0,-1 0 0 0 0,1 1 0 0 0,-1 1 0 0 0,1-1 0 0 0,-1 2 0 0 0,24 3 0 0 0,-26-3-4046 0 0,-4 1 2380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73 3908 0 0,'-2'-16'9958'0'0,"-3"2"-3632"0"0,4 11-5708 0 0,-1 1-1 0 0,0-1 0 0 0,1 1 1 0 0,-1-1-1 0 0,0 1 0 0 0,0 0 0 0 0,-5-4 1 0 0,4 4-529 0 0,-1-1 0 0 0,1 1 1 0 0,-1 0-1 0 0,0 0 0 0 0,0 1 1 0 0,0-1-1 0 0,0 1 0 0 0,0 0 1 0 0,0 0-1 0 0,0 0 0 0 0,0 0 0 0 0,-1 1 1 0 0,-4 0-1 0 0,-13 0 125 0 0,0 2 0 0 0,0 0 1 0 0,-27 7-1 0 0,31-4-154 0 0,1 0 1 0 0,-1 1-1 0 0,1 1 1 0 0,0 0 0 0 0,1 2-1 0 0,-1 0 1 0 0,2 0-1 0 0,-1 2 1 0 0,-16 14-1 0 0,19-13-31 0 0,1 1-1 0 0,0 0 1 0 0,1 0-1 0 0,0 1 1 0 0,1 1 0 0 0,1 0-1 0 0,0 0 1 0 0,1 1-1 0 0,1 0 1 0 0,0 0-1 0 0,-6 28 1 0 0,-5 53 31 0 0,16-44-38 0 0,2-38-19 0 0,-1 5 1 0 0,1-18-4 0 0,0-1 1 0 0,0 1 0 0 0,0-1 0 0 0,0 0-1 0 0,0 1 1 0 0,0-1 0 0 0,0 1 0 0 0,0-1-1 0 0,1 1 1 0 0,-1-1 0 0 0,0 0 0 0 0,1 1 0 0 0,0 1-1 0 0,10 37 14 0 0,-7-34-3 0 0,-1-1 0 0 0,1 0 1 0 0,0 0-1 0 0,1 0 0 0 0,-1 0 0 0 0,1-1 0 0 0,0 1 0 0 0,0-1 0 0 0,0 0 0 0 0,0-1 0 0 0,1 1 1 0 0,8 3-1 0 0,10 3 39 0 0,43 14 0 0 0,-60-22-44 0 0,3 1 2 0 0,0-1 0 0 0,1 0 0 0 0,-1 0 0 0 0,1-1 0 0 0,-1 0 0 0 0,1-1 1 0 0,18-2-1 0 0,54-5 73 0 0,-55 3 238 0 0,-27 4-199 0 0,0-1-272 0 0,0 1 0 0 0,0 0 0 0 0,1-1 0 0 0,-1 1 0 0 0,0 0 0 0 0,0 0-1 0 0,0 0 1 0 0,1 0 0 0 0,-1 0 0 0 0,0 0 0 0 0,0 0 0 0 0,0 0 0 0 0,1 1 0 0 0,-1-1-1 0 0,0 0 1 0 0,0 1 0 0 0,1 0 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57 1488 0 0,'1'-7'3504'0'0,"-1"6"-2675"0"0,0 0 1 0 0,0 0-1 0 0,0-1 0 0 0,0 1 0 0 0,0 0 1 0 0,0 0-1 0 0,0-1 0 0 0,-1 1 0 0 0,1 0 1 0 0,0 0-1 0 0,-1 0 0 0 0,1 0 0 0 0,0-1 1 0 0,-2 0-1 0 0,1 1-73 0 0,-16-18 3616 0 0,16 18-4255 0 0,0 0 1 0 0,-1 0 0 0 0,1 0-1 0 0,0 0 1 0 0,-1 0-1 0 0,1 1 1 0 0,-1-1 0 0 0,1 0-1 0 0,-1 1 1 0 0,1-1-1 0 0,-1 1 1 0 0,0 0 0 0 0,1 0-1 0 0,-1-1 1 0 0,-2 1 0 0 0,-3-1-2 0 0,6 1 135 0 0,-30 8 358 0 0,-1 15-220 0 0,-2 8-256 0 0,18-1-102 0 0,13-27-31 0 0,-7 14 3 0 0,5-2-2 0 0,-12 57-17 0 0,16-62 16 0 0,1 33-4 0 0,0-33 5 0 0,0 0 0 0 0,1 0 0 0 0,3 12 0 0 0,12 75 223 0 0,-10-60-129 0 0,6 27 35 0 0,-7-41-32 0 0,-1 0 0 0 0,-1 0 0 0 0,-1 0 0 0 0,-1 1 0 0 0,-3 27 0 0 0,2-5 90 0 0,-7 3 116 0 0,-3-21-173 0 0,0-3-58 0 0,10-24-61 0 0,-5 8 56 0 0,4-6-1 0 0,0 0-1 0 0,0-1 0 0 0,0 1 1 0 0,-1 0-1 0 0,1-1 1 0 0,-1 0-1 0 0,0 1 1 0 0,0-1-1 0 0,1 0 1 0 0,-4 3-1 0 0,4-4 15 0 0,-25 8 619 0 0,23-8-658 0 0,-1 0 0 0 0,1-1 0 0 0,-1 1 0 0 0,1-1 1 0 0,-1 0-1 0 0,1 0 0 0 0,0 0 0 0 0,-7-2 1 0 0,9 2-43 0 0,0 0 35 0 0,-15 0-241 0 0,11-8-5720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24 1776 0 0,'-7'-4'21675'0'0,"19"1"-21327"0"0,0 0 0 0 0,1 0 0 0 0,0 1 0 0 0,-1 0-1 0 0,1 1 1 0 0,14 1 0 0 0,-25 0-268 0 0,27-2 432 0 0,-15 2-286 0 0,-1 0-1 0 0,17-3 0 0 0,-29 2-185 0 0,11 1 91 0 0,-10 0-320 0 0,32 1 563 0 0,-21 2-3914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3572 0 0,'-5'-23'18722'0'0,"4"33"-18431"0"0,-2 15 240 0 0,2 0 0 0 0,0 0 0 0 0,4 33 1 0 0,1-13-307 0 0,-4-34-185 0 0,1-1-1 0 0,0 0 1 0 0,0 1-1 0 0,1-1 1 0 0,1 0 0 0 0,0 0-1 0 0,7 18 1 0 0,-9-26-34 0 0,0 1 0 0 0,1 0 0 0 0,-1-1 0 0 0,1 1 0 0 0,0-1 0 0 0,-1 1 0 0 0,1-1 0 0 0,0 0-1 0 0,0 0 1 0 0,1 0 0 0 0,-1 0 0 0 0,0 0 0 0 0,1 0 0 0 0,-1-1 0 0 0,1 1 0 0 0,-1-1 0 0 0,1 0 0 0 0,0 1 0 0 0,-1-1 0 0 0,1-1 0 0 0,0 1 0 0 0,0 0 0 0 0,0-1 0 0 0,0 1 0 0 0,0-1 0 0 0,0 0 0 0 0,0 0 0 0 0,0 0 0 0 0,0 0 0 0 0,0-1 0 0 0,0 1 0 0 0,-1-1 0 0 0,6-1 0 0 0,1-1 14 0 0,-1-1 0 0 0,0 1 0 0 0,-1-1 0 0 0,1-1 0 0 0,-1 0 0 0 0,0 0 0 0 0,0 0 0 0 0,8-8 0 0 0,-4 1 16 0 0,0 0 0 0 0,-1-1 0 0 0,0-1-1 0 0,-1 1 1 0 0,-1-1 0 0 0,0-1 0 0 0,10-25 0 0 0,14-23 150 0 0,-15 3 1017 0 0,-17 59-1067 0 0,-2-13 1338 0 0,-1 23-1459 0 0,1-1-1 0 0,-1 1 0 0 0,-1 13 1 0 0,-2 22 16 0 0,-1 56 1 0 0,3 79-19 0 0,1 106-109 0 0,3-278 141 0 0,-1 0 0 0 0,0 0 0 0 0,-1 0 0 0 0,1-1 0 0 0,-1 1-1 0 0,-1 0 1 0 0,-4 11 0 0 0,6-18-36 0 0,-1 4 69 0 0,-1-1 1 0 0,0 1 0 0 0,-1-1 0 0 0,1 0 0 0 0,-1 0-1 0 0,1 0 1 0 0,-1 0 0 0 0,0 0 0 0 0,0-1-1 0 0,0 0 1 0 0,0 0 0 0 0,0 0 0 0 0,-8 2-1 0 0,-3-1 149 0 0,1-1-1 0 0,-1 0 1 0 0,-26-1-1 0 0,39-1-183 0 0,-2-1-7 0 0,-9-1-4 0 0,9 1-4 0 0,2 1-8 0 0,-1-1-84 0 0,0 1 0 0 0,0-1 1 0 0,0 0-1 0 0,0 0 1 0 0,0 0-1 0 0,0-1 1 0 0,-3-1-1 0 0,-7-6-3437 0 0,6 5 1943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0,'0'0'11816'0'0,"1"3"-10737"0"0,0 6-100 0 0,0 0 0 0 0,0 1 0 0 0,-1-1 0 0 0,-1 13-1 0 0,0-11-506 0 0,0 1 0 0 0,1-1-1 0 0,3 20 1 0 0,-2-26-402 0 0,0 9 80 0 0,2 0-1 0 0,0 0 1 0 0,0 0 0 0 0,1-1-1 0 0,1 1 1 0 0,0-1 0 0 0,1 0-1 0 0,11 18 1 0 0,-16-30-139 0 0,0 1 0 0 0,1-1 0 0 0,-1 1 0 0 0,1-1 0 0 0,-1 1 0 0 0,1-1 0 0 0,-1 0 1 0 0,1 1-1 0 0,0-1 0 0 0,0 0 0 0 0,0 0 0 0 0,0-1 0 0 0,0 1 0 0 0,0 0 0 0 0,0-1 0 0 0,0 1 0 0 0,0-1 0 0 0,0 1 0 0 0,0-1 0 0 0,0 0 0 0 0,0 0 1 0 0,0 0-1 0 0,0 0 0 0 0,0 0 0 0 0,0-1 0 0 0,0 1 0 0 0,0-1 0 0 0,0 1 0 0 0,0-1 0 0 0,0 0 0 0 0,0 1 0 0 0,0-1 0 0 0,0 0 0 0 0,0 0 1 0 0,3-3-1 0 0,1 0 5 0 0,1-1 0 0 0,-1 0 0 0 0,0 0 1 0 0,0 0-1 0 0,-1-1 0 0 0,0 0 0 0 0,0 0 0 0 0,5-7 1 0 0,-2-2 230 0 0,-1 1 0 0 0,-1-1 0 0 0,0-1 1 0 0,-1 1-1 0 0,-1-1 0 0 0,0 0 0 0 0,-1 0 1 0 0,-1 0-1 0 0,0 0 0 0 0,-1-1 0 0 0,-2-16 1 0 0,2 28-69 0 0,1 10 4 0 0,0 8-100 0 0,2 16-26 0 0,36 228 79 0 0,-35-227-142 0 0,1 36 1 0 0,-4-33-4 0 0,0-20 27 0 0,-1 1-1 0 0,-1-1 1 0 0,-1 1 0 0 0,0-1 0 0 0,0 0 0 0 0,-1 0 0 0 0,-1 1 0 0 0,-5 12 0 0 0,6-22 31 0 0,0 0 0 0 0,0 0 0 0 0,-1 0-1 0 0,1-1 1 0 0,-1 1 0 0 0,0-1 0 0 0,0 0 0 0 0,0 0 0 0 0,0 0-1 0 0,-1 0 1 0 0,1 0 0 0 0,-1-1 0 0 0,0 0 0 0 0,0 1 0 0 0,-7 2 0 0 0,-7 2 73 0 0,-1 0 0 0 0,-24 4 1 0 0,21-5-569 0 0,21-5-54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 1364 0 0,'7'-37'13530'0'0,"-1"10"-3422"0"0,-17 55-9394 0 0,1 1 0 0 0,-11 49 0 0 0,16-58-4968 0 0,2-10 2658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1488 0 0,'-8'1'17205'0'0,"20"18"-16427"0"0,1-2 1 0 0,1 0-1 0 0,24 25 0 0 0,0-1-351 0 0,104 116 451 0 0,-104-118-1848 0 0,-30-33-2839 0 0,-2-3 2351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68 129 3648 0 0,'-4'5'764'0'0,"-1"-1"0"0"0,1 1-1 0 0,0 0 1 0 0,1 0 0 0 0,-1 0-1 0 0,1 1 1 0 0,0-1 0 0 0,0 1-1 0 0,0 0 1 0 0,-1 7 0 0 0,1-4-212 0 0,0 1 0 0 0,2-1-1 0 0,-1 1 1 0 0,1-1 0 0 0,0 1 0 0 0,1 14 0 0 0,1-15-405 0 0,-1-1 0 0 0,1 1 0 0 0,1-1 0 0 0,-1 0 0 0 0,2 1 0 0 0,-1-1 0 0 0,1 0 0 0 0,0 0 0 0 0,1 0 0 0 0,-1-1 0 0 0,2 1 0 0 0,-1-1 0 0 0,1 0-1 0 0,0 0 1 0 0,1 0 0 0 0,9 8 0 0 0,-12-12-90 0 0,0 0-1 0 0,1-1 1 0 0,0 0 0 0 0,-1 0-1 0 0,1 0 1 0 0,0 0-1 0 0,0-1 1 0 0,0 1-1 0 0,0-1 1 0 0,1 0-1 0 0,-1 0 1 0 0,0-1-1 0 0,0 1 1 0 0,9-1 0 0 0,-7-1-8 0 0,1 1 0 0 0,0-2 0 0 0,0 1 1 0 0,0-1-1 0 0,-1 0 0 0 0,1 0 1 0 0,-1-1-1 0 0,10-5 0 0 0,-2-1 116 0 0,-1 0 1 0 0,1-1-1 0 0,-2 0 0 0 0,1-1 0 0 0,-1-1 0 0 0,19-24 0 0 0,-26 30 37 0 0,0-1 1 0 0,0 0-1 0 0,-1 0 0 0 0,0 0 0 0 0,-1-1 1 0 0,0 1-1 0 0,0-1 0 0 0,0 0 1 0 0,-1 0-1 0 0,0 0 0 0 0,-1 0 0 0 0,1 0 1 0 0,-2 0-1 0 0,1 0 0 0 0,-1-1 1 0 0,0 1-1 0 0,-1 0 0 0 0,-3-15 1 0 0,0 11 34 0 0,0-1 1 0 0,-1 1 0 0 0,0 0 0 0 0,-1 1-1 0 0,0-1 1 0 0,-1 1 0 0 0,0 1 0 0 0,-15-17-1 0 0,19 23-188 0 0,-1 0 0 0 0,-1 1 0 0 0,1 0 0 0 0,0-1 0 0 0,-1 1 0 0 0,1 1 0 0 0,-1-1 0 0 0,0 1 0 0 0,0 0 0 0 0,0 0 0 0 0,0 0 0 0 0,0 0 0 0 0,-1 1 0 0 0,1 0 0 0 0,0 0 0 0 0,-1 1 0 0 0,1 0 0 0 0,-1-1 0 0 0,1 2 0 0 0,0-1 0 0 0,-1 1 0 0 0,1-1 0 0 0,-8 3 0 0 0,5 0-30 0 0,-1 0 1 0 0,0 1-1 0 0,1 0 1 0 0,0 0 0 0 0,0 0-1 0 0,0 1 1 0 0,1 1-1 0 0,0-1 1 0 0,-1 1 0 0 0,2 0-1 0 0,-1 1 1 0 0,1-1-1 0 0,0 1 1 0 0,0 1 0 0 0,1-1-1 0 0,-7 13 1 0 0,6-7-7 0 0,-1 0 1 0 0,1 1-1 0 0,1 0 1 0 0,1 0-1 0 0,0 0 1 0 0,0 0-1 0 0,2 1 1 0 0,0-1-1 0 0,-1 25 1 0 0,4-30-51 0 0,-1 0 1 0 0,1 0-1 0 0,1 0 1 0 0,0-1-1 0 0,0 1 1 0 0,1 0-1 0 0,0-1 1 0 0,0 1-1 0 0,1-1 1 0 0,0 0 0 0 0,0 0-1 0 0,1-1 1 0 0,7 10-1 0 0,-9-13-42 0 0,0 0 0 0 0,1-1 0 0 0,-1 1 0 0 0,1-1 0 0 0,0 0 1 0 0,0 0-1 0 0,0 0 0 0 0,0 0 0 0 0,1 0 0 0 0,-1-1 0 0 0,1 0 0 0 0,-1 0 0 0 0,1 0 0 0 0,0-1 0 0 0,0 0 0 0 0,0 0 0 0 0,0 0 0 0 0,0 0 0 0 0,0-1 0 0 0,0 0 0 0 0,0 0 0 0 0,0 0 1 0 0,0 0-1 0 0,0-1 0 0 0,5-1 0 0 0,2-2-41 0 0,0-1-1 0 0,0 0 1 0 0,0-1 0 0 0,-1-1 0 0 0,0 1-1 0 0,0-2 1 0 0,0 1 0 0 0,-1-2 0 0 0,0 1 0 0 0,-1-1-1 0 0,0-1 1 0 0,-1 0 0 0 0,12-15 0 0 0,-14 14 244 0 0,1 0-1 0 0,-2 0 1 0 0,1-1-1 0 0,-2 1 1 0 0,6-19 0 0 0,-4 11 296 0 0,-4 13-159 0 0,-1-1 0 0 0,0 0-1 0 0,1-13 1 0 0,3-17 1369 0 0,-4 16-781 0 0,-1 13-556 0 0,0 7 126 0 0,0 5-361 0 0,3 24 25 0 0,2 0 1 0 0,1 0-1 0 0,12 33 1 0 0,-13-46-546 0 0,1-1 1 0 0,1 1 0 0 0,0-1 0 0 0,1-1 0 0 0,1 1-1 0 0,0-2 1 0 0,17 20 0 0 0,-9-16-1134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45 896 0 0,'3'-3'1387'0'0,"-1"1"-1"0"0,-1-1 1 0 0,1 0 0 0 0,0-1-1 0 0,-1 1 1 0 0,1 0 0 0 0,-1 0 0 0 0,0-1-1 0 0,0 1 1 0 0,0-1 0 0 0,0-6 3470 0 0,-4 14-4406 0 0,-108 139 2990 0 0,46-62-2072 0 0,37-42-859 0 0,22-30-349 0 0,0-1 0 0 0,0 1 0 0 0,-11 9 0 0 0,-6 9 144 0 0,22-26-328 0 0,-2 3-1250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3044 0 0,'20'-27'21945'0'0,"-20"27"-21914"0"0,0 1 0 0 0,0 0-1 0 0,0-1 1 0 0,0 1 0 0 0,0 0 0 0 0,0-1 0 0 0,-1 1 0 0 0,1 0-1 0 0,0-1 1 0 0,0 1 0 0 0,-1 0 0 0 0,1-1 0 0 0,-1 1-1 0 0,1 0 1 0 0,0-1 0 0 0,-1 1 0 0 0,1-1 0 0 0,-1 1 0 0 0,0 0-1 0 0,0-1-9 0 0,0 1-1 0 0,1-1 1 0 0,-1 1-1 0 0,1 0 1 0 0,-1-1 0 0 0,1 1-1 0 0,-1-1 1 0 0,1 1-1 0 0,0 0 1 0 0,-1-1-1 0 0,1 1 1 0 0,0 0-1 0 0,0 0 1 0 0,-1-1-1 0 0,1 1 1 0 0,0 0-1 0 0,0 0 1 0 0,0-1-1 0 0,0 3 1 0 0,-1 0 73 0 0,-1 0-1 0 0,1 1 1 0 0,-1-1 0 0 0,0 0 0 0 0,1 0 0 0 0,-1 0 0 0 0,-4 3 0 0 0,-2 6-1143 0 0,4-4-2011 0 0,-1 2 1464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10 440 0 0,'0'0'10896'0'0,"1"0"-10493"0"0,-1-1 0 0 0,0 0 0 0 0,0 1 0 0 0,0-1 0 0 0,0 1 1 0 0,1-1-1 0 0,-1 1 0 0 0,0-1 0 0 0,1 1 0 0 0,1-3 2016 0 0,-1 2-2016 0 0,7 1 259 0 0,0 1 0 0 0,0 0 0 0 0,0 1-1 0 0,-1 0 1 0 0,1 0 0 0 0,-1 1 0 0 0,8 3 0 0 0,54 29 570 0 0,-36-17-714 0 0,5 1-176 0 0,-1 1 0 0 0,-1 2-1 0 0,44 35 1 0 0,-7-2-3515 0 0,-63-48 134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14 1488 0 0,'-13'-13'13420'0'0,"9"13"-12930"0"0,-1 1-1 0 0,1 0 0 0 0,0 0 1 0 0,0 0-1 0 0,-1 0 1 0 0,1 1-1 0 0,0 0 1 0 0,0-1-1 0 0,0 2 1 0 0,1-1-1 0 0,-6 4 1 0 0,-41 35 1061 0 0,39-30-1059 0 0,-26 23 364 0 0,3 1-1 0 0,-51 68 1 0 0,69-85-1185 0 0,11-12-526 0 0,0-1-1 0 0,1 1 1 0 0,0 0-1 0 0,-7 13 0 0 0,5-8-695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20922 0 0,'7'10'2772'0'0,"-4"0"-2276"0"0,-3-4-1476 0 0,0 4-2196 0 0,0-3 1660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3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37 1488 0 0,'-5'-8'12992'0'0,"13"5"-12691"0"0,-1 0 1 0 0,0 0-1 0 0,0 0 1 0 0,1 1-1 0 0,0 0 1 0 0,-1 0-1 0 0,10 0 1 0 0,63-2 237 0 0,-23 1-295 0 0,-22 2-167 0 0,0 1 0 0 0,64 10 0 0 0,-39-4-35 0 0,78 12 274 0 0,-91-13 314 0 0,-46-5-770 0 0,7 0-774 0 0,-4 0-2363 0 0,2 0 779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42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2204 0 0,'19'4'7396'0'0,"99"6"-1323"0"0,165-2-2468 0 0,-203-4-1766 0 0,3-4-1360 0 0,-81 0-429 0 0,20 0 393 0 0,-12-2-171 0 0,-1 1-1204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47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122 159 440 0 0,'0'0'4697'0'0,"-18"-3"4939"0"0,11 3-8604 0 0,7 0-1009 0 0,-1 0-1 0 0,1 1 0 0 0,-1-1 1 0 0,1 0-1 0 0,-1 1 1 0 0,1-1-1 0 0,0 0 0 0 0,-1 1 1 0 0,1-1-1 0 0,-1 1 0 0 0,1-1 1 0 0,0 1-1 0 0,-1-1 0 0 0,1 1 1 0 0,0-1-1 0 0,0 1 0 0 0,-1-1 1 0 0,1 1-1 0 0,0-1 0 0 0,0 1 1 0 0,0-1-1 0 0,0 1 0 0 0,0 0 1 0 0,-1-1-1 0 0,1 1 0 0 0,0-1 1 0 0,0 1-1 0 0,1 0 0 0 0,-1-1 1 0 0,0 1-1 0 0,0-1 0 0 0,0 1 1 0 0,0-1-1 0 0,0 1 0 0 0,1-1 1 0 0,-1 1-1 0 0,0 0 1 0 0,1 0-1 0 0,-1 0 28 0 0,22 4 949 0 0,-21-5-1019 0 0,0 0 70 0 0,0-1 1 0 0,0 0-1 0 0,0 1 1 0 0,0-1-1 0 0,1 0 1 0 0,-1 1-1 0 0,-1-1 1 0 0,1 0-1 0 0,0 0 0 0 0,0 0 1 0 0,0 0-1 0 0,0 0 1 0 0,-1 0-1 0 0,1 0 1 0 0,0 0-1 0 0,-1 0 1 0 0,1 0-1 0 0,-1 0 1 0 0,1 0-1 0 0,-1-1 1 0 0,1 1-1 0 0,-1 0 1 0 0,0-2-1 0 0,0 2 193 0 0,-3-4-188 0 0,3 5-53 0 0,-1-1 0 0 0,1 1 0 0 0,0-1 0 0 0,0 0 0 0 0,-1 1-1 0 0,1-1 1 0 0,0 1 0 0 0,0-1 0 0 0,-1 1 0 0 0,1-1 0 0 0,-1 1 0 0 0,1-1 0 0 0,-1 1-1 0 0,1-1 1 0 0,-1 1 0 0 0,1-1 0 0 0,-1 1 0 0 0,1 0 0 0 0,-1-1 0 0 0,1 1-1 0 0,-1 0 1 0 0,1 0 0 0 0,-1-1 0 0 0,0 1 0 0 0,1 0 0 0 0,-1 0 0 0 0,0 0 0 0 0,1 0-1 0 0,-1 0 1 0 0,0 0 0 0 0,1 0 0 0 0,-1 0 0 0 0,1 0 0 0 0,-1 0 0 0 0,0 0 0 0 0,0 0-1 0 0,-1 0-9 0 0,0 1-9 0 0,-6 3 6 0 0,-1 1 9 0 0,4-1 2 0 0,1 3-2 0 0,1 0-2 0 0,2-5 10 0 0,6 6 50 0 0,-5-7-48 0 0,0 0 0 0 0,0 0 0 0 0,1 0 0 0 0,-1 0-1 0 0,0 0 1 0 0,1-1 0 0 0,-1 1 0 0 0,0 0 0 0 0,1 0 0 0 0,-1 0 0 0 0,1-1 0 0 0,-1 1 0 0 0,1 0 0 0 0,0 0 0 0 0,1 0-1 0 0,-1 0 28 0 0,0 0-1 0 0,1-1 0 0 0,-1 1 0 0 0,1 0 0 0 0,-1-1 0 0 0,1 0 0 0 0,-1 1 0 0 0,1-1 0 0 0,-1 0 0 0 0,1 0 0 0 0,0 0 0 0 0,-1 0 0 0 0,1 0 0 0 0,-1 0 0 0 0,1 0 0 0 0,-1-1 1 0 0,1 1-1 0 0,0-1 0 0 0,-1 1 0 0 0,0-1 0 0 0,1 1 0 0 0,-1-1 0 0 0,1 0 0 0 0,-1 0 0 0 0,0 0 0 0 0,1 0 0 0 0,-1 0 0 0 0,0 0 0 0 0,0 0 0 0 0,0 0 0 0 0,0 0 0 0 0,0 0 1 0 0,0-1-1 0 0,1 0 0 0 0,0-2 117 0 0,1 1 0 0 0,-1-1 0 0 0,0 0-1 0 0,0 1 1 0 0,-1-1 0 0 0,1 0 0 0 0,-1 0 0 0 0,0 0 0 0 0,0-1 0 0 0,0 1 0 0 0,0-5 0 0 0,-1 7-40 0 0,0 1-103 0 0,0 1 1 0 0,0-1-1 0 0,0 1 0 0 0,0-1 1 0 0,1 1-1 0 0,-1-1 1 0 0,0 1-1 0 0,0-1 0 0 0,0 1 1 0 0,-1-1-1 0 0,1 1 1 0 0,0 0-1 0 0,0-1 0 0 0,0 1 1 0 0,0-1-1 0 0,0 1 1 0 0,0-1-1 0 0,-1 1 0 0 0,1-1 1 0 0,0 1-1 0 0,0 0 1 0 0,-1-1-1 0 0,1 1 0 0 0,0-1 1 0 0,-1 1-1 0 0,1 0 1 0 0,0-1-1 0 0,-1 1 1 0 0,1 0-1 0 0,-1-1 0 0 0,-13-9 164 0 0,10 10-159 0 0,1-1-1 0 0,-1 1 0 0 0,0 0 0 0 0,0 0 0 0 0,1 1 0 0 0,-1-1 1 0 0,0 1-1 0 0,1 0 0 0 0,-1 0 0 0 0,0 0 0 0 0,1 0 0 0 0,-1 1 0 0 0,1-1 1 0 0,0 1-1 0 0,0 0 0 0 0,-7 5 0 0 0,10-7-10 0 0,-1 1 0 0 0,0-1 0 0 0,1 1 0 0 0,-1 0 0 0 0,0 0-1 0 0,1-1 1 0 0,-1 1 0 0 0,1 0 0 0 0,-1 0 0 0 0,1 0 0 0 0,-1 0 0 0 0,1-1 0 0 0,0 1 0 0 0,-1 0-1 0 0,1 0 1 0 0,0 0 0 0 0,0 0 0 0 0,0 0 0 0 0,0 0 0 0 0,-1 0 0 0 0,1 0 0 0 0,1 0-1 0 0,-1 0 1 0 0,0 0 0 0 0,0 0 0 0 0,0 0 0 0 0,0 0 0 0 0,1 0 0 0 0,0 1 0 0 0,10 17 20 0 0,-8-17-20 0 0,0 0 1 0 0,0 0-1 0 0,0 0 1 0 0,0-1-1 0 0,0 1 1 0 0,1-1-1 0 0,-1 0 1 0 0,0 0-1 0 0,1 0 1 0 0,-1 0-1 0 0,1 0 0 0 0,-1-1 1 0 0,1 0-1 0 0,-1 0 1 0 0,1 0-1 0 0,-1 0 1 0 0,1 0-1 0 0,0-1 1 0 0,-1 1-1 0 0,5-2 1 0 0,-5 1 32 0 0,0 0 1 0 0,0 0 0 0 0,0 0-1 0 0,0 0 1 0 0,0-1 0 0 0,-1 1-1 0 0,1-1 1 0 0,0 0 0 0 0,-1 0-1 0 0,1 0 1 0 0,-1 0 0 0 0,1 0-1 0 0,-1 0 1 0 0,0-1 0 0 0,0 1-1 0 0,0-1 1 0 0,0 1 0 0 0,-1-1-1 0 0,1 0 1 0 0,-1 0 0 0 0,0 0-1 0 0,2-5 1 0 0,-2 6 5 0 0,0-1 1 0 0,-1 0-1 0 0,1 1 0 0 0,-1-1 1 0 0,0 0-1 0 0,0 1 1 0 0,0-1-1 0 0,0 0 0 0 0,0 0 1 0 0,-1 1-1 0 0,1-1 1 0 0,-1 0-1 0 0,1 1 0 0 0,-1-1 1 0 0,0 0-1 0 0,0 1 0 0 0,-1 0 1 0 0,1-1-1 0 0,0 1 1 0 0,-1-1-1 0 0,1 1 0 0 0,-1 0 1 0 0,0 0-1 0 0,0 0 1 0 0,-3-3-1 0 0,3 3-26 0 0,-1 1 0 0 0,1-1 0 0 0,-1 0 0 0 0,1 1-1 0 0,-1 0 1 0 0,1-1 0 0 0,-1 1 0 0 0,0 0 0 0 0,1 1 0 0 0,-1-1 0 0 0,0 0 0 0 0,0 1 0 0 0,0-1 0 0 0,1 1-1 0 0,-1 0 1 0 0,0 0 0 0 0,0 0 0 0 0,0 1 0 0 0,-3 0 0 0 0,2-1-8 0 0,-1 1 1 0 0,1 0 0 0 0,0 0-1 0 0,0 0 1 0 0,0 1-1 0 0,0 0 1 0 0,0-1-1 0 0,0 1 1 0 0,0 1 0 0 0,0-1-1 0 0,-6 6 1 0 0,8-6-11 0 0,-1 1 0 0 0,1-1 1 0 0,0 0-1 0 0,0 1 0 0 0,0 0 0 0 0,1 0 1 0 0,-1-1-1 0 0,1 1 0 0 0,-1 0 1 0 0,1 0-1 0 0,0 0 0 0 0,0 0 1 0 0,0 1-1 0 0,0-1 0 0 0,1 0 0 0 0,0 0 1 0 0,-1 0-1 0 0,1 1 0 0 0,0-1 1 0 0,1 4-1 0 0,-1-6 2 0 0,1 0 1 0 0,-1 0-1 0 0,1 0 0 0 0,-1 0 0 0 0,1 0 1 0 0,0-1-1 0 0,-1 1 0 0 0,1 0 0 0 0,0-1 1 0 0,0 1-1 0 0,-1 0 0 0 0,1-1 0 0 0,0 1 1 0 0,0-1-1 0 0,0 1 0 0 0,0-1 0 0 0,0 1 1 0 0,1-1-1 0 0,0 1 10 0 0,-1-1-1 0 0,1 0 1 0 0,-1 0 0 0 0,1 0 0 0 0,-1 0-1 0 0,1 0 1 0 0,-1-1 0 0 0,1 1 0 0 0,-1 0-1 0 0,1-1 1 0 0,-1 1 0 0 0,1-1 0 0 0,-1 0-1 0 0,0 1 1 0 0,1-1 0 0 0,-1 0 0 0 0,0 0-1 0 0,1 0 1 0 0,-1 0 0 0 0,0 0-1 0 0,0 0 1 0 0,0 0 0 0 0,0 0 0 0 0,0 0-1 0 0,0-1 1 0 0,0 1 0 0 0,0 0 0 0 0,-1-1-1 0 0,1 1 1 0 0,0 0 0 0 0,-1-1 0 0 0,1-1-1 0 0,0 1 6 0 0,0 1-1 0 0,-1-1 1 0 0,1 0-1 0 0,-1 0 1 0 0,1 0-1 0 0,-1 0 1 0 0,1 0-1 0 0,-1 0 1 0 0,0 0-1 0 0,0 0 1 0 0,0 0-1 0 0,0 0 1 0 0,-1 0-1 0 0,1 0 0 0 0,0 1 1 0 0,-1-1-1 0 0,1 0 1 0 0,-1 0-1 0 0,0 0 1 0 0,1 0-1 0 0,-1 0 1 0 0,0 1-1 0 0,0-1 1 0 0,0 0-1 0 0,-3-2 1 0 0,-2 0-10 0 0,0 0-5 0 0,3 3-6 0 0,-4 0 0 0 0,6 0 2 0 0,-19 16-39 0 0,19-14 36 0 0,1-1 7 0 0,0 1 0 0 0,0-1 0 0 0,-1 0 0 0 0,1 1-1 0 0,0-1 1 0 0,0 1 0 0 0,0-1 0 0 0,0 0 0 0 0,0 1-1 0 0,0-1 1 0 0,0 1 0 0 0,0-1 0 0 0,0 0 0 0 0,0 1-1 0 0,0-1 1 0 0,0 1 0 0 0,0-1 0 0 0,0 1 0 0 0,0-1-1 0 0,0 0 1 0 0,0 1 0 0 0,0-1 0 0 0,0 0 0 0 0,1 1-1 0 0,-1-1 1 0 0,0 1 0 0 0,0-1 0 0 0,1 0 0 0 0,-1 1-1 0 0,0-1 1 0 0,8 16-44 0 0,-8-15 41 0 0,2 0-1 0 0,1 1-1 0 0,-1-1 0 0 0,0 1 0 0 0,0-1 0 0 0,1 0 0 0 0,-1 0 0 0 0,1 0 1 0 0,-1 0-1 0 0,1 0 0 0 0,-1 0 0 0 0,1-1 0 0 0,0 1 0 0 0,-1-1 0 0 0,1 0 1 0 0,0 0-1 0 0,-1 0 0 0 0,4 0 0 0 0,-4 0 10 0 0,-1 0-1 0 0,0 0 1 0 0,1 0-1 0 0,-1 0 1 0 0,1-1-1 0 0,-1 1 1 0 0,0 0-1 0 0,1-1 1 0 0,-1 1-1 0 0,0-1 1 0 0,1 0-1 0 0,-1 1 1 0 0,0-1-1 0 0,0 0 1 0 0,0 0-1 0 0,1 0 1 0 0,-1 0-1 0 0,0 0 1 0 0,0 0-1 0 0,0 0 1 0 0,0 0 0 0 0,-1 0-1 0 0,1 0 1 0 0,0 0-1 0 0,0-1 1 0 0,-1 1-1 0 0,1 0 1 0 0,-1 0-1 0 0,1-1 1 0 0,-1 1-1 0 0,1-1 1 0 0,-1 1-1 0 0,0 0 1 0 0,0-1-1 0 0,0-2 1 0 0,1 1 6 0 0,-1 0 0 0 0,0 0 0 0 0,-1 0 0 0 0,1 0 0 0 0,0 0 0 0 0,-1 0 0 0 0,0 0 0 0 0,0 1 0 0 0,0-1 0 0 0,0 0 0 0 0,0 0 0 0 0,0 1 0 0 0,-1-1 0 0 0,1 0 0 0 0,-4-3 0 0 0,2 2-2 0 0,-1 0-2 0 0,0 0-1 0 0,0 0 0 0 0,-1 0 0 0 0,1 1 0 0 0,-9-6 0 0 0,11 9-6 0 0,1-1 0 0 0,-1 0 1 0 0,0 1-1 0 0,1-1 0 0 0,-1 1 0 0 0,0 0 1 0 0,1-1-1 0 0,-1 1 0 0 0,0 0 0 0 0,0 0 1 0 0,1 0-1 0 0,-1 0 0 0 0,0 0 0 0 0,0 1 0 0 0,1-1 1 0 0,-1 1-1 0 0,0-1 0 0 0,1 1 0 0 0,-1-1 1 0 0,1 1-1 0 0,-1 0 0 0 0,1 0 0 0 0,-1 0 1 0 0,-1 1-1 0 0,1-1-6 0 0,-1 1 0 0 0,1-1 0 0 0,0 1 0 0 0,1-1 0 0 0,-1 1 1 0 0,0 0-1 0 0,0 0 0 0 0,1 0 0 0 0,-1 0 0 0 0,1 0 0 0 0,-1 0 1 0 0,1 0-1 0 0,0 0 0 0 0,0 0 0 0 0,0 1 0 0 0,0-1 0 0 0,1 0 0 0 0,-1 1 1 0 0,0-1-1 0 0,1 1 0 0 0,0-1 0 0 0,-1 1 0 0 0,1-1 0 0 0,0 1 0 0 0,1-1 1 0 0,-1 1-1 0 0,0-1 0 0 0,2 5 0 0 0,-1-4-9 0 0,0 0-1 0 0,0 0 1 0 0,0-1-1 0 0,0 1 1 0 0,1-1-1 0 0,-1 1 1 0 0,1-1 0 0 0,0 0-1 0 0,-1 0 1 0 0,1 1-1 0 0,0-1 1 0 0,0 0-1 0 0,1-1 1 0 0,-1 1-1 0 0,0 0 1 0 0,1-1 0 0 0,-1 1-1 0 0,1-1 1 0 0,-1 0-1 0 0,1 0 1 0 0,0 0-1 0 0,-1 0 1 0 0,1 0 0 0 0,0 0-1 0 0,4 0 1 0 0,-5-1 17 0 0,-1 0 1 0 0,1 0 0 0 0,-1-1-1 0 0,0 1 1 0 0,1 0-1 0 0,-1-1 1 0 0,0 1 0 0 0,0 0-1 0 0,1-1 1 0 0,-1 0 0 0 0,0 1-1 0 0,0-1 1 0 0,0 0-1 0 0,1 1 1 0 0,-1-1 0 0 0,0 0-1 0 0,0 0 1 0 0,0 0 0 0 0,0 0-1 0 0,-1 0 1 0 0,1 0-1 0 0,0 0 1 0 0,0-1 0 0 0,-1 1-1 0 0,1 0 1 0 0,0 0 0 0 0,-1-1-1 0 0,1 1 1 0 0,-1 0-1 0 0,0 0 1 0 0,1-1 0 0 0,-1 1-1 0 0,0-1 1 0 0,0-1 0 0 0,7-15 99 0 0,-7 17-91 0 0,0-1-1 0 0,0 0 1 0 0,1 1 0 0 0,-2-1-1 0 0,1 1 1 0 0,0-1-1 0 0,0 0 1 0 0,0 1-1 0 0,-1-1 1 0 0,1 1-1 0 0,-1-1 1 0 0,1 1-1 0 0,-1-1 1 0 0,-1-1 0 0 0,-9-20 87 0 0,10 22-94 0 0,0-1 1 0 0,0 0-1 0 0,0 0 1 0 0,0 1-1 0 0,-1-1 1 0 0,1 1-1 0 0,0-1 1 0 0,-1 1-1 0 0,1 0 1 0 0,-1-1-1 0 0,1 1 0 0 0,-1 0 1 0 0,0 0-1 0 0,1 0 1 0 0,-1 0-1 0 0,0 0 1 0 0,0 1-1 0 0,0-1 1 0 0,0 0-1 0 0,0 1 1 0 0,-2-1-1 0 0,1 1 0 0 0,1 1 1 0 0,0 0-5 0 0,0 0 0 0 0,0 0 0 0 0,0 0 0 0 0,0 1 0 0 0,0-1 0 0 0,0 1 0 0 0,1-1 0 0 0,-1 1 0 0 0,1 0 0 0 0,-1-1 0 0 0,1 1 0 0 0,0 0 0 0 0,-1 0 0 0 0,1 0 0 0 0,0 0 0 0 0,0 0 0 0 0,0 0 0 0 0,1 0 0 0 0,-2 4 0 0 0,2-3-5 0 0,-1-2 4 0 0,1 1 0 0 0,-1 0 1 0 0,1-1-1 0 0,0 1 0 0 0,-1-1 0 0 0,1 1 0 0 0,0 0 1 0 0,0-1-1 0 0,0 1 0 0 0,0 0 0 0 0,1-1 0 0 0,-1 1 0 0 0,0-1 1 0 0,1 1-1 0 0,-1-1 0 0 0,1 1 0 0 0,0-1 0 0 0,-1 1 0 0 0,1-1 1 0 0,0 1-1 0 0,0-1 0 0 0,0 0 0 0 0,0 1 0 0 0,0-1 0 0 0,0 0 1 0 0,0 0-1 0 0,0 0 0 0 0,1 0 0 0 0,-1 0 0 0 0,0 0 1 0 0,1 0-1 0 0,-1 0 0 0 0,0 0 0 0 0,1-1 0 0 0,-1 1 0 0 0,1 0 1 0 0,0-1-1 0 0,-1 0 0 0 0,3 1 0 0 0,-3 0 11 0 0,0-1 1 0 0,0 0-1 0 0,0 0 1 0 0,1 0-1 0 0,-1 1 1 0 0,0-1-1 0 0,0 0 1 0 0,0 0-1 0 0,0-1 1 0 0,0 1-1 0 0,0 0 0 0 0,0 0 1 0 0,0 0-1 0 0,0-1 1 0 0,0 1-1 0 0,0 0 1 0 0,0-1-1 0 0,0 1 1 0 0,0-1-1 0 0,0 0 1 0 0,0 1-1 0 0,0-1 0 0 0,0 1 1 0 0,0-1-1 0 0,-1 0 1 0 0,1 0-1 0 0,0 0 1 0 0,0 1-1 0 0,-1-1 1 0 0,1 0-1 0 0,-1 0 0 0 0,1 0 1 0 0,-1 0-1 0 0,1 0 1 0 0,-1 0-1 0 0,1 0 1 0 0,-1 0-1 0 0,0 0 1 0 0,0 0-1 0 0,0-1 1 0 0,1 1-1 0 0,-1 0 0 0 0,0 0 1 0 0,0 0-1 0 0,-1-2 1 0 0,1 1 42 0 0,-13-25 131 0 0,12 26-177 0 0,-7-10 43 0 0,-19 3-30 0 0,15 4-16 0 0,11 4-5 0 0,0 0 0 0 0,0-1 1 0 0,0 1-1 0 0,0 0 0 0 0,0 0 1 0 0,0 0-1 0 0,0 0 0 0 0,0 0 0 0 0,0 0 1 0 0,-1 0-1 0 0,1 0 0 0 0,0 1 1 0 0,0-1-1 0 0,1 0 0 0 0,-1 0 0 0 0,0 1 1 0 0,0-1-1 0 0,0 1 0 0 0,0-1 1 0 0,0 1-1 0 0,0-1 0 0 0,0 1 1 0 0,1 0-1 0 0,-1-1 0 0 0,0 1 0 0 0,0 0 1 0 0,1 0-1 0 0,-1-1 0 0 0,0 1 1 0 0,1 0-1 0 0,-1 0 0 0 0,1 0 1 0 0,-1 0-1 0 0,1 0 0 0 0,0 0 0 0 0,-1 0 1 0 0,1 0-1 0 0,0 1 0 0 0,-1 0-10 0 0,0 1 0 0 0,1-1 0 0 0,0 1-1 0 0,-1-1 1 0 0,1 1 0 0 0,0-1 0 0 0,0 1-1 0 0,1-1 1 0 0,-1 1 0 0 0,0-1 0 0 0,1 0-1 0 0,0 1 1 0 0,-1-1 0 0 0,2 4 0 0 0,-1-5 10 0 0,-1 0 1 0 0,1 0 0 0 0,0 0-1 0 0,-1 0 1 0 0,1 0 0 0 0,0-1-1 0 0,-1 1 1 0 0,1 0 0 0 0,0 0-1 0 0,0 0 1 0 0,0-1 0 0 0,0 1-1 0 0,0 0 1 0 0,0-1 0 0 0,0 1-1 0 0,0-1 1 0 0,0 1 0 0 0,0-1-1 0 0,0 0 1 0 0,0 1 0 0 0,0-1-1 0 0,0 0 1 0 0,0 0 0 0 0,0 0-1 0 0,1 0 1 0 0,-1 0 0 0 0,0 0-1 0 0,0 0 1 0 0,0 0 0 0 0,0 0-1 0 0,2-1 1 0 0,0 0 49 0 0,0 0 0 0 0,1-1-1 0 0,-1 1 1 0 0,-1-1 0 0 0,1 0 0 0 0,0 0 0 0 0,0 0-1 0 0,3-4 1 0 0,-5 3 11 0 0,0 1 0 0 0,0-1 0 0 0,0 0 0 0 0,-1 0 1 0 0,1 0-1 0 0,-1 0 0 0 0,0-1 0 0 0,1 1 0 0 0,-2 0 0 0 0,1 0 0 0 0,-1-4 0 0 0,1-2-66 0 0,0 8-196 0 0,0-8-607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48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5 600 0 0,'-1'6'15157'0'0,"13"-4"-14456"0"0,0-1 0 0 0,1 0 0 0 0,-1-1 0 0 0,0 0 0 0 0,17-3 1 0 0,21-1 48 0 0,153-1 1626 0 0,-174 3-2270 0 0,-5 1-4347 0 0,-21 1 2748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50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81 189 2548 0 0,'0'0'2321'0'0,"-16"-3"4576"0"0,-16 25-3604 0 0,14-6-1010 0 0,14-13-757 0 0,3-5-644 0 0,6-12-436 0 0,13-22-530 0 0,58-90 285 0 0,-71 118 180 0 0,0-1-1 0 0,1 1 1 0 0,12-14-1 0 0,-17 21-296 0 0,0 1-67 0 0,-1 1 0 0 0,1-1 0 0 0,0 1 0 0 0,-1-1 0 0 0,1 1-1 0 0,-1-1 1 0 0,1 1 0 0 0,0-1 0 0 0,-1 1 0 0 0,1 0 0 0 0,-1-1-1 0 0,0 1 1 0 0,1 0 0 0 0,-1 0 0 0 0,0-1 0 0 0,1 1 0 0 0,-1 0-1 0 0,0 0 1 0 0,0 0 0 0 0,1-1 0 0 0,-1 1 0 0 0,0 0 0 0 0,0 0-1 0 0,0 0 1 0 0,0-1 0 0 0,0 1 0 0 0,-1 1 0 0 0,8 102 193 0 0,-3 50-74 0 0,3 31-538 0 0,0-129 21 0 0,-6-49 345 0 0,-1-4 34 0 0,1-1-1 0 0,-1 1 1 0 0,0 0-1 0 0,0-1 1 0 0,0 1-1 0 0,0 0 1 0 0,0-1-1 0 0,-1 1 1 0 0,1 0-1 0 0,-1-1 1 0 0,0 1-1 0 0,-1 3 1 0 0,-1-3 5 0 0,0 0 1 0 0,0 0-1 0 0,0-1 1 0 0,0 1-1 0 0,-1-1 1 0 0,1 1-1 0 0,-1-1 1 0 0,1 0-1 0 0,-1-1 0 0 0,-7 4 1 0 0,0-1 1 0 0,-38 15 1 0 0,37-15 4 0 0,0 0 1 0 0,-18 9 0 0 0,27-12-7 0 0,-9 2-2 0 0,11 0-5 0 0,0-2-11 0 0,23-4 4 0 0,2-1 93 0 0,0 1 0 0 0,0 1 0 0 0,41 3-1 0 0,-5 1 276 0 0,-34-5-4990 0 0,-17 1 3179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3980 0 0,'-3'0'3681'0'0,"-4"0"-2631"0"0,1 1 0 0 0,-1-1 0 0 0,1 1 0 0 0,-1 1 0 0 0,1-1 0 0 0,0 1 0 0 0,-12 6 0 0 0,8-4-334 0 0,1 2 0 0 0,0-1-1 0 0,0 1 1 0 0,-11 10-1 0 0,3 0-133 0 0,1 1 0 0 0,0 0-1 0 0,-23 35 1 0 0,32-40-486 0 0,0 0 1 0 0,1 0-1 0 0,0 1 0 0 0,0 0 1 0 0,2 0-1 0 0,-1 0 0 0 0,2 0 1 0 0,0 1-1 0 0,0-1 0 0 0,1 1 1 0 0,1 0-1 0 0,1 0 0 0 0,-1-1 1 0 0,2 1-1 0 0,0 0 0 0 0,1 0 1 0 0,0-1-1 0 0,1 1 1 0 0,1-1-1 0 0,0 1 0 0 0,1-1 1 0 0,0-1-1 0 0,1 1 0 0 0,0-1 1 0 0,1 0-1 0 0,0 0 0 0 0,1-1 1 0 0,1 0-1 0 0,0 0 0 0 0,0-1 1 0 0,1 0-1 0 0,0 0 0 0 0,12 7 1 0 0,-14-12-68 0 0,0 0 0 0 0,1-1 1 0 0,-1 0-1 0 0,1 0 0 0 0,0-1 1 0 0,0-1-1 0 0,0 1 1 0 0,1-1-1 0 0,-1-1 0 0 0,0 0 1 0 0,1 0-1 0 0,-1-1 0 0 0,1 0 1 0 0,-1 0-1 0 0,1-1 1 0 0,-1-1-1 0 0,17-4 0 0 0,-8 1 4 0 0,-1 0 0 0 0,0-2-1 0 0,0 0 1 0 0,-1 0-1 0 0,0-2 1 0 0,0 0 0 0 0,-1-1-1 0 0,21-18 1 0 0,-28 21 14 0 0,-1 0 0 0 0,0 0 0 0 0,0-1 0 0 0,-1 0 0 0 0,0-1 0 0 0,0 1 0 0 0,-1-1 0 0 0,0 0 1 0 0,7-19-1 0 0,-10 22 1 0 0,0 0 0 0 0,0 1 0 0 0,-1-1 0 0 0,0 0 0 0 0,-1 0 0 0 0,1 0 1 0 0,-1 0-1 0 0,0 0 0 0 0,0 0 0 0 0,-1 0 0 0 0,0 0 0 0 0,0 0 0 0 0,0 0 1 0 0,-1 1-1 0 0,0-1 0 0 0,0 0 0 0 0,0 1 0 0 0,-5-7 0 0 0,4 6 4 0 0,0 0 0 0 0,-1 1 0 0 0,0-1 0 0 0,0 1 0 0 0,0 0 0 0 0,-10-8 0 0 0,12 12-46 0 0,1 0-1 0 0,-1 0 1 0 0,0 0 0 0 0,1 0 0 0 0,-1 0 0 0 0,0 1-1 0 0,0-1 1 0 0,0 1 0 0 0,0-1 0 0 0,0 1 0 0 0,0 0-1 0 0,0 0 1 0 0,0 0 0 0 0,0 0 0 0 0,0 0 0 0 0,0 0-1 0 0,1 0 1 0 0,-1 1 0 0 0,0-1 0 0 0,0 1 0 0 0,0-1-1 0 0,0 1 1 0 0,0 0 0 0 0,1 0 0 0 0,-1 0 0 0 0,0 0-1 0 0,-2 2 1 0 0,-2 1 0 0 0,0 1 0 0 0,0-1 0 0 0,0 1 0 0 0,1 1-1 0 0,0-1 1 0 0,0 1 0 0 0,0 0 0 0 0,1 0 0 0 0,0 0 0 0 0,0 1-1 0 0,-4 9 1 0 0,-1 6 12 0 0,1 1 0 0 0,-6 29 0 0 0,8-22 0 0 0,2 0 1 0 0,2-1 0 0 0,0 1 0 0 0,2 0-1 0 0,4 36 1 0 0,-3-50-8 0 0,21 185 97 0 0,-8-92-11 0 0,-14-106-151 0 0,15 89-9 0 0,-13-83-715 0 0,0 0-1 0 0,1 0 0 0 0,0 0 1 0 0,7 11-1 0 0,-4-12-832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6:5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89 139 1720 0 0,'-8'-9'8267'0'0,"-5"-3"-4899"0"0,11 11-3139 0 0,1 0 0 0 0,-2 0 1 0 0,1 0-1 0 0,0 0 0 0 0,0 0 0 0 0,0 1 0 0 0,0-1 0 0 0,0 0 0 0 0,-1 1 0 0 0,1 0 1 0 0,0 0-1 0 0,0-1 0 0 0,-1 1 0 0 0,1 1 0 0 0,0-1 0 0 0,0 0 0 0 0,-1 0 0 0 0,1 1 1 0 0,0 0-1 0 0,0-1 0 0 0,0 1 0 0 0,0 0 0 0 0,0 0 0 0 0,0 0 0 0 0,-4 2 0 0 0,6-2-183 0 0,-1 0-1 0 0,0 0 0 0 0,0-1 0 0 0,1 1 1 0 0,-1 0-1 0 0,0 0 0 0 0,1 0 0 0 0,-1 0 1 0 0,1 0-1 0 0,-1 0 0 0 0,1 1 0 0 0,0-1 1 0 0,-1 0-1 0 0,1 0 0 0 0,0 0 0 0 0,0 0 1 0 0,0 0-1 0 0,0 0 0 0 0,0 0 0 0 0,0 1 1 0 0,0-1-1 0 0,0 0 0 0 0,0 0 0 0 0,1 0 1 0 0,-1 0-1 0 0,1 2 0 0 0,0-1 42 0 0,0 1 0 0 0,0-1 1 0 0,1 0-1 0 0,-1 0 0 0 0,0 0 0 0 0,1 0 0 0 0,-1 0 0 0 0,1-1 0 0 0,0 1 1 0 0,3 2-1 0 0,-3-3 8 0 0,0-1 0 0 0,0 0 0 0 0,0 0 0 0 0,1 0 0 0 0,-1 0 1 0 0,0 0-1 0 0,0 0 0 0 0,0-1 0 0 0,0 1 0 0 0,1-1 0 0 0,-1 1 0 0 0,0-1 1 0 0,0 0-1 0 0,0 0 0 0 0,0 0 0 0 0,2-1 0 0 0,-1 0 57 0 0,-1-1 0 0 0,0 1-1 0 0,1-1 1 0 0,-1 0 0 0 0,0 1-1 0 0,0-1 1 0 0,-1 0 0 0 0,1 0-1 0 0,0 0 1 0 0,-1 0 0 0 0,0 0-1 0 0,0-1 1 0 0,1-4 0 0 0,0 3-33 0 0,-1 0 0 0 0,-1-1-1 0 0,1 1 1 0 0,-1 0 0 0 0,0 0 0 0 0,0 0 0 0 0,0-1 0 0 0,-2-5 0 0 0,1 4 15 0 0,0 1-62 0 0,0 0-1 0 0,-1 1 1 0 0,1 0 0 0 0,-1-1 0 0 0,0 1 0 0 0,0 0-1 0 0,-1 0 1 0 0,-4-8 0 0 0,6 13-68 0 0,0-1 0 0 0,1 1 1 0 0,-1-1-1 0 0,0 1 0 0 0,1 0 0 0 0,-1-1 1 0 0,0 1-1 0 0,0 0 0 0 0,0 0 0 0 0,1-1 1 0 0,-1 1-1 0 0,0 0 0 0 0,0 0 1 0 0,0 0-1 0 0,1 0 0 0 0,-1 0 0 0 0,0 0 1 0 0,0 0-1 0 0,0 0 0 0 0,1 0 0 0 0,-3 1 1 0 0,-15 6 31 0 0,16-7-44 0 0,1 1-1 0 0,-1 0 1 0 0,0 1-1 0 0,1-1 1 0 0,-1 0-1 0 0,1 0 1 0 0,0 1-1 0 0,-1-1 1 0 0,1 1-1 0 0,0-1 1 0 0,0 1-1 0 0,0 0 1 0 0,0-1-1 0 0,0 1 1 0 0,0 0-1 0 0,0 0 0 0 0,1 0 1 0 0,-1-1-1 0 0,1 1 1 0 0,-1 0-1 0 0,1 0 1 0 0,0 0-1 0 0,-1 0 1 0 0,1 0-1 0 0,0 0 1 0 0,1 0-1 0 0,-1 0 1 0 0,0 0-1 0 0,0 0 1 0 0,1 0-1 0 0,-1 0 1 0 0,1-1-1 0 0,1 4 0 0 0,-1-4 15 0 0,-1 0 0 0 0,1 0 0 0 0,0 0 0 0 0,0 0 0 0 0,0 0 0 0 0,0 0-1 0 0,0-1 1 0 0,0 1 0 0 0,0 0 0 0 0,0-1 0 0 0,0 1 0 0 0,0-1 0 0 0,1 1-1 0 0,-1-1 1 0 0,0 0 0 0 0,0 1 0 0 0,0-1 0 0 0,1 0 0 0 0,-1 0 0 0 0,0 0-1 0 0,0 0 1 0 0,1 0 0 0 0,-1 0 0 0 0,0 0 0 0 0,0 0 0 0 0,1 0 0 0 0,-1-1-1 0 0,0 1 1 0 0,0 0 0 0 0,0-1 0 0 0,1 1 0 0 0,-1-1 0 0 0,0 0-1 0 0,0 1 1 0 0,0-1 0 0 0,0 0 0 0 0,0 1 0 0 0,0-1 0 0 0,0 0 0 0 0,0 0-1 0 0,-1 0 1 0 0,1 0 0 0 0,0 0 0 0 0,0 0 0 0 0,-1 0 0 0 0,1 0 0 0 0,-1 0-1 0 0,1 0 1 0 0,-1-1 0 0 0,1 1 0 0 0,-1 0 0 0 0,0 0 0 0 0,1-1 0 0 0,-1 1-1 0 0,0 0 1 0 0,0 0 0 0 0,0 0 0 0 0,0-1 0 0 0,0 1 0 0 0,0 0 0 0 0,0 0-1 0 0,-1-2 1 0 0,0-2-1 0 0,1 3 2 0 0,0 1-1 0 0,-1-1 0 0 0,1 1 1 0 0,-1-1-1 0 0,1 0 1 0 0,-1 1-1 0 0,0-1 0 0 0,0 1 1 0 0,0-1-1 0 0,1 1 1 0 0,-1-1-1 0 0,0 1 0 0 0,-1 0 1 0 0,1 0-1 0 0,0-1 0 0 0,0 1 1 0 0,-1 0-1 0 0,1 0 1 0 0,0 0-1 0 0,-1 0 0 0 0,1 1 1 0 0,-1-1-1 0 0,1 0 0 0 0,-3 0 1 0 0,2 0-170 0 0,-15 12-5229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20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1664 0 0,'0'0'13399'0'0,"2"3"-13006"0"0,9 18 686 0 0,-10-20-781 0 0,4 22 1216 0 0,-2-19-1388 0 0,-1 1-1 0 0,0-1 1 0 0,0 1-1 0 0,0 0 1 0 0,-1-1-1 0 0,0 1 1 0 0,1 0 0 0 0,-2 0-1 0 0,1 0 1 0 0,0 0-1 0 0,-1 10 1 0 0,9 8 13 0 0,-8-18-131 0 0,-1-1-1 0 0,1 1 1 0 0,0-1-1 0 0,1 0 1 0 0,-1 0-1 0 0,1 1 1 0 0,3 5-1 0 0,4 15 69 0 0,-4-2-371 0 0,-1 2-5062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21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1 1776 0 0,'0'0'14601'0'0,"-4"2"-14330"0"0,-19 11 633 0 0,0 1 1 0 0,-38 32-1 0 0,50-38-810 0 0,-9 9 649 0 0,-39 23 0 0 0,58-39-690 0 0,-25 16 331 0 0,25-16-323 0 0,-21 14 684 0 0,10-7-471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4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48 3168 0 0,'-1'-21'6774'0'0,"1"-5"6299"0"0,-10 91-12376 0 0,-1 75 0 0 0,8-88-554 0 0,-1 48 139 0 0,4 1 0 0 0,18 139 0 0 0,-1-97-43 0 0,-16-139-153 0 0,-1 0-1 0 0,1 1 1 0 0,-1-1-1 0 0,0 0 1 0 0,0 1-1 0 0,-1-1 1 0 0,1 1-1 0 0,-1-1 1 0 0,0 0-1 0 0,0 0 1 0 0,-3 6-1 0 0,3-8-35 0 0,-1 0-1 0 0,1 1 1 0 0,-1-1 0 0 0,0 0-1 0 0,0-1 1 0 0,0 1 0 0 0,0 0-1 0 0,0 0 1 0 0,0-1 0 0 0,0 1-1 0 0,0-1 1 0 0,-1 0 0 0 0,1 0-1 0 0,-1 0 1 0 0,1 0 0 0 0,-1 0-1 0 0,1 0 1 0 0,-1-1 0 0 0,-2 1 0 0 0,-66 16 489 0 0,-116 43 1 0 0,82-15-5258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1888 0 0,'0'0'9922'0'0,"-1"4"-7817"0"0,-1 10-773 0 0,1 1 0 0 0,0-1 1 0 0,3 25-1 0 0,-1-3-248 0 0,7 202 2712 0 0,0 2-1982 0 0,-7-185-1496 0 0,-1 44 177 0 0,0-26-159 0 0,2-56-625 0 0,-2 0-1 0 0,0 0 1 0 0,-3 21-1 0 0,-2-20-1592 0 0,2-12-1457 0 0,-3-3 1785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4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4192 0 0,'0'0'8817'0'0,"-4"-10"-5392"0"0,17 1-2161 0 0,1 2-220 0 0,1 1-168 0 0,-1-2-136 0 0,10-1-120 0 0,-3 1-136 0 0,6-4-200 0 0,15-4-248 0 0,-1 1-612 0 0,1-1-980 0 0,-1 3 48 0 0,-7 1 60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2644 0 0,'97'143'9277'0'0,"-72"-98"-7307"0"0,27 69 1 0 0,-38-80-1549 0 0,-2 1 0 0 0,-2 1-1 0 0,-1 0 1 0 0,-2 0 0 0 0,-2 0 0 0 0,-1 1 0 0 0,-1 54-1 0 0,-4-64-165 0 0,-2 1 0 0 0,-1-1-1 0 0,-1 0 1 0 0,-1 0-1 0 0,-11 30 1 0 0,12-45-103 0 0,1-1-1 0 0,-1 1 1 0 0,-1-1 0 0 0,0 1-1 0 0,-1-2 1 0 0,0 1-1 0 0,-1-1 1 0 0,0 0 0 0 0,0 0-1 0 0,-1-1 1 0 0,0-1 0 0 0,-1 1-1 0 0,-14 9 1 0 0,20-15-79 0 0,-1-1 1 0 0,0 1 0 0 0,0-1-1 0 0,0 0 1 0 0,0 0 0 0 0,0-1-1 0 0,0 1 1 0 0,0-1 0 0 0,-1 0-1 0 0,1 0 1 0 0,-1-1 0 0 0,1 0-1 0 0,-7 0 1 0 0,9-1-56 0 0,0 1-1 0 0,0-1 1 0 0,0 0 0 0 0,0 0 0 0 0,1 0-1 0 0,-1-1 1 0 0,0 1 0 0 0,1-1-1 0 0,-1 1 1 0 0,0-1 0 0 0,1 0 0 0 0,0 0-1 0 0,-1 0 1 0 0,1 0 0 0 0,0 0 0 0 0,0-1-1 0 0,0 1 1 0 0,1-1 0 0 0,-1 1 0 0 0,1-1-1 0 0,-1 1 1 0 0,1-1 0 0 0,0 0 0 0 0,-2-5-1 0 0,0-3-35 0 0,1 0 1 0 0,0 0-1 0 0,0 0 0 0 0,1 0 0 0 0,1 0 1 0 0,0 0-1 0 0,1-1 0 0 0,1-11 0 0 0,3-5-24 0 0,0 0-1 0 0,11-31 0 0 0,20-37-39 0 0,3 1 0 0 0,83-141 1 0 0,-1 15 1791 0 0,-114 207-1537 0 0,5-10-468 0 0,-1 10-3990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65 275 2204 0 0,'3'11'1619'0'0,"0"-1"0"0"0,0 0 0 0 0,1 0 0 0 0,0-1 0 0 0,10 18 0 0 0,-11-24-1464 0 0,-1 0-1 0 0,0 0 1 0 0,1 0 0 0 0,0-1 0 0 0,0 1-1 0 0,0-1 1 0 0,0 1 0 0 0,0-1 0 0 0,0 0 0 0 0,0 0-1 0 0,1 0 1 0 0,-1-1 0 0 0,1 1 0 0 0,-1-1-1 0 0,1 0 1 0 0,0 0 0 0 0,0 0 0 0 0,-1 0 0 0 0,7 0-1 0 0,-2-1 28 0 0,0 0-1 0 0,-1-1 0 0 0,1 1 0 0 0,-1-1 0 0 0,1-1 0 0 0,-1 0 0 0 0,1 0 1 0 0,-1 0-1 0 0,0-1 0 0 0,0 0 0 0 0,0 0 0 0 0,0-1 0 0 0,0 0 1 0 0,-1 0-1 0 0,0 0 0 0 0,0-1 0 0 0,7-6 0 0 0,-6 3 89 0 0,1 0 0 0 0,-1 0 0 0 0,-1-1 0 0 0,1 0 0 0 0,-2 0 0 0 0,1 0 0 0 0,-1-1 0 0 0,-1 0 0 0 0,1 0-1 0 0,-2 0 1 0 0,5-16 0 0 0,-6 14-24 0 0,0-2 0 0 0,-1 1 1 0 0,0 0-1 0 0,-1 0 0 0 0,-1-15 0 0 0,0 20-162 0 0,0 1-1 0 0,0-1 1 0 0,-1 1 0 0 0,0 0-1 0 0,0-1 1 0 0,-1 1 0 0 0,0 0 0 0 0,0 0-1 0 0,-1 1 1 0 0,-4-9 0 0 0,5 13-70 0 0,1-1 0 0 0,0 0 0 0 0,-1 1 0 0 0,1-1 1 0 0,-1 1-1 0 0,0 0 0 0 0,0 0 0 0 0,1 0 0 0 0,-2 0 0 0 0,1 0 0 0 0,0 0 1 0 0,0 1-1 0 0,0 0 0 0 0,-1 0 0 0 0,1 0 0 0 0,-6-1 0 0 0,4 1-8 0 0,-1 1-1 0 0,1 0 0 0 0,0 1 0 0 0,0-1 1 0 0,-1 1-1 0 0,1 0 0 0 0,0 0 1 0 0,0 0-1 0 0,0 1 0 0 0,-6 2 0 0 0,0 1-9 0 0,1 1-1 0 0,0 0 1 0 0,1 0-1 0 0,-1 1 1 0 0,1 0-1 0 0,0 1 1 0 0,1-1-1 0 0,0 2 1 0 0,-12 15-1 0 0,4 1 41 0 0,1 1 0 0 0,2 0 0 0 0,1 1-1 0 0,0 1 1 0 0,3 0 0 0 0,0 0 0 0 0,1 1 0 0 0,-6 55 0 0 0,4 19 498 0 0,4 123 0 0 0,6 196-221 0 0,0-413-1292 0 0,1 0 0 0 0,0 0 0 0 0,4 14 0 0 0,-1-11-603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47 351 1236 0 0,'1'3'412'0'0,"-1"0"0"0"0,1 0-1 0 0,0-1 1 0 0,0 1 0 0 0,0 0 0 0 0,0-1 0 0 0,0 1-1 0 0,1-1 1 0 0,-1 1 0 0 0,1-1 0 0 0,0 0 0 0 0,-1 1-1 0 0,1-1 1 0 0,0 0 0 0 0,0 0 0 0 0,1-1 0 0 0,3 4-1 0 0,-2-3-57 0 0,-1 0-1 0 0,1-1 0 0 0,0 1 0 0 0,0-1 0 0 0,-1 0 1 0 0,1 0-1 0 0,0-1 0 0 0,0 1 0 0 0,0-1 0 0 0,0 0 1 0 0,7 0-1 0 0,-3-1-49 0 0,0 0-1 0 0,0-1 1 0 0,0 0 0 0 0,0 0 0 0 0,0-1 0 0 0,0 0 0 0 0,0 0 0 0 0,-1-1-1 0 0,1 0 1 0 0,-1 0 0 0 0,10-8 0 0 0,-7 2 19 0 0,1 0 0 0 0,-2-1 0 0 0,0 0 0 0 0,0 0 0 0 0,-1-1 0 0 0,0 0 1 0 0,-1 0-1 0 0,0-1 0 0 0,5-16 0 0 0,-8 18-35 0 0,0-1 1 0 0,-1 0 0 0 0,0 1-1 0 0,-1-1 1 0 0,0 0-1 0 0,-1 0 1 0 0,0-1-1 0 0,-1 1 1 0 0,-1 0 0 0 0,0 0-1 0 0,-3-14 1 0 0,4 22-225 0 0,-1 0 0 0 0,0 0 1 0 0,-1 0-1 0 0,1 0 0 0 0,-1 1 1 0 0,0-1-1 0 0,0 0 1 0 0,0 1-1 0 0,0-1 0 0 0,0 1 1 0 0,-1 0-1 0 0,0 0 0 0 0,1 0 1 0 0,-1 0-1 0 0,0 0 0 0 0,-1 1 1 0 0,1-1-1 0 0,0 1 0 0 0,-1 0 1 0 0,1 0-1 0 0,-8-3 0 0 0,6 3-39 0 0,-1 1-1 0 0,1 0 1 0 0,0 0-1 0 0,0 0 0 0 0,-1 1 1 0 0,1 0-1 0 0,0 0 1 0 0,0 0-1 0 0,-1 1 1 0 0,1 0-1 0 0,0 0 0 0 0,0 0 1 0 0,-1 0-1 0 0,1 1 1 0 0,1 0-1 0 0,-9 4 1 0 0,0 1-19 0 0,0 1 0 0 0,0 1 0 0 0,1 0 0 0 0,1 0 1 0 0,-1 1-1 0 0,2 0 0 0 0,-1 1 0 0 0,1 1 0 0 0,1 0 1 0 0,0 0-1 0 0,1 0 0 0 0,0 1 0 0 0,1 0 0 0 0,0 1 1 0 0,1 0-1 0 0,1 0 0 0 0,0 0 0 0 0,1 1 0 0 0,-3 15 1 0 0,6-23-78 0 0,1-1 1 0 0,-1 0-1 0 0,1 1 1 0 0,0-1-1 0 0,1 0 1 0 0,-1 1-1 0 0,1-1 1 0 0,1 0-1 0 0,-1 0 1 0 0,1 0-1 0 0,0 0 1 0 0,0 0-1 0 0,1 0 0 0 0,4 7 1 0 0,-5-10-29 0 0,-1 0 1 0 0,1 0 0 0 0,0-1-1 0 0,1 1 1 0 0,-1-1-1 0 0,0 0 1 0 0,1 1-1 0 0,-1-1 1 0 0,1 0-1 0 0,0 0 1 0 0,-1-1-1 0 0,1 1 1 0 0,0-1 0 0 0,0 1-1 0 0,0-1 1 0 0,0 0-1 0 0,1 0 1 0 0,-1 0-1 0 0,0 0 1 0 0,0-1-1 0 0,0 1 1 0 0,1-1-1 0 0,-1 0 1 0 0,0 0-1 0 0,1 0 1 0 0,-1 0 0 0 0,0-1-1 0 0,6-1 1 0 0,1-1-119 0 0,0 0 1 0 0,0-1 0 0 0,0-1-1 0 0,0 1 1 0 0,-1-2 0 0 0,0 1-1 0 0,0-1 1 0 0,0-1 0 0 0,-1 1-1 0 0,0-1 1 0 0,-1-1 0 0 0,12-13-1 0 0,2-6 426 0 0,-2-2 0 0 0,25-47 0 0 0,-34 57 292 0 0,-4 8 434 0 0,-1-1 0 0 0,-1 1-1 0 0,5-19 1 0 0,-4 13 435 0 0,-4 12 479 0 0,-2 6-761 0 0,-5 17-469 0 0,-6 30-511 0 0,10-25-103 0 0,1-1 0 0 0,1 1 0 0 0,1-1 0 0 0,1 1 0 0 0,0-1 0 0 0,11 37 0 0 0,-9-43-450 0 0,2 1 1 0 0,0-1-1 0 0,1 0 0 0 0,0-1 0 0 0,1 0 0 0 0,1 0 0 0 0,1-1 0 0 0,0 0 0 0 0,14 16 1 0 0,1-5-1166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3292 0 0,'-11'5'1932'0'0,"0"1"0"0"0,0 0 0 0 0,1 0 0 0 0,-1 1 0 0 0,-15 15 1 0 0,16-13-998 0 0,0 2 1 0 0,0 0 0 0 0,1 0 0 0 0,-13 21 0 0 0,15-19-657 0 0,-1 1 1 0 0,2 0-1 0 0,0 1 0 0 0,1-1 1 0 0,0 1-1 0 0,1 1 0 0 0,1-1 1 0 0,0 0-1 0 0,1 1 0 0 0,0 20 1 0 0,2-26-243 0 0,1 1-1 0 0,0-1 1 0 0,1 1 0 0 0,0-1 0 0 0,1 0 0 0 0,0 0 0 0 0,0 0 0 0 0,1 0 0 0 0,1 0-1 0 0,-1-1 1 0 0,2 0 0 0 0,-1 0 0 0 0,1 0 0 0 0,0-1 0 0 0,1 0 0 0 0,12 12 0 0 0,-13-14-89 0 0,1 0 1 0 0,0 0 0 0 0,0-1-1 0 0,1 0 1 0 0,0-1 0 0 0,0 0-1 0 0,0 0 1 0 0,0 0 0 0 0,0-1-1 0 0,1 0 1 0 0,0-1 0 0 0,-1 0 0 0 0,1 0-1 0 0,0-1 1 0 0,0 0 0 0 0,0 0-1 0 0,0-1 1 0 0,0-1 0 0 0,13-1-1 0 0,-6-1 29 0 0,-1-1-1 0 0,0-1 0 0 0,0 0 0 0 0,0-1 0 0 0,-1 0 1 0 0,0-1-1 0 0,0-1 0 0 0,-1 0 0 0 0,0-1 0 0 0,0 0 1 0 0,-1-1-1 0 0,0 0 0 0 0,-1-1 0 0 0,0-1 0 0 0,-1 1 1 0 0,0-2-1 0 0,-1 1 0 0 0,0-2 0 0 0,10-20 0 0 0,-17 27 111 0 0,1 0 0 0 0,-1-1-1 0 0,0 0 1 0 0,0 1 0 0 0,-1-1-1 0 0,0 0 1 0 0,-1 1 0 0 0,1-1-1 0 0,-2 0 1 0 0,1 0 0 0 0,-1 0-1 0 0,0 1 1 0 0,-4-16 0 0 0,4 21-70 0 0,1 0 1 0 0,0 0 0 0 0,-1 0-1 0 0,0 0 1 0 0,1 0 0 0 0,-1 0 0 0 0,0 0-1 0 0,0 1 1 0 0,0-1 0 0 0,0 0-1 0 0,-1 0 1 0 0,1 1 0 0 0,0-1-1 0 0,-1 0 1 0 0,1 1 0 0 0,-1 0-1 0 0,1-1 1 0 0,-1 1 0 0 0,0 0-1 0 0,0 0 1 0 0,1 0 0 0 0,-1 0-1 0 0,0 0 1 0 0,0 0 0 0 0,0 0-1 0 0,0 1 1 0 0,0-1 0 0 0,0 1-1 0 0,0-1 1 0 0,0 1 0 0 0,-1 0 0 0 0,1 0-1 0 0,0 0 1 0 0,0 0 0 0 0,0 0-1 0 0,0 1 1 0 0,0-1 0 0 0,0 0-1 0 0,0 1 1 0 0,0 0 0 0 0,0-1-1 0 0,-2 2 1 0 0,-5 2 20 0 0,1 0 1 0 0,0 1-1 0 0,1-1 1 0 0,-1 1-1 0 0,1 1 1 0 0,0-1-1 0 0,0 1 0 0 0,-9 12 1 0 0,9-9 6 0 0,0 0 0 0 0,1 1 1 0 0,0 0-1 0 0,1 1 0 0 0,0-1 1 0 0,0 1-1 0 0,1 0 0 0 0,-5 21 0 0 0,3 0 134 0 0,-3 62 0 0 0,13 93 417 0 0,2-54-176 0 0,1 97 5 0 0,-7-218-542 0 0,0 12-2240 0 0,-4 31-1 0 0,1-43 785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4848 0 0,'7'-8'17691'0'0,"-7"21"-17689"0"0,7 66 2330 0 0,4 86-694 0 0,-11-138-2051 0 0,0-1 0 0 0,2 1 0 0 0,1-1 0 0 0,12 47 0 0 0,-7-55-1196 0 0,2-4 10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19154 0 0,'-3'-12'5978'0'0,"-4"15"-4372"0"0,6 0-1612 0 0,0-1 0 0 0,-1 0 0 0 0,1 1 0 0 0,0-1 0 0 0,0 1 0 0 0,0-1 0 0 0,0 1 0 0 0,0 4 0 0 0,-10 252 413 0 0,18-87-3970 0 0,-4-147 1961 0 0,0-4 18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 0 0,'1'-1'8758'0'0,"6"2"-2817"0"0,-2 12-4930 0 0,-1 0 0 0 0,0 0 0 0 0,-1 0-1 0 0,0 0 1 0 0,1 26 0 0 0,-1 75 254 0 0,-3-82-720 0 0,-3 98-474 0 0,-1-43-4514 0 0,1-69 2919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3980 0 0,'-46'53'10167'0'0,"-19"25"-6666"0"0,33-36-2283 0 0,-3-1 0 0 0,-1-2-1 0 0,-47 40 1 0 0,78-75-1100 0 0,0 0 1 0 0,0 0 0 0 0,0 0 0 0 0,0 0-1 0 0,-1-1 1 0 0,1 0 0 0 0,-1 0 0 0 0,0-1-1 0 0,0 0 1 0 0,0 0 0 0 0,-8 2 0 0 0,14-4-121 0 0,-1 0 1 0 0,1 0-1 0 0,-1 0 1 0 0,1 0-1 0 0,-1 0 1 0 0,0 0 0 0 0,1 0-1 0 0,-1 0 1 0 0,1 0-1 0 0,-1 0 1 0 0,1-1 0 0 0,-1 1-1 0 0,1 0 1 0 0,-1 0-1 0 0,1 0 1 0 0,-1-1 0 0 0,1 1-1 0 0,-1 0 1 0 0,1 0-1 0 0,0-1 1 0 0,-1 1-1 0 0,1 0 1 0 0,-1-1 0 0 0,1 1-1 0 0,0-1 1 0 0,-1 1-1 0 0,1-1 1 0 0,0 1 0 0 0,0 0-1 0 0,-1-1 1 0 0,1 1-1 0 0,0-1 1 0 0,0 1 0 0 0,0-1-1 0 0,-1 1 1 0 0,1-1-1 0 0,0 1 1 0 0,0-1-1 0 0,0 0 1 0 0,0 1 0 0 0,0-1-1 0 0,0 1 1 0 0,0-1-1 0 0,0 1 1 0 0,0-1 0 0 0,0 1-1 0 0,1-1 1 0 0,-1 1-1 0 0,0-1 1 0 0,0 1 0 0 0,0-1-1 0 0,1 1 1 0 0,-1-1-1 0 0,0 1 1 0 0,1-1-1 0 0,1-3-5 0 0,0 0-1 0 0,1 0 1 0 0,-1 1-1 0 0,1-1 0 0 0,5-5 1 0 0,-2 3 49 0 0,1 0 0 0 0,0 0 0 0 0,0 1 0 0 0,1 0 0 0 0,0 1 1 0 0,0 0-1 0 0,0 0 0 0 0,0 0 0 0 0,0 1 0 0 0,1 1 0 0 0,-1-1 0 0 0,1 1 1 0 0,14-1-1 0 0,-17 2 42 0 0,1 1-1 0 0,-1 0 1 0 0,0 0 0 0 0,0 1 0 0 0,0 0 0 0 0,0 0 0 0 0,0 0 0 0 0,0 1 0 0 0,0 0 0 0 0,0 0-1 0 0,0 0 1 0 0,-1 1 0 0 0,1 0 0 0 0,-1 0 0 0 0,0 0 0 0 0,0 1 0 0 0,0 0 0 0 0,0-1 0 0 0,-1 2-1 0 0,6 6 1 0 0,0 0-71 0 0,-2 2-1 0 0,1-1 1 0 0,8 21-1 0 0,6 16-3679 0 0,-22-46 3343 0 0,6 13-1267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20 356 0 0,'0'0'10320'0'0,"0"7"-8286"0"0,-4 90 3690 0 0,4-58-3713 0 0,-6 50-1 0 0,5-30-383 0 0,1-58-1525 0 0,11-18-104 0 0,7-15 26 0 0,1 1-1 0 0,2 0 0 0 0,2 2 1 0 0,0 0-1 0 0,2 2 0 0 0,1 1 1 0 0,33-26-1 0 0,-54 47 141 0 0,1 1 0 0 0,0 0 0 0 0,0 0 0 0 0,0 1 0 0 0,0-1-1 0 0,1 1 1 0 0,-1 1 0 0 0,1-1 0 0 0,11-2 0 0 0,-15 5-90 0 0,-1 0 0 0 0,1 0 0 0 0,0 0 0 0 0,-1 0 0 0 0,1 0 0 0 0,0 0 0 0 0,-1 1 0 0 0,1-1 1 0 0,-1 1-1 0 0,1 0 0 0 0,0 0 0 0 0,-1 0 0 0 0,0 0 0 0 0,1 0 0 0 0,-1 0 0 0 0,0 1 0 0 0,1-1 0 0 0,-1 1 0 0 0,0 0 0 0 0,0 0 0 0 0,0-1 0 0 0,0 1 0 0 0,-1 0 0 0 0,1 1 0 0 0,0-1 0 0 0,-1 0 0 0 0,0 0 0 0 0,3 5 0 0 0,4 12 121 0 0,0 1 0 0 0,0 0 0 0 0,-2 0 0 0 0,-1 0 0 0 0,0 1 0 0 0,-2 0 0 0 0,0 0 0 0 0,-1 33 0 0 0,-2-6-198 0 0,-3 1 1 0 0,-15 79 0 0 0,12-105-444 0 0,0 9-307 0 0,4-10-2845 0 0,2-14 1986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21518 0 0,'0'-16'3668'0'0,"-5"4"-2224"0"0,5 1-687 0 0,0 1-273 0 0,-2 2 68 0 0,-2-4-288 0 0,1 6-152 0 0,-1 26-4213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3724 0 0,'0'0'10077'0'0,"-2"4"-7996"0"0,-4 13-749 0 0,1 1 0 0 0,1-1 0 0 0,1 1 0 0 0,-2 29 0 0 0,-5 23-92 0 0,-6 22-496 0 0,12-32-4303 0 0,3-51 2012 0 0,-2-1 37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0 181 600 0 0,'3'-5'1072'0'0,"0"1"1"0"0,0 0-1 0 0,1 0 0 0 0,-1 0 0 0 0,1 0 1 0 0,0 0-1 0 0,6-4 0 0 0,-2 3-153 0 0,0-1 0 0 0,1 2-1 0 0,12-7 1 0 0,7 1 63 0 0,48-11-1 0 0,-56 17-312 0 0,317-74 6099 0 0,-334 77-6450 0 0,0 0 0 0 0,0 0 1 0 0,0 0-1 0 0,0 1 1 0 0,0 0-1 0 0,0-1 0 0 0,0 1 1 0 0,0 0-1 0 0,3 1 0 0 0,-5-1-269 0 0,0 1 0 0 0,-1-1-1 0 0,1 1 1 0 0,0 0 0 0 0,0-1-1 0 0,0 1 1 0 0,-1 0 0 0 0,1-1-1 0 0,0 1 1 0 0,-1 0 0 0 0,1 0-1 0 0,0 0 1 0 0,-1 0 0 0 0,1-1-1 0 0,-1 1 1 0 0,0 0 0 0 0,1 0-1 0 0,-1 0 1 0 0,0 0 0 0 0,1 0-1 0 0,-1 0 1 0 0,0 0 0 0 0,0 0-1 0 0,0 0 1 0 0,0 0 0 0 0,0 0-1 0 0,0 0 1 0 0,0 0 0 0 0,-1 2-1 0 0,-11 175 863 0 0,0-1-973 0 0,12-148-661 0 0,6 44 0 0 0,-5-62 185 0 0,2 0 1 0 0,-1 0 0 0 0,2-1 0 0 0,-1 1-1 0 0,2 0 1 0 0,8 16 0 0 0,4 3-1059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38 141 3292 0 0,'-5'7'958'0'0,"1"0"-1"0"0,-1 1 1 0 0,1 0 0 0 0,1 0-1 0 0,-1 0 1 0 0,2 1-1 0 0,-1-1 1 0 0,1 1-1 0 0,0-1 1 0 0,1 1 0 0 0,0 0-1 0 0,0 15 1 0 0,1-19-782 0 0,0 0 1 0 0,1 0 0 0 0,0 0-1 0 0,0 0 1 0 0,1 0-1 0 0,-1 0 1 0 0,1 0 0 0 0,0 0-1 0 0,0 0 1 0 0,1 0 0 0 0,-1-1-1 0 0,1 1 1 0 0,0-1-1 0 0,0 0 1 0 0,1 0 0 0 0,-1 0-1 0 0,1 0 1 0 0,0-1 0 0 0,0 1-1 0 0,0-1 1 0 0,0 0 0 0 0,7 3-1 0 0,-5-3-60 0 0,-1 0 1 0 0,1-1-1 0 0,0 0 0 0 0,0 0 0 0 0,0 0 1 0 0,0-1-1 0 0,0 0 0 0 0,0 0 0 0 0,0 0 1 0 0,0-1-1 0 0,0 0 0 0 0,0 0 0 0 0,12-2 1 0 0,-9-1-10 0 0,0 1 0 0 0,0-1 0 0 0,0 0-1 0 0,-1-1 1 0 0,0 0 0 0 0,1 0 0 0 0,-2-1 0 0 0,14-9 0 0 0,-9 4 50 0 0,0-1 0 0 0,-1 0 0 0 0,1-1 0 0 0,-2 0 0 0 0,0-1 0 0 0,-1 0 0 0 0,0 0 0 0 0,-1-1 0 0 0,0 0 0 0 0,7-21 0 0 0,-13 29-47 0 0,0 0 1 0 0,0 0-1 0 0,-1-1 0 0 0,0 1 0 0 0,0 0 1 0 0,0 0-1 0 0,-1-1 0 0 0,0 1 0 0 0,-1-1 1 0 0,1 1-1 0 0,-1 0 0 0 0,0 0 0 0 0,-1-1 1 0 0,1 1-1 0 0,-1 0 0 0 0,-6-11 0 0 0,6 12-51 0 0,-1 1 0 0 0,0-1 0 0 0,0 1 0 0 0,0 0 0 0 0,-1 0 0 0 0,1 1 0 0 0,-1-1 0 0 0,0 1 0 0 0,0-1 0 0 0,0 1 0 0 0,-1 0 0 0 0,1 1 0 0 0,-1-1 0 0 0,1 1 0 0 0,-1 0 0 0 0,0 0 0 0 0,0 0 0 0 0,0 1 0 0 0,0 0 0 0 0,-8-2 0 0 0,3 3-19 0 0,0 0 1 0 0,1 0-1 0 0,-1 1 0 0 0,0 0 0 0 0,1 0 0 0 0,-1 1 0 0 0,1 0 1 0 0,-1 1-1 0 0,1 0 0 0 0,0 1 0 0 0,0 0 0 0 0,1 0 0 0 0,-1 1 1 0 0,1 0-1 0 0,0 0 0 0 0,0 1 0 0 0,0 0 0 0 0,1 1 1 0 0,0-1-1 0 0,0 1 0 0 0,1 1 0 0 0,0-1 0 0 0,0 1 0 0 0,1 0 1 0 0,0 1-1 0 0,0-1 0 0 0,1 1 0 0 0,0 0 0 0 0,1 0 0 0 0,-4 14 1 0 0,5-14-64 0 0,0 0 0 0 0,1 0 0 0 0,0 1 0 0 0,0-1 0 0 0,2 15 1 0 0,0-19-12 0 0,0 0 0 0 0,0 0 1 0 0,0 0-1 0 0,1 0 0 0 0,-1-1 1 0 0,1 1-1 0 0,1 0 0 0 0,-1-1 1 0 0,1 1-1 0 0,-1-1 1 0 0,7 7-1 0 0,-6-7-22 0 0,0 0 0 0 0,1 0 1 0 0,0-1-1 0 0,0 1 0 0 0,0-1 0 0 0,0 0 1 0 0,0-1-1 0 0,1 1 0 0 0,-1 0 1 0 0,1-1-1 0 0,-1 0 0 0 0,1 0 0 0 0,0-1 1 0 0,0 1-1 0 0,0-1 0 0 0,0 0 0 0 0,0-1 1 0 0,0 1-1 0 0,0-1 0 0 0,0 0 0 0 0,1 0 1 0 0,-1 0-1 0 0,0-1 0 0 0,8-2 0 0 0,-4 1-16 0 0,0-1 0 0 0,0-1 0 0 0,0 0 0 0 0,-1 0 0 0 0,0 0 0 0 0,1-1 0 0 0,-2-1 0 0 0,1 1 0 0 0,-1-1 0 0 0,1-1 0 0 0,-2 1 0 0 0,11-14 0 0 0,-2 1 325 0 0,-2-2 0 0 0,-1 0-1 0 0,0-1 1 0 0,-2 0-1 0 0,13-38 1 0 0,-20 52-104 0 0,0 1 316 0 0,0 0 1 0 0,-1 0-1 0 0,0 0 1 0 0,2-14-1 0 0,-4 20-144 0 0,-1 6-237 0 0,-5 21 18 0 0,2 1 0 0 0,-3 38 0 0 0,7-35-283 0 0,1 0 0 0 0,10 57 0 0 0,-8-75-256 0 0,0 0 1 0 0,1 0-1 0 0,0 0 1 0 0,1 0-1 0 0,0-1 1 0 0,1 0-1 0 0,0 0 0 0 0,1-1 1 0 0,15 19-1 0 0,2-4-1171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95 129 4260 0 0,'-4'6'981'0'0,"-1"0"0"0"0,1 0 0 0 0,0 0 0 0 0,0 1 0 0 0,1-1 0 0 0,0 1 0 0 0,0 0 0 0 0,1 0 0 0 0,-3 12 0 0 0,3-11-456 0 0,1 1 1 0 0,0-1 0 0 0,1 0 0 0 0,0 1 0 0 0,0-1 0 0 0,1 0 0 0 0,0 0 0 0 0,2 11 0 0 0,-1-12-378 0 0,0-1 0 0 0,0 0 1 0 0,0-1-1 0 0,0 1 1 0 0,1 0-1 0 0,0-1 0 0 0,0 1 1 0 0,1-1-1 0 0,-1 0 0 0 0,1 0 1 0 0,0 0-1 0 0,1-1 1 0 0,-1 1-1 0 0,1-1 0 0 0,0 0 1 0 0,0 0-1 0 0,0-1 1 0 0,0 1-1 0 0,1-1 0 0 0,-1 0 1 0 0,1-1-1 0 0,0 0 1 0 0,0 1-1 0 0,0-2 0 0 0,7 2 1 0 0,-4-2-58 0 0,0 0 1 0 0,0-1 0 0 0,0 0-1 0 0,-1-1 1 0 0,1 0 0 0 0,0 0-1 0 0,-1-1 1 0 0,1 0 0 0 0,-1 0-1 0 0,1-1 1 0 0,-1 0 0 0 0,0-1-1 0 0,0 0 1 0 0,-1 0 0 0 0,1-1-1 0 0,-1 0 1 0 0,0 0 0 0 0,0 0-1 0 0,0-1 1 0 0,10-13 0 0 0,-11 13-20 0 0,0-1 1 0 0,-1 0-1 0 0,1 0 1 0 0,-2-1 0 0 0,1 0-1 0 0,-1 1 1 0 0,0-2-1 0 0,-1 1 1 0 0,0 0 0 0 0,0-1-1 0 0,0 1 1 0 0,-2-1 0 0 0,1 0-1 0 0,-1 0 1 0 0,0 0-1 0 0,-1 0 1 0 0,0 0 0 0 0,0 1-1 0 0,-1-1 1 0 0,-2-14-1 0 0,0 12 51 0 0,-1-1-1 0 0,0 1 1 0 0,0 0-1 0 0,-1 0 1 0 0,-11-18-1 0 0,12 25-78 0 0,1-1 0 0 0,0 1 0 0 0,-1 0 0 0 0,0 0-1 0 0,0 0 1 0 0,0 0 0 0 0,0 1 0 0 0,-1 0 0 0 0,1-1 0 0 0,-1 2-1 0 0,0-1 1 0 0,0 0 0 0 0,0 1 0 0 0,0 0 0 0 0,-7-2 0 0 0,6 3-5 0 0,-1-1 1 0 0,1 1 0 0 0,-1 0-1 0 0,1 0 1 0 0,-1 1-1 0 0,0-1 1 0 0,1 2 0 0 0,-1-1-1 0 0,1 1 1 0 0,-1 0 0 0 0,0 0-1 0 0,1 1 1 0 0,0-1 0 0 0,-1 2-1 0 0,1-1 1 0 0,0 1 0 0 0,0 0-1 0 0,0 0 1 0 0,1 0 0 0 0,-1 1-1 0 0,1 0 1 0 0,-1 0 0 0 0,1 0-1 0 0,-5 7 1 0 0,-2 3 8 0 0,2 1 0 0 0,-1 0-1 0 0,2 0 1 0 0,0 1 0 0 0,1 0 0 0 0,1 1-1 0 0,0-1 1 0 0,-8 33 0 0 0,2 11 43 0 0,-7 77 0 0 0,13-86-43 0 0,1 33 21 0 0,3 1-1 0 0,12 125 0 0 0,-1-78-147 0 0,5-3-1654 0 0,-6-102-1226 0 0,-3-19 1349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59 824 0 0,'-6'8'2469'0'0,"0"0"-1"0"0,0 0 1 0 0,1 0-1 0 0,0 1 1 0 0,-5 10-1 0 0,7-11-1720 0 0,0 0-1 0 0,0 0 0 0 0,1 0 0 0 0,0 1 1 0 0,1-1-1 0 0,-1 11 0 0 0,1-13-621 0 0,1-1-1 0 0,0 1 0 0 0,1 0 1 0 0,-1-1-1 0 0,1 1 1 0 0,0 0-1 0 0,1-1 1 0 0,-1 1-1 0 0,1-1 0 0 0,0 1 1 0 0,1-1-1 0 0,-1 0 1 0 0,1 0-1 0 0,0 0 0 0 0,0 0 1 0 0,0-1-1 0 0,1 1 1 0 0,0-1-1 0 0,0 0 1 0 0,0 0-1 0 0,0 0 0 0 0,9 5 1 0 0,-8-5-63 0 0,0-1 0 0 0,0-1 0 0 0,0 1 1 0 0,0-1-1 0 0,1 1 0 0 0,-1-2 0 0 0,1 1 0 0 0,-1 0 1 0 0,1-1-1 0 0,0 0 0 0 0,-1-1 0 0 0,1 1 0 0 0,0-1 1 0 0,0 0-1 0 0,0 0 0 0 0,-1-1 0 0 0,1 0 0 0 0,0 0 1 0 0,-1 0-1 0 0,1-1 0 0 0,0 0 0 0 0,-1 0 0 0 0,7-3 1 0 0,-5 1-4 0 0,0-1 0 0 0,0 0 0 0 0,0 0 0 0 0,0 0 1 0 0,-1-1-1 0 0,0 0 0 0 0,0 0 0 0 0,0 0 1 0 0,-1-1-1 0 0,0 0 0 0 0,0 0 0 0 0,-1-1 0 0 0,0 1 1 0 0,0-1-1 0 0,3-10 0 0 0,-4 10 34 0 0,-1-1-1 0 0,0 0 1 0 0,0 0-1 0 0,-1 0 1 0 0,0 0-1 0 0,0 0 1 0 0,-1 0-1 0 0,0-1 1 0 0,-1 1-1 0 0,0 0 1 0 0,-1 0-1 0 0,-4-15 1 0 0,5 20-70 0 0,0 0 1 0 0,-1-1-1 0 0,0 1 1 0 0,0 0-1 0 0,-1 0 0 0 0,1 0 1 0 0,-1 0-1 0 0,0 1 1 0 0,0-1-1 0 0,0 1 1 0 0,0-1-1 0 0,0 1 0 0 0,-1 0 1 0 0,0 1-1 0 0,1-1 1 0 0,-1 0-1 0 0,0 1 1 0 0,0 0-1 0 0,-1 0 1 0 0,1 0-1 0 0,0 1 0 0 0,-1-1 1 0 0,1 1-1 0 0,-1 0 1 0 0,1 0-1 0 0,-8 0 1 0 0,3 1 3 0 0,0 1 0 0 0,0 0 0 0 0,0 0 0 0 0,-1 1 0 0 0,1 0 0 0 0,1 0 0 0 0,-1 1 0 0 0,0 0 1 0 0,1 1-1 0 0,-1 0 0 0 0,1 0 0 0 0,0 1 0 0 0,1 0 0 0 0,-1 0 0 0 0,1 1 0 0 0,-8 7 0 0 0,6-4-7 0 0,0-1 0 0 0,1 2 0 0 0,0-1 0 0 0,0 1 0 0 0,1 0 0 0 0,1 0-1 0 0,0 1 1 0 0,0 0 0 0 0,1 0 0 0 0,0 0 0 0 0,-5 21 0 0 0,9-26-97 0 0,-1 0 1 0 0,1 1-1 0 0,1-1 1 0 0,0 0-1 0 0,-1 1 1 0 0,2-1-1 0 0,-1 1 1 0 0,1-1-1 0 0,0 1 1 0 0,0-1-1 0 0,1 0 1 0 0,0 0-1 0 0,4 11 1 0 0,-3-13-261 0 0,-1 0-1 0 0,1 1 1 0 0,0-1 0 0 0,0 0 0 0 0,0-1 0 0 0,1 1-1 0 0,0 0 1 0 0,-1-1 0 0 0,1 0 0 0 0,0 0 0 0 0,5 3 0 0 0,6 4-1274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5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18 127 600 0 0,'-16'-13'17276'0'0,"16"13"-17001"0"0,-1-1 1 0 0,1 1-1 0 0,0 0 0 0 0,0-1 0 0 0,0 1 1 0 0,0 0-1 0 0,0-1 0 0 0,0 1 0 0 0,0 0 1 0 0,0-1-1 0 0,0 1 0 0 0,0 0 0 0 0,0-1 1 0 0,0 1-1 0 0,0 0 0 0 0,0-1 0 0 0,17-4 312 0 0,1 1 0 0 0,-1 1 0 0 0,1 1 0 0 0,36 0 0 0 0,-9 0-189 0 0,252-22 997 0 0,-262 19-2110 0 0,0-1 0 0 0,-1-2 0 0 0,50-17 0 0 0,-69 16-450 0 0,-9 2-2371 0 0,-6 2 2016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1 272 0 0,'0'7'15447'0'0,"-1"8"-8146"0"0,0 4-5080 0 0,-3 39-4607 0 0,3-36 4417 0 0,-8 179-45 0 0,14-67-5148 0 0,-4-119 1559 0 0,2-1 22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19614 0 0,'0'-3'3429'0'0,"6"-23"663"0"0,-6 25-3698 0 0,0-5-27 0 0,0 4-182 0 0,0 3 983 0 0,1 20-1049 0 0,1-1 0 0 0,1 1 1 0 0,9 37-1 0 0,26 61-1027 0 0,-17-57-1348 0 0,-15-49 668 0 0,-1-1-24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 18174 0 0,'-7'-8'3352'0'0,"-4"2"-2288"0"0,2-1-836 0 0,2 3-516 0 0,0 2-276 0 0,-8 6-1132 0 0,12 0 168 0 0,-3 1 56 0 0,1 5 63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 5641 0 0,'-2'0'3820'0'0,"-2"-1"-2939"0"0,0 0-1 0 0,0 1 1 0 0,0-1-1 0 0,0 1 1 0 0,-1 0 0 0 0,1 0-1 0 0,0 1 1 0 0,0-1 0 0 0,-5 2-1 0 0,-1 1 35 0 0,1 0 0 0 0,-1 0 0 0 0,-12 7 0 0 0,5-1-342 0 0,0 1 0 0 0,1 1 0 0 0,-21 18 0 0 0,25-19-364 0 0,1 1 0 0 0,0 1 0 0 0,0 0 0 0 0,1 1-1 0 0,1 0 1 0 0,0 0 0 0 0,1 1 0 0 0,1 0 0 0 0,-11 26 0 0 0,15-31-206 0 0,0 1 0 0 0,0-1 0 0 0,1 1 0 0 0,1-1 0 0 0,-1 1 0 0 0,2-1 0 0 0,-1 1 0 0 0,1 0 0 0 0,1 0 0 0 0,0-1 0 0 0,0 1 1 0 0,1 0-1 0 0,0-1 0 0 0,0 1 0 0 0,1-1 0 0 0,8 18 0 0 0,-6-19-65 0 0,0 0 1 0 0,0 0-1 0 0,1 0 0 0 0,0 0 1 0 0,0-1-1 0 0,1 0 1 0 0,0 0-1 0 0,0-1 0 0 0,1 0 1 0 0,0 0-1 0 0,0 0 1 0 0,14 6-1 0 0,-16-9 68 0 0,1 0 0 0 0,0 0 1 0 0,0-1-1 0 0,0 0 0 0 0,0 0 0 0 0,0-1 0 0 0,1 0 0 0 0,-1 0 1 0 0,0-1-1 0 0,1 0 0 0 0,-1 0 0 0 0,0-1 0 0 0,1 0 1 0 0,-1 0-1 0 0,0 0 0 0 0,0-1 0 0 0,8-3 0 0 0,-12 4 58 0 0,-1 0-1 0 0,0 0 0 0 0,1 0 1 0 0,-1-1-1 0 0,0 1 1 0 0,0-1-1 0 0,0 1 0 0 0,0-1 1 0 0,0 0-1 0 0,0 1 0 0 0,0-1 1 0 0,-1 0-1 0 0,1 0 1 0 0,0-1-1 0 0,-1 1 0 0 0,0 0 1 0 0,0 0-1 0 0,0-1 1 0 0,0 1-1 0 0,0-1 0 0 0,0 1 1 0 0,0-1-1 0 0,-1 1 0 0 0,1-1 1 0 0,-1 1-1 0 0,0-1 1 0 0,0 0-1 0 0,0-4 0 0 0,0 3-3 0 0,-1 1-1 0 0,0-1 1 0 0,1 0-1 0 0,-1 1 1 0 0,-1-1 0 0 0,1 0-1 0 0,-1 1 1 0 0,1-1-1 0 0,-1 1 1 0 0,0 0-1 0 0,0 0 1 0 0,0 0-1 0 0,-1 0 1 0 0,1 0 0 0 0,-1 0-1 0 0,0 0 1 0 0,1 1-1 0 0,-1-1 1 0 0,-4-1-1 0 0,-1-1-26 0 0,0 1-1 0 0,0 0 1 0 0,0 1-1 0 0,0 0 1 0 0,-1 0-1 0 0,1 1 0 0 0,-1 0 1 0 0,0 0-1 0 0,-9 0 1 0 0,12 2-332 0 0,-1 0 1 0 0,1 0-1 0 0,0 1 1 0 0,0-1-1 0 0,0 1 1 0 0,0 0 0 0 0,0 1-1 0 0,0 0 1 0 0,0 0-1 0 0,0 0 1 0 0,1 1-1 0 0,-1-1 1 0 0,1 1-1 0 0,-6 4 1 0 0,-2 3-1319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64 600 0 0,'105'-6'10171'0'0,"7"0"-5459"0"0,-97 4-4007 0 0,0-1 1 0 0,0 0 0 0 0,0-1-1 0 0,0-1 1 0 0,15-6-1 0 0,-13 5-36 0 0,-14 5-433 0 0,0-1 1 0 0,1 1-1 0 0,-1 0 1 0 0,0-1-1 0 0,0 0 1 0 0,0 0-1 0 0,7-4 1806 0 0,-14 6-1982 0 0,0 0-1 0 0,1 1 1 0 0,-1-1-1 0 0,1 1 1 0 0,0 0-1 0 0,-1 0 1 0 0,1 1-1 0 0,0-1 1 0 0,-1 1-1 0 0,1 0 1 0 0,0-1-1 0 0,0 1 1 0 0,1 0-1 0 0,-1 1 1 0 0,0-1-1 0 0,-3 4 1 0 0,-4 5 229 0 0,1 1-1 0 0,-14 21 1 0 0,11-15-109 0 0,2 0-50 0 0,1 0 0 0 0,0 0 0 0 0,2 0 0 0 0,0 1 0 0 0,1 0 0 0 0,1 1 0 0 0,0-1 0 0 0,-2 37 1 0 0,6-42-172 0 0,1 1 1 0 0,0-1-1 0 0,1 1 1 0 0,5 25 0 0 0,-4-32-388 0 0,0 0 0 0 0,1 0 1 0 0,0 0-1 0 0,0 0 0 0 0,1 0 1 0 0,-1-1-1 0 0,2 0 0 0 0,-1 0 1 0 0,10 12-1 0 0,6 1-1174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7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81 145 4464 0 0,'-6'4'987'0'0,"0"2"0"0"0,1-1 0 0 0,0 1 0 0 0,0-1 0 0 0,0 1 0 0 0,1 1 0 0 0,0-1 0 0 0,0 0 0 0 0,-3 10 0 0 0,4-8-441 0 0,0-1 1 0 0,1 1-1 0 0,0-1 1 0 0,0 1-1 0 0,1 0 1 0 0,0 0-1 0 0,0 0 1 0 0,1 12-1 0 0,0-14-442 0 0,1-1 0 0 0,-1 0 0 0 0,1 1 0 0 0,0-1 0 0 0,1 0 1 0 0,-1 0-1 0 0,1 0 0 0 0,0 0 0 0 0,0 0 0 0 0,1 0 0 0 0,0 0 0 0 0,-1-1 0 0 0,1 1 0 0 0,1-1 0 0 0,-1 0 0 0 0,1 0 0 0 0,0 0 0 0 0,-1 0 0 0 0,2-1 0 0 0,-1 0 1 0 0,0 0-1 0 0,1 0 0 0 0,-1 0 0 0 0,1 0 0 0 0,0-1 0 0 0,0 0 0 0 0,0 0 0 0 0,0-1 0 0 0,7 2 0 0 0,-7-2-54 0 0,1 0 0 0 0,0 0 1 0 0,0-1-1 0 0,-1 1 0 0 0,1-2 0 0 0,0 1 0 0 0,0 0 0 0 0,0-1 1 0 0,-1 0-1 0 0,1-1 0 0 0,-1 1 0 0 0,7-4 0 0 0,-3 1 1 0 0,-1 0-1 0 0,0 0 1 0 0,-1-1-1 0 0,1 0 1 0 0,-1-1-1 0 0,0 1 1 0 0,8-10-1 0 0,-4 4 86 0 0,-1-2 0 0 0,0 1 0 0 0,-1-1 0 0 0,-1-1 0 0 0,0 1 0 0 0,0-1 0 0 0,-2-1 0 0 0,9-24 0 0 0,-13 31-3 0 0,0 0 0 0 0,0 0 0 0 0,-1 0-1 0 0,0-1 1 0 0,-1 1 0 0 0,1 0 0 0 0,-2 0-1 0 0,1-1 1 0 0,-1 1 0 0 0,0 0 0 0 0,-1 0-1 0 0,0 0 1 0 0,0 0 0 0 0,-1 0 0 0 0,0 0-1 0 0,-7-12 1 0 0,7 15-91 0 0,0 1 0 0 0,-1-1 0 0 0,1 1 0 0 0,-1 0 1 0 0,0-1-1 0 0,0 2 0 0 0,0-1 0 0 0,-1 0 0 0 0,1 1 0 0 0,-1 0 0 0 0,0 0 0 0 0,0 1 0 0 0,0-1 0 0 0,0 1 0 0 0,0 0 0 0 0,-1 0 0 0 0,1 1 1 0 0,-1-1-1 0 0,1 1 0 0 0,-1 1 0 0 0,1-1 0 0 0,-1 1 0 0 0,1 0 0 0 0,-1 0 0 0 0,-7 1 0 0 0,3 1-47 0 0,0-1-1 0 0,0 2 1 0 0,1-1-1 0 0,-1 1 0 0 0,1 1 1 0 0,0-1-1 0 0,0 2 1 0 0,0-1-1 0 0,1 1 1 0 0,-1 1-1 0 0,1-1 0 0 0,0 2 1 0 0,1-1-1 0 0,-1 1 1 0 0,1 0-1 0 0,1 0 1 0 0,-1 1-1 0 0,1 0 1 0 0,1 0-1 0 0,0 0 0 0 0,0 1 1 0 0,0 0-1 0 0,1 0 1 0 0,0 0-1 0 0,1 0 1 0 0,0 1-1 0 0,0-1 0 0 0,1 1 1 0 0,1 0-1 0 0,-1-1 1 0 0,1 18-1 0 0,1-20-98 0 0,1-1-1 0 0,0 0 1 0 0,0 1 0 0 0,0-1-1 0 0,1 0 1 0 0,0 0-1 0 0,0 0 1 0 0,0 0 0 0 0,1 0-1 0 0,0 0 1 0 0,0 0-1 0 0,0-1 1 0 0,1 0 0 0 0,0 0-1 0 0,9 9 1 0 0,-10-10-176 0 0,1-1 0 0 0,0 1-1 0 0,0-1 1 0 0,0 0 0 0 0,1-1 0 0 0,-1 1 0 0 0,0-1 0 0 0,1 0 0 0 0,0 0-1 0 0,0 0 1 0 0,0-1 0 0 0,-1 1 0 0 0,1-1 0 0 0,1 0 0 0 0,-1-1 0 0 0,0 1-1 0 0,0-1 1 0 0,0 0 0 0 0,0 0 0 0 0,8-2 0 0 0,10-3-1256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12553 0 0,'12'-10'778'0'0,"-1"0"0"0"0,0-1 0 0 0,0 0 0 0 0,-1 0 0 0 0,0-1 0 0 0,-1-1 0 0 0,-1 1 0 0 0,0-2 0 0 0,0 1 0 0 0,-1-1 0 0 0,-1 0 0 0 0,5-16 0 0 0,13-38 3848 0 0,-18 50-2560 0 0,-7 28-1053 0 0,-5 25-855 0 0,6-18-211 0 0,0 0 0 0 0,1 0 0 0 0,1 0 0 0 0,0 0 0 0 0,2 0 0 0 0,0-1 0 0 0,0 1 0 0 0,2-1 0 0 0,7 18 0 0 0,-6-20-608 0 0,0 0 1 0 0,1 0 0 0 0,1-1 0 0 0,0 0 0 0 0,20 22 0 0 0,-8-18-941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4088 0 0,'-10'0'2247'0'0,"1"1"-1"0"0,-1 0 0 0 0,1 1 0 0 0,-13 3 1 0 0,9-1-628 0 0,-1 1 1 0 0,-16 8-1 0 0,5 1-540 0 0,1 1-1 0 0,-27 21 0 0 0,39-27-838 0 0,1 1 0 0 0,0 0-1 0 0,1 1 1 0 0,0 0-1 0 0,0 1 1 0 0,2 0 0 0 0,-1 0-1 0 0,1 1 1 0 0,1 0-1 0 0,0 0 1 0 0,1 1-1 0 0,1 0 1 0 0,-7 22 0 0 0,10-27-211 0 0,0 0 0 0 0,1 1 0 0 0,0-1-1 0 0,0 0 1 0 0,1 1 0 0 0,1-1 0 0 0,-1 0 0 0 0,1 1 0 0 0,1-1 0 0 0,0 0 0 0 0,0 0 0 0 0,0 0 0 0 0,1 0 0 0 0,1 0 0 0 0,0-1 0 0 0,0 1 0 0 0,0-1 0 0 0,1 0 0 0 0,0-1 0 0 0,1 1 0 0 0,0-1 0 0 0,10 10 0 0 0,-8-10-62 0 0,0 0 1 0 0,0-1-1 0 0,1 0 1 0 0,0-1-1 0 0,1 0 1 0 0,-1 0-1 0 0,1-1 1 0 0,0 0 0 0 0,18 4-1 0 0,-22-7 52 0 0,0 0 0 0 0,0 0-1 0 0,0-1 1 0 0,0 0 0 0 0,0 0 0 0 0,0 0-1 0 0,0 0 1 0 0,8-3 0 0 0,-11 2 50 0 0,1 0 0 0 0,-1 0 0 0 0,1 0 0 0 0,-1-1 0 0 0,0 1 0 0 0,0-1 0 0 0,0 0 0 0 0,0 0 0 0 0,0 0 0 0 0,0-1 0 0 0,-1 1 0 0 0,1 0 0 0 0,-1-1 0 0 0,5-5 0 0 0,-6 6-13 0 0,0 1 1 0 0,0-1 0 0 0,0 0 0 0 0,0 0 0 0 0,0 1-1 0 0,-1-1 1 0 0,1 0 0 0 0,0 0 0 0 0,-1 0 0 0 0,0 0 0 0 0,1 0-1 0 0,-1 1 1 0 0,0-1 0 0 0,0 0 0 0 0,0 0 0 0 0,0 0-1 0 0,0 0 1 0 0,-1 0 0 0 0,0-3 0 0 0,0 1-9 0 0,-1 1 0 0 0,1 0 1 0 0,-1-1-1 0 0,0 1 0 0 0,0 0 0 0 0,0 0 0 0 0,0 1 1 0 0,-1-1-1 0 0,1 0 0 0 0,-4-2 0 0 0,-2-2-19 0 0,-1 1-1 0 0,0-1 1 0 0,-1 2-1 0 0,1-1 1 0 0,-1 1-1 0 0,-14-4 1 0 0,13 5-122 0 0,0 0 0 0 0,-1 1 0 0 0,1 1 0 0 0,-16-2 0 0 0,21 4-475 0 0,-1 0 1 0 0,0 0-1 0 0,0 1 0 0 0,1-1 0 0 0,-9 3 0 0 0,0 2-1025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4912 0 0,'7'2'1231'0'0,"0"1"-1"0"0,0 0 0 0 0,0 0 0 0 0,0 0 0 0 0,-1 1 0 0 0,0 0 0 0 0,1 0 0 0 0,8 9 0 0 0,-7-5-321 0 0,0 1 0 0 0,0 0-1 0 0,0 0 1 0 0,10 19 0 0 0,-4-1-71 0 0,-1 0 1 0 0,-2 0 0 0 0,12 42 0 0 0,-18-50-417 0 0,-5-15-288 0 0,1 0 0 0 0,0 0 0 0 0,0 0 0 0 0,1 0 0 0 0,-1 0 0 0 0,1 0 0 0 0,2 4 0 0 0,-3-7 306 0 0,6-10-399 0 0,-1 1 1 0 0,1-1 0 0 0,-2-1-1 0 0,1 1 1 0 0,-1-1-1 0 0,4-10 1 0 0,12-24 30 0 0,1 9 97 0 0,48-60-1 0 0,-56 77-22 0 0,14-13 338 0 0,-26 29-425 0 0,0 1 0 0 0,0-1 0 0 0,0 1 0 0 0,0 0 0 0 0,0 0 0 0 0,0 0 0 0 0,0 0 0 0 0,1 0 0 0 0,-1 0 0 0 0,0 1 1 0 0,1-1-1 0 0,-1 1 0 0 0,0-1 0 0 0,4 1 0 0 0,-1 1 18 0 0,-1 1 1 0 0,-1-1-1 0 0,1 1 0 0 0,0 0 0 0 0,0 0 1 0 0,-1 1-1 0 0,1-1 0 0 0,-1 1 1 0 0,0 0-1 0 0,5 5 0 0 0,-6-7-48 0 0,8 10 121 0 0,0 0-1 0 0,0 1 0 0 0,-1 1 0 0 0,0 0 1 0 0,-1 0-1 0 0,11 26 0 0 0,-2 2-350 0 0,13 46 1 0 0,-27-77-672 0 0,-1 0 0 0 0,1 1-1 0 0,0 13 1 0 0,-1-8-728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 2780 0 0,'-26'-15'19729'0'0,"371"-10"-17932"0"0,-214 11-3845 0 0,-63 8 6 0 0,-55 5 1190 0 0,-25 4 553 0 0,-2 1 368 0 0,-1 3 80 0 0,0 1 0 0 0,0 0 0 0 0,0 1 0 0 0,2 0 0 0 0,-1 2-1 0 0,1-1 1 0 0,0 2 0 0 0,-19 21 0 0 0,22-21 4 0 0,0-1 0 0 0,1 1 0 0 0,0 0 1 0 0,1 1-1 0 0,1 0 0 0 0,0 1 0 0 0,0-1 0 0 0,1 1 0 0 0,1 0 1 0 0,0 1-1 0 0,2-1 0 0 0,-1 1 0 0 0,2 0 0 0 0,0 0 0 0 0,0 0 1 0 0,1 0-1 0 0,1 0 0 0 0,3 21 0 0 0,-2-29-167 0 0,1 1 0 0 0,0-1 0 0 0,0 0-1 0 0,0-1 1 0 0,1 1 0 0 0,0 0 0 0 0,1-1 0 0 0,-1 1 0 0 0,1-1-1 0 0,0 0 1 0 0,1 0 0 0 0,-1-1 0 0 0,1 1 0 0 0,1-1 0 0 0,9 8-1 0 0,-7-7-396 0 0,0-1 0 0 0,0 0 0 0 0,0 0 0 0 0,1-1 0 0 0,0 0 0 0 0,0 0 0 0 0,0-1 0 0 0,0 0 0 0 0,0-1 0 0 0,1 0-1 0 0,12 1 1 0 0,3-2-1047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2356 0 0,'8'-11'18119'0'0,"-3"47"-16852"0"0,-2 0 1 0 0,-2 60-1 0 0,-2-60-1357 0 0,1-32 11 0 0,1 0 1 0 0,-1 0-1 0 0,1 0 0 0 0,0 0 1 0 0,0 0-1 0 0,0 0 1 0 0,1 0-1 0 0,1 4 0 0 0,-2-7 57 0 0,-1 0-73 0 0,4-5-34 0 0,19-22 373 0 0,30-46 1 0 0,-31 40 103 0 0,39-44 1 0 0,-42 55-156 0 0,-12 12 14 0 0,1 1 0 0 0,-1 0 1 0 0,1 1-1 0 0,0-1 1 0 0,1 1-1 0 0,18-10 1 0 0,-26 16-184 0 0,0 1 1 0 0,0 0 0 0 0,0 0-1 0 0,0 0 1 0 0,0 0 0 0 0,0 0 0 0 0,0 0-1 0 0,0 0 1 0 0,0 1 0 0 0,0-1-1 0 0,0 0 1 0 0,0 0 0 0 0,0 1-1 0 0,-1-1 1 0 0,1 1 0 0 0,0-1-1 0 0,0 1 1 0 0,0-1 0 0 0,0 1-1 0 0,0 0 1 0 0,-1-1 0 0 0,1 1-1 0 0,0 0 1 0 0,-1-1 0 0 0,2 3 0 0 0,15 20 333 0 0,3 18-150 0 0,-2 1 0 0 0,-1 0 0 0 0,-3 1 0 0 0,13 59 0 0 0,-2 40-1561 0 0,-6 0-4609 0 0,-17-132 4411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3372 0 0,'-2'4'6560'0'0,"-39"70"764"0"0,11-28-5333 0 0,-63 73 0 0 0,75-97-1544 0 0,13-14-267 0 0,-1-1-1 0 0,0 1 1 0 0,0-1-1 0 0,-1-1 1 0 0,0 1-1 0 0,0-1 1 0 0,0 0-1 0 0,-1-1 1 0 0,-15 8-1 0 0,23-12-172 0 0,-1-1-1 0 0,0 0 1 0 0,1 0 0 0 0,-1 0-1 0 0,0 0 1 0 0,0 1-1 0 0,1-1 1 0 0,-1 0 0 0 0,0 0-1 0 0,1-1 1 0 0,-1 1-1 0 0,0 0 1 0 0,0 0 0 0 0,1 0-1 0 0,-1 0 1 0 0,0-1-1 0 0,1 1 1 0 0,-1 0 0 0 0,0 0-1 0 0,1-1 1 0 0,-1 1-1 0 0,0-1 1 0 0,1 1 0 0 0,-1-1-1 0 0,1 1 1 0 0,-1-1-1 0 0,1 1 1 0 0,-1-1 0 0 0,1 1-1 0 0,-1-1 1 0 0,1 0-1 0 0,-1 1 1 0 0,1-1 0 0 0,0 0-1 0 0,0 1 1 0 0,-1-1-1 0 0,1 0 1 0 0,0 1 0 0 0,0-1-1 0 0,0 0 1 0 0,-1 1-1 0 0,1-1 1 0 0,0 0 0 0 0,0 0-1 0 0,0 1 1 0 0,0-1-1 0 0,1 0 1 0 0,-1 0 0 0 0,0-1-1 0 0,0 1 19 0 0,5-10 37 0 0,-5 10-53 0 0,0 0-1 0 0,0 0 1 0 0,0 0 0 0 0,0 0 0 0 0,1 0-1 0 0,-1 0 1 0 0,1 0 0 0 0,-1 0 0 0 0,0 0-1 0 0,1 1 1 0 0,0-1 0 0 0,-1 0 0 0 0,1 0-1 0 0,1-1 1 0 0,4-3 101 0 0,0-1 1 0 0,1 2-1 0 0,-1-1 0 0 0,1 1 0 0 0,1 0 1 0 0,-1 0-1 0 0,0 1 0 0 0,10-3 0 0 0,-11 4-56 0 0,-1 1 0 0 0,1 0-1 0 0,-1 0 1 0 0,1 1 0 0 0,-1 0-1 0 0,1 0 1 0 0,-1 0 0 0 0,1 1-1 0 0,-1-1 1 0 0,1 1 0 0 0,-1 1-1 0 0,0-1 1 0 0,9 4 0 0 0,2 3 72 0 0,0 0 0 0 0,-1 0 0 0 0,0 2 0 0 0,-1 0 0 0 0,24 21 0 0 0,58 68-1706 0 0,-66-66-691 0 0,-15-16 672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 4364 0 0,'-2'-1'3817'0'0,"-2"-1"-2788"0"0,-1 1-1 0 0,1 0 1 0 0,0 0-1 0 0,0 1 1 0 0,0-1-1 0 0,-1 1 1 0 0,1 0-1 0 0,-6 1 1 0 0,1 0-91 0 0,0 0-1 0 0,-1 1 1 0 0,-10 4 0 0 0,-2 2 63 0 0,0 2-1 0 0,-24 12 0 0 0,42-19-892 0 0,1-1 0 0 0,-1 0 0 0 0,0 1 1 0 0,1-1-1 0 0,-1 1 0 0 0,1 0 0 0 0,0 0 0 0 0,0 1 0 0 0,0-1 0 0 0,-3 5 0 0 0,5-6-98 0 0,0 0 0 0 0,0 0-1 0 0,1 0 1 0 0,-1 0 0 0 0,0 1-1 0 0,1-1 1 0 0,-1 0 0 0 0,1 0-1 0 0,0 0 1 0 0,-1 1 0 0 0,1-1 0 0 0,0 0-1 0 0,0 0 1 0 0,1 0 0 0 0,-1 1-1 0 0,0-1 1 0 0,1 0 0 0 0,-1 0 0 0 0,1 0-1 0 0,0 0 1 0 0,0 0 0 0 0,1 2-1 0 0,5 9-187 0 0,2-1 0 0 0,-1-1-1 0 0,1 1 1 0 0,1-1 0 0 0,0-1-1 0 0,1 0 1 0 0,12 10 0 0 0,-8-8 51 0 0,-1 1 1 0 0,0 0-1 0 0,18 24 0 0 0,-31-34 240 0 0,1-1 0 0 0,-1 1 0 0 0,0-1-1 0 0,0 1 1 0 0,0-1 0 0 0,0 1 0 0 0,0 0-1 0 0,0 0 1 0 0,-1-1 0 0 0,0 1-1 0 0,1 0 1 0 0,-1 0 0 0 0,0 0 0 0 0,0-1-1 0 0,-1 1 1 0 0,1 0 0 0 0,0 0-1 0 0,-1 0 1 0 0,0-1 0 0 0,0 1 0 0 0,0 0-1 0 0,0-1 1 0 0,0 1 0 0 0,0-1-1 0 0,0 1 1 0 0,-1-1 0 0 0,0 0 0 0 0,1 1-1 0 0,-1-1 1 0 0,0 0 0 0 0,-2 2 0 0 0,-5 5 63 0 0,0-1 1 0 0,-1 0-1 0 0,0 0 1 0 0,0-1-1 0 0,-1 0 1 0 0,-17 8-1 0 0,15-10-1252 0 0,1 0-1 0 0,-1-1 0 0 0,-17 4 1 0 0,22-6-540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124 211 3796 0 0,'-7'4'1295'0'0,"1"0"0"0"0,0 0 0 0 0,0 0-1 0 0,1 1 1 0 0,-1 0 0 0 0,-6 8 0 0 0,5-4-218 0 0,0 0 1 0 0,1 0-1 0 0,-9 17 0 0 0,7-7-274 0 0,0 0 0 0 0,1 0-1 0 0,2 1 1 0 0,-5 23 0 0 0,9-38-784 0 0,0 0 0 0 0,1 0 0 0 0,-1 0 0 0 0,1 0 0 0 0,1 0 0 0 0,-1 0 0 0 0,1 0 0 0 0,-1 0 0 0 0,1 0 0 0 0,1-1 0 0 0,-1 1 0 0 0,1 0 0 0 0,0 0 0 0 0,0-1 0 0 0,0 0 0 0 0,0 1 0 0 0,1-1 0 0 0,0 0 0 0 0,0 0 0 0 0,0 0 0 0 0,0 0 0 0 0,1-1 0 0 0,-1 1 0 0 0,1-1 0 0 0,0 0 0 0 0,0 0 0 0 0,0-1 0 0 0,1 1 0 0 0,-1-1 0 0 0,1 0 0 0 0,-1 0 0 0 0,1 0 0 0 0,-1 0 0 0 0,1-1 0 0 0,0 0 0 0 0,0 0 0 0 0,0 0 0 0 0,0-1 0 0 0,0 0 0 0 0,8 0 0 0 0,-6 0-74 0 0,-1-1 0 0 0,1 0 0 0 0,0 0 0 0 0,0-1 0 0 0,-1 0 0 0 0,1 0 0 0 0,-1 0 0 0 0,1-1-1 0 0,-1 0 1 0 0,0 0 0 0 0,7-5 0 0 0,-10 5 72 0 0,0 1-1 0 0,0-1 0 0 0,0 0 1 0 0,0 0-1 0 0,-1 0 0 0 0,1 0 1 0 0,-1-1-1 0 0,1 1 0 0 0,-1-1 0 0 0,0 1 1 0 0,-1-1-1 0 0,1 0 0 0 0,-1 1 1 0 0,1-1-1 0 0,-1 0 0 0 0,0 0 1 0 0,0 0-1 0 0,-1 0 0 0 0,1 0 1 0 0,-1-5-1 0 0,-1-4 140 0 0,0 0 1 0 0,0 1-1 0 0,-1-1 1 0 0,-1 1-1 0 0,0-1 1 0 0,-1 1-1 0 0,0 0 1 0 0,-1 1-1 0 0,0-1 1 0 0,-1 1-1 0 0,-14-21 1 0 0,1 7 395 0 0,-1 0-1 0 0,-1 2 1 0 0,-39-34 0 0 0,58 56-518 0 0,1-1-1 0 0,-1 1 1 0 0,1 0-1 0 0,0-1 1 0 0,-1 1-1 0 0,1-1 1 0 0,0 1-1 0 0,0-1 1 0 0,0 1-1 0 0,0-1 1 0 0,-1-3 0 0 0,2 4-22 0 0,0 1 0 0 0,0-1 1 0 0,0 1-1 0 0,0-1 0 0 0,0 0 1 0 0,0 1-1 0 0,0-1 0 0 0,0 1 1 0 0,0-1-1 0 0,0 1 0 0 0,1-1 1 0 0,-1 0-1 0 0,0 1 0 0 0,0-1 1 0 0,1 1-1 0 0,-1-1 0 0 0,0 1 1 0 0,0-1-1 0 0,1 1 0 0 0,-1-1 1 0 0,1 1-1 0 0,-1 0 0 0 0,0-1 1 0 0,2 0-1 0 0,2-1 30 0 0,0 0 0 0 0,0-1-1 0 0,1 2 1 0 0,-1-1 0 0 0,1 1 0 0 0,-1-1 0 0 0,6 0-1 0 0,-2 1-21 0 0,225-53 815 0 0,-217 50-754 0 0,10-2 307 0 0,43-15 1 0 0,-34 8-484 0 0,-14 7-3789 0 0,-13 3 2270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2052 0 0,'0'0'12361'0'0,"-3"3"-10539"0"0,-1 1-1350 0 0,0 1 0 0 0,0 0 0 0 0,0 0 0 0 0,0 0 0 0 0,1 1 0 0 0,0-1 0 0 0,0 1 0 0 0,1 0 0 0 0,-1-1 0 0 0,1 1 0 0 0,0 1 1 0 0,1-1-1 0 0,-2 9 0 0 0,1-1-113 0 0,0 0 0 0 0,1 0 1 0 0,1 0-1 0 0,0 0 0 0 0,4 20 1 0 0,-2-25-387 0 0,0 0 0 0 0,1 0 0 0 0,0-1 1 0 0,1 1-1 0 0,0-1 0 0 0,0 0 0 0 0,1 0 0 0 0,0 0 1 0 0,1-1-1 0 0,-1 1 0 0 0,1-1 0 0 0,1-1 1 0 0,-1 1-1 0 0,1-1 0 0 0,1 0 0 0 0,-1 0 1 0 0,1-1-1 0 0,0 0 0 0 0,0-1 0 0 0,0 0 0 0 0,11 4 1 0 0,-13-5 50 0 0,0-1 0 0 0,0 0 0 0 0,1 0 0 0 0,-1 0 0 0 0,1-1 0 0 0,0 0 0 0 0,-1 0 0 0 0,1-1 0 0 0,0 0 0 0 0,-1 0 1 0 0,1 0-1 0 0,-1-1 0 0 0,1 0 0 0 0,0-1 0 0 0,-1 1 0 0 0,0-1 0 0 0,1 0 0 0 0,-1-1 0 0 0,0 1 0 0 0,0-1 0 0 0,0-1 0 0 0,0 1 0 0 0,-1-1 0 0 0,1 0 1 0 0,-1 0-1 0 0,0 0 0 0 0,-1-1 0 0 0,1 0 0 0 0,-1 0 0 0 0,5-6 0 0 0,-1-1 203 0 0,0 0 0 0 0,-1-1 0 0 0,0-1 0 0 0,-1 1 0 0 0,-1-1 0 0 0,0 0 1 0 0,-1 0-1 0 0,0 0 0 0 0,3-28 0 0 0,-5 20-190 0 0,-3-38 0 0 0,-1 10-4858 0 0,2 38 3226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3412 0 0,'52'21'7436'0'0,"-2"9"-3316"0"0,-35-19-3434 0 0,1 1-1 0 0,-2 0 1 0 0,0 1 0 0 0,0 1-1 0 0,-1 0 1 0 0,19 28 0 0 0,-14-14-20 0 0,3 2 186 0 0,-2 1 0 0 0,21 46 0 0 0,-37-70-623 0 0,1-1 1 0 0,0 1-1 0 0,0-1 0 0 0,0 1 0 0 0,1-1 1 0 0,5 5-1 0 0,-10-10-175 0 0,1-1-1 0 0,0 1 1 0 0,-1-1 0 0 0,1 1 0 0 0,-1-1 0 0 0,1 0-1 0 0,0 1 1 0 0,-1-1 0 0 0,1 0 0 0 0,0 1-1 0 0,-1-1 1 0 0,1 0 0 0 0,0 0 0 0 0,0 0 0 0 0,-1 0-1 0 0,1 0 1 0 0,0 0 0 0 0,-1 0 0 0 0,1 0-1 0 0,0 0 1 0 0,0 0 0 0 0,-1 0 0 0 0,1 0 0 0 0,0 0-1 0 0,-1-1 1 0 0,1 1 0 0 0,0 0 0 0 0,-1-1-1 0 0,1 1 1 0 0,0 0 0 0 0,-1-1 0 0 0,1 1 0 0 0,-1-1-1 0 0,1 1 1 0 0,-1-1 0 0 0,1 1 0 0 0,-1-1-1 0 0,1 1 1 0 0,-1-1 0 0 0,1 1 0 0 0,-1-1 0 0 0,0 0-1 0 0,1 1 1 0 0,-1-1 0 0 0,0 0 0 0 0,1 0-1 0 0,16-42 594 0 0,-14 35-432 0 0,26-100 631 0 0,-5 16-491 0 0,-10 36-481 0 0,-11 38-1384 0 0,2-1 0 0 0,7-18 0 0 0,-9 29-101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66 126 1944 0 0,'-10'15'2643'0'0,"1"0"-1"0"0,0 0 0 0 0,-5 18 1 0 0,9-21-1766 0 0,1 0 1 0 0,0 0 0 0 0,1 1 0 0 0,0-1 0 0 0,0 14-1 0 0,2-20-800 0 0,0 0-1 0 0,1 0 0 0 0,0-1 0 0 0,1 1 1 0 0,-1 0-1 0 0,1-1 0 0 0,0 1 1 0 0,0 0-1 0 0,1-1 0 0 0,0 1 0 0 0,0-1 1 0 0,0 0-1 0 0,0 1 0 0 0,1-1 1 0 0,0 0-1 0 0,0-1 0 0 0,0 1 0 0 0,1 0 1 0 0,-1-1-1 0 0,1 0 0 0 0,0 0 1 0 0,1 0-1 0 0,-1 0 0 0 0,1-1 0 0 0,-1 0 1 0 0,1 0-1 0 0,0 0 0 0 0,9 4 1 0 0,-5-4-56 0 0,0 0 1 0 0,0-1-1 0 0,0 0 1 0 0,1 0-1 0 0,-1-1 1 0 0,1 0-1 0 0,-1-1 1 0 0,1 0 0 0 0,-1 0-1 0 0,16-3 1 0 0,-10 0 80 0 0,0 0 1 0 0,0-1-1 0 0,0-1 1 0 0,0 0-1 0 0,23-13 1 0 0,-29 13 59 0 0,0 0 1 0 0,-1-1 0 0 0,0 0 0 0 0,0 0 0 0 0,-1-1 0 0 0,0 0 0 0 0,0 0 0 0 0,0-1 0 0 0,-1 1-1 0 0,0-2 1 0 0,-1 1 0 0 0,0-1 0 0 0,0 1 0 0 0,-1-1 0 0 0,0-1 0 0 0,0 1 0 0 0,-1 0 0 0 0,0-1 0 0 0,-1 0-1 0 0,0 0 1 0 0,-1 1 0 0 0,0-1 0 0 0,0 0 0 0 0,-1 0 0 0 0,-1 0 0 0 0,1 0 0 0 0,-1 0 0 0 0,-1 0-1 0 0,0 0 1 0 0,-1 0 0 0 0,1 1 0 0 0,-2-1 0 0 0,0 1 0 0 0,0 0 0 0 0,0 0 0 0 0,-1 0 0 0 0,-8-10-1 0 0,10 14-158 0 0,-2 0-1 0 0,1-1 0 0 0,0 1 0 0 0,-1 1 0 0 0,0-1 0 0 0,0 1 0 0 0,-1 0 0 0 0,1 0 1 0 0,-1 0-1 0 0,1 1 0 0 0,-1 0 0 0 0,-1 0 0 0 0,1 1 0 0 0,0-1 0 0 0,0 1 0 0 0,-1 1 1 0 0,1-1-1 0 0,-1 1 0 0 0,0 0 0 0 0,1 0 0 0 0,-1 1 0 0 0,0 0 0 0 0,1 1 0 0 0,-1-1 1 0 0,0 1-1 0 0,1 0 0 0 0,-1 1 0 0 0,1-1 0 0 0,-1 1 0 0 0,1 1 0 0 0,0-1 0 0 0,0 1 1 0 0,0 0-1 0 0,-6 4 0 0 0,2 0-232 0 0,0-1-1 0 0,1 1 1 0 0,0 1 0 0 0,0 0 0 0 0,1 0-1 0 0,0 0 1 0 0,-9 14 0 0 0,12-15-478 0 0,0 1 0 0 0,0 0 0 0 0,1 0 0 0 0,0 0 0 0 0,-5 17 0 0 0,6-7-855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2644 0 0,'0'0'15428'0'0,"-1"3"-13955"0"0,-2 3-1136 0 0,1-1 0 0 0,0 1-1 0 0,1-1 1 0 0,-1 1 0 0 0,1 0 0 0 0,1 0 0 0 0,-1-1-1 0 0,1 1 1 0 0,0 0 0 0 0,0 0 0 0 0,0 0-1 0 0,1-1 1 0 0,0 1 0 0 0,3 11 0 0 0,4 10 202 0 0,18 45 0 0 0,-26-72-539 0 0,32 67-751 0 0,-7-25-3680 0 0,-19-32 2884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1 676 0 0,'0'0'10593'0'0,"-3"25"-16333"0"0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48 205 3128 0 0,'-2'3'817'0'0,"0"1"0"0"0,0 0 0 0 0,0 0 0 0 0,0 0 0 0 0,1-1 0 0 0,-1 2 0 0 0,1-1 0 0 0,0 0-1 0 0,0 0 1 0 0,1 0 0 0 0,-1 0 0 0 0,1 0 0 0 0,0 1 0 0 0,0-1 0 0 0,1 7 0 0 0,0-6-462 0 0,0-1 0 0 0,1 0-1 0 0,-1 1 1 0 0,1-1 0 0 0,0 0 0 0 0,0 0 0 0 0,1 0 0 0 0,-1 0 0 0 0,1-1 0 0 0,0 1 0 0 0,0-1-1 0 0,6 6 1 0 0,-3-4-236 0 0,1 0 0 0 0,-1 0 0 0 0,1-1 0 0 0,0 0 0 0 0,0 0 0 0 0,0-1 0 0 0,1 0 0 0 0,-1 0 0 0 0,1-1 0 0 0,-1 0 0 0 0,1 0 0 0 0,0-1 0 0 0,0 0 0 0 0,0 0 0 0 0,0-1 0 0 0,10 0 0 0 0,-10-2-39 0 0,0 1 1 0 0,-1-1-1 0 0,1 0 0 0 0,-1 0 1 0 0,1-1-1 0 0,-1 0 0 0 0,0-1 1 0 0,0 1-1 0 0,0-1 1 0 0,-1-1-1 0 0,1 1 0 0 0,-1-1 1 0 0,0 0-1 0 0,0-1 1 0 0,-1 1-1 0 0,1-1 0 0 0,-1 0 1 0 0,-1-1-1 0 0,1 1 0 0 0,-1-1 1 0 0,0 0-1 0 0,-1 0 1 0 0,1 0-1 0 0,-1 0 0 0 0,-1-1 1 0 0,0 1-1 0 0,0-1 1 0 0,0 1-1 0 0,-1-1 0 0 0,0 0 1 0 0,0 0-1 0 0,-1 0 1 0 0,0 0-1 0 0,0 0 0 0 0,-1 1 1 0 0,0-1-1 0 0,-1 0 0 0 0,1 0 1 0 0,-2 1-1 0 0,1-1 1 0 0,-1 1-1 0 0,0 0 0 0 0,-5-9 1 0 0,3 8-27 0 0,-1 0 1 0 0,-1 0-1 0 0,1 0 1 0 0,-1 0-1 0 0,-1 1 1 0 0,1 0-1 0 0,-1 1 1 0 0,0 0-1 0 0,-1 0 0 0 0,1 1 1 0 0,-1 0-1 0 0,0 0 1 0 0,-1 1-1 0 0,-14-5 1 0 0,19 7-33 0 0,0 1-1 0 0,-1 0 1 0 0,1 0 0 0 0,0 0 0 0 0,0 0-1 0 0,-1 1 1 0 0,1 0 0 0 0,0 0 0 0 0,0 0-1 0 0,-1 1 1 0 0,1 0 0 0 0,0 0 0 0 0,0 0-1 0 0,0 0 1 0 0,0 1 0 0 0,0 0 0 0 0,0 0-1 0 0,0 0 1 0 0,1 1 0 0 0,-1 0-1 0 0,1 0 1 0 0,-1 0 0 0 0,1 0 0 0 0,0 1-1 0 0,0-1 1 0 0,1 1 0 0 0,-1 0 0 0 0,1 0-1 0 0,-4 7 1 0 0,-2 4 14 0 0,2 0 0 0 0,0 0 0 0 0,0 1 0 0 0,2 0 0 0 0,0 0 0 0 0,1 1 0 0 0,0-1 0 0 0,-1 19 0 0 0,-1 138 151 0 0,6-143-156 0 0,9 282 178 0 0,-2-192-1821 0 0,-4-93-1378 0 0,-6-17 1382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5032 0 0,'5'-14'17243'0'0,"-1"27"-16517"0"0,-1 1 0 0 0,3 22 1 0 0,-1 10-3895 0 0,-4-42 2572 0 0,-1 9-952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4088 0 0,'0'0'12524'0'0,"6"0"-11212"0"0,69 1 1715 0 0,121-3 200 0 0,-167-1-2885 0 0,-1 0 0 0 0,0-2 1 0 0,0 0-1 0 0,50-19 1 0 0,-41 11-99 0 0,-36 13-345 0 0,-8 0-999 0 0,0 1 1068 0 0,0 0 0 0 0,1 0 0 0 0,-1 1 0 0 0,0 0-1 0 0,1 0 1 0 0,-1 0 0 0 0,1 1 0 0 0,0 0 0 0 0,0 0 0 0 0,0 1 0 0 0,0-1 0 0 0,0 1 0 0 0,1 1 0 0 0,0-1 0 0 0,0 1-1 0 0,-6 6 1 0 0,1 2 116 0 0,0-1 0 0 0,0 2 0 0 0,2-1 0 0 0,-1 2 0 0 0,2-1-1 0 0,-7 17 1 0 0,12-25-42 0 0,0 1 0 0 0,1-1 0 0 0,0 1 0 0 0,0-1 0 0 0,0 1 0 0 0,1 0 0 0 0,0-1 0 0 0,0 1-1 0 0,1 0 1 0 0,-1-1 0 0 0,2 1 0 0 0,-1 0 0 0 0,1-1 0 0 0,4 12 0 0 0,-1-6-5 0 0,0 0 0 0 0,1-1 0 0 0,1 1 0 0 0,-1-1 0 0 0,2-1 0 0 0,16 20 0 0 0,-10-16-698 0 0,0-1 0 0 0,1-1 1 0 0,0 0-1 0 0,0 0 0 0 0,2-2 0 0 0,30 15 1 0 0,-23-14-907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2688 0 0,'0'-2'634'0'0,"0"0"0"0"0,0 0 0 0 0,0 1 0 0 0,0-1-1 0 0,1 0 1 0 0,-1 0 0 0 0,0 1 0 0 0,1-1 0 0 0,-1 0 0 0 0,1 1-1 0 0,0-1 1 0 0,0 0 0 0 0,-1 1 0 0 0,1-1 0 0 0,0 1 0 0 0,0-1-1 0 0,0 1 1 0 0,2-2 0 0 0,-2 2-306 0 0,1 0 0 0 0,-1 0 1 0 0,1 1-1 0 0,-1-1 0 0 0,1 0 0 0 0,-1 1 1 0 0,1-1-1 0 0,0 0 0 0 0,-1 1 0 0 0,1 0 0 0 0,0-1 1 0 0,-1 1-1 0 0,1 0 0 0 0,0 0 0 0 0,2 0 0 0 0,1 1-124 0 0,0 0 0 0 0,0-1-1 0 0,-1 2 1 0 0,1-1-1 0 0,-1 1 1 0 0,1-1-1 0 0,-1 1 1 0 0,0 0-1 0 0,1 1 1 0 0,-1-1 0 0 0,0 1-1 0 0,6 5 1 0 0,-2 0-31 0 0,-1 1 1 0 0,1 0 0 0 0,-1 0 0 0 0,-1 1 0 0 0,0 0-1 0 0,0 0 1 0 0,-1 0 0 0 0,6 17 0 0 0,2 12 270 0 0,8 43 1 0 0,-4-17 97 0 0,-17-65-529 0 0,0 1 1 0 0,0-1-1 0 0,0 0 1 0 0,0 1-1 0 0,0-1 1 0 0,0 1-1 0 0,0-1 1 0 0,0 0-1 0 0,0 1 1 0 0,1-1-1 0 0,-1 0 1 0 0,0 0-1 0 0,0 1 0 0 0,0-1 1 0 0,0 0-1 0 0,1 1 1 0 0,-1-1-1 0 0,0 0 1 0 0,1 0-1 0 0,-1 0 1 0 0,0 1-1 0 0,0-1 1 0 0,1 0-1 0 0,-1 0 1 0 0,0 0-1 0 0,1 1 1 0 0,-1-1-1 0 0,0 0 1 0 0,1 0-1 0 0,-1 0 1 0 0,0 0-1 0 0,1 0 1 0 0,-1 0-1 0 0,0 0 1 0 0,1 0-1 0 0,11-8 176 0 0,5-16-61 0 0,7-17 88 0 0,1 2-1 0 0,47-57 1 0 0,-65 88-158 0 0,0 0 0 0 0,0 1 0 0 0,0-1-1 0 0,1 2 1 0 0,0-1 0 0 0,0 1 0 0 0,10-6 0 0 0,-14 10-35 0 0,0 1 1 0 0,0-1-1 0 0,0 1 1 0 0,0 0 0 0 0,0 0-1 0 0,0 0 1 0 0,0 0-1 0 0,0 1 1 0 0,0-1-1 0 0,0 1 1 0 0,0 0 0 0 0,1 0-1 0 0,-1 1 1 0 0,0-1-1 0 0,0 1 1 0 0,0 0-1 0 0,0 0 1 0 0,0 1-1 0 0,0-1 1 0 0,5 3 0 0 0,-3 0-3 0 0,-1-1 0 0 0,1 1 0 0 0,0 1 0 0 0,-1-1 0 0 0,0 1 0 0 0,0 0 0 0 0,0 0 0 0 0,0 0 0 0 0,-1 1 1 0 0,0-1-1 0 0,0 1 0 0 0,-1 0 0 0 0,0 0 0 0 0,0 1 0 0 0,4 9 0 0 0,1 10 47 0 0,0 1 0 0 0,5 43-1 0 0,-8-44-24 0 0,-1 11-410 0 0,-1 1 0 0 0,-2 50 0 0 0,-2-45-3327 0 0,1-36 2085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2156 0 0,'6'0'1420'0'0,"0"-1"-1"0"0,1 1 1 0 0,-1 0-1 0 0,0 0 1 0 0,1 0-1 0 0,-1 1 0 0 0,0 0 1 0 0,0 0-1 0 0,10 4 1 0 0,-6-1-676 0 0,-1 0 0 0 0,1 1 0 0 0,-1 0 0 0 0,0 0 1 0 0,11 9-1 0 0,-8-4-473 0 0,0 1 1 0 0,-1 0 0 0 0,0 0-1 0 0,-1 1 1 0 0,0 1-1 0 0,-1-1 1 0 0,12 22 0 0 0,-16-23-58 0 0,0 0 0 0 0,0 0 1 0 0,-1 0-1 0 0,-1 0 1 0 0,0 1-1 0 0,-1-1 0 0 0,0 1 1 0 0,0 0-1 0 0,-1 21 0 0 0,-1-32 24 0 0,0-6-233 0 0,1-6 6 0 0,0 0 0 0 0,1 0 0 0 0,1-1 0 0 0,0 1 0 0 0,0 0 0 0 0,1 1 0 0 0,7-16 0 0 0,45-75 188 0 0,-47 86-160 0 0,2 0 0 0 0,-1 0 1 0 0,24-22-1 0 0,-26 29 3 0 0,1 1-1 0 0,-1-1 1 0 0,1 2-1 0 0,1-1 1 0 0,-1 1 0 0 0,1 1-1 0 0,14-6 1 0 0,-22 10-13 0 0,1 0 1 0 0,0 0 0 0 0,0 0-1 0 0,0 1 1 0 0,0-1 0 0 0,0 1-1 0 0,0 0 1 0 0,0 0-1 0 0,0 0 1 0 0,0 0 0 0 0,0 0-1 0 0,0 1 1 0 0,0 0 0 0 0,0-1-1 0 0,0 1 1 0 0,0 0-1 0 0,2 2 1 0 0,0-1 12 0 0,0 1 0 0 0,0 1 0 0 0,-1-1 0 0 0,1 0 0 0 0,-1 1 0 0 0,0 0 0 0 0,0 0-1 0 0,5 7 1 0 0,1 4 65 0 0,-1 0 0 0 0,0 0 0 0 0,-1 1 0 0 0,11 31 0 0 0,17 75-31 0 0,-16-39-4609 0 0,-16-68 2931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102 152 2256 0 0,'-8'7'3115'0'0,"1"0"-1"0"0,-1 1 0 0 0,-6 10 1 0 0,-16 31 2601 0 0,24-37-5372 0 0,1 0 0 0 0,0 0 0 0 0,1 1 0 0 0,0-1 0 0 0,1 1 0 0 0,0 0 0 0 0,1 0 0 0 0,1 0 1 0 0,0 0-1 0 0,1 0 0 0 0,1 15 0 0 0,0-23-310 0 0,0-1 0 0 0,0 0 0 0 0,0 0 0 0 0,0 1 0 0 0,1-1 0 0 0,-1 0 0 0 0,1 0 0 0 0,0-1 0 0 0,0 1 0 0 0,1 0 0 0 0,-1-1-1 0 0,1 1 1 0 0,0-1 0 0 0,0 0 0 0 0,0 0 0 0 0,0 0 0 0 0,0 0 0 0 0,1 0 0 0 0,-1-1 0 0 0,1 0 0 0 0,0 1 0 0 0,-1-2 0 0 0,1 1 0 0 0,0 0 0 0 0,0-1 0 0 0,1 1 0 0 0,7 0 0 0 0,-4 0-12 0 0,-1-1 1 0 0,0-1-1 0 0,1 1 0 0 0,-1-1 1 0 0,1-1-1 0 0,-1 1 0 0 0,1-1 1 0 0,-1-1-1 0 0,0 1 1 0 0,1-1-1 0 0,-1-1 0 0 0,0 1 1 0 0,0-1-1 0 0,-1 0 0 0 0,11-7 1 0 0,-15 8 1 0 0,1 0 0 0 0,0-1 0 0 0,-1 1 0 0 0,1-1-1 0 0,-1 0 1 0 0,0 0 0 0 0,0 0 0 0 0,0 0 0 0 0,0 0 0 0 0,-1 0 0 0 0,1 0 0 0 0,-1-1 0 0 0,0 1 0 0 0,0-1 0 0 0,0 1 0 0 0,0-1 0 0 0,0 1 0 0 0,-1-1 0 0 0,0 1 0 0 0,0-1 0 0 0,0 0 0 0 0,0 1 0 0 0,0-1 0 0 0,-2-4 0 0 0,0-6 12 0 0,-1 1 0 0 0,-1 0-1 0 0,0 0 1 0 0,-12-24 0 0 0,1 10 71 0 0,0 1 0 0 0,-35-41 0 0 0,30 40 120 0 0,-34-44 1051 0 0,53 71-1268 0 0,1-1 0 0 0,0 1 0 0 0,0-1 0 0 0,-1 0 0 0 0,1 1 0 0 0,0-1-1 0 0,0 1 1 0 0,0-1 0 0 0,0 1 0 0 0,0-1 0 0 0,0 0 0 0 0,0 1 0 0 0,0-1 0 0 0,0 1 0 0 0,0-1 0 0 0,0 0 0 0 0,1 1 0 0 0,-1-1 0 0 0,0 1 0 0 0,0-1 0 0 0,0 1 0 0 0,1-1-1 0 0,-1 1 1 0 0,0-1 0 0 0,1 1 0 0 0,-1-1 0 0 0,1 0 0 0 0,14-11 91 0 0,18 1-156 0 0,0 2 0 0 0,62-11 1 0 0,15 10-4093 0 0,-92 10 2533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1104 0 0,'2'-2'1129'0'0,"0"0"0"0"0,0 1 0 0 0,0-1-1 0 0,0 1 1 0 0,1 0 0 0 0,-1 0 0 0 0,0-1 0 0 0,1 1 0 0 0,-1 1-1 0 0,4-2 1 0 0,-4 2-729 0 0,0-1 0 0 0,0 1 0 0 0,0 0 0 0 0,0 0 0 0 0,0 0 0 0 0,0 1 0 0 0,0-1 0 0 0,0 0 0 0 0,0 1 0 0 0,0-1-1 0 0,3 2 1 0 0,0 1-147 0 0,0 0 0 0 0,-1 0-1 0 0,1 0 1 0 0,-1 0-1 0 0,1 1 1 0 0,-1 0 0 0 0,0 0-1 0 0,6 8 1 0 0,5 8 51 0 0,-1 1 0 0 0,-1 0 0 0 0,-1 0 0 0 0,-1 1 0 0 0,0 1 0 0 0,-2 0 0 0 0,12 48 0 0 0,-15-37-121 0 0,-6-26-89 0 0,1 0 0 0 0,1 0 0 0 0,4 14 0 0 0,-6-20 615 0 0,0-7-627 0 0,1-14 34 0 0,1-1 0 0 0,1 1 0 0 0,1-1 1 0 0,0 1-1 0 0,13-34 0 0 0,-6 28 53 0 0,0-1 0 0 0,1 1 1 0 0,27-40-1 0 0,-33 58-129 0 0,0-1 1 0 0,0 1-1 0 0,1 1 1 0 0,0-1 0 0 0,0 1-1 0 0,0 0 1 0 0,1 0-1 0 0,0 1 1 0 0,0 0-1 0 0,1 1 1 0 0,-1 0-1 0 0,1 0 1 0 0,10-3 0 0 0,-12 5-1 0 0,0 0 0 0 0,1 1 0 0 0,0 0 0 0 0,-1 0 0 0 0,1 0 0 0 0,0 1 0 0 0,-1 0 0 0 0,1 0 0 0 0,0 1 0 0 0,-1 0 0 0 0,1 1 0 0 0,-1 0 0 0 0,1 0 0 0 0,-1 0 0 0 0,0 1 0 0 0,10 5 0 0 0,-7-2 8 0 0,0 0 0 0 0,-1 1-1 0 0,0 1 1 0 0,-1 0 0 0 0,1 0 0 0 0,-1 0 0 0 0,-1 1 0 0 0,0 0 0 0 0,0 1-1 0 0,-1-1 1 0 0,0 1 0 0 0,0 1 0 0 0,-1-1 0 0 0,4 12 0 0 0,1 8-30 0 0,-2 0 0 0 0,0 0-1 0 0,-2 0 1 0 0,2 33 0 0 0,-7-54-231 0 0,2 16-2118 0 0,7 33-1 0 0,-7-46 733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65 968 0 0,'1'-2'1085'0'0,"0"0"0"0"0,0 0 0 0 0,-1-1 0 0 0,1 1 0 0 0,0-1 0 0 0,-1 1 0 0 0,1 0 0 0 0,-1-1 0 0 0,0 1-1 0 0,0-1 1 0 0,0 1 0 0 0,0-1 0 0 0,-1-3 0 0 0,0 4-860 0 0,1 1 0 0 0,-1 0-1 0 0,0-1 1 0 0,0 1 0 0 0,1 0 0 0 0,-1 0 0 0 0,0-1-1 0 0,0 1 1 0 0,0 0 0 0 0,0 0 0 0 0,-1 0-1 0 0,1 0 1 0 0,0 1 0 0 0,0-1 0 0 0,0 0-1 0 0,-1 0 1 0 0,1 1 0 0 0,-1-1 0 0 0,1 0-1 0 0,0 1 1 0 0,-1 0 0 0 0,1-1 0 0 0,-4 1-1 0 0,-5-2 258 0 0,-2 0-1 0 0,1 1 0 0 0,0 0 1 0 0,0 1-1 0 0,0 1 0 0 0,0-1 1 0 0,-20 5-1 0 0,25-3-388 0 0,0-1-1 0 0,1 1 1 0 0,-1 0 0 0 0,0 1-1 0 0,1-1 1 0 0,-1 1-1 0 0,1 0 1 0 0,0 1 0 0 0,0-1-1 0 0,0 1 1 0 0,0 0-1 0 0,1 0 1 0 0,0 0 0 0 0,0 1-1 0 0,-7 9 1 0 0,9-11-83 0 0,1 0 1 0 0,0 1 0 0 0,-1-1-1 0 0,1 1 1 0 0,0 0 0 0 0,1-1-1 0 0,-1 1 1 0 0,1 0 0 0 0,-1-1-1 0 0,1 1 1 0 0,0 0-1 0 0,1-1 1 0 0,-1 1 0 0 0,1 0-1 0 0,-1-1 1 0 0,1 1 0 0 0,0 0-1 0 0,1-1 1 0 0,-1 0-1 0 0,0 1 1 0 0,1-1 0 0 0,4 6-1 0 0,4 8-15 0 0,1-1-1 0 0,0 0 0 0 0,16 15 1 0 0,-20-23 13 0 0,20 21 23 0 0,-14-15-18 0 0,22 27 1 0 0,-33-37 101 0 0,1 0 1 0 0,0 0-1 0 0,-1 0 1 0 0,0 0-1 0 0,0 1 1 0 0,0-1 0 0 0,-1 1-1 0 0,0 0 1 0 0,1-1-1 0 0,-1 1 1 0 0,0 9 0 0 0,-1-10-45 0 0,-1 0 1 0 0,1-1 0 0 0,-1 0 0 0 0,0 1 0 0 0,0-1-1 0 0,0 1 1 0 0,-1-1 0 0 0,1 0 0 0 0,-1 0 0 0 0,0 0-1 0 0,0 0 1 0 0,0 0 0 0 0,0 0 0 0 0,0 0-1 0 0,0-1 1 0 0,-1 1 0 0 0,0-1 0 0 0,1 1 0 0 0,-1-1-1 0 0,0 0 1 0 0,-3 2 0 0 0,-4 1-176 0 0,1 0 0 0 0,-1 0 1 0 0,0-1-1 0 0,0 0 0 0 0,-17 4 0 0 0,-19 4-3367 0 0,30-10 1873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67 3980 0 0,'1'-6'7782'0'0,"0"-8"-2303"0"0,-1 12-5211 0 0,-1 0 0 0 0,0 0 0 0 0,0 0 1 0 0,0 0-1 0 0,0 0 0 0 0,0 0 0 0 0,0 0 0 0 0,0 0 0 0 0,-1 1 1 0 0,1-1-1 0 0,-1 0 0 0 0,1 1 0 0 0,-1-1 0 0 0,0 1 0 0 0,1 0 1 0 0,-1-1-1 0 0,0 1 0 0 0,-2-1 0 0 0,-1 0-33 0 0,0-1-1 0 0,-1 2 1 0 0,1-1 0 0 0,0 1-1 0 0,-1-1 1 0 0,1 1-1 0 0,-8 0 1 0 0,2 1-92 0 0,-1 0-1 0 0,0 0 1 0 0,1 1 0 0 0,-1 1 0 0 0,1-1 0 0 0,-21 8-1 0 0,15-3-21 0 0,0 1-1 0 0,1 1 0 0 0,0 0 0 0 0,0 1 0 0 0,1 1 1 0 0,0 0-1 0 0,1 1 0 0 0,0 1 0 0 0,-13 14 1 0 0,18-15-82 0 0,0 0 0 0 0,0 1 0 0 0,2 0 0 0 0,-1 1 1 0 0,1-1-1 0 0,1 1 0 0 0,0 0 0 0 0,1 1 0 0 0,0 0 1 0 0,1 0-1 0 0,-4 25 0 0 0,2 23 2 0 0,3 1 0 0 0,2 0 0 0 0,8 68-1 0 0,7-24-50 0 0,-6-54 18 0 0,7 87-40 0 0,-14-117 18 0 0,-1 0 1 0 0,-1-1 0 0 0,-1 1 0 0 0,-7 28 0 0 0,4-24 66 0 0,-2 1 1 0 0,-1-2-1 0 0,-2 1 1 0 0,-13 27-1 0 0,20-47 13 0 0,-1 0-1 0 0,0 0 1 0 0,-1-1-1 0 0,1 1 0 0 0,-1-1 1 0 0,-1 0-1 0 0,1-1 1 0 0,-1 1-1 0 0,0-1 0 0 0,0 0 1 0 0,-1 0-1 0 0,1-1 1 0 0,-1 0-1 0 0,0 0 0 0 0,0 0 1 0 0,-1-1-1 0 0,1 0 0 0 0,-1-1 1 0 0,-10 3-1 0 0,-26 0-283 0 0,17-9-3901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2308 0 0,'2'-2'11919'0'0,"1"0"-11435"0"0,-1-1-1 0 0,1 1 1 0 0,0 0-1 0 0,0 0 1 0 0,0 0-1 0 0,0 0 0 0 0,0 0 1 0 0,1 1-1 0 0,-1 0 1 0 0,0-1-1 0 0,1 1 1 0 0,3 0-1 0 0,52-10 1369 0 0,-25 6-743 0 0,313-54 3960 0 0,-322 59-5572 0 0,-8 0-3357 0 0,-8 0 2251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4260 0 0,'7'2'9238'0'0,"7"2"-3601"0"0,-12-1-5087 0 0,1 1 0 0 0,-1-1 1 0 0,0 1-1 0 0,0 0 0 0 0,0 0 0 0 0,0-1 0 0 0,-1 1 1 0 0,0 0-1 0 0,1 0 0 0 0,-2 1 0 0 0,2 4 0 0 0,-1-1-222 0 0,-1-1-1 0 0,0 1 0 0 0,0 0 0 0 0,-1 0 0 0 0,-2 12 0 0 0,-1-6-259 0 0,0 0 0 0 0,0-1 1 0 0,-2 1-1 0 0,1-1 0 0 0,-2-1 1 0 0,-10 17-1 0 0,5-11-328 0 0,-2 0 1 0 0,-29 28-1 0 0,-11 0-3320 0 0,36-33 1971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72 184 0 0,'2'-34'13095'0'0,"0"6"-6542"0"0,-2 26-5822 0 0,0-4 28 0 0,0 4-393 0 0,0 6 1874 0 0,0 13-2021 0 0,-1 34-60 0 0,3-1 0 0 0,1 0 0 0 0,14 65 0 0 0,-16-108-290 0 0,1 1 0 0 0,1-1 1 0 0,0 0-1 0 0,0 0 0 0 0,0 0 0 0 0,1 0 1 0 0,0 0-1 0 0,8 11 0 0 0,-10-16 92 0 0,0 0 0 0 0,-1-1 0 0 0,1 1 0 0 0,0-1 0 0 0,0 1 0 0 0,0-1 0 0 0,0 0 0 0 0,0 1 0 0 0,0-1 0 0 0,1 0-1 0 0,-1-1 1 0 0,0 1 0 0 0,0 0 0 0 0,1-1 0 0 0,-1 1 0 0 0,0-1 0 0 0,1 0 0 0 0,-1 1 0 0 0,1-1 0 0 0,-1 0 0 0 0,0-1 0 0 0,1 1 0 0 0,-1 0 0 0 0,1-1 0 0 0,-1 1 0 0 0,0-1 0 0 0,0 0 0 0 0,1 0 0 0 0,-1 0 0 0 0,0 0-1 0 0,0 0 1 0 0,3-2 0 0 0,7-4-22 0 0,-1-1 0 0 0,1-1 0 0 0,-1 0-1 0 0,0 0 1 0 0,-1-1 0 0 0,0 0 0 0 0,13-19-1 0 0,-10 9 343 0 0,0 0 0 0 0,-1 0-1 0 0,16-41 1 0 0,-13 9 874 0 0,-12 39-478 0 0,1 0 0 0 0,6-16 0 0 0,-2 14 747 0 0,-8 25-834 0 0,-2 14-419 0 0,3 4-51 0 0,0 0-1 0 0,1 1 1 0 0,8 27-1 0 0,-7-40-120 0 0,2-1 0 0 0,-1 0 0 0 0,2 0 0 0 0,0 0 0 0 0,1-1 0 0 0,1 0 0 0 0,10 14 0 0 0,-16-25-75 0 0,1 1 1 0 0,0-1 0 0 0,0 0 0 0 0,1 0 0 0 0,-1 0 0 0 0,0-1 0 0 0,1 1-1 0 0,0-1 1 0 0,0 0 0 0 0,-1 0 0 0 0,1 0 0 0 0,1 0 0 0 0,-1-1-1 0 0,6 2 1 0 0,-6-2-343 0 0,1 0-1 0 0,-1-1 0 0 0,1 1 0 0 0,0-1 1 0 0,-1 0-1 0 0,1 0 0 0 0,0-1 1 0 0,4 0-1 0 0,2-3-1190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1364 0 0,'0'0'9704'0'0,"0"6"-7574"0"0,0 133 4619 0 0,21 81-3994 0 0,-11-136-2092 0 0,25 341 1382 0 0,-33-352-1746 0 0,-1-34-105 0 0,-4 56 1 0 0,2-32-1389 0 0,2-38-2786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45 4692 0 0,'-1'-2'713'0'0,"0"-1"0"0"0,0 1 0 0 0,0 0-1 0 0,0-1 1 0 0,-1 1 0 0 0,1 0 0 0 0,-1-1-1 0 0,0 1 1 0 0,1 0 0 0 0,-1 0 0 0 0,0 1-1 0 0,0-1 1 0 0,0 0 0 0 0,0 0 0 0 0,-1 1-1 0 0,1 0 1 0 0,-5-3 0 0 0,4 3-288 0 0,-1 0 0 0 0,0 0-1 0 0,1 0 1 0 0,-1 0 0 0 0,0 0 0 0 0,0 1 0 0 0,0 0 0 0 0,0 0 0 0 0,0 0 0 0 0,0 0 0 0 0,-5 2 0 0 0,4-1-320 0 0,0 0 0 0 0,1 0 0 0 0,-1 0 0 0 0,1 1-1 0 0,-1 0 1 0 0,1 0 0 0 0,0 0 0 0 0,0 1 0 0 0,0-1 0 0 0,0 1 0 0 0,0 0 0 0 0,0 0 0 0 0,1 0 0 0 0,-1 0 0 0 0,1 1 0 0 0,0 0 0 0 0,0-1 0 0 0,0 1 0 0 0,1 0 0 0 0,-4 7 0 0 0,6-10-110 0 0,0 1 0 0 0,-1 0-1 0 0,1 0 1 0 0,0-1 0 0 0,0 1 0 0 0,0 0 0 0 0,0 0-1 0 0,1-1 1 0 0,-1 1 0 0 0,0 0 0 0 0,1 0-1 0 0,-1-1 1 0 0,1 1 0 0 0,0 0 0 0 0,0-1 0 0 0,-1 1-1 0 0,3 1 1 0 0,18 27-310 0 0,-15-23 191 0 0,-3-3 10 0 0,-1-1-1 0 0,1 1 1 0 0,0-1-1 0 0,1 1 1 0 0,-1-1-1 0 0,1 0 1 0 0,-1 0-1 0 0,1 0 1 0 0,0-1-1 0 0,0 1 1 0 0,0-1-1 0 0,0 0 1 0 0,0 0-1 0 0,1-1 1 0 0,-1 1-1 0 0,1-1 1 0 0,7 2-1 0 0,-11-3 47 0 0,1-1 21 0 0,5 0 21 0 0,-7 1 35 0 0,1 0 0 0 0,-1 0 0 0 0,0 0 0 0 0,0 0 0 0 0,0 0-1 0 0,0 0 1 0 0,0 0 0 0 0,0 1 0 0 0,0-1 0 0 0,1 0 0 0 0,-1 0 0 0 0,0 0 0 0 0,0 0 0 0 0,0 0-1 0 0,0 0 1 0 0,0 0 0 0 0,0 1 0 0 0,0-1 0 0 0,0 0 0 0 0,0 0 0 0 0,0 0 0 0 0,0 0 0 0 0,0 0 0 0 0,0 0-1 0 0,0 1 1 0 0,0-1 0 0 0,0 0 0 0 0,0 0 0 0 0,0 0 0 0 0,0 0 0 0 0,0 0 0 0 0,0 1 0 0 0,0-1 0 0 0,0 0-1 0 0,0 0 1 0 0,0 0 0 0 0,0 0 0 0 0,0 0 0 0 0,0 0 0 0 0,0 1 0 0 0,0-1 0 0 0,0 0 0 0 0,0 0 0 0 0,-1 0-1 0 0,1 0 1 0 0,0 0 0 0 0,0 0 0 0 0,0 0 0 0 0,0 0 0 0 0,0 0 0 0 0,-1 1 0 0 0,-8 14 308 0 0,-17 23 213 0 0,20-29-288 0 0,-3 4 13 0 0,0 1 0 0 0,1 0 0 0 0,-7 17 0 0 0,13-25-176 0 0,-1-1 1 0 0,1 1 0 0 0,1 0-1 0 0,-1 0 1 0 0,1 0-1 0 0,0 0 1 0 0,1 0 0 0 0,0 0-1 0 0,0 0 1 0 0,0 0-1 0 0,1 10 1 0 0,0-11 6 0 0,1 0 1 0 0,-1 0-1 0 0,1 0 1 0 0,0 0-1 0 0,0-1 1 0 0,1 1-1 0 0,-1 0 0 0 0,1-1 1 0 0,0 0-1 0 0,0 0 1 0 0,0 0-1 0 0,1 0 1 0 0,-1 0-1 0 0,9 6 0 0 0,-7-6-67 0 0,1-1-1 0 0,0 1 1 0 0,0-1-1 0 0,1-1 1 0 0,-1 1-1 0 0,0-1 0 0 0,1 0 1 0 0,0 0-1 0 0,-1-1 1 0 0,1 0-1 0 0,8 1 0 0 0,4-2-2166 0 0,34-4-1 0 0,-36 2 550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 2356 0 0,'-14'-20'18146'0'0,"8"38"-17270"0"0,2-8-356 0 0,8 4-520 0 0,-2 2-1576 0 0,2 3 44 0 0,-4-1 56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416 113 4628 0 0,'-14'-30'7992'0'0,"12"25"-7198"0"0,0-1 1 0 0,0 1 0 0 0,-1 0-1 0 0,0 0 1 0 0,0 1 0 0 0,0-1-1 0 0,0 1 1 0 0,-1-1 0 0 0,1 1 0 0 0,-7-5-1 0 0,5 5-585 0 0,1 1 0 0 0,-1 1-1 0 0,0-1 1 0 0,0 1-1 0 0,0-1 1 0 0,0 2 0 0 0,-1-1-1 0 0,1 0 1 0 0,0 1 0 0 0,-1 0-1 0 0,1 0 1 0 0,-1 1 0 0 0,1-1-1 0 0,-1 1 1 0 0,1 1-1 0 0,-1-1 1 0 0,1 1 0 0 0,-1 0-1 0 0,1 0 1 0 0,-1 0 0 0 0,1 1-1 0 0,0 0 1 0 0,-6 2 0 0 0,4 0-159 0 0,-1 0 0 0 0,1 0 1 0 0,-1 1-1 0 0,1 0 0 0 0,0 0 1 0 0,1 1-1 0 0,-1 0 0 0 0,1 0 1 0 0,1 0-1 0 0,-1 1 0 0 0,1 0 1 0 0,0 0-1 0 0,0 0 0 0 0,-4 12 1 0 0,1-1-53 0 0,2 0 0 0 0,0 0 0 0 0,2 1 0 0 0,0 0 0 0 0,1 0 1 0 0,0 0-1 0 0,2 0 0 0 0,1 31 0 0 0,5 14-135 0 0,17 79-1 0 0,-1-8 118 0 0,-11-56 24 0 0,4 50 82 0 0,-8-49 91 0 0,-3-46 92 0 0,-1 1-1 0 0,-2 0 1 0 0,-1 0 0 0 0,-6 38 0 0 0,6-69-231 0 0,-1 8 174 0 0,0-1 1 0 0,-1 1-1 0 0,-1-1 0 0 0,-5 15 1 0 0,7-22-160 0 0,-1 0 0 0 0,1-1 0 0 0,-1 1 0 0 0,1 0 0 0 0,-1-1 1 0 0,0 0-1 0 0,0 0 0 0 0,-1 0 0 0 0,1 0 0 0 0,-1 0 0 0 0,1-1 0 0 0,-1 1 0 0 0,0-1 1 0 0,0 0-1 0 0,-5 2 0 0 0,1-1-133 0 0,1-1 0 0 0,-1 0 0 0 0,0 0-1 0 0,0-1 1 0 0,0 1 0 0 0,0-2 0 0 0,0 1 0 0 0,-16-2 0 0 0,24 1-34 0 0,-1 0-1 0 0,1 0 1 0 0,-1 0 0 0 0,1 0 0 0 0,0 0-1 0 0,-1-1 1 0 0,1 1 0 0 0,-1 0-1 0 0,1 0 1 0 0,0 0 0 0 0,-1 0-1 0 0,1-1 1 0 0,0 1 0 0 0,-1 0 0 0 0,1 0-1 0 0,0-1 1 0 0,-1 1 0 0 0,1 0-1 0 0,0 0 1 0 0,-1-1 0 0 0,1 1-1 0 0,0 0 1 0 0,0-1 0 0 0,0 1 0 0 0,-1-1-1 0 0,1 1 1 0 0,0 0 0 0 0,0-1-1 0 0,0 0 1 0 0,0-7-1479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7 102 1172 0 0,'-2'-6'4902'0'0,"1"4"-3511"0"0,0 0 0 0 0,0 0-1 0 0,1 1 1 0 0,-1-1 0 0 0,1 0-1 0 0,0 0 1 0 0,-1 0 0 0 0,1 0-1 0 0,0-3 1 0 0,5-3 1940 0 0,8 1-3416 0 0,-1 2 644 0 0,68-23 1119 0 0,0 6-5833 0 0,-66 18 2588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 3724 0 0,'-5'-1'1196'0'0,"-1"1"-1"0"0,1-1 0 0 0,-1 1 0 0 0,1 0 0 0 0,-1 1 1 0 0,1-1-1 0 0,-1 1 0 0 0,1 0 0 0 0,0 1 1 0 0,-1-1-1 0 0,-6 4 0 0 0,4-1-527 0 0,0 0 0 0 0,1 0-1 0 0,-1 1 1 0 0,1 0 0 0 0,0 1-1 0 0,-10 9 1 0 0,6-4-381 0 0,1 1 0 0 0,0 0-1 0 0,1 1 1 0 0,1 0 0 0 0,-1 0 0 0 0,2 1-1 0 0,-10 24 1 0 0,14-28-171 0 0,-1 0 1 0 0,1 1-1 0 0,1 0 1 0 0,0 0-1 0 0,0 0 1 0 0,1 0-1 0 0,1 0 0 0 0,0 0 1 0 0,0 0-1 0 0,4 21 1 0 0,-2-23-517 0 0,1 1 0 0 0,0-1 0 0 0,1 0 0 0 0,-1-1 0 0 0,2 1 0 0 0,-1-1 1 0 0,1 0-1 0 0,0 0 0 0 0,1 0 0 0 0,0 0 0 0 0,0-1 0 0 0,14 11 0 0 0,-3-4-1159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3128 0 0,'0'0'9675'0'0,"3"4"-7609"0"0,5 7-826 0 0,11 14 995 0 0,1 0 0 0 0,36 34 0 0 0,99 90 340 0 0,-56-52-2754 0 0,-64-59-4270 0 0,-31-31 2894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5473 0 0,'-24'12'4396'0'0,"-1"1"-1024"0"0,-9 10-780 0 0,-1 0-559 0 0,1 2-397 0 0,9-3-316 0 0,1-5-236 0 0,3 1-196 0 0,3-3-156 0 0,-2 2-148 0 0,6 0-160 0 0,-3-1-180 0 0,3-1-192 0 0,0-1-396 0 0,8-2-300 0 0,-5-2-964 0 0,4-1 24 0 0,0 1 44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1104 0 0,'15'8'4468'0'0,"-1"-1"0"0"0,24 18 0 0 0,-20-11-2160 0 0,24 23 1 0 0,-10-2-724 0 0,37 49-1 0 0,-47-55-1023 0 0,-1 2 0 0 0,-2 0 0 0 0,-1 2 0 0 0,-1 0-1 0 0,-2 0 1 0 0,-2 2 0 0 0,18 69 0 0 0,-28-91-400 0 0,-2 0 0 0 0,0 0 1 0 0,0 0-1 0 0,-1 0 0 0 0,-1 0 0 0 0,0 0 0 0 0,-1 0 0 0 0,0-1 0 0 0,-1 1 1 0 0,-8 22-1 0 0,4-16-160 0 0,-1 0 1 0 0,-1-1-1 0 0,-1 0 1 0 0,0 0-1 0 0,-2-1 0 0 0,-14 17 1 0 0,24-30-368 0 0,-1-1 0 0 0,1 0 0 0 0,-1 0 1 0 0,0-1-1 0 0,0 1 0 0 0,0 0 0 0 0,0-1 0 0 0,-1 0 0 0 0,1 0 0 0 0,-5 3 1 0 0,2-3-1249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 1236 0 0,'-1'-2'5396'0'0,"-1"-8"2241"0"0,3 8-7300 0 0,0 0 0 0 0,0 1 0 0 0,0-1 0 0 0,0 1 0 0 0,1-1 1 0 0,-1 1-1 0 0,0-1 0 0 0,0 1 0 0 0,1 0 0 0 0,-1-1 0 0 0,1 1 1 0 0,-1 0-1 0 0,1 0 0 0 0,0 0 0 0 0,-1 0 0 0 0,1 1 0 0 0,0-1 1 0 0,3-1-1 0 0,43-11 1419 0 0,-35 10-1244 0 0,186-35 2856 0 0,-39 9-2673 0 0,-99 17-5208 0 0,-57 10 2918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21026 0 0,'-12'10'3898'0'0,"-3"8"-2901"0"0,14-17-772 0 0,16 9 275 0 0,36-5 240 0 0,87-4 1 0 0,3 0 366 0 0,-51-1-1528 0 0,-79-2-4042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3572 0 0,'-15'4'1983'0'0,"0"0"-1"0"0,0 2 0 0 0,0 0 0 0 0,-16 8 0 0 0,15-4-936 0 0,0 0 0 0 0,1 0-1 0 0,-16 15 1 0 0,9-4-439 0 0,0 1 0 0 0,2 2 0 0 0,0 0 1 0 0,-19 33-1 0 0,30-44-454 0 0,1 1-1 0 0,1 1 1 0 0,0-1 0 0 0,1 1 0 0 0,1 1-1 0 0,0-1 1 0 0,1 1 0 0 0,1-1 0 0 0,0 1-1 0 0,1 0 1 0 0,1 0 0 0 0,1 1 0 0 0,0-1-1 0 0,1 0 1 0 0,0 0 0 0 0,7 26 0 0 0,-5-28-143 0 0,2 0 1 0 0,-1-1-1 0 0,2 1 0 0 0,0-1 1 0 0,0 0-1 0 0,1 0 1 0 0,1-1-1 0 0,0 0 1 0 0,1 0-1 0 0,0-1 0 0 0,1 0 1 0 0,0-1-1 0 0,0 0 1 0 0,1 0-1 0 0,1-1 1 0 0,-1-1-1 0 0,2 0 0 0 0,19 10 1 0 0,-19-12-26 0 0,1-1 0 0 0,-1-1 1 0 0,1-1-1 0 0,0 0 0 0 0,0 0 0 0 0,0-1 1 0 0,0-1-1 0 0,0-1 0 0 0,0 0 0 0 0,22-3 1 0 0,4-2-34 0 0,-1-3 0 0 0,53-17 0 0 0,-80 21 63 0 0,1-1 0 0 0,-1 0 0 0 0,0 0 0 0 0,-1-2 0 0 0,1 1 0 0 0,-1-2 0 0 0,-1 1 0 0 0,1-1 1 0 0,-1-1-1 0 0,12-13 0 0 0,-17 16 62 0 0,0 0 1 0 0,0 0-1 0 0,0 0 1 0 0,-1-1 0 0 0,0 0-1 0 0,-1 0 1 0 0,1 0-1 0 0,-1 0 1 0 0,-1-1 0 0 0,1 1-1 0 0,-1-1 1 0 0,0 0-1 0 0,-1 1 1 0 0,0-1 0 0 0,0 0-1 0 0,-1 0 1 0 0,0 0-1 0 0,-1-9 1 0 0,0 12-59 0 0,0 0 1 0 0,-1 1-1 0 0,1-1 1 0 0,-1 0-1 0 0,0 1 1 0 0,0-1-1 0 0,0 1 1 0 0,-1-1-1 0 0,0 1 1 0 0,0 0-1 0 0,0 0 1 0 0,0 0-1 0 0,0 1 1 0 0,-1-1-1 0 0,0 1 1 0 0,1 0-1 0 0,-1 0 1 0 0,-8-4-1 0 0,7 3-19 0 0,-1 1 1 0 0,-1 0-1 0 0,1 1 0 0 0,0-1 1 0 0,-1 1-1 0 0,1 1 0 0 0,-1-1 1 0 0,1 1-1 0 0,-1 0 0 0 0,0 1 1 0 0,0 0-1 0 0,1 0 0 0 0,-9 1 1 0 0,8-1 27 0 0,0 1 1 0 0,1 0 0 0 0,-1 1 0 0 0,1 0-1 0 0,-1 0 1 0 0,1 0 0 0 0,0 1 0 0 0,0 0-1 0 0,0 0 1 0 0,0 0 0 0 0,0 1 0 0 0,1 0 0 0 0,-1 0-1 0 0,1 0 1 0 0,0 1 0 0 0,1-1 0 0 0,-1 1-1 0 0,1 1 1 0 0,0-1 0 0 0,0 1 0 0 0,0-1-1 0 0,1 1 1 0 0,0 0 0 0 0,0 0 0 0 0,0 0-1 0 0,1 1 1 0 0,0-1 0 0 0,-2 12 0 0 0,1 10 83 0 0,0 1 0 0 0,2-1 0 0 0,1 1 0 0 0,2 0 0 0 0,8 48 0 0 0,1-10 31 0 0,19 122 372 0 0,-25-144-524 0 0,-3 0-1 0 0,-3 54 1 0 0,0-47-469 0 0,1-28-1338 0 0,-5 35 1 0 0,4-48 217 0 0,1-1 21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19 4328 0 0,'-3'-2'806'0'0,"0"0"0"0"0,0 0 1 0 0,-1 0-1 0 0,1 0 0 0 0,-1 0 0 0 0,1 1 0 0 0,-1 0 0 0 0,0 0 0 0 0,0 0 0 0 0,1 0 0 0 0,-1 0 0 0 0,0 1 0 0 0,0 0 0 0 0,-4 0 0 0 0,2 0-281 0 0,0 1 1 0 0,0 0 0 0 0,0 1-1 0 0,1-1 1 0 0,-1 1-1 0 0,0 0 1 0 0,1 1-1 0 0,-8 3 1 0 0,-5 6-103 0 0,-1 1 1 0 0,2 1 0 0 0,-31 30 0 0 0,35-32 339 0 0,-6 8-416 0 0,0 1-1 0 0,1 1 0 0 0,1 0 0 0 0,1 1 0 0 0,1 1 0 0 0,1 1 0 0 0,-17 41 0 0 0,22-40-128 0 0,1 1 0 0 0,1 0 0 0 0,1 0-1 0 0,1 0 1 0 0,2 1 0 0 0,0-1-1 0 0,2 33 1 0 0,2-42-327 0 0,1 0 0 0 0,1-1 0 0 0,0 1 0 0 0,1-1 0 0 0,8 19 0 0 0,-8-24-346 0 0,1-1-1 0 0,0 0 1 0 0,1 0-1 0 0,1 0 0 0 0,0-1 1 0 0,0 0-1 0 0,1 0 1 0 0,9 8-1 0 0,0-1-1150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 3872 0 0,'-4'-4'13855'0'0,"-4"15"-11015"0"0,-7 20-2408 0 0,9-8 62 0 0,1-1 0 0 0,1 1-1 0 0,1 1 1 0 0,1-1 0 0 0,2 0 0 0 0,1 26-1 0 0,0-9-240 0 0,1 40-4864 0 0,-2-68 3080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 0 0,'2'2'14660'0'0,"18"13"-11205"0"0,26 27 0 0 0,47 60-594 0 0,-66-71-2220 0 0,73 103 1105 0 0,-70-91-1723 0 0,-7-14-640 0 0,-2-2-4228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12 1832 0 0,'-1'-1'5305'0'0,"-9"-10"2987"0"0,7 11-7820 0 0,-1 0-1 0 0,1 0 1 0 0,0 1-1 0 0,0-1 1 0 0,0 1 0 0 0,0 0-1 0 0,0 0 1 0 0,0 0-1 0 0,0 0 1 0 0,0 0-1 0 0,0 1 1 0 0,0-1-1 0 0,1 1 1 0 0,-1 0-1 0 0,-3 3 1 0 0,-45 40 1129 0 0,29-24-926 0 0,-197 184 2095 0 0,159-147-2223 0 0,28-26-1357 0 0,-36 44-1 0 0,63-62-2181 0 0,2-9 1380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1104 0 0,'0'-1'11797'0'0,"9"-7"-7533"0"0,96 2 3176 0 0,-16 3-5883 0 0,-55-1-1255 0 0,56-5 204 0 0,-30-1-4496 0 0,-43 6 2388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95 3492 0 0,'1'-1'808'0'0,"-1"0"-1"0"0,1 0 1 0 0,0 0 0 0 0,0-1-1 0 0,-1 1 1 0 0,1 0-1 0 0,-1-1 1 0 0,1 1-1 0 0,-1-1 1 0 0,0 1-1 0 0,1-1 1 0 0,-1 1-1 0 0,0-1 1 0 0,0 1 0 0 0,0 0-1 0 0,0-1 1 0 0,-1-2-1 0 0,1 2-304 0 0,-1 0 0 0 0,0 0 0 0 0,1 0 0 0 0,-1 0 0 0 0,0 0 0 0 0,-1 0-1 0 0,1 0 1 0 0,0 1 0 0 0,0-1 0 0 0,-3-2 0 0 0,-2-1-102 0 0,1 0-1 0 0,-1 1 1 0 0,0-1-1 0 0,-1 2 1 0 0,-11-7-1 0 0,11 7-274 0 0,0 1 0 0 0,1 0 0 0 0,-1 0-1 0 0,-1 1 1 0 0,1 0 0 0 0,0 0 0 0 0,0 1 0 0 0,0 0-1 0 0,-1 0 1 0 0,1 0 0 0 0,0 1 0 0 0,0 0 0 0 0,0 1 0 0 0,0-1-1 0 0,-9 5 1 0 0,-4 1 33 0 0,1 1 0 0 0,0 1 1 0 0,-34 22-1 0 0,35-18-116 0 0,0 0 1 0 0,2 0-1 0 0,-1 2 1 0 0,2 0 0 0 0,0 1-1 0 0,0 0 1 0 0,-15 25-1 0 0,24-32-54 0 0,1 0 0 0 0,0 1 1 0 0,0-1-1 0 0,1 1 0 0 0,0 0 0 0 0,1 0 0 0 0,0 1 0 0 0,1-1 0 0 0,0 1 0 0 0,0-1 0 0 0,1 1 0 0 0,1 0 0 0 0,1 13 0 0 0,-1-16-2 0 0,2 0 1 0 0,-1 0-1 0 0,1 0 0 0 0,0 0 0 0 0,1 0 0 0 0,0-1 0 0 0,0 1 0 0 0,1-1 1 0 0,0 0-1 0 0,0 0 0 0 0,1 0 0 0 0,-1-1 0 0 0,2 1 0 0 0,-1-1 0 0 0,1 0 1 0 0,-1-1-1 0 0,2 1 0 0 0,6 4 0 0 0,-1-2 10 0 0,0-1 0 0 0,0-1 0 0 0,1 0 1 0 0,0 0-1 0 0,0-2 0 0 0,0 1 0 0 0,0-2 0 0 0,25 4 0 0 0,-8-3 129 0 0,1-2-1 0 0,56-3 1 0 0,-75-1-285 0 0,0 1 1 0 0,0-2 0 0 0,14-3-1 0 0,11-10-3310 0 0,-29 11 1859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5444 0 0,'14'1'2964'0'0,"0"0"-1"0"0,19 4 1 0 0,26 11 862 0 0,52 32-1523 0 0,-89-38-1298 0 0,14 8-294 0 0,-2 1-1 0 0,0 2 1 0 0,-1 1-1 0 0,-1 2 1 0 0,55 53-1 0 0,-66-56-452 0 0,-1 1 0 0 0,-1 1 0 0 0,-2 1 0 0 0,0 0 0 0 0,-1 2 0 0 0,-1 0 0 0 0,-2 0 0 0 0,16 43 0 0 0,-26-59-168 0 0,-1 0 0 0 0,0 0 1 0 0,0 0-1 0 0,-1 0 0 0 0,0 0 1 0 0,0 0-1 0 0,-1 0 0 0 0,-1 0 0 0 0,0 0 1 0 0,0 0-1 0 0,-3 10 0 0 0,0-7-3 0 0,0 0-1 0 0,-1 0 1 0 0,0-1-1 0 0,-1 0 0 0 0,-1 0 1 0 0,0-1-1 0 0,-13 18 1 0 0,6-12-121 0 0,-2 0 1 0 0,0-1-1 0 0,-1 0 1 0 0,0-2-1 0 0,-21 14 1 0 0,15-13-492 0 0,-42 20 0 0 0,13-15-2365 0 0,31-14 1284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 1036 0 0,'8'-5'14373'0'0,"-7"6"-14069"0"0,0-1-1 0 0,0 0 0 0 0,0 0 0 0 0,0 1 0 0 0,0-1 1 0 0,0 1-1 0 0,0-1 0 0 0,0 1 0 0 0,0-1 0 0 0,0 1 1 0 0,0-1-1 0 0,0 1 0 0 0,0 0 0 0 0,-1-1 0 0 0,1 1 1 0 0,0 0-1 0 0,0 0 0 0 0,-1 0 0 0 0,1 0 0 0 0,-1 0 1 0 0,1 0-1 0 0,-1-1 0 0 0,1 2 0 0 0,0 1 10 0 0,0 0 0 0 0,-1 0-1 0 0,1-1 1 0 0,-1 1 0 0 0,0 0-1 0 0,0 0 1 0 0,0-1 0 0 0,-1 7-1 0 0,-1 1 12 0 0,0 1-1 0 0,-1-1 1 0 0,-8 20-1 0 0,2-11-398 0 0,0-1-1 0 0,-2 0 0 0 0,-16 21 0 0 0,-19 19-3470 0 0,32-40 1947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12 3000 0 0,'-3'-2'5038'0'0,"-14"-6"-1120"0"0,9 7-2958 0 0,-1 0 0 0 0,0 1 0 0 0,1 0 0 0 0,-1 1 0 0 0,0-1 0 0 0,-8 3 0 0 0,2 1-14 0 0,0 0 1 0 0,-26 10-1 0 0,9 1-136 0 0,1 2-1 0 0,-32 21 1 0 0,52-30-536 0 0,0 0 0 0 0,1 0-1 0 0,0 1 1 0 0,0 0 0 0 0,-14 19-1 0 0,19-21-162 0 0,0 0 0 0 0,0 0 0 0 0,1 1-1 0 0,0-1 1 0 0,1 1 0 0 0,0 0 0 0 0,0 0-1 0 0,1 0 1 0 0,0 0 0 0 0,-2 9-1 0 0,4-11-62 0 0,0-1 0 0 0,1 1 0 0 0,-1-1-1 0 0,1 1 1 0 0,0-1 0 0 0,0 0-1 0 0,1 1 1 0 0,0-1 0 0 0,0 0 0 0 0,0 0-1 0 0,4 6 1 0 0,0 0 39 0 0,1 0 0 0 0,0-1 1 0 0,14 17-1 0 0,-9-16-104 0 0,0 0 0 0 0,0-1 1 0 0,0 0-1 0 0,2-1 0 0 0,-1-1 0 0 0,1 0 1 0 0,0 0-1 0 0,1-2 0 0 0,-1 0 0 0 0,1 0 1 0 0,0-2-1 0 0,1 0 0 0 0,-1 0 0 0 0,27 1 1 0 0,-17-6-2986 0 0,-15-1 1391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2548 0 0,'-6'-7'6974'0'0,"6"6"-6276"0"0,0 0-1 0 0,0 0 1 0 0,-1 1-1 0 0,1-1 1 0 0,0 0-1 0 0,0 0 0 0 0,0 0 1 0 0,0 0-1 0 0,0 0 1 0 0,0-1-1 0 0,0 2-447 0 0,1 0 0 0 0,-1 0 0 0 0,1 0 0 0 0,-1-1 0 0 0,1 1 0 0 0,0 0 0 0 0,-1 0 0 0 0,1 0 0 0 0,-1 0 0 0 0,1 0 0 0 0,-1 0 0 0 0,1 0 0 0 0,0 0 0 0 0,-1 0 0 0 0,1 0 0 0 0,-1 1 0 0 0,1-1 0 0 0,-1 0 0 0 0,1 0 0 0 0,-1 0 0 0 0,2 1 0 0 0,38 21 1546 0 0,23 17-575 0 0,78 36-1 0 0,13-7-210 0 0,-111-45 197 0 0,-48 0-785 0 0,-8-4-355 0 0,-1-1 1 0 0,-1 0-1 0 0,-1-1 0 0 0,0-1 0 0 0,-19 15 1 0 0,6-5-11 0 0,-236 214 63 0 0,233-208-648 0 0,30-30 199 0 0,0 0 0 0 0,0 1 0 0 0,0-1 1 0 0,1 1-1 0 0,-1-1 0 0 0,1 1 1 0 0,0-1-1 0 0,0 1 0 0 0,0 0 1 0 0,0 0-1 0 0,0-1 0 0 0,0 6 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146 123 2780 0 0,'0'-1'4760'0'0,"-10"-3"2254"0"0,4 5-6545 0 0,1 1 0 0 0,0 0 0 0 0,-1 0 0 0 0,1 1 0 0 0,0 0-1 0 0,0-1 1 0 0,0 2 0 0 0,1-1 0 0 0,-1 1 0 0 0,1-1 0 0 0,0 1 0 0 0,0 0 0 0 0,0 1 0 0 0,0-1 0 0 0,1 1-1 0 0,-3 4 1 0 0,-3 5-17 0 0,1-1 0 0 0,0 2 0 0 0,1-1 0 0 0,-9 27-1 0 0,14-33-387 0 0,0 0 1 0 0,1 1-1 0 0,0-1 0 0 0,0 1 0 0 0,1-1 0 0 0,0 0 0 0 0,1 1 1 0 0,-1-1-1 0 0,2 1 0 0 0,-1-1 0 0 0,1 0 0 0 0,0 0 0 0 0,1 0 1 0 0,0 0-1 0 0,0 0 0 0 0,1-1 0 0 0,0 1 0 0 0,0-1 0 0 0,1 0 1 0 0,0 0-1 0 0,9 9 0 0 0,-8-8-97 0 0,1-1 0 0 0,0 0 0 0 0,1-1 0 0 0,-1 0 1 0 0,1 0-1 0 0,0-1 0 0 0,1 1 0 0 0,-1-2 0 0 0,1 1 0 0 0,0-1 1 0 0,0-1-1 0 0,1 0 0 0 0,-1 0 0 0 0,1-1 0 0 0,-1 0 0 0 0,1 0 0 0 0,0-1 1 0 0,12 0-1 0 0,-9-2 103 0 0,0-1 0 0 0,0 0 0 0 0,0-1 0 0 0,-1 0 0 0 0,1-1 0 0 0,-1 0 0 0 0,0-1 0 0 0,0 0 1 0 0,20-14-1 0 0,-15 7 221 0 0,0 0 1 0 0,-1-1-1 0 0,0-1 0 0 0,-2-1 1 0 0,20-23-1 0 0,-28 30-157 0 0,-1 0 1 0 0,0-1-1 0 0,0 1 0 0 0,-1-1 0 0 0,0 0 0 0 0,0 0 1 0 0,-1-1-1 0 0,-1 1 0 0 0,1 0 0 0 0,-2-1 0 0 0,1 0 0 0 0,-1 0 1 0 0,-1 1-1 0 0,0-20 0 0 0,-1 17-89 0 0,-1 0-1 0 0,0 0 1 0 0,0 1-1 0 0,-1-1 1 0 0,0 1-1 0 0,-1 0 1 0 0,-1 0-1 0 0,0 0 1 0 0,0 1-1 0 0,-1-1 1 0 0,0 1-1 0 0,-8-9 1 0 0,8 12-109 0 0,0 0-1 0 0,0 1 1 0 0,-1 0 0 0 0,1 0-1 0 0,-1 1 1 0 0,-1 0 0 0 0,1 0 0 0 0,-1 0-1 0 0,1 1 1 0 0,-12-4 0 0 0,9 5-618 0 0,0 0 1 0 0,-1 0-1 0 0,1 1 1 0 0,-1 1-1 0 0,-10-1 0 0 0,1 2-920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 2780 0 0,'0'0'4499'0'0,"-21"-4"5940"0"0,13 3-9149 0 0,2 1-1139 0 0,0 0-1 0 0,-1 1 0 0 0,1 0 0 0 0,0 1 0 0 0,0-1 0 0 0,0 1 0 0 0,0 0 1 0 0,0 1-1 0 0,0-1 0 0 0,0 1 0 0 0,1 1 0 0 0,-1-1 0 0 0,1 1 0 0 0,0-1 1 0 0,0 1-1 0 0,1 1 0 0 0,-1-1 0 0 0,1 1 0 0 0,0 0 0 0 0,-5 7 0 0 0,-10 9 482 0 0,16-19-738 0 0,0 1 1 0 0,0-1-1 0 0,0 1 0 0 0,1 0 0 0 0,0 0 1 0 0,0 1-1 0 0,-3 3 0 0 0,-2 1-3657 0 0,7-2 2305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3944 0 0,'0'-6'2290'0'0,"2"-14"5276"0"0,-1 19-7401 0 0,-1 0 0 0 0,1-1 1 0 0,0 1-1 0 0,0 0 0 0 0,0 0 0 0 0,0 0 0 0 0,0 0 0 0 0,0 0 0 0 0,0 1 0 0 0,0-1 0 0 0,0 0 0 0 0,1 0 0 0 0,-1 1 0 0 0,0-1 0 0 0,0 0 1 0 0,1 1-1 0 0,-1 0 0 0 0,0-1 0 0 0,1 1 0 0 0,2-1 0 0 0,52-12 1561 0 0,101-12-1 0 0,-38 8-960 0 0,-67 9-379 0 0,75-17 2997 0 0,-126 24-3260 0 0,1 1-1 0 0,-1 0 0 0 0,0-1 0 0 0,1 1 1 0 0,-1 0-1 0 0,0 0 0 0 0,1 0 0 0 0,-1 0 1 0 0,0 0-1 0 0,1 0 0 0 0,-1 1 0 0 0,3-1 1 0 0,8 2 875 0 0,-12 21-726 0 0,-7 32-162 0 0,4-1 0 0 0,1 1-1 0 0,7 64 1 0 0,9 19-9 0 0,-10-113-515 0 0,1 1 0 0 0,2-1 0 0 0,12 32 0 0 0,-17-50-192 0 0,2 0-1 0 0,-1 0 0 0 0,1 0 1 0 0,7 10-1 0 0,7 1-1002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0 824 0 0,'-13'22'9705'0'0,"3"1"-4175"0"0,3-3-2919 0 0,-5 33 0 0 0,5-18-879 0 0,-1 9-1097 0 0,6-13-5215 0 0,2-20 3090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2548 0 0,'33'-21'9422'0'0,"5"7"-5349"0"0,44-3-2811 0 0,-45 11 50 0 0,101-16 87 0 0,-69 13-782 0 0,0-3 0 0 0,94-30 0 0 0,-154 39 272 0 0,14-4 1419 0 0,-22 7-2294 0 0,-1 0 1 0 0,0 1 0 0 0,1-1 0 0 0,-1 0-1 0 0,0 0 1 0 0,1 0 0 0 0,-1 1 0 0 0,0-1-1 0 0,0 0 1 0 0,1 0 0 0 0,-1 1-1 0 0,0-1 1 0 0,0 0 0 0 0,1 0 0 0 0,-1 1-1 0 0,0-1 1 0 0,0 0 0 0 0,0 1 0 0 0,0-1-1 0 0,1 0 1 0 0,-1 1 0 0 0,0-1 0 0 0,0 0-1 0 0,0 1 1 0 0,0-1 0 0 0,0 0 0 0 0,0 1-1 0 0,0-1 1 0 0,0 1 0 0 0,0-1 0 0 0,0 0-1 0 0,0 1 1 0 0,0-1 0 0 0,0 0 0 0 0,0 1-1 0 0,0-1 1 0 0,-1 0 0 0 0,1 1-1 0 0,0-1 1 0 0,0 0 0 0 0,-1 1 0 0 0,-4 15 219 0 0,4-15-261 0 0,-19 54 370 0 0,2 1 0 0 0,2 1 0 0 0,2 0 0 0 0,-9 104 0 0 0,22-134-721 0 0,6 52 1 0 0,-1-35-731 0 0,-4-40 676 0 0,1 0 1 0 0,0 1-1 0 0,0-1 1 0 0,0 0-1 0 0,0 1 1 0 0,3 4-1 0 0,3 6-1167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80 1548 0 0,'-7'8'2371'0'0,"1"0"0"0"0,0 1 0 0 0,-7 13 0 0 0,9-13-1259 0 0,0-1 1 0 0,1 1 0 0 0,0 0 0 0 0,-3 11 0 0 0,5-14-826 0 0,0 0 0 0 0,0 0 0 0 0,1 1 0 0 0,0-1 1 0 0,0 0-1 0 0,0 0 0 0 0,1 0 0 0 0,0 0 0 0 0,0 0 0 0 0,0 0 0 0 0,1 0 1 0 0,0 0-1 0 0,0 0 0 0 0,0-1 0 0 0,1 1 0 0 0,6 9 0 0 0,-6-12-213 0 0,0 1 0 0 0,0-1-1 0 0,0 0 1 0 0,1-1 0 0 0,-1 1-1 0 0,1 0 1 0 0,0-1 0 0 0,0 0-1 0 0,0 0 1 0 0,0 0 0 0 0,0-1-1 0 0,0 1 1 0 0,1-1 0 0 0,-1 0-1 0 0,1 0 1 0 0,-1 0 0 0 0,0-1-1 0 0,1 0 1 0 0,-1 1 0 0 0,6-2-1 0 0,8 0 81 0 0,1 0 0 0 0,-1-2 0 0 0,27-6 0 0 0,-30 5-55 0 0,-1-1 1 0 0,0 1-1 0 0,0-2 0 0 0,0 0 0 0 0,-1-1 1 0 0,0 0-1 0 0,0-1 0 0 0,-1-1 0 0 0,18-15 1 0 0,-26 20-28 0 0,0 0 1 0 0,0 0 0 0 0,0 0-1 0 0,0-1 1 0 0,-1 1 0 0 0,0-1 0 0 0,0 0-1 0 0,0 0 1 0 0,0-1 0 0 0,-1 1-1 0 0,0 0 1 0 0,0-1 0 0 0,-1 1 0 0 0,1-1-1 0 0,-1 0 1 0 0,0 1 0 0 0,-1-1-1 0 0,1 0 1 0 0,-1 0 0 0 0,0 0-1 0 0,-1 1 1 0 0,1-1 0 0 0,-1 0 0 0 0,0 0-1 0 0,-1 1 1 0 0,1-1 0 0 0,-4-7-1 0 0,3 8-37 0 0,0 0 0 0 0,-1 1 0 0 0,0-1 0 0 0,1 1 0 0 0,-1-1 0 0 0,-1 1 0 0 0,1 0 0 0 0,-1 0-1 0 0,1 0 1 0 0,-1 1 0 0 0,0-1 0 0 0,0 1 0 0 0,-1 0 0 0 0,1 0 0 0 0,-9-4 0 0 0,6 5-13 0 0,-1-1 1 0 0,1 1 0 0 0,0 0-1 0 0,-1 1 1 0 0,1 0 0 0 0,-1 0-1 0 0,1 1 1 0 0,-1 0 0 0 0,1 0-1 0 0,-10 1 1 0 0,3 2 5 0 0,0-1 1 0 0,1 2-1 0 0,-1 0 0 0 0,1 0 1 0 0,0 1-1 0 0,0 1 0 0 0,1 0 1 0 0,-1 1-1 0 0,1 0 0 0 0,1 1 1 0 0,-18 14-1 0 0,14-6 24 0 0,1 1 0 0 0,0 0 0 0 0,1 0 0 0 0,0 2 0 0 0,2-1 0 0 0,0 2 0 0 0,1-1 0 0 0,1 1 0 0 0,-8 28 0 0 0,0 12 199 0 0,-19 122 0 0 0,28-104-64 0 0,4 140 0 0 0,5-131-668 0 0,-1-79 208 0 0,2 32-508 0 0,3-16-2570 0 0,-1-18 1739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23 220 1300 0 0,'-2'2'8329'0'0,"0"0"-7618"0"0,0 0 0 0 0,0-1 0 0 0,1 1 0 0 0,-1 1 0 0 0,1-1 0 0 0,0 0 0 0 0,-1 0 0 0 0,1 0 0 0 0,0 1 0 0 0,0-1 0 0 0,0 0 0 0 0,0 5 0 0 0,0-4-328 0 0,0 1-1 0 0,1 0 1 0 0,0 0 0 0 0,0 0 0 0 0,0 0 0 0 0,0-1 0 0 0,0 1 0 0 0,2 5-1 0 0,-1-5-264 0 0,0-1 0 0 0,0 1 0 0 0,1 0 0 0 0,-1-1 0 0 0,1 1 0 0 0,0-1 0 0 0,0 1-1 0 0,0-1 1 0 0,0 0 0 0 0,0 0 0 0 0,1 0 0 0 0,-1 0 0 0 0,1 0 0 0 0,0-1-1 0 0,0 1 1 0 0,0-1 0 0 0,0 1 0 0 0,7 2 0 0 0,0-2-10 0 0,-1 0 0 0 0,1 0 0 0 0,0-1 0 0 0,0 0 0 0 0,0-1 1 0 0,0 0-1 0 0,0-1 0 0 0,0 0 0 0 0,0 0 0 0 0,0-1 0 0 0,0 0 0 0 0,0-1 0 0 0,-1 0 0 0 0,1-1 0 0 0,0 0 1 0 0,8-4-1 0 0,-1 0 2 0 0,-1-1 1 0 0,0 0-1 0 0,-1-1 0 0 0,0-1 1 0 0,-1 0-1 0 0,0-1 1 0 0,0 0-1 0 0,14-17 1 0 0,-22 21-1 0 0,0 0 1 0 0,0 0 0 0 0,0-1 0 0 0,-1 1 0 0 0,-1-1 0 0 0,1-1 0 0 0,-1 1 0 0 0,-1-1-1 0 0,1 1 1 0 0,-1-1 0 0 0,-1 0 0 0 0,0 0 0 0 0,0 0 0 0 0,-1-1 0 0 0,0 1 0 0 0,0 0 0 0 0,-1-1-1 0 0,-2-10 1 0 0,2 16-133 0 0,0 1 0 0 0,-1-1-1 0 0,1 1 1 0 0,-1-1-1 0 0,0 1 1 0 0,0 0-1 0 0,-1 0 1 0 0,1-1 0 0 0,-1 1-1 0 0,1 0 1 0 0,-1 0-1 0 0,0 0 1 0 0,0 1-1 0 0,0-1 1 0 0,0 0 0 0 0,-1 1-1 0 0,1-1 1 0 0,-1 1-1 0 0,0 0 1 0 0,1 0 0 0 0,-1 0-1 0 0,0 0 1 0 0,0 0-1 0 0,-1 1 1 0 0,1-1-1 0 0,0 1 1 0 0,0 0 0 0 0,-1 0-1 0 0,1 0 1 0 0,0 0-1 0 0,-1 1 1 0 0,1 0-1 0 0,-1-1 1 0 0,1 1 0 0 0,-1 0-1 0 0,1 0 1 0 0,-1 1-1 0 0,1-1 1 0 0,0 1 0 0 0,-1 0-1 0 0,1 0 1 0 0,-5 2-1 0 0,-5 2-788 0 0,1 1-1 0 0,-1 1 0 0 0,1 0 1 0 0,-20 15-1 0 0,13-5-799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1104 0 0,'1'-14'21154'0'0,"8"51"-20172"0"0,-2-1 0 0 0,-1 1-1 0 0,-2 0 1 0 0,-1 52 0 0 0,6 56-6149 0 0,-7-135 3585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2548 0 0,'-6'6'13110'0'0,"-3"7"-7751"0"0,-33 39-3783 0 0,14-22-944 0 0,-1-2 0 0 0,-1-1 1 0 0,-1-1-1 0 0,-51 31 0 0 0,75-53-550 0 0,-1 1-46 0 0,0-1 1 0 0,0 0-1 0 0,-11 4 0 0 0,18-8-109 0 0,11-12-180 0 0,-9 11 267 0 0,0 0 0 0 0,0 0 0 0 0,0-1 0 0 0,0 1 0 0 0,0 0 0 0 0,0 0 0 0 0,1 0-1 0 0,-1 0 1 0 0,0 0 0 0 0,1 0 0 0 0,-1 0 0 0 0,0 1 0 0 0,1-1 0 0 0,0 0 0 0 0,-1 1 0 0 0,1-1 0 0 0,-1 1 0 0 0,1 0 0 0 0,2-1 0 0 0,10-1 145 0 0,0 1 1 0 0,0 0-1 0 0,1 1 0 0 0,-1 0 1 0 0,0 1-1 0 0,0 1 1 0 0,0 1-1 0 0,0-1 1 0 0,0 2-1 0 0,16 6 0 0 0,-19-6-75 0 0,-1 0-1 0 0,0 1 0 0 0,0 0 0 0 0,-1 1 0 0 0,0 0 0 0 0,0 0 0 0 0,0 1 1 0 0,0 0-1 0 0,-1 1 0 0 0,0 0 0 0 0,-1 0 0 0 0,0 0 0 0 0,10 17 0 0 0,21 46-4229 0 0,-31-58 2535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1832 0 0,'0'-16'19003'0'0,"0"28"-13556"0"0,1 38-7877 0 0,0-34 4697 0 0,0-4-2046 0 0,1 0 0 0 0,0 1 0 0 0,0-1 1 0 0,2 0-1 0 0,-1 0 0 0 0,2 0 0 0 0,10 22 0 0 0,-12-30-183 0 0,-1 0 0 0 0,1-1 0 0 0,-1 1 0 0 0,1 0-1 0 0,0-1 1 0 0,1 0 0 0 0,-1 1 0 0 0,1-1 0 0 0,-1-1 0 0 0,1 1 0 0 0,0 0-1 0 0,0-1 1 0 0,0 0 0 0 0,0 0 0 0 0,0 0 0 0 0,1 0 0 0 0,-1-1 0 0 0,0 0-1 0 0,1 1 1 0 0,-1-2 0 0 0,1 1 0 0 0,0 0 0 0 0,-1-1 0 0 0,8 0 0 0 0,1-1 28 0 0,0-1 1 0 0,0 0 0 0 0,-1-1 0 0 0,1 0-1 0 0,0-1 1 0 0,-1-1 0 0 0,0 0 0 0 0,0 0-1 0 0,0-1 1 0 0,-1-1 0 0 0,11-7-1 0 0,-4 0 66 0 0,-1-1-1 0 0,0 0 0 0 0,-1-1 1 0 0,-1-1-1 0 0,21-29 0 0 0,-32 40-225 0 0,0-1 0 0 0,0 0 0 0 0,-1-1-1 0 0,5-14 1 0 0,-2-13-3388 0 0,-7 26 1894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85 19834 0 0,'-7'-14'3776'0'0,"3"0"-2172"0"0,1 0-676 0 0,-1 3-312 0 0,-3 1-192 0 0,7 2-139 0 0,-4 2 31 0 0,-2-2-240 0 0,-4 22-2841 0 0,6-6 1153 0 0,4 6 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21994 0 0,'16'-21'3667'0'0,"19"-25"-1447"0"0,-35 46-2214 0 0,0 0 0 0 0,0 0-1 0 0,0-1 1 0 0,1 1 0 0 0,-1 0 0 0 0,0 0-1 0 0,0 0 1 0 0,0 0 0 0 0,0-1-1 0 0,1 1 1 0 0,-1 0 0 0 0,0 0 0 0 0,0 0-1 0 0,0 0 1 0 0,1 0 0 0 0,-1-1 0 0 0,0 1-1 0 0,0 0 1 0 0,0 0 0 0 0,1 0-1 0 0,-1 0 1 0 0,0 0 0 0 0,0 0 0 0 0,1 0-1 0 0,-1 0 1 0 0,0 0 0 0 0,0 0 0 0 0,1 0-1 0 0,-1 0 1 0 0,0 0 0 0 0,0 0-1 0 0,1 0 1 0 0,-1 0 0 0 0,0 0 0 0 0,1 1-1 0 0,6 7 231 0 0,2 12 55 0 0,-9-20-291 0 0,5 17 154 0 0,-1 1 1 0 0,-1 0-1 0 0,2 23 0 0 0,-4-30-108 0 0,6 110 212 0 0,-4-23-2913 0 0,-3-97 2063 0 0,0-7-2380 0 0,-2-36 2689 0 0,2-1 0 0 0,10-81 0 0 0,-9 114 425 0 0,1 1 0 0 0,0-1 0 0 0,1 0 1 0 0,0 1-1 0 0,1-1 0 0 0,-1 1 0 0 0,2 0 1 0 0,-1 0-1 0 0,1 1 0 0 0,1-1 1 0 0,0 1-1 0 0,0 0 0 0 0,0 1 0 0 0,1-1 1 0 0,0 1-1 0 0,1 0 0 0 0,-1 1 0 0 0,1 0 1 0 0,0 0-1 0 0,1 1 0 0 0,0 0 0 0 0,-1 0 1 0 0,1 1-1 0 0,11-3 0 0 0,165-42 1176 0 0,-91 27-674 0 0,-12 5 1083 0 0,-82 17-1711 0 0,1 0 0 0 0,-1 0 0 0 0,1 0 0 0 0,0 0 0 0 0,-1 0 0 0 0,1 0 0 0 0,0 0 0 0 0,-1 1 0 0 0,1-1 0 0 0,-1 0 0 0 0,1 0 0 0 0,0 1 0 0 0,-1-1 0 0 0,1 0 0 0 0,-1 1 0 0 0,1-1 0 0 0,-1 0 0 0 0,1 1 0 0 0,-1-1 0 0 0,1 1 0 0 0,-1-1 0 0 0,1 1 0 0 0,-1-1 0 0 0,0 1 0 0 0,1-1 0 0 0,-1 1 0 0 0,0-1 0 0 0,1 1 0 0 0,-1 0 1 0 0,0-1-1 0 0,0 1 0 0 0,0-1 0 0 0,0 1 0 0 0,1 0 0 0 0,-1-1 0 0 0,0 1 0 0 0,0 0 0 0 0,0-1 0 0 0,0 1 0 0 0,-1 0 0 0 0,1 30 125 0 0,-1-28-118 0 0,-5 41 92 0 0,-24 84 0 0 0,18-83-88 0 0,-22 79 29 0 0,12-47-458 0 0,-22 129 0 0 0,42-190 176 0 0,1 1 0 0 0,0-1 0 0 0,2 17-1 0 0,0-26-388 0 0,0 0 0 0 0,1 0-1 0 0,-1 0 1 0 0,1 0 0 0 0,5 11 0 0 0,0-4-993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19254 0 0,'0'-10'1828'0'0,"-1"5"-1469"0"0,1 0 1 0 0,0-1-1 0 0,1 1 0 0 0,-1 0 1 0 0,1 0-1 0 0,2-8 0 0 0,-2 11-349 0 0,0 0 0 0 0,0 0 0 0 0,0 1 0 0 0,1-1 0 0 0,-1 0 0 0 0,0 1 0 0 0,1-1-1 0 0,-1 1 1 0 0,1-1 0 0 0,-1 1 0 0 0,1 0 0 0 0,0 0 0 0 0,-1 0 0 0 0,1 0 0 0 0,0 0-1 0 0,0 0 1 0 0,0 0 0 0 0,0 1 0 0 0,0-1 0 0 0,2 0 0 0 0,44-10 588 0 0,91-8 0 0 0,18-3 496 0 0,-141 18-456 0 0,-1-1 1 0 0,1-1-1 0 0,-1 0 0 0 0,27-15 1 0 0,-41 20-45 0 0,-5 4-538 0 0,-25 25 5 0 0,1 1 0 0 0,1 2-1 0 0,1 1 1 0 0,2 1-1 0 0,-39 70 1 0 0,56-89-121 0 0,0 1 0 0 0,1-1 0 0 0,0 1-1 0 0,2 1 1 0 0,-5 19 0 0 0,8-28-266 0 0,0 0-1 0 0,0 1 1 0 0,0-1 0 0 0,1 0-1 0 0,1 0 1 0 0,-1 0-1 0 0,1 0 1 0 0,0 1-1 0 0,0-1 1 0 0,1 0 0 0 0,0 0-1 0 0,1-1 1 0 0,5 13-1 0 0,3-1-1281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107 101 4088 0 0,'-5'4'1052'0'0,"0"-1"0"0"0,0 1 0 0 0,0 1-1 0 0,0-1 1 0 0,1 0 0 0 0,0 1-1 0 0,0 0 1 0 0,0 0 0 0 0,1 0 0 0 0,-6 10-1 0 0,6-8-607 0 0,0 0 0 0 0,1 1 0 0 0,0-1 0 0 0,0 1-1 0 0,0-1 1 0 0,1 1 0 0 0,0 0 0 0 0,0 7 0 0 0,2-3-297 0 0,-1 0 0 0 0,2 0 1 0 0,0 0-1 0 0,0 0 0 0 0,1 0 1 0 0,0 0-1 0 0,1-1 1 0 0,1 0-1 0 0,0 0 0 0 0,0 0 1 0 0,9 13-1 0 0,-11-20-96 0 0,0 1-1 0 0,0-2 1 0 0,0 1 0 0 0,1 0 0 0 0,0-1-1 0 0,-1 1 1 0 0,1-1 0 0 0,0 0 0 0 0,1 0-1 0 0,-1-1 1 0 0,0 1 0 0 0,1-1 0 0 0,-1 0-1 0 0,1 0 1 0 0,0 0 0 0 0,0-1 0 0 0,0 0-1 0 0,7 1 1 0 0,-5-1 1 0 0,-1-1 1 0 0,1 0-1 0 0,-1-1 0 0 0,1 1 1 0 0,-1-1-1 0 0,0 0 0 0 0,1-1 1 0 0,-1 0-1 0 0,0 0 0 0 0,0 0 1 0 0,0-1-1 0 0,0 1 0 0 0,10-8 1 0 0,-7 4 36 0 0,0-1 0 0 0,-1 0 0 0 0,0 0 0 0 0,0-1 0 0 0,-1 0 0 0 0,0-1 0 0 0,0 1 0 0 0,-1-1 0 0 0,0 0 0 0 0,-1-1 0 0 0,0 0 0 0 0,0 0-1 0 0,-1 0 1 0 0,0 0 0 0 0,-1 0 0 0 0,0-1 0 0 0,-1 1 0 0 0,0-1 0 0 0,-1 0 0 0 0,0 0 0 0 0,0-12 0 0 0,-2 9 125 0 0,1 0 0 0 0,-2 0 0 0 0,0-1 0 0 0,-1 1 0 0 0,-7-24 0 0 0,8 32-160 0 0,0 0 0 0 0,-1 0 0 0 0,1 1 0 0 0,-1-1 0 0 0,-1 1 0 0 0,1 0 0 0 0,0 0 0 0 0,-1 0 0 0 0,0 1 0 0 0,0-1 0 0 0,-1 1 0 0 0,1 0 0 0 0,-1 0 0 0 0,0 0 0 0 0,0 1 0 0 0,-6-3 0 0 0,7 4-36 0 0,0 1 0 0 0,0 0 1 0 0,0 0-1 0 0,-1 0 0 0 0,1 0 1 0 0,0 1-1 0 0,-1 0 0 0 0,1 0 0 0 0,-1 0 1 0 0,1 0-1 0 0,0 1 0 0 0,-1-1 1 0 0,1 1-1 0 0,-6 2 0 0 0,-7 3 19 0 0,0 1-1 0 0,-18 9 1 0 0,28-12-27 0 0,-4 2 0 0 0,0 0 1 0 0,1 1-1 0 0,0 0 1 0 0,0 1 0 0 0,0 0-1 0 0,1 1 1 0 0,1 0-1 0 0,-11 13 1 0 0,14-15-7 0 0,-1 0-1 0 0,2 1 1 0 0,-1-1 0 0 0,1 1 0 0 0,0 0 0 0 0,1 0 0 0 0,0 1-1 0 0,0-1 1 0 0,1 1 0 0 0,0-1 0 0 0,0 1 0 0 0,0 15 0 0 0,2-15-60 0 0,1 0 1 0 0,0 0-1 0 0,1 0 1 0 0,0 0-1 0 0,1-1 1 0 0,0 1-1 0 0,0 0 1 0 0,0-1 0 0 0,1 0-1 0 0,1 0 1 0 0,8 12-1 0 0,-9-14-281 0 0,0 0-1 0 0,0-1 0 0 0,1 1 1 0 0,0-1-1 0 0,0 0 0 0 0,1-1 1 0 0,0 1-1 0 0,-1-1 0 0 0,1 0 1 0 0,1 0-1 0 0,-1-1 0 0 0,0 0 1 0 0,1 0-1 0 0,0 0 0 0 0,7 1 1 0 0,4-1-1244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69 3836 0 0,'-5'-14'5464'0'0,"-8"-14"2840"0"0,12 26-7983 0 0,-1 0 0 0 0,1 0 0 0 0,-1 0 0 0 0,1 1 0 0 0,-1-1 0 0 0,0 1 0 0 0,0-1 0 0 0,0 1 0 0 0,0 0 0 0 0,0 0 0 0 0,0 0 0 0 0,-4-2 0 0 0,1 2-110 0 0,0 0 1 0 0,0 0-1 0 0,0 0 1 0 0,0 0 0 0 0,0 1-1 0 0,0 0 1 0 0,0 0-1 0 0,0 0 1 0 0,0 1 0 0 0,0 0-1 0 0,0 0 1 0 0,0 0-1 0 0,0 0 1 0 0,0 1-1 0 0,0 0 1 0 0,0 0 0 0 0,1 0-1 0 0,-1 1 1 0 0,1-1-1 0 0,0 1 1 0 0,0 0 0 0 0,0 0-1 0 0,0 1 1 0 0,0-1-1 0 0,-6 9 1 0 0,6-8-174 0 0,0 1-1 0 0,0 0 1 0 0,0 1 0 0 0,0-1-1 0 0,1 0 1 0 0,0 1 0 0 0,1 0 0 0 0,-1 0-1 0 0,1 0 1 0 0,0 0 0 0 0,0 0-1 0 0,1 0 1 0 0,0 1 0 0 0,0-1 0 0 0,0 0-1 0 0,1 1 1 0 0,0-1 0 0 0,0 1-1 0 0,1-1 1 0 0,1 9 0 0 0,-1-12-41 0 0,0 0 0 0 0,0 1-1 0 0,0-1 1 0 0,1 0 0 0 0,-1 0 0 0 0,1 0 0 0 0,0 0 0 0 0,0 0-1 0 0,0 0 1 0 0,0 0 0 0 0,1-1 0 0 0,-1 1 0 0 0,1-1 0 0 0,-1 0-1 0 0,1 1 1 0 0,0-1 0 0 0,0 0 0 0 0,0-1 0 0 0,0 1 0 0 0,0 0 0 0 0,0-1-1 0 0,0 0 1 0 0,1 0 0 0 0,-1 0 0 0 0,0 0 0 0 0,5 0 0 0 0,-7-1 905 0 0,-2 1-894 0 0,1 0 1 0 0,-1-1-1 0 0,0 1 1 0 0,0 0 0 0 0,1-1-1 0 0,-1 1 1 0 0,0-1-1 0 0,0 1 1 0 0,0-1 0 0 0,1 1-1 0 0,-1-1 1 0 0,0 1-1 0 0,0-1 1 0 0,-1 1-1 0 0,-10 4 75 0 0,6 0-52 0 0,0-1 0 0 0,0 1 1 0 0,1 0-1 0 0,-1 0 0 0 0,2 1 0 0 0,-1 0 0 0 0,0-1 1 0 0,1 2-1 0 0,0-1 0 0 0,1 0 0 0 0,-1 1 1 0 0,1 0-1 0 0,0 0 0 0 0,-3 13 0 0 0,5-16-57 0 0,0 0-1 0 0,1 0 1 0 0,0 0-1 0 0,-1 0 1 0 0,1 0-1 0 0,1 0 1 0 0,-1 0-1 0 0,0 0 1 0 0,1 0-1 0 0,0-1 1 0 0,0 1-1 0 0,0 0 1 0 0,0 0 0 0 0,1 0-1 0 0,0-1 1 0 0,-1 1-1 0 0,1-1 1 0 0,0 0-1 0 0,1 1 1 0 0,-1-1-1 0 0,1 0 1 0 0,-1 0-1 0 0,1 0 1 0 0,0-1-1 0 0,0 1 1 0 0,0-1-1 0 0,0 1 1 0 0,1-1-1 0 0,6 3 1 0 0,-1-1-377 0 0,0 0 1 0 0,0 0-1 0 0,1-1 1 0 0,-1 0-1 0 0,1-1 0 0 0,0 0 1 0 0,-1-1-1 0 0,1 0 0 0 0,0 0 1 0 0,0-1-1 0 0,0-1 1 0 0,0 1-1 0 0,0-1 0 0 0,15-5 1 0 0,0-1-1197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1364 0 0,'62'-98'22223'0'0,"-57"91"-20993"0"0,-4 7-1053 0 0,0-1 0 0 0,0 0 0 0 0,0 0 0 0 0,-1 0 0 0 0,1 0 0 0 0,0 0 0 0 0,-1 0 0 0 0,1 0 0 0 0,-1 0 0 0 0,1 0 0 0 0,-1 0 0 0 0,0 0 0 0 0,1 0 0 0 0,-1-2 0 0 0,1 2 25 0 0,-1 1 1 0 0,1-1-1 0 0,0 0 1 0 0,-1 0-1 0 0,1 1 1 0 0,0-1 0 0 0,-1 0-1 0 0,1 1 1 0 0,0-1-1 0 0,0 0 1 0 0,-1 1-1 0 0,1-1 1 0 0,0 1-1 0 0,0 0 1 0 0,0-1-1 0 0,1 1 1 0 0,-5 60 113 0 0,0-30-103 0 0,3 34-1 0 0,0-63-212 0 0,3 56-2014 0 0,13 71 0 0 0,-13-112 464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3044 0 0,'-7'2'1986'0'0,"0"1"-1"0"0,0 0 1 0 0,1 0-1 0 0,-1 1 1 0 0,-9 6-1 0 0,5-2-358 0 0,1 0-1 0 0,-15 16 0 0 0,12-10-900 0 0,2 0-1 0 0,0 0 0 0 0,1 1 1 0 0,-14 25-1 0 0,21-32-574 0 0,0-1 0 0 0,0 1 0 0 0,0-1 1 0 0,1 1-1 0 0,0 0 0 0 0,1 0 0 0 0,0 0 0 0 0,0 0 0 0 0,1 0 1 0 0,0 1-1 0 0,0-1 0 0 0,1 0 0 0 0,0 0 0 0 0,0 0 1 0 0,1 0-1 0 0,0 0 0 0 0,0-1 0 0 0,4 9 0 0 0,-3-11-135 0 0,-1 0-1 0 0,1 0 1 0 0,0 0-1 0 0,0-1 1 0 0,1 1-1 0 0,-1-1 1 0 0,1 0 0 0 0,0 0-1 0 0,0 0 1 0 0,1-1-1 0 0,-1 1 1 0 0,1-1-1 0 0,0 0 1 0 0,-1 0-1 0 0,1-1 1 0 0,1 1-1 0 0,-1-1 1 0 0,0 0-1 0 0,0 0 1 0 0,1-1-1 0 0,-1 0 1 0 0,1 0-1 0 0,0 0 1 0 0,-1-1-1 0 0,1 1 1 0 0,9-2-1 0 0,-5 0 1 0 0,1 0 0 0 0,-1-1 0 0 0,0 0 0 0 0,0 0-1 0 0,0-1 1 0 0,-1 0 0 0 0,1-1 0 0 0,-1 0 0 0 0,0-1-1 0 0,0 0 1 0 0,0 0 0 0 0,0-1 0 0 0,-1 0 0 0 0,0-1-1 0 0,0 0 1 0 0,-1 0 0 0 0,0 0 0 0 0,0-1 0 0 0,-1 0-1 0 0,0 0 1 0 0,0-1 0 0 0,-1 0 0 0 0,0 0 0 0 0,-1 0 0 0 0,0-1-1 0 0,0 1 1 0 0,-1-1 0 0 0,0 0 0 0 0,2-17-1 0 0,-4 22 33 0 0,-1-1 0 0 0,1 1 0 0 0,-1-1 0 0 0,-1 1 0 0 0,1-1 0 0 0,-1 1 0 0 0,0-1 0 0 0,0 1 0 0 0,-1 0 0 0 0,0 0 0 0 0,0 0 0 0 0,0 0 0 0 0,0 0 0 0 0,-1 0 0 0 0,0 0 0 0 0,0 0 0 0 0,0 1 0 0 0,0 0 0 0 0,-1 0 0 0 0,0 0 0 0 0,0 0 0 0 0,0 0 0 0 0,0 1 0 0 0,0-1 0 0 0,-7-3 0 0 0,4 4-28 0 0,0-1 1 0 0,0 1-1 0 0,0 0 0 0 0,0 1 0 0 0,0-1 0 0 0,-1 1 0 0 0,1 1 0 0 0,-1-1 0 0 0,1 2 1 0 0,-1-1-1 0 0,0 1 0 0 0,1 0 0 0 0,-1 0 0 0 0,0 1 0 0 0,1 0 0 0 0,-1 0 0 0 0,-10 4 1 0 0,4 0 1 0 0,0 1 1 0 0,1 0 0 0 0,0 0 0 0 0,0 2-1 0 0,1-1 1 0 0,0 2 0 0 0,0 0-1 0 0,1 0 1 0 0,-11 12 0 0 0,16-15-31 0 0,1 0 1 0 0,0 0 0 0 0,0 1-1 0 0,0 0 1 0 0,1 0-1 0 0,0 0 1 0 0,1 0 0 0 0,-1 1-1 0 0,1 0 1 0 0,1-1-1 0 0,-1 1 1 0 0,1 0 0 0 0,1 0-1 0 0,0 0 1 0 0,0 0-1 0 0,0 0 1 0 0,2 15 0 0 0,-1-20-16 0 0,0 0 1 0 0,1 0-1 0 0,0 0 1 0 0,-1 0-1 0 0,1 0 1 0 0,0 0 0 0 0,1 0-1 0 0,-1 0 1 0 0,0 0-1 0 0,1 0 1 0 0,0-1-1 0 0,0 1 1 0 0,-1 0 0 0 0,2-1-1 0 0,-1 0 1 0 0,4 4-1 0 0,-2-3-70 0 0,-1-1-1 0 0,2 1 1 0 0,-1-1-1 0 0,0 0 0 0 0,0 0 1 0 0,1 0-1 0 0,-1-1 0 0 0,1 1 1 0 0,-1-1-1 0 0,7 1 1 0 0,-1-1-176 0 0,1-1 1 0 0,-1 1-1 0 0,1-2 1 0 0,-1 1-1 0 0,1-2 0 0 0,-1 1 1 0 0,1-1-1 0 0,-1-1 1 0 0,14-5-1 0 0,-10 2 61 0 0,-1-1-1 0 0,1-1 1 0 0,-1 0-1 0 0,-1 0 0 0 0,1-2 1 0 0,17-16-1 0 0,-10 5 389 0 0,-1 0 0 0 0,26-40 0 0 0,-35 45 647 0 0,16-36 1 0 0,-9 16 996 0 0,-6 20-301 0 0,-10 30-506 0 0,-1 12-987 0 0,3 15 142 0 0,-3-24-138 0 0,1 0-1 0 0,7 32 1 0 0,-8-48-47 0 0,29 99-568 0 0,-24-89-10 0 0,0 0 1 0 0,0 0-1 0 0,1 0 0 0 0,0-1 1 0 0,1 1-1 0 0,13 14 1 0 0,-4-8-1018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75 20610 0 0,'7'-38'5480'0'0,"0"2"-3145"0"0,-20 59-2032 0 0,-2 0-123 0 0,-35 132 259 0 0,32-86-1086 0 0,4-14-1963 0 0,13-47-403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4052 0 0,'0'-18'4224'0'0,"0"4"-1736"0"0,0 0 0 0 0,0 0 1 0 0,2 0-1 0 0,2-14 1 0 0,-3 25-2282 0 0,0-1 1 0 0,1 0 0 0 0,-1 1 0 0 0,0-1-1 0 0,1 1 1 0 0,0-1 0 0 0,0 1-1 0 0,0 0 1 0 0,0 0 0 0 0,1 0 0 0 0,-1 0-1 0 0,1 0 1 0 0,0 1 0 0 0,0-1 0 0 0,0 1-1 0 0,0-1 1 0 0,0 1 0 0 0,0 0 0 0 0,5-2-1 0 0,22-7 123 0 0,0 1 0 0 0,0 2 0 0 0,1 1 0 0 0,42-5 0 0 0,-19 4-136 0 0,3-2 35 0 0,145-31 1073 0 0,-169 36 44 0 0,-33 6-1337 0 0,0-1 0 0 0,1 0-1 0 0,-1 1 1 0 0,0-1 0 0 0,0 1 0 0 0,0-1 0 0 0,1 1 0 0 0,-1-1 0 0 0,0 1 0 0 0,0-1 0 0 0,0 1 0 0 0,0-1-1 0 0,0 1 1 0 0,0-1 0 0 0,0 1 0 0 0,0-1 0 0 0,0 1 0 0 0,0-1 0 0 0,0 1 0 0 0,0-1 0 0 0,-1 1 0 0 0,1-1 0 0 0,0 0-1 0 0,0 1 1 0 0,0-1 0 0 0,-1 1 0 0 0,1-1 0 0 0,-1 1 0 0 0,-6 17 78 0 0,-138 278 365 0 0,134-268-613 0 0,2-1 0 0 0,1 1 0 0 0,1 1 0 0 0,1-1 0 0 0,1 1 0 0 0,2 0 0 0 0,1 1 0 0 0,2 29 0 0 0,0-52-408 0 0,1-1 0 0 0,0 1 0 0 0,0-1-1 0 0,3 8 1 0 0,2 2-1028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99 1832 0 0,'-2'0'925'0'0,"-1"0"0"0"0,1 0 0 0 0,0 0 1 0 0,-1 1-1 0 0,1-1 0 0 0,-1 1 0 0 0,1 0 0 0 0,0-1 0 0 0,-1 1 0 0 0,1 0 0 0 0,0 1 0 0 0,0-1 0 0 0,0 0 1 0 0,0 1-1 0 0,0-1 0 0 0,-3 3 0 0 0,2-1-430 0 0,1 0 0 0 0,0 0 0 0 0,0-1 0 0 0,0 1 1 0 0,1 1-1 0 0,-1-1 0 0 0,1 0 0 0 0,-1 0 0 0 0,1 0 0 0 0,-1 7 0 0 0,1-5-356 0 0,0 0-1 0 0,0 0 1 0 0,1 0 0 0 0,0-1-1 0 0,0 1 1 0 0,0 0 0 0 0,1 0-1 0 0,-1 0 1 0 0,1-1-1 0 0,1 1 1 0 0,-1 0 0 0 0,0-1-1 0 0,1 1 1 0 0,0-1 0 0 0,0 0-1 0 0,0 1 1 0 0,4 4-1 0 0,-2-5-51 0 0,0 0-1 0 0,0 0 1 0 0,1 0-1 0 0,-1 0 0 0 0,1-1 1 0 0,0 0-1 0 0,0 1 1 0 0,0-2-1 0 0,0 1 0 0 0,1-1 1 0 0,-1 0-1 0 0,1 0 1 0 0,9 2-1 0 0,-7-3-9 0 0,-1 0 0 0 0,0 0 0 0 0,1-1 0 0 0,-1 0 0 0 0,0 0 0 0 0,13-3 0 0 0,-11 2 86 0 0,-1-1 1 0 0,1-1-1 0 0,-1 1 0 0 0,1-2 0 0 0,-1 1 1 0 0,0-1-1 0 0,0 0 0 0 0,0-1 0 0 0,-1 1 1 0 0,1-2-1 0 0,9-8 0 0 0,-13 10-67 0 0,0-1 0 0 0,0 1-1 0 0,0-1 1 0 0,-1 0 0 0 0,0 0 0 0 0,0 0-1 0 0,0 0 1 0 0,-1 0 0 0 0,0-1 0 0 0,0 1-1 0 0,0-1 1 0 0,-1 0 0 0 0,1 1 0 0 0,-2-1-1 0 0,1 0 1 0 0,0 0 0 0 0,-1 0 0 0 0,-1-9 0 0 0,1 7-45 0 0,-1 1 1 0 0,0 0-1 0 0,-1-1 1 0 0,0 1-1 0 0,0 0 1 0 0,0 0-1 0 0,-1 0 1 0 0,0 0-1 0 0,-6-10 1 0 0,6 14-43 0 0,1-1 1 0 0,-1 1 0 0 0,0 0 0 0 0,0 0-1 0 0,0 0 1 0 0,0 0 0 0 0,-1 1-1 0 0,1-1 1 0 0,-1 1 0 0 0,1 0-1 0 0,-1 0 1 0 0,0 0 0 0 0,0 1-1 0 0,0-1 1 0 0,0 1 0 0 0,0 0 0 0 0,0 0-1 0 0,-6 0 1 0 0,0-1-74 0 0,-1 2 0 0 0,0-1 0 0 0,0 2 0 0 0,0-1 0 0 0,0 1 0 0 0,1 1 0 0 0,-21 5 0 0 0,24-4-477 0 0,-1 0-1 0 0,1 0 1 0 0,1 0-1 0 0,-1 1 1 0 0,0 0 0 0 0,1 0-1 0 0,-9 7 1 0 0,5-3-1037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5092 0 0,'-4'-12'13294'0'0,"-10"33"-16143"0"0,11-15 1529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2104 0 0,'0'-1'4820'0'0,"3"-7"2082"0"0,5-1-2440 0 0,-3 15-37 0 0,-1 22-1946 0 0,-4 198-875 0 0,1-222-1637 0 0,-1 0 0 0 0,1 0 0 0 0,0-1-1 0 0,-1 1 1 0 0,2 0 0 0 0,-1 0-1 0 0,0-1 1 0 0,1 1 0 0 0,0-1-1 0 0,3 7 1 0 0,-4-9 16 0 0,0 1 0 0 0,1 0 1 0 0,-1-1-1 0 0,0 1 0 0 0,1-1 0 0 0,-1 0 0 0 0,0 1 0 0 0,1-1 1 0 0,0 0-1 0 0,-1 0 0 0 0,1 0 0 0 0,0 0 0 0 0,-1 0 0 0 0,1 0 1 0 0,0-1-1 0 0,0 1 0 0 0,0 0 0 0 0,0-1 0 0 0,0 0 0 0 0,0 1 1 0 0,0-1-1 0 0,-1 0 0 0 0,1 0 0 0 0,0 0 0 0 0,4 0 0 0 0,5-3-63 0 0,-1-1 0 0 0,1 1 0 0 0,-1-2 0 0 0,1 1-1 0 0,-1-2 1 0 0,0 1 0 0 0,-1-1 0 0 0,1-1 0 0 0,-1 1-1 0 0,-1-2 1 0 0,1 1 0 0 0,-1-1 0 0 0,10-13 0 0 0,-1 0 94 0 0,-2-1 0 0 0,0 0 0 0 0,-2-1 1 0 0,19-43-1 0 0,-8 5 917 0 0,-8 24 718 0 0,-15 37-840 0 0,-2 3-685 0 0,0 10 7 0 0,-3 11 23 0 0,2 0 0 0 0,1-1 0 0 0,1 1 0 0 0,3 28 0 0 0,0-31-88 0 0,2 0 1 0 0,12 35 0 0 0,-14-46-90 0 0,1-1 1 0 0,0 1 0 0 0,1-1 0 0 0,0-1 0 0 0,1 1-1 0 0,0-1 1 0 0,0 0 0 0 0,8 8 0 0 0,-11-13-163 0 0,0-1-1 0 0,0 0 1 0 0,0 0 0 0 0,0 0 0 0 0,0 0 0 0 0,0-1-1 0 0,0 1 1 0 0,1-1 0 0 0,-1 0 0 0 0,1 0 0 0 0,-1 0 0 0 0,1 0-1 0 0,-1-1 1 0 0,1 1 0 0 0,-1-1 0 0 0,1 0 0 0 0,0 0 0 0 0,-1 0-1 0 0,1-1 1 0 0,-1 1 0 0 0,1-1 0 0 0,3-1 0 0 0,10-2-1425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5388 0 0,'2'122'6882'0'0,"13"61"-1748"0"0,33 322 899 0 0,-49-448-5851 0 0,-3 1 0 0 0,-11 60 0 0 0,5-49-3922 0 0,9-55 2207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5004 0 0,'-1'0'16484'0'0,"-3"12"-13374"0"0,-2 10-5088 0 0,3-7 3988 0 0,-2 148 353 0 0,6-139-3579 0 0,2 0-1 0 0,8 37 0 0 0,-4-43-383 0 0,3 0 23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2732 0 0,'-20'-8'15282'0'0,"17"12"-14927"0"0,-1-1 0 0 0,1 1 0 0 0,0 0 0 0 0,0 0 0 0 0,0 0 1 0 0,0 0-1 0 0,1 0 0 0 0,-1 1 0 0 0,1-1 0 0 0,0 1 0 0 0,1 0 0 0 0,-1-1 1 0 0,1 1-1 0 0,0 0 0 0 0,0 0 0 0 0,0 0 0 0 0,1 5 0 0 0,-2 6-78 0 0,2 0-1 0 0,0 0 1 0 0,0 0-1 0 0,4 20 1 0 0,-2-25-403 0 0,0 1 0 0 0,1 0 1 0 0,0-1-1 0 0,0 1 0 0 0,2-1 0 0 0,-1 0 1 0 0,1 0-1 0 0,1-1 0 0 0,0 0 0 0 0,0 0 1 0 0,1 0-1 0 0,0-1 0 0 0,1 1 0 0 0,0-2 1 0 0,1 1-1 0 0,-1-1 0 0 0,2-1 0 0 0,16 12 0 0 0,16 2-1474 0 0,-1-6 19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17 203 4756 0 0,'-3'5'1299'0'0,"1"0"0"0"0,0 0 0 0 0,0 1-1 0 0,0-1 1 0 0,0 1 0 0 0,0 8-1 0 0,1-6-405 0 0,0-1-1 0 0,1 1 1 0 0,0 0-1 0 0,2 13 1 0 0,-1-15-653 0 0,0 0 1 0 0,0 0 0 0 0,1 0-1 0 0,0 0 1 0 0,0-1-1 0 0,0 1 1 0 0,1-1 0 0 0,0 1-1 0 0,0-1 1 0 0,0 0-1 0 0,0 0 1 0 0,1 0 0 0 0,0 0-1 0 0,8 7 1 0 0,-9-10-182 0 0,0 0 0 0 0,-1-1 0 0 0,1 1 0 0 0,0-1 0 0 0,0 1 0 0 0,0-1 0 0 0,1 0 0 0 0,-1 0 0 0 0,0 0 0 0 0,0 0 0 0 0,1-1 0 0 0,-1 1 0 0 0,0-1 0 0 0,6 0 0 0 0,-3-1-20 0 0,0 1-1 0 0,1-2 0 0 0,-1 1 0 0 0,0 0 0 0 0,0-1 0 0 0,0-1 0 0 0,7-2 1 0 0,-1-2-57 0 0,0 0 1 0 0,0 0 0 0 0,0-1-1 0 0,-1-1 1 0 0,-1 0-1 0 0,14-14 1 0 0,-13 11 36 0 0,-1-1 1 0 0,0 0-1 0 0,-1-1 0 0 0,0 0 1 0 0,-1 0-1 0 0,-1-1 0 0 0,12-30 0 0 0,-17 39 80 0 0,0-1 1 0 0,-1 1-1 0 0,1-1 0 0 0,-1 0 0 0 0,0 1 0 0 0,-1-1 0 0 0,0 0 0 0 0,0 1 0 0 0,0-1 0 0 0,-1 0 0 0 0,0 1 0 0 0,0-1 0 0 0,-1 1 0 0 0,0-1 0 0 0,0 1 0 0 0,0 0 0 0 0,-1-1 0 0 0,0 1 0 0 0,0 1 0 0 0,0-1 0 0 0,-1 0 0 0 0,-6-7 0 0 0,7 10-51 0 0,1 1-1 0 0,-1 0 0 0 0,1 0 1 0 0,-1-1-1 0 0,0 2 1 0 0,0-1-1 0 0,0 0 0 0 0,0 0 1 0 0,0 1-1 0 0,0 0 0 0 0,0 0 1 0 0,-1 0-1 0 0,1 0 1 0 0,0 0-1 0 0,-6 0 0 0 0,4 1 10 0 0,-1 0-1 0 0,0 0 1 0 0,0 0-1 0 0,1 1 0 0 0,-1 0 1 0 0,0 0-1 0 0,1 1 1 0 0,-10 3-1 0 0,6-1-1 0 0,-1 1 0 0 0,1 0 1 0 0,0 1-1 0 0,0-1 0 0 0,1 2 0 0 0,-1-1 0 0 0,2 1 0 0 0,-1 0 1 0 0,-12 16-1 0 0,14-14-25 0 0,0 0 1 0 0,0 1-1 0 0,1 0 1 0 0,0 1 0 0 0,1-1-1 0 0,1 1 1 0 0,-5 17-1 0 0,7-23-80 0 0,0 0-1 0 0,0 1 1 0 0,0-1-1 0 0,1 0 1 0 0,0 1-1 0 0,0-1 1 0 0,0 0-1 0 0,1 1 1 0 0,0-1-1 0 0,0 0 1 0 0,0 0-1 0 0,1 0 1 0 0,-1 1-1 0 0,1-2 0 0 0,0 1 1 0 0,1 0-1 0 0,-1 0 1 0 0,5 5-1 0 0,-5-7-78 0 0,0-1-1 0 0,0 0 1 0 0,1 0 0 0 0,-1-1-1 0 0,0 1 1 0 0,1 0-1 0 0,-1-1 1 0 0,1 1-1 0 0,-1-1 1 0 0,1 0-1 0 0,0 0 1 0 0,-1 0-1 0 0,1 0 1 0 0,0 0-1 0 0,0-1 1 0 0,0 1-1 0 0,0-1 1 0 0,5 0-1 0 0,-1 0-409 0 0,-1-1-1 0 0,0 1 0 0 0,0-2 1 0 0,0 1-1 0 0,1-1 0 0 0,-2 0 1 0 0,11-4-1 0 0,3-5-983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8609 0 0,'23'-34'2342'0'0,"-6"10"-530"0"0,-2 0 0 0 0,0-1-1 0 0,15-36 1 0 0,-27 52-646 0 0,1 1 0 0 0,0 0-1 0 0,0 0 1 0 0,10-10 3903 0 0,-12 33-4881 0 0,-1 2-169 0 0,1 1 0 0 0,1-1 0 0 0,1 0 1 0 0,0 0-1 0 0,1 0 0 0 0,1-1 0 0 0,1 1 0 0 0,0-1 0 0 0,1-1 0 0 0,18 27 1 0 0,-19-32-543 0 0,0-1 0 0 0,1 1 0 0 0,0-1 0 0 0,1-1 0 0 0,0 0 0 0 0,11 9 0 0 0,5 1-1091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57 1720 0 0,'-9'6'1845'0'0,"1"0"-1"0"0,0 0 1 0 0,0 1-1 0 0,1 0 1 0 0,0 0 0 0 0,-9 12-1 0 0,10-11-1023 0 0,0 1-1 0 0,0 0 1 0 0,1 1-1 0 0,1-1 1 0 0,-1 1-1 0 0,-3 14 1 0 0,6-19-648 0 0,0 1 1 0 0,1 0-1 0 0,0 0 1 0 0,0 0-1 0 0,1 0 0 0 0,0 0 1 0 0,0 0-1 0 0,0 1 0 0 0,1-1 1 0 0,0 0-1 0 0,2 9 1 0 0,-1-11-80 0 0,0 1 0 0 0,0-1 0 0 0,0 0 0 0 0,0 1 1 0 0,1-1-1 0 0,0 0 0 0 0,0 0 0 0 0,0-1 0 0 0,0 1 0 0 0,1-1 1 0 0,-1 1-1 0 0,1-1 0 0 0,0 0 0 0 0,0 0 0 0 0,8 4 1 0 0,-6-4-93 0 0,1-1 1 0 0,0 1 0 0 0,-1-1-1 0 0,1-1 1 0 0,0 1 0 0 0,0-1 0 0 0,0 0-1 0 0,0-1 1 0 0,0 0 0 0 0,0 0-1 0 0,0 0 1 0 0,0-1 0 0 0,0 0 0 0 0,10-3-1 0 0,-2 0-63 0 0,0 0 0 0 0,-1-1 0 0 0,1-1-1 0 0,-1-1 1 0 0,19-11 0 0 0,-22 11 101 0 0,0 0-1 0 0,-1-1 1 0 0,0-1 0 0 0,11-11 0 0 0,-17 16 63 0 0,0-1 1 0 0,0 1 0 0 0,-1-1 0 0 0,1 0 0 0 0,-1 0 0 0 0,0-1-1 0 0,-1 1 1 0 0,1-1 0 0 0,-1 1 0 0 0,0-1 0 0 0,1-8 0 0 0,-2 9 8 0 0,-1-1 0 0 0,0 1 1 0 0,-1 0-1 0 0,1 0 1 0 0,-1 0-1 0 0,0 0 1 0 0,-1 0-1 0 0,1 0 0 0 0,-1 0 1 0 0,0 0-1 0 0,0 1 1 0 0,0-1-1 0 0,-4-5 1 0 0,0 1-2 0 0,0 0 0 0 0,-1 0 0 0 0,0 0 0 0 0,0 1 0 0 0,-10-8 1 0 0,10 10-71 0 0,0 1 0 0 0,-1 0 0 0 0,1 1 0 0 0,-1-1 0 0 0,0 1 0 0 0,0 1 0 0 0,0 0 0 0 0,-1 0 0 0 0,1 0 0 0 0,-16-2 0 0 0,19 5-303 0 0,1-1 1 0 0,-1 1-1 0 0,0-1 0 0 0,1 1 0 0 0,-1 1 0 0 0,0-1 0 0 0,1 1 1 0 0,-1-1-1 0 0,1 1 0 0 0,-1 1 0 0 0,1-1 0 0 0,-1 0 0 0 0,1 1 1 0 0,0 0-1 0 0,0 0 0 0 0,-1 1 0 0 0,1-1 0 0 0,1 1 1 0 0,-1 0-1 0 0,0 0 0 0 0,-5 6 0 0 0,1 2-1326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149 219 1888 0 0,'-1'3'907'0'0,"0"1"1"0"0,0-1-1 0 0,1 1 0 0 0,-1-1 1 0 0,1 0-1 0 0,0 1 0 0 0,0-1 1 0 0,0 1-1 0 0,1 6 0 0 0,0-6-383 0 0,0 1-1 0 0,1-1 0 0 0,-1 0 0 0 0,1 1 1 0 0,0-1-1 0 0,0 0 0 0 0,3 5 0 0 0,-3-5-325 0 0,1-1-1 0 0,0 1 1 0 0,0-1-1 0 0,0 1 0 0 0,1-1 1 0 0,-1 0-1 0 0,1 0 0 0 0,-1 0 1 0 0,1-1-1 0 0,0 1 1 0 0,0-1-1 0 0,0 0 0 0 0,0 0 1 0 0,1 0-1 0 0,-1-1 1 0 0,6 2-1 0 0,0-2-61 0 0,-1 0 0 0 0,1 0 0 0 0,0-1 0 0 0,-1-1 0 0 0,1 0 1 0 0,0 0-1 0 0,-1 0 0 0 0,1-1 0 0 0,-1-1 0 0 0,1 0 0 0 0,-1 0 0 0 0,0-1 0 0 0,0 0 0 0 0,-1 0 0 0 0,1-1 0 0 0,-1 0 1 0 0,0-1-1 0 0,0 0 0 0 0,-1 0 0 0 0,0-1 0 0 0,0 1 0 0 0,0-2 0 0 0,-1 1 0 0 0,0-1 0 0 0,0 0 0 0 0,5-10 0 0 0,-8 11-13 0 0,0-1 1 0 0,-1 0-1 0 0,0 1 0 0 0,0-1 0 0 0,-1 0 0 0 0,0 0 0 0 0,0 0 0 0 0,-1 0 0 0 0,0 0 0 0 0,0 0 0 0 0,-1 0 0 0 0,0 0 0 0 0,-1 0 0 0 0,1 0 0 0 0,-2 0 1 0 0,1 1-1 0 0,-1-1 0 0 0,0 1 0 0 0,0-1 0 0 0,-1 1 0 0 0,0 0 0 0 0,-1 1 0 0 0,1-1 0 0 0,-1 1 0 0 0,0 0 0 0 0,-8-7 0 0 0,9 10-95 0 0,0 0 0 0 0,0 1-1 0 0,0-1 1 0 0,0 1 0 0 0,0 0-1 0 0,-1 1 1 0 0,1-1 0 0 0,-1 1-1 0 0,1-1 1 0 0,-1 2 0 0 0,0-1-1 0 0,1 0 1 0 0,-1 1-1 0 0,0 0 1 0 0,0 0 0 0 0,1 0-1 0 0,-1 1 1 0 0,0-1 0 0 0,1 1-1 0 0,-1 0 1 0 0,1 1 0 0 0,-6 1-1 0 0,-3 2 11 0 0,1 0-1 0 0,-1 1 0 0 0,1 0 1 0 0,0 1-1 0 0,1 1 0 0 0,-16 12 1 0 0,9-3-10 0 0,1 0 0 0 0,0 1 1 0 0,2 1-1 0 0,0 0 0 0 0,1 1 1 0 0,1 1-1 0 0,1 0 0 0 0,1 1 1 0 0,1 0-1 0 0,1 0 0 0 0,0 1 1 0 0,2 0-1 0 0,1 1 0 0 0,1 0 1 0 0,-4 39-1 0 0,0 294 625 0 0,7-100-872 0 0,-3-210-523 0 0,1 15-3694 0 0,4-53 2855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 5937 0 0,'2'-9'17988'0'0,"-7"46"-16776"0"0,-19 68 1 0 0,-1 8-1850 0 0,22-100 202 0 0,2-6-434 0 0,0 0 1 0 0,0 0-1 0 0,1 13 0 0 0,2-4-708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232 140 2404 0 0,'2'-1'6614'0'0,"5"-4"-5343"0"0,1 0-1 0 0,0 1 0 0 0,1 0 1 0 0,-1 0-1 0 0,1 1 1 0 0,10-3-1 0 0,61-11 677 0 0,-19 5-816 0 0,6-4-233 0 0,-30 9 63 0 0,0-2 0 0 0,-1-2 0 0 0,36-16-1 0 0,-67 21-88 0 0,-3 4-503 0 0,-4 2 764 0 0,-5 4-1114 0 0,0 1 0 0 0,0 0 1 0 0,0 1-1 0 0,1-1 0 0 0,0 1 0 0 0,0 0 0 0 0,0 1 1 0 0,1 0-1 0 0,0-1 0 0 0,-7 13 0 0 0,-6 14-5 0 0,-16 41 1 0 0,20-41-5 0 0,-12 31-36 0 0,3 0 0 0 0,3 2 0 0 0,-18 98 0 0 0,-11 206-77 0 0,44-303 90 0 0,-6 46 10 0 0,10-108 4 0 0,-3 19 21 0 0,0-1 0 0 0,-2 1 0 0 0,0-1 0 0 0,-11 25 0 0 0,14-43 23 0 0,0 1-1 0 0,0 0 1 0 0,0-1 0 0 0,0 1-1 0 0,-1-1 1 0 0,0 0-1 0 0,0-1 1 0 0,-1 1-1 0 0,1 0 1 0 0,-1-1-1 0 0,0 0 1 0 0,0 0 0 0 0,0-1-1 0 0,-1 0 1 0 0,1 1-1 0 0,-1-2 1 0 0,0 1-1 0 0,0-1 1 0 0,0 0-1 0 0,-11 3 1 0 0,1-3 24 0 0,0-1-1 0 0,0-1 1 0 0,0-1-1 0 0,1 0 1 0 0,-1-1 0 0 0,0 0-1 0 0,1-1 1 0 0,-1-1 0 0 0,1-1-1 0 0,0 0 1 0 0,-28-14-1 0 0,41 18-134 0 0,0 0-1 0 0,1 0 0 0 0,-1 0 0 0 0,0 0 0 0 0,1-1 0 0 0,-1 1 1 0 0,0 0-1 0 0,1-1 0 0 0,-1 1 0 0 0,1-1 0 0 0,0 0 0 0 0,-2-3 1 0 0,2 5-128 0 0,1-1 1 0 0,0 0 0 0 0,0 0-1 0 0,-1 0 1 0 0,1 0-1 0 0,0 1 1 0 0,0-1 0 0 0,0 0-1 0 0,0 0 1 0 0,0 0 0 0 0,0 0-1 0 0,0 1 1 0 0,1-1 0 0 0,-1 0-1 0 0,0-1 1 0 0,6-14-1408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94 1888 0 0,'-13'-2'10065'0'0,"1"10"-5364"0"0,-8 18-2464 0 0,12-14-721 0 0,3-4-1243 0 0,1-1 1 0 0,1 1-1 0 0,-1-1 1 0 0,1 1-1 0 0,0 0 1 0 0,1 0 0 0 0,0 0-1 0 0,1 0 1 0 0,-1 1-1 0 0,1-1 1 0 0,1 0 0 0 0,0 1-1 0 0,0-1 1 0 0,0 1-1 0 0,1-1 1 0 0,1 0-1 0 0,2 11 1 0 0,-2-14-229 0 0,0 0 0 0 0,0 0 0 0 0,0 0 1 0 0,1 0-1 0 0,0-1 0 0 0,0 1 0 0 0,0-1 0 0 0,0 0 1 0 0,1 1-1 0 0,0-2 0 0 0,0 1 0 0 0,0 0 0 0 0,0-1 0 0 0,0 0 1 0 0,1 0-1 0 0,0 0 0 0 0,6 3 0 0 0,-4-3-22 0 0,1 0 0 0 0,0-1 0 0 0,0 0 1 0 0,0 0-1 0 0,0-1 0 0 0,0 0 0 0 0,1-1 0 0 0,-1 1 0 0 0,0-2 0 0 0,15-1 0 0 0,-11 0 24 0 0,-1 0 0 0 0,1-1 0 0 0,-1-1 0 0 0,0 1 0 0 0,0-2 0 0 0,0 0 0 0 0,15-9 0 0 0,-20 10 60 0 0,1-1 0 0 0,-1 1 0 0 0,1-2 0 0 0,-1 1 0 0 0,-1 0 0 0 0,1-1 0 0 0,-1 0 0 0 0,0-1 0 0 0,0 1 0 0 0,7-14 0 0 0,-7 7 74 0 0,-1 1 1 0 0,0 0 0 0 0,-1-1 0 0 0,0 0-1 0 0,-1 0 1 0 0,0 0 0 0 0,-1 0 0 0 0,-1 0 0 0 0,0 0-1 0 0,-1 0 1 0 0,0 0 0 0 0,-1 0 0 0 0,-5-19-1 0 0,6 28-168 0 0,0 0-1 0 0,-1 0 0 0 0,1 1 0 0 0,-1-1 0 0 0,0 0 0 0 0,0 1 0 0 0,-1 0 1 0 0,1-1-1 0 0,0 1 0 0 0,-1 0 0 0 0,0 0 0 0 0,0 0 0 0 0,0 1 0 0 0,0-1 0 0 0,0 1 1 0 0,-1 0-1 0 0,1-1 0 0 0,-1 2 0 0 0,1-1 0 0 0,-1 0 0 0 0,0 1 0 0 0,0-1 1 0 0,1 1-1 0 0,-9-1 0 0 0,5 1-111 0 0,-1 0 1 0 0,1 1 0 0 0,0 0-1 0 0,0 0 1 0 0,0 0-1 0 0,0 1 1 0 0,0 0 0 0 0,0 1-1 0 0,0-1 1 0 0,0 1 0 0 0,0 1-1 0 0,1-1 1 0 0,-9 5-1 0 0,-37 24-3502 0 0,38-21 1999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10 146 18958 0 0,'0'-25'3548'0'0,"0"4"-2068"0"0,-2 4-632 0 0,2-1-264 0 0,-5 3-148 0 0,5 1-148 0 0,0 0-128 0 0,-2 5-112 0 0,2-3-308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2780 0 0,'1'-1'665'0'0,"0"1"0"0"0,0-1-1 0 0,0 1 1 0 0,0 0 0 0 0,0-1 0 0 0,0 1-1 0 0,0 0 1 0 0,1 0 0 0 0,-1 0-1 0 0,0 0 1 0 0,0 0 0 0 0,0 0 0 0 0,0 0-1 0 0,0 0 1 0 0,1 0 0 0 0,-1 0 0 0 0,0 0-1 0 0,1 1 1 0 0,1 0-130 0 0,-1 0 1 0 0,0 1-1 0 0,1-1 1 0 0,-1 0-1 0 0,0 1 0 0 0,0 0 1 0 0,3 2-1 0 0,3 4-237 0 0,-1 1 1 0 0,-1-1-1 0 0,6 10 0 0 0,-9-13 475 0 0,15 22-126 0 0,-1 1 0 0 0,-2 1 0 0 0,-1 0 0 0 0,19 61 0 0 0,-28-75-533 0 0,0 1 1 0 0,1 0-1 0 0,0-1 0 0 0,2 0 0 0 0,10 17 0 0 0,-18-32-106 0 0,0 0 1 0 0,0 1-1 0 0,1-1 0 0 0,-1 0 0 0 0,0 0 0 0 0,0 0 1 0 0,0 0-1 0 0,0 0 0 0 0,1 1 0 0 0,-1-1 1 0 0,0 0-1 0 0,0 0 0 0 0,1 0 0 0 0,-1 0 1 0 0,0 0-1 0 0,0 0 0 0 0,0 0 0 0 0,1 0 1 0 0,-1 0-1 0 0,0 0 0 0 0,0 0 0 0 0,1 0 1 0 0,-1 0-1 0 0,0 0 0 0 0,0 0 0 0 0,1 0 1 0 0,-1 0-1 0 0,0 0 0 0 0,0 0 0 0 0,0 0 1 0 0,1 0-1 0 0,-1 0 0 0 0,0 0 0 0 0,0 0 1 0 0,0 0-1 0 0,1-1 0 0 0,-1 1 0 0 0,0 0 1 0 0,0 0-1 0 0,0 0 0 0 0,1 0 0 0 0,-1-1 1 0 0,7-7 284 0 0,-6 6-324 0 0,5-5 204 0 0,-1-1-1 0 0,0 1 0 0 0,0-1 0 0 0,5-13 0 0 0,4-6 87 0 0,36-76 424 0 0,-27 53-452 0 0,-8 17-223 0 0,4-9-1117 0 0,-4 15-2453 0 0,-9 19 1953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4260 0 0,'1'-1'6679'0'0,"11"-3"-2697"0"0,50 4 714 0 0,-16 0-3497 0 0,-7-1-528 0 0,36-1 361 0 0,0-4-1 0 0,91-18 0 0 0,-144 13-426 0 0,-16 7 695 0 0,-11 5-1279 0 0,0 1 1 0 0,0 1 0 0 0,1-1-1 0 0,-1 0 1 0 0,1 1 0 0 0,-1 0-1 0 0,1 0 1 0 0,0 1 0 0 0,0-1-1 0 0,1 1 1 0 0,-1 0-1 0 0,-4 6 1 0 0,-10 12 58 0 0,1 1 0 0 0,1 1 0 0 0,1 0 0 0 0,1 1 0 0 0,2 1 0 0 0,0 0 0 0 0,2 0 0 0 0,-9 34 0 0 0,16-47-17 0 0,0 0 1 0 0,2 1 0 0 0,-1 0 0 0 0,2-1-1 0 0,0 1 1 0 0,0-1 0 0 0,5 27 0 0 0,-4-33-324 0 0,1-1 1 0 0,-1 0 0 0 0,1 0-1 0 0,0 0 1 0 0,1 0 0 0 0,0 0-1 0 0,-1 0 1 0 0,2-1-1 0 0,-1 1 1 0 0,1-1 0 0 0,0 0-1 0 0,0 0 1 0 0,0 0 0 0 0,0 0-1 0 0,1-1 1 0 0,0 0 0 0 0,0 0-1 0 0,10 6 1 0 0,-1-4-1344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3724 0 0,'-6'-6'4717'0'0,"-5"6"1467"0"0,-6 6-4123 0 0,6-1-425 0 0,5 3-312 0 0,-1 4-252 0 0,0-1-288 0 0,7 5-452 0 0,0 0-868 0 0,3 1-1024 0 0,3-2 44 0 0,1 8 68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4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61 20582 0 0,'8'-20'4561'0'0,"-6"16"-4211"0"0,0 0-1 0 0,0 0 0 0 0,-1 0 0 0 0,1 0 0 0 0,-1 0 1 0 0,0 0-1 0 0,0-8 0 0 0,-1 11 512 0 0,-2 6-710 0 0,-11 26 85 0 0,1 0-1 0 0,1 1 0 0 0,-10 53 1 0 0,17-62-356 0 0,0 1 0 0 0,2 0 0 0 0,1 0 0 0 0,1 0 1 0 0,1 0-1 0 0,4 26 0 0 0,-4-43-274 0 0,0 1 1 0 0,1 0-1 0 0,1-1 0 0 0,-1 0 1 0 0,1 0-1 0 0,0 0 0 0 0,1 0 1 0 0,4 8-1 0 0,6 5-1213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74 4156 0 0,'-4'2'1064'0'0,"-1"0"-1"0"0,1 0 0 0 0,-1 1 0 0 0,1-1 1 0 0,0 1-1 0 0,0 0 0 0 0,0 1 1 0 0,0-1-1 0 0,0 1 0 0 0,1-1 0 0 0,-1 1 1 0 0,1 0-1 0 0,-3 5 0 0 0,3-3-544 0 0,0-1 1 0 0,1 1-1 0 0,0 0 0 0 0,-1 0 0 0 0,2 0 1 0 0,-1 0-1 0 0,1 1 0 0 0,0-1 0 0 0,-1 12 1 0 0,2-11-446 0 0,0 0 0 0 0,1 0 0 0 0,-1 0 0 0 0,1 0 0 0 0,1 0 0 0 0,0 0 0 0 0,-1 0 0 0 0,2 0 0 0 0,-1-1 0 0 0,1 1 0 0 0,0-1 0 0 0,1 0 0 0 0,-1 1 0 0 0,1-1 0 0 0,1-1 0 0 0,-1 1 0 0 0,1-1 0 0 0,0 0 0 0 0,8 7 0 0 0,-6-7-98 0 0,-1-1 1 0 0,1 0-1 0 0,0 0 0 0 0,1-1 1 0 0,-1 0-1 0 0,1 0 0 0 0,-1-1 1 0 0,1 0-1 0 0,0 0 0 0 0,0-1 0 0 0,0 1 1 0 0,0-2-1 0 0,0 0 0 0 0,0 0 1 0 0,0 0-1 0 0,0-1 0 0 0,0 0 1 0 0,0 0-1 0 0,-1-1 0 0 0,1 0 1 0 0,0 0-1 0 0,-1-1 0 0 0,14-7 1 0 0,-10 4 90 0 0,0 0 0 0 0,0-1 0 0 0,0 0 0 0 0,-1-1 1 0 0,0-1-1 0 0,0 1 0 0 0,-1-1 0 0 0,0-1 1 0 0,-1 0-1 0 0,0 0 0 0 0,-1-1 0 0 0,0 0 1 0 0,0 0-1 0 0,5-13 0 0 0,-9 17 76 0 0,-1-1 0 0 0,0 1 1 0 0,0-1-1 0 0,-1 0 0 0 0,1 1 0 0 0,-2-1 0 0 0,1 0 1 0 0,-1 0-1 0 0,0 0 0 0 0,-1 1 0 0 0,0-1 1 0 0,0 0-1 0 0,-1 0 0 0 0,1 1 0 0 0,-5-9 0 0 0,5 12-111 0 0,-1 0-1 0 0,1 1 1 0 0,-1-1 0 0 0,0 1-1 0 0,-1-1 1 0 0,1 1-1 0 0,-1 0 1 0 0,1-1 0 0 0,-1 1-1 0 0,0 1 1 0 0,0-1-1 0 0,0 0 1 0 0,-1 1-1 0 0,1-1 1 0 0,-1 1 0 0 0,1 0-1 0 0,-1 0 1 0 0,0 1-1 0 0,1-1 1 0 0,-1 1 0 0 0,0 0-1 0 0,0 0 1 0 0,0 0-1 0 0,0 0 1 0 0,0 1-1 0 0,-1-1 1 0 0,1 1 0 0 0,0 0-1 0 0,0 0 1 0 0,-5 2-1 0 0,-6 0-25 0 0,0 2-1 0 0,1 0 0 0 0,0 1 0 0 0,0 0 0 0 0,0 1 0 0 0,1 1 1 0 0,0 0-1 0 0,0 0 0 0 0,1 2 0 0 0,0-1 0 0 0,0 2 1 0 0,1-1-1 0 0,0 2 0 0 0,1-1 0 0 0,0 1 0 0 0,1 1 1 0 0,0 0-1 0 0,0 0 0 0 0,2 1 0 0 0,-1 0 0 0 0,2 0 1 0 0,-6 15-1 0 0,11-25-172 0 0,0 0 1 0 0,0 1 0 0 0,0-1 0 0 0,1 0-1 0 0,-1 0 1 0 0,1 1 0 0 0,0-1 0 0 0,0 0 0 0 0,0 0-1 0 0,0 1 1 0 0,0-1 0 0 0,1 0 0 0 0,-1 1-1 0 0,1-1 1 0 0,0 0 0 0 0,0 0 0 0 0,1 0-1 0 0,-1 0 1 0 0,0 0 0 0 0,1 0 0 0 0,0 0-1 0 0,0 0 1 0 0,0-1 0 0 0,0 1 0 0 0,0-1-1 0 0,0 1 1 0 0,0-1 0 0 0,6 4 0 0 0,6 2-1448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19682 0 0,'5'-7'1245'0'0,"-1"-1"0"0"0,0 0 0 0 0,0 0 1 0 0,0-1-1 0 0,-1 1 0 0 0,-1-1 0 0 0,1 1 1 0 0,1-19-1 0 0,-4 29-1235 0 0,-3 14 34 0 0,0 1 0 0 0,1-1 0 0 0,1 1 0 0 0,0 0 0 0 0,1 0 0 0 0,1-1 0 0 0,4 25 0 0 0,0-21-139 0 0,-4-12 11 0 0,0-1 1 0 0,1 0-1 0 0,0 1 1 0 0,6 11-1 0 0,-2-7-479 0 0,0 0 0 0 0,1-1 0 0 0,0 0 0 0 0,1 0 0 0 0,1-1 0 0 0,14 15-1 0 0,-6-11-1014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 0 0,'0'0'14258'0'0,"1"3"-12693"0"0,1 5-623 0 0,-1 0 0 0 0,0 1 0 0 0,-1-1 0 0 0,0 1 0 0 0,0-1 0 0 0,-3 17 0 0 0,1 13 251 0 0,2-26-853 0 0,1-1 0 0 0,4 21 0 0 0,-3-23-224 0 0,0-1-1 0 0,0 1 0 0 0,2-1 0 0 0,-1 0 1 0 0,1 0-1 0 0,0 0 0 0 0,5 8 1 0 0,-5-11-108 0 0,-1-1 0 0 0,0 0 1 0 0,1 0-1 0 0,0 0 1 0 0,0 0-1 0 0,0 0 0 0 0,1-1 1 0 0,-1 0-1 0 0,1 0 1 0 0,-1 0-1 0 0,1 0 0 0 0,0-1 1 0 0,0 0-1 0 0,0 0 1 0 0,1 0-1 0 0,-1-1 0 0 0,0 0 1 0 0,1 0-1 0 0,-1 0 1 0 0,1 0-1 0 0,-1-1 0 0 0,9-1 1 0 0,0 0-76 0 0,-1-1-1 0 0,0-1 1 0 0,0 0 0 0 0,0-1 0 0 0,0 0 0 0 0,0-1 0 0 0,-1 0-1 0 0,0-1 1 0 0,0-1 0 0 0,13-9 0 0 0,-8 4 42 0 0,0-1-1 0 0,-1-1 1 0 0,-1 0 0 0 0,0-1-1 0 0,22-30 1 0 0,-17 17 613 0 0,16-33 0 0 0,-14 29 876 0 0,-21 31-798 0 0,-2 5-562 0 0,-1 2-71 0 0,0 1 1 0 0,1 0-1 0 0,0 0 1 0 0,0 0 0 0 0,0 0-1 0 0,1 0 1 0 0,0 0-1 0 0,0 0 1 0 0,1 0 0 0 0,-1 0-1 0 0,2 0 1 0 0,-1 0-1 0 0,1 0 1 0 0,3 6 0 0 0,1 0-60 0 0,2 0 0 0 0,0 0-1 0 0,1-1 1 0 0,15 18 0 0 0,-17-23-137 0 0,0-1-1 0 0,1 0 1 0 0,-1 0-1 0 0,1-1 0 0 0,0 0 1 0 0,1 0-1 0 0,-1-1 0 0 0,15 6 1 0 0,22 3-2802 0 0,-23-10 1354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 1172 0 0,'-7'-7'12353'0'0,"7"7"-12125"0"0,-11 15 3057 0 0,-6 29-1444 0 0,-19 80 1472 0 0,-31 212 0 0 0,-2-8-1850 0 0,17-92-2109 0 0,49-224-124 0 0,1 1 0 0 0,1 0 1 0 0,0 0-1 0 0,1 15 0 0 0,3-10-825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 1888 0 0,'-1'-2'713'0'0,"1"0"-1"0"0,-1 0 1 0 0,0 1-1 0 0,0-1 1 0 0,0 0 0 0 0,0 1-1 0 0,0-1 1 0 0,0 1-1 0 0,0-1 1 0 0,-1 1-1 0 0,1 0 1 0 0,0-1 0 0 0,-1 1-1 0 0,1 0 1 0 0,-1 0-1 0 0,1 0 1 0 0,-1 0-1 0 0,0 0 1 0 0,1 0 0 0 0,-4 0-1 0 0,2 0-217 0 0,-1 0-1 0 0,0 1 1 0 0,0-1-1 0 0,1 1 1 0 0,-1 0-1 0 0,0 0 0 0 0,0 0 1 0 0,0 1-1 0 0,-6 1 1 0 0,0 1-177 0 0,0 0-1 0 0,0 0 1 0 0,1 1 0 0 0,0 0 0 0 0,-1 1 0 0 0,-15 11 0 0 0,17-10-142 0 0,1 0 0 0 0,0 1 0 0 0,0-1 1 0 0,0 1-1 0 0,0 1 0 0 0,1 0 0 0 0,1-1 1 0 0,-7 13-1 0 0,10-17-161 0 0,1-1 1 0 0,0 1 0 0 0,0 0-1 0 0,0 0 1 0 0,0 0-1 0 0,0 0 1 0 0,0 1-1 0 0,1-1 1 0 0,0 0 0 0 0,-1 0-1 0 0,1 0 1 0 0,0 0-1 0 0,1 0 1 0 0,-1 1 0 0 0,0-1-1 0 0,1 0 1 0 0,0 0-1 0 0,0 0 1 0 0,0 0-1 0 0,0 0 1 0 0,0 0 0 0 0,1 0-1 0 0,-1-1 1 0 0,1 1-1 0 0,0 0 1 0 0,0-1 0 0 0,0 1-1 0 0,4 3 1 0 0,-2-2-86 0 0,-1-1-1 0 0,1 1 1 0 0,0-1 0 0 0,0-1 0 0 0,0 1 0 0 0,1 0 0 0 0,-1-1 0 0 0,0 0 0 0 0,1 0-1 0 0,0 0 1 0 0,7 1 0 0 0,-2-1-188 0 0,-1-1 0 0 0,1-1 1 0 0,-1 0-1 0 0,19-2 0 0 0,-26 2 237 0 0,12-5-109 0 0,-6 1 118 0 0,-7 3 164 0 0,-6 3-60 0 0,-5 3 1 0 0,1 0 1 0 0,0 0 0 0 0,0 1 0 0 0,0 0-1 0 0,1 0 1 0 0,0 1 0 0 0,0 1 0 0 0,-13 14 0 0 0,11-10 36 0 0,1 0 1 0 0,1 0 0 0 0,0 1 0 0 0,0 0-1 0 0,1 0 1 0 0,-6 17 0 0 0,11-24-89 0 0,1 0 0 0 0,-1-1 0 0 0,1 1 0 0 0,0 0 0 0 0,0 0 0 0 0,0 0 0 0 0,1 0 1 0 0,0-1-1 0 0,1 1 0 0 0,-1 0 0 0 0,1 0 0 0 0,0 0 0 0 0,0 0 0 0 0,3 6 0 0 0,-2-7-20 0 0,0-1 1 0 0,0 1-1 0 0,1-1 0 0 0,0 0 1 0 0,0 0-1 0 0,0 0 0 0 0,0 0 1 0 0,0-1-1 0 0,1 1 0 0 0,0-1 1 0 0,0 0-1 0 0,0 0 0 0 0,0 0 1 0 0,0 0-1 0 0,0-1 0 0 0,1 1 0 0 0,6 1 1 0 0,5 2-126 0 0,1-1-1 0 0,-1-1 1 0 0,1 0 0 0 0,0-1 0 0 0,22 1 0 0 0,46-4-3399 0 0,-54-2 1907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1236 0 0,'-1'-1'357'0'0,"1"1"0"0"0,0 0 0 0 0,0-1 1 0 0,0 1-1 0 0,0-1 0 0 0,0 1 0 0 0,0-1 0 0 0,0 1 0 0 0,0-1 0 0 0,0 1 0 0 0,0-1 0 0 0,0 1 0 0 0,2-5 3929 0 0,-1 4-3929 0 0,12-6 3142 0 0,24 1-2300 0 0,-29 5 65 0 0,313-27 3735 0 0,-278 24-4726 0 0,-29 4-92 0 0,0-1 0 0 0,-1-1 1 0 0,1 0-1 0 0,0-1 0 0 0,-1-1 0 0 0,0 0 0 0 0,24-10 0 0 0,-37 14-163 0 0,-1 0 0 0 0,1 0 0 0 0,0 0 0 0 0,0 0 0 0 0,0 0 0 0 0,-1 0 0 0 0,1 0 0 0 0,0 0 0 0 0,0 0 0 0 0,0 0 0 0 0,0 0 0 0 0,-1 0 0 0 0,1-1 0 0 0,0 1 0 0 0,0 0 0 0 0,0 0 0 0 0,0 0 0 0 0,-1 0 0 0 0,1 0 0 0 0,0 0 0 0 0,0 0 0 0 0,0-1 0 0 0,0 1-1 0 0,0 0 1 0 0,0 0 0 0 0,0 0 0 0 0,-1 0 0 0 0,1-1 0 0 0,0 1 0 0 0,0 0 0 0 0,0 0 0 0 0,0 0 0 0 0,0 0 0 0 0,0-1 0 0 0,0 1 0 0 0,0 0 0 0 0,0 0 0 0 0,0 0 0 0 0,0-1 0 0 0,0 1 0 0 0,0 0 0 0 0,0 0 0 0 0,0 0 0 0 0,0 0 0 0 0,0-1 0 0 0,0 1 0 0 0,0 0 0 0 0,0 0 0 0 0,1 0 0 0 0,-1-1 0 0 0,0 1 0 0 0,0 0 0 0 0,0 0 0 0 0,0 0 0 0 0,0 0 0 0 0,0 0 0 0 0,0-1 0 0 0,1 1 0 0 0,-1 0 0 0 0,0 0 0 0 0,0 0 0 0 0,0 0-1 0 0,0 0 1 0 0,1 0 0 0 0,-1 0 0 0 0,0 0 0 0 0,-1-1 16 0 0,0 1-1 0 0,0 0 0 0 0,0 0 1 0 0,0 0-1 0 0,0 0 0 0 0,0-1 0 0 0,0 2 1 0 0,0-1-1 0 0,0 0 0 0 0,0 0 1 0 0,0 0-1 0 0,0 0 0 0 0,0 1 0 0 0,0-1 1 0 0,-1 1-1 0 0,-16 13 112 0 0,0 1 1 0 0,1 1-1 0 0,1 1 1 0 0,1 0-1 0 0,0 1 1 0 0,1 1-1 0 0,-11 21 1 0 0,15-25-100 0 0,2 1 1 0 0,0 0 0 0 0,1 0 0 0 0,1 1 0 0 0,1 0-1 0 0,0 0 1 0 0,1 0 0 0 0,0 1 0 0 0,-1 34-1 0 0,5-43-175 0 0,1 1 0 0 0,0-1-1 0 0,0-1 1 0 0,1 1 0 0 0,0 0-1 0 0,1 0 1 0 0,0-1 0 0 0,0 1-1 0 0,6 10 1 0 0,-5-12-386 0 0,0-1 0 0 0,0 1 1 0 0,1-1-1 0 0,0 0 0 0 0,0-1 1 0 0,11 10-1 0 0,5 1-1059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54 114 2596 0 0,'-2'2'6876'0'0,"-2"1"-6063"0"0,0 0 1 0 0,0 1 0 0 0,1-1-1 0 0,-1 1 1 0 0,1 0 0 0 0,0 0 0 0 0,0 1-1 0 0,1-1 1 0 0,-5 9 0 0 0,4-6-350 0 0,1 0-1 0 0,-1 0 1 0 0,1 0 0 0 0,1 0 0 0 0,0 0-1 0 0,-1 0 1 0 0,1 9 0 0 0,1-11-350 0 0,0-1-1 0 0,1 1 1 0 0,-1-1 0 0 0,1 1 0 0 0,0-1 0 0 0,0 1-1 0 0,0-1 1 0 0,1 1 0 0 0,-1-1 0 0 0,1 0 0 0 0,3 6-1 0 0,-3-7-51 0 0,0 0-1 0 0,0-1 1 0 0,0 0-1 0 0,1 1 0 0 0,-1-1 1 0 0,1 0-1 0 0,-1 0 1 0 0,1 0-1 0 0,-1 0 0 0 0,1-1 1 0 0,0 1-1 0 0,0-1 1 0 0,0 0-1 0 0,0 1 0 0 0,0-1 1 0 0,0-1-1 0 0,6 2 0 0 0,4-1-34 0 0,1 0-1 0 0,0-1 1 0 0,0 0-1 0 0,0-1 0 0 0,-1 0 1 0 0,1-2-1 0 0,0 1 0 0 0,-1-2 1 0 0,0 0-1 0 0,0 0 0 0 0,0-1 1 0 0,19-11-1 0 0,-21 10 10 0 0,-1 0 0 0 0,1 0 0 0 0,-2-1 0 0 0,1-1 0 0 0,-1 1 0 0 0,0-2 0 0 0,0 1-1 0 0,-1-1 1 0 0,-1 0 0 0 0,1-1 0 0 0,-1 0 0 0 0,-1 0 0 0 0,0 0 0 0 0,8-20 0 0 0,-13 27 23 0 0,1-1 1 0 0,-1 0-1 0 0,0 0 0 0 0,0 0 1 0 0,-1 0-1 0 0,1 0 0 0 0,-1 0 1 0 0,0 0-1 0 0,0 0 0 0 0,0 0 0 0 0,-1 0 1 0 0,1 0-1 0 0,-1 0 0 0 0,0 0 1 0 0,0 0-1 0 0,0 0 0 0 0,-1 0 1 0 0,1 1-1 0 0,-1-1 0 0 0,0 0 1 0 0,0 1-1 0 0,0-1 0 0 0,0 1 1 0 0,-1 0-1 0 0,0 0 0 0 0,-2-3 1 0 0,0 2-9 0 0,0 1 0 0 0,1 0 0 0 0,-1-1 0 0 0,0 2 1 0 0,-1-1-1 0 0,1 1 0 0 0,0-1 0 0 0,-1 1 0 0 0,1 1 0 0 0,-1-1 1 0 0,0 1-1 0 0,1 0 0 0 0,-1 0 0 0 0,0 1 0 0 0,0 0 0 0 0,0 0 1 0 0,-8 1-1 0 0,1 1-12 0 0,0 1 1 0 0,0 0-1 0 0,0 1 1 0 0,0 1-1 0 0,1 0 1 0 0,-1 0-1 0 0,1 1 1 0 0,1 1-1 0 0,-1 0 0 0 0,1 0 1 0 0,0 1-1 0 0,1 1 1 0 0,0 0-1 0 0,0 0 1 0 0,1 1-1 0 0,0 0 1 0 0,1 0-1 0 0,0 1 1 0 0,0 1-1 0 0,-8 17 1 0 0,14-25-53 0 0,0 0 0 0 0,0 0 0 0 0,1 0 0 0 0,0 0 0 0 0,0 0 0 0 0,0 0 1 0 0,0 0-1 0 0,0 0 0 0 0,1 0 0 0 0,-1 1 0 0 0,1-1 0 0 0,1 0 0 0 0,-1 0 0 0 0,0 0 1 0 0,1 1-1 0 0,0-1 0 0 0,0 0 0 0 0,0 0 0 0 0,1 0 0 0 0,1 4 0 0 0,-1-4-113 0 0,0-1 0 0 0,1 0-1 0 0,-1-1 1 0 0,1 1 0 0 0,-1 0-1 0 0,1-1 1 0 0,0 1-1 0 0,0-1 1 0 0,0 0 0 0 0,0 0-1 0 0,0 0 1 0 0,1 0 0 0 0,-1-1-1 0 0,0 1 1 0 0,1-1 0 0 0,-1 0-1 0 0,1 0 1 0 0,0 0-1 0 0,-1-1 1 0 0,1 1 0 0 0,0-1-1 0 0,0 0 1 0 0,3 0 0 0 0,31-4-2892 0 0,-18-1 1438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5272 0 0,'27'-25'3179'0'0,"-1"-1"-1"0"0,-1-2 0 0 0,24-36 0 0 0,-25 34 325 0 0,-17 20-1506 0 0,0 0-1 0 0,11-20 943 0 0,-15 45-2610 0 0,-3 41 215 0 0,1-43-697 0 0,1 0 1 0 0,0 0 0 0 0,1 0 0 0 0,0 0-1 0 0,1-1 1 0 0,0 1 0 0 0,1-1 0 0 0,0 0-1 0 0,1 0 1 0 0,12 18 0 0 0,-11-22-444 0 0,0-1 1 0 0,0 0-1 0 0,0 0 1 0 0,13 9-1 0 0,15 7-1014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2644 0 0,'4'-1'3414'0'0,"50"-10"3745"0"0,36 4-2916 0 0,-27 3-2878 0 0,-58 3-1277 0 0,31-1 624 0 0,0-2 0 0 0,0-2 0 0 0,59-17 0 0 0,-92 22-639 0 0,6-2 269 0 0,-1 0 1 0 0,0 0 0 0 0,0-1 0 0 0,0 0 0 0 0,0 0 0 0 0,-1-1 0 0 0,14-10 771 0 0,-24 18-934 0 0,-18 19 81 0 0,1 0 0 0 0,2 2 0 0 0,0 0 0 0 0,1 1 0 0 0,2 0-1 0 0,1 2 1 0 0,-12 27 0 0 0,22-41-233 0 0,-1 0 1 0 0,2 1-1 0 0,0-1 0 0 0,0 1 0 0 0,1-1 0 0 0,1 1 0 0 0,0 0 1 0 0,1-1-1 0 0,1 1 0 0 0,0 0 0 0 0,4 18 0 0 0,-3-21-332 0 0,1 0 0 0 0,1-1 0 0 0,0 0 0 0 0,0 1-1 0 0,1-1 1 0 0,1-1 0 0 0,-1 1 0 0 0,2-1 0 0 0,-1 0 0 0 0,1 0-1 0 0,0-1 1 0 0,1 0 0 0 0,0 0 0 0 0,14 10 0 0 0,5 0-1305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75 1720 0 0,'-7'6'1174'0'0,"1"0"0"0"0,0 0-1 0 0,0 0 1 0 0,1 1 0 0 0,0 0 0 0 0,0 0-1 0 0,0 0 1 0 0,1 1 0 0 0,0-1 0 0 0,-3 10-1 0 0,4-8-655 0 0,0 1 0 0 0,1-1 0 0 0,-1 1-1 0 0,2 0 1 0 0,0 0 0 0 0,0-1-1 0 0,0 1 1 0 0,2 15 0 0 0,0-18-431 0 0,0 1 0 0 0,0-1 0 0 0,0 1-1 0 0,1-1 1 0 0,0 0 0 0 0,1 0 0 0 0,0 0 0 0 0,0 0 0 0 0,0 0 0 0 0,1-1 0 0 0,0 1 0 0 0,0-1 0 0 0,1 0 0 0 0,-1 0 0 0 0,1-1-1 0 0,1 1 1 0 0,-1-1 0 0 0,1 0 0 0 0,0 0 0 0 0,0-1 0 0 0,0 0 0 0 0,1 0 0 0 0,-1 0 0 0 0,1-1 0 0 0,11 4 0 0 0,-9-5-4 0 0,0 0 0 0 0,0-1 0 0 0,0 0-1 0 0,0 0 1 0 0,0-1 0 0 0,0 0 0 0 0,0-1 0 0 0,0 0 0 0 0,0 0 0 0 0,0-1 0 0 0,0 0 0 0 0,0 0 0 0 0,-1-1 0 0 0,13-6 0 0 0,-14 6 56 0 0,0 0 0 0 0,0-1 1 0 0,0 0-1 0 0,-1 0 0 0 0,0-1 0 0 0,0 0 0 0 0,0 0 1 0 0,0-1-1 0 0,-1 1 0 0 0,0-1 0 0 0,0 0 0 0 0,0 0 0 0 0,-1-1 1 0 0,0 0-1 0 0,0 1 0 0 0,0-1 0 0 0,2-9 0 0 0,-4 6 49 0 0,0-1-1 0 0,-1 1 0 0 0,0-1 1 0 0,-1 1-1 0 0,0-1 0 0 0,-1 1 0 0 0,0-1 1 0 0,-1 1-1 0 0,0-1 0 0 0,0 1 1 0 0,-1 0-1 0 0,-6-13 0 0 0,4 11-75 0 0,-1 0 0 0 0,0 1-1 0 0,-1-1 1 0 0,-1 1 0 0 0,1 1-1 0 0,-12-12 1 0 0,13 15-123 0 0,-1 1 0 0 0,1 1 0 0 0,-1-1-1 0 0,0 1 1 0 0,0 0 0 0 0,-1 1 0 0 0,1-1 0 0 0,-1 2-1 0 0,0-1 1 0 0,-11-3 0 0 0,16 7-29 0 0,0-1 0 0 0,-1 1 0 0 0,1 0 0 0 0,0 0 1 0 0,-1 0-1 0 0,1 0 0 0 0,0 1 0 0 0,0-1 0 0 0,-1 1 0 0 0,1 0 0 0 0,0 0 1 0 0,0 0-1 0 0,0 0 0 0 0,0 1 0 0 0,0-1 0 0 0,0 1 0 0 0,0 0 0 0 0,1-1 0 0 0,-1 1 1 0 0,0 1-1 0 0,1-1 0 0 0,-4 4 0 0 0,-1 2 2 0 0,1-1-1 0 0,0 1 1 0 0,0 0-1 0 0,1 0 1 0 0,0 1-1 0 0,-5 10 1 0 0,0 6 30 0 0,1 1 0 0 0,2-1 0 0 0,0 2 0 0 0,2-1 0 0 0,-3 35 0 0 0,2 139 164 0 0,6-166-125 0 0,3 299 281 0 0,3-172-652 0 0,-5-156-16 0 0,-1 0 1 0 0,1 1-1 0 0,0-1 0 0 0,0 0 1 0 0,0-1-1 0 0,1 1 0 0 0,0 0 1 0 0,0 0-1 0 0,3 4 0 0 0,1 2-1256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25 676 0 0,'-3'-1'4856'0'0,"1"1"-4080"0"0,-1 0 0 0 0,0 0 0 0 0,0 0 1 0 0,0 0-1 0 0,0 0 0 0 0,1 1 0 0 0,-1-1 0 0 0,0 1 1 0 0,0 0-1 0 0,1-1 0 0 0,-1 1 0 0 0,0 1 0 0 0,1-1 1 0 0,-1 0-1 0 0,-3 3 0 0 0,2-1-251 0 0,0 1-1 0 0,0-1 1 0 0,1 1-1 0 0,-1 0 1 0 0,1-1 0 0 0,0 2-1 0 0,0-1 1 0 0,-3 6 0 0 0,2-2-298 0 0,0 0 0 0 0,1 0 0 0 0,0 1 0 0 0,0-1 0 0 0,1 1 0 0 0,0-1 0 0 0,1 1 0 0 0,-1 0 0 0 0,2 0 0 0 0,0 11 0 0 0,0-15-173 0 0,0-1-1 0 0,1 0 1 0 0,0 1 0 0 0,0-1 0 0 0,0 0 0 0 0,0 0 0 0 0,1 0 0 0 0,-1 0 0 0 0,1 0 0 0 0,0 0 0 0 0,0 0 0 0 0,1-1 0 0 0,-1 1 0 0 0,1-1-1 0 0,0 1 1 0 0,0-1 0 0 0,0 0 0 0 0,0 0 0 0 0,0 0 0 0 0,1-1 0 0 0,0 1 0 0 0,-1-1 0 0 0,9 4 0 0 0,-4-3-3 0 0,1 0-1 0 0,0-1 1 0 0,0 0 0 0 0,0 0 0 0 0,1-1 0 0 0,-1 0-1 0 0,0 0 1 0 0,0-1 0 0 0,1-1 0 0 0,13-1-1 0 0,-10 0 54 0 0,1-1 0 0 0,-1 0 0 0 0,0 0 0 0 0,0-1 0 0 0,0-1 0 0 0,24-12 0 0 0,-33 14-25 0 0,0 1 1 0 0,0-1 0 0 0,0 0 0 0 0,0 0-1 0 0,0 0 1 0 0,-1 0 0 0 0,1-1-1 0 0,-1 1 1 0 0,0-1 0 0 0,0 0 0 0 0,0 0-1 0 0,-1 0 1 0 0,0-1 0 0 0,1 1 0 0 0,-1 0-1 0 0,-1-1 1 0 0,1 0 0 0 0,-1 1-1 0 0,1-1 1 0 0,-2 0 0 0 0,1 0 0 0 0,0-9-1 0 0,-1 8-65 0 0,0 0 1 0 0,-1-1-1 0 0,0 1 0 0 0,0 0 0 0 0,0 0 0 0 0,-1 0 0 0 0,0 0 0 0 0,0 0 0 0 0,-1 0 0 0 0,0 0 0 0 0,0 1 1 0 0,0-1-1 0 0,0 1 0 0 0,-1 0 0 0 0,0 0 0 0 0,0 0 0 0 0,0 0 0 0 0,-1 1 0 0 0,0 0 0 0 0,1 0 0 0 0,-2 0 0 0 0,1 1 1 0 0,0-1-1 0 0,-1 1 0 0 0,1 0 0 0 0,-1 1 0 0 0,0-1 0 0 0,0 1 0 0 0,0 0 0 0 0,0 1 0 0 0,0 0 0 0 0,-1 0 1 0 0,1 0-1 0 0,-11 0 0 0 0,4 2-725 0 0,1 0 1 0 0,-1 0-1 0 0,1 1 1 0 0,-1 1-1 0 0,1 0 1 0 0,-20 9-1 0 0,20-8-898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18594 0 0,'4'-26'3596'0'0,"-2"6"-2032"0"0,-2 3-676 0 0,4 1-264 0 0,-1 4-160 0 0,-3 3-128 0 0,0-1-92 0 0,0 2 16 0 0,4-4-228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63 179 3684 0 0,'0'-9'17560'0'0,"-8"17"-14411"0"0,2 5-3670 0 0,-6 29 1734 0 0,-8 56 0 0 0,12-74-2103 0 0,3-41-3429 0 0,3-5 4787 0 0,1 0 1 0 0,1 0 0 0 0,0 0 0 0 0,2 0 0 0 0,7-35 0 0 0,-7 51-375 0 0,0 0 1 0 0,1 1 0 0 0,-1-1-1 0 0,1 1 1 0 0,1 0 0 0 0,-1-1-1 0 0,1 2 1 0 0,-1-1 0 0 0,2 0 0 0 0,-1 1-1 0 0,0 0 1 0 0,1 0 0 0 0,0 0-1 0 0,0 0 1 0 0,0 1 0 0 0,0 0 0 0 0,7-4-1 0 0,11-3 47 0 0,1 0 0 0 0,44-11 1 0 0,-45 15-28 0 0,126-31 356 0 0,-148 37-439 0 0,0 0 0 0 0,0 0 0 0 0,0-1 0 0 0,0 1 0 0 0,0 0 0 0 0,1 0 0 0 0,-1 0 0 0 0,0 0 0 0 0,0 0 0 0 0,0 0-1 0 0,0 1 1 0 0,1-1 0 0 0,-1 0 0 0 0,0 0 0 0 0,0 1 0 0 0,0-1 0 0 0,0 1 0 0 0,0-1 0 0 0,0 1 0 0 0,0 0-1 0 0,0-1 1 0 0,0 1 0 0 0,0 0 0 0 0,0-1 0 0 0,-1 1 0 0 0,1 0 0 0 0,0 0 0 0 0,0 0 0 0 0,-1 0 0 0 0,1 0 0 0 0,0 0-1 0 0,-1 0 1 0 0,1 0 0 0 0,-1 0 0 0 0,0 0 0 0 0,1 0 0 0 0,-1 0 0 0 0,0 1 0 0 0,1-1 0 0 0,-1 2 0 0 0,1 7 152 0 0,1-1 0 0 0,-2 1 0 0 0,0 19 0 0 0,0-18-104 0 0,-4 330 8 0 0,4-334-496 0 0,0-1-1 0 0,0 1 1 0 0,1 0-1 0 0,0-1 1 0 0,1 1 0 0 0,0 0-1 0 0,0-1 1 0 0,0 0 0 0 0,0 1-1 0 0,4 5 1 0 0,4-2-1206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 4156 0 0,'1'-3'2089'0'0,"1"1"-1"0"0,0-1 1 0 0,-1 1-1 0 0,0-1 0 0 0,1 0 1 0 0,-1 1-1 0 0,1-9 6212 0 0,-5 26-7670 0 0,-17 73 604 0 0,-3 26-1392 0 0,21-100-793 0 0,1 0 1 0 0,1 0-1 0 0,2 20 1 0 0,1-18-663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154 149 5501 0 0,'0'-1'4267'0'0,"-8"-10"1288"0"0,5 10-5029 0 0,0 0 0 0 0,0 1 1 0 0,1-1-1 0 0,-1 1 0 0 0,0 0 0 0 0,0 0 0 0 0,0 0 0 0 0,0 0 0 0 0,0 0 0 0 0,0 0 0 0 0,1 1 0 0 0,-1 0 0 0 0,0-1 0 0 0,-3 2 0 0 0,1 1-186 0 0,0-1 0 0 0,0 1 0 0 0,0 0 0 0 0,0 0 0 0 0,0 0 0 0 0,1 1 0 0 0,-5 3 0 0 0,3-1-218 0 0,1 0 1 0 0,0 0-1 0 0,0 0 0 0 0,0 0 1 0 0,1 1-1 0 0,0-1 0 0 0,0 1 1 0 0,0 0-1 0 0,1 1 0 0 0,0-1 1 0 0,-1 8-1 0 0,2-8-40 0 0,1 0-1 0 0,0 0 1 0 0,1 0 0 0 0,-1 0-1 0 0,1 0 1 0 0,1 0 0 0 0,-1 0-1 0 0,3 10 1 0 0,-1-13-64 0 0,-1 1 0 0 0,1-1-1 0 0,-1 0 1 0 0,1-1 0 0 0,0 1-1 0 0,0 0 1 0 0,1-1 0 0 0,-1 1 0 0 0,1-1-1 0 0,0 0 1 0 0,0 1 0 0 0,0-1-1 0 0,0-1 1 0 0,1 1 0 0 0,3 2 0 0 0,0-1-61 0 0,0 0 1 0 0,1 0-1 0 0,-1-1 1 0 0,1 0 0 0 0,-1-1-1 0 0,1 0 1 0 0,0 0-1 0 0,0-1 1 0 0,0 1 0 0 0,0-2-1 0 0,0 1 1 0 0,0-1-1 0 0,0-1 1 0 0,0 1 0 0 0,0-1-1 0 0,0-1 1 0 0,0 1 0 0 0,9-4-1 0 0,-13 4 44 0 0,0-1-1 0 0,0 0 1 0 0,0 1-1 0 0,0-1 1 0 0,0 0-1 0 0,-1-1 1 0 0,1 1-1 0 0,-1-1 1 0 0,1 0-1 0 0,-1 0 1 0 0,0 0-1 0 0,0 0 1 0 0,0 0-1 0 0,-1 0 1 0 0,1-1-1 0 0,-1 0 1 0 0,1 1-1 0 0,-1-1 1 0 0,-1 0-1 0 0,1 0 1 0 0,0 0-1 0 0,-1 0 1 0 0,0-1-1 0 0,0 1 1 0 0,0 0-1 0 0,0 0 1 0 0,-1-1-1 0 0,0 1 1 0 0,0 0-1 0 0,0-1 1 0 0,0 1-1 0 0,-1 0 1 0 0,1-1-1 0 0,-3-6 1 0 0,-2-6 146 0 0,-1-1 1 0 0,-1 1 0 0 0,0 1-1 0 0,-2-1 1 0 0,1 1 0 0 0,-13-16 0 0 0,16 23 58 0 0,0 0 1 0 0,-5-19-1 0 0,3 12 77 0 0,7 15-274 0 0,0 0 0 0 0,0 0 0 0 0,0 0 0 0 0,0 0 0 0 0,0 0 0 0 0,0 0 0 0 0,0 0 0 0 0,0 0-1 0 0,1 0 1 0 0,-1 0 0 0 0,0 0 0 0 0,0 0 0 0 0,1 0 0 0 0,-1 0 0 0 0,1 1 0 0 0,-1-1 0 0 0,1 0 0 0 0,-1 0-1 0 0,1 0 1 0 0,0 1 0 0 0,-1-1 0 0 0,1 0 0 0 0,0 1 0 0 0,1-2 0 0 0,20-15 91 0 0,-20 15-91 0 0,10-4-417 0 0,-1 1 0 0 0,1 0 0 0 0,1 0 1 0 0,-1 1-1 0 0,1 1 0 0 0,-1 0 0 0 0,1 1 1 0 0,0 0-1 0 0,15 0 0 0 0,-1 0-1197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8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1424 0 0,'4'-2'1380'0'0,"-1"1"0"0"0,0-1 0 0 0,1 1 0 0 0,-1 0 0 0 0,1 0 0 0 0,4-1 0 0 0,21 2 4517 0 0,-23 1-5291 0 0,0 1 0 0 0,0 0 1 0 0,0 0-1 0 0,0 0 0 0 0,0 1 0 0 0,0 0 0 0 0,8 6 0 0 0,-4-2-355 0 0,-1 0-1 0 0,0 1 1 0 0,-1 0 0 0 0,1 0-1 0 0,-1 1 1 0 0,-1 0-1 0 0,0 0 1 0 0,9 15 0 0 0,-8-8 99 0 0,-1 0 1 0 0,0 0-1 0 0,-1 0 1 0 0,-1 0-1 0 0,0 1 1 0 0,-2 0-1 0 0,0 0 1 0 0,2 24-1 0 0,-4-35-151 0 0,3-10-35 0 0,2-7-72 0 0,-6 11-105 0 0,9-19 39 0 0,1 0 0 0 0,1 1 1 0 0,1 1-1 0 0,0-1 0 0 0,2 2 1 0 0,0 0-1 0 0,22-20 0 0 0,-23 25 4 0 0,0 1 0 0 0,1 0 0 0 0,0 1 0 0 0,0 1 0 0 0,1 0 0 0 0,0 1 0 0 0,0 0-1 0 0,1 1 1 0 0,31-7 0 0 0,-41 12 4 0 0,-1 0-1 0 0,1 0 1 0 0,0 1-1 0 0,0 0 1 0 0,0 0-1 0 0,0 1 0 0 0,0 0 1 0 0,-1 0-1 0 0,1 0 1 0 0,0 0-1 0 0,-1 1 1 0 0,1 0-1 0 0,-1 0 1 0 0,1 1-1 0 0,-1-1 1 0 0,0 1-1 0 0,0 1 1 0 0,0-1-1 0 0,0 0 1 0 0,-1 1-1 0 0,5 5 0 0 0,1 1 80 0 0,-1 1 0 0 0,0 0 0 0 0,-1 1 0 0 0,0-1 0 0 0,-1 2-1 0 0,-1-1 1 0 0,9 21 0 0 0,0 8 258 0 0,19 80-1 0 0,-28-80-4399 0 0,-5-39 2441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2308 0 0,'-1'-1'439'0'0,"1"1"1"0"0,0-1-1 0 0,-1 1 0 0 0,1-1 0 0 0,0 0 0 0 0,0 1 0 0 0,0-1 0 0 0,0 1 1 0 0,-1-1-1 0 0,1 1 0 0 0,0-1 0 0 0,0 0 0 0 0,0 1 0 0 0,0-1 1 0 0,0 0-1 0 0,0 1 0 0 0,1-1 0 0 0,-1 1 0 0 0,0-1 0 0 0,0 0 0 0 0,0 1 1 0 0,1-1-1 0 0,-1 0 0 0 0,13-8 3764 0 0,27 2-2996 0 0,-32 6-293 0 0,279-30 2604 0 0,-121 14-2281 0 0,-166 17-1237 0 0,0 0 1 0 0,0 0-1 0 0,0 0 1 0 0,1-1 0 0 0,-1 1-1 0 0,0 0 1 0 0,0 0-1 0 0,0 0 1 0 0,1 0-1 0 0,-1 0 1 0 0,0 0-1 0 0,0 0 1 0 0,0 0-1 0 0,1 0 1 0 0,-1 0-1 0 0,0 0 1 0 0,0 0-1 0 0,1 0 1 0 0,-1 0 0 0 0,0 0-1 0 0,0 0 1 0 0,0 0-1 0 0,1 0 1 0 0,-1 1-1 0 0,0-1 1 0 0,0 0-1 0 0,0 0 1 0 0,1 0-1 0 0,-1 0 1 0 0,0 0-1 0 0,0 0 1 0 0,0 1 0 0 0,0-1-1 0 0,1 0 1 0 0,-1 0-1 0 0,0 0 1 0 0,0 0-1 0 0,0 1 1 0 0,0-1-1 0 0,0 0 1 0 0,-7 9-8 0 0,-31 16-31 0 0,19-12 45 0 0,-4 3 38 0 0,1 1 0 0 0,-22 24 0 0 0,36-32 2 0 0,-1 0-1 0 0,2 0 0 0 0,0 1 0 0 0,0 0 0 0 0,1 0 0 0 0,0 1 0 0 0,-7 16 0 0 0,9-15 26 0 0,0 0 0 0 0,1 0 0 0 0,0 0 0 0 0,0 0 0 0 0,0 19 0 0 0,3-25-41 0 0,0 1 0 0 0,0-1 0 0 0,1 1 0 0 0,0-1 0 0 0,0 0 0 0 0,1 1 0 0 0,0-1 0 0 0,0 0 0 0 0,0 0 0 0 0,1 0 0 0 0,0 0 0 0 0,5 8 0 0 0,-3-6-40 0 0,1-1 1 0 0,1 1 0 0 0,-1-1-1 0 0,1-1 1 0 0,0 1-1 0 0,1-1 1 0 0,-1 0 0 0 0,1-1-1 0 0,1 0 1 0 0,-1 0 0 0 0,10 4-1 0 0,-6-5-618 0 0,-1 0-1 0 0,0 0 1 0 0,1-1 0 0 0,0-1-1 0 0,13 2 1 0 0,6-2-940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2644 0 0,'25'-39'8200'0'0,"-19"33"-7097"0"0,-1 0 0 0 0,0 0 0 0 0,13-9 0 0 0,-14 12-853 0 0,0 0 0 0 0,0 1 1 0 0,0-1-1 0 0,0 1 1 0 0,0 0-1 0 0,1 0 1 0 0,-1 1-1 0 0,1-1 1 0 0,-1 1-1 0 0,1 0 1 0 0,0 0-1 0 0,-1 0 1 0 0,1 1-1 0 0,0 0 0 0 0,-1 0 1 0 0,1 0-1 0 0,8 1 1 0 0,-6 1-89 0 0,1 1 0 0 0,-1-1 0 0 0,0 1 0 0 0,0 0 0 0 0,0 1 0 0 0,0 0 0 0 0,0 0 0 0 0,-1 0 0 0 0,0 1 0 0 0,0 0 0 0 0,0 0 0 0 0,0 0 0 0 0,-1 1 0 0 0,0 0 0 0 0,0 0 0 0 0,-1 0 0 0 0,7 12 0 0 0,-6-10-47 0 0,-1 1 1 0 0,0 1-1 0 0,0-1 0 0 0,-1 0 0 0 0,0 1 0 0 0,-1-1 1 0 0,0 1-1 0 0,0 0 0 0 0,-1 0 0 0 0,0 0 0 0 0,-1 0 1 0 0,0 0-1 0 0,-2 14 0 0 0,1-24-110 0 0,1 1 0 0 0,0-1 0 0 0,0 0 0 0 0,0 0-1 0 0,0 0 1 0 0,0 0 0 0 0,0 0 0 0 0,0 0 0 0 0,0 1 0 0 0,-1-1 0 0 0,1 0 0 0 0,0 0 0 0 0,0 0 0 0 0,0 0 0 0 0,0 0-1 0 0,0 0 1 0 0,0 1 0 0 0,0-1 0 0 0,0 0 0 0 0,0 0 0 0 0,0 0 0 0 0,0 0 0 0 0,0 1 0 0 0,0-1 0 0 0,0 0-1 0 0,0 0 1 0 0,0 0 0 0 0,0 0 0 0 0,0 0 0 0 0,0 1 0 0 0,0-1 0 0 0,0 0 0 0 0,0 0 0 0 0,1 0 0 0 0,-1 0 0 0 0,0 0-1 0 0,0 1 1 0 0,0-1 0 0 0,0 0 0 0 0,0 0 0 0 0,0 0 0 0 0,0 0 0 0 0,0 0 0 0 0,1 0 0 0 0,-1 0 0 0 0,0 0 0 0 0,0 0-1 0 0,0 1 1 0 0,0-1 0 0 0,0 0 0 0 0,1 0 0 0 0,-1 0 0 0 0,0 0 0 0 0,0 0 0 0 0,0 0 0 0 0,0 0 0 0 0,0 0 0 0 0,1 0-1 0 0,-1 0 1 0 0,10-11 75 0 0,20-30-178 0 0,-19 25 115 0 0,14-17-99 0 0,38-38-1 0 0,-48 55 48 0 0,1 2 1 0 0,0-1-1 0 0,2 2 0 0 0,23-15 1 0 0,-39 27 45 0 0,1 0 1 0 0,-1 0 0 0 0,0 0 0 0 0,0 0 0 0 0,1 0 0 0 0,-1 0 0 0 0,0 1 0 0 0,1-1 0 0 0,-1 1-1 0 0,0 0 1 0 0,1-1 0 0 0,-1 1 0 0 0,1 0 0 0 0,-1 0 0 0 0,1 1 0 0 0,-1-1 0 0 0,0 1 0 0 0,1-1-1 0 0,2 2 1 0 0,-2-1 12 0 0,0 1 1 0 0,1 0-1 0 0,-1 0 0 0 0,0 0 0 0 0,-1 0 0 0 0,1 1 1 0 0,0-1-1 0 0,0 1 0 0 0,-1-1 0 0 0,0 1 0 0 0,4 5 0 0 0,0 3 44 0 0,0-1-1 0 0,-1 1 1 0 0,0 1-1 0 0,-1-1 1 0 0,0 1-1 0 0,4 20 1 0 0,0 18 218 0 0,-2 0 0 0 0,1 69 0 0 0,-13-25-2314 0 0,4-59-1047 0 0,-1-21 1514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26 1720 0 0,'0'-2'710'0'0,"-1"1"-1"0"0,0-1 1 0 0,0 1-1 0 0,0 0 1 0 0,0-1-1 0 0,0 1 0 0 0,0 0 1 0 0,0 0-1 0 0,0-1 1 0 0,0 1-1 0 0,-1 0 1 0 0,1 0-1 0 0,0 0 1 0 0,-1 1-1 0 0,1-1 1 0 0,-1 0-1 0 0,1 0 1 0 0,-4 0-1 0 0,1 0-87 0 0,0 0-1 0 0,0 0 0 0 0,0 1 1 0 0,-1 0-1 0 0,1-1 1 0 0,0 2-1 0 0,-6-1 0 0 0,-1 2-154 0 0,0 0-1 0 0,0 1 1 0 0,0 0-1 0 0,1 1 1 0 0,-11 5-1 0 0,18-8-406 0 0,1 0 0 0 0,-1 0 1 0 0,0 1-1 0 0,1-1 0 0 0,0 1 0 0 0,-1 0 0 0 0,1-1 0 0 0,0 1 0 0 0,0 0 1 0 0,0 0-1 0 0,0 1 0 0 0,0-1 0 0 0,1 0 0 0 0,-1 1 0 0 0,1-1 0 0 0,-1 1 1 0 0,1-1-1 0 0,0 1 0 0 0,0 0 0 0 0,0-1 0 0 0,0 1 0 0 0,1 0 0 0 0,-1 0 1 0 0,1 0-1 0 0,0-1 0 0 0,-1 1 0 0 0,1 0 0 0 0,0 0 0 0 0,1 0 0 0 0,-1 0 1 0 0,1 0-1 0 0,-1-1 0 0 0,3 7 0 0 0,1 2-63 0 0,0 0 0 0 0,1 0 0 0 0,1 0 0 0 0,0 0 0 0 0,0-1 0 0 0,1 0 0 0 0,8 10 0 0 0,-13-17-2 0 0,4 4 56 0 0,0 0 0 0 0,-1 0 0 0 0,0 1 0 0 0,0 0 0 0 0,-1 0 0 0 0,0 0-1 0 0,0 0 1 0 0,-1 1 0 0 0,0-1 0 0 0,-1 1 0 0 0,0 0 0 0 0,2 12 0 0 0,-4-17 76 0 0,-1 0 1 0 0,1 0-1 0 0,-1 0 0 0 0,0 0 1 0 0,0 0-1 0 0,0-1 1 0 0,-1 1-1 0 0,1 0 0 0 0,-1-1 1 0 0,0 1-1 0 0,0-1 1 0 0,0 1-1 0 0,0-1 0 0 0,0 0 1 0 0,-1 0-1 0 0,0 0 1 0 0,0 0-1 0 0,1-1 0 0 0,-1 1 1 0 0,-1-1-1 0 0,1 0 1 0 0,-6 4-1 0 0,-2 0-753 0 0,-1-1-1 0 0,0 0 1 0 0,0 0-1 0 0,0-1 1 0 0,-21 4 0 0 0,19-5-984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3796 0 0,'2'-2'1708'0'0,"-2"2"-1424"0"0,0-1 1 0 0,1 1 0 0 0,-1 0-1 0 0,0 0 1 0 0,1 0-1 0 0,-1 0 1 0 0,1 0 0 0 0,-1-1-1 0 0,0 1 1 0 0,1 0-1 0 0,-1 0 1 0 0,1 0 0 0 0,-1 0-1 0 0,0 0 1 0 0,1 0-1 0 0,-1 0 1 0 0,1 0 0 0 0,-1 1-1 0 0,0-1 1 0 0,1 0-1 0 0,15 7 2304 0 0,11 14-1727 0 0,-25-19-337 0 0,13 12 17 0 0,0 0-1 0 0,-2 1 1 0 0,0 1 0 0 0,13 20-1 0 0,38 73 847 0 0,-47-74-1007 0 0,-1 1 0 0 0,-1 0-1 0 0,-2 0 1 0 0,-2 1 0 0 0,-2 1 0 0 0,6 43-1 0 0,-14-67-178 0 0,0 0-1 0 0,-2 0 0 0 0,1 0 0 0 0,-2 0 1 0 0,0 0-1 0 0,-1 0 0 0 0,0-1 0 0 0,-1 1 0 0 0,0-1 1 0 0,-1 0-1 0 0,-11 20 0 0 0,12-25-86 0 0,0-1 1 0 0,-1 1-1 0 0,0-1 0 0 0,0-1 1 0 0,0 1-1 0 0,-1-1 0 0 0,0 0 1 0 0,0 0-1 0 0,-1 0 0 0 0,0-1 0 0 0,0 0 1 0 0,0-1-1 0 0,0 1 0 0 0,-1-1 1 0 0,0-1-1 0 0,1 1 0 0 0,-1-1 1 0 0,-1-1-1 0 0,1 0 0 0 0,-11 2 0 0 0,15-3-69 0 0,-1-1 0 0 0,0 0 0 0 0,0 0 0 0 0,1 0 0 0 0,-1-1-1 0 0,0 0 1 0 0,0 0 0 0 0,1 0 0 0 0,-1 0 0 0 0,1-1-1 0 0,-1 1 1 0 0,1-1 0 0 0,0 0 0 0 0,-1 0 0 0 0,1-1 0 0 0,0 0-1 0 0,1 1 1 0 0,-1-1 0 0 0,0-1 0 0 0,1 1 0 0 0,-1 0-1 0 0,1-1 1 0 0,0 0 0 0 0,-3-5 0 0 0,2 2-21 0 0,0 0 0 0 0,1 1 1 0 0,0-1-1 0 0,0 0 0 0 0,1-1 1 0 0,0 1-1 0 0,0 0 0 0 0,1-1 1 0 0,0 1-1 0 0,0-1 0 0 0,1 1 0 0 0,-1-1 1 0 0,2 1-1 0 0,1-14 0 0 0,3 0-9 0 0,0 1 0 0 0,2 0 0 0 0,0 1 0 0 0,1 0 0 0 0,1 0 0 0 0,0 0 0 0 0,2 1 0 0 0,0 1 0 0 0,1 0 0 0 0,19-21 0 0 0,17-13 17 0 0,94-76 0 0 0,-77 71 1 0 0,-35 27 28 0 0,-1-1 0 0 0,27-37 0 0 0,-47 54-96 0 0,-7 10-450 0 0,0 0-1 0 0,0 0 0 0 0,1 0 1 0 0,-1 0-1 0 0,1 0 1 0 0,0 0-1 0 0,0 1 0 0 0,5-4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2824 0 0,'-28'44'10521'0'0,"20"-29"-8562"0"0,1 1-1 0 0,-7 23 1 0 0,5-10-999 0 0,2 1 1 0 0,0 0-1 0 0,3 1 0 0 0,0-1 1 0 0,2 40-1 0 0,2-62-891 0 0,3 106 747 0 0,-2-98-1510 0 0,2 0 0 0 0,-1 0-1 0 0,2-1 1 0 0,0 1 0 0 0,7 15 0 0 0,-1-12-887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53 176 5473 0 0,'-3'-2'7159'0'0,"3"2"-6795"0"0,-1-1 0 0 0,1 1 0 0 0,-1-1-1 0 0,0 1 1 0 0,1-1 0 0 0,-1 1 0 0 0,0 0 0 0 0,1-1 0 0 0,-1 1-1 0 0,0 0 1 0 0,1 0 0 0 0,-1 0 0 0 0,0-1 0 0 0,0 1 0 0 0,1 0-1 0 0,-1 0 1 0 0,-1 0 0 0 0,-1 2-128 0 0,1 1 0 0 0,-1-1 0 0 0,1 1 0 0 0,-1-1 0 0 0,1 1 0 0 0,0 0 0 0 0,0 0 0 0 0,0 0 0 0 0,0 0-1 0 0,1 0 1 0 0,-1 0 0 0 0,1 0 0 0 0,0 1 0 0 0,0-1 0 0 0,0 0 0 0 0,-1 4 0 0 0,1 2-12 0 0,-1 0 1 0 0,1 1-1 0 0,1-1 0 0 0,0 0 0 0 0,1 13 1 0 0,0-14-167 0 0,0-1 0 0 0,0 1 0 0 0,1 0 0 0 0,0-1 1 0 0,1 0-1 0 0,-1 1 0 0 0,2-1 0 0 0,-1 0 0 0 0,1 0 1 0 0,0-1-1 0 0,0 1 0 0 0,1-1 0 0 0,-1 0 1 0 0,2 0-1 0 0,-1 0 0 0 0,0-1 0 0 0,1 0 0 0 0,0 0 1 0 0,1 0-1 0 0,-1-1 0 0 0,1 0 0 0 0,-1 0 0 0 0,1 0 1 0 0,1-1-1 0 0,-1 0 0 0 0,0-1 0 0 0,1 0 1 0 0,-1 0-1 0 0,1 0 0 0 0,0-1 0 0 0,10 1 0 0 0,-5-3-33 0 0,-1 0 0 0 0,0 0 0 0 0,0-1 0 0 0,0-1 0 0 0,-1 0 0 0 0,1-1 0 0 0,-1 0-1 0 0,1 0 1 0 0,-1-1 0 0 0,-1-1 0 0 0,1 0 0 0 0,-1 0 0 0 0,18-15 0 0 0,-21 15 19 0 0,0-1 0 0 0,0 0 0 0 0,0 0 0 0 0,-1 0 0 0 0,0-1 0 0 0,-1 0 0 0 0,0 0 0 0 0,0 0 0 0 0,0-1 0 0 0,-1 1 0 0 0,-1-1 0 0 0,1 0 0 0 0,-2 0 0 0 0,1-1 0 0 0,-1 1 0 0 0,0 0 0 0 0,-1-1 0 0 0,0-9 0 0 0,-1 9 21 0 0,-1-1-1 0 0,-1 1 0 0 0,1 0 1 0 0,-2 0-1 0 0,1 0 0 0 0,-1 0 1 0 0,-1 0-1 0 0,0 0 0 0 0,0 1 1 0 0,-1 0-1 0 0,0 0 0 0 0,-1 0 1 0 0,0 0-1 0 0,0 1 0 0 0,-10-10 1 0 0,10 12-42 0 0,1 1 1 0 0,-1 0 0 0 0,0 0-1 0 0,0 1 1 0 0,0-1-1 0 0,-1 1 1 0 0,0 1 0 0 0,0-1-1 0 0,0 1 1 0 0,0 0 0 0 0,0 1-1 0 0,0 0 1 0 0,-1 0 0 0 0,1 0-1 0 0,-1 1 1 0 0,0 0-1 0 0,1 1 1 0 0,-1 0 0 0 0,0 0-1 0 0,1 0 1 0 0,-12 3 0 0 0,7 0-11 0 0,0 0 0 0 0,1 1 0 0 0,0 1 0 0 0,0 0 0 0 0,0 0 0 0 0,0 1 0 0 0,1 0 0 0 0,0 1 0 0 0,-13 12 0 0 0,17-15-40 0 0,1 1 0 0 0,0 1 0 0 0,0-1 0 0 0,0 1 0 0 0,1-1 0 0 0,-1 1 0 0 0,2 1 0 0 0,-1-1 0 0 0,1 0 0 0 0,0 1 0 0 0,0 0 0 0 0,0 0 0 0 0,1 0 0 0 0,0 0 0 0 0,1 0 0 0 0,0 0 0 0 0,-1 11 0 0 0,2-12-242 0 0,1-1 0 0 0,-1 1 1 0 0,1 0-1 0 0,0 0 0 0 0,1 0 1 0 0,-1-1-1 0 0,1 1 0 0 0,0-1 1 0 0,1 1-1 0 0,-1-1 0 0 0,1 0 1 0 0,0 0-1 0 0,1 0 0 0 0,-1 0 1 0 0,1-1-1 0 0,0 1 1 0 0,7 5-1 0 0,7 5-1340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37 676 0 0,'-19'39'9213'0'0,"10"1"-4259"0"0,9-33-4692 0 0,0-1 1 0 0,0 0 0 0 0,1 0 0 0 0,-1 0-1 0 0,1 0 1 0 0,1 0 0 0 0,-1 0-1 0 0,1 0 1 0 0,0 0 0 0 0,0 0-1 0 0,1-1 1 0 0,0 1 0 0 0,0-1-1 0 0,0 0 1 0 0,0 0 0 0 0,1 0-1 0 0,0 0 1 0 0,5 4 0 0 0,-4-4-163 0 0,1 0 0 0 0,-1 0 0 0 0,1-1 0 0 0,0 0 0 0 0,0 0 0 0 0,1-1 1 0 0,-1 0-1 0 0,1 0 0 0 0,0 0 0 0 0,0-1 0 0 0,0 0 0 0 0,0 0 0 0 0,0-1 0 0 0,0 0 0 0 0,0 0 0 0 0,0-1 0 0 0,1 1 1 0 0,-1-2-1 0 0,0 1 0 0 0,0-1 0 0 0,1 0 0 0 0,-1-1 0 0 0,0 1 0 0 0,0-1 0 0 0,0-1 0 0 0,-1 1 0 0 0,1-1 1 0 0,-1-1-1 0 0,1 1 0 0 0,-1-1 0 0 0,0 0 0 0 0,0 0 0 0 0,-1-1 0 0 0,1 0 0 0 0,-1 0 0 0 0,8-9 0 0 0,-9 8-52 0 0,0 1-1 0 0,-1-1 0 0 0,1 0 0 0 0,-1 0 0 0 0,-1-1 0 0 0,1 1 0 0 0,-1 0 0 0 0,0-1 0 0 0,0 0 0 0 0,-1 1 0 0 0,0-1 0 0 0,0 0 0 0 0,-1 0 0 0 0,0-12 0 0 0,-1 14-21 0 0,1 1 1 0 0,-1-1 0 0 0,0 1-1 0 0,-1-1 1 0 0,1 1 0 0 0,-1 0 0 0 0,0-1-1 0 0,0 1 1 0 0,0 0 0 0 0,0 0-1 0 0,-1 0 1 0 0,1 1 0 0 0,-1-1 0 0 0,0 1-1 0 0,-1-1 1 0 0,1 1 0 0 0,0 0-1 0 0,-1 0 1 0 0,0 1 0 0 0,0-1 0 0 0,1 1-1 0 0,-2-1 1 0 0,-4-1 0 0 0,2 1 22 0 0,-1 0 1 0 0,1 1-1 0 0,-1 0 1 0 0,0 0 0 0 0,1 0-1 0 0,-1 1 1 0 0,0 1-1 0 0,0-1 1 0 0,0 1-1 0 0,0 0 1 0 0,0 1 0 0 0,-11 2-1 0 0,14-2-15 0 0,0 1 0 0 0,1-1 1 0 0,-1 1-1 0 0,1 0 0 0 0,0 0 0 0 0,-1 0 0 0 0,1 0 0 0 0,0 1 0 0 0,0 0 0 0 0,1 0 1 0 0,-1 0-1 0 0,1 0 0 0 0,-1 0 0 0 0,1 1 0 0 0,0 0 0 0 0,0 0 0 0 0,0 0 1 0 0,1 0-1 0 0,0 0 0 0 0,-1 0 0 0 0,-1 8 0 0 0,-3 10 59 0 0,1-1 1 0 0,2 1-1 0 0,0 0 1 0 0,-1 36-1 0 0,6 93 271 0 0,0 3-67 0 0,-8-84-990 0 0,-25 117 1 0 0,28-161-2365 0 0,1-16 1454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78 146 3980 0 0,'-5'3'995'0'0,"1"0"-1"0"0,0 0 1 0 0,0 0 0 0 0,0 1-1 0 0,0-1 1 0 0,1 1-1 0 0,-1 0 1 0 0,1 0-1 0 0,0 0 1 0 0,-3 5-1 0 0,4-5-748 0 0,1 0-1 0 0,-1-1 1 0 0,1 1-1 0 0,0 0 0 0 0,0 0 1 0 0,0 0-1 0 0,0 0 1 0 0,0 0-1 0 0,1 0 0 0 0,0 0 1 0 0,0 0-1 0 0,0 0 1 0 0,0 0-1 0 0,1 0 0 0 0,0 0 1 0 0,0 0-1 0 0,0 0 1 0 0,0 0-1 0 0,0 0 0 0 0,3 5 1 0 0,-2-7-179 0 0,0 1 0 0 0,0-1 1 0 0,0 0-1 0 0,0 0 0 0 0,0 0 1 0 0,1 0-1 0 0,-1 0 0 0 0,1 0 1 0 0,-1 0-1 0 0,1-1 0 0 0,0 1 1 0 0,-1-1-1 0 0,1 0 0 0 0,0 0 0 0 0,0 0 1 0 0,0 0-1 0 0,0-1 0 0 0,0 1 1 0 0,0-1-1 0 0,6 0 0 0 0,4 1 103 0 0,-1-1 0 0 0,0 0 0 0 0,23-4 0 0 0,-20 1-61 0 0,0 0 1 0 0,1-1 0 0 0,-1-1 0 0 0,0 0 0 0 0,-1-1-1 0 0,0 0 1 0 0,0-1 0 0 0,0-1 0 0 0,0-1 0 0 0,-2 1-1 0 0,1-2 1 0 0,-1 0 0 0 0,0-1 0 0 0,-1 0 0 0 0,0 0-1 0 0,-1-1 1 0 0,11-17 0 0 0,-18 26-62 0 0,-2-1 0 0 0,1 1 0 0 0,0 0 1 0 0,-1-1-1 0 0,1 1 0 0 0,-1-1 0 0 0,0 1 0 0 0,0-1 0 0 0,-1 1 0 0 0,1-1 1 0 0,-1 0-1 0 0,0 1 0 0 0,0-1 0 0 0,0 0 0 0 0,0 0 0 0 0,-1 1 1 0 0,1-1-1 0 0,-1 1 0 0 0,0-1 0 0 0,0 0 0 0 0,0 1 0 0 0,0-1 1 0 0,-1 1-1 0 0,0 0 0 0 0,1 0 0 0 0,-1-1 0 0 0,0 1 0 0 0,-1 0 0 0 0,1 1 1 0 0,-1-1-1 0 0,1 0 0 0 0,-1 1 0 0 0,0-1 0 0 0,0 1 0 0 0,0 0 1 0 0,0 0-1 0 0,0 0 0 0 0,-5-2 0 0 0,-6-1-8 0 0,-1 1 1 0 0,0 0-1 0 0,0 1 0 0 0,1 1 1 0 0,-2 0-1 0 0,1 1 0 0 0,0 1 0 0 0,0 0 1 0 0,-27 5-1 0 0,30-3-11 0 0,-1 0 0 0 0,1 1 0 0 0,-1 0 0 0 0,1 1 1 0 0,0 1-1 0 0,0 0 0 0 0,1 0 0 0 0,0 1 0 0 0,0 1 0 0 0,0 0 0 0 0,1 0 0 0 0,-11 10 0 0 0,17-13-19 0 0,1-1-1 0 0,-1 1 1 0 0,1 0-1 0 0,0 1 1 0 0,0-1-1 0 0,0 0 0 0 0,1 1 1 0 0,-1 0-1 0 0,1-1 1 0 0,0 1-1 0 0,0 0 1 0 0,1 0-1 0 0,0 0 1 0 0,0 0-1 0 0,0 0 0 0 0,0 1 1 0 0,1-1-1 0 0,0 0 1 0 0,0 0-1 0 0,1 7 1 0 0,0-7-80 0 0,0 0 1 0 0,1-1 0 0 0,-1 1-1 0 0,1-1 1 0 0,0 1 0 0 0,0-1 0 0 0,1 0-1 0 0,-1 0 1 0 0,1 0 0 0 0,0 0-1 0 0,0-1 1 0 0,1 1 0 0 0,-1-1 0 0 0,0 0-1 0 0,1 1 1 0 0,0-2 0 0 0,0 1-1 0 0,0 0 1 0 0,0-1 0 0 0,1 0 0 0 0,8 4-1 0 0,-6-4-450 0 0,1 0 1 0 0,0 0-1 0 0,-1-1 0 0 0,1 0 0 0 0,0 0 0 0 0,0-1 0 0 0,0 0 1 0 0,0-1-1 0 0,13-2 0 0 0,5 0-1016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9585 0 0,'16'-12'2337'0'0,"0"0"1"0"0,25-27-1 0 0,-34 31-1488 0 0,0 0-1 0 0,0-1 1 0 0,-1 1-1 0 0,0-1 1 0 0,-1-1-1 0 0,0 1 1 0 0,4-11-1 0 0,1 2 862 0 0,-9 16-1479 0 0,0 0-1 0 0,1 0 1 0 0,-1 0-1 0 0,0 0 1 0 0,0 0-1 0 0,0 0 1 0 0,0 0-1 0 0,-1-1 1 0 0,1-2 0 0 0,-1 5-203 0 0,1 0 0 0 0,-1 1 1 0 0,0-1-1 0 0,0 0 0 0 0,0 0 1 0 0,0 0-1 0 0,0 0 1 0 0,0 0-1 0 0,0 0 0 0 0,0 0 1 0 0,0 0-1 0 0,1 0 1 0 0,-1 1-1 0 0,0-1 0 0 0,0 0 1 0 0,0 0-1 0 0,0 0 1 0 0,0 0-1 0 0,0 0 0 0 0,1 0 1 0 0,-1 0-1 0 0,0 0 1 0 0,0 0-1 0 0,0 0 0 0 0,0 0 1 0 0,0 0-1 0 0,0 0 1 0 0,1 0-1 0 0,-1 0 0 0 0,0 0 1 0 0,0 0-1 0 0,0 0 1 0 0,0 0-1 0 0,0 0 0 0 0,0 0 1 0 0,1-1-1 0 0,-1 1 0 0 0,0 0 1 0 0,0 0-1 0 0,0 0 1 0 0,0 0-1 0 0,0 0 0 0 0,0 0 1 0 0,0 0-1 0 0,0 0 1 0 0,1 0-1 0 0,-1-1 0 0 0,0 1 1 0 0,0 0-1 0 0,0 0 1 0 0,0 0-1 0 0,0 0 0 0 0,0 0 1 0 0,0 0-1 0 0,0 0 1 0 0,0-1-1 0 0,0 1 0 0 0,0 0 1 0 0,0 0-1 0 0,0 0 1 0 0,0 0-1 0 0,0-1 0 0 0,-7 34 219 0 0,-4 43 0 0 0,10-61-404 0 0,1-1-1 0 0,0 0 0 0 0,1 0 0 0 0,0 0 0 0 0,1 0 0 0 0,5 17 1 0 0,-5-26-334 0 0,0 1 0 0 0,1 0 1 0 0,0-1-1 0 0,6 9 1 0 0,-6-8 61 0 0,9 12-1174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5 184 0 0,'0'0'5116'0'0,"-10"-4"1105"0"0,-1 10-4185 0 0,4 4-480 0 0,3-3-464 0 0,2 3-523 0 0,2 0-633 0 0,-4 5-1313 0 0,4 2 69 0 0,0 0-1320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1364 0 0,'-9'0'1924'0'0,"1"1"-1"0"0,-1 0 1 0 0,1 0-1 0 0,0 1 1 0 0,0 0-1 0 0,-14 6 1 0 0,11-4-853 0 0,1 1-1 0 0,0 1 1 0 0,1-1 0 0 0,-19 15 0 0 0,22-14-847 0 0,-1-1 0 0 0,1 1 0 0 0,1 0 0 0 0,-1 0 0 0 0,1 1 0 0 0,0-1 0 0 0,0 1-1 0 0,1 0 1 0 0,0 1 0 0 0,0-1 0 0 0,1 1 0 0 0,-1 0 0 0 0,2-1 0 0 0,-1 1 0 0 0,1 1 0 0 0,-1 9 0 0 0,2-8-80 0 0,1 1 1 0 0,0 0 0 0 0,1 0 0 0 0,0 0 0 0 0,1 0 0 0 0,0-1 0 0 0,0 1-1 0 0,1-1 1 0 0,1 1 0 0 0,0-1 0 0 0,10 19 0 0 0,-10-22-105 0 0,1-1 1 0 0,0 1 0 0 0,0-1-1 0 0,1 0 1 0 0,-1 0-1 0 0,1 0 1 0 0,1-1-1 0 0,-1 0 1 0 0,1 0-1 0 0,0-1 1 0 0,0 0-1 0 0,0 0 1 0 0,1 0-1 0 0,-1-1 1 0 0,1 0 0 0 0,12 2-1 0 0,-6-2-18 0 0,-1-1 1 0 0,1 0-1 0 0,-1-1 1 0 0,1-1-1 0 0,0-1 0 0 0,-1 1 1 0 0,1-2-1 0 0,-1 0 1 0 0,24-7-1 0 0,-27 6-28 0 0,0 0-1 0 0,0-1 1 0 0,-1 0-1 0 0,1 0 0 0 0,-1-2 1 0 0,0 1-1 0 0,0-1 1 0 0,-1 0-1 0 0,1-1 1 0 0,-1 0-1 0 0,-1 0 1 0 0,1 0-1 0 0,7-12 1 0 0,-13 15 1 0 0,1 0 0 0 0,-1 0 0 0 0,0 0 1 0 0,0-1-1 0 0,0 1 0 0 0,-1-1 0 0 0,0 1 0 0 0,0-1 1 0 0,0 0-1 0 0,0 1 0 0 0,-1-1 0 0 0,0 0 1 0 0,0 0-1 0 0,0 1 0 0 0,0-1 0 0 0,-1 0 0 0 0,0 1 1 0 0,0-1-1 0 0,0 0 0 0 0,0 1 0 0 0,-4-7 0 0 0,4 7 18 0 0,-1 0-1 0 0,0 1 1 0 0,0-1-1 0 0,-1 1 1 0 0,1-1-1 0 0,-1 1 1 0 0,1 0-1 0 0,-1 0 1 0 0,0 0-1 0 0,-1 0 0 0 0,1 1 1 0 0,0-1-1 0 0,-1 1 1 0 0,1 0-1 0 0,-1 0 1 0 0,0 0-1 0 0,1 0 1 0 0,-1 1-1 0 0,0-1 0 0 0,0 1 1 0 0,0 0-1 0 0,0 0 1 0 0,0 1-1 0 0,-9-1 1 0 0,10 1 12 0 0,0 0 1 0 0,1 0-1 0 0,-1 1 1 0 0,0-1-1 0 0,0 1 1 0 0,0 0-1 0 0,0-1 1 0 0,0 1-1 0 0,0 1 0 0 0,1-1 1 0 0,-1 0-1 0 0,1 1 1 0 0,-1-1-1 0 0,1 1 1 0 0,-1 0-1 0 0,-2 2 1 0 0,2 0 0 0 0,-1 0 0 0 0,1 0 0 0 0,0 0 0 0 0,1 0 1 0 0,-1 0-1 0 0,1 1 0 0 0,0-1 0 0 0,0 1 0 0 0,-1 5 1 0 0,-2 10 69 0 0,1-1 0 0 0,1 1 0 0 0,0 38 0 0 0,2-42-8 0 0,0 42 248 0 0,8 67 0 0 0,-7-99-211 0 0,-3 43 0 0 0,0-3-701 0 0,3-14-3456 0 0,0-44 2417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4364 0 0,'5'-21'10166'0'0,"-1"7"-254"0"0,-3 32-7359 0 0,-5 52-1673 0 0,2-50-996 0 0,1 0-1 0 0,1 0 1 0 0,4 39-1 0 0,3-3-3685 0 0,-4-41 2189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2868 0 0,'13'-13'17298'0'0,"-9"17"-14041"0"0,0 9-4059 0 0,-3-3 1150 0 0,0 1 0 0 0,0-1 0 0 0,-1 0 0 0 0,-1 1 0 0 0,-2 15 0 0 0,0 4 24 0 0,-1 6-86 0 0,-1-1 1 0 0,-13 45-1 0 0,4-21-805 0 0,8-37-85 0 0,4-16-183 0 0,0-1-1 0 0,1 1 1 0 0,0 0-1 0 0,-1 11 1 0 0,2-7-771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10 4464 0 0,'6'-9'8982'0'0,"-15"9"-2557"0"0,-5 4-3166 0 0,3 1-3799 0 0,-27 19 1619 0 0,-53 44-1 0 0,13-10-462 0 0,-77 42 525 0 0,143-93-1047 0 0,-1-1 242 0 0,13-6-332 0 0,-1-1 1 0 0,1 1-1 0 0,0 0 1 0 0,-1-1-1 0 0,1 1 0 0 0,0-1 1 0 0,-1 1-1 0 0,1-1 0 0 0,0 1 1 0 0,0 0-1 0 0,0-1 0 0 0,-1 1 1 0 0,1-1-1 0 0,0 0 1 0 0,0 1-1 0 0,0-1 0 0 0,0 1 1 0 0,0-1-1 0 0,0 1 0 0 0,0-1 1 0 0,0 1-1 0 0,0-1 0 0 0,0 1 1 0 0,1-1-1 0 0,0-2-4 0 0,0 1 1 0 0,0 1-1 0 0,0-1 0 0 0,0 0 0 0 0,0 0 0 0 0,1 0 1 0 0,-1 1-1 0 0,1-1 0 0 0,0 0 0 0 0,-1 1 0 0 0,1 0 1 0 0,0-1-1 0 0,0 1 0 0 0,3-2 0 0 0,0-1 22 0 0,-3 3 2 0 0,1-1 0 0 0,-1 0 0 0 0,0 0 1 0 0,1 1-1 0 0,-1 0 0 0 0,0-1 0 0 0,1 1 0 0 0,0 0 1 0 0,-1 0-1 0 0,1 0 0 0 0,0 1 0 0 0,0-1 0 0 0,-1 1 0 0 0,1-1 1 0 0,0 1-1 0 0,0 0 0 0 0,0 0 0 0 0,-1 0 0 0 0,1 0 1 0 0,0 1-1 0 0,0-1 0 0 0,-1 1 0 0 0,1 0 0 0 0,0 0 1 0 0,-1 0-1 0 0,1 0 0 0 0,0 0 0 0 0,-1 0 0 0 0,5 4 0 0 0,1 0 49 0 0,-1 0 0 0 0,1 1 0 0 0,-1 1 0 0 0,0-1 0 0 0,0 1 0 0 0,-1 0 0 0 0,7 10 0 0 0,-4-2-240 0 0,-1 0 0 0 0,9 18 0 0 0,8 18-3331 0 0,-15-35 1886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5 121 896 0 0,'-1'-4'1878'0'0,"0"1"0"0"0,0-1 0 0 0,1 1 0 0 0,-1-1-1 0 0,1 1 1 0 0,-1-6 0 0 0,1 7-1574 0 0,0-1 0 0 0,1 1 1 0 0,-1-1-1 0 0,1 1 0 0 0,0 0 0 0 0,-1-1 0 0 0,1 1 0 0 0,0 0 1 0 0,0-1-1 0 0,1 1 0 0 0,-1 0 0 0 0,0 0 0 0 0,1 0 0 0 0,-1 0 0 0 0,1 0 1 0 0,2-2-1 0 0,1-1 50 0 0,1 0 0 0 0,0 0 0 0 0,0 0 0 0 0,1 1 0 0 0,-1 0 0 0 0,1 0 0 0 0,0 1 0 0 0,0 0 0 0 0,0 0 0 0 0,1 1 0 0 0,-1 0 0 0 0,1 0 0 0 0,8-1 0 0 0,-12 2-283 0 0,0 1-1 0 0,1 0 0 0 0,-1 0 1 0 0,0 0-1 0 0,0 1 0 0 0,1-1 1 0 0,-1 1-1 0 0,0 0 0 0 0,0 0 0 0 0,0 1 1 0 0,0-1-1 0 0,0 1 0 0 0,0 0 1 0 0,-1 0-1 0 0,1 0 0 0 0,-1 0 1 0 0,1 1-1 0 0,-1 0 0 0 0,0-1 1 0 0,1 1-1 0 0,-2 0 0 0 0,1 0 0 0 0,0 1 1 0 0,-1-1-1 0 0,4 7 0 0 0,0 1 23 0 0,-1 0-1 0 0,0 0 0 0 0,-1 0 1 0 0,0 1-1 0 0,-1 0 0 0 0,0 0 1 0 0,1 14-1 0 0,1 86 493 0 0,-5-111-580 0 0,-1 13 55 0 0,1-13-56 0 0,-1 0 0 0 0,1 1-1 0 0,0-1 1 0 0,0 0 0 0 0,0 1-1 0 0,0-1 1 0 0,0 1 0 0 0,1-1-1 0 0,-1 0 1 0 0,0 1 0 0 0,1-1-1 0 0,-1 0 1 0 0,1 1 0 0 0,0 0 0 0 0,0-1-23 0 0,1-3-31 0 0,70-67-24 0 0,5-6 173 0 0,-39 42 14 0 0,-23 18 78 0 0,1 2 0 0 0,0 0 0 0 0,0 1 0 0 0,36-20 0 0 0,-50 31-170 0 0,0 1 0 0 0,-1-1-1 0 0,1 1 1 0 0,0-1 0 0 0,0 1 0 0 0,0 0-1 0 0,-1-1 1 0 0,1 1 0 0 0,0 0-1 0 0,0 0 1 0 0,0 0 0 0 0,0 0-1 0 0,0 1 1 0 0,-1-1 0 0 0,1 0 0 0 0,0 1-1 0 0,0 0 1 0 0,-1-1 0 0 0,1 1-1 0 0,0 0 1 0 0,-1 0 0 0 0,1 0 0 0 0,0 0-1 0 0,-1 0 1 0 0,1 0 0 0 0,-1 0-1 0 0,0 0 1 0 0,1 1 0 0 0,-1-1 0 0 0,0 0-1 0 0,0 1 1 0 0,0 0 0 0 0,0-1-1 0 0,0 1 1 0 0,1 2 0 0 0,4 7 53 0 0,-2 0 1 0 0,1 0 0 0 0,-1 1 0 0 0,2 14-1 0 0,-5-23-57 0 0,5 28-2 0 0,-2 0 1 0 0,-1 0-1 0 0,-2 55 1 0 0,-1-53-451 0 0,-1-24-248 0 0,0 1 0 0 0,0 0-1 0 0,-5 15 1 0 0,4-15-470 0 0,-1 5-455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59 5529 0 0,'5'-20'9144'0'0,"-9"5"-3368"0"0,2 14-5458 0 0,1-1 0 0 0,-1 0-1 0 0,0 1 1 0 0,1-1 0 0 0,-1 1-1 0 0,0 0 1 0 0,0 0 0 0 0,0-1-1 0 0,0 1 1 0 0,0 0 0 0 0,0 1-1 0 0,-1-1 1 0 0,-2 0 0 0 0,-5-2-29 0 0,-1 1 0 0 0,0 1-1 0 0,0 0 1 0 0,-21 1 0 0 0,19 1-130 0 0,1 1 0 0 0,-1 0 0 0 0,0 0 0 0 0,1 2 0 0 0,0-1 0 0 0,-1 2 0 0 0,1-1 0 0 0,1 2 0 0 0,-1-1 0 0 0,1 2 0 0 0,-13 8 0 0 0,21-12-137 0 0,1-1 0 0 0,-1 0 0 0 0,1 1 0 0 0,-1-1 0 0 0,1 1 1 0 0,0 0-1 0 0,0 0 0 0 0,0 0 0 0 0,1 0 0 0 0,-1 0 1 0 0,1 0-1 0 0,-1 0 0 0 0,1 0 0 0 0,0 1 0 0 0,0-1 0 0 0,1 0 1 0 0,-1 1-1 0 0,1-1 0 0 0,0 1 0 0 0,0 4 0 0 0,0-3-7 0 0,1 1-1 0 0,1-1 0 0 0,-1 1 1 0 0,1-1-1 0 0,0 0 0 0 0,0 0 0 0 0,1 0 1 0 0,-1 0-1 0 0,1 0 0 0 0,0 0 1 0 0,6 6-1 0 0,12 13 17 0 0,2 0 1 0 0,38 31-1 0 0,-28-27-14 0 0,-31-26 24 0 0,0-1-1 0 0,0 1 1 0 0,-1-1-1 0 0,1 1 1 0 0,0 0-1 0 0,-1 0 1 0 0,1 0-1 0 0,-1-1 1 0 0,0 1-1 0 0,1 1 1 0 0,-1-1-1 0 0,0 0 1 0 0,0 0-1 0 0,-1 0 1 0 0,1 0-1 0 0,0 1 1 0 0,-1-1-1 0 0,1 0 1 0 0,-1 1-1 0 0,0-1 1 0 0,0 0-1 0 0,0 1 1 0 0,0-1-1 0 0,0 1 0 0 0,0-1 1 0 0,-1 0-1 0 0,1 1 1 0 0,-1-1-1 0 0,0 0 1 0 0,1 0-1 0 0,-1 1 1 0 0,0-1-1 0 0,0 0 1 0 0,-1 0-1 0 0,1 0 1 0 0,0 0-1 0 0,-1 0 1 0 0,1 0-1 0 0,-1-1 1 0 0,1 1-1 0 0,-4 2 1 0 0,-3 3-7 0 0,1-1 0 0 0,-2 0 0 0 0,1 0 0 0 0,-1-1 0 0 0,1 0 0 0 0,-2 0 1 0 0,1-1-1 0 0,-15 4 0 0 0,17-6-83 0 0,-10 4-1095 0 0,0-2 1 0 0,-25 4-1 0 0,24-6-407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3212 0 0,'3'-11'8866'0'0,"0"-14"6312"0"0,-5 45-15114 0 0,1-1-1 0 0,0 1 0 0 0,2-1 0 0 0,0 1 0 0 0,1-1 0 0 0,1 1 1 0 0,1-1-1 0 0,1 0 0 0 0,0 0 0 0 0,1 0 0 0 0,1-1 0 0 0,1 0 0 0 0,20 33 1 0 0,-24-46-353 0 0,0-1 0 0 0,-1 1-1 0 0,1-1 1 0 0,1 0 0 0 0,-1 0 0 0 0,1-1 0 0 0,-1 1 0 0 0,1-1 0 0 0,0 0 0 0 0,0-1 0 0 0,0 1 0 0 0,1-1 0 0 0,5 2 0 0 0,5 1-1319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0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6 752 0 0,'-6'-5'15317'0'0,"-4"14"-12015"0"0,-5 22-2113 0 0,2 16 105 0 0,2 0 1 0 0,2 0-1 0 0,2 1 1 0 0,-1 82-1 0 0,4-51-3916 0 0,8-71-2014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16 302 4496 0 0,'-1'-5'761'0'0,"-5"-37"8011"0"0,-2-57 1 0 0,8 97-8691 0 0,1 0 1 0 0,-1 0-1 0 0,1 0 0 0 0,-1 0 0 0 0,1 0 0 0 0,0 0 1 0 0,0 0-1 0 0,0 1 0 0 0,0-1 0 0 0,0 0 1 0 0,1 1-1 0 0,-1-1 0 0 0,0 1 0 0 0,1-1 1 0 0,-1 1-1 0 0,1 0 0 0 0,0-1 0 0 0,-1 1 0 0 0,1 0 1 0 0,0 0-1 0 0,0 0 0 0 0,1 0 0 0 0,48-20 328 0 0,-44 19-291 0 0,154-45 535 0 0,-53 18-341 0 0,-33 10 250 0 0,-73 18-377 0 0,6 1 148 0 0,4 1 635 0 0,-12 0-955 0 0,0-1 1 0 0,0 1-1 0 0,0 0 0 0 0,0 0 1 0 0,0 0-1 0 0,0-1 1 0 0,0 1-1 0 0,0 0 1 0 0,0 0-1 0 0,0 0 1 0 0,0-1-1 0 0,-1 1 1 0 0,1 0-1 0 0,0 0 1 0 0,-1-1-1 0 0,1 1 1 0 0,0 0-1 0 0,-1-1 0 0 0,0 2 1 0 0,-24 53 175 0 0,2 0-1 0 0,-18 72 1 0 0,29-85-140 0 0,2 1 0 0 0,1-1 0 0 0,3 2 0 0 0,-1 47 0 0 0,7-72-154 0 0,0 1 0 0 0,2-1 0 0 0,4 23-1 0 0,-4-35-250 0 0,0 0-1 0 0,0 0 1 0 0,1 0 0 0 0,0 0-1 0 0,0 0 1 0 0,1 0 0 0 0,-1-1-1 0 0,1 1 1 0 0,1-1-1 0 0,-1 0 1 0 0,7 6 0 0 0,3 0-1259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105 112 1236 0 0,'-3'0'877'0'0,"0"1"1"0"0,-1-1-1 0 0,1 0 1 0 0,0 1-1 0 0,0-1 0 0 0,0 1 1 0 0,0 0-1 0 0,0 0 0 0 0,0 0 1 0 0,0 1-1 0 0,0-1 1 0 0,0 1-1 0 0,0 0 0 0 0,1-1 1 0 0,-1 1-1 0 0,1 0 0 0 0,-4 3 1 0 0,3-1-376 0 0,0 0 0 0 0,1-1 0 0 0,-1 1 1 0 0,1 0-1 0 0,0 1 0 0 0,0-1 0 0 0,0 0 0 0 0,0 1 1 0 0,1-1-1 0 0,-2 10 0 0 0,1-7-343 0 0,1 0 0 0 0,1 1 1 0 0,-1-1-1 0 0,1 0 0 0 0,0 1 0 0 0,1-1 1 0 0,0 0-1 0 0,0 1 0 0 0,1-1 0 0 0,0 0 1 0 0,0 0-1 0 0,0 0 0 0 0,1 0 0 0 0,7 12 1 0 0,-6-14-107 0 0,-1 0 0 0 0,1 0 0 0 0,0-1 0 0 0,1 1 1 0 0,-1-1-1 0 0,1 0 0 0 0,0-1 0 0 0,0 1 0 0 0,0-1 1 0 0,0 0-1 0 0,0 0 0 0 0,1-1 0 0 0,-1 1 0 0 0,1-1 1 0 0,0 0-1 0 0,0-1 0 0 0,0 1 0 0 0,0-1 0 0 0,0 0 1 0 0,8-1-1 0 0,-4 0-33 0 0,0-1 0 0 0,0 0 0 0 0,0 0 1 0 0,-1-1-1 0 0,1-1 0 0 0,0 0 0 0 0,-1 0 0 0 0,1-1 1 0 0,-1 0-1 0 0,0 0 0 0 0,15-11 0 0 0,-12 7-12 0 0,0-1 0 0 0,0-1 0 0 0,-1 1 0 0 0,-1-2 0 0 0,0 0 0 0 0,0 0 0 0 0,-1 0 0 0 0,12-20 0 0 0,-18 25 37 0 0,1 0 1 0 0,-2 0-1 0 0,1 0 1 0 0,0-1-1 0 0,-1 1 1 0 0,0-1-1 0 0,-1 1 1 0 0,1-1 0 0 0,-1 0-1 0 0,-1 1 1 0 0,1-1-1 0 0,-1 0 1 0 0,0 0-1 0 0,-1 0 1 0 0,0 1-1 0 0,0-1 1 0 0,0 0 0 0 0,-1 1-1 0 0,0-1 1 0 0,-4-9-1 0 0,4 11-8 0 0,0 1-1 0 0,-1-1 1 0 0,0 1-1 0 0,0 0 1 0 0,0 0-1 0 0,0 0 1 0 0,-1 0-1 0 0,1 0 1 0 0,-1 1-1 0 0,0 0 0 0 0,0-1 1 0 0,0 1-1 0 0,-1 1 1 0 0,1-1-1 0 0,-1 1 1 0 0,1 0-1 0 0,-1 0 1 0 0,-9-3-1 0 0,5 3 8 0 0,-1 1 0 0 0,1 0 0 0 0,-1 0 0 0 0,1 1 0 0 0,-1 0 0 0 0,1 0 1 0 0,-1 1-1 0 0,1 1 0 0 0,-13 3 0 0 0,8-2 2 0 0,0 2-1 0 0,0-1 1 0 0,1 2 0 0 0,0-1 0 0 0,0 2 0 0 0,1 0 0 0 0,-1 0 0 0 0,1 1 0 0 0,-15 14 0 0 0,20-15-28 0 0,0 0 1 0 0,1 0-1 0 0,-1 1 1 0 0,1 0-1 0 0,1 0 1 0 0,0 0-1 0 0,0 1 0 0 0,0 0 1 0 0,1 0-1 0 0,1 0 1 0 0,-1 0-1 0 0,2 1 1 0 0,-1-1-1 0 0,-1 14 1 0 0,4-18-28 0 0,-1-1 0 0 0,1 1 1 0 0,0-1-1 0 0,0 1 0 0 0,1-1 1 0 0,-1 1-1 0 0,1-1 0 0 0,0 0 1 0 0,0 1-1 0 0,1-1 0 0 0,-1 0 1 0 0,1 0-1 0 0,0 0 0 0 0,0 0 1 0 0,0 0-1 0 0,1 0 0 0 0,0 0 1 0 0,-1-1-1 0 0,1 1 0 0 0,0-1 0 0 0,1 0 1 0 0,-1 0-1 0 0,4 3 0 0 0,-2-2-96 0 0,0-1 0 0 0,1 0 0 0 0,-1 0 0 0 0,1-1 0 0 0,-1 0 0 0 0,1 0 0 0 0,0 0 0 0 0,0 0 0 0 0,0-1 0 0 0,0 0 0 0 0,0 0 0 0 0,0-1 0 0 0,0 1 0 0 0,0-1 0 0 0,0-1 0 0 0,9-1-1 0 0,-5 0-97 0 0,1-1 0 0 0,-1-1 0 0 0,1 0 0 0 0,-1 0 0 0 0,0-1 0 0 0,0-1 0 0 0,-1 1 0 0 0,18-15 0 0 0,-15 10 180 0 0,-1 0 1 0 0,0-1 0 0 0,-1 0-1 0 0,0-1 1 0 0,0 0 0 0 0,7-13-1 0 0,-6 6 673 0 0,-1 0 0 0 0,0-1 0 0 0,-2 1-1 0 0,12-43 1 0 0,-15 45 764 0 0,-2 27-938 0 0,-4 45-608 0 0,1-38 316 0 0,0 7-170 0 0,1 0 1 0 0,2 0-1 0 0,5 26 1 0 0,-6-38-457 0 0,2-1 0 0 0,-1 1-1 0 0,1-1 1 0 0,1-1 0 0 0,0 1 0 0 0,1-1 0 0 0,0 1 0 0 0,10 12 0 0 0,-3-7-1146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179 142 4328 0 0,'-4'3'1540'0'0,"0"1"-1"0"0,0 0 0 0 0,1 0 0 0 0,-1 0 0 0 0,-3 6 1 0 0,4-6-677 0 0,1 0 0 0 0,0 0 0 0 0,0 1 0 0 0,0-1 1 0 0,-2 9-1 0 0,4-8-649 0 0,-1-1 0 0 0,0 1 0 0 0,1-1 0 0 0,0 1 1 0 0,0 0-1 0 0,1-1 0 0 0,-1 1 0 0 0,1-1 0 0 0,0 1 0 0 0,0-1 0 0 0,0 1 1 0 0,1-1-1 0 0,-1 1 0 0 0,1-1 0 0 0,0 0 0 0 0,1 0 0 0 0,-1 0 0 0 0,1 0 1 0 0,-1-1-1 0 0,1 1 0 0 0,0-1 0 0 0,6 6 0 0 0,-5-5-114 0 0,1-1 0 0 0,-1 0 0 0 0,0 0 0 0 0,1 0 0 0 0,0 0 0 0 0,0-1 0 0 0,0 0 0 0 0,0 0-1 0 0,0 0 1 0 0,0 0 0 0 0,0-1 0 0 0,0 0 0 0 0,1 0 0 0 0,9 0 0 0 0,-8-1-22 0 0,1 0 0 0 0,0-1 0 0 0,-1 0 0 0 0,1-1-1 0 0,0 1 1 0 0,-1-2 0 0 0,0 1 0 0 0,1-1 0 0 0,12-6 0 0 0,-13 5-26 0 0,-1 0 0 0 0,1 0 1 0 0,-1 0-1 0 0,0-1 0 0 0,0 0 0 0 0,0 0 0 0 0,-1 0 1 0 0,1-1-1 0 0,-1 0 0 0 0,-1 0 0 0 0,1 0 0 0 0,-1-1 1 0 0,0 1-1 0 0,-1-1 0 0 0,1 0 0 0 0,-1 0 0 0 0,-1 0 1 0 0,1-1-1 0 0,-1 1 0 0 0,-1-1 0 0 0,2-14 0 0 0,-3 11 51 0 0,0 0 0 0 0,-2 0-1 0 0,1 1 1 0 0,-1-1-1 0 0,-1 1 1 0 0,0-1-1 0 0,0 1 1 0 0,-1 0-1 0 0,-1 0 1 0 0,-8-15 0 0 0,11 22-78 0 0,0 0 1 0 0,0 0-1 0 0,0 0 0 0 0,0 1 1 0 0,-1-1-1 0 0,0 0 1 0 0,1 1-1 0 0,-1 0 1 0 0,0-1-1 0 0,0 1 1 0 0,0 0-1 0 0,0 1 1 0 0,-1-1-1 0 0,1 0 1 0 0,0 1-1 0 0,-1 0 1 0 0,1 0-1 0 0,-1 0 0 0 0,1 0 1 0 0,-1 1-1 0 0,0-1 1 0 0,1 1-1 0 0,-1 0 1 0 0,0 0-1 0 0,1 0 1 0 0,-1 0-1 0 0,0 1 1 0 0,1-1-1 0 0,-1 1 1 0 0,1 0-1 0 0,-1 0 1 0 0,1 1-1 0 0,-1-1 1 0 0,-5 4-1 0 0,-2 2 12 0 0,0 0-1 0 0,0 0 1 0 0,1 1-1 0 0,0 0 1 0 0,0 1 0 0 0,1 0-1 0 0,0 1 1 0 0,1 0 0 0 0,0 0-1 0 0,0 1 1 0 0,-10 20-1 0 0,1 3 33 0 0,1 1-1 0 0,-21 67 0 0 0,16-22 65 0 0,3 2 1 0 0,-11 128-1 0 0,1 8-1476 0 0,31-191-1520 0 0,-2-17 1265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92 124 3684 0 0,'-27'40'9861'0'0,"23"-33"-8589"0"0,0 0 0 0 0,1 1 0 0 0,-5 13 0 0 0,7-18-1094 0 0,0 1-1 0 0,0-1 1 0 0,0 0-1 0 0,1 1 0 0 0,0-1 1 0 0,-1 1-1 0 0,1-1 1 0 0,0 1-1 0 0,1 0 1 0 0,-1-1-1 0 0,1 0 0 0 0,-1 1 1 0 0,1-1-1 0 0,0 1 1 0 0,1-1-1 0 0,-1 0 0 0 0,0 0 1 0 0,1 1-1 0 0,0-1 1 0 0,-1 0-1 0 0,1 0 1 0 0,1-1-1 0 0,-1 1 0 0 0,5 4 1 0 0,-4-4-99 0 0,1 0-1 0 0,0-1 1 0 0,0 1 0 0 0,0-1 0 0 0,0 0-1 0 0,0 0 1 0 0,0-1 0 0 0,1 1 0 0 0,-1-1 0 0 0,0 0-1 0 0,1 0 1 0 0,-1-1 0 0 0,1 1 0 0 0,-1-1 0 0 0,1 0-1 0 0,-1 0 1 0 0,1 0 0 0 0,-1-1 0 0 0,1 1-1 0 0,-1-1 1 0 0,1 0 0 0 0,4-3 0 0 0,5 0 15 0 0,-1-1 1 0 0,0 0-1 0 0,-1-1 0 0 0,1 0 1 0 0,-1-1-1 0 0,12-9 1 0 0,-16 9 7 0 0,1-1 0 0 0,-1 1 1 0 0,-1-1-1 0 0,0-1 0 0 0,0 1 1 0 0,0-1-1 0 0,-1-1 0 0 0,0 1 1 0 0,-1-1-1 0 0,5-10 1 0 0,-8 15-30 0 0,0 1 1 0 0,-1-1 0 0 0,1 0 0 0 0,-1 1 0 0 0,0-1 0 0 0,0 0-1 0 0,0 0 1 0 0,-1 0 0 0 0,1 0 0 0 0,-1 0 0 0 0,0 1 0 0 0,-1-1-1 0 0,1 0 1 0 0,-1 0 0 0 0,0 0 0 0 0,-1 0 0 0 0,1 1 0 0 0,-1-1-1 0 0,1 1 1 0 0,-2-1 0 0 0,1 1 0 0 0,0 0 0 0 0,-1-1 0 0 0,0 1-1 0 0,-3-4 1 0 0,2 5-41 0 0,0-1 0 0 0,-1 1 0 0 0,1 0 0 0 0,-1 1-1 0 0,1-1 1 0 0,-1 1 0 0 0,0 0 0 0 0,0 0 0 0 0,0 1-1 0 0,0-1 1 0 0,0 1 0 0 0,0 0 0 0 0,0 0 0 0 0,-1 1-1 0 0,1 0 1 0 0,0-1 0 0 0,0 2 0 0 0,-1-1 0 0 0,1 1-1 0 0,-7 1 1 0 0,-1 1 7 0 0,1 0 0 0 0,-1 0-1 0 0,0 1 1 0 0,1 1 0 0 0,0 0-1 0 0,-23 14 1 0 0,24-11-14 0 0,-1 0-1 0 0,2 1 1 0 0,-1 0 0 0 0,1 0-1 0 0,1 1 1 0 0,-16 21-1 0 0,22-27-19 0 0,0 1 0 0 0,0 0 0 0 0,0-1 0 0 0,1 1 0 0 0,-1 1 0 0 0,1-1 0 0 0,0 0 0 0 0,1 1 0 0 0,-1-1-1 0 0,1 1 1 0 0,0-1 0 0 0,0 1 0 0 0,1-1 0 0 0,0 1 0 0 0,0 0 0 0 0,0-1 0 0 0,1 1 0 0 0,-1 0 0 0 0,3 6-1 0 0,-1-8-47 0 0,0 0 0 0 0,0 0 0 0 0,0 0 1 0 0,0-1-1 0 0,0 1 0 0 0,1-1 0 0 0,0 1 0 0 0,0-1 0 0 0,0 0 0 0 0,0 0 0 0 0,0-1 0 0 0,1 1 0 0 0,-1-1 0 0 0,1 1 0 0 0,-1-1 0 0 0,1 0 0 0 0,0 0 0 0 0,0-1 0 0 0,0 1 0 0 0,0-1 0 0 0,0 0 0 0 0,0 0 0 0 0,8 1 0 0 0,0-1-236 0 0,-1 0 1 0 0,1 0-1 0 0,0-1 0 0 0,-1-1 1 0 0,1 0-1 0 0,-1-1 0 0 0,18-4 0 0 0,-17 2 88 0 0,0 0-1 0 0,-1 0 0 0 0,0-1 0 0 0,0-1 0 0 0,0 0 1 0 0,-1 0-1 0 0,1-1 0 0 0,-1 0 0 0 0,-1-1 0 0 0,17-17 0 0 0,-19 17 492 0 0,-1 0 0 0 0,1-1 0 0 0,-1 0 0 0 0,-1 0-1 0 0,0-1 1 0 0,0 0 0 0 0,6-18 0 0 0,-6 6 818 0 0,4-9 803 0 0,-8 30-1731 0 0,-2 17 608 0 0,-1 6-754 0 0,0-1-1 0 0,1 0 1 0 0,1 1 0 0 0,1-1 0 0 0,1 1-1 0 0,5 20 1 0 0,2 31-408 0 0,-7-59-287 0 0,0 0-1 0 0,8 24 1 0 0,-6-23-1132 0 0,-1-3 218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5805 0 0,'-3'-10'4144'0'0,"-1"2"-1096"0"0,-3 2 1061 0 0,0 1-497 0 0,-6 18-5288 0 0,13 1-1225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4528 0 0,'-13'5'2369'0'0,"0"0"-1"0"0,1 1 0 0 0,-16 10 1 0 0,12-5-943 0 0,1 0 0 0 0,-15 14 0 0 0,15-9-579 0 0,-1 0 0 0 0,2 0 0 0 0,0 1 0 0 0,-21 36 0 0 0,28-39-573 0 0,0-1 1 0 0,1 1-1 0 0,0 1 0 0 0,2-1 1 0 0,-1 1-1 0 0,2 0 0 0 0,-3 19 1 0 0,5-23-167 0 0,0-1 0 0 0,1 0 0 0 0,0 1 0 0 0,1-1 1 0 0,0 0-1 0 0,1 1 0 0 0,0-1 0 0 0,0 0 0 0 0,1 0 0 0 0,1 0 1 0 0,6 14-1 0 0,-7-19-80 0 0,0-1-1 0 0,1 1 1 0 0,-1-1 0 0 0,1 0 0 0 0,0-1 0 0 0,0 1-1 0 0,0-1 1 0 0,0 1 0 0 0,1-1 0 0 0,-1 0 0 0 0,1-1-1 0 0,0 1 1 0 0,0-1 0 0 0,0 0 0 0 0,0 0 0 0 0,0-1-1 0 0,0 1 1 0 0,0-1 0 0 0,1 0 0 0 0,-1-1 0 0 0,7 1-1 0 0,-5-1 24 0 0,-1 1 0 0 0,1-1 0 0 0,0-1 0 0 0,0 0 0 0 0,0 0 0 0 0,0 0 0 0 0,-1 0 0 0 0,1-1 0 0 0,0 0 0 0 0,-1-1 0 0 0,0 0 0 0 0,0 0 0 0 0,1 0 0 0 0,-2 0 0 0 0,1-1 0 0 0,7-5 0 0 0,-10 6 43 0 0,0-1-1 0 0,0 1 1 0 0,0 0 0 0 0,0-1-1 0 0,-1 0 1 0 0,1 1 0 0 0,-1-1-1 0 0,0 0 1 0 0,3-7 0 0 0,-5 9-48 0 0,1-1 0 0 0,-1 1 1 0 0,0 0-1 0 0,1 0 1 0 0,-1 0-1 0 0,0 0 0 0 0,0 0 1 0 0,-1-1-1 0 0,1 1 1 0 0,0 0-1 0 0,-1 0 0 0 0,1 0 1 0 0,-1 0-1 0 0,0 0 1 0 0,1 0-1 0 0,-1 0 0 0 0,0 0 1 0 0,0 0-1 0 0,0 0 1 0 0,-1 1-1 0 0,-2-4 0 0 0,0 1 0 0 0,0 0 0 0 0,0 0 0 0 0,-1 1 0 0 0,0-1 0 0 0,1 1 0 0 0,-1 0 0 0 0,0 0 0 0 0,-1 1 0 0 0,1 0 0 0 0,0 0 0 0 0,-1 0 0 0 0,0 0 0 0 0,1 1 0 0 0,-1 0 0 0 0,0 0 0 0 0,1 1 0 0 0,-1 0 0 0 0,-10 0 0 0 0,10 0-272 0 0,0 1 1 0 0,1-1-1 0 0,-1 1 0 0 0,1 0 1 0 0,-1 1-1 0 0,1-1 0 0 0,0 1 1 0 0,-1 0-1 0 0,1 1 0 0 0,0-1 1 0 0,0 1-1 0 0,1 0 0 0 0,-1 0 1 0 0,1 0-1 0 0,-1 1 0 0 0,1 0 1 0 0,0 0-1 0 0,0 0 0 0 0,-4 6 1 0 0,1 1-1381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 4528 0 0,'-5'-10'10043'0'0,"5"9"-9817"0"0,-1 1 1 0 0,1 0-1 0 0,0-1 1 0 0,0 1-1 0 0,-1 0 1 0 0,1-1-1 0 0,0 1 1 0 0,0 0-1 0 0,0-1 1 0 0,0 1-1 0 0,-1 0 1 0 0,1-1 0 0 0,0 1-1 0 0,0-1 1 0 0,0 1-1 0 0,0 0 1 0 0,0-1-1 0 0,0 1 1 0 0,0 0-1 0 0,0-1 1 0 0,0 1-1 0 0,0-1 1 0 0,0 1-1 0 0,1 0 1 0 0,-1-1-1 0 0,0 1 1 0 0,0 0-1 0 0,0-1 1 0 0,86-6 2767 0 0,-54 6-2502 0 0,1-1 0 0 0,-1-2 0 0 0,42-11 0 0 0,-3-4 1082 0 0,-70 18-1000 0 0,-6 3-513 0 0,-5 2-21 0 0,1 0 1 0 0,0 1-1 0 0,0 0 1 0 0,0 0-1 0 0,1 1 1 0 0,0 0 0 0 0,0 1-1 0 0,0 0 1 0 0,-13 15-1 0 0,1 2 71 0 0,2 1 1 0 0,-19 31-1 0 0,32-48-103 0 0,1 0-1 0 0,0 0 1 0 0,1 0 0 0 0,0 0 0 0 0,0 0-1 0 0,0 1 1 0 0,1-1 0 0 0,1 1 0 0 0,-1-1-1 0 0,2 1 1 0 0,-1 0 0 0 0,1 0 0 0 0,0 0-1 0 0,1-1 1 0 0,0 1 0 0 0,0 0 0 0 0,5 15-1 0 0,-3-16-332 0 0,0-1-1 0 0,0 1 1 0 0,1-1-1 0 0,0 0 0 0 0,1-1 1 0 0,-1 1-1 0 0,1-1 0 0 0,0 1 1 0 0,1-2-1 0 0,-1 1 1 0 0,1 0-1 0 0,12 7 0 0 0,6 3-1284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132 150 184 0 0,'-9'0'15747'0'0,"5"2"-15312"0"0,1 0 0 0 0,0 1 0 0 0,0-1 0 0 0,0 1 0 0 0,0 0 0 0 0,0 0 0 0 0,1 0-1 0 0,-1 0 1 0 0,1 0 0 0 0,0 0 0 0 0,0 1 0 0 0,0-1 0 0 0,0 1 0 0 0,1-1 0 0 0,-1 1-1 0 0,1 0 1 0 0,0 0 0 0 0,-1 5 0 0 0,2-5-352 0 0,-1 0-1 0 0,1 0 1 0 0,0 0-1 0 0,0 0 1 0 0,1 0 0 0 0,-1 0-1 0 0,1 0 1 0 0,-1 0-1 0 0,1 0 1 0 0,1 0-1 0 0,-1-1 1 0 0,0 1-1 0 0,1 0 1 0 0,0-1 0 0 0,0 1-1 0 0,0-1 1 0 0,0 0-1 0 0,0 1 1 0 0,1-1-1 0 0,0 0 1 0 0,-1-1 0 0 0,1 1-1 0 0,0 0 1 0 0,0-1-1 0 0,1 1 1 0 0,-1-1-1 0 0,0 0 1 0 0,1 0 0 0 0,5 2-1 0 0,-1-2-46 0 0,0 0 0 0 0,0 0-1 0 0,1 0 1 0 0,-1-1 0 0 0,1 0-1 0 0,0-1 1 0 0,-1 1 0 0 0,1-2 0 0 0,-1 1-1 0 0,1-1 1 0 0,-1-1 0 0 0,1 0-1 0 0,-1 0 1 0 0,0 0 0 0 0,0-1 0 0 0,0 0-1 0 0,0-1 1 0 0,11-6 0 0 0,-9 4 26 0 0,-1 0 1 0 0,0 0-1 0 0,-1-1 1 0 0,0 0-1 0 0,0 0 1 0 0,0-1-1 0 0,-1 0 1 0 0,0 0-1 0 0,-1-1 1 0 0,1 1-1 0 0,-2-2 1 0 0,1 1-1 0 0,-1-1 1 0 0,5-13-1 0 0,-8 17-1 0 0,-1 1-1 0 0,0-1 0 0 0,1 0 1 0 0,-2 1-1 0 0,1-1 0 0 0,-1 0 1 0 0,0 1-1 0 0,0-1 0 0 0,0 0 0 0 0,-1 1 1 0 0,0-1-1 0 0,0 0 0 0 0,0 1 1 0 0,-1-1-1 0 0,0 1 0 0 0,0 0 1 0 0,0-1-1 0 0,-4-4 0 0 0,3 6-36 0 0,0-1-1 0 0,0 1 0 0 0,0 1 0 0 0,-1-1 1 0 0,0 0-1 0 0,1 1 0 0 0,-1 0 0 0 0,-1 0 1 0 0,1 0-1 0 0,0 0 0 0 0,-1 1 0 0 0,1 0 0 0 0,-1 0 1 0 0,0 0-1 0 0,0 0 0 0 0,0 1 0 0 0,0 0 1 0 0,0 0-1 0 0,0 0 0 0 0,-8 0 0 0 0,-2 1 1 0 0,0 1 0 0 0,-1 0 0 0 0,1 1 1 0 0,0 0-1 0 0,0 2 0 0 0,0 0 0 0 0,1 0 0 0 0,-1 1 0 0 0,1 1 0 0 0,0 0 0 0 0,-22 15 0 0 0,28-16-23 0 0,0 0 0 0 0,0 1 0 0 0,0 0 0 0 0,1 0 0 0 0,0 1 0 0 0,0 0 0 0 0,1 1 0 0 0,-1-1 0 0 0,2 1 1 0 0,-1 0-1 0 0,1 0 0 0 0,0 1 0 0 0,1 0 0 0 0,0 0 0 0 0,0 0 0 0 0,1 0 0 0 0,0 0 0 0 0,1 1 0 0 0,-2 11 0 0 0,4-17-57 0 0,0 1 0 0 0,0-1 0 0 0,0 0-1 0 0,1 0 1 0 0,-1 1 0 0 0,1-1-1 0 0,0 0 1 0 0,0 0 0 0 0,1 0 0 0 0,-1 0-1 0 0,1 0 1 0 0,0 0 0 0 0,0 0 0 0 0,0-1-1 0 0,0 1 1 0 0,1 0 0 0 0,-1-1-1 0 0,1 0 1 0 0,0 0 0 0 0,0 0 0 0 0,0 0-1 0 0,1 0 1 0 0,-1-1 0 0 0,1 1-1 0 0,3 1 1 0 0,-1-1-274 0 0,0 0-1 0 0,0-1 0 0 0,0 1 1 0 0,0-1-1 0 0,0-1 1 0 0,0 1-1 0 0,1-1 0 0 0,-1 0 1 0 0,0-1-1 0 0,1 1 1 0 0,-1-1-1 0 0,1-1 0 0 0,-1 1 1 0 0,0-1-1 0 0,1 0 1 0 0,6-2-1 0 0,8-6-1275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14929 0 0,'10'-6'676'0'0,"0"-2"0"0"0,-1 1 0 0 0,0-1-1 0 0,0 0 1 0 0,-1-1 0 0 0,0 0 0 0 0,-1 0 0 0 0,0-1-1 0 0,0 0 1 0 0,-1 0 0 0 0,-1-1 0 0 0,0 0-1 0 0,0 1 1 0 0,-1-2 0 0 0,6-20 0 0 0,-1 5 567 0 0,-7 22-856 0 0,0 0 1 0 0,0-1-1 0 0,-1 1 1 0 0,1 0-1 0 0,-1-1 1 0 0,0-7-1 0 0,4 4 901 0 0,-8 17-1285 0 0,1-1 0 0 0,0 0 0 0 0,0 1 0 0 0,0-1 0 0 0,1 1 0 0 0,0-1 1 0 0,0 1-1 0 0,1 0 0 0 0,0 0 0 0 0,0-1 0 0 0,1 1 0 0 0,2 10 0 0 0,0-8-415 0 0,-1 0-1 0 0,2 0 1 0 0,-1 0-1 0 0,1-1 1 0 0,1 1-1 0 0,0-1 0 0 0,0 0 1 0 0,1 0-1 0 0,7 8 1 0 0,1-1-1166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40 356 0 0,'0'-1'5713'0'0,"-4"-14"914"0"0,4 14-6312 0 0,0 0 0 0 0,-1-1 0 0 0,0 1 1 0 0,1 0-1 0 0,-1 0 0 0 0,0-1 0 0 0,0 1 0 0 0,1 0 0 0 0,-1 0 1 0 0,0 0-1 0 0,0 0 0 0 0,0 0 0 0 0,0 0 0 0 0,-1 0 1 0 0,1 0-1 0 0,0 1 0 0 0,0-1 0 0 0,0 0 0 0 0,-1 1 1 0 0,1-1-1 0 0,0 1 0 0 0,-1-1 0 0 0,-1 1 0 0 0,-1-1-19 0 0,1 1 0 0 0,-1 0 0 0 0,1 0-1 0 0,-1 0 1 0 0,1 1 0 0 0,-1-1 0 0 0,1 1 0 0 0,-1 0-1 0 0,-4 2 1 0 0,-4 2 21 0 0,-1 0 1 0 0,1 1-1 0 0,0 1 0 0 0,-12 9 0 0 0,11-6-149 0 0,0 1 0 0 0,1 0-1 0 0,0 0 1 0 0,1 1-1 0 0,1 1 1 0 0,0 0 0 0 0,0 0-1 0 0,-13 26 1 0 0,18-28-109 0 0,0 1 0 0 0,0-1-1 0 0,1 1 1 0 0,0 0 0 0 0,1 0 0 0 0,0 0-1 0 0,1 0 1 0 0,1 0 0 0 0,0 1 0 0 0,0-1 0 0 0,1 0-1 0 0,3 17 1 0 0,-2-22-50 0 0,0-1 1 0 0,0 1-1 0 0,1-1 0 0 0,0 0 1 0 0,1 1-1 0 0,-1-1 0 0 0,1 0 1 0 0,1 0-1 0 0,-1 0 0 0 0,1-1 0 0 0,0 1 1 0 0,0-1-1 0 0,0 0 0 0 0,1 0 1 0 0,0-1-1 0 0,0 1 0 0 0,0-1 1 0 0,0 0-1 0 0,1 0 0 0 0,0-1 0 0 0,-1 0 1 0 0,1 0-1 0 0,1 0 0 0 0,-1 0 1 0 0,0-1-1 0 0,1 0 0 0 0,-1-1 1 0 0,1 1-1 0 0,-1-1 0 0 0,1-1 1 0 0,0 1-1 0 0,-1-1 0 0 0,1 0 0 0 0,0 0 1 0 0,-1-1-1 0 0,1 0 0 0 0,0 0 1 0 0,-1-1-1 0 0,0 0 0 0 0,1 0 1 0 0,7-4-1 0 0,-9 4 11 0 0,0-1 0 0 0,0 0 0 0 0,-1 0 0 0 0,1 0 0 0 0,-1-1 0 0 0,0 1 0 0 0,0-1 0 0 0,0 0 0 0 0,5-6 0 0 0,-7 7 22 0 0,-1 0 1 0 0,1 1-1 0 0,0-1 0 0 0,-1 0 1 0 0,0 0-1 0 0,1 0 0 0 0,-1 0 0 0 0,0 0 1 0 0,-1 0-1 0 0,1 0 0 0 0,-1-1 1 0 0,1 1-1 0 0,-1 0 0 0 0,0 0 0 0 0,0 0 1 0 0,0-1-1 0 0,-1-3 0 0 0,-1 2 12 0 0,1 1-1 0 0,-1-1 0 0 0,0 1 1 0 0,0-1-1 0 0,0 1 1 0 0,-1 0-1 0 0,1 0 0 0 0,-1 0 1 0 0,0 0-1 0 0,0 1 1 0 0,0-1-1 0 0,-1 1 1 0 0,0-1-1 0 0,1 1 0 0 0,-1 1 1 0 0,0-1-1 0 0,0 0 1 0 0,0 1-1 0 0,-7-3 0 0 0,8 4-214 0 0,-1-1 0 0 0,1 1-1 0 0,-1 0 1 0 0,1 0 0 0 0,-1 0 0 0 0,1 1-1 0 0,-1-1 1 0 0,0 1 0 0 0,1 0-1 0 0,-1 0 1 0 0,0 0 0 0 0,1 0-1 0 0,-1 1 1 0 0,1 0 0 0 0,-1 0 0 0 0,1 0-1 0 0,-1 0 1 0 0,1 0 0 0 0,-1 0-1 0 0,1 1 1 0 0,0 0 0 0 0,0 0-1 0 0,0 0 1 0 0,0 0 0 0 0,0 0 0 0 0,-5 5-1 0 0,1 1-1450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35 4880 0 0,'0'-2'4358'0'0,"-1"0"-3833"0"0,1 1-1 0 0,-1-1 1 0 0,1 0 0 0 0,-1 1-1 0 0,0-1 1 0 0,0 1-1 0 0,0-1 1 0 0,1 1 0 0 0,-1 0-1 0 0,0-1 1 0 0,-1 1-1 0 0,1 0 1 0 0,0-1 0 0 0,0 1-1 0 0,-1 0 1 0 0,1 0-1 0 0,0 0 1 0 0,-3-1 0 0 0,1 1-129 0 0,0 0 0 0 0,0 0 0 0 0,0 0 0 0 0,0 1 0 0 0,-1-1 0 0 0,1 1 0 0 0,0-1 0 0 0,0 1 0 0 0,-7 1 0 0 0,0 0-45 0 0,1 1-1 0 0,0 0 1 0 0,-1 1-1 0 0,1 0 1 0 0,0 0-1 0 0,0 1 1 0 0,0 0-1 0 0,1 1 1 0 0,-12 7-1 0 0,-8 8 238 0 0,-31 28-1 0 0,46-36-391 0 0,0 0-1 0 0,1 1 1 0 0,0 0-1 0 0,-16 26 1 0 0,22-29-128 0 0,0-1 1 0 0,2 1-1 0 0,-1 0 0 0 0,1 1 1 0 0,1-1-1 0 0,-1 1 0 0 0,2 0 0 0 0,-3 17 1 0 0,5-22-55 0 0,0 0 1 0 0,0 0 0 0 0,1 0 0 0 0,0 0-1 0 0,0-1 1 0 0,0 1 0 0 0,0 0 0 0 0,1-1-1 0 0,0 1 1 0 0,0 0 0 0 0,1-1 0 0 0,0 0-1 0 0,0 0 1 0 0,0 0 0 0 0,0 0 0 0 0,1 0-1 0 0,0-1 1 0 0,0 1 0 0 0,0-1 0 0 0,0 0-1 0 0,1 0 1 0 0,-1-1 0 0 0,1 1 0 0 0,8 3-1 0 0,-5-2-37 0 0,1 0 0 0 0,0-1-1 0 0,1 0 1 0 0,-1 0 0 0 0,1-1-1 0 0,-1 0 1 0 0,1-1 0 0 0,0 0-1 0 0,0-1 1 0 0,0 0 0 0 0,0 0-1 0 0,0-1 1 0 0,16-2 0 0 0,-18 1 41 0 0,0-1 0 0 0,-1 0-1 0 0,1 0 1 0 0,-1-1 0 0 0,0 0 0 0 0,0 0 0 0 0,12-9 0 0 0,-15 10 36 0 0,-1 0-1 0 0,1-1 1 0 0,-1 0-1 0 0,0 1 1 0 0,0-1 0 0 0,0-1-1 0 0,-1 1 1 0 0,1 0 0 0 0,-1-1-1 0 0,0 1 1 0 0,0-1-1 0 0,0 0 1 0 0,0 1 0 0 0,0-1-1 0 0,-1 0 1 0 0,1-5-1 0 0,-1 7-36 0 0,-1 0-1 0 0,0 0 1 0 0,0 0-1 0 0,0 0 0 0 0,-1 0 1 0 0,1 0-1 0 0,0 0 1 0 0,-1 0-1 0 0,1 0 0 0 0,-1 0 1 0 0,0 0-1 0 0,0 0 1 0 0,1 0-1 0 0,-1 0 0 0 0,0 0 1 0 0,-1 0-1 0 0,1 1 1 0 0,0-1-1 0 0,-1 0 0 0 0,1 1 1 0 0,0-1-1 0 0,-1 1 1 0 0,0 0-1 0 0,1-1 0 0 0,-1 1 1 0 0,0 0-1 0 0,0 0 1 0 0,0 0-1 0 0,-3-1 0 0 0,0-1-266 0 0,-1 1-1 0 0,1 0 1 0 0,-1 0 0 0 0,0 1-1 0 0,0 0 1 0 0,0 0-1 0 0,0 0 1 0 0,-12 0-1 0 0,0 3-1240 0 0,1 0-73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2688 0 0,'0'-1'462'0'0,"0"0"1"0"0,1 0-1 0 0,-1 0 0 0 0,1 0 0 0 0,-1 0 0 0 0,1 0 0 0 0,-1 1 1 0 0,1-1-1 0 0,0 0 0 0 0,-1 0 0 0 0,1 0 0 0 0,0 1 0 0 0,0-1 1 0 0,-1 0-1 0 0,1 1 0 0 0,0-1 0 0 0,0 1 0 0 0,0-1 0 0 0,0 1 1 0 0,0-1-1 0 0,0 1 0 0 0,0 0 0 0 0,0-1 0 0 0,0 1 0 0 0,1 0 1 0 0,1 0-87 0 0,-1 0 1 0 0,0 0-1 0 0,0 1 1 0 0,0-1 0 0 0,0 1-1 0 0,0 0 1 0 0,0-1 0 0 0,-1 1-1 0 0,1 0 1 0 0,0 0-1 0 0,0 0 1 0 0,2 2 0 0 0,1 1-37 0 0,0 0 0 0 0,0 0 0 0 0,-1 1 0 0 0,1-1 0 0 0,-1 1 0 0 0,0 0 0 0 0,6 10 0 0 0,2 9 623 0 0,0 2 1 0 0,9 31-1 0 0,-16-42-596 0 0,3 17 867 0 0,-8-32-1227 0 0,0 0 0 0 0,0 0 1 0 0,0 0-1 0 0,0 0 0 0 0,0 1 0 0 0,0-1 0 0 0,0 0 1 0 0,0 0-1 0 0,0 0 0 0 0,0 0 0 0 0,0 0 1 0 0,0 1-1 0 0,0-1 0 0 0,0 0 0 0 0,0 0 1 0 0,0 0-1 0 0,0 0 0 0 0,0 0 0 0 0,0 0 1 0 0,1 0-1 0 0,-1 1 0 0 0,0-1 0 0 0,0 0 1 0 0,0 0-1 0 0,0 0 0 0 0,0 0 0 0 0,0 0 1 0 0,0 0-1 0 0,0 0 0 0 0,0 0 0 0 0,0 0 1 0 0,1 1-1 0 0,-1-1 0 0 0,0 0 0 0 0,0 0 1 0 0,0 0-1 0 0,0 0 0 0 0,0 0 0 0 0,0 0 0 0 0,1 0 1 0 0,-1 0-1 0 0,0 0 0 0 0,0 0 0 0 0,0 0 1 0 0,0 0-1 0 0,0 0 0 0 0,0 0 0 0 0,1 0 1 0 0,-1 0-1 0 0,0 0 0 0 0,8-6 246 0 0,5-8-122 0 0,11-19-81 0 0,1 1 0 0 0,2 0 0 0 0,1 3 0 0 0,62-51 0 0 0,-87 77-37 0 0,1 0 0 0 0,0 0 1 0 0,0 0-1 0 0,0 1 1 0 0,1 0-1 0 0,-1 0 0 0 0,1 0 1 0 0,-1 1-1 0 0,1-1 1 0 0,-1 1-1 0 0,1 0 0 0 0,0 0 1 0 0,0 1-1 0 0,-1-1 0 0 0,1 1 1 0 0,0 0-1 0 0,7 1 1 0 0,-9 0 7 0 0,1 0 1 0 0,-1 0 0 0 0,1 1-1 0 0,-1-1 1 0 0,0 1-1 0 0,0 0 1 0 0,0 0 0 0 0,0 0-1 0 0,0 0 1 0 0,0 0 0 0 0,0 1-1 0 0,-1-1 1 0 0,1 1-1 0 0,-1-1 1 0 0,0 1 0 0 0,1 0-1 0 0,-1 0 1 0 0,-1 0 0 0 0,1 1-1 0 0,0-1 1 0 0,-1 0-1 0 0,0 1 1 0 0,2 3 0 0 0,1 14 93 0 0,0 1 1 0 0,-1-1-1 0 0,-1 1 0 0 0,-1 42 1 0 0,-1-48-83 0 0,-4 34-295 0 0,2-37-862 0 0,1 0 1 0 0,1 0-1 0 0,1 20 1 0 0,1-23-492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48 4880 0 0,'2'-6'2909'0'0,"1"-13"7239"0"0,-3 18-9864 0 0,0 0-1 0 0,-1 0 1 0 0,0 0 0 0 0,1 0-1 0 0,-1 0 1 0 0,1 0 0 0 0,-1 0-1 0 0,0 0 1 0 0,0 0 0 0 0,0 0-1 0 0,1 0 1 0 0,-1 1 0 0 0,0-1-1 0 0,0 0 1 0 0,0 0-1 0 0,0 1 1 0 0,-2-2 0 0 0,-1 1-71 0 0,1 0 1 0 0,-1 0-1 0 0,0 0 1 0 0,0 1 0 0 0,1-1-1 0 0,-1 1 1 0 0,0 0-1 0 0,0 0 1 0 0,0 0-1 0 0,0 0 1 0 0,0 1-1 0 0,1 0 1 0 0,-1-1-1 0 0,0 1 1 0 0,0 1 0 0 0,-4 1-1 0 0,-5 2 64 0 0,-1 1 1 0 0,1 0-1 0 0,-14 9 1 0 0,23-13-226 0 0,1 1 0 0 0,-1-1 1 0 0,1 1-1 0 0,-1 0 1 0 0,1 0-1 0 0,0 0 1 0 0,0 0-1 0 0,0 1 0 0 0,1-1 1 0 0,-1 1-1 0 0,-2 5 1 0 0,5-7-38 0 0,-1 0 0 0 0,0 0 0 0 0,1 0 0 0 0,-1 0 0 0 0,1 0 0 0 0,-1 1 0 0 0,1-1 1 0 0,0 0-1 0 0,0 0 0 0 0,0 1 0 0 0,1-1 0 0 0,-1 0 0 0 0,0 0 0 0 0,1 0 0 0 0,-1 1 0 0 0,1-1 0 0 0,0 0 0 0 0,0 0 0 0 0,0 0 1 0 0,0 0-1 0 0,0 0 0 0 0,0 0 0 0 0,3 2 0 0 0,23 30 51 0 0,-18-24-21 0 0,0 0-1 0 0,-1 1 1 0 0,-1 0-1 0 0,13 23 1 0 0,-19-31-6 0 0,1 1 0 0 0,-1 0 0 0 0,0 0 0 0 0,0-1 0 0 0,-1 1 0 0 0,1 0 0 0 0,-1 0 0 0 0,1 0 0 0 0,-1 0 0 0 0,-1 0 0 0 0,1 0 0 0 0,0-1 0 0 0,-1 1 0 0 0,0 0 0 0 0,0 0 0 0 0,0 0 0 0 0,0-1 0 0 0,-1 1 0 0 0,0 0 0 0 0,1-1 0 0 0,-4 5 0 0 0,-3 5 142 0 0,-1-1-1 0 0,0 0 0 0 0,-1 0 0 0 0,-21 20 0 0 0,24-26-517 0 0,0-1 1 0 0,0 0-1 0 0,0 0 0 0 0,0-1 0 0 0,-1 0 1 0 0,0 0-1 0 0,0-1 0 0 0,0 0 0 0 0,0 0 1 0 0,-12 2-1 0 0,9-3-1235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3908 0 0,'0'0'5593'0'0,"5"1"-3556"0"0,110 14 4239 0 0,65-13-3083 0 0,-149-3-2645 0 0,-19 1-34 0 0,0 0 1 0 0,-1-1 0 0 0,1 0 0 0 0,13-4-1 0 0,-24 5 334 0 0,-14 12-729 0 0,11-10-101 0 0,-15 15 40 0 0,0 0 0 0 0,2 2 0 0 0,0 0 0 0 0,1 0 0 0 0,1 2 0 0 0,0-1 0 0 0,2 2 1 0 0,1 0-1 0 0,-8 23 0 0 0,11-26-11 0 0,0 0 1 0 0,-5 27-1 0 0,11-36-34 0 0,0-1-1 0 0,0 0 0 0 0,0 1 0 0 0,2-1 1 0 0,-1 1-1 0 0,1-1 0 0 0,2 12 0 0 0,-1-17-11 0 0,-1 0-1 0 0,1 0 0 0 0,-1 0 1 0 0,1 0-1 0 0,0 0 0 0 0,1-1 1 0 0,-1 1-1 0 0,0-1 0 0 0,1 1 0 0 0,0-1 1 0 0,0 0-1 0 0,0 0 0 0 0,0 0 1 0 0,1-1-1 0 0,-1 1 0 0 0,0-1 1 0 0,1 0-1 0 0,0 0 0 0 0,0 0 1 0 0,0 0-1 0 0,0-1 0 0 0,0 1 0 0 0,6 0 1 0 0,1 1-57 0 0,0-1 1 0 0,0 0-1 0 0,1-1 0 0 0,-1-1 1 0 0,0 1-1 0 0,1-2 1 0 0,17-2-1 0 0,-8 0 46 0 0,0-2 1 0 0,0 0-1 0 0,-1-1 0 0 0,1-1 0 0 0,-1-1 1 0 0,-1-1-1 0 0,0 0 0 0 0,0-2 0 0 0,-1 0 1 0 0,0-1-1 0 0,-1-1 0 0 0,0-1 1 0 0,-1 0-1 0 0,-1-1 0 0 0,0-1 0 0 0,17-23 1 0 0,-1-10 2166 0 0,-31 48-1373 0 0,-3 4-688 0 0,-3 5-47 0 0,0 1 0 0 0,1 0-1 0 0,-1 1 1 0 0,2-1 0 0 0,-1 1 0 0 0,1 0-1 0 0,1 0 1 0 0,0 0 0 0 0,0 0 0 0 0,-1 15-1 0 0,4-23-47 0 0,-1 0 1 0 0,1 0-1 0 0,0-1 0 0 0,0 1 0 0 0,0 0 0 0 0,0 0 0 0 0,0 0 0 0 0,0-1 0 0 0,1 1 0 0 0,-1 0 1 0 0,1 0-1 0 0,-1 0 0 0 0,1-1 0 0 0,-1 1 0 0 0,1 0 0 0 0,0-1 0 0 0,0 1 0 0 0,0-1 0 0 0,0 1 1 0 0,0-1-1 0 0,0 1 0 0 0,1-1 0 0 0,-1 0 0 0 0,0 0 0 0 0,1 1 0 0 0,-1-1 0 0 0,1 0 0 0 0,-1 0 1 0 0,1 0-1 0 0,-1 0 0 0 0,1-1 0 0 0,0 1 0 0 0,-1 0 0 0 0,1-1 0 0 0,0 1 0 0 0,0-1 1 0 0,-1 0-1 0 0,4 1 0 0 0,2 0-23 0 0,1 0 0 0 0,-1-1 1 0 0,1 0-1 0 0,-1 0 1 0 0,1-1-1 0 0,0 0 0 0 0,-1 0 1 0 0,9-3-1 0 0,4-2-32 0 0,0-2-1 0 0,-1 0 1 0 0,0-2-1 0 0,0 0 1 0 0,-1-1-1 0 0,0 0 1 0 0,23-21-1 0 0,-21 15 142 0 0,-2-1-1 0 0,0-1 0 0 0,-1-1 0 0 0,0 0 0 0 0,23-40 0 0 0,-6 11 920 0 0,-34 48-625 0 0,0 5-321 0 0,-1 8-7 0 0,-1 1 1 0 0,0-1-1 0 0,-1 0 0 0 0,-7 20 1 0 0,-6 25 48 0 0,-5 48 28 0 0,-24 152 59 0 0,12-57-709 0 0,32-192 368 0 0,0-6-134 0 0,1 0-1 0 0,0 0 0 0 0,-1 1 1 0 0,1-1-1 0 0,0 0 1 0 0,0 0-1 0 0,0 0 1 0 0,1 0-1 0 0,-1 0 1 0 0,0 0-1 0 0,1 0 1 0 0,-1 0-1 0 0,3 4 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1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281 112 356 0 0,'5'-14'6143'0'0,"5"-15"2126"0"0,-9 26-7647 0 0,0 0 1 0 0,-1 0-1 0 0,1 0 0 0 0,-1 0 0 0 0,0 0 0 0 0,0 0 0 0 0,0-1 0 0 0,0 1 0 0 0,0 0 0 0 0,-1 0 0 0 0,0 0 0 0 0,-1-4 0 0 0,1 5-500 0 0,0 0 0 0 0,0 1 0 0 0,0-1-1 0 0,-1 0 1 0 0,1 1 0 0 0,-1 0 0 0 0,1-1-1 0 0,-1 1 1 0 0,1 0 0 0 0,-1 0-1 0 0,0-1 1 0 0,1 1 0 0 0,-1 1 0 0 0,0-1-1 0 0,0 0 1 0 0,0 0 0 0 0,0 1 0 0 0,0-1-1 0 0,0 1 1 0 0,0-1 0 0 0,0 1 0 0 0,-4 0-1 0 0,-3-1 187 0 0,-1 1 1 0 0,0 0-1 0 0,-11 2 0 0 0,12 0-189 0 0,-1-1-1 0 0,1 1 1 0 0,0 0 0 0 0,0 1-1 0 0,0 0 1 0 0,1 1 0 0 0,-1 0 0 0 0,1 0-1 0 0,0 0 1 0 0,0 1 0 0 0,0 1-1 0 0,1-1 1 0 0,-1 1 0 0 0,-6 8 0 0 0,13-12-111 0 0,-1 0 0 0 0,1 0 0 0 0,0 0 1 0 0,-1 0-1 0 0,1 1 0 0 0,0-1 0 0 0,1 1 1 0 0,-1-1-1 0 0,0 0 0 0 0,1 1 1 0 0,-1-1-1 0 0,1 1 0 0 0,0 0 0 0 0,0-1 1 0 0,0 1-1 0 0,0-1 0 0 0,0 1 0 0 0,0-1 1 0 0,1 1-1 0 0,-1-1 0 0 0,1 1 0 0 0,0-1 1 0 0,2 5-1 0 0,2 5-33 0 0,2-1 0 0 0,-1 0-1 0 0,14 18 1 0 0,0-1-14 0 0,0 3-1 0 0,-13-22 50 0 0,-1 0-1 0 0,9 18 0 0 0,-13-23 43 0 0,-1 0 1 0 0,0 0-1 0 0,0 0 0 0 0,0 0 1 0 0,0 0-1 0 0,0 0 1 0 0,-1 0-1 0 0,0 0 0 0 0,0 0 1 0 0,0 0-1 0 0,-1 6 0 0 0,0-3 59 0 0,0-1-1 0 0,-1 0 0 0 0,0 0 0 0 0,0 0 0 0 0,0 0 0 0 0,-1 0 0 0 0,0 0 1 0 0,0-1-1 0 0,-1 1 0 0 0,1-1 0 0 0,-1 0 0 0 0,0 0 0 0 0,-1 0 1 0 0,1-1-1 0 0,-7 6 0 0 0,-5 1-657 0 0,0 0 0 0 0,-1-1 0 0 0,-29 13 0 0 0,30-16-826 0 0,5-1-178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6 4016 0 0,'-11'-2'2524'0'0,"1"0"1"0"0,0 1-1 0 0,-1 0 0 0 0,-19 2 0 0 0,13 1-1003 0 0,0 0 1 0 0,-24 8-1 0 0,12-1-662 0 0,0 1 0 0 0,-49 27 0 0 0,60-27-565 0 0,1 0 0 0 0,0 2 0 0 0,1 0 0 0 0,0 1 0 0 0,1 0-1 0 0,0 1 1 0 0,1 1 0 0 0,-21 29 0 0 0,27-34-207 0 0,2 1 0 0 0,-1 0 0 0 0,1 1 0 0 0,1-1 0 0 0,0 1 0 0 0,0 0 1 0 0,1 1-1 0 0,1-1 0 0 0,0 1 0 0 0,1-1 0 0 0,0 1 0 0 0,1 0 0 0 0,0 0 0 0 0,2 21 0 0 0,0-26-70 0 0,1 0 1 0 0,-1 1-1 0 0,1-1 0 0 0,1 0 0 0 0,-1 0 0 0 0,1 0 1 0 0,1-1-1 0 0,-1 1 0 0 0,1-1 0 0 0,1 1 0 0 0,0-1 1 0 0,0-1-1 0 0,0 1 0 0 0,0-1 0 0 0,1 0 0 0 0,10 9 1 0 0,-7-9 1 0 0,0 0 0 0 0,0-1 0 0 0,1 0 1 0 0,-1 0-1 0 0,1-1 0 0 0,0 0 0 0 0,1-1 1 0 0,-1 0-1 0 0,0-1 0 0 0,1 0 0 0 0,0 0 1 0 0,16 0-1 0 0,4-3-101 0 0,-1-1 1 0 0,0-2-1 0 0,0-1 0 0 0,0-1 1 0 0,0-1-1 0 0,-1-2 1 0 0,-1-1-1 0 0,1-1 0 0 0,33-19 1 0 0,-46 22 31 0 0,-1-2 1 0 0,0 0 0 0 0,-1-1-1 0 0,0 0 1 0 0,22-23-1 0 0,-28 24 21 0 0,1 0-1 0 0,-1 0 1 0 0,-1-1-1 0 0,1 0 1 0 0,-2 0-1 0 0,0-1 0 0 0,0 0 1 0 0,5-18-1 0 0,-10 26 21 0 0,0 1-1 0 0,0-1 1 0 0,-1 0-1 0 0,0 0 1 0 0,0 0-1 0 0,0 0 1 0 0,0 0-1 0 0,0 0 1 0 0,-1 0-1 0 0,0 1 0 0 0,0-1 1 0 0,0 0-1 0 0,0 0 1 0 0,0 1-1 0 0,-4-7 1 0 0,4 9 13 0 0,0-1 1 0 0,0 0-1 0 0,0 0 1 0 0,-1 1-1 0 0,1-1 1 0 0,0 0-1 0 0,-1 1 1 0 0,0 0-1 0 0,1-1 1 0 0,-1 1-1 0 0,0 0 1 0 0,1 0-1 0 0,-1 0 1 0 0,0 0-1 0 0,0 0 1 0 0,0 0-1 0 0,0 0 1 0 0,0 1-1 0 0,0-1 1 0 0,0 1-1 0 0,0-1 0 0 0,0 1 1 0 0,0 0-1 0 0,-1 0 1 0 0,1 0-1 0 0,0 0 1 0 0,0 0-1 0 0,0 1 1 0 0,0-1-1 0 0,-3 1 1 0 0,-7 3 66 0 0,1 0-1 0 0,0 1 1 0 0,1 0 0 0 0,-1 1 0 0 0,1 0-1 0 0,0 0 1 0 0,1 1 0 0 0,-1 0 0 0 0,1 1-1 0 0,1 0 1 0 0,-1 1 0 0 0,1-1 0 0 0,1 2 0 0 0,0-1-1 0 0,0 1 1 0 0,-8 17 0 0 0,3-4 23 0 0,2 1-1 0 0,1 0 1 0 0,1 0 0 0 0,1 1 0 0 0,1 0 0 0 0,-5 43-1 0 0,4-17 0 0 0,-4 58 160 0 0,-6 80 289 0 0,4-52-243 0 0,8-94-272 0 0,-9 43 1 0 0,1-33-2473 0 0,13-48 885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4816 0 0,'1'-2'4228'0'0,"6"-17"9449"0"0,-6 19-13573 0 0,2 13 1469 0 0,0 21-1172 0 0,-7 75 1024 0 0,0-7-727 0 0,-6 67-845 0 0,3-91-4901 0 0,7-69 3467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0 4596 0 0,'-3'3'6242'0'0,"-12"13"-3967"0"0,0 1 1 0 0,-19 29-1 0 0,-2 2-968 0 0,-105 109 1265 0 0,115-133-2074 0 0,-1 0 1 0 0,-1-2 0 0 0,-58 35 0 0 0,78-53-398 0 0,4-1-29 0 0,-1 0 1 0 0,0-1-1 0 0,1 1 1 0 0,-1-1 0 0 0,0 0-1 0 0,0-1 1 0 0,0 1-1 0 0,0-1 1 0 0,-7 1-1 0 0,12-2-69 0 0,-1 0 0 0 0,1 0 0 0 0,-1 0 0 0 0,1 0 0 0 0,-1 0-1 0 0,1 0 1 0 0,0 0 0 0 0,-1-1 0 0 0,1 1 0 0 0,-1 0 0 0 0,1 0 0 0 0,-1 0 0 0 0,1-1 0 0 0,0 1-1 0 0,-1 0 1 0 0,1-1 0 0 0,-1 1 0 0 0,1 0 0 0 0,0-1 0 0 0,-1 1 0 0 0,1 0 0 0 0,0-1-1 0 0,0 1 1 0 0,-1-1 0 0 0,1 1 0 0 0,0-1 0 0 0,0 1 0 0 0,0-1 0 0 0,-1 1 0 0 0,1 0-1 0 0,0-1 1 0 0,0 1 0 0 0,0-1 0 0 0,0 1 0 0 0,0-1 0 0 0,0 1 0 0 0,0-1 0 0 0,0 1-1 0 0,0-1 1 0 0,0 1 0 0 0,0-1 0 0 0,1 1 0 0 0,-1-1 0 0 0,0 1 0 0 0,0-1 0 0 0,0 1-1 0 0,0-1 1 0 0,1 1 0 0 0,-1 0 0 0 0,0-1 0 0 0,1 1 0 0 0,-1-1 0 0 0,15-22 19 0 0,-11 18 12 0 0,1 0 0 0 0,0 1 0 0 0,0 0 0 0 0,1 0 0 0 0,-1 0 0 0 0,1 1 0 0 0,0 0 0 0 0,7-4 0 0 0,-9 6 14 0 0,-1 0-1 0 0,1 0 1 0 0,0 1-1 0 0,-1-1 0 0 0,1 1 1 0 0,0-1-1 0 0,-1 1 1 0 0,1 0-1 0 0,0 1 1 0 0,-1-1-1 0 0,1 1 0 0 0,0-1 1 0 0,-1 1-1 0 0,1 0 1 0 0,-1 1-1 0 0,5 1 1 0 0,0 1 39 0 0,-1 1 1 0 0,1 0-1 0 0,-2 0 1 0 0,1 0 0 0 0,0 1-1 0 0,-1 0 1 0 0,0 0-1 0 0,-1 0 1 0 0,6 9-1 0 0,7 11 158 0 0,16 30-1 0 0,-33-53-229 0 0,27 56 4 0 0,-22-45-488 0 0,0 0 0 0 0,1 0 0 0 0,1 0 0 0 0,17 22 0 0 0,7-3-2612 0 0,-15-19 1503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77 166 2204 0 0,'-7'7'2426'0'0,"1"1"0"0"0,1-1 0 0 0,0 1 0 0 0,-9 15 1 0 0,10-13-1309 0 0,0 0 1 0 0,0 0-1 0 0,1 1 1 0 0,-4 15 0 0 0,6-20-948 0 0,0-1 1 0 0,0 1 0 0 0,1-1-1 0 0,0 1 1 0 0,0-1 0 0 0,0 1-1 0 0,0 0 1 0 0,1-1 0 0 0,0 1-1 0 0,0-1 1 0 0,0 0 0 0 0,1 1-1 0 0,0-1 1 0 0,0 0 0 0 0,0 0-1 0 0,1 0 1 0 0,0 0 0 0 0,-1 0-1 0 0,2-1 1 0 0,-1 1 0 0 0,1-1-1 0 0,3 4 1 0 0,-4-5-115 0 0,0-1 0 0 0,1 1 1 0 0,-1-1-1 0 0,1 0 0 0 0,-1-1 0 0 0,1 1 0 0 0,-1 0 0 0 0,1-1 0 0 0,0 0 0 0 0,0 0 0 0 0,0 0 0 0 0,-1 0 1 0 0,1-1-1 0 0,4 1 0 0 0,-1-2-12 0 0,0 1 1 0 0,0-1-1 0 0,0 0 1 0 0,0 0-1 0 0,0-1 1 0 0,0 0-1 0 0,9-4 1 0 0,-2-1-33 0 0,0 0 0 0 0,0-1 1 0 0,-1 0-1 0 0,0-1 0 0 0,0-1 0 0 0,14-14 1 0 0,-16 13-4 0 0,-1 0 1 0 0,-1-1 0 0 0,0 0-1 0 0,0 0 1 0 0,-1-1 0 0 0,-1 0-1 0 0,12-28 1 0 0,-15 32 58 0 0,-1-1 0 0 0,-1 0 0 0 0,1 1 0 0 0,-2-1 0 0 0,1 0 0 0 0,-1 0 0 0 0,-1 0 0 0 0,0 0 0 0 0,0 0 0 0 0,-1 0 0 0 0,0 1 0 0 0,-5-19 0 0 0,5 23-38 0 0,0 1 0 0 0,-1 0 0 0 0,0 0-1 0 0,0 0 1 0 0,0 1 0 0 0,-1-1 0 0 0,1 0 0 0 0,-1 1 0 0 0,0 0 0 0 0,0-1 0 0 0,0 1 0 0 0,0 0 0 0 0,0 1 0 0 0,-1-1 0 0 0,1 0 0 0 0,-1 1 0 0 0,0 0-1 0 0,0 0 1 0 0,-7-3 0 0 0,5 3 12 0 0,0 1-1 0 0,0-1 1 0 0,0 1 0 0 0,0 0-1 0 0,0 1 1 0 0,-1-1-1 0 0,1 1 1 0 0,0 1 0 0 0,0-1-1 0 0,0 1 1 0 0,-1 0-1 0 0,1 0 1 0 0,-6 3 0 0 0,-3 1 32 0 0,1 1 0 0 0,1 1 0 0 0,-1 0 0 0 0,1 1 0 0 0,1 0 0 0 0,-1 1 0 0 0,1 1 0 0 0,1 0 0 0 0,0 0 0 0 0,-18 23 0 0 0,22-25-43 0 0,0 1 1 0 0,1 0-1 0 0,0 0 0 0 0,1 1 0 0 0,0 0 1 0 0,0 0-1 0 0,1 0 0 0 0,0 0 0 0 0,1 1 1 0 0,0-1-1 0 0,1 1 0 0 0,0 0 0 0 0,1 0 0 0 0,0 0 1 0 0,1 20-1 0 0,1-26-44 0 0,-1-1 0 0 0,1 1-1 0 0,0-1 1 0 0,0 1 0 0 0,1-1 0 0 0,-1 0 0 0 0,1 0 0 0 0,0 1-1 0 0,0-1 1 0 0,1 0 0 0 0,-1-1 0 0 0,1 1 0 0 0,0 0-1 0 0,0-1 1 0 0,0 1 0 0 0,0-1 0 0 0,1 0 0 0 0,-1 0 0 0 0,6 3-1 0 0,-4-3-80 0 0,0-1 0 0 0,1 1 0 0 0,-1-1-1 0 0,0-1 1 0 0,0 1 0 0 0,1-1-1 0 0,-1 0 1 0 0,1 0 0 0 0,-1 0 0 0 0,1-1-1 0 0,0 0 1 0 0,-1 0 0 0 0,1 0-1 0 0,-1-1 1 0 0,11-2 0 0 0,-4 0-46 0 0,0-1 0 0 0,-1-1-1 0 0,1 0 1 0 0,-1 0 0 0 0,0-1 0 0 0,-1 0 0 0 0,1-1 0 0 0,-1 0 0 0 0,15-15 0 0 0,-11 9 174 0 0,-1-2 1 0 0,0 1 0 0 0,-1-1-1 0 0,-1-1 1 0 0,14-25-1 0 0,17-44 2653 0 0,-42 84-2017 0 0,-1 6-566 0 0,-8 39 38 0 0,2 1-1 0 0,3 0 1 0 0,1 1-1 0 0,3 62 1 0 0,2-95-230 0 0,0-1 0 0 0,1 0-1 0 0,0 1 1 0 0,0-1 0 0 0,2-1 0 0 0,-1 1 0 0 0,1 0 0 0 0,1-1 0 0 0,8 11 0 0 0,-4-6-536 0 0,1-2 0 0 0,0 1 0 0 0,1-2 0 0 0,1 1 0 0 0,21 17 0 0 0,-6-10-985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 4052 0 0,'-5'-15'14433'0'0,"5"12"-12990"0"0,5 1-1169 0 0,0 1-1 0 0,0 0 0 0 0,0 1 1 0 0,0-1-1 0 0,0 1 0 0 0,0 0 0 0 0,0 0 1 0 0,0 1-1 0 0,7 1 0 0 0,14 0 175 0 0,52 0 303 0 0,-28 1-534 0 0,-1-3 1 0 0,1-1-1 0 0,77-13 1 0 0,-125 13-217 0 0,50-12 26 0 0,-49 12 2 0 0,1 0-1 0 0,0 0 1 0 0,-1-1 0 0 0,1 1 0 0 0,-1-1-1 0 0,1 0 1 0 0,-1 0 0 0 0,0 0 0 0 0,0-1 0 0 0,6-4-1 0 0,-9 6-15 0 0,1 1 0 0 0,-1-1 0 0 0,0 0 0 0 0,1 1 0 0 0,-1-1 0 0 0,1 1 0 0 0,-1-1 0 0 0,0 0 0 0 0,0 1 0 0 0,1-1 0 0 0,-1 0 0 0 0,0 0 0 0 0,0 1 0 0 0,0-1 0 0 0,0 0 0 0 0,0 1 0 0 0,0-1 0 0 0,0-1 0 0 0,0 2 3 0 0,0 0 1 0 0,0-1-1 0 0,0 1 0 0 0,-1 0 0 0 0,1 0 0 0 0,0-1 1 0 0,0 1-1 0 0,-1 0 0 0 0,1 0 0 0 0,0-1 0 0 0,-1 1 0 0 0,1 0 1 0 0,0 0-1 0 0,0 0 0 0 0,-1 0 0 0 0,1-1 0 0 0,0 1 1 0 0,-1 0-1 0 0,1 0 0 0 0,0 0 0 0 0,-1 0 0 0 0,1 0 1 0 0,-1 0-1 0 0,1 0 0 0 0,-1 0 0 0 0,-1 0 36 0 0,0 0 1 0 0,-1 0-1 0 0,1 1 0 0 0,0-1 0 0 0,0 1 0 0 0,-1 0 1 0 0,1-1-1 0 0,0 1 0 0 0,0 0 0 0 0,-3 2 0 0 0,-6 6 91 0 0,0 0 0 0 0,1 0-1 0 0,0 1 1 0 0,1 0 0 0 0,0 1-1 0 0,1 0 1 0 0,-9 16 0 0 0,-4 8 99 0 0,-18 45 0 0 0,30-58-107 0 0,0 1 0 0 0,2 0 1 0 0,-9 46-1 0 0,13-54-199 0 0,2-1 0 0 0,0 1 0 0 0,0 0 0 0 0,2 0 1 0 0,-1 0-1 0 0,2 0 0 0 0,5 22 0 0 0,-3-27-308 0 0,0 0 0 0 0,1-1 1 0 0,0 0-1 0 0,0 0 0 0 0,1 0 1 0 0,0 0-1 0 0,1-1 0 0 0,0 0 0 0 0,0 0 1 0 0,14 10-1 0 0,5 3-1241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2596 0 0,'1'-1'690'0'0,"0"-1"1"0"0,0 1-1 0 0,0 0 0 0 0,0-1 0 0 0,0 1 0 0 0,0 0 0 0 0,1 0 1 0 0,-1 0-1 0 0,1 0 0 0 0,-1 0 0 0 0,3-1 0 0 0,21-6 3696 0 0,33 4-1397 0 0,-40 3-2041 0 0,40-2 482 0 0,-1-2 0 0 0,111-25 0 0 0,-164 29-1186 0 0,0 0 1 0 0,-1-1 0 0 0,1 0-1 0 0,0 0 1 0 0,-1 0 0 0 0,1 0-1 0 0,-1 0 1 0 0,1-1 0 0 0,-1 1-1 0 0,0-1 1 0 0,0 0-1 0 0,3-4 1 0 0,-6 6 488 0 0,-5-5-590 0 0,4 6-137 0 0,1 0 0 0 0,0-1 0 0 0,0 1 0 0 0,0 0 0 0 0,0-1 0 0 0,0 1 0 0 0,-1 0 0 0 0,1-1 0 0 0,0 1 0 0 0,0 0 0 0 0,0-1 0 0 0,-1 1 0 0 0,1 0 0 0 0,0 0-1 0 0,0-1 1 0 0,-1 1 0 0 0,1 0 0 0 0,0 0 0 0 0,-1 0 0 0 0,1-1 0 0 0,0 1 0 0 0,-1 0 0 0 0,1 0 0 0 0,0 0 0 0 0,-1 0 0 0 0,1 0 0 0 0,0 0 0 0 0,-1 0 0 0 0,1 0 0 0 0,-1 0 0 0 0,1 0 0 0 0,0 0 0 0 0,-1 0 0 0 0,-7 4 25 0 0,0 0 1 0 0,1 0-1 0 0,0 1 1 0 0,0 0-1 0 0,1 1 1 0 0,-1-1-1 0 0,1 1 1 0 0,0 1-1 0 0,1-1 0 0 0,0 1 1 0 0,0 0-1 0 0,0 0 1 0 0,0 0-1 0 0,1 1 1 0 0,1 0-1 0 0,-1 0 1 0 0,1 0-1 0 0,1 0 1 0 0,-1 0-1 0 0,2 0 0 0 0,-3 12 1 0 0,2-1-2 0 0,1 1 0 0 0,0-1 0 0 0,1 1 0 0 0,1-1 1 0 0,1 1-1 0 0,1-1 0 0 0,1 0 0 0 0,9 29 0 0 0,-10-39-340 0 0,1 0 0 0 0,0 0 1 0 0,1-1-1 0 0,0 1 0 0 0,0-1 0 0 0,1 0 0 0 0,0-1 0 0 0,0 1 0 0 0,1-1 0 0 0,0 0 0 0 0,0-1 0 0 0,16 11 0 0 0,-4-5-1300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64 2356 0 0,'-6'3'1892'0'0,"1"0"0"0"0,-1 1 0 0 0,1 0-1 0 0,-6 6 1 0 0,-16 21 2476 0 0,17-15-2950 0 0,0 0 0 0 0,-10 24 0 0 0,18-36-1259 0 0,0 0 1 0 0,1 1 0 0 0,-1-1 0 0 0,1 1 0 0 0,0-1-1 0 0,0 1 1 0 0,1-1 0 0 0,-1 1 0 0 0,1-1 0 0 0,0 1-1 0 0,0 0 1 0 0,1-1 0 0 0,-1 1 0 0 0,1-1 0 0 0,0 1-1 0 0,0-1 1 0 0,1 1 0 0 0,3 7 0 0 0,-3-9-114 0 0,0 1-1 0 0,0-1 1 0 0,0 0 0 0 0,1 0 0 0 0,-1-1-1 0 0,1 1 1 0 0,0-1 0 0 0,-1 1 0 0 0,1-1-1 0 0,0 0 1 0 0,1 0 0 0 0,-1 0 0 0 0,0 0-1 0 0,1-1 1 0 0,-1 1 0 0 0,0-1 0 0 0,1 0-1 0 0,0 0 1 0 0,-1 0 0 0 0,1 0 0 0 0,0-1-1 0 0,-1 1 1 0 0,7-1 0 0 0,3-1-30 0 0,0 0 0 0 0,0-1 0 0 0,0 0 1 0 0,0-1-1 0 0,-1 0 0 0 0,1-1 0 0 0,-1-1 0 0 0,0 0 0 0 0,0 0 0 0 0,19-13 1 0 0,-22 12 54 0 0,0 0 0 0 0,0-1 1 0 0,-1 0-1 0 0,0 0 0 0 0,0-1 0 0 0,-1 0 1 0 0,0 0-1 0 0,0-1 0 0 0,-1 0 1 0 0,0 0-1 0 0,-1 0 0 0 0,0-1 1 0 0,6-14-1 0 0,-10 20-12 0 0,1-1 1 0 0,-1 0-1 0 0,0 0 0 0 0,0 1 1 0 0,-1-1-1 0 0,1 0 0 0 0,-1 0 1 0 0,0 0-1 0 0,-1 0 0 0 0,1 0 1 0 0,-1 0-1 0 0,0 0 0 0 0,0 1 1 0 0,0-1-1 0 0,-1 0 0 0 0,0 1 1 0 0,1-1-1 0 0,-2 1 0 0 0,1-1 0 0 0,-1 1 1 0 0,1 0-1 0 0,-1 0 0 0 0,0 0 1 0 0,0 0-1 0 0,-1 1 0 0 0,1-1 1 0 0,-1 1-1 0 0,0 0 0 0 0,0 0 1 0 0,0 0-1 0 0,0 0 0 0 0,0 1 1 0 0,-1 0-1 0 0,1 0 0 0 0,-1 0 1 0 0,0 0-1 0 0,1 1 0 0 0,-1 0 1 0 0,0 0-1 0 0,0 0 0 0 0,-8 0 1 0 0,0 1-5 0 0,-1 1 0 0 0,1 0 1 0 0,-1 0-1 0 0,1 2 1 0 0,0 0-1 0 0,0 0 0 0 0,0 1 1 0 0,0 1-1 0 0,1 0 1 0 0,0 1-1 0 0,0 0 1 0 0,0 1-1 0 0,-11 8 0 0 0,15-10-37 0 0,1 1 0 0 0,0 0 0 0 0,0 0-1 0 0,0 1 1 0 0,1-1 0 0 0,0 1-1 0 0,0 1 1 0 0,1-1 0 0 0,0 1 0 0 0,0 0-1 0 0,1 0 1 0 0,0 1 0 0 0,0-1-1 0 0,1 1 1 0 0,0 0 0 0 0,1 0 0 0 0,0 0-1 0 0,0 0 1 0 0,-1 16 0 0 0,3-21-33 0 0,0-1 1 0 0,1 1 0 0 0,-1 0-1 0 0,0-1 1 0 0,1 1 0 0 0,0 0-1 0 0,0-1 1 0 0,0 1 0 0 0,1-1-1 0 0,-1 1 1 0 0,1-1 0 0 0,-1 0-1 0 0,1 0 1 0 0,0 0 0 0 0,1 0-1 0 0,-1 0 1 0 0,5 5 0 0 0,-3-5-108 0 0,0 0 1 0 0,0 0 0 0 0,1 0-1 0 0,-1-1 1 0 0,1 0-1 0 0,-1 0 1 0 0,1 0 0 0 0,0 0-1 0 0,0-1 1 0 0,0 0 0 0 0,9 2-1 0 0,-4-2-103 0 0,0-1 0 0 0,1 0 0 0 0,-1 0 0 0 0,1-1 0 0 0,-1 0 0 0 0,0-1 0 0 0,0 0 0 0 0,1 0 0 0 0,-1-1 1 0 0,-1-1-1 0 0,1 0 0 0 0,9-5 0 0 0,-5 1 339 0 0,-2-1 0 0 0,1-1 0 0 0,-1 0 1 0 0,-1-1-1 0 0,0 0 0 0 0,0 0 0 0 0,-1-1 0 0 0,14-22 1 0 0,19-39 2610 0 0,-28 57-775 0 0,-11 43-1817 0 0,-2 0-1 0 0,-1 0 1 0 0,-3 28 0 0 0,1 49-112 0 0,3-82-557 0 0,8 39 0 0 0,1-27-2955 0 0,-7-28 1899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5240 0 0,'-14'-19'18502'0'0,"7"38"-18586"0"0,14 0-2336 0 0,0-5 864 0 0,0 1 48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413 105 1776 0 0,'16'-19'8224'0'0,"-13"17"-7441"0"0,-1 0 1 0 0,0 0-1 0 0,0 0 1 0 0,0 0 0 0 0,0-1-1 0 0,0 1 1 0 0,-1-1-1 0 0,1 1 1 0 0,-1-1-1 0 0,2-5 1 0 0,-2 7-563 0 0,-1-1 1 0 0,1 1-1 0 0,-1 0 0 0 0,0-1 1 0 0,0 1-1 0 0,0 0 0 0 0,0-1 0 0 0,0 1 1 0 0,0 0-1 0 0,0-1 0 0 0,0 1 1 0 0,0 0-1 0 0,-1-1 0 0 0,1 1 1 0 0,0 0-1 0 0,-1-1 0 0 0,1 1 0 0 0,-1 0 1 0 0,0 0-1 0 0,1 0 0 0 0,-2-3 1 0 0,0 3-33 0 0,0-1 1 0 0,0 0 0 0 0,0 0 0 0 0,0 1-1 0 0,-1-1 1 0 0,1 1 0 0 0,0 0 0 0 0,0 0-1 0 0,-1 0 1 0 0,-4-2 0 0 0,-1 1 28 0 0,0 1 0 0 0,-1-1 0 0 0,1 1 0 0 0,-1 0 1 0 0,1 1-1 0 0,-13 1 0 0 0,3 2-94 0 0,0 0 0 0 0,0 1 0 0 0,0 1 1 0 0,0 1-1 0 0,1 1 0 0 0,0 0 0 0 0,0 1 1 0 0,1 1-1 0 0,0 0 0 0 0,0 1 0 0 0,1 1 0 0 0,1 0 1 0 0,-1 1-1 0 0,2 1 0 0 0,0 0 0 0 0,1 1 1 0 0,0 0-1 0 0,-17 28 0 0 0,24-33-94 0 0,0 1 0 0 0,0-1 0 0 0,1 1 0 0 0,1 0-1 0 0,0 1 1 0 0,0-1 0 0 0,-1 11 0 0 0,3-14-16 0 0,0 0 0 0 0,1 0 0 0 0,-1 0-1 0 0,2 0 1 0 0,-1 0 0 0 0,1 0 0 0 0,0 0 0 0 0,0 0-1 0 0,1 0 1 0 0,0 0 0 0 0,5 10 0 0 0,-2-7-6 0 0,1-1 1 0 0,0 0-1 0 0,0 0 1 0 0,1-1-1 0 0,0 0 1 0 0,1 0-1 0 0,0-1 1 0 0,0 0-1 0 0,0 0 1 0 0,1-1-1 0 0,0 0 1 0 0,0 0 0 0 0,1-1-1 0 0,0 0 1 0 0,19 6-1 0 0,10 1 24 0 0,0-2 0 0 0,79 9 0 0 0,-69-12 0 0 0,-30-4-391 0 0,-1-1-1 0 0,1 0 1 0 0,-1-1-1 0 0,1-1 0 0 0,19-2 1 0 0,-34 0-1181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28 125 4628 0 0,'7'-26'17499'0'0,"-20"81"-16047"0"0,-8 81 0 0 0,21-131-1408 0 0,0 1 0 0 0,0-1-1 0 0,0 1 1 0 0,0-1 0 0 0,1 1 0 0 0,0-1 0 0 0,0 0 0 0 0,0 1-1 0 0,1-1 1 0 0,0 0 0 0 0,0 0 0 0 0,0 0 0 0 0,0 0-1 0 0,1 0 1 0 0,3 5 0 0 0,-3-7-28 0 0,-1 0 0 0 0,1-1 0 0 0,-1 1 0 0 0,1-1 0 0 0,0 1 0 0 0,0-1 0 0 0,0 0 0 0 0,0 0 0 0 0,0 0 1 0 0,0 0-1 0 0,1 0 0 0 0,-1-1 0 0 0,1 0 0 0 0,-1 1 0 0 0,1-1 0 0 0,-1-1 0 0 0,1 1 0 0 0,0 0 0 0 0,0-1 0 0 0,-1 0 0 0 0,1 0 0 0 0,6 0 0 0 0,3-3-8 0 0,-1 0 0 0 0,1 0 0 0 0,0-1 0 0 0,-1-1 0 0 0,0 0 0 0 0,0 0 0 0 0,0-1 0 0 0,-1-1 0 0 0,1 0 0 0 0,-2-1 0 0 0,17-13 0 0 0,-4 0-10 0 0,-1-2-1 0 0,-1 0 1 0 0,31-44-1 0 0,-36 41 55 0 0,-1 0 1 0 0,17-43-1 0 0,-22 47 130 0 0,7-19 590 0 0,-17 40-717 0 0,0 0 1 0 0,0 0-1 0 0,0 0 1 0 0,1 0-1 0 0,-1 0 1 0 0,0 0-1 0 0,0 0 0 0 0,0 0 1 0 0,-1 0-1 0 0,1 0 1 0 0,0 0-1 0 0,0 0 1 0 0,0 0-1 0 0,-1 0 1 0 0,1 0-1 0 0,-1-1 1 0 0,-3 7-32 0 0,-1 0 0 0 0,2 1 0 0 0,-1 0 0 0 0,1 0 0 0 0,0 0 1 0 0,0 0-1 0 0,0 0 0 0 0,1 0 0 0 0,0 1 0 0 0,1-1 0 0 0,-1 1 0 0 0,1 0 1 0 0,0-1-1 0 0,1 1 0 0 0,0 0 0 0 0,0 7 0 0 0,0-3-2 0 0,2 1-1 0 0,-1-1 1 0 0,1 0-1 0 0,1 1 1 0 0,0-1-1 0 0,0 0 1 0 0,1 0-1 0 0,0-1 1 0 0,7 11-1 0 0,-6-11-4 0 0,1-1 0 0 0,1 0 1 0 0,-1 0-1 0 0,1-1 0 0 0,1 0 0 0 0,14 13 1 0 0,-16-16-130 0 0,1-1 0 0 0,-1 0 0 0 0,1 0 0 0 0,-1-1 0 0 0,1 1 0 0 0,0-2 0 0 0,1 1 0 0 0,-1-1 0 0 0,0 0 0 0 0,16 2 0 0 0,-11-3-1071 0 0,1-1 0 0 0,23-1 0 0 0,-18-2-433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4 356 0 0,'-4'-3'17227'0'0,"-15"106"-13071"0"0,2 60-2212 0 0,5-45-933 0 0,-75 426 1602 0 0,82-518-2513 0 0,-3 15 49 0 0,3-19-662 0 0,1 0 1 0 0,-3 39-1 0 0,7-59 144 0 0,0 1 1 0 0,0-1-1 0 0,1 1 1 0 0,-1-1-1 0 0,1 0 1 0 0,-1 1-1 0 0,1-1 1 0 0,0 0-1 0 0,1 4 1 0 0,2-1-1227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32 127 3572 0 0,'0'0'3493'0'0,"-1"5"-644"0"0,-8 31 855 0 0,-12 54 2613 0 0,21-85-6226 0 0,-1 0 0 0 0,1 1 1 0 0,1-1-1 0 0,-1 0 1 0 0,1 0-1 0 0,-1 0 1 0 0,2 0-1 0 0,-1 0 1 0 0,0 0-1 0 0,1 0 0 0 0,0 0 1 0 0,0 0-1 0 0,1-1 1 0 0,-1 1-1 0 0,1-1 1 0 0,0 1-1 0 0,0-1 1 0 0,0 0-1 0 0,1 0 0 0 0,-1-1 1 0 0,1 1-1 0 0,0-1 1 0 0,0 1-1 0 0,0-1 1 0 0,1-1-1 0 0,-1 1 1 0 0,1-1-1 0 0,0 1 0 0 0,-1-1 1 0 0,1 0-1 0 0,0-1 1 0 0,0 1-1 0 0,0-1 1 0 0,0 0-1 0 0,0-1 1 0 0,1 1-1 0 0,-1-1 0 0 0,8 0 1 0 0,0-2-43 0 0,0 0 0 0 0,0-1 0 0 0,-1-1 1 0 0,1 0-1 0 0,-1-1 0 0 0,0 0 0 0 0,0 0 0 0 0,-1-2 1 0 0,1 1-1 0 0,-1-1 0 0 0,-1-1 0 0 0,1 0 0 0 0,13-14 1 0 0,-17 14 105 0 0,1-1 1 0 0,-1 0 0 0 0,-1 0 0 0 0,1 0 0 0 0,-2-1 0 0 0,1 0-1 0 0,-1 0 1 0 0,-1 0 0 0 0,0-1 0 0 0,0 0 0 0 0,-1 0 0 0 0,-1 0 0 0 0,0 0-1 0 0,0 0 1 0 0,0-21 0 0 0,-2 26-71 0 0,0 0 0 0 0,0 0 0 0 0,-1 0 1 0 0,0-1-1 0 0,0 1 0 0 0,0 0 0 0 0,-1 0 0 0 0,0 0 0 0 0,0 1 0 0 0,-1-1 0 0 0,1 0 0 0 0,-6-7 1 0 0,5 10-65 0 0,1 0-1 0 0,-1 0 1 0 0,0 1 0 0 0,0-1 0 0 0,0 1 0 0 0,0-1 0 0 0,-1 1 0 0 0,1 0 0 0 0,-1 0 0 0 0,1 0 0 0 0,-1 1 0 0 0,1-1 0 0 0,-1 1 0 0 0,0 0 0 0 0,0 0 0 0 0,0 0 0 0 0,0 1-1 0 0,0-1 1 0 0,0 1 0 0 0,-5 0 0 0 0,-2 1-146 0 0,1 0-1 0 0,-1 0 1 0 0,1 1-1 0 0,-1 0 1 0 0,1 1 0 0 0,0 0-1 0 0,-14 7 1 0 0,16-6-461 0 0,1 0 0 0 0,0 0 0 0 0,0 0 0 0 0,0 1 1 0 0,-12 10-1 0 0,5 1-1023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1104 0 0,'8'8'3177'0'0,"-1"0"-1"0"0,13 16 1 0 0,6 21 1463 0 0,15 54-1527 0 0,-22-49-1056 0 0,5 15 420 0 0,-24-64-2425 0 0,0 0 0 0 0,1-1 0 0 0,-1 1 0 0 0,0-1 0 0 0,0 1 0 0 0,1-1 0 0 0,-1 1 0 0 0,0-1 0 0 0,1 1 0 0 0,-1-1-1 0 0,0 0 1 0 0,1 1 0 0 0,-1-1 0 0 0,1 1 0 0 0,-1-1 0 0 0,1 0 0 0 0,-1 1 0 0 0,1-1 0 0 0,-1 0 0 0 0,1 0 0 0 0,-1 1 0 0 0,1-1 0 0 0,-1 0 0 0 0,1 0 0 0 0,-1 0 0 0 0,1 0 0 0 0,0 1 0 0 0,-1-1 0 0 0,1 0 0 0 0,0 0 0 0 0,1-1 24 0 0,-1 1 1 0 0,1-1-1 0 0,-1 1 1 0 0,0-1-1 0 0,1 0 1 0 0,-1 0-1 0 0,0 1 1 0 0,0-1-1 0 0,1 0 1 0 0,-1 0-1 0 0,1-2 1 0 0,23-31 852 0 0,-16 18-623 0 0,-2 0 0 0 0,6-19 0 0 0,10-19 97 0 0,39-88 126 0 0,-56 129-755 0 0,-4 8-145 0 0,0 1 1 0 0,-1 0-1 0 0,2-1 0 0 0,-1 1 1 0 0,1 0-1 0 0,-1 0 0 0 0,1 1 1 0 0,0-1-1 0 0,0 1 0 0 0,1-1 0 0 0,-1 1 1 0 0,8-5-1 0 0,-4 3-1235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75 3332 0 0,'-7'8'1610'0'0,"-1"-1"0"0"0,2 2-1 0 0,-1-1 1 0 0,1 1 0 0 0,-7 12-1 0 0,8-12-881 0 0,1 0-1 0 0,0 1 0 0 0,1-1 0 0 0,0 1 1 0 0,0 0-1 0 0,-1 9 0 0 0,3-14-605 0 0,0 0-1 0 0,1 0 1 0 0,-1 0 0 0 0,1-1-1 0 0,0 1 1 0 0,1 0-1 0 0,-1 0 1 0 0,1 0-1 0 0,0-1 1 0 0,0 1 0 0 0,0 0-1 0 0,1-1 1 0 0,0 1-1 0 0,0-1 1 0 0,0 1-1 0 0,0-1 1 0 0,0 0 0 0 0,1 0-1 0 0,0 0 1 0 0,0 0-1 0 0,0-1 1 0 0,1 1-1 0 0,-1-1 1 0 0,1 0 0 0 0,-1 0-1 0 0,1 0 1 0 0,0 0-1 0 0,0 0 1 0 0,1-1-1 0 0,4 2 1 0 0,-2-1-61 0 0,0-1-1 0 0,0-1 1 0 0,0 1 0 0 0,0-1-1 0 0,0 0 1 0 0,0-1 0 0 0,0 0-1 0 0,0 0 1 0 0,0 0 0 0 0,0-1-1 0 0,0 0 1 0 0,0-1 0 0 0,0 1 0 0 0,0-1-1 0 0,-1-1 1 0 0,8-2 0 0 0,0-1-1 0 0,0-1 0 0 0,-1-1 1 0 0,1 0-1 0 0,-1 0 1 0 0,-1-1-1 0 0,15-14 1 0 0,-17 13 73 0 0,-1 0 0 0 0,-1 0 0 0 0,0-1-1 0 0,0 0 1 0 0,-1 0 0 0 0,0-1 0 0 0,-1 0 0 0 0,7-16 0 0 0,-11 22-17 0 0,0 0-1 0 0,-1 0 1 0 0,0 0 0 0 0,0 0 0 0 0,0 0-1 0 0,-1 0 1 0 0,1 0 0 0 0,-1 0-1 0 0,-2-8 1 0 0,2 11-51 0 0,-1-1 0 0 0,0 0-1 0 0,-1 0 1 0 0,1 1 0 0 0,0-1 0 0 0,-1 1-1 0 0,0-1 1 0 0,0 1 0 0 0,0-1 0 0 0,0 1-1 0 0,-1 0 1 0 0,1 0 0 0 0,-1 0 0 0 0,0 1-1 0 0,-5-5 1 0 0,3 4-15 0 0,0 0 0 0 0,0 0 0 0 0,-1 0-1 0 0,1 1 1 0 0,-1-1 0 0 0,0 1 0 0 0,0 1 0 0 0,0-1-1 0 0,0 1 1 0 0,0 0 0 0 0,0 0 0 0 0,0 1 0 0 0,0 0-1 0 0,0 0 1 0 0,0 0 0 0 0,-1 1 0 0 0,1 0 0 0 0,0 0 0 0 0,0 1-1 0 0,-7 2 1 0 0,-2 1 9 0 0,1 1 0 0 0,0 0 0 0 0,0 1-1 0 0,0 1 1 0 0,1 0 0 0 0,0 1 0 0 0,-12 10 0 0 0,17-11-31 0 0,0-1 1 0 0,1 1-1 0 0,0 1 1 0 0,1 0-1 0 0,0 0 1 0 0,0 0-1 0 0,0 1 1 0 0,1-1-1 0 0,1 1 1 0 0,0 0-1 0 0,-4 14 1 0 0,7-17-39 0 0,-1-1 1 0 0,1 0-1 0 0,1 1 0 0 0,-1-1 1 0 0,1 1-1 0 0,0-1 1 0 0,0 1-1 0 0,1-1 1 0 0,1 8-1 0 0,-1-10-44 0 0,1 0 0 0 0,-1 0 0 0 0,1 0 0 0 0,0 0 0 0 0,0 0 0 0 0,0 0 0 0 0,0 0 0 0 0,0-1 0 0 0,1 1 0 0 0,0-1 0 0 0,0 0 0 0 0,0 1 0 0 0,0-1 0 0 0,6 3 0 0 0,-6-3-131 0 0,1-1 0 0 0,0 1 1 0 0,0-1-1 0 0,0 0 0 0 0,1 0 1 0 0,-1 0-1 0 0,0-1 0 0 0,1 0 0 0 0,-1 0 1 0 0,1 0-1 0 0,-1 0 0 0 0,1-1 1 0 0,0 1-1 0 0,8-2 0 0 0,-5 0-61 0 0,-1 0 1 0 0,1-1-1 0 0,-1 0 0 0 0,0 0 0 0 0,0-1 1 0 0,0 0-1 0 0,0 0 0 0 0,9-7 1 0 0,-1 0 179 0 0,-1-1 0 0 0,0 0 1 0 0,-1-1-1 0 0,0 0 1 0 0,-1-1-1 0 0,-1-1 0 0 0,11-15 1 0 0,-14 17 578 0 0,-1-1 0 0 0,-1-1 0 0 0,8-22 0 0 0,-8 20 592 0 0,0 1 0 0 0,9-17 0 0 0,-12 27 511 0 0,-6 9-1328 0 0,2-2-288 0 0,1 0 0 0 0,-1 0 0 0 0,0-1-1 0 0,0 1 1 0 0,1 0 0 0 0,-1 0 0 0 0,1 0 0 0 0,-1 5 0 0 0,-1 36 215 0 0,1-29-175 0 0,0 0 0 0 0,1 0-1 0 0,1 1 1 0 0,3 17 0 0 0,5 10-100 0 0,15 40 0 0 0,8-2-4307 0 0,-25-71 2759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4052 0 0,'-3'-7'4369'0'0,"-1"-1"-1081"0"0,1 2 1092 0 0,-1-1-559 0 0,8 33-8734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281 523 3372 0 0,'0'-2'4122'0'0,"-9"-10"2571"0"0,4 10-6003 0 0,-1 1-1 0 0,0 1 1 0 0,1-1 0 0 0,-1 1 0 0 0,0 0 0 0 0,1 0 0 0 0,-1 0 0 0 0,-9 3 0 0 0,5-1-137 0 0,-1 1 1 0 0,1 0-1 0 0,0 1 0 0 0,-11 6 1 0 0,6-2-175 0 0,0 0 0 0 0,1 1 1 0 0,1 1-1 0 0,-1 1 1 0 0,-20 20-1 0 0,30-26-319 0 0,0 0 1 0 0,0 0-1 0 0,1 1 1 0 0,0-1-1 0 0,0 1 1 0 0,0 0-1 0 0,0 0 0 0 0,1 0 1 0 0,0 0-1 0 0,0 0 1 0 0,1 0-1 0 0,0 0 1 0 0,0 1-1 0 0,0-1 1 0 0,1 1-1 0 0,0-1 0 0 0,0 0 1 0 0,0 1-1 0 0,1-1 1 0 0,0 1-1 0 0,0-1 1 0 0,1 0-1 0 0,0 0 1 0 0,3 8-1 0 0,-3-9-107 0 0,0-1 0 0 0,0 0 0 0 0,1 1 0 0 0,-1-1 0 0 0,1 0-1 0 0,0 0 1 0 0,0-1 0 0 0,1 1 0 0 0,-1-1 0 0 0,1 1 0 0 0,0-1 0 0 0,0 0 0 0 0,0 0 0 0 0,0-1 0 0 0,0 1 0 0 0,0-1 0 0 0,1 0 0 0 0,-1 0-1 0 0,1-1 1 0 0,0 1 0 0 0,0-1 0 0 0,-1 0 0 0 0,1 0 0 0 0,0 0 0 0 0,0-1 0 0 0,0 0 0 0 0,0 0 0 0 0,0 0 0 0 0,0 0 0 0 0,-1-1-1 0 0,1 0 1 0 0,6-2 0 0 0,-6 2 8 0 0,1-1 1 0 0,-1-1-1 0 0,0 1 0 0 0,0-1 0 0 0,0 0 0 0 0,0 0 0 0 0,0 0 1 0 0,0-1-1 0 0,-1 0 0 0 0,0 0 0 0 0,0 0 0 0 0,0 0 0 0 0,0-1 0 0 0,0 1 1 0 0,-1-1-1 0 0,0 0 0 0 0,5-10 0 0 0,-2 2 34 0 0,-1-1 0 0 0,0 0 0 0 0,0 0 0 0 0,-2 0 0 0 0,0 0 0 0 0,2-15 0 0 0,-5 20 22 0 0,0 1 0 0 0,0-1-1 0 0,-1 1 1 0 0,0 0 0 0 0,0-1-1 0 0,-1 1 1 0 0,0 0 0 0 0,0 0-1 0 0,-1 0 1 0 0,0 0 0 0 0,0 0-1 0 0,-1 1 1 0 0,-6-10-1 0 0,-7-9 22 0 0,-2 1 0 0 0,-27-28 0 0 0,18 21-25 0 0,1 1 1 0 0,9 11 73 0 0,0-1 0 0 0,-26-42-1 0 0,35 49 25 0 0,7 12-79 0 0,0 0-1 0 0,1-1 1 0 0,-1 1-1 0 0,1-1 1 0 0,0 1 0 0 0,-1-1-1 0 0,1 1 1 0 0,0-1 0 0 0,1 0-1 0 0,-1 0 1 0 0,0 0-1 0 0,1 1 1 0 0,-1-6 0 0 0,2 2-2 0 0,-1 0 1 0 0,1 0-1 0 0,0 1 1 0 0,0-1-1 0 0,1 1 1 0 0,-1-1-1 0 0,1 1 1 0 0,0 0-1 0 0,1-1 1 0 0,-1 1-1 0 0,1 0 1 0 0,0 0-1 0 0,1 1 0 0 0,-1-1 1 0 0,1 1-1 0 0,-1 0 1 0 0,6-5-1 0 0,5-2 65 0 0,-1 0-1 0 0,1 1 1 0 0,1 0 0 0 0,0 1-1 0 0,0 1 1 0 0,32-13-1 0 0,-36 17-363 0 0,0 1 0 0 0,0-1 0 0 0,1 2 0 0 0,-1 0 0 0 0,1 0 0 0 0,-1 1 0 0 0,1 0 0 0 0,0 1 0 0 0,0 1 0 0 0,-1 0 0 0 0,15 3 0 0 0,-10 1-1334 0 0,-2 3 12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139 108 5152 0 0,'-1'-1'5258'0'0,"-7"-4"-869"0"0,4 6-3878 0 0,1 0 0 0 0,0 0 0 0 0,0 0 0 0 0,0 0 0 0 0,0 0 0 0 0,0 0 0 0 0,0 1 0 0 0,0 0 0 0 0,0-1 0 0 0,0 1 0 0 0,-4 4 0 0 0,3-1-157 0 0,0-1 0 0 0,0 1 0 0 0,0 0 1 0 0,0 0-1 0 0,1 0 0 0 0,-3 6 1 0 0,1 0-75 0 0,0 1 0 0 0,0 0 0 0 0,1 0 0 0 0,1 1 0 0 0,-3 21 0 0 0,5-29-228 0 0,1 0 0 0 0,-1 1 0 0 0,1-1 1 0 0,0 0-1 0 0,1 1 0 0 0,0-1 0 0 0,0 0 0 0 0,0 0 0 0 0,0 0 1 0 0,1 1-1 0 0,-1-1 0 0 0,1 0 0 0 0,1-1 0 0 0,-1 1 0 0 0,1 0 0 0 0,0-1 1 0 0,0 1-1 0 0,0-1 0 0 0,0 0 0 0 0,1 0 0 0 0,0 0 0 0 0,0-1 1 0 0,5 5-1 0 0,-4-5-25 0 0,0 0 1 0 0,0 0 0 0 0,0 0 0 0 0,1-1 0 0 0,0 0-1 0 0,-1 0 1 0 0,1 0 0 0 0,0-1 0 0 0,0 0 0 0 0,0 0-1 0 0,0 0 1 0 0,-1-1 0 0 0,1 0 0 0 0,0 0 0 0 0,0 0-1 0 0,0-1 1 0 0,0 0 0 0 0,0 0 0 0 0,0 0 0 0 0,8-4-1 0 0,-7 2 9 0 0,1 0 0 0 0,-1 0-1 0 0,0-1 1 0 0,-1 0-1 0 0,1-1 1 0 0,0 1-1 0 0,-1-1 1 0 0,0 0-1 0 0,-1-1 1 0 0,1 1-1 0 0,-1-1 1 0 0,0-1 0 0 0,0 1-1 0 0,-1-1 1 0 0,1 1-1 0 0,-2-1 1 0 0,1 0-1 0 0,-1-1 1 0 0,3-9-1 0 0,-3 8 43 0 0,-1-1-1 0 0,0 1 1 0 0,0-1-1 0 0,-1 0 1 0 0,-1 1-1 0 0,0-1 1 0 0,0 0-1 0 0,-1 0 1 0 0,0 1-1 0 0,-1-1 1 0 0,0 1-1 0 0,0-1 1 0 0,-1 1-1 0 0,0 0 1 0 0,-6-13-1 0 0,5 13-11 0 0,-1 0 0 0 0,0 0-1 0 0,-1 1 1 0 0,0-1-1 0 0,0 1 1 0 0,0 0 0 0 0,-1 1-1 0 0,-11-10 1 0 0,14 14-54 0 0,1 1 1 0 0,-1-1-1 0 0,0 1 0 0 0,0 0 0 0 0,0 1 1 0 0,0-1-1 0 0,0 0 0 0 0,0 1 0 0 0,0 0 1 0 0,-1 0-1 0 0,1 0 0 0 0,0 1 0 0 0,-1 0 1 0 0,1-1-1 0 0,0 1 0 0 0,-1 1 0 0 0,1-1 1 0 0,-1 1-1 0 0,1-1 0 0 0,0 1 1 0 0,0 1-1 0 0,-5 1 0 0 0,1 0-8 0 0,0 0 0 0 0,1 1 0 0 0,-1 0 1 0 0,1 0-1 0 0,0 1 0 0 0,0 0 0 0 0,0 0 0 0 0,1 1 0 0 0,-1 0 0 0 0,2 0 0 0 0,-7 7 1 0 0,5-3-2 0 0,0 1 0 0 0,0 0 1 0 0,1 0-1 0 0,1 0 1 0 0,-1 1-1 0 0,-5 21 0 0 0,9-26-8 0 0,0 0 0 0 0,1 0 0 0 0,0 0 0 0 0,0 1 0 0 0,1-1 0 0 0,0 0-1 0 0,0 1 1 0 0,1-1 0 0 0,0 0 0 0 0,0 0 0 0 0,1 0 0 0 0,2 10 0 0 0,-2-12-59 0 0,0-1 1 0 0,0 1 0 0 0,1-1 0 0 0,-1 0 0 0 0,1 0 0 0 0,0 0-1 0 0,0 0 1 0 0,0 0 0 0 0,0 0 0 0 0,1-1 0 0 0,-1 1 0 0 0,1-1-1 0 0,0 0 1 0 0,0 0 0 0 0,0-1 0 0 0,1 1 0 0 0,-1-1 0 0 0,0 0-1 0 0,8 2 1 0 0,-4-2-308 0 0,0-1-1 0 0,0 0 1 0 0,1 0-1 0 0,-1-1 1 0 0,1 0-1 0 0,-1 0 1 0 0,0-1-1 0 0,1 0 1 0 0,-1-1-1 0 0,0 1 1 0 0,0-2-1 0 0,0 1 1 0 0,13-7-1 0 0,3-2-1234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5 272 0 0,'-2'0'4978'0'0,"-3"-2"-3534"0"0,-1 1-1 0 0,1 0 1 0 0,-1 1 0 0 0,0-1 0 0 0,1 1 0 0 0,-1 1 0 0 0,1-1-1 0 0,-8 2 1 0 0,7-1-778 0 0,-1 1-1 0 0,1 0 1 0 0,-1 0 0 0 0,1 0-1 0 0,0 1 1 0 0,-12 6-1 0 0,14-6-591 0 0,1-1 0 0 0,-1 1 1 0 0,0 0-1 0 0,1 0 0 0 0,-1 0 0 0 0,1 0 0 0 0,0 1 0 0 0,0-1 0 0 0,0 1 0 0 0,1 0 0 0 0,-1 0 0 0 0,1 0 0 0 0,0 0 1 0 0,0 0-1 0 0,0 1 0 0 0,1-1 0 0 0,-1 0 0 0 0,1 1 0 0 0,0-1 0 0 0,0 1 0 0 0,1 0 0 0 0,0-1 0 0 0,-1 1 1 0 0,2 5-1 0 0,-1-6-191 0 0,1 1 1 0 0,-1-1 0 0 0,1 1 0 0 0,1-1 0 0 0,-1 1 0 0 0,1-1 0 0 0,-1 0 0 0 0,1 0-1 0 0,0 0 1 0 0,1 0 0 0 0,-1 0 0 0 0,1 0 0 0 0,-1-1 0 0 0,1 1 0 0 0,0-1 0 0 0,1 1-1 0 0,-1-1 1 0 0,0 0 0 0 0,1-1 0 0 0,0 1 0 0 0,0 0 0 0 0,0-1 0 0 0,0 0-1 0 0,0 0 1 0 0,0 0 0 0 0,0-1 0 0 0,1 1 0 0 0,-1-1 0 0 0,0 0 0 0 0,1 0 0 0 0,-1-1-1 0 0,1 1 1 0 0,0-1 0 0 0,-1 0 0 0 0,1 0 0 0 0,-1-1 0 0 0,1 1 0 0 0,4-2 0 0 0,0 1 865 0 0,-8 3 734 0 0,-13 9 722 0 0,4-5-2598 0 0,-4 4 624 0 0,0 0 0 0 0,1 1 0 0 0,0 1 0 0 0,0 0 0 0 0,2 0 0 0 0,-13 19 1 0 0,19-25-189 0 0,-1 0 1 0 0,1 1-1 0 0,0 0 1 0 0,0-1 0 0 0,1 1-1 0 0,0 0 1 0 0,0 0-1 0 0,1 0 1 0 0,-1 0 0 0 0,2 1-1 0 0,-1-1 1 0 0,1 0-1 0 0,0 0 1 0 0,0 1 0 0 0,1-1-1 0 0,2 9 1 0 0,-2-12-48 0 0,0 0 0 0 0,1 0 0 0 0,-1 0 0 0 0,1-1 1 0 0,0 1-1 0 0,0-1 0 0 0,0 1 0 0 0,0-1 0 0 0,1 0 1 0 0,-1 0-1 0 0,1 0 0 0 0,0 0 0 0 0,0 0 0 0 0,5 3 0 0 0,-3-3 108 0 0,0 0 0 0 0,1 0-1 0 0,-1-1 1 0 0,1 1 0 0 0,0-1-1 0 0,0 0 1 0 0,0-1 0 0 0,9 2-1 0 0,0-1-364 0 0,0-1 0 0 0,0-1 0 0 0,22-2 0 0 0,11-4-3721 0 0,-39 4 2393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64 5749 0 0,'1'-3'1674'0'0,"1"-1"1"0"0,-1 0 0 0 0,0 0 0 0 0,-1 0 0 0 0,1 1 0 0 0,0-1 0 0 0,-1-6 0 0 0,0 9-1507 0 0,0 0 0 0 0,-1 0 1 0 0,1-1-1 0 0,-1 1 0 0 0,1 0 0 0 0,0 0 1 0 0,-1 0-1 0 0,0 0 0 0 0,1 0 0 0 0,-1 0 1 0 0,0 0-1 0 0,1 0 0 0 0,-1 0 0 0 0,0 1 1 0 0,0-1-1 0 0,0 0 0 0 0,0 0 0 0 0,0 1 1 0 0,0-1-1 0 0,0 0 0 0 0,0 1 0 0 0,0-1 0 0 0,0 1 1 0 0,0-1-1 0 0,0 1 0 0 0,0 0 0 0 0,0-1 1 0 0,-2 1-1 0 0,-6-2 125 0 0,1 1 0 0 0,-1 0 1 0 0,1 1-1 0 0,-1 0 0 0 0,1 0 0 0 0,-1 1 0 0 0,1 0 1 0 0,-1 0-1 0 0,1 1 0 0 0,0 0 0 0 0,-1 1 0 0 0,-11 5 1 0 0,15-6-262 0 0,0 0 0 0 0,0 0 1 0 0,0 1-1 0 0,1 0 0 0 0,-1 0 0 0 0,1 0 1 0 0,0 0-1 0 0,0 1 0 0 0,0-1 0 0 0,0 1 1 0 0,0 0-1 0 0,1 0 0 0 0,0 1 1 0 0,0-1-1 0 0,0 1 0 0 0,0 0 0 0 0,1-1 1 0 0,0 1-1 0 0,0 0 0 0 0,-3 10 1 0 0,5-11-59 0 0,0 0 1 0 0,0 0 0 0 0,0 1 0 0 0,1-1-1 0 0,0 0 1 0 0,-1 0 0 0 0,2 0 0 0 0,-1 0-1 0 0,0 0 1 0 0,1-1 0 0 0,-1 1 0 0 0,1 0-1 0 0,0-1 1 0 0,0 1 0 0 0,1-1 0 0 0,-1 1-1 0 0,4 3 1 0 0,8 7-68 0 0,0 0 0 0 0,21 17 0 0 0,-20-18 39 0 0,-12-11 101 0 0,0 1 1 0 0,0-1 0 0 0,-1 1 0 0 0,1-1 0 0 0,-1 1 0 0 0,1 0 0 0 0,-1 0-1 0 0,0 0 1 0 0,0 0 0 0 0,0 1 0 0 0,-1-1 0 0 0,1 0 0 0 0,-1 1 0 0 0,0-1-1 0 0,0 1 1 0 0,0 0 0 0 0,0-1 0 0 0,0 1 0 0 0,-1 0 0 0 0,0-1 0 0 0,0 1-1 0 0,0 0 1 0 0,0-1 0 0 0,0 1 0 0 0,-1 0 0 0 0,0 0 0 0 0,0-1 0 0 0,0 1-1 0 0,0-1 1 0 0,0 1 0 0 0,-3 3 0 0 0,-1 3-4 0 0,0-1-1 0 0,-1 1 1 0 0,0-1-1 0 0,-1-1 0 0 0,1 1 1 0 0,-2-1-1 0 0,1 0 1 0 0,-1-1-1 0 0,-1 0 1 0 0,1 0-1 0 0,-1-1 1 0 0,0 0-1 0 0,-1 0 1 0 0,1-1-1 0 0,-1 0 1 0 0,-15 4-1 0 0,9-5-3477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1776 0 0,'0'0'13340'0'0,"-2"3"-11605"0"0,-6 11-919 0 0,0 0 1 0 0,1 0-1 0 0,1 1 0 0 0,1 0 1 0 0,0 0-1 0 0,1 1 0 0 0,-3 19 0 0 0,-15 97-489 0 0,13-100-4302 0 0,9-25 2456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4784 0 0,'0'-5'1061'0'0,"1"0"0"0"0,-1 0 0 0 0,1 0 0 0 0,0 0 0 0 0,0 0 0 0 0,0 0 0 0 0,1 0 0 0 0,0 0 0 0 0,0 1 0 0 0,5-10 0 0 0,-3 9-551 0 0,0-1-1 0 0,0 1 1 0 0,1 0 0 0 0,-1 0 0 0 0,1 1-1 0 0,0-1 1 0 0,9-5 0 0 0,-2 3-213 0 0,1 0 1 0 0,-1 1-1 0 0,1 0 1 0 0,0 1-1 0 0,1 0 1 0 0,-1 2-1 0 0,21-5 1 0 0,-30 8-214 0 0,0-1 1 0 0,0 0 0 0 0,1 1 0 0 0,-1 0-1 0 0,0 0 1 0 0,0 0 0 0 0,1 0 0 0 0,-1 1-1 0 0,0 0 1 0 0,0 0 0 0 0,0 0 0 0 0,0 0-1 0 0,0 1 1 0 0,0-1 0 0 0,0 1 0 0 0,-1 0-1 0 0,1 0 1 0 0,0 0 0 0 0,-1 1 0 0 0,0-1-1 0 0,1 1 1 0 0,-1 0 0 0 0,4 4-1 0 0,-2 0 22 0 0,-1 0 0 0 0,1 1 0 0 0,-1-1 0 0 0,-1 1 0 0 0,1 0 0 0 0,-1 0 0 0 0,0 0 0 0 0,-1 0 0 0 0,0 1 0 0 0,1 12 0 0 0,1 33 209 0 0,-2-1 1 0 0,-3 1 0 0 0,-7 56-1 0 0,2-33-1431 0 0,8-40-1937 0 0,-2-21 1454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156 170 2156 0 0,'-5'6'1215'0'0,"1"0"0"0"0,0 0 0 0 0,1 1 0 0 0,0 0-1 0 0,0 0 1 0 0,0-1 0 0 0,1 2 0 0 0,-3 12 0 0 0,4-15-819 0 0,0 1-1 0 0,1-1 1 0 0,-1 1 0 0 0,1 0 0 0 0,1-1-1 0 0,-1 1 1 0 0,1-1 0 0 0,0 1-1 0 0,0-1 1 0 0,0 1 0 0 0,1-1 0 0 0,2 7-1 0 0,-2-10-261 0 0,1 5 257 0 0,0 0-1 0 0,1 0 1 0 0,0-1 0 0 0,6 9-1 0 0,-8-13-300 0 0,0 0-1 0 0,1 0 1 0 0,-1 0 0 0 0,1 0-1 0 0,-1 0 1 0 0,1-1-1 0 0,-1 1 1 0 0,1-1-1 0 0,0 0 1 0 0,0 0-1 0 0,0 0 1 0 0,0 0 0 0 0,0 0-1 0 0,4 0 1 0 0,5 0 42 0 0,-1 0 0 0 0,1-1 1 0 0,-1-1-1 0 0,1 0 0 0 0,-1 0 1 0 0,1-2-1 0 0,-1 1 1 0 0,0-1-1 0 0,0-1 0 0 0,19-8 1 0 0,-16 6-27 0 0,-1-1 0 0 0,0-1 0 0 0,0 1 1 0 0,0-2-1 0 0,-1 0 0 0 0,-1-1 1 0 0,21-21-1 0 0,-27 24-27 0 0,0 0 0 0 0,0 0 0 0 0,0-1 0 0 0,-1 0 1 0 0,0 0-1 0 0,-1 0 0 0 0,0 0 0 0 0,0-1 0 0 0,-1 1 0 0 0,0-1 1 0 0,0 0-1 0 0,-1 0 0 0 0,0 1 0 0 0,-1-1 0 0 0,0 0 0 0 0,0 0 0 0 0,-2-10 1 0 0,1 14-26 0 0,0-1 1 0 0,-1 0-1 0 0,1 1 0 0 0,-1-1 1 0 0,0 1-1 0 0,0 0 1 0 0,-1-1-1 0 0,1 1 1 0 0,-1 0-1 0 0,0 0 1 0 0,-1 1-1 0 0,1-1 1 0 0,-1 1-1 0 0,0 0 1 0 0,0-1-1 0 0,0 2 0 0 0,-1-1 1 0 0,1 0-1 0 0,-1 1 1 0 0,0 0-1 0 0,0 0 1 0 0,0 1-1 0 0,-1-1 1 0 0,1 1-1 0 0,0 0 1 0 0,-1 1-1 0 0,-6-2 0 0 0,6 2-13 0 0,0 0 0 0 0,0 1 0 0 0,0 0 0 0 0,0 0-1 0 0,0 1 1 0 0,0 0 0 0 0,0 0 0 0 0,0 0 0 0 0,0 1-1 0 0,0 0 1 0 0,1 0 0 0 0,-1 0 0 0 0,1 1-1 0 0,-1 0 1 0 0,-8 6 0 0 0,3-1 14 0 0,0 1-1 0 0,0 0 1 0 0,1 0 0 0 0,0 1 0 0 0,-15 20-1 0 0,5 0 12 0 0,1 1-1 0 0,2 0 1 0 0,1 1-1 0 0,1 1 1 0 0,2 1-1 0 0,2 0 1 0 0,1 1-1 0 0,-7 39 1 0 0,12-49-178 0 0,-54 283 541 0 0,40-176-3110 0 0,18-116 1083 0 0,1-4-13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38 207 2156 0 0,'0'0'263'0'0,"-23"36"8175"0"0,20-31-7888 0 0,1 0 0 0 0,0-1 0 0 0,0 1 0 0 0,1 0 0 0 0,0 0 0 0 0,-1 0 0 0 0,2 1 0 0 0,-1-1 0 0 0,0 0 0 0 0,1 6 0 0 0,0-8-392 0 0,0 0-1 0 0,0 0 1 0 0,0 0 0 0 0,1-1 0 0 0,-1 1-1 0 0,1 0 1 0 0,-1 0 0 0 0,1 0 0 0 0,0-1 0 0 0,0 1-1 0 0,0 0 1 0 0,1-1 0 0 0,-1 1 0 0 0,1-1-1 0 0,-1 1 1 0 0,1-1 0 0 0,0 0 0 0 0,4 4-1 0 0,-4-4-49 0 0,1 0-1 0 0,1 0 0 0 0,-1 0 0 0 0,0-1 0 0 0,0 1 1 0 0,1-1-1 0 0,-1 0 0 0 0,0 0 0 0 0,1-1 0 0 0,-1 1 1 0 0,1 0-1 0 0,-1-1 0 0 0,6 0 0 0 0,5-1 60 0 0,0 0-1 0 0,0-1 0 0 0,0-1 0 0 0,-1 0 1 0 0,1-1-1 0 0,18-8 0 0 0,-17 6 71 0 0,-1-1-1 0 0,-1 0 0 0 0,1-1 0 0 0,-1-1 0 0 0,0 0 1 0 0,-1 0-1 0 0,0-2 0 0 0,19-21 0 0 0,-25 26-81 0 0,-1-1-1 0 0,1 0 1 0 0,-2 0-1 0 0,1-1 0 0 0,-1 0 1 0 0,0 0-1 0 0,0 0 1 0 0,-1 0-1 0 0,0 0 0 0 0,-1-1 1 0 0,0 1-1 0 0,0-1 1 0 0,-1 0-1 0 0,0 1 0 0 0,0-1 1 0 0,-1 0-1 0 0,-1-12 1 0 0,1 17-117 0 0,-1 0 0 0 0,0 0 0 0 0,0-1 0 0 0,0 1 0 0 0,-1 0 0 0 0,1 0 1 0 0,-1 0-1 0 0,0 1 0 0 0,0-1 0 0 0,0 0 0 0 0,0 1 0 0 0,-1-1 1 0 0,0 1-1 0 0,1 0 0 0 0,-1 0 0 0 0,-1 0 0 0 0,1 0 0 0 0,-5-4 0 0 0,2 4-9 0 0,1 0 0 0 0,-1 1 0 0 0,0-1-1 0 0,0 1 1 0 0,0 0 0 0 0,0 1 0 0 0,0 0-1 0 0,-1 0 1 0 0,1 0 0 0 0,0 0 0 0 0,-11 1-1 0 0,7 1-110 0 0,1-1 0 0 0,-1 1 1 0 0,1 1-1 0 0,0 0 0 0 0,-1 0 0 0 0,1 1 0 0 0,0 0 0 0 0,0 1 0 0 0,1 0 0 0 0,-1 0 0 0 0,1 1 0 0 0,0 0 0 0 0,0 0 1 0 0,0 1-1 0 0,1 0 0 0 0,-13 13 0 0 0,12-8-771 0 0,0 0 1 0 0,0 1 0 0 0,1 0-1 0 0,-10 23 1 0 0,12-15-744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29 5356 0 0,'0'-2'585'0'0,"-1"1"0"0"0,1 0 0 0 0,0-1 0 0 0,-1 1 0 0 0,1 0 0 0 0,-1-1 0 0 0,0 1 0 0 0,1 0 0 0 0,-1 0 0 0 0,0-1 0 0 0,0 1 0 0 0,0 0 0 0 0,0 0 0 0 0,0 0 0 0 0,0 0 0 0 0,0 0 0 0 0,0 0 0 0 0,0 0 0 0 0,0 1 0 0 0,0-1 0 0 0,-1 0 0 0 0,0 0 0 0 0,-1 0-254 0 0,0 1-1 0 0,1-1 1 0 0,-1 1-1 0 0,1 0 0 0 0,-1-1 1 0 0,0 1-1 0 0,1 0 1 0 0,-1 1-1 0 0,0-1 0 0 0,1 0 1 0 0,-4 2-1 0 0,-1 0-153 0 0,0 0-1 0 0,0 1 0 0 0,0-1 1 0 0,0 2-1 0 0,0-1 0 0 0,1 1 1 0 0,-11 8-1 0 0,12-8-114 0 0,1 0 0 0 0,0 0 0 0 0,0 0 0 0 0,1 1 0 0 0,-1-1 0 0 0,1 1 0 0 0,0 0 0 0 0,0 0 0 0 0,1 0 0 0 0,-1 0 0 0 0,1 1 0 0 0,1-1 0 0 0,-1 1 0 0 0,0-1 0 0 0,1 1 0 0 0,0-1 0 0 0,1 1 0 0 0,-1 0 0 0 0,1 0-1 0 0,0-1 1 0 0,1 1 0 0 0,-1 0 0 0 0,1-1 0 0 0,0 1 0 0 0,1 0 0 0 0,3 9 0 0 0,3 3-58 0 0,2 0 0 0 0,0-1-1 0 0,1 0 1 0 0,14 16-1 0 0,-19-28 68 0 0,-2 1 0 0 0,1-1 0 0 0,-1 1 0 0 0,0 0 0 0 0,0 1 0 0 0,0-1 0 0 0,-1 0 0 0 0,0 1 0 0 0,0 0-1 0 0,-1 0 1 0 0,0 0 0 0 0,0 0 0 0 0,1 9 0 0 0,-4-13 4 0 0,1 0 1 0 0,-1 0-1 0 0,1 0 1 0 0,-1 0-1 0 0,0 0 0 0 0,-1 0 1 0 0,1-1-1 0 0,0 1 0 0 0,-1 0 1 0 0,1-1-1 0 0,-1 1 1 0 0,0-1-1 0 0,0 1 0 0 0,0-1 1 0 0,-3 3-1 0 0,-2 2 115 0 0,-1-1-1 0 0,0 0 1 0 0,-11 8-1 0 0,8-8-134 0 0,-1 0-1 0 0,1 0 1 0 0,-1-1-1 0 0,0 0 0 0 0,-14 2 1 0 0,-12-2-3571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3292 0 0,'115'-17'11291'0'0,"59"2"-5912"0"0,82-11-2890 0 0,-246 25-2384 0 0,29-8 967 0 0,-37 9-1008 0 0,0-1 1 0 0,0 1-1 0 0,-1-1 1 0 0,1 0-1 0 0,0 0 1 0 0,0 0-1 0 0,-1 0 0 0 0,1 0 1 0 0,-1 0-1 0 0,1 0 1 0 0,-1-1-1 0 0,1 1 1 0 0,-1 0-1 0 0,0-1 1 0 0,0 0-1 0 0,2-1 1 0 0,-3 2 189 0 0,0 1-252 0 0,0 0 0 0 0,0 0 1 0 0,-1 0-1 0 0,1 0 0 0 0,0 0 1 0 0,0 0-1 0 0,-1 0 1 0 0,1 0-1 0 0,0 0 0 0 0,0-1 1 0 0,-1 1-1 0 0,1 0 0 0 0,0 0 1 0 0,0 0-1 0 0,0 0 1 0 0,-1 0-1 0 0,1 0 0 0 0,0 0 1 0 0,0-1-1 0 0,0 1 0 0 0,-1 0 1 0 0,1 0-1 0 0,0 0 1 0 0,0-1-1 0 0,0 1 0 0 0,0 0 1 0 0,0 0-1 0 0,-1 0 0 0 0,1-1 1 0 0,0 1-1 0 0,0-1 2 0 0,0 1 0 0 0,0 0-1 0 0,-1-1 1 0 0,1 1 0 0 0,0 0-1 0 0,-1-1 1 0 0,1 1 0 0 0,0 0-1 0 0,0-1 1 0 0,-1 1 0 0 0,1 0-1 0 0,-1-1 1 0 0,1 1 0 0 0,0 0-1 0 0,-1 0 1 0 0,1 0 0 0 0,0-1 0 0 0,-1 1-1 0 0,1 0 1 0 0,-1 0 0 0 0,1 0-1 0 0,-1 0 1 0 0,0 0 0 0 0,-4 0 38 0 0,0 1-1 0 0,-1 1 1 0 0,1-1 0 0 0,0 0 0 0 0,0 1 0 0 0,0 0 0 0 0,0 1 0 0 0,0-1 0 0 0,1 1 0 0 0,-1 0 0 0 0,1 0-1 0 0,-1 0 1 0 0,-7 8 0 0 0,3-2 30 0 0,0 0 0 0 0,0 1 0 0 0,1 1 0 0 0,-13 19 0 0 0,8-4-68 0 0,1-1 0 0 0,2 1 0 0 0,1 1 0 0 0,1 0 0 0 0,1 0 0 0 0,1 1 0 0 0,1 0 0 0 0,2 0 0 0 0,1 0 0 0 0,1 0 0 0 0,4 38 0 0 0,-2-58-979 0 0,0 0 0 0 0,1 0-1 0 0,4 16 1 0 0,1-11-616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3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86 170 3452 0 0,'-1'0'637'0'0,"0"0"0"0"0,-1 0-1 0 0,1 0 1 0 0,0 0 0 0 0,-1 0-1 0 0,1 0 1 0 0,-1 0-1 0 0,1 0 1 0 0,0 1 0 0 0,-1-1-1 0 0,1 0 1 0 0,0 1 0 0 0,0-1-1 0 0,-1 1 1 0 0,0 0 0 0 0,-18 17 3593 0 0,15-12-3639 0 0,0 1-1 0 0,1 0 1 0 0,0 0 0 0 0,-5 10 0 0 0,8-14-489 0 0,0 0 1 0 0,0 0 0 0 0,0 0-1 0 0,0 1 1 0 0,0-1 0 0 0,0 0 0 0 0,1 0-1 0 0,0 1 1 0 0,0-1 0 0 0,0 0-1 0 0,0 1 1 0 0,0-1 0 0 0,0 0 0 0 0,1 1-1 0 0,0-1 1 0 0,0 0 0 0 0,0 0 0 0 0,0 0-1 0 0,0 0 1 0 0,0 0 0 0 0,1 0-1 0 0,0 0 1 0 0,0 0 0 0 0,-1 0 0 0 0,1-1-1 0 0,5 5 1 0 0,-4-4-52 0 0,1 0-1 0 0,-1 0 1 0 0,1-1 0 0 0,0 1-1 0 0,0-1 1 0 0,0 0 0 0 0,0 0-1 0 0,0 0 1 0 0,1-1-1 0 0,-1 1 1 0 0,1-1 0 0 0,-1 0-1 0 0,1-1 1 0 0,-1 1 0 0 0,1-1-1 0 0,-1 0 1 0 0,1 0 0 0 0,8-1-1 0 0,0-1 2 0 0,0-1 0 0 0,1-1 0 0 0,-2 0 0 0 0,1-1 0 0 0,0 0 0 0 0,-1-1 0 0 0,0 0 0 0 0,0-1 0 0 0,-1 0 0 0 0,12-10 0 0 0,-15 10 53 0 0,0 0-1 0 0,-1 0 1 0 0,1-1-1 0 0,-2 0 1 0 0,1 0-1 0 0,-1-1 1 0 0,0 1-1 0 0,-1-1 1 0 0,0-1-1 0 0,0 1 1 0 0,-1-1-1 0 0,-1 0 1 0 0,5-16-1 0 0,-7 20-33 0 0,0 0 0 0 0,0 0 0 0 0,-1 0 0 0 0,1 1 0 0 0,-2-1 1 0 0,1 0-1 0 0,0 0 0 0 0,-1 0 0 0 0,0 0 0 0 0,-1 1 0 0 0,1-1 0 0 0,-4-6 0 0 0,3 8-43 0 0,0 0 0 0 0,0 0-1 0 0,0 0 1 0 0,-1 1 0 0 0,0-1-1 0 0,1 1 1 0 0,-1 0 0 0 0,-1-1 0 0 0,1 2-1 0 0,0-1 1 0 0,-1 0 0 0 0,1 0 0 0 0,-1 1-1 0 0,0 0 1 0 0,0 0 0 0 0,-6-2 0 0 0,1 1-5 0 0,-1 0-1 0 0,0 1 1 0 0,0 0 0 0 0,1 1 0 0 0,-1 0 0 0 0,0 1 0 0 0,0 0 0 0 0,0 0 0 0 0,0 1 0 0 0,0 0 0 0 0,0 1 0 0 0,1 0 0 0 0,-1 1 0 0 0,0 0 0 0 0,1 0 0 0 0,0 1 0 0 0,0 0 0 0 0,0 0 0 0 0,0 1 0 0 0,1 1 0 0 0,0-1 0 0 0,0 2-1 0 0,0-1 1 0 0,1 1 0 0 0,0 0 0 0 0,0 0 0 0 0,1 1 0 0 0,0-1 0 0 0,0 2 0 0 0,0-1 0 0 0,1 1 0 0 0,-4 9 0 0 0,8-13-50 0 0,-1-1 0 0 0,1 1 0 0 0,0-1 0 0 0,0 1 0 0 0,1-1 0 0 0,0 1-1 0 0,-1 0 1 0 0,1-1 0 0 0,1 1 0 0 0,-1 0 0 0 0,1-1 0 0 0,0 1 0 0 0,0 0 0 0 0,0-1 0 0 0,0 0 0 0 0,1 1 0 0 0,0-1 0 0 0,0 0 0 0 0,0 1 0 0 0,0-1 0 0 0,1-1-1 0 0,0 1 1 0 0,-1 0 0 0 0,1 0 0 0 0,1-1 0 0 0,-1 0 0 0 0,0 0 0 0 0,1 0 0 0 0,6 4 0 0 0,-4-4-128 0 0,1-1 0 0 0,-1 1 0 0 0,1-2 0 0 0,0 1 0 0 0,0-1 1 0 0,0 0-1 0 0,0 0 0 0 0,0-1 0 0 0,-1 0 0 0 0,1 0 0 0 0,0-1 0 0 0,0 0 0 0 0,0 0 1 0 0,0 0-1 0 0,0-1 0 0 0,-1 0 0 0 0,1 0 0 0 0,-1-1 0 0 0,0 0 0 0 0,1 0 0 0 0,-1-1 0 0 0,6-4 1 0 0,3-2 214 0 0,-1-1 0 0 0,0-1 0 0 0,0 0 0 0 0,-2 0 0 0 0,1-2 1 0 0,-2 1-1 0 0,14-22 0 0 0,54-93 4313 0 0,-79 127-4352 0 0,0 1 0 0 0,0 0-1 0 0,0 0 1 0 0,0 0 0 0 0,0 0 0 0 0,0 0-1 0 0,0 0 1 0 0,1 0 0 0 0,-1 0 0 0 0,0 0-1 0 0,0 0 1 0 0,0 0 0 0 0,0 0 0 0 0,0 0-1 0 0,0 0 1 0 0,0 0 0 0 0,0 0 0 0 0,0 0-1 0 0,1 0 1 0 0,-1 0 0 0 0,0 0 0 0 0,0 0-1 0 0,0 0 1 0 0,0 0 0 0 0,0 0 0 0 0,0 0-1 0 0,0 0 1 0 0,0 0 0 0 0,0 0 0 0 0,1 0-1 0 0,-1 0 1 0 0,0 0 0 0 0,0 0 0 0 0,0 0-1 0 0,0 1 1 0 0,0-1 0 0 0,0 0 0 0 0,0 0-1 0 0,0 0 1 0 0,0 0 0 0 0,0 0 0 0 0,0 0-1 0 0,0 0 1 0 0,0 0 0 0 0,0 0 0 0 0,0 0 0 0 0,0 1-1 0 0,0-1 1 0 0,1 0 0 0 0,-1 0 0 0 0,0 0-1 0 0,0 0 1 0 0,0 0 0 0 0,0 0 0 0 0,0 0-1 0 0,0 0 1 0 0,-1 1 0 0 0,6 11 505 0 0,3 29-506 0 0,-3-13 120 0 0,6 20-133 0 0,8 31-657 0 0,-15-67-440 0 0,1-1-1 0 0,8 17 1 0 0,-2-9-478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4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336 695 3212 0 0,'-1'-5'1715'0'0,"-1"0"-1"0"0,0 1 0 0 0,1-1 0 0 0,-2 0 1 0 0,-3-7-1 0 0,3 9-889 0 0,1-1 1 0 0,-1 1 0 0 0,0 0-1 0 0,0-1 1 0 0,0 1-1 0 0,-4-3 1 0 0,3 3-589 0 0,0 1 0 0 0,-1 0 0 0 0,1 0 0 0 0,0 0 0 0 0,-1 0 0 0 0,1 0 0 0 0,-1 1 1 0 0,0 0-1 0 0,1 0 0 0 0,-1 0 0 0 0,0 1 0 0 0,1 0 0 0 0,-1-1 0 0 0,0 2 0 0 0,0-1 0 0 0,0 0 0 0 0,1 1 1 0 0,-1 0-1 0 0,0 0 0 0 0,1 1 0 0 0,-6 1 0 0 0,-2 2-116 0 0,0 1 1 0 0,0 0 0 0 0,1 0-1 0 0,0 1 1 0 0,0 1-1 0 0,1 0 1 0 0,0 0-1 0 0,0 1 1 0 0,1 0-1 0 0,0 0 1 0 0,1 1-1 0 0,0 1 1 0 0,0-1 0 0 0,1 1-1 0 0,1 1 1 0 0,-1-1-1 0 0,2 1 1 0 0,0 0-1 0 0,0 0 1 0 0,1 1-1 0 0,1-1 1 0 0,-4 24 0 0 0,7-29-92 0 0,0-1 0 0 0,0 0 0 0 0,0 1 0 0 0,1-1 0 0 0,0 0 0 0 0,0 1 1 0 0,0-1-1 0 0,1 0 0 0 0,0 0 0 0 0,0 0 0 0 0,1 0 0 0 0,-1-1 1 0 0,1 1-1 0 0,6 7 0 0 0,-7-10-24 0 0,0 0 0 0 0,0 0 0 0 0,1-1 0 0 0,-1 1 0 0 0,1-1 0 0 0,-1 0 0 0 0,1 1 0 0 0,0-1 0 0 0,0 0 0 0 0,0-1-1 0 0,0 1 1 0 0,0-1 0 0 0,1 1 0 0 0,-1-1 0 0 0,0 0 0 0 0,1 0 0 0 0,-1 0 0 0 0,1-1 0 0 0,-1 1 0 0 0,1-1 0 0 0,-1 0 0 0 0,1 0 0 0 0,-1 0 0 0 0,1 0 0 0 0,-1-1 0 0 0,1 1 0 0 0,3-2 0 0 0,7-2-65 0 0,1-1-1 0 0,24-12 1 0 0,-34 15 26 0 0,1-2 0 0 0,-1 1 0 0 0,0-1 0 0 0,0 1 0 0 0,0-1 0 0 0,0-1 0 0 0,-1 1 0 0 0,0-1 0 0 0,6-7 1 0 0,-5 5-11 0 0,0-1 0 0 0,0 1 1 0 0,0-1-1 0 0,-1 0 1 0 0,0 0-1 0 0,-1 0 1 0 0,0-1-1 0 0,0 1 1 0 0,-1-1-1 0 0,3-17 0 0 0,-5-2 26 0 0,0 0-1 0 0,-1 0 1 0 0,-2 1-1 0 0,-1-1 1 0 0,-9-33-1 0 0,-1 13 199 0 0,-1 1 0 0 0,-25-48 1 0 0,20 55 122 0 0,-41-59 0 0 0,24 43 58 0 0,35 52-328 0 0,0 1 0 0 0,0-1-1 0 0,0 0 1 0 0,0 0 0 0 0,0 0 0 0 0,1 0-1 0 0,0 0 1 0 0,0 0 0 0 0,0 0-1 0 0,0-5 1 0 0,1 7-30 0 0,0 0 0 0 0,0 0-1 0 0,1-1 1 0 0,-1 1 0 0 0,1 0 0 0 0,-1 0-1 0 0,1 0 1 0 0,0-1 0 0 0,0 1 0 0 0,0 0-1 0 0,0 0 1 0 0,0 0 0 0 0,1 1 0 0 0,-1-1-1 0 0,0 0 1 0 0,1 0 0 0 0,-1 1 0 0 0,1-1-1 0 0,0 1 1 0 0,0-1 0 0 0,2-1 0 0 0,20-12 4 0 0,1 2 1 0 0,0 0-1 0 0,1 1 1 0 0,0 2-1 0 0,44-12 1 0 0,28-10 48 0 0,-40 15 108 0 0,-27 10-1658 0 0,-19 6-2138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15285 0 0,'10'-8'561'0'0,"-1"-1"-1"0"0,1 0 0 0 0,-2-1 0 0 0,1 0 1 0 0,-1 0-1 0 0,-1-1 0 0 0,0 0 0 0 0,0 0 1 0 0,-1 0-1 0 0,0-1 0 0 0,-1 0 1 0 0,-1 0-1 0 0,0-1 0 0 0,0 1 0 0 0,2-18 1 0 0,-2-12 2531 0 0,-2 25-992 0 0,-3 34-1789 0 0,0 7-308 0 0,1-1 0 0 0,2 0 0 0 0,0 0 0 0 0,1 0 0 0 0,2 0-1 0 0,0 0 1 0 0,12 30 0 0 0,-15-47-325 0 0,0-1 0 0 0,1 0 0 0 0,0 1 0 0 0,0-1 1 0 0,0 0-1 0 0,1 0 0 0 0,0 0 0 0 0,-1-1 0 0 0,8 6 0 0 0,3 4-1265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4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55 2688 0 0,'-1'-3'1284'0'0,"0"0"0"0"0,0 0-1 0 0,0-1 1 0 0,0 1 0 0 0,-1 0-1 0 0,1 0 1 0 0,-3-3 0 0 0,2 3-566 0 0,0 1 0 0 0,1 1 0 0 0,-1-1 0 0 0,0 0 1 0 0,0 0-1 0 0,0 1 0 0 0,0-1 0 0 0,-3-1 0 0 0,1 1-322 0 0,1 1-1 0 0,-1 0 0 0 0,1 0 1 0 0,-1 0-1 0 0,1 0 0 0 0,-1 0 0 0 0,1 1 1 0 0,-1 0-1 0 0,0 0 0 0 0,1 0 1 0 0,-1 0-1 0 0,0 0 0 0 0,-3 1 1 0 0,1 0-280 0 0,0 1 1 0 0,0 0-1 0 0,0 0 1 0 0,0 0-1 0 0,0 0 1 0 0,1 1-1 0 0,-1 0 0 0 0,1 0 1 0 0,-1 1-1 0 0,1-1 1 0 0,0 1-1 0 0,1 0 1 0 0,-1 1-1 0 0,1-1 1 0 0,0 1-1 0 0,-7 9 1 0 0,10-12-96 0 0,0 0 0 0 0,0 0 0 0 0,0 0 0 0 0,0 1 0 0 0,0-1 0 0 0,1 0 0 0 0,-1 0 0 0 0,1 1 0 0 0,0-1 0 0 0,0 0 0 0 0,-1 0 0 0 0,1 1 0 0 0,1-1 0 0 0,-1 0 0 0 0,0 1 0 0 0,1-1 1 0 0,-1 0-1 0 0,1 1 0 0 0,-1-1 0 0 0,1 0 0 0 0,0 0 0 0 0,0 0 0 0 0,0 0 0 0 0,0 0 0 0 0,1 0 0 0 0,-1 0 0 0 0,0 0 0 0 0,1 0 0 0 0,0-1 0 0 0,-1 1 0 0 0,1-1 0 0 0,0 1 0 0 0,2 1 0 0 0,4 3-11 0 0,0-1 0 0 0,0 0 0 0 0,1 0 0 0 0,-1-1 0 0 0,1 0 0 0 0,1 0 0 0 0,11 3 0 0 0,-7-6 232 0 0,-29 1-196 0 0,7 2-23 0 0,0 1 1 0 0,0-1-1 0 0,0 1 1 0 0,0 1-1 0 0,1 0 1 0 0,0 0-1 0 0,-12 13 1 0 0,4-2 87 0 0,-25 37 1 0 0,37-49-93 0 0,0 0 1 0 0,0 0-1 0 0,0 0 1 0 0,1 1-1 0 0,0-1 1 0 0,0 0-1 0 0,0 1 1 0 0,1 0 0 0 0,-1-1-1 0 0,1 1 1 0 0,1 0-1 0 0,-1-1 1 0 0,1 1-1 0 0,0 0 1 0 0,2 9-1 0 0,-2-11-10 0 0,2-1 0 0 0,-1 1-1 0 0,0-1 1 0 0,1 1 0 0 0,-1-1-1 0 0,1 1 1 0 0,0-1 0 0 0,0 0 0 0 0,1 0-1 0 0,-1 0 1 0 0,0 0 0 0 0,1 0-1 0 0,0-1 1 0 0,0 1 0 0 0,0-1 0 0 0,0 0-1 0 0,0 0 1 0 0,0 0 0 0 0,1 0-1 0 0,-1 0 1 0 0,0-1 0 0 0,1 1 0 0 0,0-1-1 0 0,4 1 1 0 0,0-1-408 0 0,0 1 1 0 0,0-2-1 0 0,0 1 1 0 0,1-1-1 0 0,-1 0 1 0 0,0-1-1 0 0,0 0 1 0 0,0 0-1 0 0,0-1 1 0 0,15-5-1 0 0,1-1-1215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89 1832 0 0,'-3'-10'11946'0'0,"5"8"-11595"0"0,0 0 0 0 0,0 1 0 0 0,0-1 0 0 0,0 1 0 0 0,1-1 0 0 0,-1 1 0 0 0,0 0 0 0 0,1 0 0 0 0,-1 0 0 0 0,0 0 0 0 0,1 0-1 0 0,3-1 1 0 0,42-6 1484 0 0,-25 4-1198 0 0,33-5 357 0 0,-35 6-601 0 0,0 0 0 0 0,0-2-1 0 0,36-12 1 0 0,-20 7 1341 0 0,-36 10-1187 0 0,3-1 633 0 0,-4 1-1119 0 0,0 0-31 0 0,0 0 0 0 0,0 0 0 0 0,-12 13 26 0 0,2 0 1 0 0,-1 1-1 0 0,1 0 0 0 0,1 1 0 0 0,1 0 1 0 0,0 0-1 0 0,1 1 0 0 0,-8 25 0 0 0,13-34-102 0 0,0 1-1 0 0,1 0 1 0 0,0 0-1 0 0,0-1 1 0 0,0 1 0 0 0,1 0-1 0 0,0 0 1 0 0,1 0-1 0 0,-1 0 1 0 0,2-1-1 0 0,-1 1 1 0 0,1 0 0 0 0,0-1-1 0 0,3 8 1 0 0,-3-10 7 0 0,0 0 1 0 0,1-1 0 0 0,-1 1 0 0 0,1-1 0 0 0,-1 1 0 0 0,1-1-1 0 0,1 0 1 0 0,-1 0 0 0 0,0-1 0 0 0,1 1 0 0 0,0-1-1 0 0,0 1 1 0 0,0-1 0 0 0,0 0 0 0 0,0-1 0 0 0,1 1 0 0 0,-1-1-1 0 0,1 0 1 0 0,0 0 0 0 0,0 0 0 0 0,0-1 0 0 0,7 2-1 0 0,19-1 2632 0 0,-35 1-2501 0 0,-8 6-48 0 0,1 0-1 0 0,0 1 1 0 0,0 1 0 0 0,1 0 0 0 0,1 0 0 0 0,-1 1 0 0 0,2 0 0 0 0,0 1 0 0 0,-12 26 0 0 0,5-7-18 0 0,1 0 1 0 0,3 1-1 0 0,-11 44 0 0 0,5 2 12 0 0,4 0-1 0 0,3 1 0 0 0,1 94 1 0 0,10-150-28 0 0,-2-1 0 0 0,-1 0 0 0 0,0 1 0 0 0,-2-1 0 0 0,-6 23 0 0 0,9-43-6 0 0,0-1-1 0 0,0 1 0 0 0,-1 0 0 0 0,1-1 0 0 0,-1 1 0 0 0,0-1 0 0 0,1 1 1 0 0,-1-1-1 0 0,0 0 0 0 0,0 1 0 0 0,0-1 0 0 0,-1 0 0 0 0,1 0 1 0 0,-1-1-1 0 0,1 1 0 0 0,-1-1 0 0 0,1 1 0 0 0,-1-1 0 0 0,0 0 1 0 0,0 0-1 0 0,1 0 0 0 0,-1 0 0 0 0,0 0 0 0 0,0 0 0 0 0,0-1 1 0 0,-4 0-1 0 0,3 1 6 0 0,0-1 0 0 0,-1-1 1 0 0,1 1-1 0 0,0 0 0 0 0,0-1 1 0 0,-1 0-1 0 0,1 0 0 0 0,0-1 0 0 0,0 1 1 0 0,0-1-1 0 0,0 1 0 0 0,1-1 1 0 0,-1-1-1 0 0,0 1 0 0 0,1 0 0 0 0,-1-1 1 0 0,1 0-1 0 0,-4-3 0 0 0,2 0 3 0 0,-1 0-1 0 0,1-1 0 0 0,1 1 0 0 0,-1-1 0 0 0,1 0 1 0 0,-3-7-1 0 0,5 10-8 0 0,1 0 0 0 0,0 0 0 0 0,0 1 0 0 0,0-1 0 0 0,1 0 0 0 0,-1 0 1 0 0,1 0-1 0 0,0 0 0 0 0,0 0 0 0 0,1 0 0 0 0,-1 1 0 0 0,1-1 0 0 0,-1 0 0 0 0,1 0 0 0 0,2-4 0 0 0,1-2-19 0 0,0 1-1 0 0,1-1 1 0 0,0 1-1 0 0,0 0 0 0 0,1 0 1 0 0,0 1-1 0 0,0 0 1 0 0,1 0-1 0 0,8-8 0 0 0,-1 4-789 0 0,0 1-1 0 0,1 0 0 0 0,0 1 0 0 0,22-11 0 0 0,-15 10-800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4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6197 0 0,'8'-9'15468'0'0,"-6"9"-14654"0"0,-1 1-583 0 0,0-1 0 0 0,-1 1-1 0 0,1 0 1 0 0,0 0 0 0 0,-1 0 0 0 0,1 0 0 0 0,-1 0 0 0 0,1 0-1 0 0,-1 0 1 0 0,1 0 0 0 0,-1 0 0 0 0,0 0 0 0 0,0 0 0 0 0,1 0-1 0 0,-1 0 1 0 0,0 1 0 0 0,2 17 299 0 0,0-1-1 0 0,-1 0 1 0 0,-1 1-1 0 0,-3 24 0 0 0,0 18-32 0 0,3-35-524 0 0,-1-8-1230 0 0,1 0-1 0 0,5 31 1 0 0,-2-31-349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4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58 2452 0 0,'0'0'541'0'0,"-1"-1"-1"0"0,0 0 1 0 0,1 1 0 0 0,-1-1-1 0 0,0 0 1 0 0,0 1-1 0 0,1-1 1 0 0,-1 1 0 0 0,0-1-1 0 0,0 1 1 0 0,0 0-1 0 0,0-1 1 0 0,0 1-1 0 0,0 0 1 0 0,0-1 0 0 0,0 1-1 0 0,0 0 1 0 0,0 0-1 0 0,0 0 1 0 0,0 0 0 0 0,0 0-1 0 0,0 0 1 0 0,0 0-1 0 0,0 0 1 0 0,1 1-1 0 0,-3-1 1 0 0,0 2 76 0 0,0-1 0 0 0,0 0-1 0 0,0 1 1 0 0,0 0 0 0 0,0 0 0 0 0,0 0-1 0 0,-5 4 1 0 0,2 1-172 0 0,-1-1 1 0 0,1 1-1 0 0,0 0 0 0 0,0 1 0 0 0,-5 10 1 0 0,6-8-165 0 0,1-1 0 0 0,0 1 0 0 0,1 0 0 0 0,0 0 0 0 0,1 0 0 0 0,0 0 1 0 0,-2 16-1 0 0,4-22-237 0 0,0 0 0 0 0,0 0 0 0 0,0 0 0 0 0,1 0 0 0 0,-1 0 0 0 0,1 0 0 0 0,0-1 0 0 0,0 1 0 0 0,0 0 0 0 0,1 0 0 0 0,-1-1 0 0 0,1 1 0 0 0,0-1 0 0 0,0 1 0 0 0,0-1 1 0 0,0 0-1 0 0,1 1 0 0 0,-1-1 0 0 0,1-1 0 0 0,0 1 0 0 0,0 0 0 0 0,5 3 0 0 0,-2-3-24 0 0,-1 0 0 0 0,1-1 0 0 0,0 1 0 0 0,-1-2 0 0 0,1 1 0 0 0,0 0 0 0 0,0-1 0 0 0,0 0 0 0 0,1-1 0 0 0,-1 1 0 0 0,0-1 0 0 0,0-1 0 0 0,0 1 0 0 0,0-1 0 0 0,0 0 0 0 0,0 0 0 0 0,10-3 0 0 0,-2-1-26 0 0,1-1 0 0 0,-1 0 0 0 0,0 0-1 0 0,-1-1 1 0 0,25-18 0 0 0,-33 21 20 0 0,0 0 0 0 0,0 0 0 0 0,-1 0 0 0 0,0-1 0 0 0,0 0 0 0 0,0 0 0 0 0,0 0 0 0 0,-1 0 0 0 0,0-1 0 0 0,0 1 0 0 0,0-1 0 0 0,0 1 0 0 0,-1-1 0 0 0,0 0 0 0 0,-1 0 0 0 0,1 0 0 0 0,-1-1 0 0 0,0 1 0 0 0,-1 0 0 0 0,1 0 0 0 0,-2-7 0 0 0,0 4 26 0 0,0-1 36 0 0,-1-1 0 0 0,-5-17 0 0 0,6 24-63 0 0,-1 1-1 0 0,0-1 1 0 0,0 1 0 0 0,0-1 0 0 0,0 1-1 0 0,0 0 1 0 0,-1 0 0 0 0,1 0-1 0 0,-1 0 1 0 0,-5-5 0 0 0,2 4-2 0 0,-1 0 1 0 0,1 1-1 0 0,0-1 1 0 0,-1 1 0 0 0,0 0-1 0 0,1 1 1 0 0,-1-1-1 0 0,0 2 1 0 0,0-1-1 0 0,-1 1 1 0 0,1 0 0 0 0,0 0-1 0 0,0 1 1 0 0,-1 0-1 0 0,1 0 1 0 0,0 1-1 0 0,0-1 1 0 0,0 2 0 0 0,-1-1-1 0 0,1 1 1 0 0,0 0-1 0 0,1 1 1 0 0,-11 4 0 0 0,6-2-2 0 0,1 0 0 0 0,0 1 0 0 0,1 0 0 0 0,-1 0 0 0 0,1 1 0 0 0,0 0 0 0 0,1 1 0 0 0,0 0 0 0 0,0 0 0 0 0,1 1 0 0 0,0 0 0 0 0,0 0 0 0 0,1 0 0 0 0,-8 17 0 0 0,12-20-6 0 0,-1-1-1 0 0,2 0 1 0 0,-1 1 0 0 0,1-1 0 0 0,0 1 0 0 0,0 0 0 0 0,0-1-1 0 0,1 1 1 0 0,0 0 0 0 0,0 6 0 0 0,1-9-12 0 0,-1 0 0 0 0,1 0 1 0 0,0 0-1 0 0,0-1 0 0 0,0 1 0 0 0,0 0 1 0 0,0 0-1 0 0,1-1 0 0 0,-1 1 0 0 0,1 0 1 0 0,0-1-1 0 0,0 0 0 0 0,0 1 0 0 0,0-1 1 0 0,0 0-1 0 0,0 0 0 0 0,1 0 0 0 0,-1 0 1 0 0,1 0-1 0 0,4 2 0 0 0,1-1-73 0 0,0 0 0 0 0,0 0 0 0 0,1-1 1 0 0,-1 0-1 0 0,0 0 0 0 0,1-1 0 0 0,0 0 0 0 0,-1 0 0 0 0,1-1 0 0 0,0 0 0 0 0,-1-1 0 0 0,1 0 1 0 0,-1 0-1 0 0,1-1 0 0 0,-1 0 0 0 0,14-5 0 0 0,-9 2 51 0 0,0 0 1 0 0,-1-1-1 0 0,0 0 0 0 0,0-1 1 0 0,-1 0-1 0 0,1-1 0 0 0,-2 0 1 0 0,1-1-1 0 0,17-19 1 0 0,-18 16 377 0 0,-1 0 0 0 0,-1-1 0 0 0,0 0 0 0 0,0 0 1 0 0,-1-1-1 0 0,6-17 0 0 0,3-3 942 0 0,-15 33-894 0 0,-1 5-356 0 0,10 187 165 0 0,-6-143-481 0 0,1 8-693 0 0,3-22-2934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5184 0 0,'-7'-6'14518'0'0,"-4"18"-12682"0"0,11 1-1136 0 0,0-3-204 0 0,0 5-340 0 0,0-1-744 0 0,4 3-1004 0 0,-1 1 48 0 0,-3-1 52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39:4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7357 0 0,'16'-3'23793'0'0,"-10"1"-21779"0"0,-4-8-7691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10 1720 0 0,'-1'-9'14166'0'0,"-1"23"-11487"0"0,-2 33-2793 0 0,47 500 2845 0 0,-38-503-2629 0 0,30 329 619 0 0,-32-338-622 0 0,-1-26 104 0 0,-1 0 0 0 0,0-1 0 0 0,0 1 0 0 0,-1 0 0 0 0,0-1-1 0 0,-1 1 1 0 0,0 0 0 0 0,0-1 0 0 0,-1 1 0 0 0,-4 10 0 0 0,5-16-108 0 0,-1-1 0 0 0,0 1 0 0 0,-1 0 0 0 0,1-1 0 0 0,0 0 0 0 0,-1 0 1 0 0,0 0-1 0 0,1 0 0 0 0,-1 0 0 0 0,0 0 0 0 0,0-1 0 0 0,0 1 0 0 0,0-1 1 0 0,0 0-1 0 0,0 0 0 0 0,0 0 0 0 0,-1 0 0 0 0,-5 1 0 0 0,-7 0 178 0 0,0-1-1 0 0,-22 0 0 0 0,37-1-261 0 0,-81-3 495 0 0,54 0-478 0 0,0 2 1 0 0,0 1-1 0 0,-1 1 1 0 0,-29 6-1 0 0,55-6-396 0 0,0 0-1 0 0,-1 0 1 0 0,1 0-1 0 0,0 0 1 0 0,0 1-1 0 0,0 0 1 0 0,0-1 0 0 0,0 1-1 0 0,1 0 1 0 0,-5 5-1 0 0,3-3-1239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4496 0 0,'0'0'7928'0'0,"1"5"-6248"0"0,39 279 4886 0 0,-1 153-4529 0 0,-15-160-1120 0 0,-20-234-801 0 0,1 12-211 0 0,-3-18-4144 0 0,-2-31 2731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1104 0 0,'0'0'5705'0'0,"3"-3"-3459"0"0,13-6-1340 0 0,-1 0 1 0 0,1 1 0 0 0,0 1-1 0 0,1 1 1 0 0,-1 0 0 0 0,19-3-1 0 0,12-6 185 0 0,317-107 2576 0 0,-246 85-2802 0 0,239-81 1214 0 0,-269 86-445 0 0,-49 20-4808 0 0,-33 11 1597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65 179 1172 0 0,'-3'11'1265'0'0,"0"0"-1"0"0,1-1 1 0 0,0 1-1 0 0,0 1 0 0 0,1-1 1 0 0,1 20-1 0 0,0-20-866 0 0,1 1-1 0 0,0 0 0 0 0,1-1 0 0 0,1 0 0 0 0,0 1 0 0 0,0-1 0 0 0,1 0 0 0 0,1 0 0 0 0,-1-1 0 0 0,12 18 0 0 0,-14-25-283 0 0,0 0-1 0 0,1 0 0 0 0,-1 0 0 0 0,1 0 1 0 0,-1 0-1 0 0,1-1 0 0 0,0 1 0 0 0,0-1 0 0 0,1 0 1 0 0,-1 1-1 0 0,0-2 0 0 0,1 1 0 0 0,-1 0 1 0 0,1-1-1 0 0,-1 1 0 0 0,1-1 0 0 0,0 0 1 0 0,0 0-1 0 0,0-1 0 0 0,-1 1 0 0 0,1-1 1 0 0,0 0-1 0 0,0 0 0 0 0,0 0 0 0 0,0 0 1 0 0,0-1-1 0 0,-1 1 0 0 0,1-1 0 0 0,0 0 0 0 0,0-1 1 0 0,5-1-1 0 0,0-1 25 0 0,-1-1 0 0 0,0 0 0 0 0,0 0 0 0 0,0 0-1 0 0,-1-1 1 0 0,1 0 0 0 0,-1 0 0 0 0,-1-1 0 0 0,1 0 0 0 0,-1 0 0 0 0,10-16 0 0 0,-10 11 81 0 0,1 0 0 0 0,-2 0 1 0 0,0-1-1 0 0,0 1 0 0 0,-1-1 0 0 0,-1 0 1 0 0,0-1-1 0 0,-1 1 0 0 0,0 0 0 0 0,-1-1 1 0 0,0 1-1 0 0,-1-1 0 0 0,-1 0 0 0 0,0 1 1 0 0,-1 0-1 0 0,0-1 0 0 0,-1 1 0 0 0,-1 0 1 0 0,-7-19-1 0 0,8 27-157 0 0,1 0 0 0 0,-1-1 0 0 0,0 1 0 0 0,0 0 0 0 0,0 1 0 0 0,-1-1 0 0 0,0 1 0 0 0,0-1 0 0 0,0 1 0 0 0,0 0 0 0 0,-1 0 0 0 0,0 1 0 0 0,0 0 0 0 0,0-1 0 0 0,0 2 0 0 0,0-1 0 0 0,0 0 0 0 0,-1 1 0 0 0,-8-2 0 0 0,8 2-39 0 0,-1 1 0 0 0,1 1 0 0 0,-1-1 0 0 0,0 1-1 0 0,1 0 1 0 0,-1 1 0 0 0,0-1 0 0 0,1 1 0 0 0,-1 0 0 0 0,1 1 0 0 0,0 0 0 0 0,-1 0 0 0 0,1 0 0 0 0,0 1 0 0 0,0 0-1 0 0,-11 7 1 0 0,8-3-14 0 0,0 0 0 0 0,0 1 0 0 0,1 1-1 0 0,-1-1 1 0 0,2 1 0 0 0,-1 0 0 0 0,2 1-1 0 0,-1 0 1 0 0,1 0 0 0 0,0 0 0 0 0,1 1-1 0 0,1 0 1 0 0,-1 0 0 0 0,2 0 0 0 0,0 0-1 0 0,0 1 1 0 0,1 0 0 0 0,0-1 0 0 0,1 1-1 0 0,0 0 1 0 0,1 0 0 0 0,0-1 0 0 0,3 15-1 0 0,-1-8 3 0 0,1-1 0 0 0,1 0-1 0 0,0 0 1 0 0,2 0-1 0 0,9 22 1 0 0,-12-32-27 0 0,1-1 0 0 0,-1 1 0 0 0,1-1 0 0 0,0 0 0 0 0,1 0 0 0 0,-1 0 0 0 0,1-1 0 0 0,1 0-1 0 0,-1 0 1 0 0,1 0 0 0 0,-1 0 0 0 0,1-1 0 0 0,1 0 0 0 0,-1 0 0 0 0,10 4 0 0 0,-11-7-14 0 0,0 0 0 0 0,0 0 1 0 0,0 0-1 0 0,1-1 0 0 0,-1 0 0 0 0,0 0 0 0 0,0 0 0 0 0,0 0 1 0 0,0-1-1 0 0,0 0 0 0 0,0 0 0 0 0,0 0 0 0 0,0-1 1 0 0,0 1-1 0 0,-1-1 0 0 0,1 0 0 0 0,0-1 0 0 0,7-4 1 0 0,-1-1-26 0 0,-1 1 1 0 0,1-2 0 0 0,-1 1 0 0 0,-1-1 0 0 0,1-1 0 0 0,7-10 0 0 0,-4 1 53 0 0,-2 0 0 0 0,0 0 0 0 0,-1-1 0 0 0,-1 0-1 0 0,-1-1 1 0 0,-1 0 0 0 0,-1 0 0 0 0,7-41 0 0 0,-8 27 1152 0 0,0-66 0 0 0,-5 99-347 0 0,0 7-734 0 0,5 46 70 0 0,-2-22-66 0 0,6 37 1 0 0,-2-38-34 0 0,1 0 0 0 0,1 0 1 0 0,1-1-1 0 0,1 0 1 0 0,17 27-1 0 0,-22-42-349 0 0,2-1 0 0 0,-1 0 0 0 0,2 0 1 0 0,-1-1-1 0 0,2 0 0 0 0,-1-1 0 0 0,1 0 0 0 0,0 0 0 0 0,1-1 0 0 0,0-1 0 0 0,1 1 1 0 0,-1-2-1 0 0,15 7 0 0 0,3-3-1307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14 3608 0 0,'-3'-2'993'0'0,"0"0"0"0"0,0 1-1 0 0,-1-1 1 0 0,1 1-1 0 0,0 0 1 0 0,-1-1 0 0 0,1 2-1 0 0,-1-1 1 0 0,0 0-1 0 0,1 1 1 0 0,-1 0 0 0 0,1 0-1 0 0,-1 0 1 0 0,-6 1-1 0 0,3 0-387 0 0,1 0-1 0 0,-1 1 0 0 0,1 1 0 0 0,0-1 0 0 0,0 1 0 0 0,0 0 0 0 0,-9 5 0 0 0,1 2-301 0 0,1 1-1 0 0,0 0 0 0 0,0 0 1 0 0,1 2-1 0 0,-14 17 0 0 0,18-19-152 0 0,0 0 0 0 0,1 0 0 0 0,1 1-1 0 0,0 0 1 0 0,0 0 0 0 0,1 1 0 0 0,1-1 0 0 0,0 1-1 0 0,1 0 1 0 0,0 0 0 0 0,1 0 0 0 0,-1 26 0 0 0,3-30-106 0 0,1 0 1 0 0,-1 0 0 0 0,1-1-1 0 0,1 1 1 0 0,0 0-1 0 0,0-1 1 0 0,1 1 0 0 0,-1-1-1 0 0,2 0 1 0 0,-1 0 0 0 0,2 0-1 0 0,-1 0 1 0 0,1 0 0 0 0,0-1-1 0 0,0 0 1 0 0,1 0 0 0 0,-1-1-1 0 0,2 1 1 0 0,-1-1 0 0 0,10 6-1 0 0,-8-6-19 0 0,0-1 1 0 0,1-1-1 0 0,-1 0 0 0 0,1 0 0 0 0,0 0 0 0 0,0-1 1 0 0,0-1-1 0 0,1 1 0 0 0,14 0 0 0 0,-16-2 21 0 0,-1 0-1 0 0,1-1 1 0 0,-1 0-1 0 0,1-1 1 0 0,-1 0-1 0 0,1 0 1 0 0,-1 0 0 0 0,0-1-1 0 0,0 0 1 0 0,1-1-1 0 0,-1 1 1 0 0,11-7-1 0 0,-16 8-2 0 0,-1 0 1 0 0,1-1-1 0 0,-1 1 0 0 0,1 0 0 0 0,-1 0 0 0 0,1 0 1 0 0,-1-1-1 0 0,0 1 0 0 0,0-1 0 0 0,0 1 0 0 0,0-1 0 0 0,0 0 1 0 0,0 1-1 0 0,0-1 0 0 0,0 0 0 0 0,-1 1 0 0 0,1-1 0 0 0,-1 0 1 0 0,1 0-1 0 0,-1 0 0 0 0,0 0 0 0 0,1 1 0 0 0,-1-1 0 0 0,0 0 1 0 0,0 0-1 0 0,-1 0 0 0 0,1 0 0 0 0,0 0 0 0 0,-1 0 0 0 0,1 1 1 0 0,-1-1-1 0 0,1 0 0 0 0,-1 0 0 0 0,0 1 0 0 0,0-1 0 0 0,0 0 1 0 0,0 1-1 0 0,-2-4 0 0 0,-1 0 6 0 0,0-1-1 0 0,0 0 1 0 0,-1 1 0 0 0,0 0-1 0 0,0 0 1 0 0,0 0 0 0 0,0 1-1 0 0,-1 0 1 0 0,-7-5 0 0 0,9 8-114 0 0,0-1 0 0 0,0 0 0 0 0,0 1 1 0 0,0 0-1 0 0,0 0 0 0 0,0 0 0 0 0,0 0 1 0 0,0 1-1 0 0,0 0 0 0 0,-7 0 0 0 0,8 0-282 0 0,0 0-1 0 0,0 1 1 0 0,0-1-1 0 0,0 1 1 0 0,0 0-1 0 0,0 0 0 0 0,1 0 1 0 0,-1 1-1 0 0,-3 1 1 0 0,-1 1-1231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36 103 1488 0 0,'-5'11'1001'0'0,"1"0"-1"0"0,0 0 1 0 0,0 0-1 0 0,2 0 1 0 0,-1 0-1 0 0,1 0 1 0 0,1 1-1 0 0,0-1 0 0 0,1 1 1 0 0,0 0-1 0 0,3 22 1 0 0,0-21-582 0 0,0-1 0 0 0,1 1 1 0 0,0-1-1 0 0,1 1 0 0 0,1-2 0 0 0,12 22 0 0 0,-15-30-328 0 0,-1 1 0 0 0,1-1-1 0 0,0 0 1 0 0,0 0 0 0 0,0 0-1 0 0,0 0 1 0 0,1 0 0 0 0,-1-1-1 0 0,1 1 1 0 0,-1-1-1 0 0,1 0 1 0 0,0 0 0 0 0,0-1-1 0 0,0 1 1 0 0,0-1 0 0 0,0 0-1 0 0,1 0 1 0 0,-1 0 0 0 0,0 0-1 0 0,0-1 1 0 0,1 1 0 0 0,-1-1-1 0 0,0-1 1 0 0,1 1-1 0 0,4-1 1 0 0,0-1 36 0 0,0 0-1 0 0,0 0 1 0 0,-1-1 0 0 0,1 0 0 0 0,-1-1-1 0 0,1 1 1 0 0,-1-2 0 0 0,0 1-1 0 0,-1-1 1 0 0,1 0 0 0 0,-1-1 0 0 0,0 0-1 0 0,0 0 1 0 0,-1-1 0 0 0,1 1-1 0 0,-2-1 1 0 0,1-1 0 0 0,-1 1 0 0 0,0-1-1 0 0,0 0 1 0 0,-1 0 0 0 0,0 0-1 0 0,-1-1 1 0 0,0 1 0 0 0,0-1 0 0 0,-1 0-1 0 0,0 0 1 0 0,0 0 0 0 0,-1 0 0 0 0,0 0-1 0 0,-1 0 1 0 0,0 0 0 0 0,0 0-1 0 0,-1 0 1 0 0,-3-17 0 0 0,1 16-16 0 0,0 0 1 0 0,0 0 0 0 0,-1 1-1 0 0,0 0 1 0 0,0 0 0 0 0,-1 0-1 0 0,-1 0 1 0 0,1 1 0 0 0,-1-1-1 0 0,-1 2 1 0 0,1-1 0 0 0,-13-10-1 0 0,15 15-78 0 0,1 0-1 0 0,-1 0 0 0 0,0 0 1 0 0,0 1-1 0 0,0-1 1 0 0,-1 1-1 0 0,1 0 0 0 0,-1 0 1 0 0,1 1-1 0 0,-1 0 1 0 0,1-1-1 0 0,-1 1 0 0 0,0 1 1 0 0,0-1-1 0 0,1 1 1 0 0,-1 0-1 0 0,0 0 0 0 0,0 0 1 0 0,1 1-1 0 0,-1-1 1 0 0,0 1-1 0 0,1 0 0 0 0,-1 1 1 0 0,0-1-1 0 0,1 1 1 0 0,0 0-1 0 0,-1 0 0 0 0,-6 5 1 0 0,3-2-8 0 0,1 1 1 0 0,0-1-1 0 0,0 1 1 0 0,0 1-1 0 0,1 0 1 0 0,0 0-1 0 0,0 0 1 0 0,0 0-1 0 0,-7 17 1 0 0,6-10 0 0 0,0 0 1 0 0,2 1-1 0 0,-1 0 1 0 0,2 0-1 0 0,-3 20 1 0 0,2 2 9 0 0,2 0-1 0 0,1 0 1 0 0,2 0 0 0 0,6 42 0 0 0,67 353 310 0 0,-57-351-285 0 0,22 93-264 0 0,-35-159-127 0 0,-3-11 15 0 0,1-1 1 0 0,0 0 0 0 0,-1 1-1 0 0,1-1 1 0 0,0 0 0 0 0,1 0-1 0 0,-1 0 1 0 0,0 1-1 0 0,1-1 1 0 0,0-1 0 0 0,0 1-1 0 0,3 4 1 0 0,4 1-1274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96 4192 0 0,'0'0'3295'0'0,"-3"2"-600"0"0,-3 1-2124 0 0,1 1 0 0 0,0-1 0 0 0,0 1 0 0 0,0 0-1 0 0,1 0 1 0 0,-1 1 0 0 0,1-1 0 0 0,0 1 0 0 0,1 0 0 0 0,-1 0 0 0 0,1 0-1 0 0,-4 8 1 0 0,3-4-179 0 0,0 1 0 0 0,1-1 0 0 0,0 0 0 0 0,0 1 0 0 0,1 0 0 0 0,1-1 0 0 0,-2 19 0 0 0,3-18-271 0 0,1 0 1 0 0,-1 0 0 0 0,1 0-1 0 0,1 0 1 0 0,0 0-1 0 0,1-1 1 0 0,6 18-1 0 0,-7-21-43 0 0,1 0-1 0 0,0 0 1 0 0,1 0 0 0 0,0-1-1 0 0,0 1 1 0 0,0-1-1 0 0,0 0 1 0 0,1 0-1 0 0,0 0 1 0 0,0-1 0 0 0,10 8-1 0 0,-9-9-49 0 0,0 0 0 0 0,0 0 0 0 0,0-1 0 0 0,0 0 0 0 0,0 0 0 0 0,0-1 0 0 0,1 1 0 0 0,-1-1 0 0 0,1-1 0 0 0,-1 1 0 0 0,1-1 0 0 0,-1 0 0 0 0,0-1 0 0 0,1 1 0 0 0,-1-1 0 0 0,1-1 0 0 0,-1 1 1 0 0,0-1-1 0 0,0 0 0 0 0,0-1 0 0 0,0 1 0 0 0,0-1 0 0 0,0 0 0 0 0,6-6 0 0 0,-4 5 21 0 0,-1-2 1 0 0,0 1-1 0 0,0-1 1 0 0,0 0-1 0 0,-1 0 1 0 0,0-1-1 0 0,0 0 1 0 0,0 0-1 0 0,-1 0 1 0 0,0-1-1 0 0,-1 0 1 0 0,0 0-1 0 0,0 0 1 0 0,0 0-1 0 0,-1-1 1 0 0,4-16-1 0 0,-6 10 136 0 0,0-1 0 0 0,0 1 1 0 0,-1-1-1 0 0,-1 0 0 0 0,-1 1 0 0 0,0 0 0 0 0,-8-27 0 0 0,8 34-127 0 0,-1 0-1 0 0,0 0 0 0 0,0 1 1 0 0,0-1-1 0 0,-1 1 0 0 0,0 0 1 0 0,-1 0-1 0 0,1 0 0 0 0,-2 1 1 0 0,1-1-1 0 0,0 1 1 0 0,-1 0-1 0 0,0 1 0 0 0,-1 0 1 0 0,1 0-1 0 0,-11-6 0 0 0,12 9-41 0 0,0 0-1 0 0,0 0 0 0 0,0 1 0 0 0,0 0 0 0 0,-1 0 1 0 0,1 0-1 0 0,0 1 0 0 0,-1 0 0 0 0,1 0 0 0 0,0 0 1 0 0,-1 1-1 0 0,1-1 0 0 0,0 1 0 0 0,0 1 0 0 0,0-1 1 0 0,0 1-1 0 0,0 0 0 0 0,0 0 0 0 0,0 0 0 0 0,0 0 1 0 0,1 1-1 0 0,-9 6 0 0 0,3-2-6 0 0,0 1 0 0 0,0 1 0 0 0,1-1 0 0 0,0 1 0 0 0,1 1 0 0 0,0 0 0 0 0,0 0 0 0 0,-9 18-1 0 0,11-16-6 0 0,0 0 0 0 0,1 0 0 0 0,1 0 0 0 0,0 1 0 0 0,1 0 0 0 0,0 0 0 0 0,1 0 0 0 0,1 0 0 0 0,0 1 0 0 0,1 24 0 0 0,1-30-48 0 0,-1-1-1 0 0,1 0 0 0 0,1 0 1 0 0,-1-1-1 0 0,1 1 1 0 0,1 0-1 0 0,-1 0 1 0 0,1-1-1 0 0,0 0 0 0 0,1 1 1 0 0,-1-1-1 0 0,1 0 1 0 0,0-1-1 0 0,1 1 1 0 0,0-1-1 0 0,-1 0 1 0 0,2 0-1 0 0,-1 0 0 0 0,0-1 1 0 0,1 0-1 0 0,12 7 1 0 0,-14-9-42 0 0,2 0-1 0 0,-1 0 1 0 0,0-1 0 0 0,0 0 0 0 0,0 0 0 0 0,1 0 0 0 0,-1-1 0 0 0,0 1 0 0 0,1-1 0 0 0,-1-1-1 0 0,0 1 1 0 0,0-1 0 0 0,1 0 0 0 0,-1 0 0 0 0,0 0 0 0 0,0-1 0 0 0,0 0 0 0 0,0 0 0 0 0,0 0-1 0 0,5-3 1 0 0,0-1-46 0 0,-1 0 0 0 0,1 0 0 0 0,-1-1-1 0 0,0 0 1 0 0,-1-1 0 0 0,1 0 0 0 0,-1-1 0 0 0,8-11-1 0 0,-5 4 195 0 0,-1-1 0 0 0,0 0 0 0 0,-2-1-1 0 0,0 1 1 0 0,7-26 0 0 0,-4 5 1235 0 0,8-64 0 0 0,-8 35 1610 0 0,-11 65-2364 0 0,1 7-444 0 0,6 15-8 0 0,-1 0 0 0 0,-1 0 0 0 0,3 29 0 0 0,10 41-1 0 0,-5-45-315 0 0,21 64 7 0 0,-29-96-561 0 0,1 1 0 0 0,1-1 0 0 0,0 0 0 0 0,0 0 0 0 0,15 17 0 0 0,-13-21-829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2868 0 0,'0'0'3557'0'0,"-9"0"223"0"0,5 9-5876 0 0,4 7-1073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228 703 1364 0 0,'-1'-2'724'0'0,"1"0"0"0"0,-1 0 0 0 0,-1 0 0 0 0,1 0 0 0 0,0 0 0 0 0,0 0 0 0 0,-1 1 0 0 0,1-1 0 0 0,-1 0 0 0 0,1 1 0 0 0,-1-1 0 0 0,0 1 0 0 0,0 0 0 0 0,0-1 1 0 0,1 1-1 0 0,-1 0 0 0 0,0 0 0 0 0,-1 0 0 0 0,1 0 0 0 0,-2 0 0 0 0,1 1-338 0 0,0-1 1 0 0,0 1 0 0 0,0 0-1 0 0,0 0 1 0 0,0 1 0 0 0,0-1-1 0 0,0 1 1 0 0,0-1 0 0 0,0 1-1 0 0,0 0 1 0 0,0 0 0 0 0,1 0-1 0 0,-5 3 1 0 0,0 0-177 0 0,0 0 1 0 0,0 1-1 0 0,0 0 0 0 0,1 1 1 0 0,-1 0-1 0 0,1 0 0 0 0,1 0 1 0 0,-1 1-1 0 0,-8 12 1 0 0,8-7-51 0 0,0 0 1 0 0,0 0 0 0 0,1 1-1 0 0,1-1 1 0 0,0 1 0 0 0,1 0-1 0 0,0 0 1 0 0,1 0 0 0 0,0 1-1 0 0,1 18 1 0 0,1-25-136 0 0,0-1 0 0 0,1 1-1 0 0,0-1 1 0 0,1 0 0 0 0,-1 1 0 0 0,1-1-1 0 0,0 0 1 0 0,1 0 0 0 0,-1 0 0 0 0,1-1-1 0 0,0 1 1 0 0,1 0 0 0 0,-1-1 0 0 0,1 0-1 0 0,0 0 1 0 0,1 0 0 0 0,-1-1 0 0 0,1 1-1 0 0,0-1 1 0 0,0 0 0 0 0,0 0 0 0 0,1-1-1 0 0,8 5 1 0 0,-9-5-37 0 0,1-1 0 0 0,-1 1 0 0 0,1-1-1 0 0,0 0 1 0 0,0-1 0 0 0,0 1 0 0 0,0-1 0 0 0,0-1 0 0 0,1 1 0 0 0,-1-1-1 0 0,0 0 1 0 0,0 0 0 0 0,0-1 0 0 0,0 0 0 0 0,0 0 0 0 0,0 0 0 0 0,0-1-1 0 0,0 0 1 0 0,0 0 0 0 0,0 0 0 0 0,-1-1 0 0 0,1 0 0 0 0,-1 0-1 0 0,0 0 1 0 0,10-9 0 0 0,-9 7 14 0 0,0-1-1 0 0,-1 0 0 0 0,1 0 1 0 0,-1-1-1 0 0,0 0 0 0 0,-1 0 1 0 0,1 0-1 0 0,-1 0 0 0 0,-1-1 1 0 0,1 0-1 0 0,-2 1 1 0 0,1-1-1 0 0,-1 0 0 0 0,0-1 1 0 0,0 1-1 0 0,-1 0 0 0 0,0 0 1 0 0,-1-15-1 0 0,-3-3 50 0 0,-2 0 0 0 0,0 1 0 0 0,-2-1-1 0 0,0 1 1 0 0,-2 1 0 0 0,-1 0 0 0 0,0 0 0 0 0,-20-30-1 0 0,-9-8 101 0 0,-3 3 0 0 0,-63-70-1 0 0,93 115-33 0 0,0-1-1 0 0,-20-32 0 0 0,30 42-100 0 0,0 1-1 0 0,0 0 1 0 0,0 0-1 0 0,0-1 1 0 0,1 1-1 0 0,-1-1 1 0 0,1 0-1 0 0,0 1 1 0 0,0-1-1 0 0,1 0 1 0 0,0 1-1 0 0,0-1 1 0 0,0 0-1 0 0,0 0 1 0 0,1 1-1 0 0,-1-1 1 0 0,4-8 0 0 0,2-1 37 0 0,0 0 1 0 0,1 1 0 0 0,1 0 0 0 0,1 0 0 0 0,-1 1 0 0 0,2 0 0 0 0,0 0 0 0 0,20-18 0 0 0,-22 23-362 0 0,0 1 1 0 0,0 0-1 0 0,0 0 0 0 0,1 1 1 0 0,0 0-1 0 0,0 0 1 0 0,0 1-1 0 0,0 0 1 0 0,1 1-1 0 0,-1 0 0 0 0,1 0 1 0 0,0 1-1 0 0,0 1 1 0 0,12-2-1 0 0,-4 3-1300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3212 0 0,'-6'-2'1965'0'0,"1"-1"0"0"0,-1 1 0 0 0,0 0 0 0 0,-9-2-1 0 0,10 3-1263 0 0,0 0 0 0 0,0 1 1 0 0,0-1-1 0 0,1 1 0 0 0,-1 1 0 0 0,-5 0 0 0 0,6-1-527 0 0,1 1 1 0 0,-1 0-1 0 0,1 0 0 0 0,-1 0 1 0 0,1 0-1 0 0,0 1 0 0 0,0 0 1 0 0,-1-1-1 0 0,1 1 0 0 0,0 0 1 0 0,1 1-1 0 0,-1-1 1 0 0,0 0-1 0 0,1 1 0 0 0,-1-1 1 0 0,1 1-1 0 0,0 0 0 0 0,0 0 1 0 0,0 0-1 0 0,-3 5 0 0 0,4-5-130 0 0,-1 0 0 0 0,1 1 0 0 0,0-1 0 0 0,0 0 0 0 0,0 1-1 0 0,1-1 1 0 0,-1 1 0 0 0,1-1 0 0 0,0 1 0 0 0,0-1 0 0 0,0 1-1 0 0,0-1 1 0 0,1 1 0 0 0,-1-1 0 0 0,1 1 0 0 0,0-1 0 0 0,0 1-1 0 0,0-1 1 0 0,1 0 0 0 0,-1 1 0 0 0,1-1 0 0 0,-1 0 0 0 0,1 0-1 0 0,0 0 1 0 0,1 0 0 0 0,-1-1 0 0 0,0 1 0 0 0,1-1 0 0 0,4 5-1 0 0,0-1-139 0 0,0-1-1 0 0,1 1 0 0 0,0-1 0 0 0,0 0 1 0 0,0-1-1 0 0,0 0 0 0 0,0 0 0 0 0,1-1 1 0 0,0 0-1 0 0,11 2 0 0 0,-25 3 594 0 0,-1-1 0 0 0,0 1 0 0 0,-1-1 0 0 0,-10 9 1 0 0,10-8-219 0 0,0-1-229 0 0,0 1 1 0 0,1 0 0 0 0,0 0-1 0 0,1 1 1 0 0,0-1-1 0 0,0 1 1 0 0,0 0-1 0 0,1 1 1 0 0,1-1-1 0 0,0 1 1 0 0,0 0-1 0 0,1 0 1 0 0,0 0 0 0 0,-1 12-1 0 0,3-16-35 0 0,0 0-1 0 0,0 0 1 0 0,0-1-1 0 0,1 1 1 0 0,0 0 0 0 0,0 0-1 0 0,1 0 1 0 0,-1 0-1 0 0,1-1 1 0 0,1 1 0 0 0,-1-1-1 0 0,1 0 1 0 0,0 1-1 0 0,0-1 1 0 0,0 0-1 0 0,1-1 1 0 0,-1 1 0 0 0,1-1-1 0 0,0 1 1 0 0,1-1-1 0 0,-1 0 1 0 0,1-1 0 0 0,0 1-1 0 0,0-1 1 0 0,9 5-1 0 0,-7-5-35 0 0,0 0-1 0 0,-1-1 0 0 0,1 1 0 0 0,0-2 0 0 0,0 1 1 0 0,0-1-1 0 0,0 0 0 0 0,0 0 0 0 0,0-1 0 0 0,1 0 1 0 0,13-1-1 0 0,-11-1-21 0 0,1 0 0 0 0,-1-1 0 0 0,0 0 1 0 0,0-1-1 0 0,0 0 0 0 0,0-1 0 0 0,13-8 1 0 0,-9 4 54 0 0,-1 0 1 0 0,0-1 0 0 0,-1-1 0 0 0,0 0 0 0 0,-1 0 0 0 0,0-1 0 0 0,-1-1 0 0 0,0 0 0 0 0,-1 0 0 0 0,12-25 0 0 0,-8 7 843 0 0,-2-1 0 0 0,14-66 1 0 0,-18 68 12 0 0,-7-2 1422 0 0,-3 67-2342 0 0,3 0 0 0 0,0 0 0 0 0,3-1 0 0 0,1 1 0 0 0,1-1 0 0 0,2 0 0 0 0,1 0 0 0 0,20 50 0 0 0,-23-72-468 0 0,0-1 0 0 0,1 1 0 0 0,12 16-1 0 0,-8-12-661 0 0,1 1-382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4088 0 0,'-10'-13'17411'0'0,"20"40"-16823"0"0,2-1 0 0 0,0 0-1 0 0,31 45 1 0 0,-20-33-295 0 0,155 310 1083 0 0,-129-227-1075 0 0,-43-104-243 0 0,-1 1 0 0 0,-1-1 0 0 0,-1 1 1 0 0,0-1-1 0 0,0 22 0 0 0,-3-33-14 0 0,-1 0 0 0 0,1 0-1 0 0,-1 0 1 0 0,0-1 0 0 0,0 1 0 0 0,-1 0-1 0 0,0-1 1 0 0,0 0 0 0 0,0 1 0 0 0,-1-1 0 0 0,0 0-1 0 0,0 0 1 0 0,0 0 0 0 0,0 0 0 0 0,-1-1-1 0 0,0 1 1 0 0,0-1 0 0 0,0 0 0 0 0,0 0 0 0 0,-8 4-1 0 0,8-5 10 0 0,0 0 0 0 0,-1-1 0 0 0,1 0 0 0 0,-1 0 0 0 0,0 0 0 0 0,1-1 0 0 0,-1 1 0 0 0,0-1 0 0 0,0 0 0 0 0,0-1 0 0 0,0 1 0 0 0,0-1 0 0 0,0 0 0 0 0,0 0-1 0 0,0-1 1 0 0,0 1 0 0 0,1-1 0 0 0,-1 0 0 0 0,0 0 0 0 0,0-1 0 0 0,0 1 0 0 0,1-1 0 0 0,-1 0 0 0 0,-4-4 0 0 0,2 2-11 0 0,0 0 0 0 0,1-1 1 0 0,-1 0-1 0 0,1 0 0 0 0,1-1 0 0 0,-1 0 1 0 0,1 0-1 0 0,0 0 0 0 0,0 0 0 0 0,1-1 1 0 0,-7-13-1 0 0,6 9-4 0 0,0-1 1 0 0,1 0-1 0 0,1-1 1 0 0,0 1-1 0 0,1-1 1 0 0,-2-21-1 0 0,3-1 7 0 0,2 0-1 0 0,2 0 0 0 0,1 1 1 0 0,13-52-1 0 0,-6 46-7 0 0,1-1 0 0 0,2 2 0 0 0,2 0 0 0 0,30-53 0 0 0,73-132 525 0 0,-110 206-534 0 0,-2 3-592 0 0,17-27 0 0 0,-13 35-2310 0 0,-3 4 1277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5388 0 0,'-4'-24'19061'0'0,"4"42"-18668"0"0,1 0 0 0 0,0 0 1 0 0,1-1-1 0 0,8 31 0 0 0,-1-18-181 0 0,-2-6-31 0 0,0 0-1 0 0,2-1 0 0 0,0 0 1 0 0,17 28-1 0 0,-25-49-172 0 0,0 0-1 0 0,1 0 1 0 0,-1 0-1 0 0,1 0 1 0 0,-1-1 0 0 0,1 1-1 0 0,0 0 1 0 0,0-1-1 0 0,0 1 1 0 0,-1-1-1 0 0,1 0 1 0 0,1 0-1 0 0,-1 0 1 0 0,0 0 0 0 0,0 0-1 0 0,0 0 1 0 0,1 0-1 0 0,1 0 1 0 0,0-1-11 0 0,0 0 0 0 0,0 0 0 0 0,-1 0 1 0 0,1 0-1 0 0,0-1 0 0 0,-1 1 0 0 0,1-1 0 0 0,0 0 1 0 0,-1 0-1 0 0,6-2 0 0 0,2-3-22 0 0,0 1-1 0 0,-1-2 1 0 0,0 1 0 0 0,0-1-1 0 0,17-16 1 0 0,-13 8 50 0 0,0 0-1 0 0,0 0 1 0 0,-2-2 0 0 0,0 1 0 0 0,-1-2 0 0 0,-1 1-1 0 0,0-1 1 0 0,-2-1 0 0 0,0 0 0 0 0,7-25 0 0 0,-5 18 304 0 0,-9 22-216 0 0,1 0-1 0 0,0 0 1 0 0,-1 0 0 0 0,0-1-1 0 0,0 1 1 0 0,0 0 0 0 0,0-6-1 0 0,0 6 50 0 0,0 0 1 0 0,1 0-1 0 0,-1 0 0 0 0,1 1 0 0 0,3-7 0 0 0,-3 6-3 0 0,-2 3 120 0 0,3 19-189 0 0,0-1-60 0 0,0 0-1 0 0,0 0 1 0 0,2-1-1 0 0,0 1 1 0 0,1-1-1 0 0,1 0 1 0 0,11 20-1 0 0,-5-13-40 0 0,0 0-1 0 0,31 36 0 0 0,-37-52-353 0 0,0 0-1 0 0,0 0 0 0 0,1 0 1 0 0,0-1-1 0 0,0 0 0 0 0,0 0 1 0 0,1-1-1 0 0,0 0 0 0 0,0-1 1 0 0,14 5-1 0 0,-2-2-1217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2596 0 0,'-3'2'5569'0'0,"1"1"-5094"0"0,-1-1 0 0 0,0 1-1 0 0,1 0 1 0 0,-1 1 0 0 0,1-1 0 0 0,0 0 0 0 0,0 1 0 0 0,0-1 0 0 0,1 1 0 0 0,-1 0 0 0 0,1-1 0 0 0,0 1 0 0 0,0 0-1 0 0,0 0 1 0 0,0 0 0 0 0,1 0 0 0 0,0 5 0 0 0,-2 13 787 0 0,5 44-1 0 0,3-13-507 0 0,2 0-1 0 0,21 70 0 0 0,43 103 481 0 0,17 64-306 0 0,-53-78-752 0 0,-24-68-4666 0 0,-12-120 2984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72 158 5212 0 0,'-1'-1'468'0'0,"1"1"-1"0"0,-1-1 0 0 0,1 0 0 0 0,-1 0 0 0 0,0 1 0 0 0,1-1 0 0 0,-1 0 0 0 0,0 1 0 0 0,0-1 0 0 0,0 1 0 0 0,1-1 0 0 0,-1 1 0 0 0,0 0 0 0 0,0-1 0 0 0,0 1 0 0 0,0 0 0 0 0,0-1 0 0 0,0 1 0 0 0,0 0 0 0 0,0 0 0 0 0,0 0 0 0 0,0 0 0 0 0,0 0 0 0 0,0 0 0 0 0,0 0 1 0 0,0 0-1 0 0,-1 1 0 0 0,0 0-201 0 0,0 0 1 0 0,1 0 0 0 0,-1 0 0 0 0,0 0 0 0 0,1 1 0 0 0,-1-1 0 0 0,1 1-1 0 0,0-1 1 0 0,-1 1 0 0 0,1-1 0 0 0,0 1 0 0 0,-2 3 0 0 0,-1 4-63 0 0,0 0 0 0 0,0 0 0 0 0,1 0 0 0 0,-4 16 0 0 0,6-18-117 0 0,0 0 1 0 0,0-1 0 0 0,1 1-1 0 0,0 0 1 0 0,0-1 0 0 0,1 1-1 0 0,-1 0 1 0 0,2 0-1 0 0,-1-1 1 0 0,1 1 0 0 0,0-1-1 0 0,0 0 1 0 0,0 1 0 0 0,1-1-1 0 0,0 0 1 0 0,4 6-1 0 0,-3-8-136 0 0,-1 0-1 0 0,0 1 0 0 0,1-2 0 0 0,0 1 0 0 0,0 0 0 0 0,0-1 0 0 0,0 0 0 0 0,1 0 0 0 0,-1 0 1 0 0,1 0-1 0 0,0-1 0 0 0,0 1 0 0 0,0-1 0 0 0,0-1 0 0 0,0 1 0 0 0,0-1 0 0 0,0 0 0 0 0,1 0 1 0 0,-1 0-1 0 0,10 0 0 0 0,-5-2 3 0 0,0 0 0 0 0,0 0 0 0 0,-1-1 0 0 0,1 0-1 0 0,-1 0 1 0 0,1-1 0 0 0,-1-1 0 0 0,0 1 0 0 0,0-2 0 0 0,0 1 0 0 0,-1-1 0 0 0,1 0 0 0 0,-1-1 0 0 0,0 0 0 0 0,-1 0 0 0 0,0-1 0 0 0,0 0 0 0 0,0 0 0 0 0,-1-1 0 0 0,1 1-1 0 0,-2-1 1 0 0,7-12 0 0 0,-7 11 192 0 0,-1 1 0 0 0,0-1-1 0 0,-1 1 1 0 0,0-1 0 0 0,0 0-1 0 0,0 0 1 0 0,-2 0 0 0 0,1-1-1 0 0,-1 1 1 0 0,0 0 0 0 0,-1-1-1 0 0,0 1 1 0 0,-1 0 0 0 0,1-1-1 0 0,-2 1 1 0 0,0 0 0 0 0,0 0-1 0 0,0 0 1 0 0,-1 0 0 0 0,0 0-1 0 0,-1 0 1 0 0,0 1 0 0 0,-9-13-1 0 0,11 17-93 0 0,0 0 0 0 0,-1 0-1 0 0,0 1 1 0 0,0-1-1 0 0,0 1 1 0 0,0 0-1 0 0,-1-1 1 0 0,1 2 0 0 0,-1-1-1 0 0,0 0 1 0 0,1 1-1 0 0,-1 0 1 0 0,-1-1 0 0 0,1 2-1 0 0,0-1 1 0 0,0 0-1 0 0,-1 1 1 0 0,1 0 0 0 0,-1 0-1 0 0,1 0 1 0 0,-1 1-1 0 0,1-1 1 0 0,-1 1-1 0 0,1 0 1 0 0,-1 0 0 0 0,1 1-1 0 0,-1 0 1 0 0,0-1-1 0 0,1 1 1 0 0,0 1 0 0 0,-7 1-1 0 0,-1 2-18 0 0,0 1 0 0 0,0 0-1 0 0,1 0 1 0 0,0 1 0 0 0,0 1 0 0 0,0 0-1 0 0,1 0 1 0 0,1 1 0 0 0,-1 0 0 0 0,1 1-1 0 0,1 0 1 0 0,0 0 0 0 0,0 1 0 0 0,1 0-1 0 0,-9 18 1 0 0,13-22-36 0 0,-1 1-1 0 0,1 0 1 0 0,1 0-1 0 0,-1 1 1 0 0,1-1 0 0 0,1 1-1 0 0,0-1 1 0 0,0 1-1 0 0,0 14 1 0 0,1-16-64 0 0,1-1-1 0 0,0 0 1 0 0,0 0 0 0 0,0 0-1 0 0,0 0 1 0 0,1 0 0 0 0,0 0-1 0 0,0 0 1 0 0,1 0 0 0 0,0-1 0 0 0,0 1-1 0 0,0-1 1 0 0,0 0 0 0 0,6 6-1 0 0,-6-7-82 0 0,1-1-1 0 0,0 1 0 0 0,1-1 0 0 0,-1 1 0 0 0,0-1 0 0 0,1-1 1 0 0,0 1-1 0 0,0-1 0 0 0,0 1 0 0 0,0-1 0 0 0,0-1 0 0 0,0 1 1 0 0,0-1-1 0 0,9 1 0 0 0,-5-1-112 0 0,-1-1 0 0 0,0 0 0 0 0,0-1 0 0 0,0 0 0 0 0,0 0 0 0 0,0 0 0 0 0,0-1 0 0 0,0-1 0 0 0,8-3 0 0 0,-4 1 108 0 0,0-1-1 0 0,0-1 1 0 0,0 0 0 0 0,-1 0-1 0 0,0-1 1 0 0,0 0 0 0 0,-1-1-1 0 0,0-1 1 0 0,0 1 0 0 0,-1-2-1 0 0,11-16 1 0 0,-13 14 727 0 0,0-1 0 0 0,-1 0 0 0 0,0-1-1 0 0,-1 0 1 0 0,-1 0 0 0 0,-1 0 0 0 0,0 0 0 0 0,-1 0 0 0 0,0-1-1 0 0,-1 1 1 0 0,-1-17 0 0 0,0 31-271 0 0,0-8 8 0 0,0 6-108 0 0,-1 8 1025 0 0,0 24-1166 0 0,0 0-1 0 0,2 0 1 0 0,2 1 0 0 0,0-1-1 0 0,2 0 1 0 0,11 35 0 0 0,-10-47-736 0 0,2 0 0 0 0,0 0-1 0 0,1 0 1 0 0,0-2 0 0 0,16 20 0 0 0,-11-16-935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2732 0 0,'0'0'2394'0'0,"20"-8"5152"0"0,-18 8-7212 0 0,0-1 0 0 0,1 1 0 0 0,-1-1 0 0 0,0 0 0 0 0,0 0 0 0 0,0 1 0 0 0,0-1 0 0 0,0 0 0 0 0,0-1 0 0 0,0 1 0 0 0,0 0-1 0 0,0-1 1 0 0,-1 1 0 0 0,1-1 0 0 0,-1 1 0 0 0,1-1 0 0 0,-1 0 0 0 0,1 1 0 0 0,-1-1 0 0 0,0 0 0 0 0,0 0 0 0 0,2-4 0 0 0,-2 4 389 0 0,-3-10 1745 0 0,2 11-2456 0 0,-1 1 0 0 0,1-1 0 0 0,-1 0 0 0 0,1 1 0 0 0,-1-1 0 0 0,0 0 0 0 0,1 1 0 0 0,-1-1 0 0 0,0 1 0 0 0,0-1 0 0 0,1 1 0 0 0,-1 0 0 0 0,0-1 0 0 0,0 1-1 0 0,0 0 1 0 0,1 0 0 0 0,-1-1 0 0 0,0 1 0 0 0,0 0 0 0 0,0 0 0 0 0,0 0 0 0 0,1 0 0 0 0,-3 0 0 0 0,2 0-219 0 0,0 1-1 0 0,0-1 1 0 0,0 1-1 0 0,0 0 1 0 0,-1-1 0 0 0,1 1-1 0 0,0 0 1 0 0,0-1-1 0 0,0 1 1 0 0,1 0 0 0 0,-1 0-1 0 0,0 0 1 0 0,0 0-1 0 0,0 0 1 0 0,1 0 0 0 0,-1 0-1 0 0,-1 3 1 0 0,-2 2-1325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55 520 0 0,'2'-5'10719'0'0,"6"-14"-4000"0"0,-7 19-6606 0 0,-1-1 1 0 0,0 1-1 0 0,0-1 1 0 0,1 1-1 0 0,-1-1 1 0 0,0 1 0 0 0,1 0-1 0 0,-1-1 1 0 0,1 1-1 0 0,-1-1 1 0 0,0 1-1 0 0,1 0 1 0 0,-1-1-1 0 0,1 1 1 0 0,-1 0 0 0 0,1 0-1 0 0,-1-1 1 0 0,1 1-1 0 0,-1 0 1 0 0,1 0-1 0 0,-1 0 1 0 0,1 0-1 0 0,0 0 1 0 0,-1 0 0 0 0,1 0-1 0 0,-1 0 1 0 0,1 0-1 0 0,-1 0 1 0 0,1 0-1 0 0,-1 0 1 0 0,1 0-1 0 0,-1 0 1 0 0,1 0 0 0 0,0 0-1 0 0,-1 1 1 0 0,1-1-1 0 0,-1 0 1 0 0,1 0-1 0 0,-1 1 1 0 0,0-1-1 0 0,1 1 1 0 0,20 15 1066 0 0,-19-15-991 0 0,3 6-23 0 0,0 0 0 0 0,0 0 0 0 0,0 0-1 0 0,-1 0 1 0 0,-1 1 0 0 0,1 0 0 0 0,-1-1-1 0 0,3 13 1 0 0,-1-6-7 0 0,10 44 421 0 0,-13-45-427 0 0,1 0 0 0 0,0-1-1 0 0,8 20 1 0 0,-7-21-47 0 0,-4-10-70 0 0,1 0 0 0 0,-1 0 0 0 0,0 1 0 0 0,0-1 0 0 0,1 0 0 0 0,-1 0 0 0 0,1 0 0 0 0,-1 0 0 0 0,1 0 0 0 0,-1 0 0 0 0,1 0 0 0 0,0 0 0 0 0,0 0 0 0 0,-1 0 0 0 0,1 0 0 0 0,0-1 0 0 0,0 1 0 0 0,0 0 0 0 0,0-1 0 0 0,0 1 1 0 0,1 1-1 0 0,0-2 52 0 0,8-22 117 0 0,6-16-10 0 0,34-61 0 0 0,-36 74-124 0 0,-7 13-26 0 0,1 1 0 0 0,0 0 0 0 0,10-10 1 0 0,4-5 101 0 0,-20 24-115 0 0,0-1-1 0 0,0 1 1 0 0,0-1 0 0 0,1 1-1 0 0,-1 0 1 0 0,1 0-1 0 0,0 0 1 0 0,0 0-1 0 0,0 0 1 0 0,0 0 0 0 0,0 1-1 0 0,0 0 1 0 0,0-1-1 0 0,0 1 1 0 0,0 0-1 0 0,1 1 1 0 0,3-2 0 0 0,-2 2-11 0 0,-1 0 1 0 0,1 1 0 0 0,-1-1 0 0 0,1 1-1 0 0,-1 0 1 0 0,1 0 0 0 0,-1 0 0 0 0,0 0-1 0 0,1 1 1 0 0,-1 0 0 0 0,6 3 0 0 0,0 1 3 0 0,-1 1 1 0 0,0 0 0 0 0,0 0 0 0 0,-1 1 0 0 0,1 0 0 0 0,-2 0-1 0 0,1 1 1 0 0,-1 0 0 0 0,7 13 0 0 0,-2 1 28 0 0,-1 1 0 0 0,-1 1 0 0 0,-1 0 0 0 0,-2 0 0 0 0,7 34 0 0 0,4 16-611 0 0,-6-37-2751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15 600 0 0,'1'1'867'0'0,"0"0"0"0"0,0 0 1 0 0,1 0-1 0 0,-1-1 0 0 0,0 1 0 0 0,1 0 1 0 0,-1-1-1 0 0,0 1 0 0 0,1-1 0 0 0,-1 1 0 0 0,1-1 1 0 0,13 0 12617 0 0,-17-3-12725 0 0,0 1-589 0 0,0 1 0 0 0,0-1 1 0 0,0 0-1 0 0,0 1 0 0 0,0-1 1 0 0,-1 1-1 0 0,1 0 0 0 0,0-1 1 0 0,-1 1-1 0 0,1 0 1 0 0,-1 1-1 0 0,1-1 0 0 0,-1 0 1 0 0,0 1-1 0 0,1-1 0 0 0,-1 1 1 0 0,0 0-1 0 0,1 0 0 0 0,-4 0 1 0 0,4 1-504 0 0,1-1 0 0 0,-1 0 0 0 0,0 1 0 0 0,0-1 1 0 0,0 1-1 0 0,1 0 0 0 0,-1 0 0 0 0,0 0 0 0 0,1 0 1 0 0,-1 0-1 0 0,-1 1 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557 150 1488 0 0,'-17'-54'13034'0'0,"14"46"-11631"0"0,-1 0-1 0 0,0 0 1 0 0,-10-14 0 0 0,11 18-1234 0 0,0 0 0 0 0,-1 0 0 0 0,1 0 0 0 0,-1 1 0 0 0,0-1 0 0 0,0 1 0 0 0,0 0 0 0 0,-1 0 0 0 0,1 1 0 0 0,-1-1 1 0 0,1 1-1 0 0,-1 0 0 0 0,0 0 0 0 0,0 1 0 0 0,0-1 0 0 0,0 1 0 0 0,0 0 0 0 0,0 1 0 0 0,-5-1 0 0 0,-6 2-19 0 0,1 0 1 0 0,0 1-1 0 0,0 1 0 0 0,1 0 0 0 0,-1 1 0 0 0,-25 11 0 0 0,20-8-40 0 0,7-2-45 0 0,-1 0 1 0 0,1 1-1 0 0,0 1 0 0 0,0 0 0 0 0,1 0 1 0 0,0 1-1 0 0,1 1 0 0 0,-13 11 1 0 0,21-17-54 0 0,0 0 1 0 0,-1 1-1 0 0,1 0 1 0 0,1 0-1 0 0,-1-1 1 0 0,0 2-1 0 0,1-1 1 0 0,0 0-1 0 0,0 0 1 0 0,0 1-1 0 0,1-1 1 0 0,-1 1-1 0 0,1-1 1 0 0,0 1-1 0 0,0 0 1 0 0,1 0-1 0 0,-1-1 1 0 0,1 1-1 0 0,0 0 1 0 0,0 0-1 0 0,1-1 1 0 0,0 1 0 0 0,0 0-1 0 0,0-1 1 0 0,0 1-1 0 0,0 0 1 0 0,1-1-1 0 0,3 6 1 0 0,1 2-2 0 0,0 0 0 0 0,1-1 0 0 0,1 0 0 0 0,0 0-1 0 0,1-1 1 0 0,16 16 0 0 0,-19-20-11 0 0,0 0 1 0 0,1-1-1 0 0,0 0 0 0 0,0-1 0 0 0,1 1 0 0 0,0-1 0 0 0,-1-1 0 0 0,1 1 0 0 0,0-1 0 0 0,0-1 0 0 0,15 4 0 0 0,51 0 123 0 0,-73-6-85 0 0,0 0 0 0 0,1-1 0 0 0,-1 1 0 0 0,0 0 0 0 0,0-1-1 0 0,0 1 1 0 0,1 0 0 0 0,-1-1 0 0 0,0 0 0 0 0,0 1 0 0 0,0-1-1 0 0,0 0 1 0 0,0 1 0 0 0,0-1 0 0 0,0 0 0 0 0,0 0 0 0 0,0 0 0 0 0,-1 0-1 0 0,1 0 1 0 0,1-1 0 0 0,-6 1 1 0 0,0 1-30 0 0,-1 0 0 0 0,1 0 0 0 0,-1 1 0 0 0,1-1-1 0 0,0 1 1 0 0,-1 0 0 0 0,1 0 0 0 0,0 1-1 0 0,-1-1 1 0 0,1 1 0 0 0,0 0 0 0 0,0 0 0 0 0,-4 3-1 0 0,-53 37 26 0 0,54-37-30 0 0,-19 15 0 0 0,0 1 0 0 0,1 1-1 0 0,2 2 1 0 0,0 0 0 0 0,1 1-1 0 0,2 1 1 0 0,0 1 0 0 0,-25 49-1 0 0,40-67-3 0 0,1 0-1 0 0,0 1 0 0 0,1-1 1 0 0,0 1-1 0 0,1 0 0 0 0,0 0 1 0 0,0 0-1 0 0,1 0 0 0 0,0 0 0 0 0,1 0 1 0 0,0 0-1 0 0,1 0 0 0 0,0 0 1 0 0,0 0-1 0 0,1 0 0 0 0,6 17 0 0 0,-1-12 19 0 0,0 0 0 0 0,2 0 0 0 0,-1-1 0 0 0,2 0-1 0 0,0-1 1 0 0,1 0 0 0 0,0-1 0 0 0,1 0-1 0 0,0-1 1 0 0,1 0 0 0 0,0-1 0 0 0,1 0 0 0 0,0-1-1 0 0,0-1 1 0 0,1 0 0 0 0,0-1 0 0 0,1 0-1 0 0,-1-1 1 0 0,1-1 0 0 0,0-1 0 0 0,1 0-1 0 0,-1-1 1 0 0,1-1 0 0 0,-1 0 0 0 0,1-2 0 0 0,0 0-1 0 0,-1 0 1 0 0,1-2 0 0 0,0 0 0 0 0,-1-1-1 0 0,30-9 1 0 0,-29 7-893 0 0,-1-2 0 0 0,0 0 1 0 0,-1-1-1 0 0,24-14 0 0 0,-28 10-728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1104 0 0,'-7'-2'12653'0'0,"1"14"-11077"0"0,3-4-375 0 0,3-1-489 0 0,7 7-496 0 0,0-1-1633 0 0,6 8 77 0 0,1 0-1380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41 5356 0 0,'-2'-3'880'0'0,"0"-1"0"0"0,0 1-1 0 0,-1 0 1 0 0,0 0 0 0 0,1 0-1 0 0,-1 0 1 0 0,0 1-1 0 0,-1-1 1 0 0,1 1 0 0 0,0 0-1 0 0,-1 0 1 0 0,-6-3 0 0 0,7 4-636 0 0,0 1 0 0 0,0-1 0 0 0,-1 1 0 0 0,1 0 0 0 0,0 0 0 0 0,-1 0 0 0 0,1 0 0 0 0,0 1 0 0 0,0-1 0 0 0,-1 1 0 0 0,1 0 0 0 0,0 0 0 0 0,0 0 0 0 0,0 0 0 0 0,0 1 0 0 0,-3 1 0 0 0,-6 4 12 0 0,0 1 1 0 0,0 0-1 0 0,1 0 0 0 0,0 1 1 0 0,1 0-1 0 0,0 1 0 0 0,1 0 1 0 0,0 1-1 0 0,0 0 1 0 0,1 1-1 0 0,0-1 0 0 0,-7 18 1 0 0,7-14-125 0 0,2 0 0 0 0,0 0 1 0 0,0 1-1 0 0,2 0 0 0 0,0 0 1 0 0,1 0-1 0 0,0 0 0 0 0,1 0 1 0 0,1 1-1 0 0,1 21 0 0 0,2-29-89 0 0,-1 1 0 0 0,1-1 0 0 0,1 1-1 0 0,0-1 1 0 0,0 0 0 0 0,1 0 0 0 0,0 0 0 0 0,0-1-1 0 0,1 1 1 0 0,0-1 0 0 0,1 0 0 0 0,0-1-1 0 0,0 1 1 0 0,1-1 0 0 0,-1 0 0 0 0,10 6-1 0 0,-11-9-22 0 0,0 0-1 0 0,0 0 0 0 0,0-1 1 0 0,0 0-1 0 0,1 0 0 0 0,-1 0 0 0 0,1-1 1 0 0,0 0-1 0 0,0 0 0 0 0,0 0 0 0 0,0-1 1 0 0,0 0-1 0 0,0 0 0 0 0,0 0 1 0 0,0-1-1 0 0,0 0 0 0 0,0 0 0 0 0,0-1 1 0 0,1 0-1 0 0,-1 0 0 0 0,0 0 0 0 0,0-1 1 0 0,-1 1-1 0 0,1-1 0 0 0,0-1 1 0 0,6-3-1 0 0,-9 5 10 0 0,-1 0 0 0 0,0 0 0 0 0,0 0 0 0 0,1-1 1 0 0,-1 1-1 0 0,0-1 0 0 0,0 1 0 0 0,0-1 0 0 0,-1 0 0 0 0,1 0 0 0 0,0 0 0 0 0,-1 0 1 0 0,1 0-1 0 0,-1 0 0 0 0,0 0 0 0 0,1-1 0 0 0,-1 1 0 0 0,0 0 0 0 0,0-1 1 0 0,-1 1-1 0 0,1-1 0 0 0,0 1 0 0 0,-1-1 0 0 0,0 1 0 0 0,1-1 0 0 0,-1 1 1 0 0,0-1-1 0 0,0 1 0 0 0,-1-1 0 0 0,1 0 0 0 0,0 1 0 0 0,-1-1 0 0 0,0 1 1 0 0,1-1-1 0 0,-3-3 0 0 0,1 2 14 0 0,-1 0 0 0 0,1 0 1 0 0,-1-1-1 0 0,0 2 0 0 0,-1-1 1 0 0,1 0-1 0 0,-1 1 0 0 0,1-1 0 0 0,-1 1 1 0 0,0 0-1 0 0,0 0 0 0 0,0 1 1 0 0,-1-1-1 0 0,1 1 0 0 0,-1 0 0 0 0,1 0 1 0 0,-8-2-1 0 0,4 3-200 0 0,0 0 1 0 0,1 0-1 0 0,-1 1 1 0 0,0 0-1 0 0,0 0 1 0 0,1 1-1 0 0,-1 0 1 0 0,1 1-1 0 0,-1-1 1 0 0,1 1-1 0 0,-1 1 1 0 0,1-1-1 0 0,0 1 1 0 0,0 1-1 0 0,0-1 1 0 0,0 1-1 0 0,1 0 1 0 0,0 1-1 0 0,0 0 1 0 0,-10 9-1 0 0,9-3-1449 0 0,2-1-3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3872 0 0,'-4'-4'2742'0'0,"3"3"-2207"0"0,0 1 1 0 0,0-1-1 0 0,0 0 0 0 0,1 0 0 0 0,-1 1 0 0 0,0-1 1 0 0,1 0-1 0 0,-1 0 0 0 0,1 0 0 0 0,-1 0 1 0 0,1 0-1 0 0,-1 0 0 0 0,1 0 0 0 0,0 0 0 0 0,-1 0 1 0 0,1-2 2070 0 0,2 2-1822 0 0,5-3-463 0 0,-1 1-1 0 0,1 0 1 0 0,0 0 0 0 0,1 1 0 0 0,-1 0 0 0 0,0 0 0 0 0,14-1-1 0 0,2-1 21 0 0,142-34 987 0 0,-10 5-397 0 0,-153 34-572 0 0,-5 3-159 0 0,-12 13-111 0 0,-17 24-53 0 0,18-15 22 0 0,1 0 0 0 0,1 1 1 0 0,-11 42-1 0 0,18-54-111 0 0,2 1-1 0 0,0 0 0 0 0,1 1 1 0 0,1-1-1 0 0,0 0 0 0 0,1 0 1 0 0,1 1-1 0 0,3 16 0 0 0,-1-18-904 0 0,0-1 1 0 0,1 1-1 0 0,10 22 0 0 0,-3-12-581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1664 0 0,'-3'-6'18172'0'0,"-3"18"-17722"0"0,0 0-1 0 0,0 0 1 0 0,1 1-1 0 0,1 0 0 0 0,0 0 1 0 0,-3 22-1 0 0,6-24-286 0 0,-1 0-1 0 0,1 1 0 0 0,1-1 1 0 0,0 1-1 0 0,0-1 0 0 0,2 0 1 0 0,-1 1-1 0 0,6 20 1 0 0,-6-29-147 0 0,1 0 0 0 0,-1 0 0 0 0,0 0 0 0 0,1 0 0 0 0,-1-1 0 0 0,1 1 0 0 0,0 0 0 0 0,0-1 0 0 0,0 1 1 0 0,0-1-1 0 0,0 0 0 0 0,1 0 0 0 0,-1 0 0 0 0,1 0 0 0 0,0 0 0 0 0,-1 0 0 0 0,1 0 0 0 0,4 1 0 0 0,-2-2-20 0 0,0 1 0 0 0,0-1 0 0 0,0 0-1 0 0,0-1 1 0 0,0 1 0 0 0,0-1-1 0 0,0 0 1 0 0,0 0 0 0 0,0-1 0 0 0,-1 1-1 0 0,7-2 1 0 0,-1-1-13 0 0,0 0 0 0 0,0 0 0 0 0,0-1-1 0 0,0 0 1 0 0,-1-1 0 0 0,1 0 0 0 0,-1-1 0 0 0,0 0 0 0 0,-1 0 0 0 0,14-13 0 0 0,-8 3 528 0 0,0-2 1 0 0,-2 0 0 0 0,20-34 0 0 0,-28 44-229 0 0,9-20 969 0 0,-13 27-735 0 0,2 4-460 0 0,7 40 77 0 0,-7-32-132 0 0,0-1 0 0 0,0 1 0 0 0,1-1 1 0 0,1 0-1 0 0,-1 0 0 0 0,6 10 0 0 0,-1-7-64 0 0,0-1 0 0 0,0 0-1 0 0,1 0 1 0 0,0 0 0 0 0,13 10-1 0 0,-17-18 27 0 0,-1 0-1 0 0,1-1 1 0 0,0 0-1 0 0,0 0 1 0 0,0 0-1 0 0,0-1 1 0 0,0 1-1 0 0,0-1 1 0 0,1-1-1 0 0,-1 1 1 0 0,1-1-1 0 0,0 0 1 0 0,-1 0-1 0 0,1 0 1 0 0,0-1-1 0 0,8 0 1 0 0,-5-1 48 0 0,1-1 0 0 0,0 1 0 0 0,0-2 0 0 0,-1 1 0 0 0,0-1 0 0 0,1-1 0 0 0,-1 0 0 0 0,0 0 0 0 0,-1 0 0 0 0,1-1 0 0 0,-1-1 0 0 0,0 0 0 0 0,0 0 0 0 0,0 0 0 0 0,-1-1 0 0 0,0 0 0 0 0,-1 0 0 0 0,1-1 0 0 0,-1 0 0 0 0,-1 0 0 0 0,0 0 0 0 0,0-1 0 0 0,7-17 0 0 0,-5 6 178 0 0,-1 0 1 0 0,0 0 0 0 0,-2-1 0 0 0,-1 1-1 0 0,0-1 1 0 0,-1-40 0 0 0,-3 25-549 0 0,-1 4-3486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1944 0 0,'3'0'532'0'0,"-1"0"0"0"0,0 0 0 0 0,1 0 0 0 0,-1 0 0 0 0,0 0 0 0 0,1 0 0 0 0,-1 1 0 0 0,0-1 0 0 0,1 1 0 0 0,-1-1 0 0 0,0 1 0 0 0,0 0 0 0 0,0 0 0 0 0,4 2 0 0 0,-2 0-25 0 0,0 0-1 0 0,0 0 1 0 0,0 1 0 0 0,0-1-1 0 0,-1 1 1 0 0,5 5 0 0 0,1 4 147 0 0,0 0 1 0 0,-2 1-1 0 0,10 20 0 0 0,-7-13-16 0 0,-1 1 0 0 0,-1 1 0 0 0,-1-1-1 0 0,9 48 1 0 0,-14-50-31 0 0,9 51 2346 0 0,-11-71-2936 0 0,0 0-1 0 0,0 0 0 0 0,0 0 1 0 0,0 0-1 0 0,1 0 1 0 0,-1-1-1 0 0,0 1 0 0 0,0 0 1 0 0,0 0-1 0 0,0 0 0 0 0,0 0 1 0 0,0 0-1 0 0,0 0 0 0 0,0 0 1 0 0,0 0-1 0 0,1 0 0 0 0,-1 0 1 0 0,0-1-1 0 0,0 1 0 0 0,0 0 1 0 0,0 0-1 0 0,0 0 0 0 0,0 0 1 0 0,0 0-1 0 0,1 0 0 0 0,-1 0 1 0 0,0 0-1 0 0,0 0 0 0 0,0 0 1 0 0,0 0-1 0 0,0 0 0 0 0,0 0 1 0 0,1 0-1 0 0,-1 0 1 0 0,0 0-1 0 0,0 0 0 0 0,0 0 1 0 0,0 1-1 0 0,0-1 0 0 0,0 0 1 0 0,1 0-1 0 0,-1 0 0 0 0,0 0 1 0 0,0 0-1 0 0,0 0 0 0 0,0 0 1 0 0,0 0-1 0 0,0 0 0 0 0,0 0 1 0 0,0 0-1 0 0,0 1 0 0 0,0-1 1 0 0,1 0-1 0 0,-1 0 0 0 0,0 0 1 0 0,0 0-1 0 0,0 0 0 0 0,0 0 1 0 0,0 1-1 0 0,0-1 0 0 0,0 0 1 0 0,0 0-1 0 0,0 0 1 0 0,12-24 78 0 0,9-28 1 0 0,9-18-11 0 0,-12 34-44 0 0,1 1 0 0 0,2 1 1 0 0,2 1-1 0 0,34-39 1 0 0,-48 62-21 0 0,-5 5 19 0 0,1 0 0 0 0,0 0-1 0 0,-1 0 1 0 0,2 0 0 0 0,6-4-1 0 0,-10 8-10 0 0,0 0-1 0 0,1 0 1 0 0,-1 0 0 0 0,0 0-1 0 0,1 1 1 0 0,-1-1-1 0 0,1 1 1 0 0,-1-1 0 0 0,1 1-1 0 0,-1 0 1 0 0,1 0-1 0 0,-1 0 1 0 0,1 0 0 0 0,-1 0-1 0 0,1 1 1 0 0,-1-1-1 0 0,4 2 1 0 0,5 2 25 0 0,-1 0 0 0 0,0 1 0 0 0,0 0 0 0 0,0 1 0 0 0,-1 0 0 0 0,1 0 0 0 0,-2 1 0 0 0,1 0 0 0 0,-1 1-1 0 0,13 14 1 0 0,6 11 138 0 0,31 50-1 0 0,-57-82-186 0 0,23 38 181 0 0,-2 0 0 0 0,-2 2 0 0 0,28 81 0 0 0,-23-30 240 0 0,3 9-5045 0 0,-22-90 3024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57 2548 0 0,'0'-1'715'0'0,"-14"-23"8564"0"0,0 7-4761 0 0,12 15-4333 0 0,-1 0 0 0 0,1 1 0 0 0,-1-1-1 0 0,1 1 1 0 0,-1 0 0 0 0,0 0 0 0 0,0 0-1 0 0,1 0 1 0 0,-1 0 0 0 0,0 0 0 0 0,0 1-1 0 0,0-1 1 0 0,0 1 0 0 0,0 0 0 0 0,-3 0 0 0 0,-8 1 59 0 0,1 0 0 0 0,0 1 0 0 0,0 0 0 0 0,1 1 1 0 0,-1 1-1 0 0,0 0 0 0 0,1 0 0 0 0,0 1 0 0 0,-17 10 1 0 0,6-1-2 0 0,0 1 0 0 0,1 1 1 0 0,-30 27-1 0 0,38-30-138 0 0,1 0-1 0 0,0 0 1 0 0,1 2 0 0 0,0-1-1 0 0,1 2 1 0 0,1-1-1 0 0,-16 34 1 0 0,23-40-78 0 0,-4 5 18 0 0,0 1 0 0 0,1 0-1 0 0,1 0 1 0 0,1 0 0 0 0,0 0-1 0 0,1 1 1 0 0,1 0 0 0 0,-1 31-1 0 0,4-30-2 0 0,1 1 0 0 0,1-1-1 0 0,0 0 1 0 0,2 0 0 0 0,9 26-1 0 0,-10-35-23 0 0,-1 0 0 0 0,1 1 0 0 0,1-2 0 0 0,0 1 0 0 0,0 0 0 0 0,0-1 0 0 0,1 0 0 0 0,0 0 0 0 0,0-1 0 0 0,1 0 0 0 0,0 0 0 0 0,12 8 0 0 0,-5-6-18 0 0,1-1 0 0 0,-1-1 0 0 0,1 0 0 0 0,1-1 0 0 0,-1 0 0 0 0,1-2 0 0 0,0 0 0 0 0,0 0 0 0 0,0-2 0 0 0,0 0 0 0 0,0 0-1 0 0,24-4 1 0 0,-17 0-30 0 0,-1-1 0 0 0,1 0-1 0 0,-1-2 1 0 0,0-1 0 0 0,-1 0-1 0 0,0-2 1 0 0,0-1 0 0 0,25-15-1 0 0,-38 20 49 0 0,-1 0 0 0 0,1-1 1 0 0,-1 0-1 0 0,0 0 0 0 0,-1-1 0 0 0,0 0 0 0 0,0 0 0 0 0,0 0 0 0 0,-1-1 0 0 0,0 0 0 0 0,0 0 0 0 0,-1 0 0 0 0,6-17 0 0 0,-8 19-2 0 0,0 1-1 0 0,-1-1 1 0 0,0 0-1 0 0,0 0 1 0 0,0 0-1 0 0,-1 0 1 0 0,1 0-1 0 0,-2 0 1 0 0,1 0-1 0 0,-1 0 1 0 0,0 0-1 0 0,0 0 1 0 0,0 0-1 0 0,-1 0 1 0 0,0 0-1 0 0,0 1 1 0 0,0-1-1 0 0,-1 1 1 0 0,0-1-1 0 0,0 1 1 0 0,-7-9-1 0 0,7 11-14 0 0,0 1-1 0 0,0-1 0 0 0,0 1 1 0 0,0-1-1 0 0,0 1 0 0 0,-1 0 1 0 0,1 0-1 0 0,-1 1 0 0 0,1-1 0 0 0,-1 1 1 0 0,0-1-1 0 0,0 1 0 0 0,1 0 1 0 0,-1 1-1 0 0,0-1 0 0 0,0 1 1 0 0,0 0-1 0 0,0-1 0 0 0,0 2 1 0 0,0-1-1 0 0,0 0 0 0 0,0 1 1 0 0,1 0-1 0 0,-5 1 0 0 0,1 0 0 0 0,1 0-1 0 0,-1 0 1 0 0,1 0-1 0 0,0 1 1 0 0,0 0-1 0 0,1 0 1 0 0,-1 1-1 0 0,0 0 1 0 0,1 0-1 0 0,0 0 1 0 0,0 0-1 0 0,0 1 1 0 0,-6 8-1 0 0,1 3 14 0 0,1 0-1 0 0,0 0 1 0 0,1 1-1 0 0,1 0 1 0 0,1 1 0 0 0,1-1-1 0 0,0 1 1 0 0,-4 35-1 0 0,3 7 129 0 0,3 82-1 0 0,3-101-66 0 0,14 277 541 0 0,-12-243-358 0 0,0-1-2922 0 0,-2-62 1060 0 0,2-5 10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 3908 0 0,'-3'-1'840'0'0,"0"1"-1"0"0,0-1 1 0 0,0 1-1 0 0,0 0 1 0 0,0 0-1 0 0,0 0 0 0 0,0 0 1 0 0,0 0-1 0 0,0 1 1 0 0,0-1-1 0 0,0 1 1 0 0,0 0-1 0 0,0 0 1 0 0,-3 2-1 0 0,0 0-253 0 0,0 0 1 0 0,0 0-1 0 0,1 1 0 0 0,0 0 1 0 0,0 0-1 0 0,-6 7 0 0 0,-1 2-171 0 0,1 0 0 0 0,1 1-1 0 0,1 0 1 0 0,-12 21-1 0 0,12-15-75 0 0,0 0-1 0 0,1 1 0 0 0,1 0 0 0 0,1 1 0 0 0,0-1 1 0 0,-2 30-1 0 0,6-33-242 0 0,1-1 0 0 0,1 1 1 0 0,0-1-1 0 0,1 1 0 0 0,1-1 1 0 0,1 1-1 0 0,0-1 0 0 0,9 26 1 0 0,-9-35-546 0 0,1 1 0 0 0,-1-1 0 0 0,2 0 0 0 0,-1 0 0 0 0,1 0 1 0 0,0-1-1 0 0,1 1 0 0 0,11 11 0 0 0,4-3-1129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1832 0 0,'-16'-4'20265'0'0,"27"22"-19796"0"0,1 1 0 0 0,0-2 0 0 0,2 0 0 0 0,0 0 0 0 0,20 18 0 0 0,25 31 127 0 0,139 190 573 0 0,-189-246-2141 0 0,0 0-1 0 0,0-1 0 0 0,13 10 1 0 0,-15-13-553 0 0,-1-1-42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68 3332 0 0,'-6'-5'3812'0'0,"-4"-3"4852"0"0,1 2-4227 0 0,10 5-4288 0 0,0 0-1 0 0,-1 1 0 0 0,1-1 1 0 0,0 0-1 0 0,0 1 1 0 0,0-1-1 0 0,0 1 0 0 0,0-1 1 0 0,0 1-1 0 0,0-1 1 0 0,0 1-1 0 0,0 0 1 0 0,0-1-1 0 0,0 1 0 0 0,0 0 1 0 0,0 0-1 0 0,0 0 1 0 0,0 0-1 0 0,0 0 0 0 0,0 0 1 0 0,0 0-1 0 0,2 1 1 0 0,43-1 72 0 0,-20 0 113 0 0,48-3-4 0 0,228-23 41 0 0,-242 18 8 0 0,-59 8-329 0 0,-1 0-49 0 0,0 0 0 0 0,0 0 0 0 0,0-1 0 0 0,0 1 1 0 0,0 0-1 0 0,0 0 0 0 0,-1 0 0 0 0,1 0 0 0 0,0 0 0 0 0,0 0 1 0 0,0 0-1 0 0,0-1 0 0 0,0 1 0 0 0,0 0 0 0 0,0 0 1 0 0,0 0-1 0 0,0 0 0 0 0,0 0 0 0 0,0 0 0 0 0,0 0 0 0 0,0-1 1 0 0,0 1-1 0 0,0 0 0 0 0,0 0 0 0 0,1 0 0 0 0,-1 0 1 0 0,0 0-1 0 0,0 0 0 0 0,0 0 0 0 0,0 0 0 0 0,0-1 0 0 0,0 1 1 0 0,0 0-1 0 0,0 0 0 0 0,0 0 0 0 0,0 0 0 0 0,0 0 1 0 0,0 0-1 0 0,1 0 0 0 0,-1 0 0 0 0,0 0 0 0 0,0 0 0 0 0,0 0 1 0 0,0 0-1 0 0,0 0 0 0 0,0 0 0 0 0,0 0 0 0 0,0 0 1 0 0,1-1-1 0 0,-1 1 0 0 0,0 0 0 0 0,0 0 0 0 0,0 0 0 0 0,0 0 1 0 0,0 0-1 0 0,0 1 0 0 0,0-1 0 0 0,1 0 0 0 0,-1 0 1 0 0,0 0-1 0 0,0 0 0 0 0,0 0 0 0 0,0 0 0 0 0,0 0 0 0 0,0 0 1 0 0,-11 1-7 0 0,0 0 0 0 0,-1 1-1 0 0,1 0 1 0 0,0 1 0 0 0,0 0 0 0 0,1 1 0 0 0,-1 0 0 0 0,1 1 0 0 0,-1 0 0 0 0,1 0 0 0 0,1 1 0 0 0,-1 1 0 0 0,-9 8 0 0 0,8-6 19 0 0,0 0-1 0 0,1 1 1 0 0,0 1 0 0 0,1 0 0 0 0,0 0-1 0 0,1 1 1 0 0,0 0 0 0 0,0 0 0 0 0,2 1 0 0 0,-8 19-1 0 0,11-25 6 0 0,1 1-1 0 0,1 0 0 0 0,0 1 0 0 0,0-1 0 0 0,0 0 0 0 0,1 0 1 0 0,0 0-1 0 0,1 1 0 0 0,0-1 0 0 0,0 0 0 0 0,1 0 1 0 0,-1 0-1 0 0,2 0 0 0 0,-1-1 0 0 0,1 1 0 0 0,1 0 0 0 0,-1-1 1 0 0,1 0-1 0 0,1 0 0 0 0,8 11 0 0 0,-9-12-57 0 0,1 0 0 0 0,1 0 0 0 0,-1 0 0 0 0,1-1 0 0 0,0 1 0 0 0,0-1 0 0 0,1-1 0 0 0,-1 1 0 0 0,1-1 0 0 0,0-1 0 0 0,0 1 0 0 0,1-1-1 0 0,-1 0 1 0 0,1-1 0 0 0,-1 0 0 0 0,1 0 0 0 0,0 0 0 0 0,0-1 0 0 0,0-1 0 0 0,0 1 0 0 0,8-1 0 0 0,1-3-130 0 0,0 0-1 0 0,0 0 1 0 0,0-2-1 0 0,-1 0 1 0 0,1-1-1 0 0,-1-1 1 0 0,-1 0-1 0 0,1-1 1 0 0,-1-1 0 0 0,-1 0-1 0 0,17-14 1 0 0,-6 1 448 0 0,0-1 0 0 0,-2-1 1 0 0,0-1-1 0 0,32-49 0 0 0,-30 33 2055 0 0,-24 40-1556 0 0,-3 4-669 0 0,-3 8-35 0 0,0 1 1 0 0,0-1-1 0 0,1 1 1 0 0,0 0-1 0 0,1 0 1 0 0,1 1 0 0 0,-2 21-1 0 0,3-14-31 0 0,3 37 68 0 0,-2-54-129 0 0,1 0 0 0 0,0 0 0 0 0,-1 1 0 0 0,1-1 1 0 0,0 0-1 0 0,1 0 0 0 0,-1 0 0 0 0,0 0 0 0 0,1 0 0 0 0,0 0 1 0 0,0-1-1 0 0,0 1 0 0 0,0-1 0 0 0,2 4 0 0 0,-2-5-27 0 0,0 0-1 0 0,0 0 0 0 0,0 0 1 0 0,1 0-1 0 0,-1 0 1 0 0,0 0-1 0 0,0-1 0 0 0,0 1 1 0 0,1-1-1 0 0,-1 1 0 0 0,0-1 1 0 0,1 0-1 0 0,-1 0 1 0 0,0 0-1 0 0,1 0 0 0 0,-1-1 1 0 0,0 1-1 0 0,0 0 1 0 0,3-2-1 0 0,44-15-526 0 0,-47 16 545 0 0,16-8-109 0 0,-1 0 0 0 0,0-1 0 0 0,-1-1 0 0 0,-1-1 0 0 0,17-14 1 0 0,-3-2 216 0 0,37-44 1 0 0,-46 46 278 0 0,-11 15 276 0 0,0 0 0 0 0,12-12 0 0 0,-26 43 47 0 0,-13 33 0 0 0,-2 14-574 0 0,2 1 1 0 0,-13 120-1 0 0,23-138-135 0 0,-26 208-563 0 0,30-219-3695 0 0,4-37 2671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 2052 0 0,'-2'-1'1169'0'0,"2"0"-779"0"0,-1 1 0 0 0,1 0-1 0 0,-1-1 1 0 0,1 1 0 0 0,-1 0-1 0 0,1-1 1 0 0,-1 1 0 0 0,1 0-1 0 0,-1 0 1 0 0,0 0 0 0 0,1-1-1 0 0,-1 1 1 0 0,1 0 0 0 0,-1 0-1 0 0,0 0 1 0 0,1 0 0 0 0,-1 0 0 0 0,1 0-1 0 0,-2 0 1 0 0,-20 6 3315 0 0,-16 13-299 0 0,7 3-2049 0 0,0 1 0 0 0,2 1 0 0 0,-43 46 0 0 0,-68 96 609 0 0,106-118-2998 0 0,16-13-2463 0 0,15-23 1932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3044 0 0,'7'2'1516'0'0,"0"1"0"0"0,0 0-1 0 0,0 0 1 0 0,8 6 0 0 0,23 21 2613 0 0,29 43-1094 0 0,-42-44-1958 0 0,-5-6-412 0 0,-1 1 0 0 0,-1 0 0 0 0,21 39 0 0 0,-30-46-393 0 0,-2 0-1 0 0,0 1 0 0 0,0-1 0 0 0,-2 1 0 0 0,0 1 1 0 0,4 31-1 0 0,-9-37-166 0 0,0 0-1 0 0,0 0 1 0 0,-1 0 0 0 0,-1 0 0 0 0,0 0-1 0 0,-5 18 1 0 0,-1-6 71 0 0,-1 0-1 0 0,-14 28 1 0 0,-58 81 390 0 0,48-84-3524 0 0,28-41 1375 0 0,4-2 29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2548 0 0,'0'0'9376'0'0,"3"-3"-7321"0"0,7-2-947 0 0,1-1 1 0 0,0 2 0 0 0,0-1 0 0 0,0 1 0 0 0,0 1 0 0 0,19-3-1 0 0,81-9 1273 0 0,-65 10-1704 0 0,-34 4-649 0 0,33-5-487 0 0,-15 3-2932 0 0,-19 2 1833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3980 0 0,'3'3'4737'0'0,"11"8"-21"0"0,5-8-3454 0 0,0 0-1 0 0,1-1 0 0 0,-1-1 1 0 0,38-3-1 0 0,-7 1-351 0 0,-5 2-457 0 0,28-1 299 0 0,-27-3-4312 0 0,-38 3 2095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1488 0 0,'-1'2'16431'0'0,"-2"21"-15957"0"0,-29 506 4889 0 0,28-471-5243 0 0,0 38-530 0 0,9-31-3969 0 0,-4-52 2882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 0 0,'1'0'6563'0'0,"8"0"-2477"0"0,13 11-2042 0 0,-1 2 0 0 0,28 21 0 0 0,9 6-813 0 0,-8-7-275 0 0,-1 2 1 0 0,50 47-1 0 0,-32-11 173 0 0,-22-20-1797 0 0,-12-20-3179 0 0,-26-26 2306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2052 0 0,'-3'2'2982'0'0,"-5"1"-1757"0"0,1 1 0 0 0,0 0-1 0 0,0 0 1 0 0,0 1 0 0 0,1 0-1 0 0,-10 9 1 0 0,-36 42 1905 0 0,17-18-1792 0 0,-56 60 1917 0 0,-106 146 0 0 0,176-218-3028 0 0,-8 10-1257 0 0,17-11-2709 0 0,11-19 2214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1832 0 0,'0'-1'1011'0'0,"0"0"0"0"0,0-1 0 0 0,0 1 1 0 0,0-1-1 0 0,0 1 0 0 0,0 0 0 0 0,0-1 0 0 0,0 1 0 0 0,1-1 0 0 0,-1 1 0 0 0,1 0 0 0 0,0-3 1 0 0,0 4-780 0 0,-1 0 1 0 0,1 0 0 0 0,-1 1 0 0 0,0-1-1 0 0,1 0 1 0 0,-1 0 0 0 0,0 0 0 0 0,1 1 0 0 0,-1-1-1 0 0,0 0 1 0 0,1 0 0 0 0,-1 1 0 0 0,0-1-1 0 0,1 0 1 0 0,-1 1 0 0 0,0-1 0 0 0,0 0 0 0 0,0 1-1 0 0,1-1 1 0 0,-1 1 0 0 0,0-1 0 0 0,0 0 0 0 0,0 1-1 0 0,0-1 1 0 0,1 1 0 0 0,12 41 1879 0 0,-7-12-1568 0 0,0-7-218 0 0,-2 0 0 0 0,2 24-1 0 0,-1 34 216 0 0,-1-23-164 0 0,-4 81 0 0 0,-3-74-215 0 0,-8 57 58 0 0,-6-7-85 0 0,-6 26-2334 0 0,19-118-1699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0,'0'0'8401'0'0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92 184 0 0,'-1'1'341'0'0,"1"0"-1"0"0,-1 0 1 0 0,0 0 0 0 0,1 0 0 0 0,-1 0-1 0 0,1 0 1 0 0,-1 0 0 0 0,1 0 0 0 0,-1 0-1 0 0,1 1 1 0 0,0-1 0 0 0,-1 0 0 0 0,1 0-1 0 0,0 0 1 0 0,0 1 0 0 0,0-1-1 0 0,0 2 1 0 0,0-1-203 0 0,0 0 0 0 0,1 0 0 0 0,-1 0 0 0 0,0-1 0 0 0,1 1 0 0 0,0 0 0 0 0,-1 0 0 0 0,1 0 0 0 0,2 3 0 0 0,-3-5 8 0 0,17 12 3403 0 0,-2-19-2471 0 0,4-23 2248 0 0,-18 28-2983 0 0,-1-34 2150 0 0,0 34-2308 0 0,-4-2 313 0 0,4 3-479 0 0,0 1 0 0 0,0-1 0 0 0,0 1 0 0 0,0-1 0 0 0,-1 1 0 0 0,1-1-1 0 0,0 1 1 0 0,0-1 0 0 0,-1 1 0 0 0,1-1 0 0 0,0 1 0 0 0,-1-1 0 0 0,1 1 0 0 0,-1-1 0 0 0,1 1 0 0 0,0 0 0 0 0,-1-1 0 0 0,1 1 0 0 0,-1 0 0 0 0,1 0 0 0 0,-1-1 0 0 0,1 1 0 0 0,-1 0 0 0 0,1 0 0 0 0,-1 0 0 0 0,0-1 0 0 0,1 1 0 0 0,-1 0 0 0 0,1 0 0 0 0,-1 0 0 0 0,1 0 0 0 0,-1 0 0 0 0,1 0 0 0 0,-1 0 0 0 0,0 0 0 0 0,0 1-1 0 0,-3 1-37 0 0,0 0 0 0 0,1 0-1 0 0,-1 0 1 0 0,0 1-1 0 0,1 0 1 0 0,0 0-1 0 0,-1 0 1 0 0,1 0-1 0 0,1 0 1 0 0,-1 1-1 0 0,0-1 1 0 0,-3 7-1 0 0,6-9 7 0 0,-1 0-1 0 0,1 0 1 0 0,0-1 0 0 0,0 1-1 0 0,0 0 1 0 0,0 0 0 0 0,0-1-1 0 0,0 1 1 0 0,0 0 0 0 0,0 0-1 0 0,0 0 1 0 0,0-1 0 0 0,0 1-1 0 0,0 0 1 0 0,0 0 0 0 0,1-1-1 0 0,-1 1 1 0 0,1 1 0 0 0,1 9-103 0 0,13-3 63 0 0,-2-6 46 0 0,-11-3 7 0 0,0 1 8 0 0,23-8 252 0 0,-23 6-191 0 0,0-1 0 0 0,0 1 0 0 0,0-1-1 0 0,0 1 1 0 0,-1-1 0 0 0,1 0-1 0 0,-1 1 1 0 0,0-1 0 0 0,0 0 0 0 0,0 0-1 0 0,0 0 1 0 0,-1 0 0 0 0,1 0-1 0 0,-1 0 1 0 0,1-6 0 0 0,-1 7 52 0 0,-13-31 772 0 0,4 24-704 0 0,-16 5-59 0 0,23 5-135 0 0,1-1 1 0 0,-1 0 0 0 0,0 0-1 0 0,1 1 1 0 0,-1 0 0 0 0,0-1-1 0 0,1 1 1 0 0,-1 0 0 0 0,1-1 0 0 0,-1 1-1 0 0,1 0 1 0 0,-1 0 0 0 0,1 0-1 0 0,0 0 1 0 0,-1 1 0 0 0,1-1-1 0 0,0 0 1 0 0,0 1 0 0 0,0-1-1 0 0,0 0 1 0 0,0 1 0 0 0,0-1-1 0 0,0 1 1 0 0,1 0 0 0 0,-2 2-1 0 0,-6 10-103 0 0,8-12 89 0 0,0-1 1 0 0,0 1-1 0 0,0 0 0 0 0,0 0 1 0 0,0 0-1 0 0,1 0 0 0 0,-1 0 1 0 0,0 0-1 0 0,1 0 0 0 0,0 0 1 0 0,-1-1-1 0 0,1 1 0 0 0,0 0 1 0 0,0 0-1 0 0,0-1 0 0 0,2 3 1 0 0,-2-2 12 0 0,1 0 1 0 0,0-1-1 0 0,0 1 1 0 0,-1-1-1 0 0,1 1 1 0 0,0-1-1 0 0,0 0 1 0 0,0 0-1 0 0,0 0 1 0 0,0 0-1 0 0,0 0 1 0 0,1-1-1 0 0,-1 1 1 0 0,0 0-1 0 0,0-1 1 0 0,1 0-1 0 0,-1 1 1 0 0,0-1-1 0 0,1 0 1 0 0,-1 0-1 0 0,0-1 1 0 0,0 1-1 0 0,1 0 1 0 0,-1-1-1 0 0,0 1 0 0 0,0-1 1 0 0,0 0-1 0 0,1 0 1 0 0,-1 0-1 0 0,2-1 1 0 0,0 1 42 0 0,-1-1-1 0 0,1 0 1 0 0,-1 0-1 0 0,0 0 1 0 0,0 0 0 0 0,0 0-1 0 0,0 0 1 0 0,0-1 0 0 0,0 1-1 0 0,-1-1 1 0 0,1 0 0 0 0,2-4-1 0 0,-4 5 21 0 0,0-1 0 0 0,0 1 0 0 0,0-1-1 0 0,0 1 1 0 0,0-1 0 0 0,-1 0 0 0 0,1 1-1 0 0,-1-1 1 0 0,1 0 0 0 0,-1 1 0 0 0,0-1-1 0 0,0 0 1 0 0,0 0 0 0 0,-1 1 0 0 0,1-1 0 0 0,-1 0-1 0 0,-1-3 1 0 0,-2-2 65 0 0,-8-14 186 0 0,-5 25-320 0 0,14-2-7 0 0,-1 1-1 0 0,1 0 0 0 0,0 1 1 0 0,0-1-1 0 0,0 0 1 0 0,0 1-1 0 0,0 0 1 0 0,1-1-1 0 0,-1 1 0 0 0,1 0 1 0 0,0 1-1 0 0,0-1 1 0 0,0 0-1 0 0,0 1 1 0 0,0-1-1 0 0,1 1 0 0 0,-1-1 1 0 0,1 1-1 0 0,0 0 1 0 0,0-1-1 0 0,1 1 1 0 0,-1 7-1 0 0,1-7-7 0 0,0-1-1 0 0,1 0 1 0 0,-1 0 0 0 0,1 1-1 0 0,0-1 1 0 0,0 0-1 0 0,0 0 1 0 0,4 6 0 0 0,-4-7 20 0 0,-1-1 0 0 0,1 1 0 0 0,0-1 0 0 0,1 1 0 0 0,-1-1 0 0 0,0 0 0 0 0,0 0 1 0 0,0 1-1 0 0,1-1 0 0 0,-1 0 0 0 0,1 0 0 0 0,-1 0 0 0 0,1 0 0 0 0,-1 0 0 0 0,1-1 1 0 0,0 1-1 0 0,-1 0 0 0 0,1-1 0 0 0,0 1 0 0 0,-1-1 0 0 0,1 0 0 0 0,3 1 0 0 0,-2-1 1 0 0,0 0-1 0 0,0 0 0 0 0,0 0 1 0 0,0-1-1 0 0,0 1 0 0 0,0-1 1 0 0,0 0-1 0 0,0 1 0 0 0,0-1 0 0 0,0-1 1 0 0,-1 1-1 0 0,1 0 0 0 0,0-1 1 0 0,-1 1-1 0 0,1-1 0 0 0,-1 0 1 0 0,1 0-1 0 0,-1 0 0 0 0,4-4 0 0 0,3-3 54 0 0,-8 8-30 0 0,0 0 0 0 0,0-1 1 0 0,0 0-1 0 0,0 1 0 0 0,0-1 0 0 0,0 0 0 0 0,0 1 1 0 0,-1-1-1 0 0,1 0 0 0 0,-1 0 0 0 0,1 1 0 0 0,-1-1 1 0 0,0 0-1 0 0,1 0 0 0 0,-1 0 0 0 0,0 0 0 0 0,0 0 1 0 0,0 1-1 0 0,-1-1 0 0 0,1 0 0 0 0,0 0 0 0 0,-1 0 1 0 0,-1-3-1 0 0,1 0 52 0 0,-1 1 0 0 0,1-1-1 0 0,-2 0 1 0 0,1 0 0 0 0,0 1 0 0 0,-7-9 0 0 0,8 12-51 0 0,0-1 0 0 0,-1 0 0 0 0,0 1 0 0 0,1-1 1 0 0,-1 1-1 0 0,0 0 0 0 0,0-1 0 0 0,0 1 0 0 0,0 0 0 0 0,0 0 1 0 0,0 0-1 0 0,0 1 0 0 0,0-1 0 0 0,0 0 0 0 0,0 1 0 0 0,-1-1 1 0 0,1 1-1 0 0,0 0 0 0 0,0 0 0 0 0,0 0 0 0 0,-1 0 0 0 0,1 0 1 0 0,0 0-1 0 0,0 1 0 0 0,-1-1 0 0 0,1 1 0 0 0,-4 1 0 0 0,3-1-22 0 0,0 0 0 0 0,0 1 0 0 0,0-1 0 0 0,0 1 0 0 0,1 0 0 0 0,-1 0 0 0 0,0 0 0 0 0,1 1 0 0 0,-1-1 0 0 0,1 1 0 0 0,0-1 0 0 0,0 1-1 0 0,0 0 1 0 0,0-1 0 0 0,0 1 0 0 0,-1 5 0 0 0,2-5-11 0 0,0 0-1 0 0,0 0 1 0 0,0 0-1 0 0,0 0 1 0 0,1 0-1 0 0,0 1 1 0 0,0-1-1 0 0,0 0 0 0 0,0 0 1 0 0,0 0-1 0 0,0 1 1 0 0,1-1-1 0 0,0 0 1 0 0,-1 0-1 0 0,1 0 1 0 0,0 0-1 0 0,2 3 1 0 0,-2-4 10 0 0,0-1 0 0 0,0 1 1 0 0,0 0-1 0 0,1-1 0 0 0,-1 1 1 0 0,0-1-1 0 0,1 1 0 0 0,0-1 1 0 0,-1 1-1 0 0,1-1 0 0 0,0 0 1 0 0,-1 0-1 0 0,1 0 0 0 0,0 0 1 0 0,0 0-1 0 0,0 0 0 0 0,0-1 1 0 0,0 1-1 0 0,0-1 0 0 0,0 1 1 0 0,0-1-1 0 0,0 0 0 0 0,0 0 1 0 0,0 0-1 0 0,0 0 0 0 0,0 0 1 0 0,4-1-1 0 0,-4 1 13 0 0,-1 0 0 0 0,1 0 0 0 0,0 0 0 0 0,-1 0 0 0 0,1-1 0 0 0,0 1 0 0 0,-1-1 0 0 0,1 1 0 0 0,-1-1 0 0 0,1 0 0 0 0,0 1 0 0 0,-1-1 0 0 0,0 0 0 0 0,1 0 0 0 0,-1 0 0 0 0,0 0 0 0 0,1 0 0 0 0,-1-1 0 0 0,0 1-1 0 0,0 0 1 0 0,0-1 0 0 0,0 1 0 0 0,0 0 0 0 0,0-1 0 0 0,0 1 0 0 0,-1-1 0 0 0,1 1 0 0 0,0-1 0 0 0,-1 0 0 0 0,1 1 0 0 0,-1-1 0 0 0,0 0 0 0 0,0 1 0 0 0,1-1 0 0 0,-1-2 0 0 0,2-8 107 0 0,-2 11-101 0 0,0-1 0 0 0,0 0 1 0 0,-1 1-1 0 0,1-1 0 0 0,0 0 0 0 0,-1 1 0 0 0,1-1 0 0 0,-1 1 0 0 0,1-1 0 0 0,-1 1 1 0 0,0-1-1 0 0,0 1 0 0 0,0 0 0 0 0,0-1 0 0 0,0 1 0 0 0,0 0 0 0 0,-2-2 0 0 0,-2-4 26 0 0,5 7-41 0 0,-1-1-1 0 0,0 1 1 0 0,0-1-1 0 0,0 1 0 0 0,0 0 1 0 0,0-1-1 0 0,0 1 1 0 0,0 0-1 0 0,0-1 1 0 0,0 1-1 0 0,0 0 1 0 0,0 0-1 0 0,0 0 1 0 0,0 0-1 0 0,0 0 0 0 0,0 0 1 0 0,0 0-1 0 0,0 1 1 0 0,0-1-1 0 0,0 0 1 0 0,0 0-1 0 0,0 1 1 0 0,0-1-1 0 0,0 1 1 0 0,0-1-1 0 0,0 1 0 0 0,0-1 1 0 0,-1 2-1 0 0,-3 0-32 0 0,1 1-1 0 0,0 0 0 0 0,0 0 1 0 0,0 0-1 0 0,-5 5 0 0 0,7-5-36 0 0,0 1 0 0 0,-1-1 0 0 0,2 1 0 0 0,-1-1 0 0 0,0 1 0 0 0,1 0 0 0 0,-2 4 0 0 0,0 0-79 0 0,3-7 72 0 0,0 1 40 0 0,0 0 0 0 0,1 0 0 0 0,-1 0 1 0 0,1 0-1 0 0,-1-1 0 0 0,1 1 0 0 0,-1 0 0 0 0,1-1 1 0 0,0 1-1 0 0,2 3 0 0 0,-2-3-58 0 0,0-2 78 0 0,0 1 0 0 0,1 0 0 0 0,-1 0 0 0 0,0-1 0 0 0,0 1 0 0 0,1-1 0 0 0,-1 1 0 0 0,0-1 0 0 0,1 1 0 0 0,-1-1 0 0 0,1 0 0 0 0,-1 0 1 0 0,0 0-1 0 0,1 0 0 0 0,-1 0 0 0 0,1 0 0 0 0,-1 0 0 0 0,1 0 0 0 0,-1 0 0 0 0,2-1 0 0 0,-2 0 30 0 0,0 1 1 0 0,0 0-1 0 0,0-1 0 0 0,0 1 0 0 0,0 0 1 0 0,0-1-1 0 0,0 0 0 0 0,0 1 1 0 0,0-1-1 0 0,0 0 0 0 0,0 1 0 0 0,0-1 1 0 0,-1 0-1 0 0,1 0 0 0 0,0 1 1 0 0,-1-1-1 0 0,1 0 0 0 0,0 0 0 0 0,-1 0 1 0 0,1 0-1 0 0,-1 0 0 0 0,0 0 1 0 0,1 0-1 0 0,-1 0 0 0 0,0 0 1 0 0,1-2-1 0 0,2-5 253 0 0,-2 6-141 0 0,-1-1 13 0 0,0 0 0 0 0,0 0 0 0 0,0 0 0 0 0,-1 0 0 0 0,1-1 0 0 0,-2-4 0 0 0,1 5-63 0 0,1 2-34 0 0,-1 0 0 0 0,1-1 0 0 0,-1 1 0 0 0,0 0-1 0 0,0 0 1 0 0,1-1 0 0 0,-1 1 0 0 0,0 0 0 0 0,0 0 0 0 0,0 0 0 0 0,0 0-1 0 0,0 0 1 0 0,-1 0 0 0 0,1 1 0 0 0,0-1 0 0 0,0 0 0 0 0,0 1 0 0 0,-1-1-1 0 0,1 0 1 0 0,0 1 0 0 0,-3-1 0 0 0,3 1 19 0 0,-25 4-690 0 0,25-4 282 0 0,-14 7-3728 0 0,12-3 2564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11 4560 0 0,'-2'-1'7166'0'0,"-17"-8"-1782"0"0,1 11-4335 0 0,1 1-1 0 0,0 1 1 0 0,0 1 0 0 0,0 0-1 0 0,1 1 1 0 0,-28 14-1 0 0,-5 7-39 0 0,46-25-954 0 0,-1 0 0 0 0,1 0 0 0 0,0 0 0 0 0,0 1 0 0 0,0 0 1 0 0,1-1-1 0 0,-1 1 0 0 0,1 0 0 0 0,-1 0 0 0 0,1 1 0 0 0,0-1 0 0 0,-2 5 0 0 0,3-6-46 0 0,1 0-1 0 0,0 0 1 0 0,0 0-1 0 0,0 0 1 0 0,0 0-1 0 0,0 0 1 0 0,1 0-1 0 0,-1 0 1 0 0,1 0-1 0 0,-1 0 1 0 0,1 0-1 0 0,-1 0 1 0 0,1 0-1 0 0,0 0 1 0 0,0 0-1 0 0,0 0 1 0 0,0-1-1 0 0,1 1 1 0 0,-1 0-1 0 0,0-1 1 0 0,1 1-1 0 0,-1-1 1 0 0,1 1-1 0 0,-1-1 1 0 0,1 0-1 0 0,3 2 1 0 0,6 5-54 0 0,0-1 0 0 0,23 10 0 0 0,-31-16 51 0 0,13 8-49 0 0,0 0-1 0 0,0 0 1 0 0,15 14-1 0 0,-27-20 62 0 0,-1 0 0 0 0,0 0 0 0 0,0 0 0 0 0,0 1 0 0 0,-1-1 0 0 0,1 1 0 0 0,-1 0-1 0 0,0-1 1 0 0,0 1 0 0 0,0 0 0 0 0,0 0 0 0 0,-1 0 0 0 0,0 1 0 0 0,0-1 0 0 0,0 0 0 0 0,0 0-1 0 0,0 1 1 0 0,-1-1 0 0 0,0 0 0 0 0,0 1 0 0 0,0-1 0 0 0,-1 1 0 0 0,1-1 0 0 0,-1 0 0 0 0,0 0-1 0 0,-3 8 1 0 0,2-4 129 0 0,-2 0 0 0 0,1 0 0 0 0,-1 0 0 0 0,0 0 0 0 0,-1-1 0 0 0,1 1 1 0 0,-2-1-1 0 0,1-1 0 0 0,-1 1 0 0 0,0-1 0 0 0,0 0 0 0 0,-10 8 0 0 0,9-10-16 0 0,0 1 1 0 0,0-1 0 0 0,-1-1 0 0 0,1 0 0 0 0,-1 0 0 0 0,0 0 0 0 0,-14 2-1 0 0,-2-1 317 0 0,-31 0 0 0 0,32-3-2246 0 0,-32 6 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66 968 0 0,'0'0'8598'0'0,"-2"1"-7311"0"0,0 1-917 0 0,0-1 1 0 0,0 1 0 0 0,0 0-1 0 0,1 0 1 0 0,-1 0-1 0 0,1 0 1 0 0,-1 0-1 0 0,1 0 1 0 0,-1 0-1 0 0,1 0 1 0 0,0 1-1 0 0,0-1 1 0 0,-1 5-1 0 0,-9 42 2128 0 0,3-10-1460 0 0,5-29-866 0 0,1 0 1 0 0,0 1 0 0 0,0-1-1 0 0,2 1 1 0 0,-1 10-1 0 0,1-8-18 0 0,-1 0-1 0 0,-3 21 1 0 0,0-13-23 0 0,2 1 0 0 0,0-1 0 0 0,2 30 0 0 0,1-23-58 0 0,0-4-50 0 0,1-1 0 0 0,7 30 0 0 0,-1-12-59 0 0,-7-36 19 0 0,1 0 1 0 0,-1 0-1 0 0,1 0 0 0 0,1-1 0 0 0,4 9 1 0 0,-5-9-3 0 0,1 1 1 0 0,0 0-1 0 0,-1 0 0 0 0,3 10 1 0 0,-3-11 4 0 0,0 0 1 0 0,0 0-1 0 0,0 0 0 0 0,0 0 1 0 0,1 0-1 0 0,0 0 1 0 0,0-1-1 0 0,0 1 1 0 0,0-1-1 0 0,0 0 1 0 0,1 0-1 0 0,-1 0 1 0 0,1-1-1 0 0,4 3 1 0 0,8 7-78 0 0,-14-10 80 0 0,0-1-1 0 0,0 1 0 0 0,1-1 1 0 0,-1 0-1 0 0,1 0 0 0 0,-1 0 1 0 0,1 0-1 0 0,-1-1 0 0 0,1 1 1 0 0,-1-1-1 0 0,6 1 0 0 0,3-1 0 0 0,-8 0 10 0 0,0 0 0 0 0,1 0 0 0 0,-1 0 0 0 0,1-1 1 0 0,-1 1-1 0 0,0-1 0 0 0,1 0 0 0 0,-1 0 0 0 0,0 0 1 0 0,0 0-1 0 0,0-1 0 0 0,0 1 0 0 0,0-1 0 0 0,5-3 1 0 0,2-2 3 0 0,0 0 63 0 0,0 0-1 0 0,0-1 1 0 0,0 0 0 0 0,-1-1 0 0 0,-1 0-1 0 0,1 0 1 0 0,-1-1 0 0 0,-1 0-1 0 0,0 0 1 0 0,0-1 0 0 0,-1 0 0 0 0,0 0-1 0 0,-1 0 1 0 0,7-25 0 0 0,-4 17 2 0 0,-6 16-55 0 0,0 0 0 0 0,-1 0-1 0 0,0 0 1 0 0,0-1 0 0 0,0 1-1 0 0,1-5 1 0 0,16-48 119 0 0,-9 20 19 0 0,-6 30-78 0 0,-1-1 0 0 0,-1 0 1 0 0,1 0-1 0 0,-1 0 1 0 0,1-8-1 0 0,5-54 919 0 0,-9 45-535 0 0,0 0 1 0 0,-6-24 0 0 0,4 30-255 0 0,-1 0 1 0 0,0 0-1 0 0,-14-28 0 0 0,15 38-164 0 0,0 1-1 0 0,-1-1 1 0 0,0 1-1 0 0,0 0 1 0 0,0 1-1 0 0,-1-1 1 0 0,0 1-1 0 0,-1 1 1 0 0,1-1-1 0 0,-1 1 1 0 0,0 0 0 0 0,0 0-1 0 0,-1 1 1 0 0,1 0-1 0 0,-1 0 1 0 0,0 1-1 0 0,0 0 1 0 0,0 0-1 0 0,-17-2 1 0 0,19 4-78 0 0,0 0 1 0 0,-1 0-1 0 0,1 1 0 0 0,0 0 1 0 0,0 0-1 0 0,-1 0 1 0 0,1 1-1 0 0,0 0 0 0 0,0 0 1 0 0,0 1-1 0 0,0 0 1 0 0,0 0-1 0 0,0 0 0 0 0,0 1 1 0 0,1 0-1 0 0,-1 0 1 0 0,1 0-1 0 0,0 0 0 0 0,0 1 1 0 0,-6 6-1 0 0,-25 14-842 0 0,29-19-552 0 0,2 1 0 0 0,-1 0 0 0 0,-8 10 0 0 0,10-11-72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37 3168 0 0,'0'0'2621'0'0,"-6"-18"5171"0"0,5 17-6864 0 0,-2-2 344 0 0,2 2-987 0 0,-1-1 1 0 0,0 0 0 0 0,1 1 0 0 0,-1 0 0 0 0,0-1 0 0 0,0 1 0 0 0,0 0 0 0 0,-3-2 0 0 0,-4 3-43 0 0,0-1 1 0 0,1 1 0 0 0,-1 0-1 0 0,0 1 1 0 0,1 0 0 0 0,-1 0-1 0 0,-9 4 1 0 0,-63 21 319 0 0,65-21-450 0 0,-12 7 150 0 0,0 1 0 0 0,1 1 0 0 0,0 2 0 0 0,1 0 0 0 0,1 2 0 0 0,1 1 1 0 0,0 0-1 0 0,-39 45 0 0 0,52-53-147 0 0,2 0-1 0 0,0 0 1 0 0,0 1 0 0 0,1 0-1 0 0,0 0 1 0 0,-8 21 0 0 0,2-3 38 0 0,10-20-105 0 0,0 0 0 0 0,0-1 1 0 0,0 1-1 0 0,2 1 0 0 0,-3 12 0 0 0,-2 18 98 0 0,5-29-72 0 0,0 1-1 0 0,1-1 0 0 0,0 0 0 0 0,0 0 1 0 0,3 19-1 0 0,-2-28-56 0 0,2 10 51 0 0,-1 0-1 0 0,2 0 1 0 0,0 0 0 0 0,0-1 0 0 0,1 1 0 0 0,12 22 0 0 0,-3-9 180 0 0,-8-21-193 0 0,0 2-12 0 0,1 0-1 0 0,0-1 1 0 0,0 0-1 0 0,0 0 1 0 0,0 0-1 0 0,1-1 1 0 0,0 0-1 0 0,1-1 1 0 0,-1 1-1 0 0,1-1 1 0 0,-1-1-1 0 0,17 6 1 0 0,16-2 13 0 0,-1-3 0 0 0,1-1 0 0 0,0-1 0 0 0,0-3 0 0 0,51-6 0 0 0,-59 4-20 0 0,-7 1 227 0 0,0 0 0 0 0,34-9 0 0 0,-58 11-156 0 0,1 0-8 0 0,1 0-64 0 0,-3 0-25 0 0,1 0 1 0 0,0 0-1 0 0,-1 1 1 0 0,1-1-1 0 0,0 0 1 0 0,-1 0-1 0 0,1 0 1 0 0,0-1-1 0 0,-1 1 1 0 0,1 0-1 0 0,0 0 1 0 0,-1 0-1 0 0,1 0 1 0 0,0-1-1 0 0,-1 1 1 0 0,1 0-1 0 0,0-1 1 0 0,-1 1 6 0 0,9-2-700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63 3412 0 0,'-5'-15'8642'0'0,"0"-2"-3363"0"0,4 15-4725 0 0,0 0-368 0 0,1 1 1 0 0,-1-1-1 0 0,0 0 1 0 0,0 1-1 0 0,0-1 1 0 0,0 0-1 0 0,0 1 1 0 0,-1-1-1 0 0,1 1 1 0 0,0 0-1 0 0,-1-1 1 0 0,1 1-1 0 0,-1 0 1 0 0,0 0-1 0 0,1 0 1 0 0,-1 0-1 0 0,0 0 0 0 0,1 0 1 0 0,-1 0-1 0 0,0 1 1 0 0,-3-2-1 0 0,4 2-106 0 0,-32 4 318 0 0,22-1-251 0 0,1-1-29 0 0,0 1 0 0 0,1 1 0 0 0,-11 4 0 0 0,12-4-23 0 0,0 0 0 0 0,0 1 0 0 0,1 1 0 0 0,-1-1 0 0 0,1 1 0 0 0,1 1 0 0 0,-11 10 0 0 0,12-9-47 0 0,-1 0 1 0 0,1 1 0 0 0,1-1-1 0 0,-1 1 1 0 0,-4 16 0 0 0,-6 11 38 0 0,14-34-81 0 0,0 1 0 0 0,0 0 1 0 0,0 0-1 0 0,1-1 0 0 0,-1 1 1 0 0,1 0-1 0 0,0 3 0 0 0,-5 19 25 0 0,2-17-13 0 0,3 16-7 0 0,-2-11-6 0 0,1-10-1 0 0,0 1 1 0 0,1-1 0 0 0,-1 0 0 0 0,1 0 0 0 0,0 1 0 0 0,0-1 0 0 0,0 0 0 0 0,0 1 0 0 0,1-1 0 0 0,-1 0 0 0 0,3 6 0 0 0,-2-5 1 0 0,0 0 0 0 0,-1 0 0 0 0,1 0 0 0 0,-1 0 0 0 0,1 0 0 0 0,-1 0 0 0 0,-1 6 0 0 0,1-2 5 0 0,17 71 42 0 0,-6-38 22 0 0,-4-8 210 0 0,-7-31-333 0 0,0 0 126 0 0,0 0 1 0 0,0 0 0 0 0,0 0-1 0 0,1 0 1 0 0,-1 0 0 0 0,0 0 0 0 0,1 0-1 0 0,0-1 1 0 0,-1 1 0 0 0,1 0-1 0 0,2 3 1 0 0,-3-4-60 0 0,21 14-9 0 0,-19-14-12 0 0,-3-1 3 0 0,1 0-1 0 0,27 9-9 0 0,-18-6 9 0 0,6 3 0 0 0,9-2 0 0 0,11 0 20 0 0,-8-2-24 0 0,-17-2 4 0 0,1-2 0 0 0,30-2 16 0 0,-31 2-9 0 0,-1-1 0 0 0,1 0 0 0 0,-1 0 0 0 0,0-1 0 0 0,0 0 0 0 0,0-1 0 0 0,15-11 0 0 0,-19 13-8 0 0,0-1-1 0 0,-1 0 1 0 0,0 0-1 0 0,0 0 1 0 0,0-1-1 0 0,3-4 1 0 0,7-9-4 0 0,-11 15 12 0 0,-1-1 0 0 0,1 1 0 0 0,-1-1 0 0 0,0 0 0 0 0,0 0 0 0 0,0 0 0 0 0,0 0 0 0 0,-1 0 0 0 0,0 0 0 0 0,0 0 0 0 0,1-8 0 0 0,1 1 18 0 0,-3 10-26 0 0,1 0 0 0 0,-1 0 0 0 0,0 0 0 0 0,1 0 0 0 0,-1 0 0 0 0,0 0-1 0 0,0 0 1 0 0,0 0 0 0 0,0 0 0 0 0,0 0 0 0 0,0 0 0 0 0,0 0 0 0 0,0 0-1 0 0,0 0 1 0 0,0 0 0 0 0,-1-2 0 0 0,-16-38-147 0 0,16 37 120 0 0,-1 1 1 0 0,0 0-1 0 0,-1-1 0 0 0,1 1 1 0 0,-1 0-1 0 0,1 1 0 0 0,-1-1 1 0 0,0 0-1 0 0,0 1 0 0 0,0-1 1 0 0,0 1-1 0 0,0 0 0 0 0,-8-3 1 0 0,4 1-49 0 0,6 3 49 0 0,-31 4-190 0 0,27-2 195 0 0,1 1 1 0 0,0 0-1 0 0,-1 0 0 0 0,1 0 1 0 0,0 0-1 0 0,0 1 1 0 0,1-1-1 0 0,-1 1 1 0 0,1 0-1 0 0,-4 4 1 0 0,-10 7-56 0 0,-1 13 29 0 0,17-26 51 0 0,0 1-1 0 0,0 0 1 0 0,0-1-1 0 0,0 1 1 0 0,0 0-1 0 0,1 0 1 0 0,-1-1-1 0 0,1 1 1 0 0,-1 3-1 0 0,-2 6 25 0 0,1-2-3 0 0,0 0 0 0 0,0 0 1 0 0,0 0-1 0 0,1 0 0 0 0,1 0 0 0 0,0 0 1 0 0,0 0-1 0 0,3 18 0 0 0,0-12 12 0 0,1 1 74 0 0,0 0 1 0 0,2 30 0 0 0,-6-37-26 0 0,1 0 1 0 0,1-1-1 0 0,4 15 1 0 0,-4-14-45 0 0,14 69 528 0 0,-13-58-359 0 0,-2-16-177 0 0,-1-1 0 0 0,1 1 0 0 0,-1-1-1 0 0,1 1 1 0 0,0-1 0 0 0,0 1 0 0 0,0-1-1 0 0,1 0 1 0 0,1 4 0 0 0,-2-5-21 0 0,0-1 1 0 0,-1 1-1 0 0,1 0 1 0 0,-1-1 0 0 0,1 1-1 0 0,-1 0 1 0 0,0-1-1 0 0,0 1 1 0 0,0 0-1 0 0,0 0 1 0 0,0 0-1 0 0,0 1 1 0 0,0-1-6 0 0,0-1-1 0 0,0 1 1 0 0,0-1 0 0 0,0 1 0 0 0,0 0-1 0 0,0-1 1 0 0,0 1 0 0 0,1-1 0 0 0,-1 1-1 0 0,0-1 1 0 0,2 3 0 0 0,0 2 40 0 0,0 0-1 0 0,0 0 1 0 0,-1 1 0 0 0,1 8-1 0 0,-1-9-4 0 0,2 10 183 0 0,-1 0 0 0 0,-1 0-1 0 0,0 23 1 0 0,3-8 60 0 0,-4-30-253 0 0,6 18-581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1034 118 2780 0 0,'-7'-18'10131'0'0,"5"15"-9413"0"0,1-1 1 0 0,-1 0 0 0 0,0 0-1 0 0,0 0 1 0 0,-1 1 0 0 0,1-1-1 0 0,-1 1 1 0 0,1 0 0 0 0,-7-6-1 0 0,3 5-184 0 0,1-1 0 0 0,-1 1 0 0 0,0 1-1 0 0,0-1 1 0 0,-9-3 0 0 0,-5 0 20 0 0,-1 0 0 0 0,-38-6 0 0 0,50 11-318 0 0,-7 0-138 0 0,0 2 0 0 0,0-1 1 0 0,0 2-1 0 0,0 0 0 0 0,0 1 1 0 0,0 1-1 0 0,-27 8 0 0 0,9-1-11 0 0,1 2 0 0 0,0 1 0 0 0,0 1 0 0 0,1 2 0 0 0,-37 25 0 0 0,50-27-36 0 0,0 1 0 0 0,0 0-1 0 0,-25 29 1 0 0,31-28-39 0 0,1 1 0 0 0,1 0-1 0 0,1 1 1 0 0,0 0 0 0 0,1 1 0 0 0,1 0-1 0 0,1 1 1 0 0,0-1 0 0 0,2 1 0 0 0,-6 40-1 0 0,7-32-10 0 0,1-1 0 0 0,2 0 0 0 0,1 1 0 0 0,3 30 0 0 0,3-16 0 0 0,-3-10 6 0 0,13 48 0 0 0,-10-53-9 0 0,2 1-5 0 0,19 51 0 0 0,-10-38 35 0 0,-1 0-1 0 0,-2 0 1 0 0,-2 2-1 0 0,-2-1 1 0 0,7 63-1 0 0,-15-86-21 0 0,1 17 12 0 0,-1-1 0 0 0,-4 66-1 0 0,-10 34 16 0 0,-6 21-7 0 0,13-118-20 0 0,-13 51 119 0 0,4-38 54 0 0,12-43-130 0 0,0 0 0 0 0,-1-1 1 0 0,0 1-1 0 0,-8 14 0 0 0,-2 5 81 0 0,9-17-27 0 0,-1 1-1 0 0,0-2 0 0 0,-1 1 0 0 0,0 0 1 0 0,-1-1-1 0 0,0 0 0 0 0,-16 15 1 0 0,17-18-24 0 0,0-2 1 0 0,0 1-1 0 0,0-1 0 0 0,0 1 1 0 0,-1-2-1 0 0,0 1 1 0 0,1-1-1 0 0,-2 0 0 0 0,1 0 1 0 0,0-1-1 0 0,0 0 1 0 0,-13 1-1 0 0,5-1-211 0 0,1-1 0 0 0,-1 0-1 0 0,0-1 1 0 0,0-1 0 0 0,1-1-1 0 0,-1 0 1 0 0,-16-5 0 0 0,24 2-2747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3044 0 0,'0'0'5495'0'0,"2"-13"403"0"0,4 8-5280 0 0,1 0 0 0 0,0 0 0 0 0,1 1 0 0 0,-1 0 1 0 0,1 0-1 0 0,0 1 0 0 0,0 0 0 0 0,10-2 0 0 0,70-14 743 0 0,160-12 941 0 0,-197 24-1904 0 0,-29 6-4269 0 0,-7 0 2335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4 1720 0 0,'-5'-1'929'0'0,"1"0"1"0"0,0 0-1 0 0,-1 1 0 0 0,1-1 0 0 0,-1 1 1 0 0,1 0-1 0 0,-1 1 0 0 0,1-1 0 0 0,-8 2 1 0 0,4 1-151 0 0,0-1 0 0 0,0 1 0 0 0,0 0 0 0 0,-11 8 0 0 0,-2 2 39 0 0,1 2 0 0 0,-26 24 0 0 0,43-37-621 0 0,-20 19 369 0 0,1 1 0 0 0,2 1 1 0 0,0 1-1 0 0,2 1 0 0 0,-25 42 1 0 0,19-21 310 0 0,2 1 1 0 0,-24 75 0 0 0,40-97-648 0 0,1 0 0 0 0,1 0 1 0 0,1 1-1 0 0,2 0 0 0 0,1 29 0 0 0,0-40-139 0 0,0 2 14 0 0,1 0 1 0 0,1 0-1 0 0,1 0 1 0 0,0-1-1 0 0,10 29 0 0 0,-10-35-481 0 0,1-1-1 0 0,0 0 0 0 0,0 0 0 0 0,1-1 0 0 0,0 1 0 0 0,1-1 0 0 0,0 0 0 0 0,0 0 1 0 0,1-1-1 0 0,0 0 0 0 0,9 7 0 0 0,4 0-1189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3252 0 0,'11'-3'6110'0'0,"3"6"-3471"0"0,11 10-796 0 0,35 29 875 0 0,100 90 0 0 0,-126-103-2278 0 0,15 14 132 0 0,-1 2 1 0 0,-3 3-1 0 0,53 70 1 0 0,-60-73-4202 0 0,-35-42 2688 0 0,1 1-486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1 3412 0 0,'0'0'2745'0'0,"-12"2"2947"0"0,-24 40-961 0 0,-11 29-1958 0 0,3-5-1361 0 0,-131 187 1922 0 0,97-151-2288 0 0,35-48-1107 0 0,35-43-429 0 0,-16 23-3989 0 0,20-27 2950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1944 0 0,'4'-1'955'0'0,"1"0"0"0"0,-1 0 1 0 0,1 1-1 0 0,-1-1 0 0 0,1 1 0 0 0,7 1 0 0 0,31 9 1846 0 0,-19-1-2001 0 0,28 14 0 0 0,-49-22-636 0 0,26 14 265 0 0,-1 0 0 0 0,0 2 0 0 0,-2 1-1 0 0,0 1 1 0 0,-1 2 0 0 0,25 26 0 0 0,-36-33-166 0 0,0 1 1 0 0,-2 1 0 0 0,0 0 0 0 0,-1 1-1 0 0,0 1 1 0 0,-1-1 0 0 0,-1 1 0 0 0,-1 1-1 0 0,-1 0 1 0 0,10 37 0 0 0,-14-35 207 0 0,0 0 0 0 0,-2 0 1 0 0,0 0-1 0 0,-1 0 0 0 0,-1-1 0 0 0,-5 29 1 0 0,-1-11 315 0 0,-3 0 0 0 0,-20 54 0 0 0,26-82-642 0 0,-1 0 0 0 0,0 0 0 0 0,-8 11-1 0 0,-7 14 166 0 0,-23 41 31 0 0,9-32-4989 0 0,27-38 3082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73 440 0 0,'0'0'7035'0'0,"3"-2"-4578"0"0,9-2-1270 0 0,0 1 1 0 0,0 0 0 0 0,0 0 0 0 0,1 1 0 0 0,20 0 0 0 0,11-3 5 0 0,53-9 667 0 0,152-18 166 0 0,-222 30-6383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5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44 118 1300 0 0,'-17'23'8583'0'0,"4"2"-3980"0"0,10-18-4120 0 0,1 0 0 0 0,0-1 0 0 0,0 1 0 0 0,1 0 0 0 0,-1 0 1 0 0,2 0-1 0 0,-1 0 0 0 0,1 1 0 0 0,1 13 0 0 0,0-11-261 0 0,1 0 0 0 0,0 0 0 0 0,1 0 0 0 0,0 0-1 0 0,1 0 1 0 0,0-1 0 0 0,0 0 0 0 0,1 1 0 0 0,0-1 0 0 0,0-1 0 0 0,1 1-1 0 0,10 9 1 0 0,-12-13-162 0 0,0-1 0 0 0,0 0 1 0 0,1 0-1 0 0,0-1 0 0 0,0 1 0 0 0,0-1 0 0 0,0 0 0 0 0,1 0 0 0 0,-1-1 0 0 0,1 0 0 0 0,0 0 0 0 0,-1 0 1 0 0,1 0-1 0 0,0-1 0 0 0,0 0 0 0 0,0 0 0 0 0,0-1 0 0 0,0 0 0 0 0,0 0 0 0 0,0 0 0 0 0,0-1 0 0 0,10-2 0 0 0,1-1 22 0 0,0-1 0 0 0,0-1-1 0 0,-1-1 1 0 0,0-1 0 0 0,0 0-1 0 0,-1-1 1 0 0,0 0-1 0 0,0-1 1 0 0,-1-1 0 0 0,21-21-1 0 0,-27 24 26 0 0,0-1 1 0 0,0-1-1 0 0,-1 1 0 0 0,0-1 0 0 0,-1-1 0 0 0,0 1 0 0 0,5-15 0 0 0,-8 17 10 0 0,0 0 0 0 0,-1 0 0 0 0,0 0 0 0 0,-1 0 0 0 0,0 0 0 0 0,0-1 0 0 0,0 1 0 0 0,-1 0 0 0 0,-1 0 0 0 0,1-1 0 0 0,-3-9 0 0 0,2 12-72 0 0,-1 0-1 0 0,1 1 0 0 0,-1-1 0 0 0,-1 1 1 0 0,1-1-1 0 0,-1 1 0 0 0,1 0 1 0 0,-2 0-1 0 0,1 0 0 0 0,0 0 0 0 0,-1 1 1 0 0,0 0-1 0 0,0-1 0 0 0,0 1 0 0 0,-1 1 1 0 0,1-1-1 0 0,-1 1 0 0 0,0-1 0 0 0,0 1 1 0 0,-6-2-1 0 0,3 1-23 0 0,0 2-1 0 0,0-1 1 0 0,-1 1 0 0 0,1 0 0 0 0,0 1-1 0 0,-1 0 1 0 0,1 0 0 0 0,-1 1-1 0 0,1 0 1 0 0,-1 0 0 0 0,1 1-1 0 0,-1 0 1 0 0,-8 3 0 0 0,0 0-7 0 0,1 1 1 0 0,1 1-1 0 0,-1 0 0 0 0,1 1 1 0 0,0 1-1 0 0,1 0 0 0 0,0 1 0 0 0,0 0 1 0 0,-15 15-1 0 0,22-18-133 0 0,0 1-1 0 0,0-1 1 0 0,1 2-1 0 0,0-1 1 0 0,0 1-1 0 0,1 0 1 0 0,0 0 0 0 0,1 0-1 0 0,-1 1 1 0 0,1 0-1 0 0,1 0 1 0 0,0 0-1 0 0,0 0 1 0 0,1 0-1 0 0,0 1 1 0 0,1-1 0 0 0,-1 14-1 0 0,3-17-420 0 0,-1 0 0 0 0,1 0 1 0 0,1 0-1 0 0,-1 0 0 0 0,1-1 0 0 0,5 12 0 0 0,-6-14 349 0 0,9 17-1396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6197 0 0,'0'0'4436'0'0,"-10"-2"3253"0"0,-1 13-6153 0 0,8-3-300 0 0,-3 4-228 0 0,-3-1-164 0 0,7 0-136 0 0,-5 5-104 0 0,0-3-96 0 0,0 11-96 0 0,1-3-172 0 0,6 1-316 0 0,-5-6-728 0 0,5 6-812 0 0,0-3 20 0 0,7 6 32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 0 0,'-1'14'15356'0'0,"2"-11"-14396"0"0,15 1-205 0 0,1 0 1 0 0,0 0-1 0 0,-1-2 0 0 0,1 0 0 0 0,0-1 0 0 0,18-1 1 0 0,10 1-125 0 0,162-4 488 0 0,-206 3-1118 0 0,24-2 90 0 0,85-5-4782 0 0,-96 3 3199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73 3908 0 0,'-2'-16'9958'0'0,"-3"2"-3632"0"0,4 11-5708 0 0,-1 1-1 0 0,0-1 0 0 0,1 1 1 0 0,-1-1-1 0 0,0 1 0 0 0,0 0 0 0 0,-5-4 1 0 0,4 4-529 0 0,-1-1 0 0 0,1 1 1 0 0,-1 0-1 0 0,0 0 0 0 0,0 1 1 0 0,0-1-1 0 0,0 1 0 0 0,0 0 1 0 0,0 0-1 0 0,0 0 0 0 0,0 0 0 0 0,-1 1 1 0 0,-4 0-1 0 0,-13 0 125 0 0,0 2 0 0 0,0 0 1 0 0,-27 7-1 0 0,31-4-154 0 0,1 0 1 0 0,-1 1-1 0 0,1 1 1 0 0,0 0 0 0 0,1 2-1 0 0,-1 0 1 0 0,2 0-1 0 0,-1 2 1 0 0,-16 14-1 0 0,19-13-31 0 0,1 1-1 0 0,0 0 1 0 0,1 0-1 0 0,0 1 1 0 0,1 1 0 0 0,1 0-1 0 0,0 0 1 0 0,1 1-1 0 0,1 0 1 0 0,0 0-1 0 0,-6 28 1 0 0,-5 53 31 0 0,16-44-38 0 0,2-38-19 0 0,-1 5 1 0 0,1-18-4 0 0,0-1 1 0 0,0 1 0 0 0,0-1 0 0 0,0 0-1 0 0,0 1 1 0 0,0-1 0 0 0,0 1 0 0 0,0-1-1 0 0,1 1 1 0 0,-1-1 0 0 0,0 0 0 0 0,1 1 0 0 0,0 1-1 0 0,10 37 14 0 0,-7-34-3 0 0,-1-1 0 0 0,1 0 1 0 0,0 0-1 0 0,1 0 0 0 0,-1 0 0 0 0,1-1 0 0 0,0 1 0 0 0,0-1 0 0 0,0 0 0 0 0,0-1 0 0 0,1 1 1 0 0,8 3-1 0 0,10 3 39 0 0,43 14 0 0 0,-60-22-44 0 0,3 1 2 0 0,0-1 0 0 0,1 0 0 0 0,-1 0 0 0 0,1-1 0 0 0,-1 0 0 0 0,1-1 1 0 0,18-2-1 0 0,54-5 73 0 0,-55 3 238 0 0,-27 4-199 0 0,0-1-272 0 0,0 1 0 0 0,0 0 0 0 0,1-1 0 0 0,-1 1 0 0 0,0 0 0 0 0,0 0-1 0 0,0 0 1 0 0,1 0 0 0 0,-1 0 0 0 0,0 0 0 0 0,0 0 0 0 0,0 0 0 0 0,1 1 0 0 0,-1-1-1 0 0,0 0 1 0 0,0 1 0 0 0,1 0 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57 1488 0 0,'1'-7'3504'0'0,"-1"6"-2675"0"0,0 0 1 0 0,0 0-1 0 0,0-1 0 0 0,0 1 0 0 0,0 0 1 0 0,0 0-1 0 0,0-1 0 0 0,-1 1 0 0 0,1 0 1 0 0,0 0-1 0 0,-1 0 0 0 0,1 0 0 0 0,0-1 1 0 0,-2 0-1 0 0,1 1-73 0 0,-16-18 3616 0 0,16 18-4255 0 0,0 0 1 0 0,-1 0 0 0 0,1 0-1 0 0,0 0 1 0 0,-1 0-1 0 0,1 1 1 0 0,-1-1 0 0 0,1 0-1 0 0,-1 1 1 0 0,1-1-1 0 0,-1 1 1 0 0,0 0 0 0 0,1 0-1 0 0,-1-1 1 0 0,-2 1 0 0 0,-3-1-2 0 0,6 1 135 0 0,-30 8 358 0 0,-1 15-220 0 0,-2 8-256 0 0,18-1-102 0 0,13-27-31 0 0,-7 14 3 0 0,5-2-2 0 0,-12 57-17 0 0,16-62 16 0 0,1 33-4 0 0,0-33 5 0 0,0 0 0 0 0,1 0 0 0 0,3 12 0 0 0,12 75 223 0 0,-10-60-129 0 0,6 27 35 0 0,-7-41-32 0 0,-1 0 0 0 0,-1 0 0 0 0,-1 0 0 0 0,-1 1 0 0 0,-3 27 0 0 0,2-5 90 0 0,-7 3 116 0 0,-3-21-173 0 0,0-3-58 0 0,10-24-61 0 0,-5 8 56 0 0,4-6-1 0 0,0 0-1 0 0,0-1 0 0 0,0 1 1 0 0,-1 0-1 0 0,1-1 1 0 0,-1 0-1 0 0,0 1 1 0 0,0-1-1 0 0,1 0 1 0 0,-4 3-1 0 0,4-4 15 0 0,-25 8 619 0 0,23-8-658 0 0,-1 0 0 0 0,1-1 0 0 0,-1 1 0 0 0,1-1 1 0 0,-1 0-1 0 0,1 0 0 0 0,0 0 0 0 0,-7-2 1 0 0,9 2-43 0 0,0 0 35 0 0,-15 0-241 0 0,11-8-5720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24 1776 0 0,'-7'-4'21675'0'0,"19"1"-21327"0"0,0 0 0 0 0,1 0 0 0 0,0 1 0 0 0,-1 0-1 0 0,1 1 1 0 0,14 1 0 0 0,-25 0-268 0 0,27-2 432 0 0,-15 2-286 0 0,-1 0-1 0 0,17-3 0 0 0,-29 2-185 0 0,11 1 91 0 0,-10 0-320 0 0,32 1 563 0 0,-21 2-3914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3572 0 0,'-5'-23'18722'0'0,"4"33"-18431"0"0,-2 15 240 0 0,2 0 0 0 0,0 0 0 0 0,4 33 1 0 0,1-13-307 0 0,-4-34-185 0 0,1-1-1 0 0,0 0 1 0 0,0 1-1 0 0,1-1 1 0 0,1 0 0 0 0,0 0-1 0 0,7 18 1 0 0,-9-26-34 0 0,0 1 0 0 0,1 0 0 0 0,-1-1 0 0 0,1 1 0 0 0,0-1 0 0 0,-1 1 0 0 0,1-1 0 0 0,0 0-1 0 0,0 0 1 0 0,1 0 0 0 0,-1 0 0 0 0,0 0 0 0 0,1 0 0 0 0,-1-1 0 0 0,1 1 0 0 0,-1-1 0 0 0,1 0 0 0 0,0 1 0 0 0,-1-1 0 0 0,1-1 0 0 0,0 1 0 0 0,0 0 0 0 0,0-1 0 0 0,0 1 0 0 0,0-1 0 0 0,0 0 0 0 0,0 0 0 0 0,0 0 0 0 0,0 0 0 0 0,0-1 0 0 0,0 1 0 0 0,-1-1 0 0 0,6-1 0 0 0,1-1 14 0 0,-1-1 0 0 0,0 1 0 0 0,-1-1 0 0 0,1-1 0 0 0,-1 0 0 0 0,0 0 0 0 0,0 0 0 0 0,8-8 0 0 0,-4 1 16 0 0,0 0 0 0 0,-1-1 0 0 0,0-1-1 0 0,-1 1 1 0 0,-1-1 0 0 0,0-1 0 0 0,10-25 0 0 0,14-23 150 0 0,-15 3 1017 0 0,-17 59-1067 0 0,-2-13 1338 0 0,-1 23-1459 0 0,1-1-1 0 0,-1 1 0 0 0,-1 13 1 0 0,-2 22 16 0 0,-1 56 1 0 0,3 79-19 0 0,1 106-109 0 0,3-278 141 0 0,-1 0 0 0 0,0 0 0 0 0,-1 0 0 0 0,1-1 0 0 0,-1 1-1 0 0,-1 0 1 0 0,-4 11 0 0 0,6-18-36 0 0,-1 4 69 0 0,-1-1 1 0 0,0 1 0 0 0,-1-1 0 0 0,1 0 0 0 0,-1 0-1 0 0,1 0 1 0 0,-1 0 0 0 0,0 0 0 0 0,0-1-1 0 0,0 0 1 0 0,0 0 0 0 0,0 0 0 0 0,-8 2-1 0 0,-3-1 149 0 0,1-1-1 0 0,-1 0 1 0 0,-26-1-1 0 0,39-1-183 0 0,-2-1-7 0 0,-9-1-4 0 0,9 1-4 0 0,2 1-8 0 0,-1-1-84 0 0,0 1 0 0 0,0-1 1 0 0,0 0-1 0 0,0 0 1 0 0,0 0-1 0 0,0-1 1 0 0,-3-1-1 0 0,-7-6-3437 0 0,6 5 1943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3252 0 0,'0'0'11816'0'0,"1"3"-10737"0"0,0 6-100 0 0,0 0 0 0 0,0 1 0 0 0,-1-1 0 0 0,-1 13-1 0 0,0-11-506 0 0,0 1 0 0 0,1-1-1 0 0,3 20 1 0 0,-2-26-402 0 0,0 9 80 0 0,2 0-1 0 0,0 0 1 0 0,0 0 0 0 0,1-1-1 0 0,1 1 1 0 0,0-1 0 0 0,1 0-1 0 0,11 18 1 0 0,-16-30-139 0 0,0 1 0 0 0,1-1 0 0 0,-1 1 0 0 0,1-1 0 0 0,-1 1 0 0 0,1-1 0 0 0,-1 0 1 0 0,1 1-1 0 0,0-1 0 0 0,0 0 0 0 0,0 0 0 0 0,0-1 0 0 0,0 1 0 0 0,0 0 0 0 0,0-1 0 0 0,0 1 0 0 0,0-1 0 0 0,0 1 0 0 0,0-1 0 0 0,0 0 0 0 0,0 0 1 0 0,0 0-1 0 0,0 0 0 0 0,0 0 0 0 0,0-1 0 0 0,0 1 0 0 0,0-1 0 0 0,0 1 0 0 0,0-1 0 0 0,0 0 0 0 0,0 1 0 0 0,0-1 0 0 0,0 0 0 0 0,0 0 1 0 0,3-3-1 0 0,1 0 5 0 0,1-1 0 0 0,-1 0 0 0 0,0 0 1 0 0,0 0-1 0 0,-1-1 0 0 0,0 0 0 0 0,0 0 0 0 0,5-7 1 0 0,-2-2 230 0 0,-1 1 0 0 0,-1-1 0 0 0,0-1 1 0 0,-1 1-1 0 0,-1-1 0 0 0,0 0 0 0 0,-1 0 1 0 0,-1 0-1 0 0,0 0 0 0 0,-1-1 0 0 0,-2-16 1 0 0,2 28-69 0 0,1 10 4 0 0,0 8-100 0 0,2 16-26 0 0,36 228 79 0 0,-35-227-142 0 0,1 36 1 0 0,-4-33-4 0 0,0-20 27 0 0,-1 1-1 0 0,-1-1 1 0 0,-1 1 0 0 0,0-1 0 0 0,0 0 0 0 0,-1 0 0 0 0,-1 1 0 0 0,-5 12 0 0 0,6-22 31 0 0,0 0 0 0 0,0 0 0 0 0,-1 0-1 0 0,1-1 1 0 0,-1 1 0 0 0,0-1 0 0 0,0 0 0 0 0,0 0 0 0 0,0 0-1 0 0,-1 0 1 0 0,1 0 0 0 0,-1-1 0 0 0,0 0 0 0 0,0 1 0 0 0,-7 2 0 0 0,-7 2 73 0 0,-1 0 0 0 0,-24 4 1 0 0,21-5-569 0 0,21-5-54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 1364 0 0,'7'-37'13530'0'0,"-1"10"-3422"0"0,-17 55-9394 0 0,1 1 0 0 0,-11 49 0 0 0,16-58-4968 0 0,2-10 2658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1488 0 0,'-8'1'17205'0'0,"20"18"-16427"0"0,1-2 1 0 0,1 0-1 0 0,24 25 0 0 0,0-1-351 0 0,104 116 451 0 0,-104-118-1848 0 0,-30-33-2839 0 0,-2-3 2351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45 896 0 0,'3'-3'1387'0'0,"-1"1"-1"0"0,-1-1 1 0 0,1 0 0 0 0,0-1-1 0 0,-1 1 1 0 0,1 0 0 0 0,-1 0 0 0 0,0-1-1 0 0,0 1 1 0 0,0-1 0 0 0,0-6 3470 0 0,-4 14-4406 0 0,-108 139 2990 0 0,46-62-2072 0 0,37-42-859 0 0,22-30-349 0 0,0-1 0 0 0,0 1 0 0 0,-11 9 0 0 0,-6 9 144 0 0,22-26-328 0 0,-2 3-1250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3044 0 0,'20'-27'21945'0'0,"-20"27"-21914"0"0,0 1 0 0 0,0 0-1 0 0,0-1 1 0 0,0 1 0 0 0,0 0 0 0 0,0-1 0 0 0,-1 1 0 0 0,1 0-1 0 0,0-1 1 0 0,0 1 0 0 0,-1 0 0 0 0,1-1 0 0 0,-1 1-1 0 0,1 0 1 0 0,0-1 0 0 0,-1 1 0 0 0,1-1 0 0 0,-1 1 0 0 0,0 0-1 0 0,0-1-9 0 0,0 1-1 0 0,1-1 1 0 0,-1 1-1 0 0,1 0 1 0 0,-1-1 0 0 0,1 1-1 0 0,-1-1 1 0 0,1 1-1 0 0,0 0 1 0 0,-1-1-1 0 0,1 1 1 0 0,0 0-1 0 0,0 0 1 0 0,-1-1-1 0 0,1 1 1 0 0,0 0-1 0 0,0 0 1 0 0,0-1-1 0 0,0 3 1 0 0,-1 0 73 0 0,-1 0-1 0 0,1 1 1 0 0,-1-1 0 0 0,0 0 0 0 0,1 0 0 0 0,-1 0 0 0 0,-4 3 0 0 0,-2 6-1143 0 0,4-4-2011 0 0,-1 2 1464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2548 0 0,'-13'0'2627'0'0,"1"1"0"0"0,0 1 0 0 0,-23 4 0 0 0,22-2-999 0 0,0 1 1 0 0,0-1-1 0 0,-15 10 0 0 0,15-7-984 0 0,0 1 1 0 0,0 1-1 0 0,1 0 0 0 0,0 1 1 0 0,1 0-1 0 0,0 1 0 0 0,-14 18 1 0 0,16-19-567 0 0,2 0 1 0 0,0 1-1 0 0,0 0 1 0 0,0 1-1 0 0,2 0 1 0 0,-1 0-1 0 0,2 0 1 0 0,0 0-1 0 0,0 1 1 0 0,1 0-1 0 0,0 0 1 0 0,1-1-1 0 0,1 2 1 0 0,0-1-1 0 0,1 0 1 0 0,0 0-1 0 0,1 0 1 0 0,1 0-1 0 0,0 0 1 0 0,4 13-1 0 0,-4-18-39 0 0,0 0 0 0 0,1-1 1 0 0,1 1-1 0 0,-1-1 0 0 0,1 1 0 0 0,1-1 0 0 0,-1 0 0 0 0,1-1 0 0 0,11 12 0 0 0,-12-14-24 0 0,0-1-1 0 0,0 1 1 0 0,1-1 0 0 0,0 0 0 0 0,0-1-1 0 0,-1 1 1 0 0,2-1 0 0 0,-1 0 0 0 0,0 0-1 0 0,0-1 1 0 0,1 1 0 0 0,-1-1 0 0 0,0 0 0 0 0,1-1-1 0 0,10 1 1 0 0,-7-2 30 0 0,0 0 0 0 0,-1 0-1 0 0,1-1 1 0 0,0 0 0 0 0,-1 0 0 0 0,1-1-1 0 0,-1-1 1 0 0,0 1 0 0 0,0-1 0 0 0,10-7-1 0 0,-15 9 15 0 0,0 0 0 0 0,0 0-1 0 0,-1 0 1 0 0,1-1 0 0 0,-1 1 0 0 0,1-1-1 0 0,-1 0 1 0 0,0 1 0 0 0,0-1-1 0 0,0 0 1 0 0,0 0 0 0 0,2-7 0 0 0,-4 8-14 0 0,1 0 1 0 0,-1-1 0 0 0,0 0-1 0 0,1 1 1 0 0,-1-1 0 0 0,0 1-1 0 0,0-1 1 0 0,-1 1 0 0 0,1-1-1 0 0,-1 1 1 0 0,1-1 0 0 0,-1 1-1 0 0,0-1 1 0 0,0 1 0 0 0,0 0-1 0 0,0-1 1 0 0,0 1 0 0 0,0 0-1 0 0,-3-4 1 0 0,0 2-18 0 0,0-1 1 0 0,0 1-1 0 0,-1 0 1 0 0,1 1-1 0 0,-1-1 0 0 0,0 1 1 0 0,0 0-1 0 0,0 0 1 0 0,0 0-1 0 0,0 0 0 0 0,-1 1 1 0 0,1 0-1 0 0,-1 0 0 0 0,1 1 1 0 0,-1 0-1 0 0,0 0 1 0 0,-6-1-1 0 0,5 2-355 0 0,0-1 0 0 0,-1 1 0 0 0,1 0 1 0 0,0 0-1 0 0,0 1 0 0 0,-1 0 0 0 0,1 1 0 0 0,0-1 0 0 0,0 1 0 0 0,0 1 1 0 0,0-1-1 0 0,0 1 0 0 0,-7 4 0 0 0,6 1-1282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10 440 0 0,'0'0'10896'0'0,"1"0"-10493"0"0,-1-1 0 0 0,0 0 0 0 0,0 1 0 0 0,0-1 0 0 0,0 1 1 0 0,1-1-1 0 0,-1 1 0 0 0,0-1 0 0 0,1 1 0 0 0,1-3 2016 0 0,-1 2-2016 0 0,7 1 259 0 0,0 1 0 0 0,0 0 0 0 0,0 1-1 0 0,-1 0 1 0 0,1 0 0 0 0,-1 1 0 0 0,8 3 0 0 0,54 29 570 0 0,-36-17-714 0 0,5 1-176 0 0,-1 1 0 0 0,-1 2-1 0 0,44 35 1 0 0,-7-2-3515 0 0,-63-48 134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14 1488 0 0,'-13'-13'13420'0'0,"9"13"-12930"0"0,-1 1-1 0 0,1 0 0 0 0,0 0 1 0 0,0 0-1 0 0,-1 0 1 0 0,1 1-1 0 0,0 0 1 0 0,0-1-1 0 0,0 2 1 0 0,1-1-1 0 0,-6 4 1 0 0,-41 35 1061 0 0,39-30-1059 0 0,-26 23 364 0 0,3 1-1 0 0,-51 68 1 0 0,69-85-1185 0 0,11-12-526 0 0,0-1-1 0 0,1 1 1 0 0,0 0-1 0 0,-7 13 0 0 0,5-8-695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3872 0 0,'6'-23'17849'0'0,"9"71"-15833"0"0,16 81-1 0 0,-7 17-909 0 0,-9-48-563 0 0,18 290 674 0 0,-25-248-926 0 0,-7-18-42 0 0,-1-66-142 0 0,-2 46-217 0 0,2-91-194 0 0,0 13-401 0 0,2-9-2757 0 0,0-11 1852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1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1888 0 0,'2'-6'15728'0'0,"15"8"-13003"0"0,10 14-477 0 0,17 23-1065 0 0,-28-24-693 0 0,64 55 747 0 0,128 126 833 0 0,-7 43-509 0 0,-182-212-1464 0 0,-8-11-201 0 0,1 0 0 0 0,1-1 0 0 0,0 0 0 0 0,15 13 0 0 0,-18-19-930 0 0,-10-8 715 0 0,1 0 0 0 0,0 0 0 0 0,-1-1 0 0 0,1 1-1 0 0,0 0 1 0 0,0-1 0 0 0,0 1 0 0 0,-1 0 0 0 0,1-1 0 0 0,0 1-1 0 0,0-1 1 0 0,0 1 0 0 0,2 0 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1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1 4228 0 0,'-1'0'6565'0'0,"-9"-1"-1723"0"0,3 5-4209 0 0,1-1 0 0 0,0 1-1 0 0,0 0 1 0 0,0 0-1 0 0,1 1 1 0 0,0-1-1 0 0,-6 8 1 0 0,-35 44 1369 0 0,19-23-1040 0 0,-95 124 1437 0 0,-6 12-690 0 0,71-92-1111 0 0,-12 14-11 0 0,54-69-446 0 0,-3 4-4682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2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4784 0 0,'-14'3'19002'0'0,"44"0"-17767"0"0,44-2 1 0 0,-20 0-667 0 0,247 2 1302 0 0,-284-2-1942 0 0,19-2 47 0 0,-12-3-3686 0 0,-13 1 2100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3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274 186 896 0 0,'0'0'11140'0'0,"-4"2"-8846"0"0,-2 0-1776 0 0,0 1 0 0 0,1 0 0 0 0,-1 0 0 0 0,1 1 1 0 0,0-1-1 0 0,0 1 0 0 0,0 0 0 0 0,1 1 0 0 0,-1-1 0 0 0,-5 8 0 0 0,-50 54 2202 0 0,-41 47 141 0 0,92-102-2453 0 0,0-1 0 0 0,-18 16 0 0 0,26-25-296 0 0,2-6-238 0 0,12-28-19 0 0,2 0 0 0 0,2 0 0 0 0,24-35 0 0 0,-11 17 18 0 0,92-147 626 0 0,-102 159 562 0 0,-19 37-437 0 0,0 3-608 0 0,0-1-1 0 0,-1 0 1 0 0,1 0-1 0 0,0 1 0 0 0,0-1 1 0 0,-1 1-1 0 0,1-1 1 0 0,0 1-1 0 0,0-1 1 0 0,-1 1-1 0 0,1-1 1 0 0,0 1-1 0 0,-1 0 0 0 0,1-1 1 0 0,-1 1-1 0 0,1 0 1 0 0,-1-1-1 0 0,1 1 1 0 0,-1 0-1 0 0,0 0 0 0 0,1-1 1 0 0,-1 1-1 0 0,0 0 1 0 0,1 0-1 0 0,-1 0 1 0 0,0 0-1 0 0,0 1 1 0 0,4 28 241 0 0,-3-26-218 0 0,20 164 598 0 0,4 35-353 0 0,-11-71-178 0 0,0 20-28 0 0,7 15-209 0 0,-14-130-132 0 0,5 19-1161 0 0,-12-55 1361 0 0,0 0 1 0 0,0 0-1 0 0,0 0 1 0 0,-1 0-1 0 0,1 0 1 0 0,0 0-1 0 0,-1 0 1 0 0,1-1-1 0 0,-1 1 1 0 0,1 0-1 0 0,-1 0 1 0 0,1 0-1 0 0,-1-1 1 0 0,1 1-1 0 0,-1 0 0 0 0,0-1 1 0 0,1 1-1 0 0,-1-1 1 0 0,0 1-1 0 0,0 0 1 0 0,1-1-1 0 0,-1 0 1 0 0,0 1-1 0 0,0-1 1 0 0,0 1-1 0 0,-1-1 1 0 0,1 1-68 0 0,-17 7-589 0 0,0-1-1 0 0,0-1 0 0 0,-34 7 1 0 0,-15 5 431 0 0,35-9 334 0 0,21-6 289 0 0,1 0 1 0 0,0 0-1 0 0,-19 10 0 0 0,28-13 63 0 0,4 2-330 0 0,0-1-1 0 0,0 0 1 0 0,1 0-1 0 0,-1 0 0 0 0,0-1 1 0 0,5 2-1 0 0,42 0 269 0 0,1-1-1 0 0,55-8 1 0 0,-37 3 35 0 0,-37 2-274 0 0,-7 2-188 0 0,-1-1 0 0 0,0-2 0 0 0,0 0 0 0 0,25-8 0 0 0,-30 2-2949 0 0,-6 3 1432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4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5356 0 0,'0'0'3992'0'0,"2"4"-726"0"0,7 21 462 0 0,7 35-1 0 0,-2-7-2193 0 0,46 200 2210 0 0,-25-91-2423 0 0,-1-10-471 0 0,-7 2-1 0 0,-6 1 1 0 0,-8 0 0 0 0,-7 224 0 0 0,-14-173-288 0 0,15-168-781 0 0,-7-37 31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3412 0 0,'0'0'14098'0'0,"3"0"-13066"0"0,87-3 1947 0 0,-23 3-2251 0 0,392-12 1267 0 0,-195 14-651 0 0,-240-1-2043 0 0,-6 0-3488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48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1 676 0 0,'-7'5'18273'0'0,"29"-2"-17546"0"0,0 0 0 0 0,0-2 0 0 0,1 0 0 0 0,42-5-1 0 0,5 0-236 0 0,0 3-165 0 0,70-3 1113 0 0,142 16 1 0 0,-256-8-841 0 0,1 0-896 0 0,-11-3-3500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3796 0 0,'-3'1'6231'0'0,"-1"0"-5565"0"0,0 0-1 0 0,1 1 1 0 0,-1 0 0 0 0,1 0-1 0 0,-1 0 1 0 0,1 1 0 0 0,0-1 0 0 0,0 1-1 0 0,-4 3 1 0 0,3-1-120 0 0,-1 1 1 0 0,1-1-1 0 0,0 1 0 0 0,1 0 0 0 0,-4 7 1 0 0,3-5-280 0 0,1 0 0 0 0,0 0 0 0 0,1 0 0 0 0,-1 0 1 0 0,2 0-1 0 0,-1 0 0 0 0,1 1 0 0 0,0-1 0 0 0,1 15 0 0 0,1-16-188 0 0,0 0 0 0 0,0 1-1 0 0,0-1 1 0 0,1 0-1 0 0,1 0 1 0 0,-1 0 0 0 0,1 0-1 0 0,0-1 1 0 0,0 1-1 0 0,1-1 1 0 0,0 1 0 0 0,0-1-1 0 0,1 0 1 0 0,-1-1-1 0 0,1 1 1 0 0,1-1 0 0 0,-1 0-1 0 0,1 0 1 0 0,0-1-1 0 0,0 0 1 0 0,0 0 0 0 0,0 0-1 0 0,1 0 1 0 0,-1-1 0 0 0,1 0-1 0 0,0-1 1 0 0,0 0-1 0 0,0 0 1 0 0,1 0 0 0 0,-1-1-1 0 0,0 0 1 0 0,1 0-1 0 0,-1-1 1 0 0,0 0 0 0 0,1 0-1 0 0,-1-1 1 0 0,0 0-1 0 0,14-3 1 0 0,-14 2 39 0 0,0 0 0 0 0,0 0 0 0 0,0 0 0 0 0,-1-1 0 0 0,1 0 0 0 0,-1 0 0 0 0,0-1 0 0 0,1 0 0 0 0,-2 0 0 0 0,1 0 0 0 0,0-1 0 0 0,-1 0 0 0 0,0 0 0 0 0,0 0 0 0 0,4-7 0 0 0,-1 2-29 0 0,-1-1 0 0 0,0 1 0 0 0,-1-1 0 0 0,0-1 0 0 0,-1 1 0 0 0,0-1 0 0 0,0 0 0 0 0,2-13 0 0 0,-4 17-427 0 0,-3 7 100 0 0,1 0 0 0 0,-1 0-1 0 0,1 0 1 0 0,-1 0 0 0 0,0-1 0 0 0,1 1 0 0 0,-1 0-1 0 0,0 0 1 0 0,0 0 0 0 0,0-1 0 0 0,0 1 0 0 0,0 0-1 0 0,0 0 1 0 0,0-2 0 0 0,-3-7-1373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0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0 824 0 0,'-31'4'6914'0'0,"-22"4"-606"0"0,37-5-5329 0 0,1 0 0 0 0,-1 2 1 0 0,-17 6-1 0 0,1 3-47 0 0,0 2-1 0 0,2 0 1 0 0,0 2-1 0 0,-54 43 1 0 0,65-45-638 0 0,1 1-1 0 0,1 1 1 0 0,0 0 0 0 0,2 1 0 0 0,0 1 0 0 0,1 0 0 0 0,-21 42 0 0 0,26-42-200 0 0,0 0 1 0 0,2 0-1 0 0,0 1 1 0 0,2 0-1 0 0,0 0 1 0 0,1 0-1 0 0,1 1 1 0 0,1-1-1 0 0,1 1 1 0 0,1-1-1 0 0,3 26 1 0 0,-2-36-77 0 0,1 0 0 0 0,0 0 1 0 0,1 0-1 0 0,0 0 0 0 0,0-1 1 0 0,1 1-1 0 0,11 19 0 0 0,-7-15-42 0 0,1 0-1 0 0,0-1 1 0 0,1 0-1 0 0,1-1 1 0 0,1 0-1 0 0,-1-1 1 0 0,2 0-1 0 0,0 0 1 0 0,0-2-1 0 0,1 0 1 0 0,21 12-1 0 0,-13-11-65 0 0,0-2-1 0 0,0 0 0 0 0,35 8 0 0 0,-26-11-25 0 0,-1-1-1 0 0,0-1 1 0 0,1-2-1 0 0,46-2 0 0 0,-36-3 13 0 0,-1-2 0 0 0,0-1 0 0 0,-1-3 0 0 0,0-1 0 0 0,0-2 0 0 0,44-19 0 0 0,-59 20 80 0 0,39-24 1 0 0,-54 29 39 0 0,-1 0-1 0 0,1 0 1 0 0,-1-1 0 0 0,-1 0 0 0 0,0 0 0 0 0,0-1 0 0 0,8-11 0 0 0,-1 0 53 0 0,-10 14-48 0 0,-1 0 0 0 0,1 0 1 0 0,-1-1-1 0 0,1 1 0 0 0,-2-1 1 0 0,1 1-1 0 0,-1-1 0 0 0,1 0 0 0 0,-2 0 1 0 0,3-11-1 0 0,-3 7 7 0 0,0-1 0 0 0,-1 0 1 0 0,0 1-1 0 0,-1-1 0 0 0,0 0 0 0 0,0 1 0 0 0,-1-1 1 0 0,-1 1-1 0 0,0 0 0 0 0,0 0 0 0 0,-1 0 1 0 0,0 0-1 0 0,-1 0 0 0 0,-8-12 0 0 0,-1 1 31 0 0,-1 1-1 0 0,-1 1 1 0 0,-20-20-1 0 0,25 29 15 0 0,0 0 0 0 0,-1 1 0 0 0,1 1 0 0 0,-2 0 1 0 0,1 1-1 0 0,-26-11 0 0 0,33 16-31 0 0,0 0 1 0 0,0 1 0 0 0,0 0 0 0 0,0-1-1 0 0,0 2 1 0 0,0-1 0 0 0,-1 1 0 0 0,1-1-1 0 0,0 2 1 0 0,0-1 0 0 0,-1 0 0 0 0,1 1 0 0 0,0 0-1 0 0,0 0 1 0 0,0 1 0 0 0,0 0 0 0 0,0-1-1 0 0,-7 5 1 0 0,6-2-1 0 0,0 0 0 0 0,0 0-1 0 0,0 0 1 0 0,1 1 0 0 0,0 0 0 0 0,0 0-1 0 0,0 1 1 0 0,0 0 0 0 0,1-1 0 0 0,0 1 0 0 0,0 1-1 0 0,-4 9 1 0 0,0 4 51 0 0,0 0 0 0 0,1 0 0 0 0,2 1 0 0 0,-6 38 0 0 0,-1 88 182 0 0,12-131-248 0 0,5 375 655 0 0,27-101-54 0 0,-18-189-461 0 0,-10-60-109 0 0,16 88 76 0 0,-17-115-1145 0 0,0 0 0 0 0,1 24 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1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1 4124 0 0,'-7'0'1558'0'0,"1"0"0"0"0,0 1 0 0 0,0 0 0 0 0,0 0 0 0 0,-9 4 1 0 0,-28 15 2462 0 0,19-5-2750 0 0,-29 23-1 0 0,50-35-1036 0 0,-16 13 290 0 0,1 0-1 0 0,0 2 1 0 0,1 0 0 0 0,1 1 0 0 0,1 1 0 0 0,0 0 0 0 0,-15 31 0 0 0,9-9 149 0 0,2 0-1 0 0,-26 88 0 0 0,38-100-465 0 0,1 1 0 0 0,2 0 1 0 0,0-1-1 0 0,3 2 0 0 0,0-1 0 0 0,7 53 0 0 0,-4-67-382 0 0,1 0 1 0 0,1 0-1 0 0,0 0 0 0 0,12 28 0 0 0,-11-34-592 0 0,0-1-1 0 0,0 0 1 0 0,1-1-1 0 0,13 17 0 0 0,-2-8-837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18094 0 0,'-1'-1'247'0'0,"1"0"1"0"0,0 0-1 0 0,0 0 1 0 0,0 0-1 0 0,0 0 1 0 0,0 0-1 0 0,0 0 0 0 0,0 0 1 0 0,1 0-1 0 0,-1 0 1 0 0,0 0-1 0 0,0 0 1 0 0,1 0-1 0 0,-1 1 1 0 0,1-1-1 0 0,-1 0 1 0 0,1 0-1 0 0,-1 0 1 0 0,1 0-1 0 0,-1 0 1 0 0,2 0-1 0 0,-1 1-214 0 0,0 0 1 0 0,0 0-1 0 0,0 0 0 0 0,0 0 0 0 0,0 0 0 0 0,0 0 1 0 0,1 0-1 0 0,-1 1 0 0 0,0-1 0 0 0,0 0 0 0 0,0 1 1 0 0,0-1-1 0 0,0 1 0 0 0,0-1 0 0 0,-1 1 0 0 0,1 0 0 0 0,0-1 1 0 0,1 2-1 0 0,38 28 916 0 0,68 68 1 0 0,-42-36-495 0 0,10 13 44 0 0,72 92 0 0 0,-26-9-67 0 0,-50-62-2483 0 0,-48-72-2750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2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720 3 1720 0 0,'-2'-1'1245'0'0,"-1"0"0"0"0,0 1 0 0 0,0 0 0 0 0,1 0 0 0 0,-1-1 0 0 0,0 2 0 0 0,0-1-1 0 0,1 0 1 0 0,-4 1 0 0 0,-25 11 3622 0 0,15-3-4201 0 0,-27 22 1 0 0,26-18 770 0 0,-72 59 761 0 0,-111 117-1 0 0,110-100-1407 0 0,-45 56 248 0 0,84-87-1490 0 0,49-56-54 0 0,-1 1 0 0 0,1-1 0 0 0,0 1 0 0 0,1 0 0 0 0,-1 0-1 0 0,0 0 1 0 0,-1 5 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2688 0 0,'6'0'20320'0'0,"1"0"-18591"0"0,12 0-4707 0 0,-13 0 4915 0 0,190 10 957 0 0,-64-8-7498 0 0,-118-2 3016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3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185 187 4724 0 0,'0'0'11097'0'0,"-3"3"-9491"0"0,-79 107 5120 0 0,21-26-4929 0 0,33-38-923 0 0,24-40-800 0 0,-3 2-224 0 0,64-84-1207 0 0,-23 32 1071 0 0,50-85 1 0 0,-51 75 426 0 0,-23 40 65 0 0,-1 0 0 0 0,-1 0 0 0 0,10-23-1 0 0,10-24 1556 0 0,-28 60-1252 0 0,4 18-332 0 0,0 54 225 0 0,-1-15-206 0 0,16 196 225 0 0,-14-145-319 0 0,-2-25-43 0 0,-2-11-24 0 0,2 19-147 0 0,13 27-743 0 0,-4-68-530 0 0,-12-48 893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3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 5272 0 0,'-9'0'17278'0'0,"29"-2"-14058"0"0,19 2-5495 0 0,-18 0 4092 0 0,-18 0-1783 0 0,507 33 2579 0 0,-499-33-2560 0 0,25 2 386 0 0,49-4 1 0 0,-82 2-697 0 0,-1 0-1 0 0,1 0 0 0 0,-1-1 0 0 0,1 1 0 0 0,-1-1 1 0 0,1 1-1 0 0,-1-1 0 0 0,1 0 0 0 0,-1 0 1 0 0,0 0-1 0 0,1 0 0 0 0,-1 0 0 0 0,0-1 0 0 0,0 1 1 0 0,3-3-1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0:5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2956 0 0,'3'-1'1011'0'0,"-1"-1"0"0"0,1 1 1 0 0,0 0-1 0 0,-1 1 0 0 0,1-1 0 0 0,0 0 0 0 0,0 1 0 0 0,-1-1 0 0 0,1 1 0 0 0,5 0 1 0 0,-2 1-181 0 0,0 0 1 0 0,0 0 0 0 0,0 0 0 0 0,8 3-1 0 0,4 3-131 0 0,-1 0 0 0 0,19 12 0 0 0,-34-18-490 0 0,32 20 420 0 0,-1 1 1 0 0,-1 1 0 0 0,-1 2 0 0 0,-1 1 0 0 0,-1 1 0 0 0,28 35 0 0 0,-24-22-343 0 0,-1 0 1 0 0,-2 3-1 0 0,-2 0 1 0 0,-2 2-1 0 0,-2 0 0 0 0,19 53 1 0 0,37 154 331 0 0,-62-183-362 0 0,15 125-1 0 0,-22-83-18 0 0,-4 114 0 0 0,-24 1 171 0 0,10-179-215 0 0,-2 0 0 0 0,-26 79-1 0 0,30-113-299 0 0,0 1 0 0 0,-1-1 0 0 0,-1 0 0 0 0,0-1-1 0 0,0 0 1 0 0,-2 0 0 0 0,1 0 0 0 0,-1-1 0 0 0,-1 0 0 0 0,0-1-1 0 0,-22 18 1 0 0,9-18-2829 0 0,12-6 1323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1:08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61 2644 0 0,'-2'1'5501'0'0,"-9"11"487"0"0,12-5-3755 0 0,-1-7-2177 0 0,0 1 0 0 0,0-1 0 0 0,0 0 0 0 0,0 1 0 0 0,-1-1 0 0 0,1 0 0 0 0,0 1-1 0 0,0-1 1 0 0,0 1 0 0 0,1-1 0 0 0,-1 0 0 0 0,0 1 0 0 0,0-1 0 0 0,0 0 0 0 0,0 1 0 0 0,0-1-1 0 0,0 0 1 0 0,0 1 0 0 0,1-1 0 0 0,-1 0 0 0 0,0 1 0 0 0,0-1 0 0 0,0 0 0 0 0,1 0 0 0 0,-1 1-1 0 0,0-1 1 0 0,1 0 0 0 0,-1 0 0 0 0,0 1 0 0 0,0-1 0 0 0,1 0 0 0 0,-1 0 0 0 0,0 0 0 0 0,1 0-1 0 0,-1 1 1 0 0,0-1 0 0 0,1 0 0 0 0,-1 0 0 0 0,0 0 0 0 0,1 0 0 0 0,0 0 0 0 0,2 0 104 0 0,0-1-1 0 0,1 1 1 0 0,-1-1 0 0 0,0 0 0 0 0,1 0 0 0 0,-1-1 0 0 0,0 1 0 0 0,5-3 0 0 0,-7 3 6 0 0,1 0 1 0 0,-1 0 0 0 0,1 0 0 0 0,-1 0-1 0 0,0 0 1 0 0,1 0 0 0 0,-1 0 0 0 0,0 0 0 0 0,0 0-1 0 0,0-1 1 0 0,0 1 0 0 0,0 0 0 0 0,0-1-1 0 0,0 1 1 0 0,0-1 0 0 0,-1 1 0 0 0,1-1-1 0 0,0 1 1 0 0,-1-1 0 0 0,0 1 0 0 0,1-3 0 0 0,-1 4-148 0 0,0-1 1 0 0,0 1-1 0 0,0-1 1 0 0,0 1 0 0 0,-1-1-1 0 0,1 1 1 0 0,0-1-1 0 0,0 1 1 0 0,0 0 0 0 0,-1-1-1 0 0,1 1 1 0 0,0-1-1 0 0,0 1 1 0 0,-1 0 0 0 0,1-1-1 0 0,0 1 1 0 0,-1 0-1 0 0,1-1 1 0 0,-1 1 0 0 0,1 0-1 0 0,0 0 1 0 0,-1-1-1 0 0,1 1 1 0 0,-1 0 0 0 0,1 0-1 0 0,-1 0 1 0 0,1 0-1 0 0,0-1 1 0 0,-1 1 0 0 0,1 0-1 0 0,-1 0 1 0 0,1 0-1 0 0,-1 0 1 0 0,1 0 0 0 0,-1 0-1 0 0,1 0 1 0 0,-1 0-1 0 0,1 0 1 0 0,-1 1 0 0 0,1-1-1 0 0,-1 0 1 0 0,1 0-1 0 0,-1 1 1 0 0,-23 9 753 0 0,16-4-611 0 0,0 1-1 0 0,1 0 1 0 0,0 1-1 0 0,-9 12 1 0 0,15-20-155 0 0,1 1 1 0 0,-1 0-1 0 0,1-1 0 0 0,-1 1 0 0 0,0 0 0 0 0,1-1 1 0 0,-1 1-1 0 0,1 0 0 0 0,0 0 0 0 0,-1-1 1 0 0,1 1-1 0 0,0 0 0 0 0,-1 0 0 0 0,1 0 1 0 0,0 0-1 0 0,0 0 0 0 0,0-1 0 0 0,0 1 0 0 0,0 0 1 0 0,0 0-1 0 0,0 0 0 0 0,0 0 0 0 0,0 0 1 0 0,0 0-1 0 0,0-1 0 0 0,1 1 0 0 0,-1 0 1 0 0,0 0-1 0 0,1 0 0 0 0,-1 0 0 0 0,1-1 1 0 0,-1 1-1 0 0,0 0 0 0 0,1 0 0 0 0,0-1 0 0 0,-1 1 1 0 0,1 0-1 0 0,-1-1 0 0 0,1 1 0 0 0,0-1 1 0 0,0 1-1 0 0,1 0-11 0 0,0 0 0 0 0,0 0 0 0 0,0 0 0 0 0,0-1 0 0 0,-1 1 0 0 0,1-1-1 0 0,0 0 1 0 0,0 1 0 0 0,0-1 0 0 0,0 0 0 0 0,0 0 0 0 0,0 0 0 0 0,1 0 0 0 0,-1-1 0 0 0,-1 1 0 0 0,1 0 0 0 0,0-1 0 0 0,0 0 0 0 0,2 0 0 0 0,-1-1 17 0 0,0 0 1 0 0,0 1 0 0 0,0-1-1 0 0,-1-1 1 0 0,1 1-1 0 0,0 0 1 0 0,-1-1 0 0 0,0 1-1 0 0,0-1 1 0 0,0 1-1 0 0,0-1 1 0 0,0 0 0 0 0,0 0-1 0 0,-1 0 1 0 0,0 0 0 0 0,3-7-1 0 0,-4 9 8 0 0,1 0 0 0 0,-1 0 0 0 0,0 0-1 0 0,0 0 1 0 0,1-1 0 0 0,-1 1 0 0 0,0 0 0 0 0,0 0 0 0 0,0 0 0 0 0,0 0-1 0 0,0-1 1 0 0,-1 1 0 0 0,1 0 0 0 0,0 0 0 0 0,0 0 0 0 0,-1 0-1 0 0,1 0 1 0 0,-1 0 0 0 0,1-1 0 0 0,-1 1 0 0 0,1 0 0 0 0,-1 0 0 0 0,0 0-1 0 0,1 1 1 0 0,-1-1 0 0 0,0 0 0 0 0,0 0 0 0 0,0 0 0 0 0,0 0-1 0 0,0 1 1 0 0,0-1 0 0 0,0 0 0 0 0,0 1 0 0 0,0-1 0 0 0,0 1-1 0 0,0-1 1 0 0,0 1 0 0 0,0 0 0 0 0,0-1 0 0 0,0 1 0 0 0,-2 0-1 0 0,0-1 12 0 0,-1 1-1 0 0,1 0 0 0 0,0 0 0 0 0,0 0 1 0 0,0 0-1 0 0,0 0 0 0 0,0 0 0 0 0,0 1 0 0 0,0 0 1 0 0,0 0-1 0 0,0-1 0 0 0,0 2 0 0 0,0-1 0 0 0,0 0 1 0 0,-3 3-1 0 0,-3 2 20 0 0,7-6-41 0 0,0 1 1 0 0,1 0-1 0 0,-1 0 0 0 0,0 1 0 0 0,1-1 0 0 0,-1 0 0 0 0,1 0 0 0 0,-1 1 1 0 0,1-1-1 0 0,0 1 0 0 0,0-1 0 0 0,-1 1 0 0 0,1-1 0 0 0,0 1 0 0 0,0 0 0 0 0,1 0 1 0 0,-1-1-1 0 0,0 1 0 0 0,0 0 0 0 0,1 0 0 0 0,-1 0 0 0 0,1 0 0 0 0,0 2 1 0 0,0-2-15 0 0,8 10-83 0 0,-4-12 82 0 0,0 1-1 0 0,0-1 1 0 0,0 0 0 0 0,0 0 0 0 0,-1-1 0 0 0,1 1-1 0 0,0-1 1 0 0,0 0 0 0 0,0 0 0 0 0,-1 0-1 0 0,1 0 1 0 0,-1-1 0 0 0,1 1 0 0 0,-1-1-1 0 0,1 0 1 0 0,-1 0 0 0 0,0 0 0 0 0,0-1-1 0 0,0 1 1 0 0,0-1 0 0 0,0 0 0 0 0,-1 0 0 0 0,1 0-1 0 0,-1 0 1 0 0,0 0 0 0 0,3-4 0 0 0,-5 6 20 0 0,1-1 1 0 0,0 1-1 0 0,-1-1 1 0 0,1 1-1 0 0,-1 0 1 0 0,0-1-1 0 0,1 1 1 0 0,-1-1-1 0 0,0 1 1 0 0,0-1-1 0 0,0 1 1 0 0,0-1-1 0 0,0 1 1 0 0,0-1-1 0 0,-1 1 1 0 0,1-1-1 0 0,0 1 1 0 0,-1 0-1 0 0,1-1 1 0 0,-1 1-1 0 0,1-1 1 0 0,-1 1-1 0 0,0 0 1 0 0,0 0-1 0 0,1-1 1 0 0,-1 1-1 0 0,0 0 1 0 0,0 0-1 0 0,0 0 1 0 0,0 0-1 0 0,-1 0 1 0 0,1 0-1 0 0,0 0 1 0 0,0 0-1 0 0,-1 1 1 0 0,1-1-1 0 0,0 0 1 0 0,-1 1-1 0 0,1-1 1 0 0,0 1-1 0 0,-1-1 1 0 0,1 1-1 0 0,-3-1 1 0 0,-1 1 13 0 0,0-1 1 0 0,0 1 0 0 0,0 0-1 0 0,-1 1 1 0 0,1-1 0 0 0,0 1-1 0 0,0 0 1 0 0,0 0 0 0 0,0 0-1 0 0,0 1 1 0 0,-5 2 0 0 0,5-2-13 0 0,0 0 0 0 0,0 1 1 0 0,1-1-1 0 0,-1 1 1 0 0,1 0-1 0 0,0 1 0 0 0,0-1 1 0 0,0 1-1 0 0,0-1 1 0 0,0 1-1 0 0,1 1 0 0 0,0-1 1 0 0,-4 7-1 0 0,6-10-19 0 0,1-1 0 0 0,0 1-1 0 0,-1-1 1 0 0,1 1 0 0 0,0-1 0 0 0,0 1 0 0 0,0-1-1 0 0,0 1 1 0 0,-1-1 0 0 0,1 1 0 0 0,0 0 0 0 0,0-1-1 0 0,0 1 1 0 0,0-1 0 0 0,0 1 0 0 0,0-1 0 0 0,1 1-1 0 0,-1 0 1 0 0,0-1 0 0 0,0 1 0 0 0,0-1 0 0 0,0 1-1 0 0,1-1 1 0 0,-1 1 0 0 0,0-1 0 0 0,1 1 0 0 0,-1-1 0 0 0,0 1-1 0 0,1-1 1 0 0,-1 1 0 0 0,0-1 0 0 0,1 0 0 0 0,-1 1-1 0 0,1-1 1 0 0,-1 0 0 0 0,1 1 0 0 0,-1-1 0 0 0,1 0-1 0 0,-1 0 1 0 0,1 1 0 0 0,-1-1 0 0 0,1 0 0 0 0,-1 0-1 0 0,2 1 1 0 0,0-1-10 0 0,0 1 0 0 0,1-1 0 0 0,-1 0 0 0 0,0 0 0 0 0,1 0-1 0 0,-1 0 1 0 0,1 0 0 0 0,-1 0 0 0 0,3-1 0 0 0,-2 0 9 0 0,0 1 1 0 0,1-1 0 0 0,-1 1 0 0 0,0-1 0 0 0,0 0 0 0 0,1-1 1 0 0,-1 1-1 0 0,0 0 0 0 0,0-1 0 0 0,0 0 0 0 0,-1 1 0 0 0,1-1 1 0 0,0 0-1 0 0,0-1 0 0 0,-1 1 0 0 0,0 0 0 0 0,1-1 0 0 0,-1 1 1 0 0,0-1-1 0 0,0 0 0 0 0,2-4 0 0 0,-4 6 7 0 0,0 0 0 0 0,1 0 0 0 0,-1 0 0 0 0,0 1 0 0 0,0-1 0 0 0,0 0 0 0 0,-1 0 0 0 0,1 0 0 0 0,0 1-1 0 0,0-1 1 0 0,0 0 0 0 0,0 0 0 0 0,-1 0 0 0 0,1 1 0 0 0,0-1 0 0 0,-1 0 0 0 0,1 1 0 0 0,-1-1 0 0 0,1 0 0 0 0,-1 1 0 0 0,1-1 0 0 0,-1 0 0 0 0,1 1 0 0 0,-1-1 0 0 0,0 1 0 0 0,0-1 0 0 0,-16-10 96 0 0,14 10-90 0 0,0 0 1 0 0,0 1 0 0 0,0-1 0 0 0,0 1-1 0 0,0 0 1 0 0,0 0 0 0 0,0 1-1 0 0,0-1 1 0 0,0 0 0 0 0,0 1-1 0 0,0 0 1 0 0,0 0 0 0 0,-5 2 0 0 0,-36 20 67 0 0,32-16-54 0 0,7-4-18 0 0,0 0 1 0 0,0 1 0 0 0,1 0-1 0 0,-1 0 1 0 0,1 0 0 0 0,0 1 0 0 0,0-1-1 0 0,-4 7 1 0 0,7-10-7 0 0,-1 1 1 0 0,1 0-1 0 0,0 0 1 0 0,0-1-1 0 0,0 1 0 0 0,1 0 1 0 0,-1 0-1 0 0,0 0 1 0 0,1 0-1 0 0,-1 0 0 0 0,1 0 1 0 0,-1 0-1 0 0,1 0 1 0 0,0 0-1 0 0,0 1 1 0 0,0-1-1 0 0,0 0 0 0 0,1 0 1 0 0,-1 0-1 0 0,0 0 1 0 0,1 0-1 0 0,0 0 0 0 0,-1 0 1 0 0,1 0-1 0 0,0 0 1 0 0,2 3-1 0 0,-2-4-3 0 0,0 0 0 0 0,1 1 0 0 0,0-1 0 0 0,-1 0 0 0 0,1 0-1 0 0,0 0 1 0 0,0 0 0 0 0,-1 0 0 0 0,1 0 0 0 0,0 0 0 0 0,0-1 0 0 0,0 1 0 0 0,0-1 0 0 0,0 0 0 0 0,0 1-1 0 0,0-1 1 0 0,0 0 0 0 0,3 0 0 0 0,37-5-46 0 0,-31 2 32 0 0,-1 0 1 0 0,1-1-1 0 0,-1 0 1 0 0,0 0-1 0 0,10-7 0 0 0,-16 8 18 0 0,1 1-1 0 0,-1-1 0 0 0,0 0 0 0 0,0 0 0 0 0,0-1 0 0 0,0 1 1 0 0,-1-1-1 0 0,0 0 0 0 0,1 0 0 0 0,-1 0 0 0 0,-1 0 0 0 0,1 0 1 0 0,2-6-1 0 0,-4 7 16 0 0,-1 0-1 0 0,1 0 1 0 0,0 0 0 0 0,-1 0 0 0 0,0 0 0 0 0,0-1 0 0 0,0 1-1 0 0,0 0 1 0 0,-1 0 0 0 0,1 0 0 0 0,-1 0 0 0 0,1 0 0 0 0,-1 0 0 0 0,0 0-1 0 0,0 0 1 0 0,-1 0 0 0 0,1 0 0 0 0,-1 1 0 0 0,1-1 0 0 0,-1 0-1 0 0,0 1 1 0 0,0-1 0 0 0,0 1 0 0 0,0 0 0 0 0,0-1 0 0 0,-1 1 0 0 0,1 0-1 0 0,-1 1 1 0 0,-4-4 0 0 0,4 4-8 0 0,0 1-1 0 0,1-1 0 0 0,-1 1 1 0 0,0 0-1 0 0,1-1 1 0 0,-1 1-1 0 0,0 0 0 0 0,1 1 1 0 0,-1-1-1 0 0,0 0 1 0 0,0 1-1 0 0,1 0 0 0 0,-1-1 1 0 0,1 1-1 0 0,-1 0 1 0 0,1 1-1 0 0,-1-1 1 0 0,1 0-1 0 0,0 1 0 0 0,-3 1 1 0 0,-3 2 4 0 0,1 1 0 0 0,0 1 1 0 0,0-1-1 0 0,-7 9 0 0 0,7 0-5 0 0,4-5-6 0 0,3-9-4 0 0,-1 0 1 0 0,1 1 0 0 0,0-1 0 0 0,0 0-1 0 0,-1 0 1 0 0,1 0 0 0 0,0 0-1 0 0,0 1 1 0 0,0-1 0 0 0,0 0-1 0 0,0 0 1 0 0,1 0 0 0 0,-1 0-1 0 0,0 1 1 0 0,0-1 0 0 0,1 0-1 0 0,-1 0 1 0 0,1 0 0 0 0,-1 0-1 0 0,1 0 1 0 0,-1 0 0 0 0,1 0-1 0 0,0 0 1 0 0,0 0 0 0 0,-1 0-1 0 0,1 0 1 0 0,0-1 0 0 0,0 1-1 0 0,0 0 1 0 0,1 0 0 0 0,1 1-8 0 0,0 0 0 0 0,0 0 0 0 0,0 0 0 0 0,0 0 0 0 0,0-1 0 0 0,7 3 0 0 0,-2-3-6 0 0,-1 0 0 0 0,1 0-1 0 0,-1-1 1 0 0,1 0 0 0 0,-1 0-1 0 0,1-1 1 0 0,0 0 0 0 0,-1 0-1 0 0,10-3 1 0 0,-13 3 12 0 0,0-1 0 0 0,1 1 0 0 0,-1-1 0 0 0,0 1 0 0 0,0-1 0 0 0,0 0 0 0 0,-1-1 0 0 0,1 1 0 0 0,0-1 0 0 0,-1 1 0 0 0,1-1 1 0 0,-1 0-1 0 0,0 0 0 0 0,0-1 0 0 0,0 1 0 0 0,-1-1 0 0 0,4-4 0 0 0,-5 6 9 0 0,-1 1 0 0 0,1 0 1 0 0,-1 0-1 0 0,1-1 1 0 0,-1 1-1 0 0,0 0 0 0 0,1-1 1 0 0,-1 1-1 0 0,0 0 0 0 0,0-1 1 0 0,0 1-1 0 0,0 0 1 0 0,0-1-1 0 0,0 1 0 0 0,0 0 1 0 0,-1-1-1 0 0,1 1 0 0 0,0 0 1 0 0,-1-1-1 0 0,1 1 1 0 0,-1 0-1 0 0,0-2 0 0 0,-1 1 1 0 0,1 1-1 0 0,-1-1 0 0 0,1 1 0 0 0,-1-1 1 0 0,0 1-1 0 0,1 0 0 0 0,-1 0 1 0 0,0 0-1 0 0,0 0 0 0 0,0 0 0 0 0,0 0 1 0 0,0 0-1 0 0,-2 0 0 0 0,-3-1 10 0 0,0 1 0 0 0,0 0 0 0 0,0 0 0 0 0,0 1 0 0 0,0-1 0 0 0,-1 2 0 0 0,-10 0 0 0 0,8 2 3 0 0,1-1 1 0 0,-1 2-1 0 0,0-1 0 0 0,1 1 1 0 0,0 1-1 0 0,0-1 0 0 0,-12 9 1 0 0,17-10-17 0 0,1-1 0 0 0,-1 1 1 0 0,1 0-1 0 0,-1 0 1 0 0,1 0-1 0 0,0 0 0 0 0,0 0 1 0 0,1 1-1 0 0,-1-1 1 0 0,1 1-1 0 0,-1 0 0 0 0,1-1 1 0 0,0 1-1 0 0,1 0 1 0 0,-1 1-1 0 0,1-1 0 0 0,-1 0 1 0 0,1 0-1 0 0,0 7 0 0 0,1-9-7 0 0,0-1 0 0 0,0 1 0 0 0,1-1 0 0 0,-1 0-1 0 0,0 1 1 0 0,1-1 0 0 0,0 0 0 0 0,-1 0 0 0 0,1 1-1 0 0,0-1 1 0 0,-1 0 0 0 0,1 0 0 0 0,0 0 0 0 0,0 0-1 0 0,0 0 1 0 0,0 0 0 0 0,0 0 0 0 0,0 0 0 0 0,0 0-1 0 0,1 0 1 0 0,-1-1 0 0 0,0 1 0 0 0,0 0 0 0 0,1-1-1 0 0,-1 1 1 0 0,0-1 0 0 0,1 1 0 0 0,-1-1 0 0 0,0 0-1 0 0,1 0 1 0 0,-1 1 0 0 0,2-1 0 0 0,3 0-14 0 0,0 1 0 0 0,0-1 1 0 0,-1 0-1 0 0,1 0 0 0 0,0-1 0 0 0,9-1 1 0 0,-4-1-9 0 0,0 0 1 0 0,0-1-1 0 0,-1-1 1 0 0,1 1-1 0 0,9-8 1 0 0,-15 10 22 0 0,-1-1 1 0 0,0 0-1 0 0,0 0 0 0 0,0-1 0 0 0,0 1 1 0 0,0-1-1 0 0,-1 0 0 0 0,1 0 1 0 0,-1 0-1 0 0,0 0 0 0 0,0 0 1 0 0,-1-1-1 0 0,3-6 0 0 0,-4 10 8 0 0,-1 0 0 0 0,1-1 0 0 0,-1 1 1 0 0,1 0-1 0 0,-1-1 0 0 0,0 1 0 0 0,1-1 0 0 0,-1 1 0 0 0,0 0 0 0 0,0-1 0 0 0,0 1 0 0 0,0-1 0 0 0,0 1 1 0 0,-1-1-1 0 0,1 1 0 0 0,0 0 0 0 0,-1-1 0 0 0,1 1 0 0 0,-1 0 0 0 0,1-1 0 0 0,-1 1 0 0 0,0 0 0 0 0,1 0 1 0 0,-1-1-1 0 0,0 1 0 0 0,0 0 0 0 0,0 0 0 0 0,0 0 0 0 0,0 0 0 0 0,0 0 0 0 0,0 0 0 0 0,-2-1 0 0 0,1 1-1 0 0,0 0-1 0 0,0 0 0 0 0,-1 1 1 0 0,1-1-1 0 0,0 0 0 0 0,-1 1 0 0 0,1-1 1 0 0,0 1-1 0 0,-1 0 0 0 0,1 0 1 0 0,-1 0-1 0 0,1 0 0 0 0,-1 0 0 0 0,1 0 1 0 0,0 1-1 0 0,-1-1 0 0 0,-2 2 0 0 0,-5 2 3 0 0,1 0-1 0 0,0 1 0 0 0,0 0 1 0 0,0 0-1 0 0,1 1 0 0 0,0 0 0 0 0,0 0 1 0 0,0 1-1 0 0,1 0 0 0 0,0 0 1 0 0,1 1-1 0 0,-1 0 0 0 0,-5 10 0 0 0,11-15-10 0 0,0-1 0 0 0,0 1 0 0 0,0 0-1 0 0,0-1 1 0 0,1 1 0 0 0,-1 0 0 0 0,1-1-1 0 0,0 1 1 0 0,-1 0 0 0 0,1 0-1 0 0,0-1 1 0 0,1 1 0 0 0,0 5 0 0 0,-1-7-2 0 0,1 1 1 0 0,-1-1 0 0 0,1 0 0 0 0,-1 0 0 0 0,1 1-1 0 0,0-1 1 0 0,-1 0 0 0 0,1 0 0 0 0,0 0 0 0 0,0 0-1 0 0,0 0 1 0 0,0 0 0 0 0,0 0 0 0 0,0 0-1 0 0,0 0 1 0 0,0-1 0 0 0,0 1 0 0 0,0 0 0 0 0,1-1-1 0 0,-1 1 1 0 0,0-1 0 0 0,0 1 0 0 0,1-1 0 0 0,-1 1-1 0 0,0-1 1 0 0,0 0 0 0 0,1 0 0 0 0,-1 0 0 0 0,0 0-1 0 0,1 0 1 0 0,-1 0 0 0 0,3 0 0 0 0,3-1-6 0 0,0-1 0 0 0,0 1 1 0 0,0-1-1 0 0,0 0 0 0 0,0-1 0 0 0,0 0 0 0 0,-1 0 1 0 0,13-8-1 0 0,-15 8 17 0 0,1 0-1 0 0,-1 0 1 0 0,0-1-1 0 0,0 1 1 0 0,0-1-1 0 0,0 0 1 0 0,0 0-1 0 0,-1-1 1 0 0,0 1 0 0 0,0-1-1 0 0,0 1 1 0 0,-1-1-1 0 0,4-8 1 0 0,-6 10 8 0 0,1 1 0 0 0,-1-1 0 0 0,0 1 1 0 0,0 0-1 0 0,0-1 0 0 0,0 1 0 0 0,0-1 0 0 0,0 1 1 0 0,-1-1-1 0 0,1 1 0 0 0,-1 0 0 0 0,1-1 0 0 0,-1 1 1 0 0,0 0-1 0 0,0 0 0 0 0,0-1 0 0 0,-1 1 1 0 0,1 0-1 0 0,0 0 0 0 0,-1 0 0 0 0,1 0 0 0 0,-1 1 1 0 0,0-1-1 0 0,0 0 0 0 0,1 1 0 0 0,-1-1 0 0 0,0 1 1 0 0,0 0-1 0 0,-1-1 0 0 0,1 1 0 0 0,0 0 0 0 0,0 0 1 0 0,0 0-1 0 0,-1 1 0 0 0,1-1 0 0 0,0 1 1 0 0,-1-1-1 0 0,1 1 0 0 0,-1 0 0 0 0,1-1 0 0 0,-1 1 1 0 0,1 1-1 0 0,0-1 0 0 0,-1 0 0 0 0,1 1 0 0 0,-1-1 1 0 0,-2 1-1 0 0,-3 2 13 0 0,0-1 1 0 0,1 1-1 0 0,-1 0 1 0 0,-8 5-1 0 0,13-6-67 0 0,1 0 0 0 0,-1 0 0 0 0,1-1 0 0 0,-1 1 0 0 0,1 1 0 0 0,0-1 0 0 0,0 0 0 0 0,0 0 0 0 0,0 1 0 0 0,0 0 0 0 0,0-1 0 0 0,1 1 0 0 0,-1 0 0 0 0,0 3 0 0 0,1-5-127 0 0,1 0 0 0 0,0 1-1 0 0,0-1 1 0 0,0 0 0 0 0,-1 0 0 0 0,1 0-1 0 0,0 1 1 0 0,0-1 0 0 0,1 0-1 0 0,-1 0 1 0 0,0 0 0 0 0,0 0 0 0 0,1 1-1 0 0,-1-1 1 0 0,0 0 0 0 0,1 0 0 0 0,-1 0-1 0 0,1 0 1 0 0,0 0 0 0 0,-1 0 0 0 0,1 0-1 0 0,0 0 1 0 0,1 2 0 0 0,1 2-1428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1:10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148 198 4260 0 0,'1'-25'17261'0'0,"-11"35"-15546"0"0,-6 13-683 0 0,1 0 1 0 0,-24 51-1 0 0,25-46-591 0 0,2-5-144 0 0,-17 39 465 0 0,15-40-354 0 0,97-307-506 0 0,-46 185 78 0 0,-33 91 29 0 0,2-13 54 0 0,-4 20-10 0 0,-1-1 1 0 0,1 0-1 0 0,0 0 0 0 0,0 1 0 0 0,0-1 1 0 0,4-3-1 0 0,-2 12-13 0 0,1 1 0 0 0,-1 0 1 0 0,0 0-1 0 0,-1 0 0 0 0,1 0 0 0 0,-2 0 1 0 0,4 11-1 0 0,7 39 172 0 0,-2-1 0 0 0,6 113 0 0 0,-10-83-124 0 0,3 132 49 0 0,-8-169-121 0 0,-2-32-11 0 0,1 1 1 0 0,0-1 0 0 0,6 26 0 0 0,-6-33 1 0 0,0 0 1 0 0,0 0-1 0 0,-1 0 1 0 0,-1 13-1 0 0,0 1 49 0 0,0-22-50 0 0,1 1 0 0 0,-1-1 0 0 0,1 0 0 0 0,-1 0 0 0 0,1 0 0 0 0,-1-1 0 0 0,0 1 0 0 0,0 0 0 0 0,0 0 0 0 0,0 0 0 0 0,-1-1 0 0 0,1 1 0 0 0,0 0 0 0 0,-1-1 0 0 0,1 1 0 0 0,-1-1 0 0 0,1 0 0 0 0,-1 1 0 0 0,0-1 0 0 0,-3 2 0 0 0,-38 17 55 0 0,11-9 69 0 0,-51 9 0 0 0,81-19-113 0 0,-4 0-23 0 0,4-1 1 0 0,4 0 2 0 0,314-38 76 0 0,-309 38-72 0 0,151-6 507 0 0,-99 10-441 0 0,-58-4-266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1172 0 0,'5'-6'9731'0'0,"3"4"-3973"0"0,12 10-1312 0 0,12 19-2922 0 0,-9-3-533 0 0,-2 1-1 0 0,35 53 1 0 0,-31-41-483 0 0,-12-17-293 0 0,-12-16-129 0 0,1 0 0 0 0,0 0 0 0 0,1-1 0 0 0,-1 1 0 0 0,1-1 0 0 0,-1 1 0 0 0,1-1 0 0 0,0 0-1 0 0,0 0 1 0 0,0-1 0 0 0,1 1 0 0 0,3 2 0 0 0,-6-5-47 0 0,0 0 0 0 0,0 1-1 0 0,0-1 1 0 0,1 0 0 0 0,-1 0 0 0 0,0 0-1 0 0,0 0 1 0 0,0-1 0 0 0,0 1-1 0 0,0 0 1 0 0,0 0 0 0 0,0-1 0 0 0,0 1-1 0 0,0 0 1 0 0,0-1 0 0 0,0 1 0 0 0,0-1-1 0 0,0 0 1 0 0,0 1 0 0 0,0-1 0 0 0,0 0-1 0 0,0 1 1 0 0,1-3 0 0 0,18-19 209 0 0,-19 21-204 0 0,19-28 71 0 0,0-1-1 0 0,-2 0 0 0 0,-1-2 0 0 0,14-36 1 0 0,-13 26-950 0 0,-6 14-2502 0 0,-11 26 3020 0 0,3-5-1293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1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18 2780 0 0,'-4'-17'20116'0'0,"6"23"-19683"0"0,6 30 121 0 0,-1 1 0 0 0,3 55-1 0 0,-3-28-291 0 0,18 311 880 0 0,-25-230-707 0 0,-3 72 220 0 0,3-166-358 0 0,0-47-247 0 0,0 0 1 0 0,0 0 0 0 0,0 0 0 0 0,-1 0 0 0 0,0 0 0 0 0,1-1-1 0 0,-1 1 1 0 0,-1 0 0 0 0,1 0 0 0 0,0-1 0 0 0,-1 1 0 0 0,0-1 0 0 0,0 1-1 0 0,0-1 1 0 0,0 0 0 0 0,-1 0 0 0 0,1 0 0 0 0,-1 0 0 0 0,0 0-1 0 0,0 0 1 0 0,0-1 0 0 0,-5 4 0 0 0,0-1 36 0 0,-1-1 1 0 0,0-1-1 0 0,1 0 1 0 0,-1 0-1 0 0,-1 0 1 0 0,1-1-1 0 0,0-1 1 0 0,-14 2-1 0 0,-113 7 403 0 0,-38 5-294 0 0,160-13-489 0 0,-13 1-37 0 0,7-2-3124 0 0,15-1 1862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4228 0 0,'5'-23'18163'0'0,"-1"36"-17803"0"0,0 0-1 0 0,-1-1 1 0 0,0 1-1 0 0,-1 0 1 0 0,1 15-1 0 0,3 19 254 0 0,8 84 648 0 0,-5-11-563 0 0,-4-35-330 0 0,6 111 308 0 0,-3-38-318 0 0,-2-57-1967 0 0,-3-94-2071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2404 0 0,'-1'-7'12224'0'0,"34"-6"-9355"0"0,2 1 1 0 0,52-10-1 0 0,79-7-3232 0 0,-127 23-998 0 0,-14 2-205 0 0,2 0 38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 2868 0 0,'0'0'8601'0'0,"0"-1"-8441"0"0,1 1 0 0 0,-1 0-1 0 0,0 0 1 0 0,1 0 0 0 0,-1-1 0 0 0,1 1 0 0 0,-1 0-1 0 0,1 0 1 0 0,-1 0 0 0 0,1 0 0 0 0,-1 0 0 0 0,1 0-1 0 0,-1 0 1 0 0,1 0 0 0 0,-1 0 0 0 0,1 0 0 0 0,-1 0-1 0 0,1 0 1 0 0,-1 0 0 0 0,0 1 0 0 0,1-1 0 0 0,-1 0-1 0 0,1 0 1 0 0,-1 0 0 0 0,1 1 0 0 0,-1-1 0 0 0,1 1-1 0 0,2 3 157 0 0,31 38 1166 0 0,-2 1 0 0 0,27 50 0 0 0,-40-55-1101 0 0,-1 0 1 0 0,-2 0 0 0 0,-1 2-1 0 0,-2 0 1 0 0,-2 0 0 0 0,-2 1-1 0 0,5 53 1 0 0,-11-63 5 0 0,-2 1-1 0 0,-1 0 0 0 0,-2-1 1 0 0,-8 52-1 0 0,6-66-233 0 0,0-1 1 0 0,-1-1-1 0 0,0 1 1 0 0,-1-1-1 0 0,-1 0 0 0 0,-1 0 1 0 0,0-1-1 0 0,-1 0 0 0 0,0-1 1 0 0,-19 22-1 0 0,24-30-97 0 0,-1-1 0 0 0,0 0 1 0 0,1-1-1 0 0,-1 1 0 0 0,0-1 0 0 0,-1 0 0 0 0,1 0 0 0 0,0-1 1 0 0,-1 1-1 0 0,0-1 0 0 0,1 0 0 0 0,-1-1 0 0 0,-11 2 0 0 0,13-2-37 0 0,1-1-1 0 0,-1 0 1 0 0,1 0-1 0 0,-1 0 1 0 0,1-1-1 0 0,-1 1 1 0 0,0-1-1 0 0,1 0 1 0 0,0 0-1 0 0,-1 0 1 0 0,1 0-1 0 0,0 0 1 0 0,-1-1-1 0 0,1 0 1 0 0,0 1-1 0 0,0-1 1 0 0,0 0-1 0 0,0-1 1 0 0,1 1-1 0 0,-1 0 1 0 0,1-1-1 0 0,-1 0 1 0 0,1 1-1 0 0,-4-7 1 0 0,0-1-7 0 0,1 0 1 0 0,1 0-1 0 0,-1 0 1 0 0,1 0-1 0 0,1-1 1 0 0,0 1-1 0 0,1-1 1 0 0,0 0-1 0 0,-1-17 1 0 0,3 11-12 0 0,0 1-1 0 0,1-1 1 0 0,1 1 0 0 0,1 0 0 0 0,8-28 0 0 0,5-1-22 0 0,2 0-1 0 0,2 2 1 0 0,38-59 0 0 0,-7 22-9 0 0,70-84 0 0 0,-81 102 26 0 0,-30 45 13 0 0,1 0 1 0 0,18-21-1 0 0,-24 33-176 0 0,-1-1 1 0 0,0 0 0 0 0,0 0-1 0 0,0 0 1 0 0,5-12 0 0 0,-9 17 36 0 0,0 0 1 0 0,1 1 0 0 0,-1-1 0 0 0,1 1 0 0 0,0-1 0 0 0,-1 1 0 0 0,1-1 0 0 0,-1 1 0 0 0,1-1 0 0 0,0 1 0 0 0,-1 0-1 0 0,1-1 1 0 0,0 1 0 0 0,-1 0 0 0 0,1 0 0 0 0,1-1 0 0 0,1 0-1295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23 151 2104 0 0,'-4'11'2580'0'0,"0"1"-1"0"0,0 0 1 0 0,-3 17-1 0 0,6-20-1589 0 0,0 1 0 0 0,0 0 0 0 0,1-1 0 0 0,2 20 0 0 0,-2-24-794 0 0,1 1-1 0 0,0-1 0 0 0,1 0 1 0 0,-1 1-1 0 0,1-1 0 0 0,0 0 0 0 0,0 0 1 0 0,1 0-1 0 0,0 0 0 0 0,-1 0 1 0 0,2-1-1 0 0,-1 1 0 0 0,0-1 0 0 0,1 0 1 0 0,0 0-1 0 0,0 0 0 0 0,0 0 0 0 0,0-1 1 0 0,1 0-1 0 0,0 0 0 0 0,9 5 1 0 0,-9-6-117 0 0,0-1 1 0 0,1 1 0 0 0,-1-1 0 0 0,1 0-1 0 0,0 0 1 0 0,-1-1 0 0 0,1 0 0 0 0,0 0-1 0 0,-1 0 1 0 0,1-1 0 0 0,0 0 0 0 0,-1 0-1 0 0,1 0 1 0 0,-1 0 0 0 0,1-1 0 0 0,-1 0-1 0 0,0 0 1 0 0,7-5 0 0 0,2 0 60 0 0,-1-1 0 0 0,0 0 1 0 0,0-1-1 0 0,-1-1 0 0 0,18-18 1 0 0,-25 23-53 0 0,1-1 0 0 0,-2 0 0 0 0,1-1 0 0 0,-1 1 1 0 0,0-1-1 0 0,0 0 0 0 0,0 0 0 0 0,-1 0 1 0 0,0-1-1 0 0,-1 1 0 0 0,0-1 0 0 0,0 0 1 0 0,0 1-1 0 0,-1-1 0 0 0,-1 0 0 0 0,1 0 0 0 0,-1 0 1 0 0,0 0-1 0 0,-1 0 0 0 0,0 1 0 0 0,0-1 1 0 0,-1 0-1 0 0,1 0 0 0 0,-2 1 0 0 0,1-1 1 0 0,-7-12-1 0 0,5 13-61 0 0,0 0 0 0 0,0 0 0 0 0,-1 0 0 0 0,0 1 0 0 0,0 0 0 0 0,0 0 0 0 0,-1 0-1 0 0,0 1 1 0 0,0 0 0 0 0,0 0 0 0 0,-1 0 0 0 0,-10-5 0 0 0,13 8-28 0 0,0 0 0 0 0,0 1 0 0 0,-1-1 0 0 0,1 1 0 0 0,-1-1 0 0 0,1 1 0 0 0,-1 1 0 0 0,1-1 0 0 0,-1 1 0 0 0,0-1 0 0 0,0 1 0 0 0,1 1 0 0 0,-1-1 0 0 0,1 1 0 0 0,-1 0 0 0 0,0 0 0 0 0,1 0 0 0 0,-1 0 0 0 0,1 1 0 0 0,0 0 0 0 0,-1 0 0 0 0,-5 4 0 0 0,3-1 4 0 0,0 0 0 0 0,0 1 0 0 0,1 0-1 0 0,0 0 1 0 0,0 1 0 0 0,1 0 0 0 0,0 0 0 0 0,0 0 0 0 0,1 0-1 0 0,0 1 1 0 0,0 0 0 0 0,0 0 0 0 0,-2 10 0 0 0,-3 13 45 0 0,1 0 0 0 0,-5 37 0 0 0,11-52-27 0 0,-8 115 202 0 0,9-105-182 0 0,15 464 806 0 0,-11-450-788 0 0,0 18-7 0 0,6 68-2991 0 0,-7-117 1331 0 0,2-2-1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26 178 1104 0 0,'-10'23'5882'0'0,"8"-18"-5051"0"0,0 0 0 0 0,0 0 0 0 0,0 0 0 0 0,0 0 0 0 0,1 1 0 0 0,-2 8 0 0 0,2-3-152 0 0,0 0-1 0 0,1 1 0 0 0,1-1 0 0 0,-1 0 1 0 0,2 0-1 0 0,-1 0 0 0 0,5 14 1 0 0,-5-22-607 0 0,0 0 1 0 0,0 0 0 0 0,1 0-1 0 0,-1 0 1 0 0,1 0-1 0 0,0 0 1 0 0,0-1 0 0 0,0 1-1 0 0,0 0 1 0 0,0-1-1 0 0,0 0 1 0 0,1 1 0 0 0,-1-1-1 0 0,1 0 1 0 0,-1 0-1 0 0,1 0 1 0 0,0-1 0 0 0,0 1-1 0 0,0-1 1 0 0,0 0-1 0 0,0 1 1 0 0,0-1 0 0 0,0 0-1 0 0,1-1 1 0 0,-1 1-1 0 0,0-1 1 0 0,0 1 0 0 0,1-1-1 0 0,2 0 1 0 0,5-1 15 0 0,-1 0 0 0 0,1-1 0 0 0,-1 0 1 0 0,0-1-1 0 0,0 0 0 0 0,0 0 0 0 0,0-1 0 0 0,0 0 0 0 0,-1-1 1 0 0,12-7-1 0 0,-3 0 144 0 0,0-1 1 0 0,-1 0 0 0 0,30-31 0 0 0,-40 36-22 0 0,-1 0-1 0 0,0-1 1 0 0,0 0 0 0 0,0 0 0 0 0,-1 0 0 0 0,-1-1 0 0 0,1 0 0 0 0,-1 0-1 0 0,-1 0 1 0 0,0 0 0 0 0,-1-1 0 0 0,0 1 0 0 0,1-14 0 0 0,-2 19-141 0 0,-1-1 1 0 0,0 1-1 0 0,0 0 1 0 0,0 0-1 0 0,-1-1 1 0 0,0 1-1 0 0,0 0 1 0 0,0 0-1 0 0,-1 0 1 0 0,1 0-1 0 0,-1 0 1 0 0,0 0-1 0 0,-1 0 1 0 0,1 1-1 0 0,-1-1 1 0 0,0 1-1 0 0,0-1 1 0 0,0 1-1 0 0,-1 0 1 0 0,1 0-1 0 0,-1 1 1 0 0,0-1-1 0 0,0 1 1 0 0,-1 0-1 0 0,1 0 1 0 0,-1 0-1 0 0,1 1 1 0 0,-6-3-1 0 0,4 3-56 0 0,0 1 1 0 0,1 0-1 0 0,-1 0 0 0 0,0 0 1 0 0,0 1-1 0 0,1 0 0 0 0,-1 0 1 0 0,0 0-1 0 0,0 1 0 0 0,1 0 1 0 0,-1 0-1 0 0,0 0 0 0 0,1 1 0 0 0,-1 0 1 0 0,1 0-1 0 0,0 0 0 0 0,-1 1 1 0 0,1 0-1 0 0,-6 4 0 0 0,-1 1-11 0 0,1 0-1 0 0,0 0 0 0 0,1 1 1 0 0,0 1-1 0 0,0-1 1 0 0,1 2-1 0 0,-8 11 1 0 0,9-10-17 0 0,1 0 0 0 0,0 0 0 0 0,1 1 0 0 0,0 0 1 0 0,1 0-1 0 0,1 0 0 0 0,-4 18 0 0 0,7-25-33 0 0,0 0-1 0 0,0 0 1 0 0,1 0-1 0 0,0-1 1 0 0,0 1 0 0 0,1 0-1 0 0,-1 0 1 0 0,4 10-1 0 0,-3-12-25 0 0,0-1-1 0 0,1 0 0 0 0,-1 0 1 0 0,1 0-1 0 0,0 0 1 0 0,0 0-1 0 0,0 0 0 0 0,0 0 1 0 0,0 0-1 0 0,0-1 1 0 0,1 1-1 0 0,0-1 0 0 0,-1 0 1 0 0,1 0-1 0 0,6 3 1 0 0,-4-2-129 0 0,0-1 0 0 0,0-1 0 0 0,1 1 1 0 0,-1-1-1 0 0,1 0 0 0 0,-1 0 0 0 0,1-1 0 0 0,-1 1 1 0 0,1-1-1 0 0,-1-1 0 0 0,1 1 0 0 0,0-1 1 0 0,-1 0-1 0 0,1 0 0 0 0,-1 0 0 0 0,0-1 0 0 0,1 0 1 0 0,7-4-1 0 0,3-1-347 0 0,-1-1-1 0 0,0-1 1 0 0,0 0-1 0 0,22-19 1 0 0,-24 16 440 0 0,-1 0-1 0 0,0-1 0 0 0,-1 0 1 0 0,0-1-1 0 0,-1 0 1 0 0,13-24-1 0 0,-14 19 1305 0 0,-1 1 1 0 0,11-35-1 0 0,-18 49-817 0 0,0 0 0 0 0,-1 0 1 0 0,1 0-1 0 0,-1 0 0 0 0,0-1 0 0 0,-1-6 0 0 0,0-5 943 0 0,1 15-928 0 0,-2-2 91 0 0,2 3-459 0 0,0-1 0 0 0,0 1 0 0 0,0 0 0 0 0,0 0 0 0 0,0 0 0 0 0,0-1 1 0 0,0 1-1 0 0,0 0 0 0 0,0 0 0 0 0,0 0 0 0 0,0-1 0 0 0,0 1 0 0 0,0 0 0 0 0,0 0 0 0 0,-1 0 0 0 0,1 0 0 0 0,0-1 0 0 0,0 1 0 0 0,0 0 0 0 0,0 0 0 0 0,0 0 0 0 0,-1 0 0 0 0,1 0 1 0 0,0-1-1 0 0,0 1 0 0 0,0 0 0 0 0,-1 0 0 0 0,1 0 0 0 0,0 0 0 0 0,0 0 0 0 0,0 0 0 0 0,-1 0 0 0 0,1 0 0 0 0,0 0 0 0 0,0 0 0 0 0,0 0 0 0 0,-1 0 0 0 0,1 0 0 0 0,0 0 0 0 0,0 0 0 0 0,-1 0 1 0 0,1 0-1 0 0,0 0 0 0 0,0 0 0 0 0,0 0 0 0 0,-1 0 0 0 0,1 0 0 0 0,0 0 0 0 0,0 1 0 0 0,-3 3 16 0 0,0 0 1 0 0,1 0 0 0 0,-1 1-1 0 0,1-1 1 0 0,1 1-1 0 0,-1-1 1 0 0,0 1 0 0 0,1 0-1 0 0,0 0 1 0 0,0-1-1 0 0,1 1 1 0 0,-1 0-1 0 0,1 6 1 0 0,-1 67 233 0 0,3-58-339 0 0,0 7 29 0 0,10 49 1 0 0,-10-68-340 0 0,0 0 1 0 0,1 0-1 0 0,0 0 1 0 0,0-1 0 0 0,1 1-1 0 0,0-1 1 0 0,0 0-1 0 0,1 0 1 0 0,0 0 0 0 0,9 9-1 0 0,5 1-1236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 3212 0 0,'-1'0'3582'0'0,"-12"-3"1281"0"0,4 6-3850 0 0,0 0-1 0 0,0 1 1 0 0,0 1-1 0 0,0-1 1 0 0,1 1-1 0 0,-1 1 1 0 0,-9 7-1 0 0,7-3-368 0 0,0 1 1 0 0,0 0-1 0 0,1 0 0 0 0,-13 20 1 0 0,14-19-458 0 0,2 0 0 0 0,-1 1 1 0 0,2 0-1 0 0,0 1 0 0 0,0 0 1 0 0,2-1-1 0 0,-1 2 1 0 0,2-1-1 0 0,0 0 0 0 0,0 1 1 0 0,0 17-1 0 0,4-20-143 0 0,0-1 1 0 0,1 1-1 0 0,0-1 0 0 0,0 0 1 0 0,1 0-1 0 0,1 0 0 0 0,0 0 1 0 0,1 0-1 0 0,0-1 0 0 0,0 0 1 0 0,1 0-1 0 0,0 0 0 0 0,1-1 1 0 0,0 1-1 0 0,0-2 0 0 0,1 1 1 0 0,0-1-1 0 0,1 0 0 0 0,0-1 1 0 0,0 0-1 0 0,1-1 0 0 0,-1 1 0 0 0,1-2 1 0 0,1 1-1 0 0,-1-2 0 0 0,1 1 1 0 0,0-1-1 0 0,0-1 0 0 0,0 0 1 0 0,0-1-1 0 0,1 0 0 0 0,15 1 1 0 0,-10-3-35 0 0,-1-1 0 0 0,1 0 0 0 0,-1-1 0 0 0,0-1 0 0 0,0 0 0 0 0,0-1 0 0 0,0-1 0 0 0,0 0 0 0 0,-1-1-1 0 0,0-1 1 0 0,0-1 0 0 0,-1 0 0 0 0,0 0 0 0 0,0-2 0 0 0,-1 0 0 0 0,0 0 0 0 0,-1-1 0 0 0,0-1 0 0 0,-1 0 0 0 0,0 0 0 0 0,-1-1 0 0 0,0 0 0 0 0,10-21 0 0 0,-16 26 37 0 0,0 1 0 0 0,-1-1 0 0 0,0 0 0 0 0,3-16 0 0 0,-5 21-6 0 0,0-1-1 0 0,-1 0 1 0 0,0 0 0 0 0,0 1-1 0 0,0-1 1 0 0,0 0 0 0 0,0 0 0 0 0,-1 0-1 0 0,0 1 1 0 0,0-1 0 0 0,0 0-1 0 0,-3-6 1 0 0,3 8-29 0 0,0 0-1 0 0,0 0 0 0 0,-1 1 1 0 0,1-1-1 0 0,-1 0 0 0 0,0 1 1 0 0,1-1-1 0 0,-1 1 0 0 0,0 0 1 0 0,0 0-1 0 0,0-1 0 0 0,0 1 1 0 0,0 0-1 0 0,0 1 0 0 0,0-1 1 0 0,0 0-1 0 0,-1 1 0 0 0,1-1 1 0 0,0 1-1 0 0,0 0 0 0 0,0-1 1 0 0,-1 1-1 0 0,1 0 0 0 0,0 0 1 0 0,0 1-1 0 0,-1-1 0 0 0,1 0 1 0 0,0 1-1 0 0,0-1 0 0 0,-3 2 1 0 0,-1 0 1 0 0,-1 0 0 0 0,1 0-1 0 0,0 0 1 0 0,1 1 0 0 0,-1 0 0 0 0,0 0 0 0 0,1 1 0 0 0,0-1 0 0 0,-7 7 0 0 0,2 0-1 0 0,1 0 0 0 0,0 0-1 0 0,1 1 1 0 0,0 1 0 0 0,0-1 0 0 0,1 1-1 0 0,1 0 1 0 0,0 1 0 0 0,1 0 0 0 0,0 0 0 0 0,1 0-1 0 0,-5 25 1 0 0,-2 60 48 0 0,4 173-1 0 0,7-214-94 0 0,0-44-140 0 0,0 46-700 0 0,0-21-2763 0 0,0-28 2029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1888 0 0,'4'-6'6243'0'0,"6"-8"4982"0"0,-10 14-11149 0 0,1-1 0 0 0,-1 1 0 0 0,0 0 0 0 0,1 0 0 0 0,-1 0 0 0 0,0 0 0 0 0,1-1 0 0 0,-1 1 0 0 0,1 0 0 0 0,-1 0 0 0 0,0 0 0 0 0,1 0 0 0 0,-1 0 0 0 0,0 0 0 0 0,1 0 0 0 0,-1 0 0 0 0,1 0 0 0 0,-1 0 0 0 0,0 0 0 0 0,1 0-1 0 0,-1 0 1 0 0,0 1 0 0 0,1-1 0 0 0,-1 0 0 0 0,1 0 0 0 0,-1 0 0 0 0,0 0 0 0 0,1 1 0 0 0,-1-1 0 0 0,0 0 0 0 0,0 0 0 0 0,1 1 0 0 0,-1-1 0 0 0,0 0 0 0 0,1 0 0 0 0,-1 1 0 0 0,0-1 0 0 0,0 0 0 0 0,0 1 0 0 0,1-1 0 0 0,-1 0 0 0 0,0 1-1 0 0,0-1 1 0 0,0 1 0 0 0,10 19 1423 0 0,-9-17-1350 0 0,11 28 474 0 0,-2 1-1 0 0,-1 1 1 0 0,5 35 0 0 0,-1-8-559 0 0,1 35-4562 0 0,-10-79 2909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3044 0 0,'0'0'11949'0'0,"1"3"-10304"0"0,26 82 3434 0 0,5 54-2863 0 0,-12-47-1413 0 0,-13-54-1767 0 0,3 50-1 0 0,-6-53-2183 0 0,-2-22 1631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 2912 0 0,'-1'-1'4305'0'0,"1"1"-4114"0"0,0 0 0 0 0,-1 0-1 0 0,1-1 1 0 0,-1 1 0 0 0,1 0 0 0 0,0 0 0 0 0,-1 0-1 0 0,1-1 1 0 0,0 1 0 0 0,-1 0 0 0 0,1 0 0 0 0,-1 0 0 0 0,1 0-1 0 0,0 0 1 0 0,-1 0 0 0 0,1 0 0 0 0,-1 0 0 0 0,1 0-1 0 0,-1 0 1 0 0,1 0 0 0 0,0 0 0 0 0,-1 0 0 0 0,1 0-1 0 0,-1 0 1 0 0,1 1 0 0 0,0-1 0 0 0,-1 0 0 0 0,0 0 0 0 0,-63 54 4819 0 0,-33 34-1989 0 0,-26 23-724 0 0,113-102-2083 0 0,2-2-50 0 0,0 0 0 0 0,0 0 0 0 0,-1-1 0 0 0,0 0 0 0 0,0 0-1 0 0,-12 4 1 0 0,20-9-231 0 0,1-3-296 0 0,0 1 355 0 0,1-1 0 0 0,-1 1 0 0 0,1-1 1 0 0,-1 1-1 0 0,1 0 0 0 0,0-1 0 0 0,0 1 0 0 0,0 0 1 0 0,-1-1-1 0 0,1 1 0 0 0,2-2 0 0 0,-1 1-6 0 0,2-2-3 0 0,-1 1 0 0 0,1 0 0 0 0,0 0 1 0 0,0 0-1 0 0,0 1 0 0 0,0-1 1 0 0,0 1-1 0 0,1 0 0 0 0,4-2 1 0 0,-5 2 7 0 0,1 0 45 0 0,0 0-1 0 0,1 0 1 0 0,-1 1 0 0 0,1-1-1 0 0,-1 1 1 0 0,1 0 0 0 0,0 1-1 0 0,-1-1 1 0 0,1 1-1 0 0,0 0 1 0 0,-1 1 0 0 0,1-1-1 0 0,7 3 1 0 0,-6-1 70 0 0,0 0-1 0 0,1 1 1 0 0,-1 0 0 0 0,0 1 0 0 0,-1 0 0 0 0,1 0-1 0 0,-1 0 1 0 0,11 9 0 0 0,2 6 126 0 0,0 1-1 0 0,-1 2 1 0 0,-1-1-1 0 0,19 32 1 0 0,-25-35-336 0 0,18 28-4328 0 0,-19-36 2851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 1236 0 0,'-4'0'1368'0'0,"-1"1"1"0"0,0-1-1 0 0,0 1 0 0 0,1 0 1 0 0,-1 0-1 0 0,0 1 0 0 0,1-1 0 0 0,-8 5 1 0 0,4-2-406 0 0,1 0 0 0 0,0 1 0 0 0,0 0 0 0 0,-9 9-1 0 0,7-5-505 0 0,1 0 1 0 0,0 0-1 0 0,0 1 0 0 0,1 0 0 0 0,1 0 0 0 0,-10 21 0 0 0,14-26-346 0 0,0 0 0 0 0,0 0 1 0 0,1 0-1 0 0,0 0 0 0 0,0 1 0 0 0,1-1 1 0 0,-1 0-1 0 0,1 0 0 0 0,0 1 1 0 0,0-1-1 0 0,1 0 0 0 0,0 1 1 0 0,0-1-1 0 0,0 0 0 0 0,0 0 0 0 0,1 0 1 0 0,0 0-1 0 0,0 0 0 0 0,0 0 1 0 0,1 0-1 0 0,0-1 0 0 0,0 1 1 0 0,3 3-1 0 0,-2-3-51 0 0,0-1 0 0 0,-1 0 1 0 0,2 0-1 0 0,-1 0 0 0 0,0 0 0 0 0,1-1 0 0 0,0 0 1 0 0,0 0-1 0 0,0 0 0 0 0,0 0 0 0 0,0-1 1 0 0,0 0-1 0 0,1 0 0 0 0,-1 0 0 0 0,1-1 1 0 0,-1 0-1 0 0,1 0 0 0 0,0 0 0 0 0,0-1 1 0 0,-1 0-1 0 0,8 0 0 0 0,-2-2 49 0 0,0 1 0 0 0,1-2 0 0 0,-1 1 0 0 0,0-2 0 0 0,-1 1 0 0 0,1-1 1 0 0,-1-1-1 0 0,19-10 0 0 0,-23 10 6 0 0,1 0 0 0 0,-1 0 0 0 0,0-1 1 0 0,0 1-1 0 0,-1-1 0 0 0,1-1 0 0 0,-1 1 1 0 0,-1-1-1 0 0,1 0 0 0 0,-1 0 0 0 0,0 0 0 0 0,-1 0 1 0 0,4-10-1 0 0,-5 10-28 0 0,1-1 0 0 0,-1 0 0 0 0,-1 1 0 0 0,1-1 0 0 0,-1 0 0 0 0,-1 0 0 0 0,1 0 0 0 0,-1 0-1 0 0,-1 0 1 0 0,0 0 0 0 0,0 0 0 0 0,-3-9 0 0 0,3 13-69 0 0,0 0 0 0 0,-1 0 0 0 0,1 1 0 0 0,-1-1 0 0 0,0 1 0 0 0,0-1 0 0 0,-1 1 0 0 0,1 0 0 0 0,-1 0 0 0 0,1 0 0 0 0,-1 0 0 0 0,0 0 0 0 0,0 0 0 0 0,0 1 0 0 0,-1 0 0 0 0,1-1 0 0 0,-1 1 0 0 0,1 0 0 0 0,-1 1 0 0 0,0-1 0 0 0,1 1 0 0 0,-1 0-1 0 0,0 0 1 0 0,0 0 0 0 0,-7-1 0 0 0,-3 1-13 0 0,0 1-1 0 0,1 0 0 0 0,-1 1 0 0 0,0 1 1 0 0,1 0-1 0 0,0 0 0 0 0,-1 2 0 0 0,1 0 1 0 0,0 0-1 0 0,1 1 0 0 0,-1 0 0 0 0,-11 8 1 0 0,15-8-106 0 0,0 0 1 0 0,1 0 0 0 0,0 1 0 0 0,1-1 0 0 0,-1 2-1 0 0,1-1 1 0 0,0 1 0 0 0,1 0 0 0 0,-1 1 0 0 0,1-1 0 0 0,1 1-1 0 0,0 1 1 0 0,0-1 0 0 0,0 1 0 0 0,1-1 0 0 0,0 1-1 0 0,-3 14 1 0 0,6-16-606 0 0,0 0-1 0 0,0-1 1 0 0,1 1-1 0 0,1 12 1 0 0,1-5-905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2780 0 0,'1'-1'1088'0'0,"0"0"-544"0"0,-1 1 0 0 0,1-1 0 0 0,0 1-1 0 0,-1 0 1 0 0,1-1 0 0 0,0 1 0 0 0,0-1 0 0 0,-1 1 0 0 0,1 0 0 0 0,0-1-1 0 0,0 1 1 0 0,0 0 0 0 0,0 0 0 0 0,-1 0 0 0 0,1 0 0 0 0,0 0 0 0 0,0 0 0 0 0,0 0-1 0 0,0 0 1 0 0,0 0 0 0 0,1 1 0 0 0,0-1-136 0 0,-1 1-1 0 0,1 0 1 0 0,0 0 0 0 0,-1 0 0 0 0,1 0-1 0 0,-1 0 1 0 0,0 0 0 0 0,1 1-1 0 0,-1-1 1 0 0,2 3 0 0 0,3 4-227 0 0,0 1 1 0 0,-1 0-1 0 0,6 12 1 0 0,-8-14 1098 0 0,9 20 77 0 0,14 44 0 0 0,-26-71-1321 0 0,0 1 0 0 0,0 0 0 0 0,0-1 0 0 0,0 1 0 0 0,0 0 0 0 0,0-1 0 0 0,1 1-1 0 0,-1 0 1 0 0,0-1 0 0 0,0 1 0 0 0,1 0 0 0 0,-1-1 0 0 0,0 1 0 0 0,1 0 0 0 0,-1-1-1 0 0,1 1 1 0 0,-1-1 0 0 0,1 1 0 0 0,-1-1 0 0 0,1 1 0 0 0,-1-1 0 0 0,1 0 0 0 0,-1 1 0 0 0,1-1-1 0 0,0 1 1 0 0,-1-1 0 0 0,1 0 0 0 0,0 0 0 0 0,-1 1 0 0 0,1-1 0 0 0,1 0 0 0 0,0-1 3 0 0,-1 1 1 0 0,1-1-1 0 0,0 0 0 0 0,0 0 1 0 0,-1-1-1 0 0,1 1 1 0 0,-1 0-1 0 0,1 0 1 0 0,2-3-1 0 0,2-2-30 0 0,26-24 123 0 0,1 2 1 0 0,2 0-1 0 0,0 3 1 0 0,68-37-1 0 0,-100 60-79 0 0,0 1-1 0 0,0 0 0 0 0,0 0 0 0 0,1 0 0 0 0,-1 1 0 0 0,0-1 0 0 0,0 0 0 0 0,0 1 0 0 0,1 0 0 0 0,-1 0 0 0 0,0 0 0 0 0,0 0 0 0 0,0 1 0 0 0,1-1 1 0 0,-1 1-1 0 0,5 1 0 0 0,-3 1 23 0 0,0-1 1 0 0,0 1 0 0 0,0-1-1 0 0,-1 1 1 0 0,1 1 0 0 0,-1-1 0 0 0,0 1-1 0 0,0-1 1 0 0,4 6 0 0 0,4 6 86 0 0,-2 0-1 0 0,0 0 1 0 0,0 1 0 0 0,13 32 0 0 0,-9-12-19 0 0,-2 1-1 0 0,8 43 1 0 0,-15-55-128 0 0,-2-11-408 0 0,0 0 0 0 0,-1 0 0 0 0,-1 0 0 0 0,-1 0 0 0 0,0 0 0 0 0,0 0 0 0 0,-5 20 0 0 0,2-26-1184 0 0,0-2-31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34 121 20226 0 0,'0'-19'3528'0'0,"-2"0"-2176"0"0,2 3-756 0 0,0-2-292 0 0,-4 7-116 0 0,1-1-60 0 0,3 2-40 0 0,-4 5-12 0 0,1-5-164 0 0,-11 20-4108 0 0,10-5 2608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2356 0 0,'10'-13'18757'0'0,"-5"25"-18164"0"0,0 0 0 0 0,-1 0 0 0 0,0 0 1 0 0,-1 0-1 0 0,0 1 0 0 0,1 21 1 0 0,0 82 415 0 0,-3-111-1367 0 0,-2 0-1 0 0,1 1 1 0 0,0-1-1 0 0,-1 0 1 0 0,0 0-1 0 0,0 1 1 0 0,-1-1-1 0 0,-3 9 1 0 0,4-13-266 0 0,-4-16-1361 0 0,2 10 1842 0 0,0-11-95 0 0,0-1 0 0 0,1 1 0 0 0,0-28 0 0 0,1 11 195 0 0,-1-118 1095 0 0,3 80 331 0 0,-1 61-1137 0 0,0 0 0 0 0,1 0 0 0 0,0-1 0 0 0,1 1 0 0 0,0 0 1 0 0,5-15-1 0 0,-5 20-190 0 0,1 0 1 0 0,-1 1 0 0 0,1-1 0 0 0,0 0 0 0 0,0 1-1 0 0,0-1 1 0 0,1 1 0 0 0,-1 0 0 0 0,1 0 0 0 0,0 0-1 0 0,0 1 1 0 0,1 0 0 0 0,-1-1 0 0 0,6-1 0 0 0,10-7 30 0 0,1 2 0 0 0,0 1 0 0 0,1 0 0 0 0,0 2 0 0 0,0 0 0 0 0,1 2 0 0 0,0 0 1 0 0,38-2-1 0 0,-57 7-44 0 0,-1-1 1 0 0,1 1 0 0 0,0 1 0 0 0,0-1 0 0 0,-1 0 0 0 0,1 1 0 0 0,0 0 0 0 0,-1 0-1 0 0,1 0 1 0 0,0 0 0 0 0,-1 1 0 0 0,0-1 0 0 0,1 1 0 0 0,-1 0 0 0 0,0 0 0 0 0,0 0-1 0 0,0 0 1 0 0,0 0 0 0 0,0 1 0 0 0,0 0 0 0 0,-1-1 0 0 0,1 1 0 0 0,-1 0 0 0 0,0 0-1 0 0,0 0 1 0 0,0 1 0 0 0,0-1 0 0 0,-1 0 0 0 0,3 6 0 0 0,1 9 147 0 0,0 0 0 0 0,-1 0 1 0 0,-1 0-1 0 0,2 34 0 0 0,-2-17-94 0 0,5 106 405 0 0,-8-91-1607 0 0,13 83 0 0 0,-2-98-1911 0 0,-4-16 1417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83 154 1832 0 0,'-4'4'1085'0'0,"0"0"0"0"0,1 1-1 0 0,-1-1 1 0 0,1 1 0 0 0,0 0 0 0 0,0 0 0 0 0,1 0-1 0 0,0 0 1 0 0,0 0 0 0 0,-2 9 0 0 0,2-8-562 0 0,1-1 1 0 0,1 1 0 0 0,-1 0 0 0 0,1-1 0 0 0,0 1 0 0 0,0 0-1 0 0,1-1 1 0 0,0 1 0 0 0,2 10 0 0 0,-1-11-386 0 0,-1-1 1 0 0,1 1-1 0 0,0-1 0 0 0,0 1 1 0 0,1-1-1 0 0,-1 0 1 0 0,1 0-1 0 0,0 0 1 0 0,0 0-1 0 0,0-1 1 0 0,1 1-1 0 0,-1-1 1 0 0,1 0-1 0 0,0 0 0 0 0,0 0 1 0 0,0 0-1 0 0,0-1 1 0 0,0 1-1 0 0,1-1 1 0 0,-1 0-1 0 0,1-1 1 0 0,-1 1-1 0 0,1-1 0 0 0,0 0 1 0 0,-1 0-1 0 0,10 1 1 0 0,-7-2-51 0 0,1-1 0 0 0,-1 0 0 0 0,0 0 0 0 0,1 0 0 0 0,-1-1 0 0 0,0 0 0 0 0,0 0 0 0 0,0 0 0 0 0,0-1 0 0 0,-1-1 1 0 0,1 1-1 0 0,-1-1 0 0 0,1 0 0 0 0,-1 0 0 0 0,-1-1 0 0 0,1 1 0 0 0,6-9 0 0 0,-2 3 17 0 0,0-1-1 0 0,-1 0 1 0 0,0 0 0 0 0,-1-1-1 0 0,-1 0 1 0 0,0-1-1 0 0,0 1 1 0 0,5-17 0 0 0,-10 22-16 0 0,1 0 1 0 0,-2-1-1 0 0,1 1 1 0 0,-1 0 0 0 0,0-1-1 0 0,-1 1 1 0 0,1-1-1 0 0,-1 1 1 0 0,-1-1 0 0 0,0 1-1 0 0,0-1 1 0 0,0 1-1 0 0,-1-1 1 0 0,-3-7 0 0 0,4 11-67 0 0,-1 0 1 0 0,0 0-1 0 0,-1 0 1 0 0,1 0 0 0 0,-1 0-1 0 0,1 1 1 0 0,-1-1-1 0 0,0 1 1 0 0,-1-1 0 0 0,1 1-1 0 0,0 0 1 0 0,-1 0-1 0 0,0 1 1 0 0,0-1 0 0 0,0 1-1 0 0,0 0 1 0 0,0 0-1 0 0,0 0 1 0 0,0 0-1 0 0,-1 1 1 0 0,1 0 0 0 0,-1-1-1 0 0,-7 1 1 0 0,0 0 0 0 0,0 1-1 0 0,0 1 1 0 0,0 0 0 0 0,0 0 0 0 0,0 1 0 0 0,0 1 0 0 0,0 0-1 0 0,1 1 1 0 0,-1 0 0 0 0,1 1 0 0 0,0 0 0 0 0,0 0-1 0 0,1 2 1 0 0,-1-1 0 0 0,1 1 0 0 0,1 0 0 0 0,-1 1-1 0 0,2 0 1 0 0,-1 1 0 0 0,-8 10 0 0 0,13-13-18 0 0,0 0-1 0 0,0 0 1 0 0,1 1 0 0 0,0-1-1 0 0,0 1 1 0 0,0 0 0 0 0,1 0 0 0 0,0 0-1 0 0,0 0 1 0 0,1 1 0 0 0,0-1 0 0 0,0 0-1 0 0,0 1 1 0 0,1-1 0 0 0,1 0-1 0 0,-1 1 1 0 0,1-1 0 0 0,0 0 0 0 0,3 11-1 0 0,-2-13-95 0 0,0 0-1 0 0,0 1 1 0 0,1-1-1 0 0,0 0 0 0 0,0 0 1 0 0,0 0-1 0 0,0 0 0 0 0,1-1 1 0 0,-1 1-1 0 0,1-1 1 0 0,0 0-1 0 0,1 0 0 0 0,-1-1 1 0 0,1 1-1 0 0,0-1 1 0 0,-1 0-1 0 0,1 0 0 0 0,1 0 1 0 0,-1-1-1 0 0,0 0 0 0 0,1 0 1 0 0,-1 0-1 0 0,1-1 1 0 0,-1 1-1 0 0,7-1 0 0 0,-5 0-92 0 0,0-1 0 0 0,0 0 1 0 0,0 0-1 0 0,0-1 0 0 0,0 0 0 0 0,0 0 0 0 0,0-1 0 0 0,0 1 0 0 0,-1-2 0 0 0,1 1 0 0 0,-1-1 0 0 0,0 0 0 0 0,12-7 0 0 0,-9 4 101 0 0,0-1 0 0 0,-1 1 0 0 0,0-1 0 0 0,0-1 0 0 0,-1 0-1 0 0,0 0 1 0 0,0 0 0 0 0,7-14 0 0 0,-9 14 122 0 0,10-15 471 0 0,-2-1 0 0 0,0 0 0 0 0,-2-1 0 0 0,12-35 0 0 0,-16 39 363 0 0,-5 15-456 0 0,0 0 1 0 0,0 0-1 0 0,0 0 0 0 0,1-11 1163 0 0,-4 23-1480 0 0,0 10-167 0 0,0 0 0 0 0,2 1 0 0 0,0-1 0 0 0,0 1-1 0 0,2-1 1 0 0,0 0 0 0 0,1 0 0 0 0,0 0 0 0 0,2 0 0 0 0,-1-1 0 0 0,2 0 0 0 0,0 0-1 0 0,1 0 1 0 0,1-1 0 0 0,0 0 0 0 0,0-1 0 0 0,16 17 0 0 0,-14-18-391 0 0,30 29-2036 0 0,-17-24 883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88 1664 0 0,'-15'16'6422'0'0,"-9"11"292"0"0,22-24-6383 0 0,0 0-1 0 0,0 1 1 0 0,0-1-1 0 0,1 0 1 0 0,-1 1 0 0 0,1-1-1 0 0,0 1 1 0 0,0-1-1 0 0,0 1 1 0 0,0 0-1 0 0,1-1 1 0 0,-1 1-1 0 0,1 4 1 0 0,0-2-153 0 0,0 0 1 0 0,1 1-1 0 0,0-1 1 0 0,0 0-1 0 0,0 0 1 0 0,1 0-1 0 0,0 0 1 0 0,0 0-1 0 0,0 0 1 0 0,1-1-1 0 0,0 1 1 0 0,0-1-1 0 0,0 1 1 0 0,1-1-1 0 0,0 0 1 0 0,0 0-1 0 0,0-1 1 0 0,0 1-1 0 0,1-1 1 0 0,0 0-1 0 0,0 0 1 0 0,0-1-1 0 0,11 6 1 0 0,-9-5-113 0 0,1-1 0 0 0,-1 0 0 0 0,1 0 0 0 0,0-1 1 0 0,0 0-1 0 0,0-1 0 0 0,0 0 0 0 0,0 0 1 0 0,1-1-1 0 0,-1 0 0 0 0,0 0 0 0 0,0 0 0 0 0,0-1 1 0 0,0-1-1 0 0,1 0 0 0 0,-2 0 0 0 0,13-5 1 0 0,-11 4-25 0 0,-1-1 0 0 0,-1 0 0 0 0,1 0 0 0 0,-1-1 0 0 0,1 0 0 0 0,-2 0 1 0 0,1-1-1 0 0,0 0 0 0 0,-1 0 0 0 0,0 0 0 0 0,0-1 0 0 0,-1 0 0 0 0,0 0 1 0 0,5-10-1 0 0,-7 11-2 0 0,-1 0 1 0 0,1 0-1 0 0,-1 0 1 0 0,-1 0-1 0 0,1-1 1 0 0,-1 1-1 0 0,0 0 1 0 0,0-1-1 0 0,-1 1 1 0 0,0-1-1 0 0,0 1 1 0 0,-1-1-1 0 0,1 1 1 0 0,-2-1-1 0 0,1 1 1 0 0,-1 0-1 0 0,1-1 1 0 0,-2 1-1 0 0,-4-10 1 0 0,4 9-15 0 0,-1 1 1 0 0,0 0-1 0 0,0 0 1 0 0,0 1-1 0 0,-1-1 1 0 0,1 1-1 0 0,-1 0 1 0 0,-1 0-1 0 0,1 0 1 0 0,-1 1-1 0 0,0 0 1 0 0,0 0-1 0 0,0 0 1 0 0,0 1-1 0 0,-1 0 1 0 0,1 0-1 0 0,-1 0 1 0 0,0 1-1 0 0,0 0 1 0 0,0 1-1 0 0,0-1 1 0 0,0 1-1 0 0,0 1 1 0 0,0-1-1 0 0,0 1 1 0 0,-1 1-1 0 0,1-1 1 0 0,0 1-1 0 0,0 0 1 0 0,0 1-1 0 0,0 0 1 0 0,0 0-1 0 0,1 0 1 0 0,-1 1-1 0 0,0 0 1 0 0,1 0-1 0 0,0 1 1 0 0,0 0-1 0 0,-8 6 1 0 0,5-2-1 0 0,1 1-1 0 0,0 0 1 0 0,0 0 0 0 0,1 1-1 0 0,0 0 1 0 0,1 0 0 0 0,0 1 0 0 0,0 0-1 0 0,1 0 1 0 0,1 0 0 0 0,0 1-1 0 0,0 0 1 0 0,1-1 0 0 0,-2 18 0 0 0,1 14 40 0 0,1 0 0 0 0,4 73 0 0 0,1-74-37 0 0,19 229 147 0 0,-10-147-225 0 0,-9-101-257 0 0,2 20-566 0 0,1-16-3184 0 0,-3-22 2454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80 4816 0 0,'-2'2'6152'0'0,"-1"0"-5540"0"0,1 0-1 0 0,-1 0 1 0 0,1 1 0 0 0,0-1 0 0 0,0 1 0 0 0,0 0 0 0 0,0 0-1 0 0,0 0 1 0 0,0 0 0 0 0,-2 6 0 0 0,2-3-75 0 0,0 0 0 0 0,1 0 0 0 0,-1 0 0 0 0,1 1 0 0 0,0 9 0 0 0,1-7-289 0 0,0-1 0 0 0,0 1 0 0 0,1-1 1 0 0,1 1-1 0 0,-1-1 0 0 0,1 0 0 0 0,1 0 0 0 0,-1 0 0 0 0,7 12 0 0 0,-7-16-190 0 0,1 1-1 0 0,0-1 0 0 0,0 0 0 0 0,0 0 0 0 0,1 0 0 0 0,-1-1 0 0 0,1 1 0 0 0,0-1 0 0 0,0 0 0 0 0,0 0 1 0 0,0 0-1 0 0,1 0 0 0 0,-1-1 0 0 0,1 0 0 0 0,0 0 0 0 0,0 0 0 0 0,0 0 0 0 0,-1-1 0 0 0,1 0 1 0 0,1 0-1 0 0,-1 0 0 0 0,0-1 0 0 0,0 1 0 0 0,0-1 0 0 0,0-1 0 0 0,0 1 0 0 0,0-1 0 0 0,8-1 0 0 0,-1-1-12 0 0,-1 0 0 0 0,1 0 0 0 0,-1-1 0 0 0,1-1-1 0 0,-1 0 1 0 0,-1-1 0 0 0,1 0 0 0 0,-1 0 0 0 0,0-1-1 0 0,0 0 1 0 0,10-11 0 0 0,-13 10 61 0 0,0 1 1 0 0,0-1-1 0 0,-1 0 1 0 0,-1 0-1 0 0,1-1 1 0 0,-2 1-1 0 0,1-1 1 0 0,-1-1-1 0 0,0 1 1 0 0,-1 0-1 0 0,0-1 0 0 0,0 0 1 0 0,-1 1-1 0 0,1-14 1 0 0,-3 19-68 0 0,0 0 1 0 0,-1 0 0 0 0,1 0-1 0 0,0 0 1 0 0,-1 1-1 0 0,0-1 1 0 0,0 0 0 0 0,0 0-1 0 0,-1 1 1 0 0,1-1 0 0 0,-1 1-1 0 0,0-1 1 0 0,0 1-1 0 0,0-1 1 0 0,0 1 0 0 0,-1 0-1 0 0,1 0 1 0 0,-1 0-1 0 0,0 1 1 0 0,0-1 0 0 0,0 1-1 0 0,0-1 1 0 0,0 1-1 0 0,0 0 1 0 0,-1 0 0 0 0,1 0-1 0 0,-1 1 1 0 0,1-1-1 0 0,-8-1 1 0 0,2 1-17 0 0,0 0-1 0 0,-1 1 0 0 0,1 0 1 0 0,0 0-1 0 0,0 1 1 0 0,-1 1-1 0 0,1-1 1 0 0,0 2-1 0 0,0-1 0 0 0,0 1 1 0 0,-16 5-1 0 0,11-1-13 0 0,0 0-1 0 0,1 0 1 0 0,0 1-1 0 0,0 1 1 0 0,0 0-1 0 0,-21 19 0 0 0,28-22-24 0 0,0 1-1 0 0,0 0 0 0 0,1 0 1 0 0,0 1-1 0 0,0 0 0 0 0,0-1 1 0 0,1 2-1 0 0,0-1 0 0 0,1 0 0 0 0,-1 1 1 0 0,2 0-1 0 0,-1-1 0 0 0,1 1 1 0 0,-2 11-1 0 0,3-14-72 0 0,1-1-1 0 0,0 1 1 0 0,0 0 0 0 0,0 0-1 0 0,1-1 1 0 0,0 1 0 0 0,0 0 0 0 0,0-1-1 0 0,0 1 1 0 0,1-1 0 0 0,-1 1-1 0 0,1-1 1 0 0,0 0 0 0 0,1 0 0 0 0,-1 0-1 0 0,1 0 1 0 0,0 0 0 0 0,0 0-1 0 0,0-1 1 0 0,0 1 0 0 0,0-1 0 0 0,1 0-1 0 0,0 0 1 0 0,-1 0 0 0 0,1-1-1 0 0,0 1 1 0 0,9 3 0 0 0,-7-3-188 0 0,1 0 0 0 0,1-1 0 0 0,-1 1 0 0 0,0-2 0 0 0,1 1 0 0 0,-1-1-1 0 0,1 0 1 0 0,-1 0 0 0 0,1-1 0 0 0,-1 0 0 0 0,1 0 0 0 0,-1-1 0 0 0,1 0 0 0 0,-1 0 0 0 0,1-1 0 0 0,12-4 0 0 0,-8-1 464 0 0,-1 1 1 0 0,1-2-1 0 0,-1 1 1 0 0,0-1-1 0 0,-1-1 1 0 0,0 0-1 0 0,0-1 1 0 0,-1 0-1 0 0,13-19 1 0 0,-4-1 1396 0 0,-15 24-1091 0 0,0 1 0 0 0,0 0 1 0 0,0-1-1 0 0,7-7 0 0 0,-2 2 346 0 0,-2 6 195 0 0,2 21-647 0 0,2 42-147 0 0,1 11-204 0 0,-1-26-491 0 0,-8-31-296 0 0,1-1 0 0 0,0 0 0 0 0,0 0 0 0 0,1 0 0 0 0,6 11 0 0 0,-4-14-859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0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3872 0 0,'-3'-4'6985'0'0,"-4"4"-2893"0"0,0 8-1511 0 0,3 4-1769 0 0,4-5-424 0 0,0 3-492 0 0,0 8-1364 0 0,4-4 71 0 0,-1 4 69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 2452 0 0,'-3'-1'4119'0'0,"-2"0"-3156"0"0,0 0 1 0 0,0 1-1 0 0,0 0 0 0 0,0 0 0 0 0,-1 0 1 0 0,1 0-1 0 0,0 1 0 0 0,0-1 0 0 0,0 1 0 0 0,-7 3 1 0 0,3-1-321 0 0,0 1 1 0 0,0 0-1 0 0,1 0 1 0 0,0 1-1 0 0,-10 7 1 0 0,4-1-232 0 0,1 0 0 0 0,0 1 0 0 0,1 0 1 0 0,1 1-1 0 0,-20 28 0 0 0,26-33-284 0 0,0 1-1 0 0,0-1 1 0 0,1 1 0 0 0,0 0 0 0 0,0 1-1 0 0,1-1 1 0 0,1 1 0 0 0,-1-1 0 0 0,2 1-1 0 0,-1 0 1 0 0,1 17 0 0 0,1-19-77 0 0,1 1 0 0 0,0-1 0 0 0,0 0 0 0 0,1 1 1 0 0,1-1-1 0 0,-1 0 0 0 0,1 0 0 0 0,0-1 0 0 0,1 1 0 0 0,0-1 0 0 0,0 1 1 0 0,1-1-1 0 0,0 0 0 0 0,8 9 0 0 0,-3-5 2 0 0,1-1 0 0 0,1 0 0 0 0,-1 0 0 0 0,2-1 0 0 0,-1-1 0 0 0,25 13 0 0 0,-31-18-28 0 0,1 0 0 0 0,-1 0 0 0 0,1-1 1 0 0,0 1-1 0 0,0-2 0 0 0,0 1 0 0 0,0-1 0 0 0,0 0 0 0 0,0 0 1 0 0,0-1-1 0 0,1 0 0 0 0,-1 0 0 0 0,0-1 0 0 0,0 1 0 0 0,0-2 1 0 0,12-3-1 0 0,-15 4 34 0 0,-1 0 1 0 0,0-1-1 0 0,0 0 1 0 0,0 1 0 0 0,0-1-1 0 0,0 0 1 0 0,-1-1-1 0 0,1 1 1 0 0,0 0-1 0 0,-1-1 1 0 0,0 0 0 0 0,0 1-1 0 0,0-1 1 0 0,0 0-1 0 0,0 0 1 0 0,0 0-1 0 0,-1 0 1 0 0,1 0 0 0 0,-1-1-1 0 0,2-5 1 0 0,-3 7-31 0 0,0 0 1 0 0,0-1-1 0 0,0 1 1 0 0,0 0 0 0 0,0-1-1 0 0,0 1 1 0 0,-1 0-1 0 0,1 0 1 0 0,-1 0-1 0 0,0 0 1 0 0,0-1 0 0 0,1 1-1 0 0,-1 0 1 0 0,0 0-1 0 0,-1 0 1 0 0,1 0-1 0 0,0 1 1 0 0,-1-1 0 0 0,1 0-1 0 0,-1 0 1 0 0,1 1-1 0 0,-1-1 1 0 0,0 1-1 0 0,1 0 1 0 0,-1-1 0 0 0,0 1-1 0 0,0 0 1 0 0,0 0-1 0 0,0 0 1 0 0,0 0-1 0 0,-1 0 1 0 0,-2 0 0 0 0,-6-2-50 0 0,0 0 1 0 0,1 1-1 0 0,-1 0 1 0 0,0 1-1 0 0,0 0 1 0 0,0 0-1 0 0,-12 2 1 0 0,16 0-367 0 0,0-1 0 0 0,0 1 0 0 0,0 1 1 0 0,1-1-1 0 0,-1 1 0 0 0,0 0 0 0 0,1 1 0 0 0,-1 0 1 0 0,1 0-1 0 0,0 0 0 0 0,0 0 0 0 0,-7 6 1 0 0,5 1-1225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60 676 0 0,'44'-1'6120'0'0,"21"-3"-2499"0"0,9 1-1721 0 0,-41 2-1189 0 0,-3 1 951 0 0,1-2 1 0 0,-1-1-1 0 0,46-9 1 0 0,-72 11-1266 0 0,0 0 0 0 0,0-1 1 0 0,-1 1-1 0 0,1-1 0 0 0,0 0 0 0 0,-1 0 1 0 0,1 0-1 0 0,-1 0 0 0 0,1-1 1 0 0,-1 1-1 0 0,0-1 0 0 0,0 0 0 0 0,4-5 1120 0 0,-9 8-1497 0 0,0 1 1 0 0,0-1-1 0 0,0 1 1 0 0,0 0-1 0 0,0-1 0 0 0,0 1 1 0 0,0 0-1 0 0,1 0 0 0 0,-1 0 1 0 0,0 1-1 0 0,0-1 0 0 0,1 0 1 0 0,-1 0-1 0 0,1 1 1 0 0,-1-1-1 0 0,1 1 0 0 0,-2 2 1 0 0,-21 33 213 0 0,18-27-192 0 0,-5 7 23 0 0,1 2 1 0 0,1-1 0 0 0,1 1-1 0 0,0 1 1 0 0,2-1-1 0 0,-6 26 1 0 0,10-33-362 0 0,0 0 0 0 0,0 0 0 0 0,1 0 1 0 0,1 0-1 0 0,0 0 0 0 0,1 0 0 0 0,0 0 0 0 0,1 0 0 0 0,0 0 0 0 0,0-1 1 0 0,2 1-1 0 0,4 13 0 0 0,6-3-1308 0 0,3-1 19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 3796 0 0,'-11'6'1635'0'0,"1"-1"-1"0"0,0 2 0 0 0,0-1 0 0 0,0 1 0 0 0,-12 13 1 0 0,14-13-904 0 0,1 1 0 0 0,1 0-1 0 0,-1 0 1 0 0,1 0 0 0 0,1 1 0 0 0,-8 14 0 0 0,11-18-577 0 0,-1 1-1 0 0,1 0 0 0 0,0 0 0 0 0,0 0 0 0 0,1 0 0 0 0,0 0 1 0 0,0 1-1 0 0,0-1 0 0 0,1 0 0 0 0,0 0 0 0 0,0 1 0 0 0,0-1 1 0 0,1 0-1 0 0,0 0 0 0 0,0 1 0 0 0,1-1 0 0 0,0 0 0 0 0,0 0 1 0 0,0 0-1 0 0,1-1 0 0 0,-1 1 0 0 0,1-1 0 0 0,1 1 0 0 0,-1-1 1 0 0,7 8-1 0 0,-4-7-110 0 0,0 0 1 0 0,0-1-1 0 0,1 0 1 0 0,0 0-1 0 0,0 0 1 0 0,0-1-1 0 0,0 0 1 0 0,1 0-1 0 0,-1 0 1 0 0,1-1-1 0 0,0-1 1 0 0,0 1-1 0 0,0-1 1 0 0,0-1-1 0 0,1 1 1 0 0,-1-1-1 0 0,0-1 1 0 0,1 0-1 0 0,-1 0 1 0 0,0 0-1 0 0,1-1 1 0 0,-1 0-1 0 0,0-1 1 0 0,0 0-1 0 0,0 0 1 0 0,0-1-1 0 0,0 0 1 0 0,0 0-1 0 0,-1-1 1 0 0,1 0-1 0 0,-1 0 1 0 0,0-1-1 0 0,0 0 1 0 0,-1 0-1 0 0,1-1 1 0 0,5-6-1 0 0,-6 6 84 0 0,-1 0-1 0 0,0-1 1 0 0,0 0-1 0 0,-1 0 1 0 0,1 0 0 0 0,5-14-1 0 0,-9 17-44 0 0,1-1 0 0 0,-1 1 0 0 0,1-1 1 0 0,-2 0-1 0 0,1 1 0 0 0,0-1 0 0 0,-1 0 0 0 0,0 0 0 0 0,0 1 0 0 0,0-1 0 0 0,0 0 1 0 0,-1 0-1 0 0,-2-6 0 0 0,-1-3 92 0 0,-1-1-1 0 0,-1 1 1 0 0,-7-13 0 0 0,9 21-121 0 0,0-1 1 0 0,0 1-1 0 0,-1 0 0 0 0,0 0 1 0 0,-1 1-1 0 0,1-1 0 0 0,-12-7 1 0 0,11 9-30 0 0,0 0 1 0 0,0 1-1 0 0,-1 0 1 0 0,0 0-1 0 0,0 1 1 0 0,0-1-1 0 0,0 1 1 0 0,0 1-1 0 0,0-1 1 0 0,0 1-1 0 0,0 1 1 0 0,-1-1-1 0 0,1 1 0 0 0,0 1 1 0 0,-1-1-1 0 0,1 1 1 0 0,0 0-1 0 0,0 1 1 0 0,0 0-1 0 0,0 0 1 0 0,0 0-1 0 0,-8 5 1 0 0,5-3-17 0 0,1 1-1 0 0,-1 0 1 0 0,1 1 0 0 0,0 0 0 0 0,1 0 0 0 0,-1 1-1 0 0,1 0 1 0 0,0 0 0 0 0,1 1 0 0 0,0 0 0 0 0,0 0-1 0 0,1 1 1 0 0,0 0 0 0 0,-8 14 0 0 0,13-19-32 0 0,-1 0 0 0 0,1 0 1 0 0,-1 0-1 0 0,1-1 0 0 0,0 1 1 0 0,1 0-1 0 0,-1 0 0 0 0,1 0 1 0 0,-1 0-1 0 0,1 1 0 0 0,0-1 0 0 0,1 0 1 0 0,-1 0-1 0 0,1 0 0 0 0,0 0 1 0 0,0 0-1 0 0,2 4 0 0 0,-1-3-42 0 0,0-1 0 0 0,1 0 0 0 0,0 0 0 0 0,0 1 0 0 0,0-2 1 0 0,0 1-1 0 0,1 0 0 0 0,-1-1 0 0 0,1 1 0 0 0,0-1 0 0 0,0 0 0 0 0,6 3 0 0 0,1 0-613 0 0,1-1 1 0 0,-1 0-1 0 0,1 0 1 0 0,0-1-1 0 0,1-1 1 0 0,-1 0-1 0 0,1 0 1 0 0,-1-2-1 0 0,27 2 1 0 0,-19-4-851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 2824 0 0,'1'-20'15006'0'0,"-1"20"-14797"0"0,0-1 0 0 0,0 0 0 0 0,0 1 0 0 0,-1-1 0 0 0,1 0 0 0 0,0 1 1 0 0,-1-1-1 0 0,1 1 0 0 0,0-1 0 0 0,-1 0 0 0 0,1 1 0 0 0,-1-1 0 0 0,1 1 0 0 0,-1-1 1 0 0,1 1-1 0 0,-1-1 0 0 0,0 1 0 0 0,1 0 0 0 0,-1-1 0 0 0,1 1 0 0 0,-1 0 1 0 0,0-1-1 0 0,1 1 0 0 0,-1 0 0 0 0,0 0 0 0 0,1-1 0 0 0,-1 1 0 0 0,0 0 0 0 0,0 0 1 0 0,1 0-1 0 0,-1 0 0 0 0,-1 0 0 0 0,1 1-43 0 0,-1 0-1 0 0,0 0 1 0 0,0 1-1 0 0,1-1 1 0 0,-1 0 0 0 0,0 1-1 0 0,1-1 1 0 0,0 1 0 0 0,-1-1-1 0 0,1 1 1 0 0,-2 3-1 0 0,-2 2-40 0 0,1 0-1 0 0,1 0 1 0 0,-1 1 0 0 0,1-1-1 0 0,0 1 1 0 0,1 0-1 0 0,0 0 1 0 0,0 0-1 0 0,0 0 1 0 0,1 0-1 0 0,1 0 1 0 0,-1 0-1 0 0,1 0 1 0 0,2 15-1 0 0,0-10-249 0 0,1 0-1 0 0,0 0 0 0 0,1 0 1 0 0,0 0-1 0 0,1-1 0 0 0,0 1 1 0 0,1-1-1 0 0,8 13 0 0 0,-11-22-278 0 0,-1 0 0 0 0,1 1 0 0 0,0-1 0 0 0,0 0 0 0 0,0 0 0 0 0,0-1 0 0 0,1 1 0 0 0,6 4 0 0 0,1-1-1205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13105 0 0,'10'-5'582'0'0,"0"-1"-1"0"0,0-1 0 0 0,0 1 1 0 0,0-1-1 0 0,-1-1 1 0 0,-1 0-1 0 0,1 0 1 0 0,-1-1-1 0 0,-1 0 0 0 0,1 0 1 0 0,-1-1-1 0 0,-1 0 1 0 0,0 0-1 0 0,-1 0 1 0 0,0-1-1 0 0,0 0 0 0 0,5-17 1 0 0,6-35 3922 0 0,-16 62-3146 0 0,-1 5-1251 0 0,-3 6-90 0 0,2 1 0 0 0,-1 0 0 0 0,2-1 1 0 0,-1 1-1 0 0,2 0 0 0 0,-1 0 0 0 0,1 0 0 0 0,1 0 0 0 0,0-1 1 0 0,1 1-1 0 0,0 0 0 0 0,4 13 0 0 0,-3-15-432 0 0,0 0-1 0 0,1 0 1 0 0,0 0-1 0 0,1 0 1 0 0,0-1 0 0 0,0 0-1 0 0,1 0 1 0 0,0 0-1 0 0,7 7 1 0 0,5 2-1192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5416 0 0,'-7'0'1387'0'0,"-1"0"-1"0"0,1 1 0 0 0,-1 0 0 0 0,1 1 0 0 0,0 0 0 0 0,-1 0 0 0 0,-6 4 0 0 0,3-2-468 0 0,2 1 0 0 0,-1 1 1 0 0,1 0-1 0 0,-12 8 1 0 0,6-1-342 0 0,1 1 1 0 0,0 0 0 0 0,1 1-1 0 0,-22 30 1 0 0,30-35-460 0 0,0-1 0 0 0,0 1 0 0 0,0 0 0 0 0,2 1 0 0 0,-1-1 1 0 0,1 0-1 0 0,1 1 0 0 0,0 0 0 0 0,0 0 0 0 0,1 0 0 0 0,0 0 0 0 0,1 0 0 0 0,0-1 1 0 0,1 1-1 0 0,0 0 0 0 0,1 0 0 0 0,0 0 0 0 0,1 0 0 0 0,0-1 0 0 0,1 0 0 0 0,0 1 1 0 0,0-1-1 0 0,8 12 0 0 0,-6-12-99 0 0,-1-1 1 0 0,1 0 0 0 0,0 0-1 0 0,1-1 1 0 0,0 0-1 0 0,1 0 1 0 0,-1 0-1 0 0,1-1 1 0 0,1 0-1 0 0,-1-1 1 0 0,1 0 0 0 0,1 0-1 0 0,-1-1 1 0 0,1 0-1 0 0,0-1 1 0 0,0 0-1 0 0,0 0 1 0 0,0-1-1 0 0,1-1 1 0 0,-1 1 0 0 0,1-2-1 0 0,0 1 1 0 0,17-1-1 0 0,-22-2 23 0 0,0 0 0 0 0,-1 0 0 0 0,1 0 0 0 0,-1 0 0 0 0,1-1 0 0 0,-1 0 0 0 0,0 0 0 0 0,1 0 0 0 0,-1-1 0 0 0,0 0 0 0 0,6-4 0 0 0,-8 4 28 0 0,0 1 1 0 0,-1 0-1 0 0,1 0 1 0 0,-1-1 0 0 0,1 0-1 0 0,-1 1 1 0 0,0-1-1 0 0,0 0 1 0 0,-1 0 0 0 0,1 0-1 0 0,0 0 1 0 0,-1 0-1 0 0,0-1 1 0 0,0 1 0 0 0,0 0-1 0 0,0-1 1 0 0,0 1-1 0 0,-1 0 1 0 0,1-6 0 0 0,-1 7-50 0 0,-1-1 0 0 0,1 1 0 0 0,-1-1 0 0 0,0 1 1 0 0,0-1-1 0 0,0 1 0 0 0,0-1 0 0 0,0 1 1 0 0,0 0-1 0 0,0 0 0 0 0,-1-1 0 0 0,1 1 0 0 0,-1 0 1 0 0,0 0-1 0 0,0 0 0 0 0,1 1 0 0 0,-1-1 0 0 0,0 0 1 0 0,-1 1-1 0 0,1-1 0 0 0,0 1 0 0 0,-3-2 0 0 0,-2 0-60 0 0,1 0-1 0 0,-1 0 0 0 0,0 0 0 0 0,0 1 1 0 0,0 0-1 0 0,-11-1 0 0 0,13 2-304 0 0,-1 1 1 0 0,0-1-1 0 0,0 1 0 0 0,0 1 1 0 0,0-1-1 0 0,0 1 0 0 0,0 0 1 0 0,0 0-1 0 0,1 1 0 0 0,-1-1 1 0 0,0 2-1 0 0,-10 4 0 0 0,5 1-1268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2452 0 0,'3'0'778'0'0,"0"0"1"0"0,0 0-1 0 0,-1 1 0 0 0,1-1 0 0 0,-1 1 0 0 0,1 0 0 0 0,0 0 1 0 0,-1 0-1 0 0,1 0 0 0 0,-1 0 0 0 0,3 2 0 0 0,-1 0-39 0 0,0 0 0 0 0,0 0 0 0 0,0 0 0 0 0,-1 1 0 0 0,6 6 0 0 0,1 4-22 0 0,0 1 1 0 0,11 26-1 0 0,-8-18 295 0 0,63 130 2243 0 0,-72-161-2950 0 0,-1-1-1 0 0,0 0 0 0 0,3-16 1 0 0,-1 8-184 0 0,1 0 0 0 0,1 1-1 0 0,1 0 1 0 0,0 1 0 0 0,0 0 0 0 0,15-19 0 0 0,-15 23-26 0 0,-2 1 20 0 0,0 1 0 0 0,1 0 0 0 0,1 0 0 0 0,-1 1 0 0 0,1 0-1 0 0,1 1 1 0 0,0 0 0 0 0,0 0 0 0 0,12-7 0 0 0,-17 12-50 0 0,0 0 0 0 0,0 0 0 0 0,0 0 0 0 0,0 1 0 0 0,1 0 0 0 0,-1 0 1 0 0,0 0-1 0 0,0 0 0 0 0,1 1 0 0 0,-1 0 0 0 0,0 0 0 0 0,1 0 0 0 0,-1 0 0 0 0,0 1 0 0 0,1-1 1 0 0,-1 1-1 0 0,0 0 0 0 0,0 1 0 0 0,1-1 0 0 0,-1 1 0 0 0,0-1 0 0 0,-1 1 0 0 0,1 1 0 0 0,0-1 1 0 0,-1 0-1 0 0,1 1 0 0 0,4 4 0 0 0,9 9 216 0 0,-1 1 0 0 0,23 31 0 0 0,-8-9-19 0 0,-23-27-293 0 0,0-1-1 0 0,0 2 1 0 0,7 16-1 0 0,11 17-3379 0 0,-19-33 1803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 1776 0 0,'-5'-13'14009'0'0,"5"11"-13133"0"0,5 0-544 0 0,0 0 0 0 0,0 0 1 0 0,1 1-1 0 0,-1-1 0 0 0,1 1 0 0 0,-1 0 1 0 0,1 1-1 0 0,-1-1 0 0 0,7 1 0 0 0,14-2 201 0 0,302-48 1808 0 0,-295 45-2963 0 0,-32 5 405 0 0,6-1-80 0 0,-5 0 249 0 0,-6 1-206 0 0,1 0 267 0 0,1 0 28 0 0,0 0-1 0 0,-1 0 1 0 0,1 1-1 0 0,0-1 0 0 0,0 0 1 0 0,0 1-1 0 0,-1 0 1 0 0,1-1-1 0 0,0 1 1 0 0,0 0-1 0 0,0 0 0 0 0,0 0 1 0 0,0 0-1 0 0,0 0 1 0 0,1 1-1 0 0,-1-1 1 0 0,-2 3-1 0 0,-8 8 269 0 0,0 0-1 0 0,1 1 1 0 0,0 1-1 0 0,1 0 1 0 0,1 0-1 0 0,0 1 1 0 0,-7 17-1 0 0,14-26-256 0 0,0-1 0 0 0,1 1 0 0 0,0 0 0 0 0,0-1 0 0 0,0 1 0 0 0,1 0-1 0 0,0 0 1 0 0,0-1 0 0 0,1 1 0 0 0,-1 0 0 0 0,1-1 0 0 0,0 1 0 0 0,1 0 0 0 0,-1-1 0 0 0,1 1-1 0 0,1-1 1 0 0,-1 0 0 0 0,0 0 0 0 0,1 0 0 0 0,0 0 0 0 0,1 0 0 0 0,-1 0 0 0 0,5 4 0 0 0,-1-2-456 0 0,0 1 1 0 0,0-2-1 0 0,1 1 1 0 0,0-1-1 0 0,0 0 1 0 0,0 0-1 0 0,1-1 1 0 0,0 0-1 0 0,0-1 1 0 0,0 0-1 0 0,1-1 1 0 0,12 4 0 0 0,9-1-1148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1664 0 0,'6'-2'1042'0'0,"0"0"-1"0"0,1 0 1 0 0,-1 1-1 0 0,0 0 0 0 0,1 1 1 0 0,-1-1-1 0 0,1 1 1 0 0,-1 0-1 0 0,1 1 1 0 0,11 2-1 0 0,-10-1-448 0 0,0 1 0 0 0,1-1-1 0 0,-2 2 1 0 0,1-1 0 0 0,0 1-1 0 0,-1 0 1 0 0,13 9-1 0 0,-12-6-340 0 0,1 0 0 0 0,-2 1 0 0 0,1-1-1 0 0,-1 1 1 0 0,0 1 0 0 0,0 0 0 0 0,-1 0-1 0 0,0 0 1 0 0,-1 0 0 0 0,0 1 0 0 0,-1 0-1 0 0,0 0 1 0 0,4 16 0 0 0,-7-21-275 0 0,0 0 0 0 0,-1 0 1 0 0,0 0-1 0 0,0 0 0 0 0,-2 10 0 0 0,0-9-533 0 0,5-23 362 0 0,0 8 155 0 0,1 0 1 0 0,0 0-1 0 0,0 0 1 0 0,1 0 0 0 0,0 1-1 0 0,1 0 1 0 0,6-8 0 0 0,-6 8 20 0 0,6-9 69 0 0,2 0-1 0 0,0 1 1 0 0,28-26 0 0 0,-21 23 140 0 0,-19 17-136 0 0,0-1 0 0 0,1 1 0 0 0,0-1 0 0 0,-1 1 0 0 0,1 0 0 0 0,0 0 1 0 0,0 0-1 0 0,0 0 0 0 0,0 0 0 0 0,1 1 0 0 0,-1 0 0 0 0,0-1 0 0 0,1 1 1 0 0,-1 1-1 0 0,5-2 0 0 0,-5 2 34 0 0,0 0-1 0 0,0 0 1 0 0,0 1 0 0 0,0-1 0 0 0,1 1-1 0 0,-1 0 1 0 0,0 0 0 0 0,0 0-1 0 0,-1 0 1 0 0,1 0 0 0 0,0 0-1 0 0,0 1 1 0 0,-1 0 0 0 0,1-1 0 0 0,0 1-1 0 0,-1 0 1 0 0,0 0 0 0 0,1 1-1 0 0,-1-1 1 0 0,0 0 0 0 0,0 1 0 0 0,0-1-1 0 0,-1 1 1 0 0,1 0 0 0 0,1 3-1 0 0,4 8 193 0 0,0 1-1 0 0,0 0 1 0 0,5 23-1 0 0,-10-33-219 0 0,2 14 91 0 0,0 1-1 0 0,-2-1 1 0 0,1 31 0 0 0,-2-31-68 0 0,0 28-186 0 0,-4 49-1 0 0,-7-1-4889 0 0,9-78 3449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204 136 17950 0 0,'12'-31'4462'0'0,"-8"23"-4184"0"0,-2 0 1 0 0,1-1 0 0 0,-1 0-1 0 0,-1 0 1 0 0,0 0 0 0 0,1-11-1 0 0,-2 19-251 0 0,0 0 0 0 0,-1-1-1 0 0,1 1 1 0 0,0 0 0 0 0,0 0-1 0 0,-1 0 1 0 0,1-1 0 0 0,-1 1 0 0 0,1 0-1 0 0,-1 0 1 0 0,1 0 0 0 0,-1 0-1 0 0,0 0 1 0 0,0 0 0 0 0,0 0-1 0 0,1 0 1 0 0,-1 0 0 0 0,0 0-1 0 0,0 0 1 0 0,0 0 0 0 0,0 1 0 0 0,0-1-1 0 0,0 0 1 0 0,-1 1 0 0 0,1-1-1 0 0,-2 0 1 0 0,-1 0 46 0 0,1 0 0 0 0,-1 0-1 0 0,1 0 1 0 0,-1 0 0 0 0,0 1-1 0 0,1 0 1 0 0,-1 0 0 0 0,-4 0 0 0 0,-6 1 87 0 0,1 1 0 0 0,0 1-1 0 0,0 0 1 0 0,-15 6 0 0 0,24-8-136 0 0,0 0-1 0 0,1 1 1 0 0,-1 0 0 0 0,0-1-1 0 0,1 1 1 0 0,-1 0-1 0 0,1 1 1 0 0,0-1 0 0 0,0 1-1 0 0,0-1 1 0 0,0 1-1 0 0,0 0 1 0 0,1 0 0 0 0,-1 0-1 0 0,1 1 1 0 0,0-1-1 0 0,0 0 1 0 0,0 1 0 0 0,-2 5-1 0 0,4-7-22 0 0,-1 1 1 0 0,1 0-1 0 0,0-1 0 0 0,-1 1 1 0 0,1 0-1 0 0,1-1 0 0 0,-1 1 1 0 0,0 0-1 0 0,1-1 0 0 0,-1 1 1 0 0,1 0-1 0 0,0-1 0 0 0,0 1 1 0 0,0-1-1 0 0,0 1 0 0 0,0-1 0 0 0,1 0 1 0 0,1 3-1 0 0,4 4-18 0 0,0 0 1 0 0,1-1-1 0 0,9 9 1 0 0,11 13-175 0 0,25 27-251 0 0,-51-54 473 0 0,0-1 1 0 0,0 1-1 0 0,0 0 0 0 0,0 0 0 0 0,-1 0 1 0 0,1 0-1 0 0,-1 0 0 0 0,0 1 0 0 0,0-1 1 0 0,0 0-1 0 0,0 0 0 0 0,0 1 1 0 0,-1-1-1 0 0,1 1 0 0 0,-1-1 0 0 0,0 1 1 0 0,0-1-1 0 0,-1 7 0 0 0,-1-5 99 0 0,1 0 1 0 0,-1 0-1 0 0,0 0 0 0 0,0 0 1 0 0,-1 0-1 0 0,0 0 0 0 0,0-1 1 0 0,0 1-1 0 0,0-1 0 0 0,0 0 0 0 0,-5 5 1 0 0,-2 0-164 0 0,0-1 0 0 0,0 0 1 0 0,0 0-1 0 0,-1-1 0 0 0,-1 0 1 0 0,1-1-1 0 0,-1 0 0 0 0,0-1 1 0 0,-19 6-1 0 0,15-7-2898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6 3332 0 0,'-3'-2'973'0'0,"0"1"0"0"0,-1 1-1 0 0,1-1 1 0 0,0 0 0 0 0,-1 1 0 0 0,1 0-1 0 0,-1-1 1 0 0,1 1 0 0 0,-1 1 0 0 0,-4 0-1 0 0,1 0-156 0 0,0 1 0 0 0,0 0 0 0 0,0 0-1 0 0,-10 6 1 0 0,-2 2-116 0 0,0 1 0 0 0,-22 19 0 0 0,38-28-481 0 0,-16 13 456 0 0,-1 1 1 0 0,-29 33-1 0 0,42-42-523 0 0,1 1-1 0 0,0 0 0 0 0,0 0 1 0 0,1 1-1 0 0,0 0 0 0 0,0 0 1 0 0,1 0-1 0 0,0 0 0 0 0,-5 18 1 0 0,6-11 24 0 0,1 0 1 0 0,0 0 0 0 0,2 28 0 0 0,0-35-128 0 0,1-1 1 0 0,1 1-1 0 0,0 0 0 0 0,0 0 0 0 0,0-1 1 0 0,1 0-1 0 0,0 1 0 0 0,8 11 0 0 0,-5-9-80 0 0,1-1-1 0 0,0 0 1 0 0,1 0-1 0 0,0-1 1 0 0,1 1-1 0 0,0-2 0 0 0,0 0 1 0 0,1 0-1 0 0,0 0 1 0 0,0-1-1 0 0,1-1 1 0 0,-1 0-1 0 0,2 0 1 0 0,-1-1-1 0 0,1-1 1 0 0,-1 0-1 0 0,1 0 0 0 0,0-1 1 0 0,1 0-1 0 0,-1-2 1 0 0,0 1-1 0 0,1-1 1 0 0,-1-1-1 0 0,1 0 1 0 0,-1-1-1 0 0,0 0 0 0 0,25-6 1 0 0,-34 6 72 0 0,-1 0-1 0 0,1 0 1 0 0,0 0 0 0 0,-1 0-1 0 0,1 0 1 0 0,0 0 0 0 0,-1-1-1 0 0,0 1 1 0 0,1-1 0 0 0,-1 0 0 0 0,0 0-1 0 0,0 0 1 0 0,0 0 0 0 0,0 0-1 0 0,0 0 1 0 0,-1 0 0 0 0,1-1-1 0 0,0 1 1 0 0,-1 0 0 0 0,0-1-1 0 0,0 0 1 0 0,0 1 0 0 0,0-1 0 0 0,0 0-1 0 0,0 1 1 0 0,-1-1 0 0 0,1 0-1 0 0,-1 0 1 0 0,0 0 0 0 0,0 0-1 0 0,0-2 1 0 0,0 1-12 0 0,-1 0 1 0 0,0 0-1 0 0,0 0 1 0 0,0 0-1 0 0,0 0 1 0 0,-1 0-1 0 0,1 0 0 0 0,-1 1 1 0 0,0-1-1 0 0,0 1 1 0 0,-1-1-1 0 0,1 1 1 0 0,-1 0-1 0 0,1 0 0 0 0,-1 0 1 0 0,0 0-1 0 0,0 0 1 0 0,0 1-1 0 0,-1-1 1 0 0,1 1-1 0 0,-5-2 0 0 0,1 1-208 0 0,0 0 0 0 0,-1 0 0 0 0,1 1-1 0 0,-1 1 1 0 0,1-1 0 0 0,-1 1-1 0 0,0 0 1 0 0,0 1 0 0 0,-11 0 0 0 0,14 1-330 0 0,-1-1 0 0 0,1 1 0 0 0,-1 0 0 0 0,1 0 1 0 0,0 1-1 0 0,-1 0 0 0 0,1 0 0 0 0,-7 4 0 0 0,-1 1-1011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47 4228 0 0,'0'0'7776'0'0,"-3"2"-6084"0"0,-1 0-1310 0 0,1 1 0 0 0,-1 0-1 0 0,1 1 1 0 0,0-1 0 0 0,0 0 0 0 0,1 1 0 0 0,-1 0 0 0 0,1 0-1 0 0,-1-1 1 0 0,1 1 0 0 0,0 1 0 0 0,1-1 0 0 0,-1 0-1 0 0,1 0 1 0 0,0 1 0 0 0,0-1 0 0 0,-1 5 0 0 0,0 1-81 0 0,1 0 1 0 0,0 1-1 0 0,1-1 0 0 0,0 0 1 0 0,0 0-1 0 0,1 1 1 0 0,2 10-1 0 0,-1-13-236 0 0,1 0 1 0 0,-1-1-1 0 0,1 1 0 0 0,1-1 1 0 0,0 1-1 0 0,0-1 0 0 0,0 0 1 0 0,1 0-1 0 0,0-1 0 0 0,0 1 1 0 0,1-1-1 0 0,8 7 0 0 0,-9-9-134 0 0,0 0 0 0 0,0 0-1 0 0,0-1 1 0 0,0 0 0 0 0,1 0 0 0 0,-1 0-1 0 0,1-1 1 0 0,0 0 0 0 0,-1 0 0 0 0,1 0-1 0 0,0-1 1 0 0,0 0 0 0 0,0 0 0 0 0,1 0-1 0 0,-1-1 1 0 0,0 0 0 0 0,6 0 0 0 0,-4-1-10 0 0,-1-1 0 0 0,0 1 1 0 0,-1-1-1 0 0,1 0 0 0 0,0-1 0 0 0,0 0 1 0 0,-1 0-1 0 0,0 0 0 0 0,1-1 1 0 0,-1 0-1 0 0,-1 0 0 0 0,1 0 0 0 0,0-1 1 0 0,-1 0-1 0 0,0 0 0 0 0,5-7 0 0 0,-3 2 226 0 0,0 0 0 0 0,-1 0-1 0 0,0-1 1 0 0,-1 0-1 0 0,0 0 1 0 0,-1 0-1 0 0,0-1 1 0 0,4-21-1 0 0,0 2 526 0 0,2-23 659 0 0,-9 45-1084 0 0,1 0 0 0 0,0 0 1 0 0,0 0-1 0 0,0 0 1 0 0,1 1-1 0 0,5-10 1 0 0,-8 17-228 0 0,1 0 0 0 0,0 0 0 0 0,0 0 1 0 0,0 1-1 0 0,0-1 0 0 0,0 0 0 0 0,0 1 1 0 0,0-1-1 0 0,0 0 0 0 0,0 1 0 0 0,0-1 1 0 0,0 1-1 0 0,0 0 0 0 0,0-1 0 0 0,1 1 0 0 0,-1 0 1 0 0,0 0-1 0 0,0-1 0 0 0,0 1 0 0 0,0 0 1 0 0,1 0-1 0 0,-1 1 0 0 0,0-1 0 0 0,0 0 1 0 0,0 0-1 0 0,0 0 0 0 0,1 1 0 0 0,-1-1 1 0 0,0 1-1 0 0,0-1 0 0 0,1 1 0 0 0,5 2 24 0 0,-1 1 0 0 0,0 0 0 0 0,11 7-1 0 0,-15-9-25 0 0,25 21 85 0 0,-1 1-1 0 0,40 48 1 0 0,-16-17-80 0 0,-28-29-85 0 0,23 34 0 0 0,-35-46 74 0 0,-9-13 4 0 0,-1 0 0 0 0,1 0 0 0 0,-1 0 0 0 0,1-1 0 0 0,0 1-1 0 0,-1 0 1 0 0,1-1 0 0 0,0 1 0 0 0,0 0 0 0 0,-1-1 0 0 0,1 1 0 0 0,0-1-1 0 0,0 1 1 0 0,0-1 0 0 0,0 0 0 0 0,0 1 0 0 0,0-1 0 0 0,0 0 0 0 0,0 0 0 0 0,0 1-1 0 0,0-1 1 0 0,0 0 0 0 0,0 0 0 0 0,0 0 0 0 0,0 0 0 0 0,0 0 0 0 0,-1-1-1 0 0,1 1 1 0 0,0 0 0 0 0,0 0 0 0 0,0-1 0 0 0,0 1 0 0 0,0 0 0 0 0,0-1 0 0 0,0 1-1 0 0,0-1 1 0 0,0 1 0 0 0,-1-1 0 0 0,1 1 0 0 0,0-1 0 0 0,0 0 0 0 0,-1 1-1 0 0,2-2 1 0 0,4-5 83 0 0,1 0 0 0 0,-2 0 0 0 0,11-16 0 0 0,-8 11 37 0 0,12-16-6 0 0,-1-1 1 0 0,-2-1 0 0 0,21-47-1 0 0,-16 33-3809 0 0,-15 34 2071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2956 0 0,'-6'4'1518'0'0,"1"-1"-1"0"0,-1 1 1 0 0,1 0-1 0 0,0 1 1 0 0,-9 9-1 0 0,10-9-733 0 0,0 1-1 0 0,-1 0 1 0 0,2 0-1 0 0,-1 0 0 0 0,-4 11 1 0 0,6-12-572 0 0,1 0-1 0 0,-1 0 1 0 0,1 0 0 0 0,0 0 0 0 0,0 0 0 0 0,0 1-1 0 0,1-1 1 0 0,0 0 0 0 0,0 0 0 0 0,0 1 0 0 0,0-1-1 0 0,1 0 1 0 0,0 0 0 0 0,0 0 0 0 0,1 1 0 0 0,-1-1-1 0 0,1-1 1 0 0,4 8 0 0 0,-3-5-99 0 0,1 1 0 0 0,0-1 0 0 0,1-1 1 0 0,-1 1-1 0 0,1-1 0 0 0,1 0 0 0 0,-1 0 0 0 0,1 0 0 0 0,0 0 1 0 0,0-1-1 0 0,1 0 0 0 0,0-1 0 0 0,-1 0 0 0 0,14 7 0 0 0,-9-7-33 0 0,0-1 0 0 0,0 0 0 0 0,0 0 0 0 0,0-1 0 0 0,0-1 0 0 0,0 0 0 0 0,1 0 0 0 0,-1-1 0 0 0,0 0 0 0 0,1-1 0 0 0,-1 0-1 0 0,0-1 1 0 0,0-1 0 0 0,0 0 0 0 0,0 0 0 0 0,0-1 0 0 0,-1 0 0 0 0,0-1 0 0 0,1 0 0 0 0,-2 0 0 0 0,1-1 0 0 0,-1-1 0 0 0,0 0-1 0 0,0 0 1 0 0,0 0 0 0 0,-1-1 0 0 0,-1 0 0 0 0,1-1 0 0 0,7-11 0 0 0,-13 15 4 0 0,1 0 0 0 0,-1 1 0 0 0,0-1 0 0 0,0 0 0 0 0,-1 0 0 0 0,0-1 0 0 0,0 1 0 0 0,0 0 0 0 0,0 0 0 0 0,-1-1 0 0 0,1 1 0 0 0,-1 0 0 0 0,-1-1 0 0 0,1 1 0 0 0,-1 0 0 0 0,0 0 0 0 0,0-1 0 0 0,-1 1 0 0 0,1 0 0 0 0,-1 0 0 0 0,0 0 0 0 0,-1 1-1 0 0,-4-9 1 0 0,4 7-52 0 0,-1 2-1 0 0,0-1 0 0 0,1 0 0 0 0,-2 1 0 0 0,1 0 0 0 0,0-1 0 0 0,-1 2 0 0 0,0-1 0 0 0,0 0 0 0 0,0 1 0 0 0,0 0 0 0 0,0 1 1 0 0,-1-1-1 0 0,1 1 0 0 0,-1 0 0 0 0,0 0 0 0 0,0 0 0 0 0,0 1 0 0 0,1 0 0 0 0,-13-1 0 0 0,6 3-17 0 0,0 0 1 0 0,0 0-1 0 0,0 1 0 0 0,0 1 1 0 0,0 0-1 0 0,1 1 0 0 0,0 0 1 0 0,-1 0-1 0 0,-13 9 0 0 0,16-8-23 0 0,0 0-1 0 0,1 1 0 0 0,0-1 1 0 0,0 2-1 0 0,1-1 0 0 0,0 1 1 0 0,0 1-1 0 0,0-1 0 0 0,1 1 1 0 0,0 0-1 0 0,-8 15 1 0 0,12-19-37 0 0,1 0 0 0 0,-1 0 0 0 0,1 0 0 0 0,0-1 0 0 0,0 1-1 0 0,0 0 1 0 0,1 1 0 0 0,-1-1 0 0 0,1 0 0 0 0,0 0 0 0 0,0 0 0 0 0,1 0 0 0 0,-1 0 0 0 0,1 0 0 0 0,0 0 0 0 0,0 0 0 0 0,0 0 0 0 0,0 0 0 0 0,1 0 0 0 0,-1-1 0 0 0,4 6 0 0 0,-2-4-340 0 0,1-1 0 0 0,-1 1 0 0 0,1-1 0 0 0,0 0 0 0 0,0 0 0 0 0,0 0 0 0 0,0 0 0 0 0,1-1 0 0 0,-1 1 0 0 0,1-1 0 0 0,0-1 0 0 0,0 1 1 0 0,0-1-1 0 0,1 1 0 0 0,6 0 0 0 0,4 0-1157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4660 0 0,'7'-9'3716'0'0,"0"-1"0"0"0,9-19-1 0 0,16-50 6402 0 0,-32 78-9993 0 0,1 0 42 0 0,-1 0 0 0 0,0 0 0 0 0,0 0 0 0 0,1 0 0 0 0,-1 0 0 0 0,1 0 0 0 0,-1 0 0 0 0,1 0-1 0 0,-1 0 1 0 0,1 0 0 0 0,0 0 0 0 0,0 0 0 0 0,-1 0 0 0 0,1 1 0 0 0,1-2 0 0 0,-1 2-135 0 0,-1 0 1 0 0,1 0 0 0 0,-1 0-1 0 0,0 0 1 0 0,1 0 0 0 0,-1 0-1 0 0,0 0 1 0 0,1 1 0 0 0,-1-1-1 0 0,0 0 1 0 0,1 0 0 0 0,-1 0-1 0 0,0 1 1 0 0,1-1 0 0 0,-1 0-1 0 0,0 0 1 0 0,0 1 0 0 0,1-1-1 0 0,-1 0 1 0 0,0 1 0 0 0,0-1-1 0 0,0 0 1 0 0,1 1 0 0 0,-1-1-1 0 0,0 0 1 0 0,0 1 0 0 0,0-1-1 0 0,0 0 1 0 0,0 1 0 0 0,11 44-161 0 0,-9-30 451 0 0,11 33-259 0 0,25 66 0 0 0,-21-70-886 0 0,-2-11-2686 0 0,-11-25 1903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55 189 3608 0 0,'-2'2'864'0'0,"1"0"-1"0"0,0 0 0 0 0,0 0 1 0 0,0 0-1 0 0,1 1 0 0 0,-1-1 1 0 0,0 0-1 0 0,1 0 0 0 0,-1 1 1 0 0,1 2-1 0 0,2 28 2978 0 0,0-26-3475 0 0,0 0-1 0 0,0 0 0 0 0,0-1 0 0 0,1 1 1 0 0,0 0-1 0 0,7 10 0 0 0,-6-12-227 0 0,0 1 0 0 0,1-1 0 0 0,-1 0-1 0 0,1 0 1 0 0,1-1 0 0 0,-1 1 0 0 0,1-1 0 0 0,-1 0 0 0 0,1-1-1 0 0,0 1 1 0 0,1-1 0 0 0,-1-1 0 0 0,0 1 0 0 0,1-1 0 0 0,0 0-1 0 0,-1 0 1 0 0,1-1 0 0 0,0 0 0 0 0,0 0 0 0 0,0 0-1 0 0,0-1 1 0 0,0 0 0 0 0,0-1 0 0 0,0 0 0 0 0,-1 0 0 0 0,1 0-1 0 0,0-1 1 0 0,0 0 0 0 0,-1 0 0 0 0,1 0 0 0 0,6-5 0 0 0,-4 3 12 0 0,-1 0 0 0 0,0-1 0 0 0,0 0 0 0 0,0-1 1 0 0,-1 1-1 0 0,1-2 0 0 0,-2 1 0 0 0,1-1 1 0 0,-1 0-1 0 0,0 0 0 0 0,0-1 0 0 0,-1 1 0 0 0,0-1 1 0 0,0-1-1 0 0,4-9 0 0 0,-9 16-104 0 0,3-4 73 0 0,0-1 0 0 0,-1 0 0 0 0,1 0-1 0 0,-2 0 1 0 0,1 0 0 0 0,-1 0 0 0 0,0 0 0 0 0,-1 0 0 0 0,1 0 0 0 0,-1-1 0 0 0,-1 1-1 0 0,1 0 1 0 0,-3-8 0 0 0,0 7-63 0 0,0-1-1 0 0,0 1 1 0 0,-1 0 0 0 0,0 0-1 0 0,0 1 1 0 0,-1-1-1 0 0,0 1 1 0 0,-1 0 0 0 0,1 0-1 0 0,-1 1 1 0 0,-1-1-1 0 0,1 2 1 0 0,-1-1-1 0 0,0 1 1 0 0,-9-6 0 0 0,11 8-46 0 0,1 1 0 0 0,-1 0 1 0 0,0 0-1 0 0,1 0 0 0 0,-1 1 1 0 0,0-1-1 0 0,0 1 0 0 0,0 0 1 0 0,0 1-1 0 0,0-1 0 0 0,0 1 1 0 0,0 0-1 0 0,0 0 0 0 0,0 1 1 0 0,-1-1-1 0 0,1 1 0 0 0,1 0 1 0 0,-1 0-1 0 0,0 1 0 0 0,0 0 1 0 0,0 0-1 0 0,1 0 0 0 0,-1 0 1 0 0,1 1-1 0 0,0-1 0 0 0,-1 1 1 0 0,-6 6-1 0 0,0 2 3 0 0,1 0 0 0 0,0 0 0 0 0,0 1 0 0 0,1 0 0 0 0,1 1 0 0 0,0 0 0 0 0,1 0 0 0 0,0 0 0 0 0,1 1 0 0 0,0 0 0 0 0,-6 29 0 0 0,1 8 13 0 0,3 0 1 0 0,-3 60-1 0 0,10-96-20 0 0,-26 409 102 0 0,25-401-157 0 0,0-8-315 0 0,1 1-1 0 0,1 0 0 0 0,2 27 0 0 0,4-32-2568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37 896 0 0,'-4'-9'5725'0'0,"0"1"-1805"0"0,1 0-1104 0 0,-1 2 1857 0 0,-3 0-4109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90 2780 0 0,'-16'28'8772'0'0,"15"-24"-8263"0"0,0-1 0 0 0,0 1 1 0 0,0 0-1 0 0,1-1 0 0 0,-1 1 0 0 0,1 0 0 0 0,0-1 1 0 0,0 1-1 0 0,0 0 0 0 0,0 0 0 0 0,1 4 0 0 0,0-3-307 0 0,0 0 0 0 0,1 0 0 0 0,-1 0 0 0 0,1 0 0 0 0,0 0 0 0 0,1 0-1 0 0,-1-1 1 0 0,1 1 0 0 0,-1-1 0 0 0,1 0 0 0 0,1 1 0 0 0,-1-2 0 0 0,0 1 0 0 0,1 0-1 0 0,0-1 1 0 0,5 4 0 0 0,-3-3-54 0 0,0 0 1 0 0,0 0-1 0 0,1-1 0 0 0,0 0 0 0 0,0 0 0 0 0,0-1 0 0 0,0 0 1 0 0,0 0-1 0 0,0-1 0 0 0,14 1 0 0 0,-13-1-55 0 0,1-1 0 0 0,0 0 0 0 0,0-1 1 0 0,-1 0-1 0 0,1-1 0 0 0,-1 0 0 0 0,1 0 0 0 0,-1 0 0 0 0,10-5 0 0 0,-13 4 3 0 0,1 1-1 0 0,-1-1 1 0 0,1-1-1 0 0,-1 1 1 0 0,0-1-1 0 0,0 0 1 0 0,0 0-1 0 0,-1-1 0 0 0,0 1 1 0 0,0-1-1 0 0,0 0 1 0 0,0 0-1 0 0,3-6 1 0 0,-5 7-57 0 0,0 0 1 0 0,0 0 0 0 0,0 0-1 0 0,0 0 1 0 0,-1-1 0 0 0,1 1 0 0 0,-1 0-1 0 0,-1-1 1 0 0,1 1 0 0 0,0-1-1 0 0,-1 1 1 0 0,0-1 0 0 0,0 0-1 0 0,0 1 1 0 0,-1-1 0 0 0,0 1 0 0 0,0 0-1 0 0,0-1 1 0 0,0 1 0 0 0,0-1-1 0 0,-1 1 1 0 0,0 0 0 0 0,0 0-1 0 0,0 0 1 0 0,-1 0 0 0 0,1 0 0 0 0,-1 1-1 0 0,0-1 1 0 0,0 1 0 0 0,-6-6-1 0 0,1 2 15 0 0,0 0 0 0 0,0 1 0 0 0,-1 1 0 0 0,0-1 0 0 0,0 1 0 0 0,0 1 0 0 0,-1 0 0 0 0,1 0 0 0 0,-1 1 0 0 0,0 0 0 0 0,-12-2-1 0 0,16 4-9 0 0,0 0 0 0 0,0 1 0 0 0,0-1 0 0 0,0 1-1 0 0,0 0 1 0 0,0 1 0 0 0,0 0 0 0 0,0 0 0 0 0,0 0-1 0 0,0 1 1 0 0,0-1 0 0 0,0 1 0 0 0,0 1 0 0 0,1-1-1 0 0,0 1 1 0 0,-1 0 0 0 0,1 0 0 0 0,0 1 0 0 0,0-1-1 0 0,-5 6 1 0 0,6-4-14 0 0,1-1 0 0 0,-1 1 0 0 0,1 0 0 0 0,0 0 0 0 0,0 1 0 0 0,0-1 0 0 0,1 0 0 0 0,0 1-1 0 0,0-1 1 0 0,1 1 0 0 0,-1 0 0 0 0,1 0 0 0 0,0 0 0 0 0,1 0 0 0 0,-1 9 0 0 0,2 9 41 0 0,1 0-1 0 0,7 36 1 0 0,-3-28-13 0 0,31 160 180 0 0,-4-28-168 0 0,-17-54-2865 0 0,-15-102-255 0 0,5-2 1447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1996 0 0,'2'-2'701'0'0,"0"0"0"0"0,1 0 1 0 0,-1 0-1 0 0,0 0 0 0 0,1 0 0 0 0,-1 0 0 0 0,1 1 0 0 0,0-1 1 0 0,0 1-1 0 0,0-1 0 0 0,-1 1 0 0 0,7-1 0 0 0,41-8 3302 0 0,-39 8-3373 0 0,85-13 2513 0 0,40-7-8 0 0,-48 2 1828 0 0,-87 19-4084 0 0,-4 5-793 0 0,-19 25 35 0 0,3-6 0 0 0,1 0-1 0 0,1 2 1 0 0,-25 50-1 0 0,39-69-124 0 0,0 1 0 0 0,0 0 0 0 0,1 1 0 0 0,0-1 0 0 0,0 0 0 0 0,0 1 0 0 0,1-1 0 0 0,1 1 0 0 0,-1-1 0 0 0,1 1 0 0 0,0-1 0 0 0,1 1 0 0 0,0-1 0 0 0,0 1 0 0 0,0-1 0 0 0,1 0 0 0 0,0 1 0 0 0,1-1 0 0 0,0 0 0 0 0,0 0 0 0 0,4 6 0 0 0,-3-7-357 0 0,1 0 1 0 0,-1 0 0 0 0,1 0 0 0 0,0-1-1 0 0,1 1 1 0 0,-1-1 0 0 0,1-1 0 0 0,0 1-1 0 0,0-1 1 0 0,0 0 0 0 0,14 6 0 0 0,2-4-1252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1776 0 0,'18'-39'22500'0'0,"-16"45"-22246"0"0,-1 0 1 0 0,1 0 0 0 0,-1 0-1 0 0,0 0 1 0 0,-1 0-1 0 0,0 10 1 0 0,4 23 335 0 0,5 40 204 0 0,-8-71-713 0 0,-1-6-63 0 0,1-1 0 0 0,-1 1 0 0 0,0 0 0 0 0,1 0-1 0 0,-1 0 1 0 0,1-1 0 0 0,0 1 0 0 0,-1 0 0 0 0,3 2-1 0 0,-2-3-16 0 0,-1-1 1 0 0,1 0-1 0 0,0 1 0 0 0,-1-1 0 0 0,1 0 0 0 0,0 0 0 0 0,-1 0 0 0 0,1 0 0 0 0,0 1 1 0 0,-1-1-1 0 0,1 0 0 0 0,0 0 0 0 0,-1 0 0 0 0,1-1 0 0 0,0 1 0 0 0,0 0 0 0 0,-1 0 0 0 0,1 0 1 0 0,0 0-1 0 0,-1-1 0 0 0,1 1 0 0 0,0 0 0 0 0,-1-1 0 0 0,1 1 0 0 0,-1 0 0 0 0,1-1 0 0 0,-1 1 1 0 0,1-1-1 0 0,-1 1 0 0 0,2-2 0 0 0,8-6 6 0 0,1-1 0 0 0,-1 0 0 0 0,-1 0 0 0 0,13-18 0 0 0,14-14 5 0 0,-13 17 117 0 0,0 1 0 0 0,2 1 0 0 0,0 2-1 0 0,51-33 1 0 0,-74 52-98 0 0,-1 1-1 0 0,1-1 1 0 0,-1 0-1 0 0,1 1 1 0 0,0-1-1 0 0,-1 1 1 0 0,1 0-1 0 0,-1-1 0 0 0,1 1 1 0 0,0 0-1 0 0,-1 0 1 0 0,1 0-1 0 0,0 0 1 0 0,0 0-1 0 0,-1 1 1 0 0,1-1-1 0 0,-1 0 1 0 0,1 1-1 0 0,2 0 1 0 0,-1 1 15 0 0,0 0-1 0 0,0-1 1 0 0,0 1 0 0 0,-1 0 0 0 0,1 1 0 0 0,-1-1 0 0 0,1 0 0 0 0,-1 1 0 0 0,3 3 0 0 0,3 6 99 0 0,0 1 1 0 0,-1 0 0 0 0,8 21 0 0 0,-12-28-104 0 0,8 19-126 0 0,-1 1 0 0 0,-1 0 0 0 0,-1 0 0 0 0,9 53 0 0 0,-8-25-4231 0 0,-9-48 2707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30 4972 0 0,'-2'-2'5784'0'0,"-12"-2"117"0"0,6 4-5307 0 0,1 1 0 0 0,-1 1 1 0 0,1-1-1 0 0,-1 1 0 0 0,1 1 0 0 0,0-1 0 0 0,-1 1 1 0 0,1 1-1 0 0,1-1 0 0 0,-1 1 0 0 0,0 0 1 0 0,-6 6-1 0 0,0 0-231 0 0,1 1 0 0 0,0-1-1 0 0,1 2 1 0 0,1 0 0 0 0,-12 15 0 0 0,16-18-239 0 0,0 1-1 0 0,1-1 1 0 0,0 1 0 0 0,1 0-1 0 0,0 1 1 0 0,0-1 0 0 0,1 1-1 0 0,1-1 1 0 0,-1 1 0 0 0,2 0-1 0 0,0 0 1 0 0,0 12 0 0 0,1-17-96 0 0,0 0 0 0 0,1 0 0 0 0,-1 1 0 0 0,2-1 0 0 0,-1 0 1 0 0,1 0-1 0 0,0 0 0 0 0,0 0 0 0 0,0-1 0 0 0,1 1 1 0 0,0-1-1 0 0,0 1 0 0 0,0-1 0 0 0,1 0 0 0 0,0 0 0 0 0,0 0 1 0 0,0-1-1 0 0,1 1 0 0 0,-1-1 0 0 0,1 0 0 0 0,0 0 0 0 0,9 5 1 0 0,-11-7-31 0 0,1 0 1 0 0,0 0-1 0 0,-1-1 1 0 0,1 1-1 0 0,0-1 1 0 0,0 1-1 0 0,0-1 1 0 0,0 0-1 0 0,0-1 1 0 0,0 1-1 0 0,0-1 1 0 0,1 0-1 0 0,-1 0 1 0 0,0 0 0 0 0,0 0-1 0 0,0-1 1 0 0,0 1-1 0 0,0-1 1 0 0,0 0-1 0 0,0-1 1 0 0,0 1-1 0 0,0-1 1 0 0,0 1-1 0 0,-1-1 1 0 0,1 0-1 0 0,-1-1 1 0 0,1 1-1 0 0,-1 0 1 0 0,0-1-1 0 0,0 0 1 0 0,0 0 0 0 0,0 0-1 0 0,0 0 1 0 0,-1 0-1 0 0,1-1 1 0 0,-1 1-1 0 0,0-1 1 0 0,0 0-1 0 0,-1 1 1 0 0,1-1-1 0 0,-1 0 1 0 0,2-5-1 0 0,-2 3 9 0 0,1 0-1 0 0,-2 0 1 0 0,1 0-1 0 0,-1-1 0 0 0,0 1 1 0 0,0 0-1 0 0,0 0 1 0 0,-1 0-1 0 0,-3-12 1 0 0,-2-2-10 0 0,-13-31 1 0 0,0 2 64 0 0,10 26 51 0 0,7 18-44 0 0,0 0 1 0 0,0-1-1 0 0,0 1 0 0 0,1-1 0 0 0,-1 1 0 0 0,1-9 0 0 0,1 12-58 0 0,0 0 0 0 0,0 0 0 0 0,1 0 0 0 0,-1 0 1 0 0,1 0-1 0 0,0 0 0 0 0,-1 0 0 0 0,1 0 0 0 0,0 0 0 0 0,0 0 0 0 0,0 1 0 0 0,1-1 0 0 0,-1 0 0 0 0,0 1 0 0 0,1-1 1 0 0,-1 1-1 0 0,1 0 0 0 0,-1-1 0 0 0,4-1 0 0 0,35-18 58 0 0,-33 18-52 0 0,10-4-211 0 0,1 0 0 0 0,21-4 0 0 0,12 1-3346 0 0,-37 8 1934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2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3168 0 0,'2'-1'803'0'0,"0"1"0"0"0,0-1 0 0 0,0 1 0 0 0,0 0 0 0 0,0 0 0 0 0,0 0 0 0 0,0 0 0 0 0,0 0 0 0 0,0 1 0 0 0,0-1 0 0 0,0 0 1 0 0,0 1-1 0 0,0 0 0 0 0,3 1 0 0 0,-1 0-258 0 0,-1 0 1 0 0,0 0 0 0 0,1 0 0 0 0,-1 1 0 0 0,0-1 0 0 0,-1 1 0 0 0,4 3 0 0 0,3 5 154 0 0,-2 0 1 0 0,1 0-1 0 0,8 19 1 0 0,-9-13-226 0 0,0 1 0 0 0,-1 1 0 0 0,-1-1 0 0 0,-1 1 0 0 0,3 25 0 0 0,-1-8 97 0 0,-3-21-240 0 0,0-13 31 0 0,2-21 210 0 0,1-5-557 0 0,1 5 59 0 0,2-1-1 0 0,0 1 0 0 0,0 0 1 0 0,2 1-1 0 0,0 0 0 0 0,1 1 1 0 0,1 0-1 0 0,25-25 1 0 0,-33 37-27 0 0,0 0 1 0 0,1 1 0 0 0,-1 0-1 0 0,1 0 1 0 0,-1 0 0 0 0,1 0-1 0 0,10-3 1 0 0,-14 6-29 0 0,0 0 0 0 0,0 0 0 0 0,1 1-1 0 0,-1-1 1 0 0,1 1 0 0 0,-1 0 0 0 0,0-1 0 0 0,1 1-1 0 0,-1 0 1 0 0,0 0 0 0 0,1 1 0 0 0,-1-1 0 0 0,1 0-1 0 0,-1 1 1 0 0,0 0 0 0 0,0-1 0 0 0,1 1 0 0 0,-1 0-1 0 0,0 0 1 0 0,0 0 0 0 0,0 1 0 0 0,0-1 0 0 0,0 0 0 0 0,3 3-1 0 0,5 5 50 0 0,0 0-1 0 0,0 1 0 0 0,-1 0 1 0 0,0 0-1 0 0,-1 1 0 0 0,0 0 1 0 0,10 20-1 0 0,-7-7-251 0 0,-2 0 0 0 0,-1 0 0 0 0,-1 1 0 0 0,0 1 0 0 0,-2-1 0 0 0,-2 1 0 0 0,0-1 0 0 0,-1 38 0 0 0,1-23-3549 0 0,-6-28 2123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74 4848 0 0,'7'-19'10865'0'0,"-7"0"-4894"0"0,0 12-5099 0 0,0 6-734 0 0,-1 0-1 0 0,1 0 1 0 0,-1 0-1 0 0,1 0 1 0 0,-1 0 0 0 0,1 0-1 0 0,-1 0 1 0 0,0 0-1 0 0,1 1 1 0 0,-1-1 0 0 0,0 0-1 0 0,0 0 1 0 0,0 0-1 0 0,0 1 1 0 0,0-1 0 0 0,0 1-1 0 0,0-1 1 0 0,0 0-1 0 0,0 1 1 0 0,0 0 0 0 0,-2-1-1 0 0,-22-7 1174 0 0,20 7-1251 0 0,1 0-1 0 0,-1 0 1 0 0,0 1-1 0 0,1 0 1 0 0,-1 0-1 0 0,0 0 1 0 0,0 1-1 0 0,1-1 1 0 0,-1 1-1 0 0,1 0 0 0 0,-1 0 1 0 0,1 1-1 0 0,-1 0 1 0 0,1-1-1 0 0,0 1 1 0 0,0 1-1 0 0,-1-1 1 0 0,2 1-1 0 0,-1-1 0 0 0,0 1 1 0 0,0 0-1 0 0,1 1 1 0 0,0-1-1 0 0,0 0 1 0 0,0 1-1 0 0,0 0 1 0 0,0 0-1 0 0,1 0 0 0 0,-1 0 1 0 0,1 0-1 0 0,0 0 1 0 0,1 1-1 0 0,-1-1 1 0 0,1 1-1 0 0,-2 8 1 0 0,2-2-38 0 0,0-1 0 0 0,0 1 1 0 0,1-1-1 0 0,1 1 1 0 0,0-1-1 0 0,2 12 0 0 0,19 113 846 0 0,-21-130-790 0 0,-1 0 1 0 0,1 1-1 0 0,-2-1 0 0 0,1 0 0 0 0,0 0 0 0 0,-1 0 0 0 0,0 0 0 0 0,0 0 0 0 0,0 0 0 0 0,-1-1 0 0 0,0 1 0 0 0,0 0 0 0 0,0-1 1 0 0,-5 9-1 0 0,3-9-164 0 0,0 1 0 0 0,0-1 0 0 0,-1 1 0 0 0,1-1 0 0 0,-1 0 0 0 0,0-1 0 0 0,0 1 0 0 0,0-1 0 0 0,-1 0 0 0 0,1 0 0 0 0,-1-1 0 0 0,-5 2 0 0 0,-17 5-2619 0 0,15-6 1143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2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92 2732 0 0,'-1'-2'3891'0'0,"-11"-32"6376"0"0,10 32-9945 0 0,1 0 0 0 0,-1-1-1 0 0,1 1 1 0 0,-1 0-1 0 0,0 0 1 0 0,0 0 0 0 0,0 0-1 0 0,-2-1 1 0 0,-17-9 1216 0 0,12 7-1099 0 0,-1 1 0 0 0,0 1-1 0 0,0 0 1 0 0,0 0 0 0 0,-1 1 0 0 0,1 0-1 0 0,-1 1 1 0 0,1 0 0 0 0,-18 1-1 0 0,19 1-343 0 0,0 0 0 0 0,0 1 0 0 0,0 0 1 0 0,0 0-1 0 0,0 1 0 0 0,0 0 0 0 0,1 1 0 0 0,-1 0 0 0 0,1 0 0 0 0,0 1 0 0 0,0 0 0 0 0,0 0 0 0 0,1 1 0 0 0,0 0 0 0 0,0 0 0 0 0,1 1 0 0 0,-10 11 0 0 0,8-8-55 0 0,1-1-1 0 0,1 2 1 0 0,-1-1-1 0 0,2 1 1 0 0,-1 0-1 0 0,2 0 1 0 0,-6 17-1 0 0,6-11-7 0 0,0 0 0 0 0,1 0-1 0 0,1 0 1 0 0,0 1 0 0 0,1-1-1 0 0,4 32 1 0 0,22 106 76 0 0,-4-43-70 0 0,-15-57-32 0 0,-1 1-1 0 0,-3-1 0 0 0,-2 1 1 0 0,-13 92-1 0 0,9-126 25 0 0,-1 0 0 0 0,0 0 0 0 0,-11 23 0 0 0,13-36 44 0 0,-1 0-1 0 0,0-1 0 0 0,-1 0 0 0 0,1 0 0 0 0,-2 0 0 0 0,1-1 0 0 0,-1 1 0 0 0,0-1 0 0 0,-1-1 1 0 0,-7 8-1 0 0,8-10-20 0 0,0-1 0 0 0,0 1 1 0 0,0-1-1 0 0,-1 0 1 0 0,1-1-1 0 0,-1 1 0 0 0,1-1 1 0 0,-1 0-1 0 0,0-1 0 0 0,0 0 1 0 0,0 0-1 0 0,0 0 0 0 0,0-1 1 0 0,-9-1-1 0 0,2 0-477 0 0,0-1 0 0 0,1 0 0 0 0,-1-1 0 0 0,1-1 0 0 0,0 0 0 0 0,-15-7-1 0 0,20 6-1153 0 0,1 1-30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2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91 2956 0 0,'-13'-17'12003'0'0,"-5"-9"-2160"0"0,18 25-9245 0 0,32-17 1092 0 0,-8 11-1213 0 0,1 0 0 0 0,30-3 0 0 0,17 5-4556 0 0,-58 5 2467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2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5212 0 0,'0'0'11057'0'0,"2"3"-9329"0"0,1-1-1280 0 0,-1 0 0 0 0,0 1 1 0 0,0-1-1 0 0,0 1 0 0 0,0 0 0 0 0,0 0 0 0 0,0 0 0 0 0,-1 0 1 0 0,0 0-1 0 0,1 0 0 0 0,-1 0 0 0 0,0 0 0 0 0,0 4 0 0 0,0 0-11 0 0,0 0-1 0 0,0 0 1 0 0,-1 0-1 0 0,0 1 1 0 0,0-1-1 0 0,-2 8 0 0 0,1-7-282 0 0,0 0-1 0 0,-1 1 1 0 0,-1-1 0 0 0,1 0-1 0 0,-1 0 1 0 0,-1 0-1 0 0,1 0 1 0 0,-1-1-1 0 0,-1 1 1 0 0,1-1-1 0 0,-9 10 1 0 0,3-6-354 0 0,2 0-238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3872 0 0,'0'0'12395'0'0,"4"-1"-11150"0"0,136-3 3172 0 0,18-1-3031 0 0,-132 2-1213 0 0,-9 3 17 0 0,1-2 0 0 0,-1 0 0 0 0,0-1 0 0 0,0 0 0 0 0,0-2 0 0 0,0 0 0 0 0,26-12 0 0 0,-42 16-63 0 0,-1 1-122 0 0,0 0 1 0 0,1 0-1 0 0,-1 0 0 0 0,0 0 1 0 0,0 0-1 0 0,0 0 1 0 0,1 0-1 0 0,-1 0 0 0 0,0 0 1 0 0,0-1-1 0 0,0 1 1 0 0,0 0-1 0 0,1 0 0 0 0,-1 0 1 0 0,0 0-1 0 0,0 0 0 0 0,0 0 1 0 0,0-1-1 0 0,0 1 1 0 0,0 0-1 0 0,1 0 0 0 0,-1 0 1 0 0,0 0-1 0 0,0-1 0 0 0,0 1 1 0 0,0 0-1 0 0,0 0 1 0 0,0 0-1 0 0,0-1 0 0 0,0 1 1 0 0,0 0-1 0 0,0 0 1 0 0,0 0-1 0 0,0 0 0 0 0,0-1 1 0 0,0 1-1 0 0,0 0 0 0 0,0 0 1 0 0,0 0-1 0 0,0-1 1 0 0,0 1-1 0 0,0 0 0 0 0,0 0 1 0 0,0 0-1 0 0,0 0 0 0 0,-1-1 1 0 0,1 1-1 0 0,0 0 1 0 0,0 0-1 0 0,0 0 0 0 0,0 0 1 0 0,0-1-1 0 0,0 1 1 0 0,-1 0-1 0 0,1 0 0 0 0,0 0 1 0 0,0 0-1 0 0,0 0 0 0 0,0 0 1 0 0,-1 0-1 0 0,1 0 1 0 0,0 0-1 0 0,0-1 0 0 0,0 1 1 0 0,-1 0-1 0 0,1 0 0 0 0,-10-7 118 0 0,10 7-125 0 0,-5-2 69 0 0,0 1-1 0 0,0 0 1 0 0,0 0-1 0 0,0 0 1 0 0,-1 1-1 0 0,1 0 1 0 0,0 0-1 0 0,0 0 1 0 0,0 0-1 0 0,-1 1 1 0 0,1 0-1 0 0,0 0 1 0 0,0 1-1 0 0,0-1 1 0 0,-9 5-1 0 0,3-1 17 0 0,0 1 0 0 0,0 1 0 0 0,0-1 0 0 0,1 2-1 0 0,-12 9 1 0 0,13-8-34 0 0,-1 0-1 0 0,2 1 1 0 0,-1 0 0 0 0,1 0-1 0 0,1 1 1 0 0,0 0-1 0 0,0 1 1 0 0,1-1 0 0 0,1 1-1 0 0,0 0 1 0 0,0 1-1 0 0,1-1 1 0 0,1 1 0 0 0,-2 13-1 0 0,4-17-75 0 0,0 0-1 0 0,1 1 0 0 0,0-1 0 0 0,0 0 0 0 0,1 0 1 0 0,0 0-1 0 0,0 0 0 0 0,1 0 0 0 0,1-1 1 0 0,-1 1-1 0 0,2 0 0 0 0,-1-1 0 0 0,1 0 1 0 0,0 0-1 0 0,1 0 0 0 0,-1 0 0 0 0,2-1 0 0 0,-1 0 1 0 0,1 0-1 0 0,13 12 0 0 0,-9-11-443 0 0,0 0 0 0 0,0-1 0 0 0,1-1 0 0 0,0 1 0 0 0,18 6-1 0 0,-14-7-301 0 0,10 6-836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2912 0 0,'10'-3'7565'0'0,"1"-2"-4205"0"0,2 1-2008 0 0,19-7 455 0 0,0 1 0 0 0,63-11-1 0 0,26 12 526 0 0,-112 11-6163 0 0,0-2 2335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55 3212 0 0,'2'-9'8380'0'0,"0"-11"-165"0"0,-3 19-8059 0 0,1 0-1 0 0,-1-1 1 0 0,1 1-1 0 0,-1 0 1 0 0,0-1-1 0 0,1 1 1 0 0,-1 0-1 0 0,0 0 1 0 0,0 0 0 0 0,0 0-1 0 0,0 0 1 0 0,0 0-1 0 0,0 0 1 0 0,0 0-1 0 0,0 0 1 0 0,0 0-1 0 0,-1 0 1 0 0,1 1-1 0 0,0-1 1 0 0,0 1 0 0 0,-3-2-1 0 0,0 1-5 0 0,0 1 0 0 0,1-1 0 0 0,-1 1 1 0 0,0 0-1 0 0,0 0 0 0 0,0 0 0 0 0,1 0 0 0 0,-6 1 0 0 0,-6 3 86 0 0,0 0 0 0 0,0 0 0 0 0,-17 9 0 0 0,21-9-185 0 0,0 2 0 0 0,0-1 0 0 0,0 2-1 0 0,1-1 1 0 0,0 1 0 0 0,0 1-1 0 0,1 0 1 0 0,0 0 0 0 0,0 1 0 0 0,1 0-1 0 0,0 0 1 0 0,0 1 0 0 0,1 0 0 0 0,1 1-1 0 0,-1-1 1 0 0,2 1 0 0 0,0 0 0 0 0,0 1-1 0 0,1-1 1 0 0,-4 17 0 0 0,1 7-23 0 0,2 0 0 0 0,1 1 0 0 0,1 63 0 0 0,19 106 47 0 0,-14-186-63 0 0,2 24 28 0 0,-2-1 0 0 0,-2 1 1 0 0,-6 44-1 0 0,2-64 99 0 0,-1 0 1 0 0,-1 0 0 0 0,-1-1-1 0 0,-1 0 1 0 0,-1 0 0 0 0,-17 29-1 0 0,20-43-47 0 0,0 0 1 0 0,-1 0-1 0 0,0 0 0 0 0,-1-1 0 0 0,1 0 0 0 0,-1-1 1 0 0,-1 0-1 0 0,1 0 0 0 0,-13 6 0 0 0,10-6-187 0 0,0-1-1 0 0,0-1 1 0 0,-1 1 0 0 0,1-2-1 0 0,-1 0 1 0 0,0 0-1 0 0,-21 1 1 0 0,33-3-60 0 0,-1-1 1 0 0,0 0-1 0 0,1 0 0 0 0,-1 0 1 0 0,1-1-1 0 0,-1 1 0 0 0,0 0 1 0 0,1 0-1 0 0,-1 0 0 0 0,1 0 1 0 0,-1 0-1 0 0,1-1 0 0 0,-1 1 1 0 0,1 0-1 0 0,-1 0 0 0 0,1-1 1 0 0,-1 1-1 0 0,1 0 1 0 0,-1-1-1 0 0,1 1 0 0 0,-1-1 1 0 0,1 0-1 0 0,-6-5-1456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5004 0 0,'-3'-5'11934'0'0,"21"1"-10714"0"0,-11 4-204 0 0,2-2-148 0 0,9 2-144 0 0,0-2-108 0 0,2 0-100 0 0,8-1-184 0 0,3 1-280 0 0,-4 0-624 0 0,2 0-1004 0 0,2-2 48 0 0,-1 2 56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7 4156 0 0,'-2'-1'3515'0'0,"-2"0"-2581"0"0,0 0 1 0 0,0 0-1 0 0,0 0 1 0 0,0 1-1 0 0,0-1 0 0 0,-1 1 1 0 0,1 0-1 0 0,0 0 1 0 0,0 0-1 0 0,-7 2 1 0 0,3 0-147 0 0,-1 0 1 0 0,0 1-1 0 0,1 0 0 0 0,-13 7 1 0 0,5-2-273 0 0,0 2 0 0 0,1 0 1 0 0,0 1-1 0 0,-18 17 1 0 0,22-17-272 0 0,0 0 0 0 0,1 1 0 0 0,0 1 1 0 0,1 0-1 0 0,0 0 0 0 0,1 1 0 0 0,0 0 1 0 0,1 0-1 0 0,-6 19 0 0 0,10-24-181 0 0,1 0-1 0 0,-1 1 1 0 0,1-1 0 0 0,1 1-1 0 0,0 0 1 0 0,0-1 0 0 0,1 1 0 0 0,0 0-1 0 0,1-1 1 0 0,0 1 0 0 0,1 0-1 0 0,0-1 1 0 0,0 0 0 0 0,1 1-1 0 0,0-1 1 0 0,5 10 0 0 0,-5-13-340 0 0,0 0 1 0 0,0-1 0 0 0,0 1-1 0 0,1-1 1 0 0,0 1 0 0 0,0-1-1 0 0,0 0 1 0 0,1-1 0 0 0,0 1-1 0 0,0-1 1 0 0,0 0 0 0 0,0 0-1 0 0,0 0 1 0 0,10 3 0 0 0,2 0-1334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3412 0 0,'0'0'13864'0'0,"3"3"-12400"0"0,70 73 3774 0 0,34 51-2755 0 0,-85-100-2141 0 0,20 32-1 0 0,-32-41-2686 0 0,13 28 0 0 0,-20-38 753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 1944 0 0,'-2'0'1070'0'0,"0"-1"0"0"0,-1 1-1 0 0,1-1 1 0 0,0 1 0 0 0,0 0-1 0 0,0 0 1 0 0,0 0 0 0 0,0 0-1 0 0,0 0 1 0 0,-4 1 0 0 0,-22 10 3998 0 0,14-3-3941 0 0,-24 19 0 0 0,27-18-135 0 0,-137 115 1176 0 0,102-84-5615 0 0,32-28 1895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4528 0 0,'17'7'1819'0'0,"-2"0"-1"0"0,1 2 0 0 0,-1-1 1 0 0,0 2-1 0 0,24 20 1 0 0,-23-16-800 0 0,-1 1 0 0 0,-1 0 1 0 0,0 2-1 0 0,16 25 0 0 0,-17-21-576 0 0,-1 0 0 0 0,-1 1 1 0 0,-1 1-1 0 0,0 0 0 0 0,-2 0 0 0 0,-1 0 0 0 0,-1 1 0 0 0,-1 0 0 0 0,2 28 0 0 0,-6-32-233 0 0,-2-1 0 0 0,0 1-1 0 0,0-1 1 0 0,-2 0 0 0 0,-1 1-1 0 0,0-1 1 0 0,-1-1 0 0 0,-1 1-1 0 0,-9 18 1 0 0,3-11-234 0 0,-1 1-1 0 0,-2-2 1 0 0,0 0 0 0 0,-2 0-1 0 0,-24 26 1 0 0,9-22-3841 0 0,25-24 2263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50 440 0 0,'3'-5'16804'0'0,"114"-15"-10618"0"0,7 6-4201 0 0,-36 5-4531 0 0,-82 7 950 0 0</inkml:trace>
  <inkml:trace contextRef="#ctx0" brushRef="#br0" timeOffset="1">1 201 4692 0 0,'0'0'7501'0'0,"4"15"-4981"0"0,3-9-523 0 0,4 0-421 0 0,2-2-300 0 0,1 0-280 0 0,4 0-348 0 0,9-1-460 0 0,-2-3-916 0 0,6 2-816 0 0,-1-2 60 0 0,1 0 59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38 4496 0 0,'-12'-6'2433'0'0,"1"-1"0"0"0,-1 2-1 0 0,-21-7 1 0 0,25 10-1747 0 0,0 0-1 0 0,-1 0 1 0 0,1 1-1 0 0,0 0 1 0 0,0 1 0 0 0,-17 1-1 0 0,1 3-126 0 0,0 0-1 0 0,0 1 0 0 0,1 2 0 0 0,0 1 0 0 0,0 0 0 0 0,0 2 1 0 0,1 0-1 0 0,1 1 0 0 0,0 2 0 0 0,-33 25 0 0 0,41-27-383 0 0,1 2-1 0 0,0-1 1 0 0,1 1-1 0 0,1 1 1 0 0,0 0-1 0 0,0 1 1 0 0,2 0-1 0 0,-1 0 1 0 0,-5 18-1 0 0,10-22-101 0 0,0 1 0 0 0,1 0-1 0 0,0 0 1 0 0,1 0 0 0 0,1 1-1 0 0,0-1 1 0 0,0 0 0 0 0,1 1-1 0 0,1-1 1 0 0,0 0 0 0 0,0 1 0 0 0,2-1-1 0 0,-1 0 1 0 0,2 0 0 0 0,7 19-1 0 0,-5-16-35 0 0,1 0-1 0 0,0-1 1 0 0,2 0 0 0 0,-1 0-1 0 0,2-1 1 0 0,0 0-1 0 0,0 0 1 0 0,1-1 0 0 0,1-1-1 0 0,0 0 1 0 0,17 13-1 0 0,-17-17-29 0 0,0 0-1 0 0,0-1 1 0 0,0-1-1 0 0,1 0 0 0 0,0 0 1 0 0,0-1-1 0 0,1-1 1 0 0,-1 0-1 0 0,1-1 1 0 0,0 0-1 0 0,-1-1 1 0 0,1-1-1 0 0,0 0 1 0 0,0-1-1 0 0,13-2 0 0 0,2-2-76 0 0,-1-2-1 0 0,-1 0 0 0 0,1-1 1 0 0,-1-2-1 0 0,0-1 1 0 0,28-17-1 0 0,-36 18-16 0 0,-1 0 1 0 0,0-2-1 0 0,-1 0 0 0 0,-1-2 1 0 0,19-17-1 0 0,-31 27 70 0 0,1 0 1 0 0,-1-1-1 0 0,0 0 1 0 0,-1 0-1 0 0,1 0 0 0 0,-1-1 1 0 0,0 1-1 0 0,0-1 1 0 0,0 1-1 0 0,-1-1 0 0 0,0 0 1 0 0,0 0-1 0 0,0 0 1 0 0,-1 0-1 0 0,0-1 1 0 0,0 1-1 0 0,-1 0 0 0 0,0 0 1 0 0,0-1-1 0 0,0 1 1 0 0,-2-10-1 0 0,1 12 14 0 0,0 1-1 0 0,0-1 1 0 0,-1 0 0 0 0,1 1-1 0 0,-1-1 1 0 0,0 1 0 0 0,0 0-1 0 0,0 0 1 0 0,0-1 0 0 0,0 1-1 0 0,-1 1 1 0 0,0-1 0 0 0,1 0-1 0 0,-1 1 1 0 0,0-1 0 0 0,0 1-1 0 0,0 0 1 0 0,-1 0 0 0 0,1 0-1 0 0,0 0 1 0 0,-1 1-1 0 0,-6-3 1 0 0,5 3 10 0 0,0 0-1 0 0,0 0 1 0 0,-1 1-1 0 0,1-1 1 0 0,0 1 0 0 0,0 0-1 0 0,0 1 1 0 0,-1-1-1 0 0,1 1 1 0 0,0 0-1 0 0,0 1 1 0 0,0-1 0 0 0,0 1-1 0 0,0 0 1 0 0,0 0-1 0 0,-7 4 1 0 0,3 0 29 0 0,0 1 0 0 0,0-1 0 0 0,0 1 1 0 0,1 1-1 0 0,0 0 0 0 0,1 0 0 0 0,0 0 0 0 0,-11 18 0 0 0,9-12 19 0 0,1 1-1 0 0,1 0 0 0 0,1 1 0 0 0,0-1 0 0 0,-5 20 0 0 0,2 14 128 0 0,1 1 1 0 0,-2 93-1 0 0,10-127-153 0 0,-2 12-15 0 0,0 40-145 0 0,-3 0-1 0 0,-16 77 1 0 0,5-70-3964 0 0,12-63 2486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 5416 0 0,'-3'-1'1002'0'0,"0"1"-1"0"0,0-1 0 0 0,0 1 0 0 0,0 0 1 0 0,0 0-1 0 0,0 0 0 0 0,0 0 0 0 0,0 1 0 0 0,0-1 1 0 0,-3 2-1 0 0,0-1-208 0 0,0 2 1 0 0,0-1-1 0 0,0 1 1 0 0,-7 3-1 0 0,-1 4 85 0 0,0-1 0 0 0,-20 20 0 0 0,17-14-400 0 0,1 1 1 0 0,0 1-1 0 0,1 1 1 0 0,1 0-1 0 0,0 1 1 0 0,2 0 0 0 0,-18 37-1 0 0,21-37-223 0 0,1 1 0 0 0,1 0-1 0 0,-9 40 1 0 0,13-41-147 0 0,0 0 0 0 0,2 0-1 0 0,0 0 1 0 0,2 23 0 0 0,0-34-377 0 0,0-1 1 0 0,0 0-1 0 0,1 0 1 0 0,0 0-1 0 0,0 0 1 0 0,1 0-1 0 0,0 0 0 0 0,0-1 1 0 0,0 1-1 0 0,1-1 1 0 0,0 0-1 0 0,1 0 0 0 0,-1 0 1 0 0,7 6-1 0 0,7 4-1345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4192 0 0,'3'-5'1879'0'0,"0"0"0"0"0,0 0 0 0 0,1 0-1 0 0,0 0 1 0 0,7-6 0 0 0,-8 8-1253 0 0,0 0 1 0 0,1 0-1 0 0,0 1 1 0 0,-1-1-1 0 0,1 1 0 0 0,0 0 1 0 0,6-2-1 0 0,-5 3-441 0 0,-1 0-1 0 0,0 0 0 0 0,0 0 1 0 0,0 1-1 0 0,1-1 0 0 0,-1 1 1 0 0,0 0-1 0 0,1 1 1 0 0,-1-1-1 0 0,0 1 0 0 0,0-1 1 0 0,0 1-1 0 0,1 1 1 0 0,-1-1-1 0 0,0 1 0 0 0,0-1 1 0 0,-1 1-1 0 0,8 5 1 0 0,-2-2-39 0 0,-1 1 0 0 0,0 1 0 0 0,0-1 1 0 0,-1 2-1 0 0,1-1 0 0 0,-2 1 0 0 0,1 0 1 0 0,-1 0-1 0 0,0 0 0 0 0,-1 1 0 0 0,8 16 0 0 0,-8-12-10 0 0,0 1 0 0 0,-1 0 0 0 0,0 0 0 0 0,-1 0 0 0 0,0 1-1 0 0,-2-1 1 0 0,1 25 0 0 0,-2-29-54 0 0,0-7-44 0 0,-1 0 1 0 0,1-1-1 0 0,0 1 0 0 0,0 0 0 0 0,1 0 1 0 0,-1 0-1 0 0,0-1 0 0 0,1 1 0 0 0,0 0 1 0 0,0-1-1 0 0,-1 1 0 0 0,3 3 1 0 0,-2-5 87 0 0,2-5-102 0 0,41-60 119 0 0,-21 29 42 0 0,1 1 1 0 0,31-32 0 0 0,-45 55-111 0 0,15-14 163 0 0,32-27-1 0 0,-50 46-170 0 0,1 0 0 0 0,0 0 0 0 0,0 1 0 0 0,1 1 0 0 0,-1-1 0 0 0,1 1-1 0 0,0 1 1 0 0,1-1 0 0 0,11-1 0 0 0,-17 4-47 0 0,0 1-1 0 0,-1 0 1 0 0,1 1 0 0 0,0-1-1 0 0,-1 0 1 0 0,1 1 0 0 0,-1 0-1 0 0,1 0 1 0 0,-1 0 0 0 0,1 0 0 0 0,-1 1-1 0 0,0 0 1 0 0,0-1 0 0 0,0 1-1 0 0,0 0 1 0 0,0 0 0 0 0,0 1-1 0 0,0-1 1 0 0,0 0 0 0 0,-1 1-1 0 0,1 0 1 0 0,-1 0 0 0 0,0 0-1 0 0,3 4 1 0 0,2 5 7 0 0,0 0 0 0 0,0 1-1 0 0,-1-1 1 0 0,-1 1 0 0 0,4 14 0 0 0,2 15 120 0 0,-3 0 0 0 0,6 73 1 0 0,5 29-4470 0 0,-16-128 2729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4528 0 0,'0'0'7148'0'0,"2"6"-4596"0"0,12 22 734 0 0,17 26-1 0 0,53 68 565 0 0,-7-9-2130 0 0,-56-81-1884 0 0,0-1 0 0 0,30 33 1 0 0,-38-54-3510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26 1944 0 0,'0'-1'617'0'0,"-1"0"0"0"0,1 0-1 0 0,0-1 1 0 0,0 1 0 0 0,-1 0 0 0 0,1 0-1 0 0,-1 0 1 0 0,1 0 0 0 0,-1 0-1 0 0,0-1 1 0 0,1 1 0 0 0,-1 0 0 0 0,0 0-1 0 0,0 1 1 0 0,0-1 0 0 0,0 0 0 0 0,0 0-1 0 0,0 0 1 0 0,0 0 0 0 0,0 1-1 0 0,0-1 1 0 0,0 1 0 0 0,0-1 0 0 0,0 1-1 0 0,0-1 1 0 0,-1 1 0 0 0,0-1-1 0 0,-17 3 733 0 0,10 0-915 0 0,1 0 0 0 0,0 1 0 0 0,0 1-1 0 0,-1-1 1 0 0,2 1 0 0 0,-13 9 0 0 0,-42 35 761 0 0,30-22-616 0 0,-306 269 2172 0 0,268-231-3058 0 0,29-20-3435 0 0,30-33 2130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4692 0 0,'8'0'1059'0'0,"-1"0"-1"0"0,1 1 0 0 0,-1 1 0 0 0,0-1 0 0 0,0 1 0 0 0,0 0 0 0 0,0 1 0 0 0,10 4 1 0 0,-6-1-277 0 0,0 0 1 0 0,-1 1-1 0 0,0 0 1 0 0,15 14-1 0 0,-12-8-316 0 0,0 1 0 0 0,-1 0 0 0 0,-1 0 0 0 0,0 1 0 0 0,-1 1-1 0 0,13 27 1 0 0,-18-30-254 0 0,0-1 1 0 0,-2 1-1 0 0,0 0 0 0 0,0 0 0 0 0,-1 0 0 0 0,-1 1 0 0 0,0-1 1 0 0,0 0-1 0 0,-2 1 0 0 0,0-1 0 0 0,0 0 0 0 0,-1 1 0 0 0,-1-1 1 0 0,0 0-1 0 0,-1 0 0 0 0,-5 13 0 0 0,-3 2 62 0 0,-1 0 1 0 0,-1-1-1 0 0,-2-1 0 0 0,0-1 0 0 0,-39 47 1 0 0,36-50-279 0 0,-42 37 0 0 0,51-51-988 0 0,0-1 0 0 0,-1 1 0 0 0,-20 8 0 0 0,19-9-604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5240 0 0,'0'0'13245'0'0,"5"0"-11830"0"0,214-3 4011 0 0,-74 3-4259 0 0,109-3 792 0 0,-221 0-2253 0 0,-32 3-15 0 0,0-1-1 0 0,0 1 0 0 0,1-1 1 0 0,-1 1-1 0 0,0-1 0 0 0,0 1 1 0 0,0-1-1 0 0,0 0 0 0 0,0 1 1 0 0,0-1-1 0 0,0 0 0 0 0,0 0 1 0 0,1-1-1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3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5328 0 0,'-2'-1'4907'0'0,"-9"-3"3642"0"0,9 7-8204 0 0,0-1-1 0 0,0 1 0 0 0,0-1 1 0 0,1 1-1 0 0,-1-1 0 0 0,0 1 1 0 0,1 0-1 0 0,0 0 0 0 0,0 0 0 0 0,0 0 1 0 0,0 0-1 0 0,0 0 0 0 0,0 0 1 0 0,1 5-1 0 0,-3 53 1155 0 0,3-35-989 0 0,2 144 1095 0 0,0-58-927 0 0,3 63 700 0 0,-5-137-824 0 0,0-36-517 0 0,1 8 30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37 3908 0 0,'-2'-3'6087'0'0,"-10"-9"-2098"0"0,8 9-3281 0 0,-1 1-1 0 0,1-1 1 0 0,-1 1-1 0 0,0 0 1 0 0,0 0 0 0 0,0 0-1 0 0,0 1 1 0 0,0 0 0 0 0,-6-1-1 0 0,1 1-136 0 0,0 0-1 0 0,0 1 1 0 0,1 1 0 0 0,-15 1-1 0 0,-2 4-11 0 0,0 1 0 0 0,-40 15 0 0 0,43-12-283 0 0,0 0 0 0 0,0 2 0 0 0,-37 26 0 0 0,-56 54 477 0 0,100-78-640 0 0,0 1 1 0 0,1 0-1 0 0,1 1 0 0 0,0 1 0 0 0,-12 21 1 0 0,19-28-64 0 0,1 0 1 0 0,1 1-1 0 0,0 0 1 0 0,0 0-1 0 0,1 0 1 0 0,1 1-1 0 0,0-1 1 0 0,0 1 0 0 0,1 0-1 0 0,0 21 1 0 0,2-27-32 0 0,0 1 0 0 0,1-1 0 0 0,0 1 1 0 0,0-1-1 0 0,0 0 0 0 0,1 0 1 0 0,0 0-1 0 0,0 0 0 0 0,1 0 0 0 0,0 0 1 0 0,0 0-1 0 0,0-1 0 0 0,6 8 0 0 0,-2-5 5 0 0,0-1 0 0 0,0 1 0 0 0,1-1-1 0 0,0-1 1 0 0,0 1 0 0 0,1-1-1 0 0,14 7 1 0 0,2-1 32 0 0,1-1 0 0 0,-1-2 0 0 0,2-1 1 0 0,-1 0-1 0 0,38 4 0 0 0,-57-11-147 0 0,81 10 560 0 0,-78-10-1026 0 0,1-1 0 0 0,0 0 1 0 0,-1-1-1 0 0,1 0 1 0 0,-1-1-1 0 0,12-3 0 0 0,-11 1-1041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6149 0 0,'1'0'571'0'0,"0"-1"1"0"0,0 1 0 0 0,0 0 0 0 0,0 0 0 0 0,0 0 0 0 0,0 0 0 0 0,0 0 0 0 0,0 0 0 0 0,0 0 0 0 0,0 0 0 0 0,0 0 0 0 0,0 1-1 0 0,0-1 1 0 0,0 0 0 0 0,0 1 0 0 0,0-1 0 0 0,-1 0 0 0 0,1 1 0 0 0,0-1 0 0 0,1 2 0 0 0,0 0-104 0 0,0-1-1 0 0,-1 1 1 0 0,1 0 0 0 0,-1-1-1 0 0,0 1 1 0 0,1 0 0 0 0,-1 0-1 0 0,2 4 1 0 0,0 1 50 0 0,-1 1-1 0 0,0-1 1 0 0,0 1 0 0 0,1 10-1 0 0,-3-11-298 0 0,1 1 0 0 0,-2 0 0 0 0,1-1 0 0 0,-1 1 0 0 0,0 0 0 0 0,-1-1 0 0 0,1 0 0 0 0,-2 1 0 0 0,1-1 0 0 0,-6 11 0 0 0,2-6-858 0 0,0-1-1 0 0,-1 0 1 0 0,0 0-1 0 0,-1 0 1 0 0,-12 12-1 0 0,10-14-966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62 3292 0 0,'-2'-5'1011'0'0,"-1"1"0"0"0,0 0 0 0 0,0 0 0 0 0,-1 0 0 0 0,1 1 0 0 0,-1-1 0 0 0,1 1 0 0 0,-1 0 0 0 0,0 0 0 0 0,-1 0 0 0 0,1 0 0 0 0,0 1 0 0 0,-1 0 0 0 0,-5-3 0 0 0,2 3-439 0 0,0 0 0 0 0,0 0 0 0 0,0 1 0 0 0,0 0 0 0 0,0 0 0 0 0,0 1 0 0 0,-1 0 0 0 0,-7 1 1 0 0,-6 2-211 0 0,1 1 0 0 0,0 1 0 0 0,0 1 0 0 0,1 1 0 0 0,-36 17 0 0 0,30-12-83 0 0,1 2 0 0 0,1 0 0 0 0,1 2 0 0 0,0 0 0 0 0,-28 27 0 0 0,42-34-172 0 0,1-1 1 0 0,0 2-1 0 0,1-1 0 0 0,0 1 0 0 0,1 0 1 0 0,-9 18-1 0 0,12-21-61 0 0,0 0 1 0 0,1 1-1 0 0,0 0 1 0 0,0-1-1 0 0,0 1 1 0 0,1 0 0 0 0,1 0-1 0 0,-1 0 1 0 0,1 0-1 0 0,0 0 1 0 0,2 7-1 0 0,0-6-16 0 0,0 0 0 0 0,0 0 1 0 0,1-1-1 0 0,1 1 0 0 0,-1-1 0 0 0,1 0 0 0 0,0 0 0 0 0,1 0 0 0 0,0-1 0 0 0,0 1 0 0 0,1-1 0 0 0,0 0 0 0 0,0-1 1 0 0,14 12-1 0 0,-5-7 10 0 0,1 0 0 0 0,0 0 0 0 0,1-2 1 0 0,0 0-1 0 0,35 13 0 0 0,-29-15 6 0 0,0 0 0 0 0,0-1 0 0 0,1-1 0 0 0,0-2 0 0 0,0 0 0 0 0,43-1 0 0 0,-55-3-222 0 0,0-1 0 0 0,-1 0 1 0 0,22-6-1 0 0,10-10-3097 0 0,-25 8 1671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3212 0 0,'-1'-2'446'0'0,"-2"-22"13878"0"0,6 16-12906 0 0,-2 7-391 0 0,20 7 1381 0 0,37 26-739 0 0,69 50-1 0 0,10 6-768 0 0,-94-59-632 0 0,-32-21-73 0 0,1 0 0 0 0,25 14 0 0 0,-6-1 1488 0 0,-30-21-1464 0 0,1 1 53 0 0,-2-1-258 0 0,0 0 1 0 0,0 0-1 0 0,1 0 0 0 0,-1 0 0 0 0,0 0 1 0 0,0 0-1 0 0,0 0 0 0 0,0 0 1 0 0,0 0-1 0 0,1 0 0 0 0,-1 0 1 0 0,0 0-1 0 0,0 1 0 0 0,0-1 1 0 0,0 0-1 0 0,0 0 0 0 0,0 0 1 0 0,1 0-1 0 0,-1 0 0 0 0,0 0 0 0 0,0 0 1 0 0,0 0-1 0 0,0 0 0 0 0,0 1 1 0 0,0-1-1 0 0,0 0 0 0 0,0 0 1 0 0,0 0-1 0 0,0 0 0 0 0,0 0 1 0 0,1 0-1 0 0,-1 1 0 0 0,0-1 1 0 0,0 0-1 0 0,0 0 0 0 0,0 0 0 0 0,0 0 1 0 0,0 0-1 0 0,0 1 0 0 0,0-1 1 0 0,0 0-1 0 0,0 0 0 0 0,0 0 1 0 0,0 0-1 0 0,-1 0 0 0 0,1 0 1 0 0,0 1-1 0 0,0-1 0 0 0,0 0 1 0 0,0 0-1 0 0,-10 10 23 0 0,0-2 1 0 0,-1 1-1 0 0,0-1 1 0 0,-1-1 0 0 0,1 0-1 0 0,-21 9 1 0 0,-19 12 2 0 0,21-9-56 0 0,-99 69 156 0 0,110-73-295 0 0,0 0 1 0 0,1 1 0 0 0,1 2 0 0 0,-20 24 0 0 0,35-39-120 0 0,0 0-1 0 0,0 1 1 0 0,0-1 0 0 0,1 0 0 0 0,-1 0 0 0 0,1 1 0 0 0,0-1-1 0 0,0 1 1 0 0,0-1 0 0 0,0 1 0 0 0,1 0 0 0 0,-1 6-1 0 0,1-2-1299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142 149 4260 0 0,'-1'-1'619'0'0,"1"0"-1"0"0,-1 0 0 0 0,-1 0 0 0 0,1 0 1 0 0,0 0-1 0 0,0 0 0 0 0,0 0 0 0 0,0 1 1 0 0,-1-1-1 0 0,1 0 0 0 0,0 1 0 0 0,-1-1 1 0 0,1 1-1 0 0,0-1 0 0 0,-1 1 0 0 0,1 0 1 0 0,0 0-1 0 0,-1-1 0 0 0,1 1 0 0 0,-1 0 1 0 0,1 0-1 0 0,-3 1 0 0 0,1 0-188 0 0,0-1 0 0 0,1 1-1 0 0,-1 1 1 0 0,0-1 0 0 0,0 0 0 0 0,0 1-1 0 0,1-1 1 0 0,-1 1 0 0 0,1 0 0 0 0,-3 2-1 0 0,-3 3-103 0 0,1 0-1 0 0,0 1 1 0 0,1 0 0 0 0,-1 0-1 0 0,-7 14 1 0 0,10-13-158 0 0,-1 1-1 0 0,1 0 1 0 0,0 0-1 0 0,1 0 1 0 0,0 0 0 0 0,1 0-1 0 0,0 1 1 0 0,1-1-1 0 0,0 1 1 0 0,0-1 0 0 0,1 1-1 0 0,3 19 1 0 0,-3-24-134 0 0,2 0 1 0 0,-1 0 0 0 0,1 0-1 0 0,-1 0 1 0 0,2-1-1 0 0,-1 1 1 0 0,1-1-1 0 0,-1 1 1 0 0,2-1-1 0 0,-1 0 1 0 0,0 0 0 0 0,1 0-1 0 0,0-1 1 0 0,0 1-1 0 0,1-1 1 0 0,-1 0-1 0 0,1 0 1 0 0,0 0-1 0 0,0-1 1 0 0,0 0 0 0 0,0 0-1 0 0,1 0 1 0 0,8 3-1 0 0,0-2-7 0 0,-1-1 0 0 0,1 0 0 0 0,0-1 0 0 0,-1-1 0 0 0,1 0 0 0 0,0 0 0 0 0,0-2 0 0 0,0 0 0 0 0,0 0 0 0 0,14-4 0 0 0,7-4 26 0 0,-1 0 0 0 0,56-25 0 0 0,-77 29 15 0 0,-1-2 0 0 0,1 1 0 0 0,-1-2 0 0 0,-1 1 0 0 0,0-2 1 0 0,0 1-1 0 0,0-2 0 0 0,-1 1 0 0 0,13-17 0 0 0,-19 21-3 0 0,0 0-1 0 0,0-1 1 0 0,-1 1 0 0 0,0-1-1 0 0,0 0 1 0 0,0 0 0 0 0,-1 0-1 0 0,1 0 1 0 0,-1 0 0 0 0,-1-1-1 0 0,1 1 1 0 0,-1 0 0 0 0,0-1-1 0 0,-1 0 1 0 0,0 1 0 0 0,0-1-1 0 0,0 1 1 0 0,-1-1 0 0 0,0 1-1 0 0,0-1 1 0 0,-4-12 0 0 0,0 8-6 0 0,-1-1 0 0 0,0 1 0 0 0,0 0 0 0 0,-1 1 0 0 0,-1 0-1 0 0,1 0 1 0 0,-2 0 0 0 0,1 1 0 0 0,-2 0 0 0 0,1 1 0 0 0,-1 0 0 0 0,0 0 0 0 0,-16-8 0 0 0,13 8-87 0 0,0 2 1 0 0,-1-1 0 0 0,0 2-1 0 0,0-1 1 0 0,0 2-1 0 0,0 0 1 0 0,-1 1-1 0 0,1 0 1 0 0,-1 1-1 0 0,0 1 1 0 0,-17 0-1 0 0,21 3-509 0 0,-1 0 0 0 0,0 0 0 0 0,1 1 0 0 0,0 0 0 0 0,-19 8 0 0 0,5-1-991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5749 0 0,'-12'0'1422'0'0,"0"1"0"0"0,1 1 0 0 0,0-1 1 0 0,-1 2-1 0 0,1-1 0 0 0,0 2 0 0 0,0 0 1 0 0,0 0-1 0 0,-14 8 0 0 0,13-5-816 0 0,0 0 1 0 0,1 1-1 0 0,1 0 0 0 0,-1 1 0 0 0,1 0 1 0 0,1 1-1 0 0,-15 18 0 0 0,17-19-502 0 0,0 1 0 0 0,0 1 0 0 0,1 0 0 0 0,0-1 0 0 0,1 2 0 0 0,0-1 0 0 0,1 1 0 0 0,1-1 0 0 0,0 1 0 0 0,0 0 0 0 0,1 0 0 0 0,0 1 0 0 0,1-1 0 0 0,1 0 0 0 0,0 1 0 0 0,0-1 0 0 0,2 0 0 0 0,-1 0 0 0 0,5 15 0 0 0,-3-15-31 0 0,1-1 0 0 0,1 0 0 0 0,0 0 0 0 0,0-1 0 0 0,1 1 0 0 0,1-1 0 0 0,0-1 0 0 0,0 1 0 0 0,17 16 0 0 0,-20-22-37 0 0,0 0 0 0 0,0-1 0 0 0,1 1 0 0 0,-1-1 0 0 0,1 0 0 0 0,0-1 0 0 0,-1 1-1 0 0,1-1 1 0 0,1 0 0 0 0,-1 0 0 0 0,0 0 0 0 0,0-1 0 0 0,1 1 0 0 0,-1-2 0 0 0,1 1-1 0 0,-1 0 1 0 0,1-1 0 0 0,-1 0 0 0 0,1 0 0 0 0,-1-1 0 0 0,1 0 0 0 0,-1 0 0 0 0,11-3 0 0 0,-12 2 30 0 0,0 0 1 0 0,0 0-1 0 0,0 0 1 0 0,0 0-1 0 0,-1-1 1 0 0,1 0 0 0 0,-1 0-1 0 0,1 0 1 0 0,-1 0-1 0 0,0 0 1 0 0,0-1-1 0 0,-1 1 1 0 0,1-1-1 0 0,-1 0 1 0 0,1 0 0 0 0,-1 0-1 0 0,0 0 1 0 0,-1 0-1 0 0,1-1 1 0 0,-1 1-1 0 0,0 0 1 0 0,0-1-1 0 0,0 1 1 0 0,0-1 0 0 0,-1 1-1 0 0,0-1 1 0 0,0 1-1 0 0,0-1 1 0 0,-2-8-1 0 0,2 9-101 0 0,-1 0 0 0 0,0 0 0 0 0,0-1-1 0 0,0 1 1 0 0,0 0 0 0 0,0 0 0 0 0,-1 0 0 0 0,0 0-1 0 0,0 1 1 0 0,0-1 0 0 0,0 0 0 0 0,-1 1-1 0 0,1 0 1 0 0,-1-1 0 0 0,0 1 0 0 0,0 0-1 0 0,0 0 1 0 0,0 1 0 0 0,-1-1 0 0 0,1 1 0 0 0,-1-1-1 0 0,0 1 1 0 0,1 0 0 0 0,-1 1 0 0 0,0-1-1 0 0,0 0 1 0 0,0 1 0 0 0,0 0 0 0 0,0 0-1 0 0,-1 0 1 0 0,-7 0 0 0 0,-9 5-2789 0 0,12 1 1236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0 138 676 0 0,'3'-6'2919'0'0,"-1"0"-1"0"0,0 0 1 0 0,-1 0 0 0 0,3-11 277 0 0,-4 17-3103 0 0,0 0 0 0 0,0 0-1 0 0,0 0 1 0 0,0 0 0 0 0,0 0-1 0 0,0 0 1 0 0,0 0 0 0 0,1 0-1 0 0,-1 0 1 0 0,0 0 0 0 0,0 0-1 0 0,0 0 1 0 0,0 0 0 0 0,0 0-1 0 0,1 0 1 0 0,-1 0 0 0 0,0 0-1 0 0,0 0 1 0 0,0 0 0 0 0,0 0-1 0 0,0 0 1 0 0,1 0 0 0 0,-1 0-1 0 0,0 0 1 0 0,0 0 0 0 0,0 0-1 0 0,0 0 1 0 0,0 0 0 0 0,0 0-1 0 0,1 0 1 0 0,-1-1 370 0 0,0 1-370 0 0,0 0 0 0 0,0 0 0 0 0,0 0-1 0 0,1 0 1 0 0,-1 0 0 0 0,0-1-1 0 0,0 1 1 0 0,0 0 0 0 0,0 0-1 0 0,0 0 1 0 0,0 0 0 0 0,0 0-1 0 0,0 0 1 0 0,0-1 0 0 0,0 1-1 0 0,0 0 1 0 0,7 11 2012 0 0,-2 4-1933 0 0,-1 0 377 0 0,-1 1 0 0 0,-1-1 0 0 0,2 17 0 0 0,3 26 125 0 0,-5-48-578 0 0,0 1 6 0 0,0 0 0 0 0,1 0 1 0 0,1 0-1 0 0,-1 0 0 0 0,7 10 0 0 0,-9-18-86 0 0,1-1 0 0 0,-1 1 0 0 0,1-1 0 0 0,0 0 0 0 0,-1 0 0 0 0,1 0 0 0 0,0 0 0 0 0,1 0 0 0 0,-1 0 0 0 0,0 0 0 0 0,0-1 0 0 0,1 1-1 0 0,-1-1 1 0 0,1 0 0 0 0,-1 1 0 0 0,1-1 0 0 0,-1 0 0 0 0,1-1 0 0 0,0 1 0 0 0,0 0 0 0 0,-1-1 0 0 0,1 0 0 0 0,0 1 0 0 0,0-1 0 0 0,5-1 0 0 0,2 0 0 0 0,1-1 0 0 0,-1-1 0 0 0,0 1 0 0 0,0-2 0 0 0,-1 1-1 0 0,1-2 1 0 0,-1 1 0 0 0,0-1 0 0 0,0 0 0 0 0,9-7 0 0 0,7-7 19 0 0,45-45 0 0 0,-50 41 151 0 0,0-1-1 0 0,-2-1 0 0 0,0-1 1 0 0,-2-1-1 0 0,-1 0 1 0 0,16-43-1 0 0,-20 44 1129 0 0,-11 39-1290 0 0,0-1 0 0 0,1 1 1 0 0,0 0-1 0 0,1-1 1 0 0,0 0-1 0 0,1 1 0 0 0,1-1 1 0 0,0 0-1 0 0,0 0 0 0 0,1-1 1 0 0,1 1-1 0 0,0-1 1 0 0,0 0-1 0 0,1-1 0 0 0,11 13 1 0 0,-8-12-101 0 0,0-2 0 0 0,1 1-1 0 0,0-1 1 0 0,23 14 0 0 0,25 6-3720 0 0,-45-23 2194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22 5473 0 0,'-1'-2'705'0'0,"0"0"0"0"0,0 1 0 0 0,0-1 0 0 0,0 1 1 0 0,-1-1-1 0 0,1 1 0 0 0,0 0 0 0 0,-1-1 1 0 0,1 1-1 0 0,-1 0 0 0 0,1 0 0 0 0,-1 0 0 0 0,0 0 1 0 0,1 1-1 0 0,-1-1 0 0 0,-3-1 0 0 0,4 2-581 0 0,-1 1-1 0 0,1-1 0 0 0,0 0 1 0 0,0 1-1 0 0,0-1 0 0 0,-1 0 1 0 0,1 1-1 0 0,0 0 0 0 0,0-1 1 0 0,0 1-1 0 0,0 0 0 0 0,0-1 1 0 0,0 1-1 0 0,0 0 0 0 0,0 0 1 0 0,0 0-1 0 0,1 0 0 0 0,-1 0 1 0 0,0 0-1 0 0,0 0 0 0 0,1 0 1 0 0,-1 0-1 0 0,1 0 0 0 0,-1 1 1 0 0,1-1-1 0 0,-1 2 0 0 0,-9 23 594 0 0,1 1 1 0 0,1-1-1 0 0,-8 48 0 0 0,-2 87 484 0 0,8-26-316 0 0,6 0 0 0 0,17 170 1 0 0,-9-264-761 0 0,-2-5-423 0 0,2 1 1 0 0,2-1-1 0 0,13 45 1 0 0,-18-77-34 0 0,1 0 0 0 0,0 0-1 0 0,0 0 1 0 0,0 0 0 0 0,0-1 0 0 0,0 1 0 0 0,1-1 0 0 0,0 1 0 0 0,-1-1 0 0 0,5 3-1 0 0,3 1-1263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35 5124 0 0,'-23'-24'9430'0'0,"21"23"-9018"0"0,-1-1 0 0 0,1 1 1 0 0,0 0-1 0 0,-1 0 1 0 0,1 0-1 0 0,-1 0 0 0 0,0 1 1 0 0,1-1-1 0 0,-1 1 0 0 0,-5-1 1 0 0,1 1-17 0 0,-1 0 0 0 0,0 1 0 0 0,0 0 0 0 0,1 0 0 0 0,-1 1 0 0 0,1-1 0 0 0,-1 2 0 0 0,1-1 0 0 0,0 1 0 0 0,-11 6 0 0 0,2 0 83 0 0,0 1 1 0 0,0 1-1 0 0,-16 15 1 0 0,30-24-427 0 0,-1 0 1 0 0,0 0 0 0 0,1 1 0 0 0,-1-1 0 0 0,1 1-1 0 0,0 0 1 0 0,0 0 0 0 0,0 0 0 0 0,0 0 0 0 0,1 0-1 0 0,-1 0 1 0 0,1 1 0 0 0,0-1 0 0 0,-1 0 0 0 0,2 1-1 0 0,-1-1 1 0 0,0 1 0 0 0,1-1 0 0 0,-1 1-1 0 0,1-1 1 0 0,0 1 0 0 0,0-1 0 0 0,1 1 0 0 0,0 4-1 0 0,0-3-21 0 0,0-1-1 0 0,1 1 0 0 0,0-1 0 0 0,-1 0 0 0 0,1 0 0 0 0,1 0 0 0 0,-1 0 1 0 0,0 0-1 0 0,1 0 0 0 0,0-1 0 0 0,0 1 0 0 0,0-1 0 0 0,1 0 0 0 0,-1 0 1 0 0,1 0-1 0 0,6 4 0 0 0,0-2 8 0 0,0-1 0 0 0,0 0 1 0 0,0 0-1 0 0,1-1 0 0 0,0 0 1 0 0,0-1-1 0 0,-1-1 0 0 0,17 2 1 0 0,17 2 175 0 0,-43-5-164 0 0,1 1 12 0 0,-2-1-59 0 0,0-1-1 0 0,1 1 1 0 0,-1 0 0 0 0,0 0 0 0 0,0 0 0 0 0,0 0 0 0 0,1 0 0 0 0,-1 0 0 0 0,0 0-1 0 0,0 0 1 0 0,0 0 0 0 0,1 0 0 0 0,-1 0 0 0 0,0 0 0 0 0,0 0 0 0 0,0 0 0 0 0,1 0 0 0 0,-1 0-1 0 0,0 1 1 0 0,0-1 0 0 0,0 0 0 0 0,1 0 0 0 0,-1 0 0 0 0,0 0 0 0 0,0 0 0 0 0,0 0-1 0 0,0 0 1 0 0,1 1 0 0 0,-1-1 0 0 0,0 0 0 0 0,0 0 0 0 0,0 0 0 0 0,0 0 0 0 0,0 1-1 0 0,0-1 1 0 0,0 0 0 0 0,1 0 0 0 0,-1 0 0 0 0,0 0 0 0 0,0 1 0 0 0,0-1 0 0 0,0 0-1 0 0,0 0 1 0 0,0 1 0 0 0,-28 28 139 0 0,-50 56 187 0 0,69-73-272 0 0,0 0 0 0 0,1 0-1 0 0,1 1 1 0 0,0 0-1 0 0,-10 27 1 0 0,15-35-38 0 0,0 0-1 0 0,1 1 1 0 0,0-1 0 0 0,0 0-1 0 0,0 1 1 0 0,1-1 0 0 0,0 0 0 0 0,0 1-1 0 0,0-1 1 0 0,1 0 0 0 0,0 1-1 0 0,0-1 1 0 0,0 0 0 0 0,0 0 0 0 0,1 1-1 0 0,0-1 1 0 0,0 0 0 0 0,0-1-1 0 0,1 1 1 0 0,0 0 0 0 0,0-1-1 0 0,0 1 1 0 0,0-1 0 0 0,1 0 0 0 0,6 6-1 0 0,-3-4 2 0 0,0-1 0 0 0,0 0 0 0 0,0 0-1 0 0,1-1 1 0 0,0 0 0 0 0,0 0 0 0 0,0-1-1 0 0,0 0 1 0 0,0-1 0 0 0,1 1 0 0 0,-1-2 0 0 0,1 1-1 0 0,-1-1 1 0 0,1 0 0 0 0,12-1 0 0 0,13-3-71 0 0,0 0 0 0 0,0-3 0 0 0,60-17 0 0 0,31-22-3215 0 0,-85 27 1669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5416 0 0,'-6'-14'15754'0'0,"1"26"-15260"0"0,0 0 0 0 0,0 1 1 0 0,1-1-1 0 0,0 1 0 0 0,1 0 1 0 0,1 0-1 0 0,-2 26 0 0 0,-4 20 218 0 0,5-24-600 0 0,3-29-703 0 0,0 0-1 0 0,-1 1 1 0 0,0-1 0 0 0,0 0 0 0 0,0 1 0 0 0,-1-1 0 0 0,-2 7 0 0 0,1-7-978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2356 0 0,'2'-2'5004'0'0,"7"-11"-1753"0"0,-4 9-2549 0 0,-1 1 0 0 0,1 0 1 0 0,0 0-1 0 0,1 0 0 0 0,7-3 0 0 0,54-14 921 0 0,-54 17-1251 0 0,311-62 3486 0 0,-202 49-1692 0 0,-121 16-2103 0 0,1-1-1 0 0,-1 1 0 0 0,0 0 0 0 0,0 0 0 0 0,1 0 0 0 0,-1 0 0 0 0,0 0 0 0 0,0 0 0 0 0,1 0 1 0 0,-1 0-1 0 0,0 0 0 0 0,0 0 0 0 0,1 1 0 0 0,-1-1 0 0 0,0 1 0 0 0,0-1 0 0 0,0 1 0 0 0,0-1 0 0 0,1 1 1 0 0,-1 0-1 0 0,0-1 0 0 0,0 1 0 0 0,0 0 0 0 0,-1 0 0 0 0,1 0 0 0 0,0 0 0 0 0,0 0 0 0 0,0 0 1 0 0,-1 0-1 0 0,1 0 0 0 0,0 0 0 0 0,-1 0 0 0 0,1 0 0 0 0,-1 0 0 0 0,1 1 0 0 0,-1-1 0 0 0,0 0 1 0 0,1 0-1 0 0,-1 0 0 0 0,0 1 0 0 0,0-1 0 0 0,0 0 0 0 0,0 1 0 0 0,0-1 0 0 0,0 2 0 0 0,-24 129 1002 0 0,-10 45-444 0 0,31-160-630 0 0,0 0-1 0 0,2 1 1 0 0,0 19 0 0 0,1-31-348 0 0,0 0 1 0 0,1 0-1 0 0,-1 0 1 0 0,2 0-1 0 0,-1 0 1 0 0,0-1-1 0 0,1 1 1 0 0,0 0-1 0 0,1-1 1 0 0,-1 1-1 0 0,1-1 1 0 0,6 8-1 0 0,4 1-1243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87 4364 0 0,'-7'4'2367'0'0,"0"1"0"0"0,1 0-1 0 0,-13 12 1 0 0,15-12-1608 0 0,-1 0 1 0 0,1 0-1 0 0,0 1 1 0 0,0 0-1 0 0,-3 6 1 0 0,5-7-557 0 0,0 0 0 0 0,0 0 0 0 0,1 0 1 0 0,-1 0-1 0 0,1 1 0 0 0,0-1 1 0 0,0 0-1 0 0,1 0 0 0 0,0 1 1 0 0,-1-1-1 0 0,2 0 0 0 0,-1 0 1 0 0,1 1-1 0 0,0-1 0 0 0,0 0 1 0 0,3 8-1 0 0,-3-8-125 0 0,1-1-1 0 0,0 1 1 0 0,0-1-1 0 0,0 1 1 0 0,1-1 0 0 0,0 0-1 0 0,-1 0 1 0 0,1-1-1 0 0,1 1 1 0 0,-1 0 0 0 0,0-1-1 0 0,1 0 1 0 0,0 0-1 0 0,0 0 1 0 0,0 0-1 0 0,4 2 1 0 0,-1-2-6 0 0,-1-1 0 0 0,1 0 1 0 0,0 0-1 0 0,0 0 0 0 0,0-1 0 0 0,0 0 0 0 0,0 0 0 0 0,0 0 0 0 0,13-2 0 0 0,5-2 22 0 0,-1-1 0 0 0,1-1 0 0 0,-1-1 0 0 0,-1-1 0 0 0,24-11 0 0 0,-34 13-19 0 0,0-1 0 0 0,-1 0 1 0 0,1-1-1 0 0,-1 0 1 0 0,-1-1-1 0 0,0 0 0 0 0,0-1 1 0 0,0 0-1 0 0,9-12 1 0 0,-16 17-30 0 0,-1 0 0 0 0,0 0 0 0 0,0 0 0 0 0,0-1 1 0 0,0 1-1 0 0,-1-1 0 0 0,0 0 0 0 0,0 0 0 0 0,0 0 1 0 0,-1 0-1 0 0,1 0 0 0 0,-1 0 0 0 0,0 0 0 0 0,-1 0 1 0 0,1-1-1 0 0,-1 1 0 0 0,0 0 0 0 0,0 0 0 0 0,-1 0 1 0 0,0-1-1 0 0,0 1 0 0 0,0 0 0 0 0,0 0 0 0 0,-1 0 1 0 0,0 0-1 0 0,-3-6 0 0 0,2 6-24 0 0,1 1 0 0 0,-1-1 0 0 0,0 1 0 0 0,0 0 0 0 0,-1 0 0 0 0,1 1 0 0 0,-1-1 0 0 0,0 1 0 0 0,0-1 0 0 0,0 1 0 0 0,0 1 0 0 0,-1-1 0 0 0,1 0 0 0 0,-1 1 0 0 0,0 0 0 0 0,1 0 0 0 0,-1 0 0 0 0,0 1 0 0 0,-8-2 0 0 0,4 2-4 0 0,-1 0 1 0 0,1 0-1 0 0,-1 1 1 0 0,0 0-1 0 0,1 1 1 0 0,-1 0-1 0 0,1 0 1 0 0,-1 1-1 0 0,-14 5 1 0 0,-2 2 20 0 0,0 2 0 0 0,1 0 0 0 0,0 2 0 0 0,1 0 0 0 0,-34 26 1 0 0,41-26-8 0 0,1 1 0 0 0,1 1 0 0 0,1 0 0 0 0,0 1 0 0 0,0 1 0 0 0,2 0 1 0 0,0 0-1 0 0,-9 20 0 0 0,4-2 47 0 0,2 0 0 0 0,1 1 1 0 0,2 1-1 0 0,-9 50 0 0 0,9-23 173 0 0,-4 115-1 0 0,7-86-91 0 0,0 20-498 0 0,9-94 27 0 0,-1-14-136 0 0,1 0-1 0 0,-1-1 1 0 0,1 1-1 0 0,1 0 1 0 0,-1 0-1 0 0,1 0 1 0 0,1 4-1 0 0,5 2-1166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19 133 1664 0 0,'-2'2'3731'0'0,"0"1"-3049"0"0,0-1 0 0 0,1 1 0 0 0,-1-1 0 0 0,1 1 0 0 0,-1-1 0 0 0,1 1 0 0 0,0 0 0 0 0,0 0 0 0 0,0 0 0 0 0,0 0 1 0 0,1 0-1 0 0,-1 0 0 0 0,1 4 0 0 0,0-2-111 0 0,0 1 0 0 0,0 0 1 0 0,1-1-1 0 0,0 1 0 0 0,0-1 1 0 0,4 11-1 0 0,-1-7-266 0 0,0 0 0 0 0,0 0 0 0 0,1 0 1 0 0,0-1-1 0 0,1 1 0 0 0,0-1 0 0 0,0 0 0 0 0,10 8 0 0 0,-9-10-190 0 0,-1-1-1 0 0,1-1 1 0 0,1 1-1 0 0,-1-1 1 0 0,1 0 0 0 0,0-1-1 0 0,0 0 1 0 0,0 0-1 0 0,0-1 1 0 0,0 0-1 0 0,0 0 1 0 0,1-1-1 0 0,-1 0 1 0 0,1-1-1 0 0,-1 1 1 0 0,1-2-1 0 0,-1 1 1 0 0,1-1-1 0 0,-1 0 1 0 0,1-1 0 0 0,11-4-1 0 0,-8 3-10 0 0,0-1 0 0 0,-1-1 1 0 0,1 0-1 0 0,-1 0 0 0 0,0-1 0 0 0,0 0 0 0 0,-1-1 0 0 0,0 0 1 0 0,0-1-1 0 0,-1 0 0 0 0,1-1 0 0 0,-2 0 0 0 0,1 0 1 0 0,6-11-1 0 0,-11 15-48 0 0,-1-1 1 0 0,0 0 0 0 0,0 0 0 0 0,0 0 0 0 0,-1 0-1 0 0,0 0 1 0 0,0 0 0 0 0,-1-1 0 0 0,1 1 0 0 0,-1 0-1 0 0,-1-1 1 0 0,1 1 0 0 0,-1-1 0 0 0,0 1 0 0 0,-1-1-1 0 0,1 1 1 0 0,-2-1 0 0 0,1 1 0 0 0,0-1 0 0 0,-1 1-1 0 0,0 0 1 0 0,-1 0 0 0 0,1 0 0 0 0,-1 0 0 0 0,0 0-1 0 0,-1 1 1 0 0,0-1 0 0 0,1 1 0 0 0,-2 0-1 0 0,1 0 1 0 0,0 0 0 0 0,-1 1 0 0 0,0 0 0 0 0,0 0-1 0 0,0 0 1 0 0,-1 0 0 0 0,1 1 0 0 0,-1 0 0 0 0,0 0-1 0 0,0 0 1 0 0,0 1 0 0 0,0 0 0 0 0,-12-3 0 0 0,12 4-322 0 0,0 1 1 0 0,0-1 0 0 0,0 1 0 0 0,-1 0 0 0 0,1 0 0 0 0,0 1 0 0 0,0-1 0 0 0,0 1-1 0 0,0 1 1 0 0,0-1 0 0 0,0 1 0 0 0,1 0 0 0 0,-1 1 0 0 0,0-1 0 0 0,1 1 0 0 0,0 0-1 0 0,0 0 1 0 0,-9 7 0 0 0,-2 4-1342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2452 0 0,'5'-13'17218'0'0,"9"55"-16342"0"0,-3 1 1 0 0,-1 0-1 0 0,-3 1 1 0 0,4 59-1 0 0,-6-8-5766 0 0,-3-79 3394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1888 0 0,'0'0'3635'0'0,"-5"3"-595"0"0,-11 7-1352 0 0,1 2 0 0 0,1 0 0 0 0,-24 24 0 0 0,-1 2-444 0 0,29-29-976 0 0,-52 47 1868 0 0,-103 72 0 0 0,148-115-1725 0 0,12-9-195 0 0,0-1 0 0 0,0 1 0 0 0,0-1-1 0 0,0 0 1 0 0,-11 5 0 0 0,15-8 224 0 0,3-3-398 0 0,8-7 28 0 0,-1 1 1 0 0,1 0-1 0 0,1 0 1 0 0,-1 1-1 0 0,1 1 1 0 0,1 0-1 0 0,-1 0 1 0 0,1 1-1 0 0,1 1 0 0 0,-1 0 1 0 0,1 0-1 0 0,17-3 1 0 0,-24 7-11 0 0,0 1 0 0 0,0 0 0 0 0,0 0-1 0 0,0 0 1 0 0,0 1 0 0 0,0 0 0 0 0,0 0 0 0 0,-1 0 0 0 0,1 1 0 0 0,0 0 0 0 0,-1 0-1 0 0,1 0 1 0 0,-1 1 0 0 0,1 0 0 0 0,-1 0 0 0 0,0 0 0 0 0,0 1 0 0 0,-1-1 0 0 0,1 1 0 0 0,4 5-1 0 0,7 9-161 0 0,0 1 1 0 0,-1 0-1 0 0,20 34 0 0 0,-23-34-442 0 0,10 17-2505 0 0,-12-24 1479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2052 0 0,'0'0'14246'0'0,"-3"4"-12856"0"0,-3 6-818 0 0,1 1 0 0 0,0-1 0 0 0,1 1-1 0 0,0 0 1 0 0,0 0 0 0 0,2 0-1 0 0,-1 0 1 0 0,-1 22 0 0 0,3-24-405 0 0,1 0 1 0 0,0 0-1 0 0,0 0 0 0 0,1 0 0 0 0,0 1 1 0 0,1-2-1 0 0,-1 1 0 0 0,2 0 1 0 0,0 0-1 0 0,0-1 0 0 0,0 1 1 0 0,7 11-1 0 0,-8-18-122 0 0,-1 0 0 0 0,1 1 0 0 0,0-1 1 0 0,0 0-1 0 0,0 0 0 0 0,0 0 0 0 0,0-1 0 0 0,0 1 0 0 0,1 0 0 0 0,-1-1 1 0 0,1 1-1 0 0,-1-1 0 0 0,1 0 0 0 0,-1 0 0 0 0,6 2 0 0 0,-3-2 29 0 0,0-1 0 0 0,0 1 0 0 0,1-1-1 0 0,-1 0 1 0 0,0 0 0 0 0,0 0 0 0 0,0 0-1 0 0,6-2 1 0 0,3-2 107 0 0,1 0 0 0 0,-1-1 0 0 0,0 0 0 0 0,-1-1 0 0 0,16-9 0 0 0,-20 10-103 0 0,0 0 1 0 0,-1 0-1 0 0,0-1 0 0 0,1 0 1 0 0,-2 0-1 0 0,1-1 1 0 0,-1 0-1 0 0,0-1 1 0 0,0 1-1 0 0,6-12 1 0 0,-3 3-473 0 0,-7 11-103 0 0,-1 1 1 0 0,1-1-1 0 0,-1 1 1 0 0,0-1 0 0 0,0 0-1 0 0,0 1 1 0 0,0-7-1 0 0,-1 2-1115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17:56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25 752 0 0,'0'-3'14288'0'0,"-4"-19"-3616"0"0,3 27-10153 0 0,1 8-323 0 0,1 0 0 0 0,0 1 1 0 0,1-1-1 0 0,0 0 0 0 0,1 0 0 0 0,0 0 0 0 0,1 0 1 0 0,0-1-1 0 0,1 1 0 0 0,1-1 0 0 0,0 0 1 0 0,12 17-1 0 0,4 5-864 0 0,2-2 1 0 0,2 0-1 0 0,28 27 1 0 0,-36-41-932 0 0,3-2-12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4528 0 0,'0'-1'732'0'0,"-1"-1"0"0"0,0 0 0 0 0,1 1 0 0 0,-1-1 1 0 0,1 1-1 0 0,0-1 0 0 0,-1 0 0 0 0,1 1 0 0 0,0-1 0 0 0,0 0 0 0 0,0 1 0 0 0,0-1 0 0 0,0 0 0 0 0,1-2 0 0 0,9-21 4554 0 0,-8 20-4800 0 0,-1 4-391 0 0,0 0 0 0 0,-1 0 0 0 0,1 1 0 0 0,0-1 0 0 0,0 1 0 0 0,-1-1 0 0 0,1 0 0 0 0,0 1 0 0 0,0-1 0 0 0,0 1-1 0 0,0-1 1 0 0,0 1 0 0 0,0 0 0 0 0,0 0 0 0 0,0-1 0 0 0,0 1 0 0 0,0 0 0 0 0,0 0 0 0 0,0 0 0 0 0,0 0 0 0 0,0 0 0 0 0,0 0 0 0 0,0 0-1 0 0,0 0 1 0 0,0 0 0 0 0,1 1 0 0 0,25 8 1147 0 0,-21-4-1119 0 0,1 0-1 0 0,-1 1 0 0 0,0 0 1 0 0,-1 0-1 0 0,0 0 0 0 0,0 0 1 0 0,0 1-1 0 0,-1 0 0 0 0,1 0 1 0 0,-2 0-1 0 0,1 1 0 0 0,-1-1 1 0 0,3 10-1 0 0,2 13 93 0 0,-1 0 0 0 0,4 33 1 0 0,-10-58-174 0 0,2 46 283 0 0,-2-51-322 0 0,-1 0 0 0 0,0 0 0 0 0,0 0 0 0 0,0-1 0 0 0,0 1 0 0 0,0 0 0 0 0,0 0 0 0 0,1 0 0 0 0,-1 0 0 0 0,0 0 0 0 0,0-1 0 0 0,0 1 0 0 0,0 0-1 0 0,1 0 1 0 0,-1 0 0 0 0,0 0 0 0 0,0 0 0 0 0,0 0 0 0 0,1 0 0 0 0,-1 0 0 0 0,0 0 0 0 0,0 0 0 0 0,0 0 0 0 0,1 0 0 0 0,-1 0 0 0 0,0 0 0 0 0,0 0 0 0 0,0 0 0 0 0,1 0 0 0 0,-1 0 0 0 0,0 0 0 0 0,0 0 0 0 0,0 0 0 0 0,0 0 0 0 0,1 0 0 0 0,-1 0 0 0 0,0 1 0 0 0,0-1 0 0 0,0 0 0 0 0,0 0 0 0 0,1 0 0 0 0,-1 0 0 0 0,0 0 0 0 0,0 0 0 0 0,0 1 0 0 0,0-1 0 0 0,0 0 0 0 0,1 0 0 0 0,-1 0 0 0 0,0 0-1 0 0,0 1 1 0 0,0-1 0 0 0,0 0 0 0 0,0 0 0 0 0,0 0 0 0 0,0 1 0 0 0,0-1 0 0 0,0 0 0 0 0,0 0 0 0 0,0 0 0 0 0,0 1 0 0 0,0-1 0 0 0,0 0 0 0 0,0 0 0 0 0,0 0 0 0 0,0 1 0 0 0,0-1 0 0 0,10-11 37 0 0,-10 10-48 0 0,75-100-3 0 0,-10 22 59 0 0,-46 58-11 0 0,-2 2 81 0 0,27-23 1 0 0,-39 38-75 0 0,0 0-1 0 0,0 0 0 0 0,0 1 1 0 0,0 0-1 0 0,1 0 1 0 0,-1 0-1 0 0,1 1 1 0 0,0-1-1 0 0,0 1 1 0 0,0 1-1 0 0,7-2 1 0 0,-9 3-18 0 0,-1 0 1 0 0,1 1 0 0 0,0-1 0 0 0,-1 1-1 0 0,1 0 1 0 0,0 0 0 0 0,-1 0-1 0 0,1 0 1 0 0,-1 0 0 0 0,0 1 0 0 0,1 0-1 0 0,-1 0 1 0 0,0 0 0 0 0,0 0 0 0 0,0 0-1 0 0,0 1 1 0 0,-1-1 0 0 0,1 1-1 0 0,0 0 1 0 0,-1-1 0 0 0,0 1 0 0 0,3 6-1 0 0,6 7 32 0 0,-2 0-1 0 0,0 1 1 0 0,6 18-1 0 0,-13-30-46 0 0,6 17 54 0 0,8 31-1 0 0,-6-15-1 0 0,-6-22-22 0 0,-1 0-1 0 0,2 31 1 0 0,-4-34-365 0 0,0 0 1 0 0,1 0-1 0 0,0 0 0 0 0,8 24 0 0 0,-2-16-2568 0 0,2-11 1285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88 184 0 0,'-4'-15'7037'0'0,"2"1"-2417"0"0,-5-1-1272 0 0,7 5-839 0 0,-4 0-601 0 0,4 2-412 0 0,-3 1 588 0 0,-1-1-1080 0 0,-3 33-6540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5272 0 0,'6'-1'12224'0'0,"4"30"-9616"0"0,13 56 0 0 0,-9-28-1513 0 0,1 8-107 0 0,-13-41-5474 0 0,2-137 4702 0 0,-2 98 99 0 0,0 0 0 0 0,1 1 0 0 0,0 0 0 0 0,1-1 0 0 0,1 1 0 0 0,6-13-1 0 0,-8 21-237 0 0,1 1-1 0 0,0 0 1 0 0,0 0-1 0 0,0 0 0 0 0,1 1 1 0 0,0-1-1 0 0,-1 1 1 0 0,2 0-1 0 0,-1 0 0 0 0,0 1 1 0 0,10-5-1 0 0,3-1 100 0 0,0 1-1 0 0,27-7 1 0 0,-6 3 267 0 0,0 3 1 0 0,45-6 0 0 0,-81 15-383 0 0,-1 0 1 0 0,1 0 0 0 0,-1 0 0 0 0,1 0-1 0 0,-1 0 1 0 0,1 1 0 0 0,-1-1 0 0 0,0 1-1 0 0,1 0 1 0 0,-1-1 0 0 0,0 1 0 0 0,1 0-1 0 0,-1 0 1 0 0,0 0 0 0 0,0 1 0 0 0,0-1 0 0 0,0 1-1 0 0,2 1 1 0 0,0 1 41 0 0,0 0 0 0 0,-1 0 0 0 0,0 0 0 0 0,0 1 0 0 0,0-1 0 0 0,0 1 0 0 0,4 9 0 0 0,-1 5 90 0 0,0 0 0 0 0,-1 1 0 0 0,4 25 0 0 0,-3-1-108 0 0,17 83-159 0 0,-1-47-2780 0 0,-17-66 1247 0 0,1 0-2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5124 0 0,'0'-1'883'0'0,"-1"0"0"0"0,1 0 0 0 0,0-1 0 0 0,0 1 0 0 0,0 0 0 0 0,0 0 0 0 0,0-1 0 0 0,0 1 0 0 0,1 0 0 0 0,-1 0 0 0 0,0-1 0 0 0,1 1 0 0 0,0-2 0 0 0,24-2 125 0 0,1 0 0 0 0,0 2 0 0 0,0 1-1 0 0,31 1 1 0 0,6-1-270 0 0,154-18 1829 0 0,-171 16 248 0 0,-46 4-2806 0 0,0 0 0 0 0,0 0-1 0 0,0 0 1 0 0,0 0 0 0 0,1 1-1 0 0,-1-1 1 0 0,0 0 0 0 0,0 0-1 0 0,0 0 1 0 0,0 0 0 0 0,0 0-1 0 0,1 0 1 0 0,-1 0 0 0 0,0 0-1 0 0,0 1 1 0 0,0-1-1 0 0,0 0 1 0 0,0 0 0 0 0,0 0-1 0 0,0 0 1 0 0,0 1 0 0 0,0-1-1 0 0,1 0 1 0 0,-1 0 0 0 0,0 0-1 0 0,0 0 1 0 0,0 0 0 0 0,0 1-1 0 0,0-1 1 0 0,0 0 0 0 0,0 0-1 0 0,0 0 1 0 0,0 1 0 0 0,0-1-1 0 0,0 0 1 0 0,0 0-1 0 0,0 0 1 0 0,-1 0 0 0 0,1 1-1 0 0,0-1 1 0 0,0 0 0 0 0,0 0-1 0 0,0 0 1 0 0,0 0 0 0 0,0 0-1 0 0,0 1 1 0 0,0-1 0 0 0,-1 0-1 0 0,-20 27 112 0 0,-66 93 159 0 0,76-102-254 0 0,0 1-1 0 0,1 0 0 0 0,1 0 1 0 0,-12 42-1 0 0,17-47-37 0 0,1-1-1 0 0,1 1 1 0 0,0-1-1 0 0,1 1 1 0 0,0 0 0 0 0,1-1-1 0 0,3 26 1 0 0,-2-32-242 0 0,1 0 0 0 0,0 0 0 0 0,0 0 0 0 0,0-1 0 0 0,1 1 0 0 0,0-1 0 0 0,1 1 0 0 0,-1-1-1 0 0,1 0 1 0 0,0 0 0 0 0,0-1 0 0 0,1 1 0 0 0,0-1 0 0 0,0 0 0 0 0,0 0 0 0 0,0-1 0 0 0,8 5 0 0 0,8 3-1355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 2404 0 0,'0'-3'1702'0'0,"-1"0"0"0"0,1 0-1 0 0,0 1 1 0 0,-1-1 0 0 0,1 0-1 0 0,-1 0 1 0 0,-1-3 0 0 0,1 5-1288 0 0,1-1 1 0 0,-1 1 0 0 0,0 0-1 0 0,1 0 1 0 0,-1-1-1 0 0,0 1 1 0 0,0 0-1 0 0,0 0 1 0 0,0 0 0 0 0,0 0-1 0 0,0 0 1 0 0,-2-1-1 0 0,1 1-250 0 0,-1 1 0 0 0,1-1 0 0 0,0 0-1 0 0,-1 1 1 0 0,1-1 0 0 0,-1 1 0 0 0,1 0-1 0 0,0 0 1 0 0,-1 0 0 0 0,1 0 0 0 0,-1 0-1 0 0,1 0 1 0 0,0 1 0 0 0,-1-1 0 0 0,1 1 0 0 0,0-1-1 0 0,-1 1 1 0 0,-3 2 0 0 0,2-1-82 0 0,0 1 1 0 0,0-1-1 0 0,1 1 0 0 0,-1 0 1 0 0,0 0-1 0 0,1 0 1 0 0,0 1-1 0 0,-1-1 0 0 0,1 1 1 0 0,1 0-1 0 0,-1 0 0 0 0,1 0 1 0 0,-1 0-1 0 0,1 0 1 0 0,0 1-1 0 0,1-1 0 0 0,-1 1 1 0 0,1-1-1 0 0,0 1 0 0 0,0-1 1 0 0,-1 8-1 0 0,1-7-55 0 0,1 0 0 0 0,-1 0 0 0 0,1 0-1 0 0,0 0 1 0 0,0 0 0 0 0,0 0 0 0 0,1 0 0 0 0,0 0 0 0 0,0 0-1 0 0,0 0 1 0 0,1 0 0 0 0,-1 0 0 0 0,1-1 0 0 0,0 1 0 0 0,1 0-1 0 0,-1-1 1 0 0,1 0 0 0 0,0 0 0 0 0,0 0 0 0 0,4 5-1 0 0,-6-8-24 0 0,2 1-2 0 0,-1 1 0 0 0,1-1 0 0 0,0 0 0 0 0,-1 1 0 0 0,1-2 0 0 0,0 1 0 0 0,0 0 0 0 0,1 0 0 0 0,-1-1 0 0 0,0 0 0 0 0,0 0-1 0 0,1 0 1 0 0,-1 0 0 0 0,1 0 0 0 0,5 0 0 0 0,-10-1-1 0 0,0 0-1 0 0,0 1 1 0 0,0-1-1 0 0,0 0 1 0 0,0 0-1 0 0,0 1 1 0 0,0-1-1 0 0,0 1 1 0 0,0-1-1 0 0,0 1 1 0 0,0-1-1 0 0,0 1 1 0 0,0 0 0 0 0,-1 1-1 0 0,-10 6-8 0 0,4-4 22 0 0,0 1 0 0 0,0 1 0 0 0,0 0-1 0 0,1 0 1 0 0,0 0 0 0 0,0 1 0 0 0,1 0 0 0 0,-1 0-1 0 0,1 1 1 0 0,1-1 0 0 0,0 1 0 0 0,0 1 0 0 0,0-1 0 0 0,1 1-1 0 0,0-1 1 0 0,1 1 0 0 0,-4 15 0 0 0,7-20-19 0 0,-1 0 1 0 0,1 0-1 0 0,1-1 1 0 0,-1 1-1 0 0,0 0 1 0 0,1-1-1 0 0,-1 1 1 0 0,1-1-1 0 0,0 1 1 0 0,1-1 0 0 0,-1 1-1 0 0,0-1 1 0 0,1 1-1 0 0,0-1 1 0 0,0 0-1 0 0,0 0 1 0 0,0 0-1 0 0,0 0 1 0 0,1 0-1 0 0,-1-1 1 0 0,1 1-1 0 0,0-1 1 0 0,0 1-1 0 0,0-1 1 0 0,0 0-1 0 0,0 0 1 0 0,0-1-1 0 0,1 1 1 0 0,3 1-1 0 0,4 2-125 0 0,-1-1 0 0 0,1-1 0 0 0,-1 0 0 0 0,1 0 1 0 0,0-1-1 0 0,0-1 0 0 0,1 0 0 0 0,14 0 0 0 0,-10-2 6 0 0,1-1 1 0 0,-1-1 0 0 0,0 0 0 0 0,-1-1 0 0 0,1-1-1 0 0,-1 0 1 0 0,0-1 0 0 0,0-1 0 0 0,26-15-1 0 0,-25 11 276 0 0,0 0 0 0 0,0-2 0 0 0,-1 0 0 0 0,0 0-1 0 0,-1-1 1 0 0,-1-1 0 0 0,18-26 0 0 0,31-61 2077 0 0,-55 88-1773 0 0,7-8 296 0 0,-6 6 752 0 0,-7 24-1464 0 0,-1 0 0 0 0,1 0-1 0 0,-2-1 1 0 0,0 9 0 0 0,0-6-21 0 0,1 0 0 0 0,0 0 0 0 0,2 18 0 0 0,2-3-592 0 0,2 0 0 0 0,0-1 0 0 0,2 1 0 0 0,1-1 0 0 0,1-1 0 0 0,12 23 0 0 0,-2-17-1004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2 5529 0 0,'7'-1'12339'0'0,"-6"6"-11991"0"0,-1 0-1 0 0,0 0 1 0 0,-1 0 0 0 0,1 0 0 0 0,-1 0 0 0 0,0 0 0 0 0,0 0 0 0 0,0 0 0 0 0,-1 0 0 0 0,-4 8 0 0 0,-25 51 932 0 0,9-24-702 0 0,-2 0-1 0 0,-2-2 1 0 0,-31 36-1 0 0,46-60-403 0 0,-1-1 1 0 0,0-1-1 0 0,-1 0 0 0 0,-1-1 1 0 0,0-1-1 0 0,0 0 0 0 0,-1 0 0 0 0,0-1 1 0 0,-1-1-1 0 0,0-1 0 0 0,-20 7 1 0 0,30-13-119 0 0,0 1 0 0 0,0-1 0 0 0,0 0 0 0 0,0-1 0 0 0,0 1 0 0 0,0-1 0 0 0,0 0 0 0 0,0-1 0 0 0,0 0 0 0 0,0 0 0 0 0,0 0 0 0 0,0 0 0 0 0,-6-3 0 0 0,9 2-42 0 0,0 1 1 0 0,0 0-1 0 0,1-1 1 0 0,-1 0-1 0 0,0 0 1 0 0,1 0-1 0 0,-1 0 0 0 0,1 0 1 0 0,0 0-1 0 0,0-1 1 0 0,0 1-1 0 0,0-1 1 0 0,0 1-1 0 0,1-1 0 0 0,-1 0 1 0 0,1 0-1 0 0,-1 0 1 0 0,1 0-1 0 0,0 0 1 0 0,0 0-1 0 0,1 0 0 0 0,-1 0 1 0 0,0 0-1 0 0,1 0 1 0 0,0 0-1 0 0,0-5 1 0 0,0 3-10 0 0,0 1 0 0 0,1 0 0 0 0,-1-1 0 0 0,1 1 0 0 0,0 0 1 0 0,0 0-1 0 0,0 0 0 0 0,1-1 0 0 0,-1 1 0 0 0,1 0 1 0 0,0 1-1 0 0,1-1 0 0 0,-1 0 0 0 0,0 1 0 0 0,1-1 0 0 0,0 1 1 0 0,0 0-1 0 0,0 0 0 0 0,0 0 0 0 0,1 0 0 0 0,-1 0 1 0 0,1 1-1 0 0,-1-1 0 0 0,1 1 0 0 0,4-2 0 0 0,-3 2 4 0 0,1 0 0 0 0,0 0-1 0 0,-1 1 1 0 0,1-1 0 0 0,0 1-1 0 0,0 0 1 0 0,-1 1 0 0 0,1 0 0 0 0,0 0-1 0 0,0 0 1 0 0,0 0 0 0 0,0 1-1 0 0,0 0 1 0 0,-1 0 0 0 0,1 1 0 0 0,0 0-1 0 0,-1 0 1 0 0,9 4 0 0 0,-4-1 7 0 0,0 1 0 0 0,-1 1 0 0 0,1 0 0 0 0,-1 0-1 0 0,-1 1 1 0 0,16 17 0 0 0,37 59-73 0 0,-46-61-1490 0 0,0 0 0 0 0,34 35 0 0 0,-35-42-67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5777 0 0,'-2'-5'11417'0'0,"-5"9"-7537"0"0,0 8-5481 0 0,5-3 3278 0 0,-4 32-18 0 0,2-13-1963 0 0,0 31 0 0 0,8-43-3496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4596 0 0,'4'-10'1224'0'0,"0"1"-1"0"0,-1 0 0 0 0,0-1 0 0 0,-1 0 0 0 0,0 1 1 0 0,-1-1-1 0 0,0 0 0 0 0,0-14 0 0 0,6-38 3170 0 0,-6 54-3943 0 0,1-2 168 0 0,1-1 1 0 0,0 1-1 0 0,0-1 1 0 0,6-10 0 0 0,-7 17-498 0 0,0 0 0 0 0,1 0 0 0 0,0 1 0 0 0,0-1 0 0 0,0 1 0 0 0,0-1 0 0 0,1 1 0 0 0,-1 0 0 0 0,1 0 0 0 0,-1 1 0 0 0,1-1 0 0 0,8-3 0 0 0,21-8 138 0 0,1 1 0 0 0,0 2 0 0 0,0 2 0 0 0,42-6 0 0 0,37-11 1222 0 0,-112 25-1403 0 0,1 1 0 0 0,0-1 1 0 0,0 1-1 0 0,-1 0 0 0 0,1 0 0 0 0,0-1 1 0 0,0 1-1 0 0,0 0 0 0 0,-1 1 0 0 0,1-1 1 0 0,2 0-1 0 0,-3 1-55 0 0,-1-1 1 0 0,1 0 0 0 0,0 0-1 0 0,-1 1 1 0 0,1-1 0 0 0,-1 1-1 0 0,1-1 1 0 0,-1 0 0 0 0,1 1-1 0 0,-1-1 1 0 0,1 1 0 0 0,-1-1-1 0 0,1 1 1 0 0,-1-1-1 0 0,0 1 1 0 0,1-1 0 0 0,-1 1-1 0 0,0 0 1 0 0,1-1 0 0 0,-1 1-1 0 0,0 0 1 0 0,1 3 14 0 0,-1 1 0 0 0,0-1 0 0 0,0 0 0 0 0,0 1-1 0 0,0-1 1 0 0,-1 0 0 0 0,-1 7 0 0 0,-1 3-16 0 0,-22 137 170 0 0,-16 121-28 0 0,35-113-796 0 0,5-154 297 0 0,1 0 0 0 0,1 0-1 0 0,-1 0 1 0 0,1 0 0 0 0,0 0 0 0 0,0 0-1 0 0,0 0 1 0 0,0 0 0 0 0,1 0 0 0 0,0-1 0 0 0,0 1-1 0 0,1-1 1 0 0,3 7 0 0 0,1-6-1276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41 5885 0 0,'0'-1'7750'0'0,"-10"-8"-2389"0"0,7 10-5131 0 0,0 1 1 0 0,0-1-1 0 0,0 1 1 0 0,1 0 0 0 0,-1 0-1 0 0,0 0 1 0 0,1 0-1 0 0,-1 0 1 0 0,1 1-1 0 0,0-1 1 0 0,-1 1-1 0 0,1-1 1 0 0,0 1 0 0 0,1 0-1 0 0,-1 0 1 0 0,0 0-1 0 0,1 0 1 0 0,0 0-1 0 0,0 0 1 0 0,0 1-1 0 0,0-1 1 0 0,0 0 0 0 0,0 0-1 0 0,1 1 1 0 0,0-1-1 0 0,0 6 1 0 0,0-2-118 0 0,0 0 1 0 0,0 0-1 0 0,1 0 1 0 0,0 0-1 0 0,0 0 1 0 0,1-1-1 0 0,0 1 1 0 0,0 0-1 0 0,1-1 1 0 0,-1 1-1 0 0,1-1 1 0 0,7 10-1 0 0,-7-11-54 0 0,1 0 0 0 0,0 0 0 0 0,1 0 0 0 0,-1 0 0 0 0,1-1-1 0 0,0 0 1 0 0,0 0 0 0 0,0 0 0 0 0,0 0 0 0 0,1-1-1 0 0,-1 0 1 0 0,1 0 0 0 0,0-1 0 0 0,0 1 0 0 0,0-1-1 0 0,0-1 1 0 0,0 1 0 0 0,1-1 0 0 0,-1 0 0 0 0,1 0-1 0 0,-1-1 1 0 0,0 0 0 0 0,8 0 0 0 0,-8-1 27 0 0,1 0 0 0 0,-1 0 0 0 0,0 0 0 0 0,1-1 0 0 0,-1 0 0 0 0,0 0 0 0 0,0-1 0 0 0,0 1-1 0 0,0-1 1 0 0,-1-1 0 0 0,1 1 0 0 0,-1-1 0 0 0,0 0 0 0 0,0 0 0 0 0,0 0 0 0 0,0-1 0 0 0,6-8 0 0 0,-5 4 39 0 0,1 0-1 0 0,-2 0 1 0 0,1-1-1 0 0,-1 0 1 0 0,-1 0 0 0 0,0 0-1 0 0,0 0 1 0 0,-1-1-1 0 0,2-15 1 0 0,-4 23-107 0 0,0 0 1 0 0,-1 0-1 0 0,1-1 1 0 0,-1 1-1 0 0,0 0 1 0 0,0 0 0 0 0,0-1-1 0 0,-1 1 1 0 0,1 0-1 0 0,-1 0 1 0 0,0-1-1 0 0,0 1 1 0 0,0 0-1 0 0,0 0 1 0 0,0 0-1 0 0,-1 0 1 0 0,1 0-1 0 0,-1 0 1 0 0,0 1-1 0 0,0-1 1 0 0,0 0 0 0 0,0 1-1 0 0,0 0 1 0 0,-1-1-1 0 0,-4-2 1 0 0,3 2-78 0 0,0 1 0 0 0,-1 0 1 0 0,1 0-1 0 0,-1 0 1 0 0,0 1-1 0 0,1-1 0 0 0,-1 1 1 0 0,0 0-1 0 0,0 1 0 0 0,0-1 1 0 0,0 1-1 0 0,0 0 1 0 0,1 0-1 0 0,-1 0 0 0 0,-9 3 1 0 0,-31 10-3177 0 0,31-7 1671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4528 0 0,'0'-16'4973'0'0,"0"2"-1233"0"0,0 5-944 0 0,0-1-659 0 0,0 0 815 0 0,0-1 532 0 0,6 32-4308 0 0,-2-6-788 0 0,-1 3 32 0 0,-3 3 44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0 238 520 0 0,'17'-36'7390'0'0,"-10"21"-4179"0"0,-1 0 0 0 0,0 0-1 0 0,5-21 1 0 0,-11 35-3074 0 0,0 0 0 0 0,0 1 0 0 0,0-1-1 0 0,0 0 1 0 0,1 0 0 0 0,-1 1 0 0 0,0-1 0 0 0,0 0-1 0 0,0 0 1 0 0,1 1 0 0 0,-1-1 0 0 0,0 0 0 0 0,1 1-1 0 0,-1-1 1 0 0,1 1 0 0 0,-1-1 0 0 0,1 0-1 0 0,-1 1 1 0 0,1-1 0 0 0,4 11 1870 0 0,0 29-937 0 0,-6-25-944 0 0,1 1-1 0 0,1 0 0 0 0,1 0 1 0 0,0 0-1 0 0,0-1 0 0 0,2 1 1 0 0,7 20-1 0 0,-10-33-113 0 0,0 0-1 0 0,0 1 0 0 0,0-1 0 0 0,1 0 1 0 0,-1 0-1 0 0,1 0 0 0 0,0 0 1 0 0,-1-1-1 0 0,1 1 0 0 0,0 0 1 0 0,0-1-1 0 0,0 1 0 0 0,0-1 1 0 0,1 0-1 0 0,-1 1 0 0 0,0-1 1 0 0,0 0-1 0 0,4 1 0 0 0,-2-2-3 0 0,0 1 0 0 0,0-1 0 0 0,0 1 1 0 0,0-1-1 0 0,0 0 0 0 0,0-1 0 0 0,0 1 0 0 0,0-1 0 0 0,0 0 0 0 0,6-2 0 0 0,2-1-5 0 0,-1-1 0 0 0,0 0-1 0 0,-1-1 1 0 0,1 0 0 0 0,-1-1 0 0 0,0 0-1 0 0,8-9 1 0 0,6-7 31 0 0,-1-1-1 0 0,-1-2 0 0 0,-2 0 1 0 0,0-1-1 0 0,23-45 0 0 0,-31 48 259 0 0,-9 18-87 0 0,0-1 0 0 0,0 1 0 0 0,0 0-1 0 0,1 0 1 0 0,5-7 0 0 0,-8 13 356 0 0,-2 6-494 0 0,-3 11 14 0 0,1 1 0 0 0,-1 35 0 0 0,4-45-66 0 0,0 1 0 0 0,0-1-1 0 0,1 0 1 0 0,0 0 0 0 0,1 0 0 0 0,0 1 0 0 0,0-1-1 0 0,1-1 1 0 0,5 13 0 0 0,-1-8 19 0 0,0 0 0 0 0,1 0 0 0 0,1-1-1 0 0,0 0 1 0 0,0 0 0 0 0,19 15 0 0 0,-21-20-429 0 0,0-1 1 0 0,1 0-1 0 0,-1-1 0 0 0,1 0 1 0 0,0 0-1 0 0,1 0 0 0 0,-1-1 1 0 0,1 0-1 0 0,-1-1 0 0 0,1 0 0 0 0,15 1 1 0 0,-13-2-1200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481 100 4848 0 0,'2'-4'1845'0'0,"-1"0"-1"0"0,0 0 0 0 0,0 0 0 0 0,-1 0 0 0 0,1-8 0 0 0,-1 9-1084 0 0,0 0-1 0 0,0 0 1 0 0,-1 1-1 0 0,1-1 1 0 0,-1 0 0 0 0,0 0-1 0 0,-2-5 1 0 0,2 6-575 0 0,0-1-1 0 0,-1 1 1 0 0,0-1 0 0 0,1 1 0 0 0,-1 0 0 0 0,0 0-1 0 0,0 0 1 0 0,0 0 0 0 0,0 0 0 0 0,0 1 0 0 0,-1-1-1 0 0,1 0 1 0 0,-1 1 0 0 0,1 0 0 0 0,-1 0 0 0 0,1-1-1 0 0,-1 2 1 0 0,1-1 0 0 0,-6-1 0 0 0,-10 0 51 0 0,0 0 0 0 0,0 1 0 0 0,0 1 1 0 0,0 1-1 0 0,0 1 0 0 0,0 0 0 0 0,0 1 0 0 0,1 1 1 0 0,0 1-1 0 0,-21 8 0 0 0,32-11-197 0 0,0 1 0 0 0,0-1 1 0 0,0 1-1 0 0,0 1 0 0 0,1-1 0 0 0,-1 1 0 0 0,1 0 1 0 0,0 0-1 0 0,0 0 0 0 0,1 1 0 0 0,-1 0 0 0 0,-4 7 1 0 0,7-9-24 0 0,0 0 1 0 0,0 0-1 0 0,1 1 1 0 0,-1-1-1 0 0,1 0 1 0 0,0 1-1 0 0,0-1 1 0 0,0 1-1 0 0,0-1 1 0 0,1 1-1 0 0,-1 0 1 0 0,1-1-1 0 0,0 1 1 0 0,0 0-1 0 0,1-1 1 0 0,-1 1-1 0 0,1 0 1 0 0,-1-1-1 0 0,1 1 1 0 0,0-1-1 0 0,0 1 1 0 0,1-1-1 0 0,1 4 1 0 0,65 119 200 0 0,-61-113-181 0 0,-1 1 0 0 0,0-1 0 0 0,-1 1 0 0 0,-1 1 1 0 0,4 23-1 0 0,-8-32 25 0 0,1 0 1 0 0,-1-1-1 0 0,-1 1 0 0 0,1 0 0 0 0,-1 0 1 0 0,0-1-1 0 0,0 1 0 0 0,-1 0 1 0 0,0-1-1 0 0,0 1 0 0 0,0-1 1 0 0,0 0-1 0 0,-1 0 0 0 0,0 0 1 0 0,0 0-1 0 0,-1 0 0 0 0,-4 5 0 0 0,1-2 34 0 0,0-1-1 0 0,-1 0 0 0 0,0-1 0 0 0,0 0 0 0 0,0 0 0 0 0,0 0 0 0 0,-1-1 1 0 0,-18 7-1 0 0,5-4-1354 0 0,1-1 0 0 0,-44 7 0 0 0,54-12-281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2:5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 4848 0 0,'-3'-8'13817'0'0,"-4"14"-11198"0"0,-2 13-4205 0 0,6-5 3375 0 0,-14 192 1262 0 0,12-122-2351 0 0,-16 354 1444 0 0,12-290-1682 0 0,0 59-405 0 0,9-184-601 0 0,6 42 0 0 0,-4-55-12 0 0,0 0 0 0 0,1 0 0 0 0,0 0-1 0 0,0-1 1 0 0,1 0 0 0 0,7 15 0 0 0,1-5-1046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6121 0 0,'0'-25'19319'0'0,"0"30"-18797"0"0,-1 97 1270 0 0,2-45-1353 0 0,0-33-779 0 0,5 35 1 0 0,6-5-3240 0 0,-6-39 1970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 5092 0 0,'-3'-1'13362'0'0,"-6"9"-10750"0"0,-11 16-2363 0 0,-35 63 2133 0 0,29-44-1778 0 0,-1-1 0 0 0,-2-1-1 0 0,-44 45 1 0 0,50-63-300 0 0,0-1-1 0 0,-50 35 1 0 0,63-50-231 0 0,0-1-1 0 0,-1 0 1 0 0,1-1 0 0 0,-1 0-1 0 0,0-1 1 0 0,0 0 0 0 0,0-1-1 0 0,-1 0 1 0 0,1-1 0 0 0,-1 0 0 0 0,-15 0-1 0 0,25-1-62 0 0,-1-1 0 0 0,0-1 0 0 0,1 1 0 0 0,-1 0 0 0 0,0-1 0 0 0,1 1 0 0 0,-1-1 0 0 0,0 0 0 0 0,1 0 0 0 0,-1 0 0 0 0,1 0 0 0 0,0 0 0 0 0,-1 0 0 0 0,1-1 1 0 0,0 1-1 0 0,0-1 0 0 0,-1 0 0 0 0,-1-3 0 0 0,1 2-4 0 0,1 1 1 0 0,1-2-1 0 0,-1 1 1 0 0,0 0 0 0 0,1 0-1 0 0,-1 0 1 0 0,1-1 0 0 0,0 1-1 0 0,0-1 1 0 0,1 1-1 0 0,-1-1 1 0 0,0-5 0 0 0,1 0 0 0 0,0 0-1 0 0,1-1 1 0 0,0 1 0 0 0,1 0 0 0 0,-1 0 0 0 0,2 0-1 0 0,-1 0 1 0 0,1 0 0 0 0,1 1 0 0 0,4-9 0 0 0,-6 12 6 0 0,1 0 1 0 0,0 1 0 0 0,0-1 0 0 0,1 1 0 0 0,-1-1 0 0 0,1 1 0 0 0,0 0-1 0 0,0 1 1 0 0,0-1 0 0 0,0 1 0 0 0,1 0 0 0 0,7-5 0 0 0,-8 7 9 0 0,1-1 0 0 0,-1 1 0 0 0,0 0 0 0 0,0 0 0 0 0,1 1 0 0 0,-1-1 0 0 0,1 1 0 0 0,-1 0 0 0 0,0 0 0 0 0,1 0 0 0 0,-1 0 0 0 0,1 1 0 0 0,-1 0 0 0 0,0 0 0 0 0,0 0 0 0 0,7 3 0 0 0,1 1 19 0 0,-1 1-1 0 0,1 0 1 0 0,-1 0 0 0 0,-1 1 0 0 0,1 0 0 0 0,-1 1-1 0 0,-1 0 1 0 0,12 12 0 0 0,5 10-1746 0 0,29 43 0 0 0,-50-66 1065 0 0,10 12-974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46 5004 0 0,'-17'31'8493'0'0,"15"-24"-7877"0"0,0 1 1 0 0,1-1-1 0 0,0 1 1 0 0,0 0-1 0 0,0-1 1 0 0,1 1-1 0 0,0 0 1 0 0,0 0-1 0 0,1-1 1 0 0,3 15 0 0 0,-2-14-479 0 0,0-1 1 0 0,1 1-1 0 0,-1-1 1 0 0,2 1-1 0 0,-1-1 1 0 0,1 0-1 0 0,0 0 1 0 0,0-1 0 0 0,1 1-1 0 0,0-1 1 0 0,0 0-1 0 0,0 0 1 0 0,1-1-1 0 0,0 1 1 0 0,0-1-1 0 0,0-1 1 0 0,1 1 0 0 0,0-1-1 0 0,0 0 1 0 0,0 0-1 0 0,0-1 1 0 0,14 4-1 0 0,-13-4-70 0 0,1-2 0 0 0,-1 1 0 0 0,1-1 0 0 0,0 0 0 0 0,-1-1 1 0 0,1 0-1 0 0,0 0 0 0 0,-1-1 0 0 0,1 0 0 0 0,0 0 0 0 0,-1-1 0 0 0,0-1 0 0 0,1 1 0 0 0,-1-1 0 0 0,0 0 0 0 0,0-1 0 0 0,0 0 0 0 0,-1 0 0 0 0,0-1 0 0 0,14-10 0 0 0,-15 9 26 0 0,0 0 1 0 0,-1-1-1 0 0,0 1 0 0 0,0-1 0 0 0,0 0 0 0 0,-1 0 1 0 0,0-1-1 0 0,0 1 0 0 0,0-1 0 0 0,-1 0 1 0 0,-1 0-1 0 0,1 0 0 0 0,-1 0 0 0 0,1-10 0 0 0,-2 12-31 0 0,-1 0-1 0 0,1-1 0 0 0,-1 1 0 0 0,0-1 0 0 0,0 1 1 0 0,-1 0-1 0 0,0-1 0 0 0,0 1 0 0 0,-1 0 0 0 0,1 0 0 0 0,-1 0 1 0 0,-1 0-1 0 0,1 0 0 0 0,-1 0 0 0 0,0 1 0 0 0,0-1 1 0 0,-1 1-1 0 0,1 0 0 0 0,-7-7 0 0 0,7 9-96 0 0,-1 0-1 0 0,1 1 1 0 0,-1-1 0 0 0,0 1-1 0 0,1 0 1 0 0,-1 0-1 0 0,0 0 1 0 0,0 0-1 0 0,0 1 1 0 0,-1 0 0 0 0,1 0-1 0 0,0 0 1 0 0,0 0-1 0 0,-1 1 1 0 0,1-1-1 0 0,0 1 1 0 0,-1 0 0 0 0,1 0-1 0 0,0 1 1 0 0,-1-1-1 0 0,-7 3 1 0 0,2 0-477 0 0,0 0 0 0 0,1 1 0 0 0,-1 0 0 0 0,1 1 0 0 0,-1 0 0 0 0,1 0 0 0 0,1 1 0 0 0,-11 8 0 0 0,-1 4-1074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211 147 2500 0 0,'-3'9'2213'0'0,"0"0"0"0"0,0-1 0 0 0,-1 13 0 0 0,3-13-1363 0 0,0-1-1 0 0,1 1 0 0 0,0-1 0 0 0,1 12 1 0 0,0-14-632 0 0,-1 0 1 0 0,2 1-1 0 0,-1-1 1 0 0,0 0-1 0 0,1 0 1 0 0,0 0 0 0 0,0 0-1 0 0,1 0 1 0 0,0-1-1 0 0,-1 1 1 0 0,1-1 0 0 0,1 0-1 0 0,-1 0 1 0 0,1 0-1 0 0,-1 0 1 0 0,7 5-1 0 0,-5-6-103 0 0,0 0-1 0 0,0 0 0 0 0,0-1 1 0 0,1 0-1 0 0,-1 0 0 0 0,1 0 0 0 0,-1 0 1 0 0,1-1-1 0 0,0 0 0 0 0,-1 0 1 0 0,1 0-1 0 0,0-1 0 0 0,0 0 0 0 0,0 0 1 0 0,-1-1-1 0 0,1 1 0 0 0,0-1 1 0 0,0 0-1 0 0,7-3 0 0 0,-2 0 11 0 0,0 1 0 0 0,-1-1 0 0 0,0-1 0 0 0,1 0-1 0 0,-1-1 1 0 0,-1 0 0 0 0,1 0 0 0 0,-1-1 0 0 0,8-8 0 0 0,-11 9-5 0 0,-1 0 0 0 0,0-1 1 0 0,0 1-1 0 0,-1-1 0 0 0,1 0 0 0 0,-2 0 0 0 0,1-1 1 0 0,-1 1-1 0 0,0-1 0 0 0,-1 0 0 0 0,1 0 1 0 0,-2 0-1 0 0,1 0 0 0 0,-1 0 0 0 0,0 0 1 0 0,-1 0-1 0 0,0 0 0 0 0,-2-15 0 0 0,2 17-54 0 0,-1 0 0 0 0,0 0 0 0 0,-1 0 0 0 0,0 0 0 0 0,0 0-1 0 0,0 0 1 0 0,0 1 0 0 0,-1-1 0 0 0,0 1 0 0 0,0 0 0 0 0,0 0-1 0 0,-1 0 1 0 0,0 0 0 0 0,0 0 0 0 0,0 1 0 0 0,0 0 0 0 0,-1 0-1 0 0,0 0 1 0 0,0 0 0 0 0,0 1 0 0 0,0 0 0 0 0,0 0 0 0 0,-1 0-1 0 0,1 1 1 0 0,-12-4 0 0 0,11 5-36 0 0,0 0 0 0 0,0 0 0 0 0,0 1 0 0 0,0 0 0 0 0,0 0 0 0 0,0 1 0 0 0,1-1 0 0 0,-1 1 0 0 0,0 1 0 0 0,0-1 1 0 0,1 1-1 0 0,-1 0 0 0 0,1 0 0 0 0,-1 0 0 0 0,1 1 0 0 0,-10 6 0 0 0,2 0 5 0 0,1 0 0 0 0,0 1 0 0 0,1 0 0 0 0,0 1 0 0 0,-13 16 1 0 0,7-5 7 0 0,1 1 0 0 0,2 1 0 0 0,0 0 0 0 0,-16 39 1 0 0,-31 111 131 0 0,60-170-170 0 0,-16 62 42 0 0,3 0 1 0 0,-8 100-1 0 0,14-71-521 0 0,-4 24-4340 0 0,9-103 3215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20918 0 0,'16'-20'5224'0'0,"-1"2"-3869"0"0,-14 17-1121 0 0,-3 6-172 0 0,-11 31-346 0 0,2 0-1 0 0,1 1 1 0 0,2 1 0 0 0,2 0 0 0 0,-3 60 0 0 0,12-61-2727 0 0,1-21 1408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294 128 1172 0 0,'2'-1'3160'0'0,"6"-3"-1792"0"0,1 0-1 0 0,0 0 0 0 0,0 1 0 0 0,0 1 0 0 0,0 0 1 0 0,12-2-1 0 0,62-3 959 0 0,-29 4-688 0 0,-14-2-223 0 0,-1-1-1 0 0,-1-1 1 0 0,57-20-1 0 0,-88 24-881 0 0,1 0 0 0 0,-1 0 0 0 0,0-1 0 0 0,0 0-1 0 0,-1-1 1 0 0,1 1 0 0 0,-1-1 0 0 0,0 0 0 0 0,6-7 649 0 0,-13 12-1173 0 0,-1 0 0 0 0,1 1 0 0 0,-1 0 0 0 0,1-1 0 0 0,-1 1-1 0 0,1 0 1 0 0,0 0 0 0 0,-1 0 0 0 0,1 0 0 0 0,0 0 0 0 0,0 0 0 0 0,0 0-1 0 0,-1 2 1 0 0,0-1 8 0 0,-3 3-2 0 0,0 0 1 0 0,1 0-1 0 0,0 1 1 0 0,0-1-1 0 0,0 1 1 0 0,-5 11-1 0 0,-2 3 2 0 0,-34 56-60 0 0,4 2 0 0 0,2 2 0 0 0,5 1 0 0 0,3 2 0 0 0,-40 170 0 0 0,52-142-71 0 0,-7 140-1 0 0,25-245 110 0 0,-5 111-118 0 0,4-56-52 0 0,-3 1-1 0 0,-2-1 0 0 0,-21 83 0 0 0,26-135 140 0 0,-1 1-1 0 0,-1-1 1 0 0,0 0-1 0 0,0 0 0 0 0,-1 0 1 0 0,0-1-1 0 0,0 1 1 0 0,-1-1-1 0 0,-9 10 1 0 0,11-15 43 0 0,0 0 0 0 0,0 1 0 0 0,1-1 0 0 0,-2-1 0 0 0,1 1 0 0 0,0 0 0 0 0,-1-1 0 0 0,1 0 0 0 0,-1 0 0 0 0,1 0 0 0 0,-1-1 0 0 0,0 0 0 0 0,0 0 0 0 0,0 0 0 0 0,0 0 0 0 0,0-1 0 0 0,0 0 0 0 0,0 0 0 0 0,0 0 0 0 0,-8-2 0 0 0,-1-1 54 0 0,1-1 0 0 0,0 0-1 0 0,0-1 1 0 0,1-1 0 0 0,0 0 0 0 0,0 0-1 0 0,0-1 1 0 0,0-1 0 0 0,1 0-1 0 0,1 0 1 0 0,-1-1 0 0 0,1-1-1 0 0,1 0 1 0 0,0 0 0 0 0,0-1 0 0 0,-8-14-1 0 0,15 22-45 0 0,0-1-1 0 0,0 1 1 0 0,1 0 0 0 0,-1-1-1 0 0,1 1 1 0 0,0-1-1 0 0,0 1 1 0 0,1-1-1 0 0,-1 0 1 0 0,1 0 0 0 0,-1 1-1 0 0,1-1 1 0 0,0 0-1 0 0,1 1 1 0 0,-1-1-1 0 0,1 0 1 0 0,1-5 0 0 0,0 4-17 0 0,0 0 1 0 0,0 0 0 0 0,1 0 0 0 0,0 0 0 0 0,0 1-1 0 0,0-1 1 0 0,1 1 0 0 0,0-1 0 0 0,-1 1 0 0 0,8-5-1 0 0,5-3-137 0 0,1 0-1 0 0,0 1 0 0 0,0 1 0 0 0,1 1 0 0 0,26-9 0 0 0,83-24-2949 0 0,-116 38 2725 0 0,37-11-1244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91 4912 0 0,'-6'-7'7199'0'0,"6"7"-6799"0"0,-1 0-1 0 0,1 0 1 0 0,-1 0 0 0 0,1 0 0 0 0,-1-1 0 0 0,1 1 0 0 0,-1 0 0 0 0,-12 7 3477 0 0,10-4-3594 0 0,0 0 0 0 0,0 0 0 0 0,0 0 0 0 0,1 0 0 0 0,-1 1 0 0 0,-1 3 0 0 0,2-2-97 0 0,-1 0 0 0 0,1-1 0 0 0,1 1-1 0 0,-1 0 1 0 0,1 0 0 0 0,0 0 0 0 0,0 0 0 0 0,0 0 0 0 0,1 0 0 0 0,-1 1 0 0 0,1-1 0 0 0,1 0-1 0 0,-1 0 1 0 0,1 0 0 0 0,0 0 0 0 0,2 7 0 0 0,-2-9-137 0 0,0 1-1 0 0,1-1 1 0 0,0 0 0 0 0,0 0-1 0 0,0 0 1 0 0,0 0 0 0 0,0 0-1 0 0,1 0 1 0 0,-1 0 0 0 0,1-1 0 0 0,0 1-1 0 0,0-1 1 0 0,0 0 0 0 0,0 0-1 0 0,0 0 1 0 0,0 0 0 0 0,0 0-1 0 0,1-1 1 0 0,-1 0 0 0 0,1 1-1 0 0,-1-1 1 0 0,1-1 0 0 0,5 2-1 0 0,1-1 22 0 0,-1 0-1 0 0,1 0 1 0 0,-1-1-1 0 0,1 0 0 0 0,0-1 1 0 0,-1 0-1 0 0,1-1 0 0 0,-1 0 1 0 0,1 0-1 0 0,12-6 1 0 0,-16 6 55 0 0,0-1 1 0 0,1 0 0 0 0,-1-1 0 0 0,-1 1-1 0 0,1-1 1 0 0,0 0 0 0 0,-1-1 0 0 0,0 1 0 0 0,0-1-1 0 0,0 0 1 0 0,-1 0 0 0 0,0-1 0 0 0,0 1-1 0 0,0-1 1 0 0,4-9 0 0 0,-5 10-30 0 0,-1-1-1 0 0,1 0 1 0 0,-1 0 0 0 0,0-1-1 0 0,-1 1 1 0 0,0 0 0 0 0,0-1 0 0 0,0 1-1 0 0,-1 0 1 0 0,0-1 0 0 0,0 1-1 0 0,-1-1 1 0 0,1 1 0 0 0,-1 0 0 0 0,-1-1-1 0 0,1 1 1 0 0,-1 0 0 0 0,0 0-1 0 0,-5-10 1 0 0,5 13-99 0 0,1 1 1 0 0,-1-1-1 0 0,0 1 0 0 0,0 0 0 0 0,0-1 1 0 0,0 1-1 0 0,0 0 0 0 0,0 0 1 0 0,0 1-1 0 0,-1-1 0 0 0,1 0 0 0 0,-1 1 1 0 0,0-1-1 0 0,1 1 0 0 0,-1 0 1 0 0,0 0-1 0 0,0 0 0 0 0,1 0 0 0 0,-1 0 1 0 0,0 1-1 0 0,0-1 0 0 0,0 1 1 0 0,0 0-1 0 0,0 0 0 0 0,0 0 0 0 0,-4 0 1 0 0,-4 2-181 0 0,-1-1 0 0 0,1 1 0 0 0,0 1 0 0 0,0 0 0 0 0,-14 6 0 0 0,16-6-524 0 0,1 1 0 0 0,-1 1 0 0 0,1-1 0 0 0,-10 9 0 0 0,4-3-903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 2256 0 0,'-4'-13'5121'0'0,"4"-1"-1381"0"0,0 4-968 0 0,0 1 861 0 0,0-3-1917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2780 0 0,'5'2'1158'0'0,"-1"1"-1"0"0,1-1 1 0 0,0 1 0 0 0,-1 0-1 0 0,1 0 1 0 0,-1 1-1 0 0,0-1 1 0 0,0 1 0 0 0,4 5-1 0 0,-2-1-260 0 0,-1 0-1 0 0,1 0 1 0 0,-1 0 0 0 0,6 14-1 0 0,-2 3 101 0 0,0 1-1 0 0,8 43 0 0 0,-7-30 682 0 0,15 38 0 0 0,-25-77-1636 0 0,1 1 0 0 0,-1-1-1 0 0,1 0 1 0 0,-1 0 0 0 0,1 1-1 0 0,0-1 1 0 0,-1 0 0 0 0,1 0-1 0 0,0 0 1 0 0,-1 0 0 0 0,1 0-1 0 0,-1 0 1 0 0,1 0 0 0 0,0 0-1 0 0,-1 0 1 0 0,1 0 0 0 0,0 0-1 0 0,-1 0 1 0 0,1 0 0 0 0,0 0-1 0 0,-1-1 1 0 0,1 1 0 0 0,-1 0-1 0 0,1 0 1 0 0,0-1 0 0 0,-1 1 0 0 0,1-1-1 0 0,0 1-31 0 0,9-7 149 0 0,0 0-1 0 0,0-1 1 0 0,0 0 0 0 0,-1 0-1 0 0,-1-1 1 0 0,1 0 0 0 0,7-11-1 0 0,-5 7-73 0 0,102-127 638 0 0,-60 73-1528 0 0,-32 34-2774 0 0,-14 23 1967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98 3452 0 0,'-8'-17'8659'0'0,"6"12"-7681"0"0,0 1-1 0 0,-1-1 0 0 0,1 1 1 0 0,-1-1-1 0 0,0 1 0 0 0,0 0 1 0 0,-5-4-1 0 0,5 4-792 0 0,-1 0-1 0 0,1 1 1 0 0,-1 0 0 0 0,0-1 0 0 0,0 1-1 0 0,0 1 1 0 0,-1-1 0 0 0,1 1-1 0 0,-1-1 1 0 0,1 1 0 0 0,-1 1 0 0 0,0-1-1 0 0,0 1 1 0 0,0-1 0 0 0,0 1 0 0 0,0 1-1 0 0,0-1 1 0 0,0 1 0 0 0,0 0 0 0 0,0 0-1 0 0,0 0 1 0 0,0 1 0 0 0,-5 1 0 0 0,-4 0-99 0 0,0 2 1 0 0,0-1-1 0 0,0 2 1 0 0,1 0 0 0 0,-1 1-1 0 0,1 0 1 0 0,1 1-1 0 0,-1 0 1 0 0,-17 14 0 0 0,21-13-64 0 0,0 0 1 0 0,1 0 0 0 0,0 1-1 0 0,1 0 1 0 0,0 0 0 0 0,0 1-1 0 0,1 0 1 0 0,0 0-1 0 0,1 1 1 0 0,0-1 0 0 0,1 1-1 0 0,-4 12 1 0 0,3-1-2 0 0,0 0 0 0 0,2 1-1 0 0,-2 36 1 0 0,7 68 36 0 0,-2-121-54 0 0,20 182 39 0 0,-6-86-26 0 0,-13-96-16 0 0,15 220 6 0 0,-15-186-7 0 0,0-1 7 0 0,-2 1 0 0 0,-1-1 0 0 0,-10 46 0 0 0,7-61 8 0 0,3-10 22 0 0,-2 0-1 0 0,1-1 0 0 0,-7 15 0 0 0,7-21 54 0 0,0-1-1 0 0,0 0 0 0 0,0 0 1 0 0,-1 0-1 0 0,0 0 1 0 0,0-1-1 0 0,-1 0 0 0 0,1 0 1 0 0,-1 0-1 0 0,0 0 0 0 0,-10 6 1 0 0,8-7-11 0 0,0 0 0 0 0,0-1 0 0 0,-1 0 0 0 0,1 0 0 0 0,-1 0 0 0 0,0-1 0 0 0,0-1 0 0 0,0 1 0 0 0,0-1 0 0 0,0-1 0 0 0,-12 0 0 0 0,20 0-169 0 0,-1 0 0 0 0,1 0 0 0 0,0 0 0 0 0,-1 0 0 0 0,1 0-1 0 0,0 0 1 0 0,-1 0 0 0 0,1 0 0 0 0,-1 0 0 0 0,1 0 0 0 0,0-1 0 0 0,-1 1-1 0 0,1 0 1 0 0,0 0 0 0 0,-1 0 0 0 0,1-1 0 0 0,0 1 0 0 0,-1 0 0 0 0,1 0 0 0 0,0-1-1 0 0,0 1 1 0 0,-1 0 0 0 0,1-1 0 0 0,0 1 0 0 0,0 0 0 0 0,-1-1 0 0 0,1 1-1 0 0,0 0 1 0 0,0-1 0 0 0,0 1 0 0 0,0-1 0 0 0,0 1 0 0 0,0 0 0 0 0,0-1 0 0 0,0 1-1 0 0,0-1 1 0 0,0 1 0 0 0,0 0 0 0 0,0-1 0 0 0,0 1 0 0 0,0 0 0 0 0,0-1-1 0 0,0 0 22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49 356 0 0,'78'0'10322'0'0,"-1"-1"-5422"0"0,155-12-125 0 0,-225 13-4610 0 0,0-1 0 0 0,0 0 0 0 0,0 0-1 0 0,0-1 1 0 0,0 0 0 0 0,-1 0 0 0 0,1 0 0 0 0,0-1-1 0 0,-1 0 1 0 0,12-8 0 0 0,-18 11-162 0 0,0 0-1 0 0,0 0 1 0 0,1 0-1 0 0,-1 0 1 0 0,0 0-1 0 0,0 0 1 0 0,0-1-1 0 0,0 1 1 0 0,0 0-1 0 0,0 0 1 0 0,0 0 0 0 0,0 0-1 0 0,1 0 1 0 0,-1 0-1 0 0,0-1 1 0 0,0 1-1 0 0,0 0 1 0 0,0 0-1 0 0,0 0 1 0 0,0 0-1 0 0,0 0 1 0 0,0-1 0 0 0,0 1-1 0 0,0 0 1 0 0,0 0-1 0 0,0 0 1 0 0,0 0-1 0 0,0 0 1 0 0,0-1-1 0 0,0 1 1 0 0,0 0-1 0 0,0 0 1 0 0,0 0-1 0 0,0 0 1 0 0,-1 0 0 0 0,1-1-1 0 0,0 1 1 0 0,0 0-1 0 0,0 0 1 0 0,0 0-1 0 0,0 0 1 0 0,0 0-1 0 0,0 0 1 0 0,0-1-1 0 0,-1 1 1 0 0,1 0 0 0 0,0 0-1 0 0,0 0 1 0 0,0 0-1 0 0,0 0 1 0 0,0 0-1 0 0,0 0 1 0 0,-1 0-1 0 0,1 0 1 0 0,0 0-1 0 0,0 0 1 0 0,0 0 0 0 0,0 0-1 0 0,-1 0 1 0 0,1 0-1 0 0,0 0 1 0 0,0 0-1 0 0,0 0 1 0 0,0 0-1 0 0,-6 1 84 0 0,1 0 0 0 0,-1 1-1 0 0,1 0 1 0 0,0 0 0 0 0,0 1-1 0 0,0-1 1 0 0,0 1 0 0 0,1 0-1 0 0,-1 0 1 0 0,1 1 0 0 0,-1-1-1 0 0,1 1 1 0 0,-4 4 0 0 0,-11 13 440 0 0,-21 29 0 0 0,35-43-417 0 0,-8 10 155 0 0,0 2 0 0 0,2 0 0 0 0,0 0 0 0 0,-9 25 1 0 0,16-33-174 0 0,0 0 1 0 0,0 1-1 0 0,1-1 0 0 0,1 1 1 0 0,0 0-1 0 0,0 0 1 0 0,1 0-1 0 0,1 0 1 0 0,1 16-1 0 0,0-23-317 0 0,0-1 0 0 0,0 0 0 0 0,0 0 0 0 0,0 0 0 0 0,1 0-1 0 0,-1-1 1 0 0,1 1 0 0 0,0 0 0 0 0,1-1 0 0 0,-1 1 0 0 0,1-1 0 0 0,-1 0 0 0 0,1 0 0 0 0,0 0-1 0 0,0 0 1 0 0,0 0 0 0 0,0-1 0 0 0,1 1 0 0 0,-1-1 0 0 0,8 4 0 0 0,5 2-1359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96 752 0 0,'13'-15'7077'0'0,"-2"-1"0"0"0,21-34 0 0 0,-23 36-1888 0 0,-8 21-3429 0 0,-11 36-2315 0 0,6-29 1258 0 0,-2 11-406 0 0,-14 33-1 0 0,10-33-692 0 0,-6 27 0 0 0,14-41-429 0 0,0-1 0 0 0,1 0 0 0 0,-1 14 0 0 0,2-5-782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7 5965 0 0,'14'-6'13228'0'0,"-14"6"-13147"0"0,-11 19 4766 0 0,6-11-5795 0 0,-14 21 1481 0 0,-1-1 0 0 0,-1-2 0 0 0,-49 47 0 0 0,66-68-484 0 0,-29 26 300 0 0,-1-1-1 0 0,-73 50 1 0 0,80-63-160 0 0,-1-1 0 0 0,-1-1 0 0 0,0-2 0 0 0,-59 19 0 0 0,79-30-95 0 0,1 1 1 0 0,-1-2 0 0 0,-15 2 0 0 0,22-3-79 0 0,0 0 1 0 0,0 0 0 0 0,0 0 0 0 0,0 0 0 0 0,0 0 0 0 0,0-1 0 0 0,0 1 0 0 0,0-1 0 0 0,0 1 0 0 0,1-1 0 0 0,-1 0 0 0 0,0 0 0 0 0,0 1 0 0 0,1-1 0 0 0,-1-1 0 0 0,0 1 0 0 0,1 0 0 0 0,-1 0 0 0 0,1 0 0 0 0,0-1 0 0 0,-3-2 0 0 0,4 3-11 0 0,-1-1 1 0 0,1 1-1 0 0,0-1 0 0 0,0 1 1 0 0,-1-1-1 0 0,1 1 0 0 0,0-1 0 0 0,0 1 1 0 0,0-1-1 0 0,1 1 0 0 0,-1-1 0 0 0,0 1 1 0 0,0-1-1 0 0,1 1 0 0 0,-1-1 0 0 0,1 1 1 0 0,0-2-1 0 0,12-24 39 0 0,-5 14-34 0 0,0 0 1 0 0,0 1 0 0 0,2 0 0 0 0,-1 1 0 0 0,2-1 0 0 0,12-10 0 0 0,-19 19-7 0 0,-1 0 1 0 0,1 0-1 0 0,0 0 0 0 0,0 1 1 0 0,0-1-1 0 0,0 1 0 0 0,0 0 1 0 0,0 0-1 0 0,1 1 1 0 0,-1-1-1 0 0,1 1 0 0 0,-1 0 1 0 0,1 0-1 0 0,-1 0 0 0 0,1 1 1 0 0,0 0-1 0 0,-1 0 0 0 0,1 0 1 0 0,0 0-1 0 0,-1 1 1 0 0,1-1-1 0 0,-1 1 0 0 0,10 3 1 0 0,-6 0 7 0 0,0 1 1 0 0,0-1-1 0 0,-1 1 1 0 0,0 0-1 0 0,0 1 1 0 0,0 0-1 0 0,0 0 1 0 0,-1 1-1 0 0,9 11 0 0 0,-6-5-809 0 0,0 0 0 0 0,-1 1 0 0 0,0 0 0 0 0,9 24-1 0 0,-10-15-817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4464 0 0,'4'2'12781'0'0,"-4"18"-9553"0"0,-5 25-2369 0 0,2-31-553 0 0,1 0 0 0 0,0-1 0 0 0,1 1 0 0 0,1 0 0 0 0,0-1 1 0 0,1 1-1 0 0,3 15 0 0 0,-3-25-267 0 0,0 1 0 0 0,0-1 0 0 0,0 0 0 0 0,0 0 0 0 0,1 0 0 0 0,0 0 0 0 0,0 0 0 0 0,0 0 0 0 0,0 0-1 0 0,1 0 1 0 0,0-1 0 0 0,-1 0 0 0 0,1 1 0 0 0,0-1 0 0 0,1 0 0 0 0,-1 0 0 0 0,0-1 0 0 0,1 1 0 0 0,0-1 0 0 0,-1 1 0 0 0,1-1 0 0 0,0 0 0 0 0,0-1 0 0 0,0 1 0 0 0,1-1 0 0 0,5 2 0 0 0,0-2-13 0 0,1 1-1 0 0,0-2 1 0 0,0 1-1 0 0,0-1 1 0 0,-1-1-1 0 0,1 0 1 0 0,0-1 0 0 0,0 0-1 0 0,-1 0 1 0 0,1-1-1 0 0,-1 0 1 0 0,0-1-1 0 0,0-1 1 0 0,0 1 0 0 0,9-7-1 0 0,0-1 147 0 0,-1-1-1 0 0,-1-1 1 0 0,0 0-1 0 0,-1-1 1 0 0,-1-1 0 0 0,20-25-1 0 0,-8 4 1851 0 0,-33 71-1732 0 0,4-28-255 0 0,0 0 1 0 0,1 1 0 0 0,0-1 0 0 0,0 7-1 0 0,0-5-42 0 0,1 0 0 0 0,0 0 0 0 0,1-1-1 0 0,-1 1 1 0 0,2 0 0 0 0,-1-1 0 0 0,1 1 0 0 0,0-1-1 0 0,1 0 1 0 0,0 1 0 0 0,0-1 0 0 0,0 0-1 0 0,1-1 1 0 0,0 1 0 0 0,0-1 0 0 0,1 1 0 0 0,8 8-1 0 0,-5-8-524 0 0,1 0-1 0 0,0-1 0 0 0,0 1 1 0 0,1-2-1 0 0,0 1 1 0 0,17 5-1 0 0,-6-3-1076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25 1104 0 0,'3'-25'17817'0'0,"-6"28"-16616"0"0,-6 10-767 0 0,1 0 0 0 0,0 0 1 0 0,0 1-1 0 0,2 0 0 0 0,-1 0 1 0 0,-5 22-1 0 0,8-25-287 0 0,-37 111 816 0 0,3 2-490 0 0,-139 418 1334 0 0,91-286-2075 0 0,85-253 19 0 0,0-1 1 0 0,0 1-1 0 0,1 0 0 0 0,-1-1 1 0 0,1 1-1 0 0,-1 0 1 0 0,1-1-1 0 0,0 1 1 0 0,0 0-1 0 0,0 0 0 0 0,1-1 1 0 0,-1 1-1 0 0,0 0 1 0 0,1 0-1 0 0,0-1 1 0 0,1 5-1 0 0,5 3-1335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37 1424 0 0,'0'-2'690'0'0,"-1"0"0"0"0,1 0-1 0 0,-1 0 1 0 0,0 1 0 0 0,0-1 0 0 0,0 0 0 0 0,0 1-1 0 0,0-1 1 0 0,0 0 0 0 0,0 1 0 0 0,0 0 0 0 0,-1-1-1 0 0,1 1 1 0 0,-1 0 0 0 0,1-1 0 0 0,-1 1-1 0 0,1 0 1 0 0,-1 0 0 0 0,1 0 0 0 0,-1 1 0 0 0,-2-2-1 0 0,0 1-202 0 0,0 0-1 0 0,0 0 0 0 0,0 1 1 0 0,0-1-1 0 0,0 1 0 0 0,0 0 1 0 0,0 0-1 0 0,0 0 0 0 0,-7 2 1 0 0,4-1-281 0 0,0 1 0 0 0,1 0 0 0 0,-1 0 0 0 0,1 1 0 0 0,-1-1 0 0 0,1 1 0 0 0,0 1 0 0 0,0-1 0 0 0,0 1 0 0 0,1 0 0 0 0,-11 9 0 0 0,11-7-30 0 0,0 1-1 0 0,0 0 1 0 0,0 0 0 0 0,-4 8-1 0 0,8-12-143 0 0,0-1-1 0 0,0 1 0 0 0,1 0 0 0 0,-1-1 0 0 0,0 1 1 0 0,1 0-1 0 0,-1 0 0 0 0,1-1 0 0 0,0 1 0 0 0,0 0 1 0 0,0 0-1 0 0,1 0 0 0 0,-1-1 0 0 0,1 1 0 0 0,-1 0 0 0 0,3 4 1 0 0,0-1-201 0 0,0 0 0 0 0,1 0 0 0 0,0 0 0 0 0,0 0 1 0 0,1-1-1 0 0,0 0 0 0 0,0 0 0 0 0,0 0 0 0 0,0-1 1 0 0,1 0-1 0 0,0 0 0 0 0,-1 0 0 0 0,2-1 0 0 0,-1 1 1 0 0,0-2-1 0 0,10 4 0 0 0,-15-5 90 0 0,1 0 107 0 0,-2-1-23 0 0,0 0 1 0 0,0 0-1 0 0,0 0 1 0 0,0 0-1 0 0,1 0 0 0 0,-1 0 1 0 0,0 0-1 0 0,0 0 0 0 0,0 0 1 0 0,0 0-1 0 0,0 0 0 0 0,0 0 1 0 0,0 0-1 0 0,1 0 1 0 0,-1 0-1 0 0,0 0 0 0 0,0 0 1 0 0,0 0-1 0 0,0 0 0 0 0,0 0 1 0 0,0 0-1 0 0,0 0 1 0 0,0 0-1 0 0,0 1 0 0 0,1-1 1 0 0,-1 0-1 0 0,0 0 0 0 0,0 0 1 0 0,0 0-1 0 0,0 0 1 0 0,0 0-1 0 0,0 0 0 0 0,0 0 1 0 0,0 0-1 0 0,0 1 0 0 0,0-1 1 0 0,0 0-1 0 0,0 0 1 0 0,0 0-1 0 0,0 0 0 0 0,0 0 1 0 0,0 0-1 0 0,0 0 0 0 0,0 1 1 0 0,0-1-1 0 0,0 0 1 0 0,0 0-1 0 0,0 0 0 0 0,0 0 1 0 0,0 0-1 0 0,0 0 0 0 0,0 0 1 0 0,0 1-1 0 0,0-1 1 0 0,0 0-1 0 0,0 0 0 0 0,0 0 1 0 0,0 0-1 0 0,-1 0 0 0 0,1 0 1 0 0,-34 19 858 0 0,-50 36-1 0 0,74-47-727 0 0,0 0 0 0 0,0 0 0 0 0,1 1 0 0 0,1 0-1 0 0,0 0 1 0 0,0 1 0 0 0,0 0 0 0 0,2 0 0 0 0,-9 17-1 0 0,13-24-110 0 0,1 0-1 0 0,0-1 0 0 0,0 1 1 0 0,0 0-1 0 0,0 0 0 0 0,1 0 1 0 0,-1 0-1 0 0,1 1 1 0 0,0-1-1 0 0,0 0 0 0 0,0 0 1 0 0,0 0-1 0 0,0 0 0 0 0,1 0 1 0 0,0 0-1 0 0,-1 0 0 0 0,1 0 1 0 0,0 0-1 0 0,0 0 0 0 0,1 0 1 0 0,-1-1-1 0 0,0 1 0 0 0,1 0 1 0 0,0-1-1 0 0,0 1 0 0 0,0-1 1 0 0,0 1-1 0 0,0-1 0 0 0,0 0 1 0 0,0 0-1 0 0,1 0 1 0 0,4 2-1 0 0,1 2-493 0 0,1-1 1 0 0,0-1-1 0 0,1 0 1 0 0,-1 0-1 0 0,1-1 0 0 0,-1 0 1 0 0,1-1-1 0 0,19 3 1 0 0,-4-3-1121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1888 0 0,'0'0'9284'0'0,"2"-1"-7381"0"0,6-1-1105 0 0,1 0 0 0 0,-1 1 0 0 0,1 0 0 0 0,-1 0 0 0 0,1 1 0 0 0,13 1 0 0 0,11-1 123 0 0,3-1-171 0 0,80-7 463 0 0,-100 6-546 0 0,1-1-1 0 0,-1 0 1 0 0,1-2 0 0 0,27-11-1 0 0,-35 8 355 0 0,-6 3-72 0 0,-5 5-72 0 0,-12 7-798 0 0,1 2 1 0 0,1-1-1 0 0,-1 1 0 0 0,1 1 0 0 0,1 0 1 0 0,-15 17-1 0 0,-58 76 138 0 0,72-88-175 0 0,1 1 0 0 0,0 1 0 0 0,1 0 1 0 0,1 0-1 0 0,1 1 0 0 0,0 0 0 0 0,-6 22 0 0 0,12-31-100 0 0,1-1-1 0 0,-1 1 0 0 0,1-1 1 0 0,1 1-1 0 0,0 0 0 0 0,0-1 0 0 0,0 1 1 0 0,1 0-1 0 0,0-1 0 0 0,1 1 0 0 0,0-1 1 0 0,1 1-1 0 0,-1-1 0 0 0,1 0 0 0 0,1 0 1 0 0,0 0-1 0 0,0-1 0 0 0,7 10 1 0 0,-5-9-340 0 0,0 0 1 0 0,0-1-1 0 0,1 0 1 0 0,0-1 0 0 0,0 1-1 0 0,1-1 1 0 0,0-1 0 0 0,12 8-1 0 0,4-2-1214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82 3000 0 0,'0'0'360'0'0,"-1"-1"-1"0"0,1 1 1 0 0,-1 0 0 0 0,1 0-1 0 0,-1 0 1 0 0,1 0-1 0 0,-1-1 1 0 0,1 1-1 0 0,-1 0 1 0 0,1 0 0 0 0,-1 0-1 0 0,1 0 1 0 0,-1 0-1 0 0,1 0 1 0 0,-1 1-1 0 0,1-1 1 0 0,-1 0 0 0 0,1 0-1 0 0,-1 0 1 0 0,-3 3 3595 0 0,3-2-3595 0 0,-11 20 3674 0 0,1 24-1483 0 0,10-41-2409 0 0,1 0-1 0 0,0 0 1 0 0,0 0-1 0 0,0 0 1 0 0,1 0 0 0 0,-1 0-1 0 0,1 0 1 0 0,0 0-1 0 0,0-1 1 0 0,0 1 0 0 0,1 0-1 0 0,-1 0 1 0 0,1-1-1 0 0,0 1 1 0 0,0-1 0 0 0,0 0-1 0 0,1 1 1 0 0,4 4 0 0 0,-2-4-63 0 0,-1 0 0 0 0,1-1 0 0 0,0 1 0 0 0,0-1 0 0 0,0 0 0 0 0,0-1 0 0 0,0 1 0 0 0,1-1 0 0 0,-1 0 0 0 0,1 0 0 0 0,0-1 0 0 0,8 2 0 0 0,-3-2-12 0 0,0 0-1 0 0,-1-1 1 0 0,1 0 0 0 0,-1 0-1 0 0,1-1 1 0 0,0 0-1 0 0,-1-1 1 0 0,1-1-1 0 0,-1 1 1 0 0,0-2-1 0 0,0 1 1 0 0,14-8 0 0 0,-16 7 0 0 0,0-1 1 0 0,-1 0 0 0 0,0 0 0 0 0,0-1 0 0 0,0 1 0 0 0,-1-1 0 0 0,0-1 0 0 0,0 1 0 0 0,-1-1-1 0 0,1 0 1 0 0,-1-1 0 0 0,-1 1 0 0 0,0-1 0 0 0,0 0 0 0 0,5-12 0 0 0,-8 16-18 0 0,0 1 0 0 0,0-1-1 0 0,0 0 1 0 0,0 1 0 0 0,0-1 0 0 0,-1 0 0 0 0,0 1 0 0 0,0-1 0 0 0,0 0-1 0 0,0 1 1 0 0,0-1 0 0 0,-1 0 0 0 0,0 0 0 0 0,0 1 0 0 0,0-1 0 0 0,0 1-1 0 0,0-1 1 0 0,-1 1 0 0 0,1-1 0 0 0,-1 1 0 0 0,0 0 0 0 0,0 0 0 0 0,0 0 0 0 0,0 0-1 0 0,-1 0 1 0 0,1 0 0 0 0,-6-3 0 0 0,4 3-18 0 0,-1 0-1 0 0,1 0 1 0 0,-1 1-1 0 0,0 0 1 0 0,1 0 0 0 0,-1 0-1 0 0,0 0 1 0 0,0 1-1 0 0,-1 0 1 0 0,1 0 0 0 0,0 1-1 0 0,0-1 1 0 0,0 1-1 0 0,-1 0 1 0 0,1 0 0 0 0,0 1-1 0 0,0-1 1 0 0,0 1-1 0 0,-8 3 1 0 0,0 0-5 0 0,1 1 1 0 0,0 0 0 0 0,-1 1-1 0 0,2 0 1 0 0,-1 1-1 0 0,1 1 1 0 0,-11 8-1 0 0,14-9-15 0 0,1-1-1 0 0,0 1 1 0 0,0 1-1 0 0,0-1 1 0 0,1 1-1 0 0,0 0 1 0 0,1 0-1 0 0,0 1 1 0 0,0-1-1 0 0,-4 13 1 0 0,8-19-21 0 0,0 0 0 0 0,1 0 0 0 0,-1 0 0 0 0,1 1 0 0 0,-1-1 0 0 0,1 0 0 0 0,0 1 1 0 0,0-1-1 0 0,0 0 0 0 0,0 0 0 0 0,0 1 0 0 0,0-1 0 0 0,1 0 0 0 0,-1 0 0 0 0,1 1 1 0 0,0-1-1 0 0,-1 0 0 0 0,1 0 0 0 0,2 4 0 0 0,-1-4-45 0 0,0 1 0 0 0,1-1 0 0 0,-1 0 0 0 0,0 1 0 0 0,1-1 0 0 0,-1 0 0 0 0,1 0 0 0 0,0-1 0 0 0,0 1 0 0 0,0 0 0 0 0,0-1 0 0 0,4 2 0 0 0,2 0-126 0 0,-1-1 0 0 0,0 0 0 0 0,1-1 0 0 0,0 0 0 0 0,-1 0 0 0 0,1 0 0 0 0,0-1-1 0 0,0-1 1 0 0,14-2 0 0 0,-14 2 187 0 0,0-2 0 0 0,0 1 0 0 0,0-1 0 0 0,0 0 0 0 0,-1-1 0 0 0,0 0-1 0 0,1 0 1 0 0,-2-1 0 0 0,1 0 0 0 0,0 0 0 0 0,-1-1 0 0 0,0 0 0 0 0,0 0-1 0 0,-1-1 1 0 0,0 0 0 0 0,0 0 0 0 0,0 0 0 0 0,-1-1 0 0 0,0 0 0 0 0,6-14-1 0 0,16-38 1981 0 0,-32 68-840 0 0,-7 18-1136 0 0,-2 11 123 0 0,7-21-290 0 0,1 1-1 0 0,1-1 0 0 0,0 1 1 0 0,1 0-1 0 0,1 0 0 0 0,-2 32 1 0 0,5-41-238 0 0,0 0 1 0 0,1-1-1 0 0,-1 1 1 0 0,1 0-1 0 0,1-1 1 0 0,0 1 0 0 0,0-1-1 0 0,0 1 1 0 0,6 10-1 0 0,3 1-1216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1036 0 0,'0'0'4528'0'0,"9"-6"1121"0"0,38 3-231 0 0,28 5-2675 0 0,-5 1-1482 0 0,-6-3-308 0 0,2 2 289 0 0,-1-4 0 0 0,78-11 0 0 0,-131 8-801 0 0,-12 5-405 0 0,0 0 1 0 0,0 0-1 0 0,1 0 0 0 0,-1 0 1 0 0,0 0-1 0 0,0 0 1 0 0,0 0-1 0 0,1 0 0 0 0,-1 0 1 0 0,0 0-1 0 0,0-1 1 0 0,0 1-1 0 0,1 0 0 0 0,-1 0 1 0 0,0 0-1 0 0,0 0 1 0 0,0 0-1 0 0,1 0 0 0 0,-1 0 1 0 0,0-1-1 0 0,0 1 0 0 0,0 0 1 0 0,0 0-1 0 0,1 0 1 0 0,-1 0-1 0 0,0-1 0 0 0,0 1 1 0 0,0 0-1 0 0,0 0 1 0 0,0 0-1 0 0,0-1 0 0 0,0 1 1 0 0,0 0-1 0 0,0 0 1 0 0,1 0-1 0 0,-1-1 0 0 0,0 1 1 0 0,0 0-1 0 0,0 0 1 0 0,0 0-1 0 0,0-1 0 0 0,0 1 1 0 0,0 0-1 0 0,-1-1 1 0 0,-3 1-3 0 0,0-1 1 0 0,0 1-1 0 0,0-1 1 0 0,0 1 0 0 0,-1 0-1 0 0,1 1 1 0 0,0-1 0 0 0,0 1-1 0 0,0 0 1 0 0,0 0 0 0 0,0 0-1 0 0,0 0 1 0 0,0 1-1 0 0,0 0 1 0 0,0 0 0 0 0,0 0-1 0 0,1 0 1 0 0,-1 0 0 0 0,-4 5-1 0 0,-6 4 51 0 0,0 0 0 0 0,0 2 0 0 0,-16 19 0 0 0,22-22-55 0 0,0 0-1 0 0,1 1 1 0 0,0 0-1 0 0,0 1 0 0 0,1 0 1 0 0,1 0-1 0 0,0 0 1 0 0,1 1-1 0 0,0-1 1 0 0,1 1-1 0 0,0 0 0 0 0,1 0 1 0 0,0 0-1 0 0,1 14 1 0 0,1-20-47 0 0,1 0 1 0 0,0-1 0 0 0,0 1-1 0 0,0 0 1 0 0,1-1-1 0 0,0 1 1 0 0,1-1 0 0 0,-1 1-1 0 0,1-1 1 0 0,0 0 0 0 0,0 0-1 0 0,1 0 1 0 0,0-1 0 0 0,0 1-1 0 0,1-1 1 0 0,-1 0 0 0 0,1 0-1 0 0,9 7 1 0 0,-5-5-397 0 0,1-1-1 0 0,-1 0 1 0 0,1 0 0 0 0,0-1 0 0 0,1 0 0 0 0,-1-1 0 0 0,1 0-1 0 0,0 0 1 0 0,0-2 0 0 0,15 3 0 0 0,2-1-1196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90 356 0 0,'12'-17'12564'0'0,"-12"16"-11385"0"0,1-1 0 0 0,-1 1 0 0 0,1 0-1 0 0,-1-1 1 0 0,0 1 0 0 0,0-3 0 0 0,-3-3 1360 0 0,0 9-1926 0 0,-1 2-442 0 0,0-1 0 0 0,1 1 0 0 0,-1 0 0 0 0,1 0 0 0 0,0 1 0 0 0,0-1 0 0 0,0 1 0 0 0,1-1 0 0 0,-1 1 0 0 0,1 0 0 0 0,1 0 0 0 0,-3 5-1 0 0,4-7-124 0 0,-1 0-1 0 0,1 0 1 0 0,0 0-1 0 0,-1 0 0 0 0,1 0 1 0 0,0 0-1 0 0,1 0 0 0 0,-1 0 1 0 0,1 0-1 0 0,-1 0 0 0 0,1-1 1 0 0,0 1-1 0 0,0 0 1 0 0,0 0-1 0 0,0-1 0 0 0,1 1 1 0 0,-1 0-1 0 0,1-1 0 0 0,-1 1 1 0 0,1-1-1 0 0,0 0 0 0 0,0 0 1 0 0,0 0-1 0 0,4 4 1 0 0,3 1 9 0 0,1-1 0 0 0,0 0 0 0 0,0 0 0 0 0,0-1 0 0 0,0-1 1 0 0,1 1-1 0 0,-1-2 0 0 0,1 1 0 0 0,0-2 0 0 0,19 3 1 0 0,-23-4-4 0 0,0 0 1 0 0,0-1 0 0 0,0 0 0 0 0,0 0 0 0 0,0 0 0 0 0,1-1 0 0 0,-1 0 0 0 0,0-1 0 0 0,0 0 0 0 0,-1 0-1 0 0,1 0 1 0 0,0-1 0 0 0,-1 0 0 0 0,1 0 0 0 0,-1 0 0 0 0,0-1 0 0 0,0 0 0 0 0,6-6 0 0 0,-7 5 22 0 0,-1 0 0 0 0,0-1 0 0 0,0 0 0 0 0,-1 0 0 0 0,0 0 0 0 0,0 0 0 0 0,0-1 0 0 0,0 1 0 0 0,-1-1 0 0 0,0 0 0 0 0,-1 1 0 0 0,1-1 0 0 0,-1 0 0 0 0,-1 0 0 0 0,1 0 0 0 0,-1 0 0 0 0,-1 0 0 0 0,1 0 0 0 0,-2-8 0 0 0,1 12-70 0 0,1 0-1 0 0,-1 0 1 0 0,0 0 0 0 0,0 0 0 0 0,0 0-1 0 0,0 0 1 0 0,-1 0 0 0 0,1 0 0 0 0,-1 1-1 0 0,1-1 1 0 0,-1 0 0 0 0,0 1 0 0 0,0-1 0 0 0,0 1-1 0 0,-1 0 1 0 0,1 0 0 0 0,0 0 0 0 0,-1 0-1 0 0,0 0 1 0 0,1 1 0 0 0,-7-4 0 0 0,5 4-126 0 0,-1-1 1 0 0,1 1 0 0 0,-1 0-1 0 0,0 0 1 0 0,0 0 0 0 0,0 0 0 0 0,0 1-1 0 0,0 0 1 0 0,1 0 0 0 0,-1 0-1 0 0,0 1 1 0 0,0 0 0 0 0,-7 2-1 0 0,-19 6-2722 0 0,17-4 1251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3836 0 0,'0'0'5474'0'0,"4"-1"-3419"0"0,54-3 4055 0 0,61-5-709 0 0,0-6-6023 0 0,-108 14-959 0 0,-4-1 30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5885 0 0,'0'-8'4192'0'0,"0"0"1232"0"0,0-2-867 0 0,0 38-9142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77 138 5885 0 0,'2'10'13459'0'0,"-5"16"-9945"0"0,-8 28-2658 0 0,0-19-161 0 0,3-9-132 0 0,-19 42 1 0 0,22-52-882 0 0,5-15 219 0 0,-1 1-1 0 0,1-1 1 0 0,0 1 0 0 0,-1-1-1 0 0,1 0 1 0 0,-1 1-1 0 0,0-1 1 0 0,1 0-1 0 0,-1 1 1 0 0,0-1-1 0 0,0 0 1 0 0,-1 2 0 0 0,1-2-33 0 0,-1-9 236 0 0,1-1 10 0 0,1 1-1 0 0,0 0 1 0 0,0-1 0 0 0,0 1-1 0 0,1-1 1 0 0,0 1 0 0 0,1 0-1 0 0,0-1 1 0 0,5-13 0 0 0,3-4 221 0 0,25-45-1 0 0,-24 51-166 0 0,1 0 0 0 0,0 1-1 0 0,2 1 1 0 0,23-26 0 0 0,-30 37-92 0 0,0 0-1 0 0,1 1 1 0 0,-1 0 0 0 0,1 0-1 0 0,0 1 1 0 0,0 0 0 0 0,1 1-1 0 0,-1 0 1 0 0,1 0 0 0 0,0 0-1 0 0,0 1 1 0 0,1 1 0 0 0,12-3 0 0 0,-15 5-17 0 0,0-1 1 0 0,-1 1 0 0 0,1 0-1 0 0,0 1 1 0 0,0 0 0 0 0,0 0-1 0 0,-1 0 1 0 0,1 1 0 0 0,-1 0-1 0 0,1 0 1 0 0,-1 0 0 0 0,0 1 0 0 0,1 0-1 0 0,-1 1 1 0 0,-1-1 0 0 0,1 1-1 0 0,-1 0 1 0 0,1 0 0 0 0,-1 1-1 0 0,0 0 1 0 0,-1 0 0 0 0,1 0-1 0 0,-1 0 1 0 0,6 9 0 0 0,-2 0 37 0 0,0 0-1 0 0,-1 1 1 0 0,0 0 0 0 0,-1 0 0 0 0,-1 1 0 0 0,0 0-1 0 0,-1 0 1 0 0,3 32 0 0 0,-5-13 17 0 0,-1 0 0 0 0,-6 44 0 0 0,0 17-1667 0 0,9-72-1338 0 0,-1-16 1293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18890 0 0,'40'-66'7122'0'0,"-7"11"-4187"0"0,-32 54-2405 0 0,-1 5-430 0 0,-2 13-23 0 0,0 0 1 0 0,-1 0 0 0 0,-1 0-1 0 0,-1-1 1 0 0,-10 25 0 0 0,7-17-295 0 0,0-1 0 0 0,-5 31 0 0 0,10-38 68 0 0,-4 47-3577 0 0,7-47 2119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75 2104 0 0,'-1'-1'8259'0'0,"0"0"-7951"0"0,0 1 1 0 0,1-1 0 0 0,-1 1-1 0 0,1-1 1 0 0,-1 1-1 0 0,0 0 1 0 0,0 0-1 0 0,1-1 1 0 0,-1 1-1 0 0,0 0 1 0 0,1 0 0 0 0,-1 0-1 0 0,0 0 1 0 0,0 0-1 0 0,1-1 1 0 0,-1 1-1 0 0,0 1 1 0 0,0-1-1 0 0,1 0 1 0 0,-1 0-1 0 0,-1 0 1 0 0,-19 11 2396 0 0,-18 24-1258 0 0,34-30-723 0 0,-8 8-191 0 0,1 1 0 0 0,0 0-1 0 0,1 0 1 0 0,0 1 0 0 0,-15 30-1 0 0,23-40-441 0 0,0 1 0 0 0,1 0 0 0 0,0 0 0 0 0,-1 0 0 0 0,2 0 0 0 0,-1 1 0 0 0,1-1 0 0 0,0 0 0 0 0,0 1 0 0 0,1-1 0 0 0,0 1 0 0 0,0-1 0 0 0,1 1 0 0 0,-1-1 0 0 0,2 0 0 0 0,-1 1 0 0 0,0-1 0 0 0,1 0 0 0 0,5 12-1 0 0,-4-14-68 0 0,0 0-1 0 0,0 0 1 0 0,1 0-1 0 0,-1 0 0 0 0,1 0 1 0 0,0-1-1 0 0,0 0 0 0 0,0 0 1 0 0,0 0-1 0 0,0 0 1 0 0,1 0-1 0 0,-1-1 0 0 0,1 0 1 0 0,0 0-1 0 0,0 0 0 0 0,0-1 1 0 0,10 2-1 0 0,-12-2-14 0 0,0 0 0 0 0,0-1 0 0 0,0 0 0 0 0,0 0 0 0 0,0 0 1 0 0,0 0-1 0 0,0 0 0 0 0,0 0 0 0 0,0-1 0 0 0,0 1 0 0 0,0-1 0 0 0,0 0 0 0 0,0 0 0 0 0,0 0 0 0 0,0-1 0 0 0,-1 1 0 0 0,1 0 0 0 0,0-1 1 0 0,-1 0-1 0 0,1 0 0 0 0,-1 0 0 0 0,0 0 0 0 0,1 0 0 0 0,-1 0 0 0 0,0 0 0 0 0,0-1 0 0 0,-1 1 0 0 0,1-1 0 0 0,0 0 0 0 0,1-3 1 0 0,0-6 117 0 0,0-1 1 0 0,-1 1-1 0 0,0 0 1 0 0,-1-1-1 0 0,-1 1 1 0 0,0-1-1 0 0,0 1 1 0 0,-4-19-1 0 0,0-24 356 0 0,4 46-422 0 0,0 0 0 0 0,1 0 0 0 0,0 1 0 0 0,0-1 0 0 0,1 0 0 0 0,0 1 0 0 0,1-1 1 0 0,0 1-1 0 0,4-10 0 0 0,-4 12-46 0 0,1 1 1 0 0,0-1-1 0 0,0 0 1 0 0,1 1-1 0 0,-1 0 1 0 0,1 0-1 0 0,0 0 1 0 0,1 1-1 0 0,-1 0 1 0 0,1 0-1 0 0,0 0 1 0 0,9-4-1 0 0,-2 1 3 0 0,1 1-1 0 0,0 1 0 0 0,0 0 1 0 0,26-6-1 0 0,-32 10-10 0 0,0 0 1 0 0,-1 0 0 0 0,1 1-1 0 0,0 0 1 0 0,0 0-1 0 0,0 1 1 0 0,0 0-1 0 0,0 0 1 0 0,0 1 0 0 0,0 0-1 0 0,8 3 1 0 0,-9-2-2 0 0,0 0 0 0 0,0 0 1 0 0,0 0-1 0 0,0 1 0 0 0,-1 0 0 0 0,0 0 1 0 0,1 0-1 0 0,-1 1 0 0 0,-1 0 0 0 0,1 0 1 0 0,-1 1-1 0 0,0 0 0 0 0,0-1 0 0 0,0 2 1 0 0,-1-1-1 0 0,0 0 0 0 0,5 13 0 0 0,-2 2-41 0 0,-2 0 0 0 0,0 0 0 0 0,-2 0 0 0 0,0 1 0 0 0,-1-1 0 0 0,-2 39-1 0 0,0-56 18 0 0,0-1-1 0 0,0 0 1 0 0,0 0 0 0 0,-1 0-1 0 0,1 0 1 0 0,-1 1-1 0 0,0-1 1 0 0,0 0-1 0 0,-1 3 1 0 0,1-5-7 0 0,2-6-130 0 0,2-4 150 0 0,0 0 0 0 0,1 1 0 0 0,0-1 0 0 0,0 1 0 0 0,1-1 0 0 0,0 1 0 0 0,1 1 0 0 0,0-1-1 0 0,13-12 1 0 0,72-61-30 0 0,-76 69 29 0 0,62-44-23 0 0,-66 49 36 0 0,0 0-1 0 0,1 2 1 0 0,-1-1 0 0 0,1 1-1 0 0,16-4 1 0 0,-25 9 7 0 0,1-1-1 0 0,-1 1 1 0 0,1 0 0 0 0,-1 0 0 0 0,1 1-1 0 0,-1-1 1 0 0,1 0 0 0 0,-1 1-1 0 0,1 0 1 0 0,-1 0 0 0 0,1 0-1 0 0,-1 0 1 0 0,0 1 0 0 0,0-1 0 0 0,0 1-1 0 0,0 0 1 0 0,0 0 0 0 0,0 0-1 0 0,0 0 1 0 0,-1 1 0 0 0,1-1 0 0 0,-1 1-1 0 0,1-1 1 0 0,-1 1 0 0 0,0 0-1 0 0,3 4 1 0 0,1 3 22 0 0,0 1 0 0 0,0 0 0 0 0,-1 0 0 0 0,0 0 0 0 0,-1 1 0 0 0,4 16 0 0 0,0 5 12 0 0,-1-7-17 0 0,-1 1-1 0 0,-1 0 1 0 0,1 39-1 0 0,-5-46-287 0 0,1 5-3652 0 0,-2-15 2313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4228 0 0,'-4'-5'14170'0'0,"27"3"-12955"0"0,37 0 0 0 0,-1 1-448 0 0,-48 0-692 0 0,434-39 1898 0 0,-423 35-1921 0 0,12-1-380 0 0,-39 7 317 0 0,-1 1-1 0 0,1 0 1 0 0,-1 0 0 0 0,1 1 0 0 0,0-1 0 0 0,0 1-1 0 0,0 0 1 0 0,0 1 0 0 0,1-1 0 0 0,-7 7-1 0 0,-8 7 169 0 0,-30 33 0 0 0,39-37-108 0 0,0 0 0 0 0,1 1 0 0 0,0-1 0 0 0,1 2 0 0 0,1-1 1 0 0,0 1-1 0 0,1 0 0 0 0,-7 25 0 0 0,11-33-38 0 0,1 0 0 0 0,0 0-1 0 0,0 0 1 0 0,0 0 0 0 0,1 0 0 0 0,0 0 0 0 0,1 0 0 0 0,-1 0-1 0 0,1 1 1 0 0,1-1 0 0 0,-1-1 0 0 0,1 1 0 0 0,0 0 0 0 0,1 0 0 0 0,0-1-1 0 0,0 1 1 0 0,0-1 0 0 0,1 0 0 0 0,0 0 0 0 0,0 0 0 0 0,0-1-1 0 0,9 9 1 0 0,-7-9-53 0 0,0 0 0 0 0,0 0 1 0 0,0 0-1 0 0,0-1 0 0 0,1 0 0 0 0,0-1 0 0 0,0 1 0 0 0,0-1 0 0 0,0-1 0 0 0,1 1 1 0 0,-1-1-1 0 0,9 1 0 0 0,-4-1-65 0 0,0-1 1 0 0,0-1 0 0 0,0 0 0 0 0,-1-1-1 0 0,1 0 1 0 0,0-1 0 0 0,14-4 0 0 0,1-2 13 0 0,-1-1 1 0 0,-1-1-1 0 0,1-2 1 0 0,-2-1-1 0 0,46-30 1 0 0,-55 31 307 0 0,0-1 1 0 0,24-26-1 0 0,-7 6 423 0 0,7-14 2333 0 0,-36 52-2780 0 0,-3-5-187 0 0,0 0 1 0 0,1 0 0 0 0,-1 0-1 0 0,0 1 1 0 0,0-1-1 0 0,0 0 1 0 0,1 0-1 0 0,-1 1 1 0 0,0-1 0 0 0,0 0-1 0 0,0 0 1 0 0,1 0-1 0 0,-1 1 1 0 0,0-1 0 0 0,0 0-1 0 0,0 1 1 0 0,0-1-1 0 0,0 0 1 0 0,0 0-1 0 0,0 1 1 0 0,0-1 0 0 0,0 0-1 0 0,0 1 1 0 0,0-1-1 0 0,0 0 1 0 0,0 0-1 0 0,0 1 1 0 0,0-1 0 0 0,0 0-1 0 0,0 1 1 0 0,0-1-1 0 0,0 0 1 0 0,0 1-1 0 0,-3 11 56 0 0,1 0-1 0 0,0 0 1 0 0,1 0-1 0 0,0 0 0 0 0,1 0 1 0 0,2 15-1 0 0,-2-23-75 0 0,0 1-1 0 0,0-1 0 0 0,1 0 1 0 0,0 1-1 0 0,0-1 1 0 0,0 0-1 0 0,1 0 0 0 0,-1 0 1 0 0,1 1-1 0 0,0-2 1 0 0,0 1-1 0 0,1 0 1 0 0,-1 0-1 0 0,1-1 0 0 0,-1 1 1 0 0,1-1-1 0 0,0 0 1 0 0,1 0-1 0 0,-1 0 0 0 0,7 5 1 0 0,-6-7-36 0 0,0 1 0 0 0,0-1 0 0 0,1 0 1 0 0,-1 0-1 0 0,0-1 0 0 0,1 1 0 0 0,-1-1 1 0 0,0 0-1 0 0,1 0 0 0 0,-1 0 0 0 0,1-1 0 0 0,-1 1 1 0 0,0-1-1 0 0,0 0 0 0 0,1 0 0 0 0,6-4 1 0 0,6-2-85 0 0,0-1 1 0 0,24-17-1 0 0,-27 16 78 0 0,2-3 35 0 0,0 0 0 0 0,-1-1 0 0 0,0-1 0 0 0,19-24 0 0 0,11-10 78 0 0,-11 10 190 0 0,-27 33-202 0 0,-1 0 359 0 0,-7 19-186 0 0,-2 0-175 0 0,-1 1-1 0 0,0-1 1 0 0,-1 1-1 0 0,-10 19 1 0 0,0 2 1 0 0,5-9-299 0 0,-38 105 923 0 0,41-111-1661 0 0,2 0 0 0 0,1 0-1 0 0,1 0 1 0 0,-2 35 0 0 0,5-43-594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333 106 19382 0 0,'10'-25'4114'0'0,"-8"21"-3836"0"0,-1-1 1 0 0,1 0-1 0 0,-1 0 1 0 0,0 0-1 0 0,0-8 0 0 0,-1 12-245 0 0,-1-1-1 0 0,1 0 1 0 0,0 0 0 0 0,-1 1-1 0 0,1-1 1 0 0,-1 0-1 0 0,0 1 1 0 0,0-1 0 0 0,1 0-1 0 0,-1 1 1 0 0,0-1-1 0 0,0 1 1 0 0,-1 0 0 0 0,1-1-1 0 0,0 1 1 0 0,0 0-1 0 0,-1-1 1 0 0,1 1 0 0 0,0 0-1 0 0,-1 0 1 0 0,1 0-1 0 0,-1 0 1 0 0,0 1 0 0 0,1-1-1 0 0,-1 0 1 0 0,-3 0-1 0 0,0-1 37 0 0,0 1-1 0 0,-1-1 1 0 0,1 1-1 0 0,-1 0 0 0 0,1 1 1 0 0,-12-1-1 0 0,6 3-15 0 0,0-1 1 0 0,0 1-1 0 0,1 1 0 0 0,-1 0 1 0 0,0 1-1 0 0,1 0 0 0 0,0 0 0 0 0,0 1 1 0 0,0 0-1 0 0,0 1 0 0 0,1 0 1 0 0,0 1-1 0 0,1 0 0 0 0,-1 0 1 0 0,-13 16-1 0 0,20-20-46 0 0,0 1 1 0 0,0-1 0 0 0,0 1-1 0 0,1 0 1 0 0,0-1 0 0 0,-1 1-1 0 0,1 0 1 0 0,1 0 0 0 0,-1 0-1 0 0,0 0 1 0 0,1 0 0 0 0,0-1-1 0 0,0 1 1 0 0,0 0 0 0 0,1 0-1 0 0,-1 0 1 0 0,1 0 0 0 0,1 6-1 0 0,3 5-34 0 0,1 0 1 0 0,0-1-1 0 0,11 19 0 0 0,-3-6-53 0 0,6 9-15 0 0,-16-30 118 0 0,0 0 0 0 0,0 0 0 0 0,-1 1 0 0 0,0-1 0 0 0,0 1 0 0 0,0 0 1 0 0,-1 0-1 0 0,0 0 0 0 0,-1 0 0 0 0,2 15 0 0 0,-3-19 22 0 0,-1-1 0 0 0,1 1 1 0 0,-1 0-1 0 0,0-1 0 0 0,0 1 0 0 0,0-1 0 0 0,0 1 0 0 0,0-1 1 0 0,0 1-1 0 0,-1-1 0 0 0,1 0 0 0 0,-1 0 0 0 0,0 0 0 0 0,0 0 0 0 0,0 0 1 0 0,0 0-1 0 0,0 0 0 0 0,0 0 0 0 0,0-1 0 0 0,0 1 0 0 0,-1-1 1 0 0,1 0-1 0 0,-1 1 0 0 0,-4 0 0 0 0,-3 2-111 0 0,-1 0-1 0 0,1-1 1 0 0,-1 0 0 0 0,-17 2 0 0 0,-27-3-3626 0 0,38-4 2081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57 19050 0 0,'-10'-17'3858'0'0,"8"14"-3702"0"0,0 0 0 0 0,0 0-1 0 0,0 0 1 0 0,0 0 0 0 0,1-1-1 0 0,-1 1 1 0 0,1-1 0 0 0,0 1-1 0 0,-1-6 1 0 0,2 8-173 0 0,3 2 22 0 0,1 0 0 0 0,-1 1 0 0 0,0-1 0 0 0,0 1 0 0 0,0 0 0 0 0,0 0 0 0 0,0 0 0 0 0,0 1 0 0 0,4 4 0 0 0,-4-4 1 0 0,32 32 56 0 0,-2 2-1 0 0,-1 2 1 0 0,-2 1-1 0 0,-1 1 1 0 0,-3 1-1 0 0,37 81 1 0 0,-52-101-14 0 0,-1 2-1 0 0,-1-1 1 0 0,-1 1 0 0 0,-1 1 0 0 0,5 37 0 0 0,-11-53-10 0 0,-1 0 1 0 0,1 0-1 0 0,-2 0 1 0 0,1 0 0 0 0,-2 0-1 0 0,1 0 1 0 0,-1 0 0 0 0,-3 9-1 0 0,2-12 6 0 0,1 0 1 0 0,-1 0-1 0 0,0 0 0 0 0,-1 0 0 0 0,1-1 0 0 0,-1 0 0 0 0,0 1 0 0 0,-1-2 0 0 0,1 1 0 0 0,-1 0 0 0 0,0-1 0 0 0,-8 6 0 0 0,6-6 27 0 0,0 1 0 0 0,-1-1 0 0 0,1 0-1 0 0,-1-1 1 0 0,0 0 0 0 0,0 0-1 0 0,0-1 1 0 0,-1 0 0 0 0,1 0 0 0 0,0-1-1 0 0,-1 0 1 0 0,1-1 0 0 0,-1 0 0 0 0,1 0-1 0 0,-1 0 1 0 0,-9-3 0 0 0,12 2-39 0 0,0-1 0 0 0,0 0 0 0 0,0 0 0 0 0,0 0 0 0 0,0-1 0 0 0,1 1 0 0 0,-1-1 0 0 0,1-1 0 0 0,0 1 0 0 0,0-1 0 0 0,0 0 0 0 0,0 0 0 0 0,1 0 0 0 0,-1-1 0 0 0,1 0 1 0 0,0 0-1 0 0,1 0 0 0 0,-1 0 0 0 0,1 0 0 0 0,0-1 0 0 0,0 1 0 0 0,-3-12 0 0 0,4 10-20 0 0,1-1 0 0 0,-1 0 0 0 0,1 0 0 0 0,1 0 0 0 0,-1 0 1 0 0,1 0-1 0 0,1 0 0 0 0,-1 0 0 0 0,2 0 0 0 0,-1 0 0 0 0,1 0 0 0 0,0 0 0 0 0,0 1 0 0 0,1-1 1 0 0,4-6-1 0 0,3-7 4 0 0,1 0 1 0 0,1 1 0 0 0,28-34 0 0 0,-17 27 3 0 0,2 1 0 0 0,53-44 0 0 0,66-36 21 0 0,-93 70-26 0 0,38-20-429 0 0,-82 52-146 0 0,0 1-1 0 0,-1 0 0 0 0,1 0 0 0 0,0 0 1 0 0,1 1-1 0 0,11-3 0 0 0,-17 5 458 0 0,0 0 0 0 0,1-1 0 0 0,-1 1 0 0 0,1 0 0 0 0,-1 0 0 0 0,0 1-1 0 0,1-1 1 0 0,-1 1 0 0 0,0-1 0 0 0,1 1 0 0 0,-1-1 0 0 0,0 1 0 0 0,0 0 0 0 0,0 0 0 0 0,1 0 0 0 0,-1 1-1 0 0,0-1 1 0 0,0 0 0 0 0,-1 1 0 0 0,1-1 0 0 0,0 1 0 0 0,0 0 0 0 0,-1 0 0 0 0,3 2 0 0 0,10 19 244 0 0,14 26 0 0 0,-20-32 56 0 0,1 0 0 0 0,1-1 0 0 0,0-1 1 0 0,22 25-1 0 0,-23-31-97 0 0,1 0 0 0 0,0-1 0 0 0,0-1 0 0 0,0 0 0 0 0,1 0 0 0 0,0-1 0 0 0,13 5-1 0 0,-15-7-31 0 0,0-1 0 0 0,0 0-1 0 0,0-1 1 0 0,0 0-1 0 0,0 0 1 0 0,1-1 0 0 0,-1 0-1 0 0,1 0 1 0 0,18-3-1 0 0,-23 2-34 0 0,1-1-1 0 0,-1-1 0 0 0,0 1 1 0 0,0-1-1 0 0,0 0 1 0 0,0 0-1 0 0,0-1 0 0 0,0 1 1 0 0,-1-1-1 0 0,1 0 1 0 0,-1-1-1 0 0,0 1 0 0 0,0-1 1 0 0,0 1-1 0 0,0-1 0 0 0,-1 0 1 0 0,1-1-1 0 0,-1 1 1 0 0,0 0-1 0 0,0-1 0 0 0,-1 0 1 0 0,1 0-1 0 0,-1 0 1 0 0,0 0-1 0 0,-1 0 0 0 0,2-7 1 0 0,-1 3 7 0 0,0 1 0 0 0,-1-1 0 0 0,0 1 0 0 0,0-1 0 0 0,-1 0 0 0 0,-1 1 0 0 0,1-1 1 0 0,-1 0-1 0 0,-1 1 0 0 0,1-1 0 0 0,-2 1 0 0 0,1-1 0 0 0,-1 1 0 0 0,0 0 0 0 0,-7-12 0 0 0,7 16-26 0 0,1 1-1 0 0,-1 0 1 0 0,1-1-1 0 0,-1 1 1 0 0,0 0-1 0 0,0 1 1 0 0,0-1-1 0 0,-1 1 1 0 0,1-1-1 0 0,-1 1 1 0 0,1 0-1 0 0,-1 0 1 0 0,0 0-1 0 0,0 1 1 0 0,1 0-1 0 0,-1-1 1 0 0,0 1-1 0 0,0 1 1 0 0,-1-1-1 0 0,1 0 1 0 0,0 1-1 0 0,0 0 1 0 0,0 0-1 0 0,0 0 1 0 0,0 1-1 0 0,-7 0 1 0 0,3 1 15 0 0,-1 0 0 0 0,1 1 1 0 0,0-1-1 0 0,0 2 0 0 0,0-1 1 0 0,0 1-1 0 0,0 0 1 0 0,1 1-1 0 0,0 0 0 0 0,0 0 1 0 0,-12 12-1 0 0,6-3 14 0 0,1 1-1 0 0,1 1 1 0 0,0 0-1 0 0,1 0 1 0 0,1 1-1 0 0,1 0 1 0 0,0 1-1 0 0,1 0 1 0 0,1 0-1 0 0,-6 29 1 0 0,-1 23 199 0 0,-5 108 1 0 0,17-173-233 0 0,-12 332 511 0 0,11-294-585 0 0,0 12-883 0 0,6-19-2848 0 0,-1-29 2192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25 169 3872 0 0,'-5'7'6631'0'0,"4"-6"-6432"0"0,1 0 1 0 0,-1-1-1 0 0,0 1 1 0 0,1 0 0 0 0,-1 0-1 0 0,0-1 1 0 0,1 1 0 0 0,-1 0-1 0 0,1 0 1 0 0,0 0 0 0 0,-1 0-1 0 0,1 0 1 0 0,0 0 0 0 0,-1-1-1 0 0,1 1 1 0 0,0 0-1 0 0,0 0 1 0 0,0 0 0 0 0,0 0-1 0 0,0 0 1 0 0,0 0 0 0 0,0 0-1 0 0,0 0 1 0 0,0 0 0 0 0,0 0-1 0 0,1 0 1 0 0,-1 0 0 0 0,1 1-1 0 0,1 3 13 0 0,1 0-1 0 0,-1 0 0 0 0,2 0 1 0 0,-1 0-1 0 0,0-1 0 0 0,1 0 1 0 0,0 1-1 0 0,0-1 1 0 0,0-1-1 0 0,0 1 0 0 0,1-1 1 0 0,-1 1-1 0 0,1-1 1 0 0,0-1-1 0 0,0 1 0 0 0,0-1 1 0 0,0 1-1 0 0,0-1 0 0 0,1-1 1 0 0,7 2-1 0 0,1 0-27 0 0,1-2-1 0 0,-1 0 1 0 0,1 0 0 0 0,-1-1-1 0 0,1-1 1 0 0,0-1-1 0 0,-1 0 1 0 0,1-1 0 0 0,15-5-1 0 0,-20 5-74 0 0,-1 0 1 0 0,0-1-1 0 0,0 0 1 0 0,0 0-1 0 0,0-1 0 0 0,-1 0 1 0 0,0-1-1 0 0,0 0 0 0 0,-1 0 1 0 0,1 0-1 0 0,-1-1 0 0 0,0 0 1 0 0,-1-1-1 0 0,8-12 1 0 0,-11 17-43 0 0,-1-1 1 0 0,0 0 0 0 0,0-1 0 0 0,0 1-1 0 0,0 0 1 0 0,-1 0 0 0 0,0-1 0 0 0,0 1 0 0 0,0-1-1 0 0,0 1 1 0 0,-1-1 0 0 0,0 1 0 0 0,0-1-1 0 0,0 0 1 0 0,0 1 0 0 0,-1-1 0 0 0,0 1-1 0 0,0-1 1 0 0,0 1 0 0 0,0 0 0 0 0,-1-1 0 0 0,1 1-1 0 0,-5-7 1 0 0,3 6-26 0 0,0 1-1 0 0,-1-1 1 0 0,0 1-1 0 0,0 0 0 0 0,0 0 1 0 0,0 0-1 0 0,-1 1 1 0 0,1-1-1 0 0,-1 1 1 0 0,0 0-1 0 0,0 0 1 0 0,0 1-1 0 0,0 0 1 0 0,-1 0-1 0 0,1 0 0 0 0,-1 0 1 0 0,1 1-1 0 0,-9-1 1 0 0,1 0 3 0 0,1 1 0 0 0,-1 1 0 0 0,1 0-1 0 0,-1 1 1 0 0,0 0 0 0 0,1 1 0 0 0,0 0 0 0 0,-1 1 0 0 0,1 1 0 0 0,0 0 0 0 0,0 0 0 0 0,1 1 0 0 0,-1 1 0 0 0,1 0 0 0 0,0 0 0 0 0,1 1 0 0 0,0 1-1 0 0,0 0 1 0 0,0 0 0 0 0,1 0 0 0 0,0 2 0 0 0,1-1 0 0 0,0 1 0 0 0,0 0 0 0 0,-6 12 0 0 0,12-18-40 0 0,0-1 0 0 0,0 1 0 0 0,0 0 0 0 0,1-1-1 0 0,-1 1 1 0 0,1 0 0 0 0,0 0 0 0 0,0 0 0 0 0,1 0 0 0 0,-1 0 0 0 0,1 0 0 0 0,0 0 0 0 0,0 0 0 0 0,0 0 0 0 0,0 0 0 0 0,1 0-1 0 0,-1 0 1 0 0,1 0 0 0 0,0 0 0 0 0,1 0 0 0 0,-1 0 0 0 0,1 0 0 0 0,-1-1 0 0 0,1 1 0 0 0,0-1 0 0 0,0 1 0 0 0,1-1 0 0 0,-1 0-1 0 0,1 0 1 0 0,0 0 0 0 0,0 0 0 0 0,0 0 0 0 0,0 0 0 0 0,5 2 0 0 0,0 1-92 0 0,0-1 0 0 0,1 0 0 0 0,0 0-1 0 0,0-1 1 0 0,0 0 0 0 0,0-1 0 0 0,1 0 0 0 0,-1 0 0 0 0,1-1-1 0 0,0 0 1 0 0,-1-1 0 0 0,1 0 0 0 0,11-1 0 0 0,-10-1 8 0 0,1 0-1 0 0,-1-1 1 0 0,1 0 0 0 0,-1-1 0 0 0,0 0 0 0 0,0-1 0 0 0,0-1 0 0 0,-1 1-1 0 0,1-2 1 0 0,-1 1 0 0 0,0-1 0 0 0,16-14 0 0 0,-8 4 337 0 0,-1 0 1 0 0,-1-2-1 0 0,-1 0 1 0 0,-1 0-1 0 0,16-26 1 0 0,7-16 1678 0 0,-36 59-1561 0 0,-4 66-129 0 0,1-33-354 0 0,4 56-1 0 0,-2-79-292 0 0,2 0 0 0 0,-1 1 0 0 0,1-1-1 0 0,1-1 1 0 0,0 1 0 0 0,0 0 0 0 0,0-1 0 0 0,1 1-1 0 0,1-1 1 0 0,8 13 0 0 0,4-1-1209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14 1300 0 0,'-6'-2'1422'0'0,"-1"-1"-1"0"0,0 1 1 0 0,0 0 0 0 0,0 0-1 0 0,0 1 1 0 0,0 0 0 0 0,0 1-1 0 0,0-1 1 0 0,0 1 0 0 0,-9 1-1 0 0,6 1-682 0 0,0 0-1 0 0,0 0 0 0 0,0 1 0 0 0,0 0 0 0 0,1 1 0 0 0,-16 7 1 0 0,12-3-447 0 0,0 0 1 0 0,1 0-1 0 0,0 1 0 0 0,1 1 1 0 0,0 0-1 0 0,0 1 1 0 0,1-1-1 0 0,0 2 1 0 0,-15 23-1 0 0,21-28-219 0 0,1-1 1 0 0,0 1-1 0 0,0-1 0 0 0,0 1 0 0 0,1 0 0 0 0,0 0 0 0 0,0 0 0 0 0,1 0 0 0 0,0 0 0 0 0,0 1 1 0 0,1-1-1 0 0,-1 0 0 0 0,2 0 0 0 0,-1 1 0 0 0,1-1 0 0 0,0 0 0 0 0,1 0 0 0 0,-1 0 1 0 0,1 0-1 0 0,1 0 0 0 0,-1 0 0 0 0,1 0 0 0 0,1-1 0 0 0,-1 0 0 0 0,1 1 0 0 0,0-1 0 0 0,7 7 1 0 0,-4-4-32 0 0,2 0 0 0 0,0 0 1 0 0,0-1-1 0 0,0 0 1 0 0,1-1-1 0 0,0 0 1 0 0,0-1-1 0 0,1 0 1 0 0,0 0-1 0 0,0-1 0 0 0,0-1 1 0 0,1 0-1 0 0,0 0 1 0 0,0-1-1 0 0,20 2 1 0 0,-10-3-11 0 0,0-2 1 0 0,0 0 0 0 0,0-1-1 0 0,0-1 1 0 0,0-2 0 0 0,32-8-1 0 0,-38 7-27 0 0,0 0-1 0 0,-1-1 1 0 0,0-1-1 0 0,0 0 1 0 0,0-1 0 0 0,-1-1-1 0 0,0 0 1 0 0,-1-1-1 0 0,16-15 1 0 0,-23 19 6 0 0,0 0 1 0 0,-1-1-1 0 0,-1 0 0 0 0,1 0 1 0 0,-1 0-1 0 0,0 0 1 0 0,0-1-1 0 0,-1 0 1 0 0,0 0-1 0 0,2-9 1 0 0,-4 14-4 0 0,0 1 1 0 0,-1-1-1 0 0,1 0 1 0 0,-1 0-1 0 0,0 1 1 0 0,1-1-1 0 0,-1 0 1 0 0,0 0 0 0 0,-1 0-1 0 0,1 1 1 0 0,0-1-1 0 0,-1 0 1 0 0,0 0-1 0 0,0 1 1 0 0,1-1-1 0 0,-1 0 1 0 0,-1 1-1 0 0,1-1 1 0 0,0 1-1 0 0,-1 0 1 0 0,1-1-1 0 0,-1 1 1 0 0,0 0-1 0 0,0 0 1 0 0,0 0-1 0 0,0 0 1 0 0,0 0-1 0 0,0 0 1 0 0,0 1 0 0 0,-1-1-1 0 0,1 1 1 0 0,0-1-1 0 0,-5-1 1 0 0,4 2 0 0 0,-1 0 0 0 0,1 0 0 0 0,0 0 0 0 0,-1 1 0 0 0,1-1 0 0 0,-1 1 1 0 0,1 0-1 0 0,-1 0 0 0 0,1 0 0 0 0,-1 0 0 0 0,1 1 0 0 0,0-1 0 0 0,-1 1 0 0 0,-4 1 1 0 0,2 1 1 0 0,0-1 1 0 0,0 1 0 0 0,1 0-1 0 0,-1 1 1 0 0,1-1-1 0 0,0 1 1 0 0,-6 6 0 0 0,-3 3 14 0 0,2 1 0 0 0,-1 1 0 0 0,2 0 0 0 0,-13 21 0 0 0,11-12-4 0 0,1 1 0 0 0,1 1 0 0 0,1 0 0 0 0,2 1 0 0 0,-7 31 0 0 0,7-19 8 0 0,-3 54 1 0 0,8-61-29 0 0,-2 131-2240 0 0,5-136 114 0 0,0-13 514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21886 0 0,'8'-14'4077'0'0,"8"-8"-2179"0"0,-16 22-1891 0 0,0 0 1 0 0,0 0 0 0 0,0-1 0 0 0,0 1 0 0 0,0 0-1 0 0,0 0 1 0 0,0 0 0 0 0,0 0 0 0 0,1 0 0 0 0,-1 0-1 0 0,0 0 1 0 0,0 0 0 0 0,0 0 0 0 0,0 0 0 0 0,0 0 0 0 0,0 0-1 0 0,1 0 1 0 0,-1 0 0 0 0,0 0 0 0 0,0 0 0 0 0,0 0-1 0 0,0 0 1 0 0,0 0 0 0 0,0 0 0 0 0,0 0 0 0 0,1 0-1 0 0,-1 0 1 0 0,0 0 0 0 0,0 1 0 0 0,0-1 0 0 0,0 0 0 0 0,0 0-1 0 0,0 0 1 0 0,0 0 0 0 0,0 0 0 0 0,0 0 0 0 0,0 0-1 0 0,1 0 1 0 0,-1 0 0 0 0,0 0 0 0 0,0 1 0 0 0,0-1-1 0 0,0 0 1 0 0,0 0 0 0 0,0 0 0 0 0,0 0 0 0 0,0 0 0 0 0,0 0-1 0 0,0 0 1 0 0,0 1 0 0 0,0-1 0 0 0,0 0 0 0 0,0 0-1 0 0,0 0 1 0 0,0 0 0 0 0,0 0 0 0 0,0 0 0 0 0,0 0-1 0 0,0 1 1 0 0,1 15 178 0 0,-3 24-102 0 0,2-32-10 0 0,-13 123 330 0 0,2-14-1223 0 0,8-40-2985 0 0,3-64 2192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2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1 520 0 0,'0'0'14275'0'0,"2"4"-12879"0"0,4 10-856 0 0,0 0 0 0 0,-1 1 0 0 0,-1-1 0 0 0,-1 1 0 0 0,0 0 0 0 0,0 0 0 0 0,-2 0 0 0 0,1 0 0 0 0,-2 0 0 0 0,0 0 0 0 0,-1 0 0 0 0,-1 0 0 0 0,-3 16 0 0 0,1-16-518 0 0,-10 32 283 0 0,-2-18-3838 0 0,9-23 1986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46 115 19266 0 0,'0'-28'3448'0'0,"0"7"-2104"0"0,-3 4-676 0 0,3 2-272 0 0,-4 3-156 0 0,4 4-80 0 0,0 1 96 0 0,-7 1-220 0 0,-7 19-1308 0 0,12-1-344 0 0,-5 0 20 0 0,-1 1 36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1832 0 0,'1'-1'550'0'0,"-1"1"-1"0"0,0-1 0 0 0,5-6 5495 0 0,-4 6-5495 0 0,0 1 1 0 0,-1 0-1 0 0,1-1 0 0 0,1 0 1 0 0,-1 1-247 0 0,6 4 6059 0 0,-7-3-6059 0 0,0-1 0 0 0,1 1 0 0 0,5 14 3799 0 0,-4 1-4630 0 0,-2 53 1945 0 0,-18 136-1 0 0,4-152-5203 0 0,10-38 2196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2452 0 0,'-40'5'8887'0'0,"-1"8"-4573"0"0,-36 25-1581 0 0,53-25-1659 0 0,-73 42 1621 0 0,84-46-2228 0 0,1 0 1 0 0,0 1-1 0 0,0 0 1 0 0,1 1 0 0 0,-12 13-1 0 0,22-23-407 0 0,0 0 0 0 0,0 1 0 0 0,0-1-1 0 0,0 0 1 0 0,0 1 0 0 0,0-1 0 0 0,1 1-1 0 0,-1-1 1 0 0,0 1 0 0 0,1-1-1 0 0,-1 1 1 0 0,1 0 0 0 0,0-1 0 0 0,-1 1-1 0 0,1 0 1 0 0,0-1 0 0 0,0 1 0 0 0,0 0-1 0 0,0-1 1 0 0,0 1 0 0 0,1 0 0 0 0,-1 2-1 0 0,2-2-12 0 0,-1 0 0 0 0,0 0 0 0 0,0 0 0 0 0,1 0 0 0 0,-1 0 0 0 0,1 0 0 0 0,-1-1 0 0 0,1 1 0 0 0,0-1 0 0 0,0 1 0 0 0,0-1 0 0 0,0 1-1 0 0,4 1 1 0 0,5 2 69 0 0,0 0-1 0 0,1-1 0 0 0,-1-1 1 0 0,23 5-1 0 0,56 2 136 0 0,-30-4-4207 0 0,-43-5 2347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1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2912 0 0,'1'-3'1082'0'0,"0"0"-1"0"0,0 1 1 0 0,1-1-1 0 0,-1 1 0 0 0,0-1 1 0 0,1 1-1 0 0,0-1 1 0 0,3-2-1 0 0,-4 4-644 0 0,0-1 1 0 0,1 1-1 0 0,-1 0 0 0 0,1 0 0 0 0,-1 0 0 0 0,1 0 1 0 0,0 0-1 0 0,-1 0 0 0 0,1 1 0 0 0,0-1 0 0 0,2 0 0 0 0,-1 0-205 0 0,0 1 0 0 0,0 0 0 0 0,0 0 0 0 0,0 1 0 0 0,0-1 0 0 0,-1 0 0 0 0,1 1 0 0 0,0-1 0 0 0,0 1 0 0 0,-1 0 0 0 0,1 0 0 0 0,0 0 0 0 0,-1 1 0 0 0,1-1 0 0 0,-1 1 0 0 0,1-1 0 0 0,-1 1 0 0 0,3 2 0 0 0,3 3 64 0 0,-1 0 1 0 0,0 1 0 0 0,0 0 0 0 0,-1 0 0 0 0,0 0-1 0 0,0 1 1 0 0,-1 0 0 0 0,0 0 0 0 0,5 16-1 0 0,2 8 620 0 0,10 51 0 0 0,-21-79-838 0 0,1 7 98 0 0,-3-11-158 0 0,1 0 1 0 0,0 0-1 0 0,1 0 0 0 0,-1 0 0 0 0,0 0 0 0 0,0 0 0 0 0,0 0 0 0 0,0 0 0 0 0,1 1 0 0 0,-1-1 0 0 0,1 0 1 0 0,-1 0-1 0 0,1 0 0 0 0,-1 0 0 0 0,1 0 0 0 0,-1-1 0 0 0,1 1 0 0 0,0 0 0 0 0,0 0 0 0 0,0 1 1 0 0,1-2-15 0 0,-1-1-18 0 0,32-35-4 0 0,60-50 1 0 0,-73 70 75 0 0,1 1 0 0 0,0 0 0 0 0,1 2 0 0 0,45-21 0 0 0,-64 33-27 0 0,0 0 0 0 0,0 0 0 0 0,0 1 0 0 0,-1-1 1 0 0,1 1-1 0 0,0-1 0 0 0,0 1 0 0 0,0 0 0 0 0,0 0 0 0 0,0 0 0 0 0,0 0 0 0 0,0 1 1 0 0,0-1-1 0 0,-1 1 0 0 0,1-1 0 0 0,0 1 0 0 0,0 0 0 0 0,-1 0 0 0 0,1 1 0 0 0,0-1 0 0 0,-1 0 1 0 0,1 1-1 0 0,-1 0 0 0 0,0-1 0 0 0,1 1 0 0 0,-1 0 0 0 0,0 0 0 0 0,0 0 0 0 0,0 1 1 0 0,0-1-1 0 0,-1 0 0 0 0,1 1 0 0 0,-1-1 0 0 0,3 5 0 0 0,2 6 49 0 0,-1-1 1 0 0,0 1-1 0 0,-1-1 0 0 0,-1 1 0 0 0,0 1 0 0 0,2 14 1 0 0,0 7-202 0 0,-1 0 0 0 0,-2 0 1 0 0,-2 0-1 0 0,-6 60 0 0 0,5-91-378 0 0,0-1 1 0 0,0 0-1 0 0,0 1 0 0 0,-1-1 0 0 0,1 0 0 0 0,-1 0 0 0 0,-2 3 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38 4912 0 0,'0'-1'414'0'0,"1"0"0"0"0,-1 0 0 0 0,1 1-1 0 0,-1-1 1 0 0,0 0 0 0 0,1 0 0 0 0,-1 1-1 0 0,0-1 1 0 0,0 0 0 0 0,1 0 0 0 0,-1 0-1 0 0,0 0 1 0 0,0 1 0 0 0,0-1-1 0 0,0 0 1 0 0,0 0 0 0 0,0 0 0 0 0,-1 0-1 0 0,1 1 1 0 0,0-1 0 0 0,0 0 0 0 0,0 0-1 0 0,-1 0 1 0 0,1 1 0 0 0,0-1 0 0 0,-1 0-1 0 0,1 0 1 0 0,-2 0 0 0 0,1-1 11 0 0,-1 1 0 0 0,1 0 0 0 0,-1 0 0 0 0,0 0 0 0 0,0 0 0 0 0,0 0 0 0 0,1 0 0 0 0,-1 1 0 0 0,0-1 0 0 0,0 0 0 0 0,-4 0 0 0 0,-2 0 93 0 0,0 1 1 0 0,0-1 0 0 0,0 1 0 0 0,0 1-1 0 0,-12 1 1 0 0,16-1-429 0 0,1 0 1 0 0,-1-1-1 0 0,1 2 0 0 0,0-1 0 0 0,-1 0 1 0 0,1 1-1 0 0,0 0 0 0 0,0 0 0 0 0,0-1 1 0 0,0 2-1 0 0,0-1 0 0 0,0 0 0 0 0,1 1 1 0 0,-1-1-1 0 0,1 1 0 0 0,-4 4 1 0 0,4-3-18 0 0,-1 1 0 0 0,1-1 0 0 0,0 1 0 0 0,1 0 0 0 0,-1 0 0 0 0,1 0 0 0 0,0 0 0 0 0,0 0 0 0 0,0 0 0 0 0,0 7 0 0 0,2 3 7 0 0,0 0 1 0 0,0 0-1 0 0,2 0 0 0 0,0 0 1 0 0,0-1-1 0 0,11 27 0 0 0,-6-23 68 0 0,-2 0-1 0 0,-1 0 1 0 0,0 1-1 0 0,-1 0 0 0 0,-1 0 1 0 0,1 26-1 0 0,-4-41-101 0 0,0 1 0 0 0,-1 0 0 0 0,0 0 0 0 0,0-1-1 0 0,0 1 1 0 0,-1-1 0 0 0,1 1 0 0 0,-1-1 0 0 0,0 0-1 0 0,0 0 1 0 0,-1 1 0 0 0,1-1 0 0 0,-1-1 0 0 0,0 1 0 0 0,0 0-1 0 0,0-1 1 0 0,0 1 0 0 0,-1-1 0 0 0,1 0 0 0 0,-1 0-1 0 0,0-1 1 0 0,0 1 0 0 0,-7 3 0 0 0,-8 3-200 0 0,0-1-1 0 0,-1-1 1 0 0,-40 9 0 0 0,53-14 22 0 0,-55 10-2661 0 0,29-10 1210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5240 0 0,'-7'9'2659'0'0,"0"1"0"0"0,-10 19 0 0 0,-6 25 756 0 0,-7 59-391 0 0,29-110-2819 0 0,-8 42 546 0 0,3 0 0 0 0,1 1-1 0 0,3 60 1 0 0,5-86-3741 0 0,-2-12 1466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2156 0 0,'-2'-3'1472'0'0,"0"1"-1"0"0,1-1 1 0 0,-1 0 0 0 0,1 0-1 0 0,0 0 1 0 0,0 0-1 0 0,0-1 1 0 0,0 1-1 0 0,0 0 1 0 0,1 0 0 0 0,-1-6-1 0 0,2 8-1394 0 0,-1 0 0 0 0,0 1 1 0 0,0-1-1 0 0,1 1 0 0 0,-1-1 0 0 0,1 1 0 0 0,-1-1 0 0 0,0 1 1 0 0,1 0-1 0 0,-1-1 0 0 0,1 1 0 0 0,-1 0 0 0 0,1-1 0 0 0,-1 1 1 0 0,1 0-1 0 0,-1-1 0 0 0,1 1 0 0 0,0 0 0 0 0,-1 0 0 0 0,1-1 1 0 0,-1 1-1 0 0,1 0 0 0 0,0 0 0 0 0,-1 0 0 0 0,1 0 1 0 0,0 0-1 0 0,19-2 558 0 0,-18 2-516 0 0,61-4 1158 0 0,-22 0-591 0 0,0 2-1 0 0,79 7 1 0 0,-118-5-662 0 0,0 0-1 0 0,0 1 1 0 0,-1-1 0 0 0,1 1 0 0 0,-1 0-1 0 0,1 0 1 0 0,-1 0 0 0 0,1 0-1 0 0,-1 0 1 0 0,1 0 0 0 0,-1 0 0 0 0,0 0-1 0 0,1 0 1 0 0,-1 0 0 0 0,0 1-1 0 0,0-1 1 0 0,0 1 0 0 0,0-1 0 0 0,0 1-1 0 0,0-1 1 0 0,-1 1 0 0 0,1-1-1 0 0,0 1 1 0 0,-1 0 0 0 0,1-1 0 0 0,-1 1-1 0 0,1 2 1 0 0,0 7 68 0 0,1 0 0 0 0,-2 0 0 0 0,0 15 0 0 0,0-13-7 0 0,-10 145 381 0 0,5-114-771 0 0,2 0 1 0 0,2-1 0 0 0,1 1-1 0 0,10 65 1 0 0,-8-97-263 0 0,9 28-1926 0 0,1-19 891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101 109 3332 0 0,'-9'12'2368'0'0,"1"0"-1"0"0,0 1 1 0 0,1 0-1 0 0,1 1 1 0 0,-9 23-1 0 0,14-33-2207 0 0,0-1 1 0 0,0 0-1 0 0,1 0 1 0 0,-1 1-1 0 0,1-1 1 0 0,-1 0-1 0 0,1 1 1 0 0,0-1-1 0 0,1 0 1 0 0,-1 1-1 0 0,0-1 1 0 0,1 0-1 0 0,0 0 0 0 0,0 1 1 0 0,0-1-1 0 0,0 0 1 0 0,0 0-1 0 0,1 0 1 0 0,-1 0-1 0 0,1 0 1 0 0,0-1-1 0 0,0 1 1 0 0,0 0-1 0 0,0-1 0 0 0,0 1 1 0 0,1-1-1 0 0,-1 0 1 0 0,1 0-1 0 0,0 0 1 0 0,-1 0-1 0 0,1 0 1 0 0,4 2-1 0 0,1-1-44 0 0,-1 0-1 0 0,1 0 1 0 0,0-1 0 0 0,0 0-1 0 0,-1 0 1 0 0,1-1 0 0 0,0 0-1 0 0,1 0 1 0 0,-1-1-1 0 0,0 0 1 0 0,9-1 0 0 0,-5-1-31 0 0,0 0 1 0 0,-1 0 0 0 0,1-1-1 0 0,-1-1 1 0 0,1 0-1 0 0,-1-1 1 0 0,16-8 0 0 0,-18 7-32 0 0,-1 1 1 0 0,1-1-1 0 0,-1 0 1 0 0,-1-1-1 0 0,1 0 0 0 0,-1 0 1 0 0,0-1-1 0 0,-1 1 1 0 0,6-10-1 0 0,-8 11 11 0 0,-1 0-1 0 0,0 0 1 0 0,0 0-1 0 0,0 0 1 0 0,-1-1-1 0 0,0 1 1 0 0,-1-1-1 0 0,1 1 1 0 0,-1-1-1 0 0,0 0 1 0 0,-1 1-1 0 0,1-1 0 0 0,-2 0 1 0 0,0-7-1 0 0,1 9-32 0 0,-1 0 0 0 0,0 0-1 0 0,0 0 1 0 0,0 0 0 0 0,-1 1-1 0 0,0-1 1 0 0,0 0-1 0 0,0 1 1 0 0,-1-1 0 0 0,1 1-1 0 0,-1 0 1 0 0,0 0-1 0 0,0 0 1 0 0,0 0 0 0 0,-1 0-1 0 0,0 1 1 0 0,1-1 0 0 0,-1 1-1 0 0,0 0 1 0 0,-1 0-1 0 0,1 0 1 0 0,0 1 0 0 0,-1 0-1 0 0,0 0 1 0 0,1 0-1 0 0,-8-2 1 0 0,3 2-9 0 0,0 1 0 0 0,0-1 0 0 0,0 2 0 0 0,-1-1 0 0 0,1 1-1 0 0,0 0 1 0 0,0 1 0 0 0,0 0 0 0 0,-1 1 0 0 0,1 0 0 0 0,0 0 0 0 0,1 1 0 0 0,-18 7 0 0 0,10-1 12 0 0,-1 0 1 0 0,1 0 0 0 0,1 2 0 0 0,0 0 0 0 0,-19 18 0 0 0,28-24-22 0 0,1 1 0 0 0,-1-1 0 0 0,1 1-1 0 0,1 0 1 0 0,-1 1 0 0 0,1-1 0 0 0,0 1 0 0 0,0-1 0 0 0,1 1 0 0 0,0 1 0 0 0,0-1-1 0 0,1 0 1 0 0,0 1 0 0 0,0-1 0 0 0,1 1 0 0 0,-1 8 0 0 0,2-13-46 0 0,0 0 1 0 0,1 0 0 0 0,-1 0-1 0 0,1 0 1 0 0,-1-1-1 0 0,1 1 1 0 0,0 0-1 0 0,0 0 1 0 0,0-1-1 0 0,0 1 1 0 0,1-1 0 0 0,-1 1-1 0 0,1-1 1 0 0,-1 1-1 0 0,1-1 1 0 0,0 0-1 0 0,0 0 1 0 0,0 0-1 0 0,0 0 1 0 0,1 0 0 0 0,-1 0-1 0 0,0-1 1 0 0,1 1-1 0 0,-1-1 1 0 0,1 0-1 0 0,0 1 1 0 0,-1-1-1 0 0,1 0 1 0 0,0-1 0 0 0,-1 1-1 0 0,1 0 1 0 0,5 0-1 0 0,4 0-608 0 0,-1 0 1 0 0,1 0-1 0 0,0-1 0 0 0,-1-1 1 0 0,1 0-1 0 0,19-4 0 0 0,-3-2-952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1664 0 0,'5'-13'3442'0'0,"0"0"-1"0"0,-1 0 1 0 0,3-19 0 0 0,0 1 1765 0 0,3-6 2105 0 0,-10 41-7099 0 0,-4 21-29 0 0,2 0 0 0 0,1 0 0 0 0,1-1 0 0 0,4 32 1 0 0,-2-45-553 0 0,-1 0 1 0 0,2 0 0 0 0,0 0 0 0 0,0 0 0 0 0,1 0-1 0 0,0-1 1 0 0,1 1 0 0 0,0-1 0 0 0,0 0-1 0 0,2-1 1 0 0,-1 0 0 0 0,8 10 0 0 0,6 1-1245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268 108 4528 0 0,'-11'7'1498'0'0,"1"0"-1"0"0,0 1 1 0 0,0 0-1 0 0,1 0 0 0 0,0 1 1 0 0,0 0-1 0 0,1 1 1 0 0,-7 11-1 0 0,12-17-1292 0 0,1-1 0 0 0,0 1-1 0 0,0 0 1 0 0,0 0 0 0 0,0 0 0 0 0,0 0-1 0 0,1 0 1 0 0,0 0 0 0 0,0 1 0 0 0,0-1-1 0 0,1 0 1 0 0,-1 1 0 0 0,1-1 0 0 0,0 0-1 0 0,0 1 1 0 0,0-1 0 0 0,1 0 0 0 0,0 1-1 0 0,0-1 1 0 0,0 0 0 0 0,0 1 0 0 0,0-1-1 0 0,1 0 1 0 0,0 0 0 0 0,0 0 0 0 0,4 5-1 0 0,-4-5-117 0 0,1-1-1 0 0,1 1 0 0 0,-1-1 0 0 0,0 1 1 0 0,1-1-1 0 0,0 0 0 0 0,-1-1 0 0 0,1 1 0 0 0,0 0 1 0 0,0-1-1 0 0,1 0 0 0 0,8 3 0 0 0,-6-3 0 0 0,1 0 0 0 0,0-1 0 0 0,0 1 0 0 0,0-2 0 0 0,0 1-1 0 0,0-1 1 0 0,9-1 0 0 0,-1-1 10 0 0,1-1 0 0 0,-1 0 0 0 0,0-1 0 0 0,0-1 0 0 0,0 0 0 0 0,24-13 0 0 0,-31 13-52 0 0,-1-1-1 0 0,1 0 1 0 0,-1 0-1 0 0,0 0 1 0 0,-1-1-1 0 0,1-1 1 0 0,-2 1-1 0 0,1-1 1 0 0,-1 0-1 0 0,0 0 1 0 0,0-1-1 0 0,-1 0 1 0 0,0 0-1 0 0,-1 0 1 0 0,4-12-1 0 0,-6 15-8 0 0,0 0 0 0 0,0 1 0 0 0,-1-1 0 0 0,0 0 0 0 0,0 0 0 0 0,-1 0 0 0 0,1 0 0 0 0,-1 0 0 0 0,-1 0 0 0 0,1 0 0 0 0,-1 0 0 0 0,0 1 0 0 0,0-1-1 0 0,-1 0 1 0 0,0 0 0 0 0,0 1 0 0 0,0-1 0 0 0,0 1 0 0 0,-1 0 0 0 0,0 0 0 0 0,0 0 0 0 0,-1 0 0 0 0,1 0 0 0 0,-1 0 0 0 0,0 1 0 0 0,-9-8 0 0 0,7 8-7 0 0,-1 0 1 0 0,0 0 0 0 0,0 1-1 0 0,0 0 1 0 0,0 0-1 0 0,-1 0 1 0 0,1 1 0 0 0,-1 0-1 0 0,1 1 1 0 0,-1 0 0 0 0,1 0-1 0 0,-1 0 1 0 0,0 1 0 0 0,0 0-1 0 0,1 1 1 0 0,-1 0 0 0 0,0 0-1 0 0,-12 4 1 0 0,4-1 19 0 0,0 1-1 0 0,0 0 1 0 0,1 1 0 0 0,-1 1 0 0 0,2 1-1 0 0,-1 0 1 0 0,-21 16 0 0 0,25-15-13 0 0,0 1 1 0 0,1 0 0 0 0,0 1 0 0 0,1 0 0 0 0,0 1-1 0 0,-13 21 1 0 0,7-4 61 0 0,-22 58-1 0 0,29-62-47 0 0,1 1 0 0 0,1 0 0 0 0,-3 45 1 0 0,0-2 41 0 0,-9 136 409 0 0,11-100-1226 0 0,-5-1-3402 0 0,11-93 2518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1944 0 0,'-3'-18'17193'0'0,"-3"48"-16443"0"0,1 0 1 0 0,1 0-1 0 0,2 0 0 0 0,2 40 0 0 0,0-56-626 0 0,0-2-27 0 0,1-1 0 0 0,1 1-1 0 0,0-1 1 0 0,5 19 0 0 0,-6-25-68 0 0,1 0-1 0 0,0 0 1 0 0,0 0 0 0 0,0 0-1 0 0,1 0 1 0 0,0 0 0 0 0,0-1-1 0 0,0 1 1 0 0,0-1 0 0 0,1 0-1 0 0,-1 0 1 0 0,5 4 0 0 0,-4-7-25 0 0,-1 1 1 0 0,0-1-1 0 0,0 0 1 0 0,1 0 0 0 0,-1 0-1 0 0,1 0 1 0 0,-1 0-1 0 0,1-1 1 0 0,-1 1-1 0 0,1-1 1 0 0,-1 0-1 0 0,1 0 1 0 0,-1-1-1 0 0,1 1 1 0 0,0-1 0 0 0,-1 0-1 0 0,0 0 1 0 0,1 0-1 0 0,-1 0 1 0 0,0 0-1 0 0,1-1 1 0 0,4-2-1 0 0,5-3-7 0 0,-1-1-1 0 0,1 0 0 0 0,-1 0 0 0 0,11-12 0 0 0,-12 10 20 0 0,0 0 0 0 0,-1-1 0 0 0,-1 0 0 0 0,1-1 0 0 0,-2 0 0 0 0,0 0 0 0 0,0-1 0 0 0,-1 0 0 0 0,5-14 0 0 0,32-79 1179 0 0,-43 101-972 0 0,1 1 1 0 0,-1-1-1 0 0,0 1 1 0 0,0-1-1 0 0,0-8 1 0 0,-1 12-13 0 0,1-2 74 0 0,1 0-293 0 0,-2 5 975 0 0,-2 18-890 0 0,0 0 0 0 0,1 0 0 0 0,2 1 0 0 0,0-1 0 0 0,4 24 0 0 0,-3-33-63 0 0,0 0 0 0 0,1 0 0 0 0,0-1 0 0 0,1 1 0 0 0,0-1 0 0 0,0 0 0 0 0,1 0 0 0 0,1 0 0 0 0,-1-1 0 0 0,2 0 0 0 0,10 13 0 0 0,-12-17-239 0 0,1-1 0 0 0,0 0 0 0 0,0 0 1 0 0,0 0-1 0 0,1-1 0 0 0,-1 0 1 0 0,1 0-1 0 0,-1-1 0 0 0,1 1 0 0 0,0-1 1 0 0,0-1-1 0 0,0 0 0 0 0,0 0 1 0 0,0 0-1 0 0,1-1 0 0 0,-1 0 0 0 0,0 0 1 0 0,12-2-1 0 0,12-2-1390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77 1776 0 0,'-11'14'3141'0'0,"0"0"1"0"0,2 1-1 0 0,-15 29 0 0 0,22-40-2792 0 0,0 1 0 0 0,0 0-1 0 0,1 0 1 0 0,-1-1-1 0 0,1 1 1 0 0,0 0 0 0 0,0 0-1 0 0,1 1 1 0 0,0-1 0 0 0,-1 0-1 0 0,2 0 1 0 0,-1 0-1 0 0,1 0 1 0 0,-1 0 0 0 0,1 0-1 0 0,1 0 1 0 0,3 9 0 0 0,-4-11-242 0 0,0-1 0 0 0,1 1 0 0 0,-1-1 0 0 0,1 1 0 0 0,0-1 0 0 0,0 0 1 0 0,0 0-1 0 0,0 0 0 0 0,0 0 0 0 0,0 0 0 0 0,1-1 0 0 0,-1 1 0 0 0,1-1 0 0 0,-1 1 1 0 0,1-1-1 0 0,2 1 0 0 0,0 0-6 0 0,1-1 0 0 0,-1 0 0 0 0,0 0 0 0 0,1 0 1 0 0,-1-1-1 0 0,0 0 0 0 0,1 0 0 0 0,5-1 0 0 0,3-1 25 0 0,1 0-1 0 0,-1-2 1 0 0,0 0-1 0 0,0 0 0 0 0,20-10 1 0 0,-16 5-8 0 0,0-1 1 0 0,-1-1-1 0 0,0 0 1 0 0,28-24-1 0 0,-40 31-52 0 0,0-1 0 0 0,1 0-1 0 0,-1-1 1 0 0,-1 1 0 0 0,1-1-1 0 0,-1 0 1 0 0,0 0 0 0 0,-1-1-1 0 0,1 1 1 0 0,-1-1 0 0 0,0 1-1 0 0,-1-1 1 0 0,0 0 0 0 0,0 0-1 0 0,0 0 1 0 0,0-14 0 0 0,-1 18-31 0 0,-1 0 1 0 0,-1 0 0 0 0,1 0-1 0 0,0 0 1 0 0,-1 0 0 0 0,1 0-1 0 0,-1 0 1 0 0,0 0 0 0 0,0 0-1 0 0,0 1 1 0 0,-1-1 0 0 0,1 0-1 0 0,-1 0 1 0 0,1 1-1 0 0,-1-1 1 0 0,0 1 0 0 0,0 0-1 0 0,0 0 1 0 0,0-1 0 0 0,0 1-1 0 0,-1 0 1 0 0,1 1 0 0 0,0-1-1 0 0,-1 0 1 0 0,0 1 0 0 0,1-1-1 0 0,-1 1 1 0 0,0 0 0 0 0,0 0-1 0 0,0 0 1 0 0,0 0 0 0 0,-5 0-1 0 0,-2-1 17 0 0,0 2 0 0 0,0-1-1 0 0,1 1 1 0 0,-1 0 0 0 0,0 1-1 0 0,0 0 1 0 0,0 1 0 0 0,-16 5-1 0 0,2 0 30 0 0,0 2 0 0 0,0 1 0 0 0,0 1-1 0 0,-39 25 1 0 0,53-30-49 0 0,0 2 0 0 0,0-1 0 0 0,1 1 0 0 0,0 1-1 0 0,1 0 1 0 0,-1 0 0 0 0,2 0 0 0 0,-1 1 0 0 0,1 0 0 0 0,1 1 0 0 0,0 0-1 0 0,-5 13 1 0 0,10-22-32 0 0,0 0 0 0 0,1 0-1 0 0,-1 0 1 0 0,1 0 0 0 0,-1 0-1 0 0,1 1 1 0 0,0-1-1 0 0,0 0 1 0 0,0 0 0 0 0,0 0-1 0 0,1 1 1 0 0,-1-1 0 0 0,0 0-1 0 0,1 0 1 0 0,-1 0 0 0 0,1 0-1 0 0,0 0 1 0 0,0 0 0 0 0,0 0-1 0 0,0 0 1 0 0,0 0 0 0 0,0 0-1 0 0,1 0 1 0 0,-1 0 0 0 0,0-1-1 0 0,1 1 1 0 0,0-1 0 0 0,-1 1-1 0 0,4 2 1 0 0,0-1-67 0 0,1 0 0 0 0,-1 0 0 0 0,0 0 0 0 0,1-1 0 0 0,0 0 0 0 0,-1 0 0 0 0,1 0 0 0 0,0 0 0 0 0,11 0 0 0 0,1-1-202 0 0,0-1 1 0 0,-1-1-1 0 0,1-1 1 0 0,0-1 0 0 0,-1 0-1 0 0,0-1 1 0 0,0-1 0 0 0,0 0-1 0 0,0-2 1 0 0,-1 0 0 0 0,0 0-1 0 0,0-2 1 0 0,-1 0 0 0 0,0-1-1 0 0,0 0 1 0 0,-1-1-1 0 0,20-20 1 0 0,-24 19 678 0 0,0-1-1 0 0,-1 0 0 0 0,-1 0 1 0 0,0-1-1 0 0,-1 0 1 0 0,0 0-1 0 0,6-20 1 0 0,5-1 1819 0 0,-18 34-1727 0 0,6 17-254 0 0,-4-9-200 0 0,-1 0 0 0 0,1 0-1 0 0,-2-1 1 0 0,1 1-1 0 0,-1 0 1 0 0,0 0-1 0 0,-1 0 1 0 0,1 0 0 0 0,-4 10-1 0 0,0 24 73 0 0,2-1-128 0 0,1-20-383 0 0,2 29-1 0 0,-1-42-230 0 0,1-1 0 0 0,0 0 0 0 0,1 0 0 0 0,0-1 0 0 0,2 8 0 0 0,2-7-990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 5501 0 0,'0'0'3964'0'0,"-1"-1"-3694"0"0,1 1 0 0 0,-1 0 1 0 0,0-1-1 0 0,1 1 0 0 0,-1 0 0 0 0,1 0 0 0 0,-1-1 0 0 0,0 1 1 0 0,1 0-1 0 0,-1 0 0 0 0,0 0 0 0 0,1 0 0 0 0,-1 0 0 0 0,0 0 0 0 0,1 0 1 0 0,-1 0-1 0 0,0 0 0 0 0,0 0 0 0 0,-13 5 492 0 0,0 0 0 0 0,1 0 0 0 0,0 1 0 0 0,0 1 0 0 0,0 0-1 0 0,1 1 1 0 0,0 1 0 0 0,-11 9 0 0 0,-3 6 27 0 0,0 1 1 0 0,-26 32-1 0 0,40-42-529 0 0,0 0 0 0 0,1 1 0 0 0,1 1 1 0 0,0-1-1 0 0,1 1 0 0 0,1 1 0 0 0,-7 21 0 0 0,13-30-183 0 0,0-1 1 0 0,1 1-1 0 0,0 0 0 0 0,0 0 0 0 0,1-1 0 0 0,0 1 0 0 0,1 0 0 0 0,0 0 0 0 0,0 0 0 0 0,1-1 0 0 0,0 1 0 0 0,0-1 0 0 0,1 1 0 0 0,0-1 1 0 0,5 9-1 0 0,-4-11-48 0 0,0 1 0 0 0,0-1 0 0 0,0 0 0 0 0,1 0 1 0 0,0 0-1 0 0,0-1 0 0 0,1 0 0 0 0,-1 0 0 0 0,1 0 1 0 0,0-1-1 0 0,0 0 0 0 0,1 0 0 0 0,-1 0 0 0 0,1-1 1 0 0,0 0-1 0 0,0 0 0 0 0,0-1 0 0 0,7 2 1 0 0,-1-1-7 0 0,0-1 1 0 0,0-1-1 0 0,0 0 1 0 0,1-1 0 0 0,-1 0-1 0 0,22-4 1 0 0,-31 3-4 0 0,1 0 1 0 0,0 0 0 0 0,-1-1-1 0 0,0 1 1 0 0,1-1-1 0 0,-1 0 1 0 0,0 0 0 0 0,0-1-1 0 0,7-4 1 0 0,-9 5 7 0 0,0 0 0 0 0,0 0 0 0 0,0 0 0 0 0,-1 0 0 0 0,1-1 0 0 0,-1 1-1 0 0,1 0 1 0 0,-1-1 0 0 0,0 1 0 0 0,0-1 0 0 0,0 1 0 0 0,0-1 0 0 0,0 1 0 0 0,-1-1 0 0 0,1 0 0 0 0,-1 1 0 0 0,0-1 0 0 0,0-3 0 0 0,0 3-7 0 0,0 1 0 0 0,0 0 0 0 0,0 0 0 0 0,0-1 0 0 0,-1 1 1 0 0,1 0-1 0 0,-1 0 0 0 0,0 0 0 0 0,1 0 0 0 0,-1 0 0 0 0,0 0 1 0 0,0 0-1 0 0,0 0 0 0 0,-1 0 0 0 0,1 0 0 0 0,0 0 0 0 0,-1 0 0 0 0,1 1 1 0 0,-3-2-1 0 0,1 0-6 0 0,0 1 1 0 0,0 0-1 0 0,-1 1 0 0 0,1-1 1 0 0,-1 1-1 0 0,1-1 1 0 0,-1 1-1 0 0,1 0 1 0 0,-1 0-1 0 0,-6 0 0 0 0,-3 0-49 0 0,-1 1 0 0 0,0 0 0 0 0,1 1 0 0 0,-1 0 0 0 0,-17 5 0 0 0,20-4-161 0 0,0 1 0 0 0,-1 1 0 0 0,1 0 0 0 0,-20 10 0 0 0,26-11-332 0 0,-1 1 0 0 0,1-1 1 0 0,0 1-1 0 0,0 1 0 0 0,0-1 0 0 0,-5 7 0 0 0,2-1-1087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18414 0 0,'-7'-21'3872'0'0,"5"16"-3684"0"0,0 0 0 0 0,0-1 0 0 0,1 1 0 0 0,-1 0 0 0 0,1-1 0 0 0,0-6 0 0 0,1 10-166 0 0,14-7 90 0 0,104 2 269 0 0,41-5 606 0 0,-154 11-793 0 0,1 0 0 0 0,-1 0 0 0 0,0 0 0 0 0,1-1 0 0 0,-1 0 0 0 0,0 0 0 0 0,0 0 0 0 0,0 0 0 0 0,0-1 0 0 0,-1 0 0 0 0,5-4 0 0 0,-8 7 216 0 0,-5 2-329 0 0,-8 4-26 0 0,1 1 0 0 0,0 0 0 0 0,1 1 1 0 0,0 0-1 0 0,0 0 0 0 0,-13 15 0 0 0,-48 67 172 0 0,42-53-141 0 0,21-26-50 0 0,0 1 0 0 0,0 0 0 0 0,1 0 0 0 0,1 1-1 0 0,0 0 1 0 0,1 0 0 0 0,0 0 0 0 0,1 1 0 0 0,-3 16 0 0 0,5-24-212 0 0,2 0 0 0 0,-1 0 0 0 0,1 0 0 0 0,-1 0 1 0 0,2 0-1 0 0,-1 0 0 0 0,1-1 0 0 0,-1 1 0 0 0,2 0 0 0 0,-1 0 0 0 0,1-1 1 0 0,0 1-1 0 0,0 0 0 0 0,0-1 0 0 0,1 0 0 0 0,0 0 0 0 0,0 1 0 0 0,0-2 0 0 0,0 1 1 0 0,1 0-1 0 0,0-1 0 0 0,0 1 0 0 0,0-1 0 0 0,6 4 0 0 0,11 7-1438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54 1236 0 0,'-8'2'2066'0'0,"1"1"0"0"0,-1 1 0 0 0,0-1 0 0 0,1 1 0 0 0,-13 10-1 0 0,12-9-1136 0 0,1 2 0 0 0,0-1 0 0 0,0 0-1 0 0,1 1 1 0 0,-10 13 0 0 0,13-16-737 0 0,0 1 0 0 0,1-1 1 0 0,-1 1-1 0 0,1-1 0 0 0,0 1 0 0 0,0 0 0 0 0,1 0 0 0 0,0 0 1 0 0,0 0-1 0 0,0 0 0 0 0,0 5 0 0 0,1-6-73 0 0,0 0 0 0 0,0-1-1 0 0,1 1 1 0 0,-1 0 0 0 0,1-1 0 0 0,0 1-1 0 0,0-1 1 0 0,0 1 0 0 0,1-1 0 0 0,-1 0-1 0 0,1 1 1 0 0,0-1 0 0 0,0 0 0 0 0,0 0-1 0 0,0 0 1 0 0,5 4 0 0 0,-2-2-44 0 0,-1-1 0 0 0,1 0 0 0 0,0-1 0 0 0,0 1 0 0 0,0-1 0 0 0,1 0 0 0 0,-1 0 0 0 0,1-1-1 0 0,-1 1 1 0 0,1-1 0 0 0,0 0 0 0 0,0-1 0 0 0,0 0 0 0 0,12 2 0 0 0,-9-3-26 0 0,0 0 0 0 0,0-1-1 0 0,1 0 1 0 0,-1 0 0 0 0,0-1 0 0 0,0 0-1 0 0,0 0 1 0 0,-1-1 0 0 0,14-6 0 0 0,-12 4-6 0 0,0 0 1 0 0,-1-1 0 0 0,0 0-1 0 0,0 0 1 0 0,-1-1 0 0 0,1 0 0 0 0,-2 0-1 0 0,9-10 1 0 0,-11 11 26 0 0,-1 0 0 0 0,1 0 1 0 0,-1-1-1 0 0,-1 1 0 0 0,1-1 0 0 0,-1 0 0 0 0,0 0 1 0 0,-1 0-1 0 0,0 0 0 0 0,0 0 0 0 0,2-15 0 0 0,-4 18-3 0 0,1-1 0 0 0,-1 0-1 0 0,0 1 1 0 0,0-1-1 0 0,-1 0 1 0 0,1 0-1 0 0,-1 1 1 0 0,0-1-1 0 0,-1 1 1 0 0,1-1 0 0 0,-1 1-1 0 0,1-1 1 0 0,-1 1-1 0 0,-1 0 1 0 0,1 0-1 0 0,-1 0 1 0 0,-5-6 0 0 0,5 6-26 0 0,-2 1 0 0 0,1 0 1 0 0,0 0-1 0 0,0 0 1 0 0,-1 0-1 0 0,0 1 0 0 0,0-1 1 0 0,1 1-1 0 0,-1 1 1 0 0,0-1-1 0 0,0 1 1 0 0,-1 0-1 0 0,1 0 0 0 0,0 0 1 0 0,-9 0-1 0 0,1 2-5 0 0,-1 0 0 0 0,1 0 0 0 0,0 2 0 0 0,0-1-1 0 0,0 2 1 0 0,0 0 0 0 0,0 0 0 0 0,1 1 0 0 0,-1 0 0 0 0,1 1-1 0 0,1 1 1 0 0,-1 0 0 0 0,1 1 0 0 0,1 0 0 0 0,-1 0 0 0 0,1 1-1 0 0,1 0 1 0 0,-1 1 0 0 0,2 0 0 0 0,-1 1 0 0 0,2 0-1 0 0,-12 19 1 0 0,18-28-33 0 0,0 1-1 0 0,0-1 0 0 0,0 1 0 0 0,0-1 1 0 0,0 1-1 0 0,1-1 0 0 0,-1 1 1 0 0,1 0-1 0 0,-1-1 0 0 0,1 1 0 0 0,0 0 1 0 0,0-1-1 0 0,0 1 0 0 0,1 0 0 0 0,-1-1 1 0 0,1 1-1 0 0,-1 0 0 0 0,1-1 1 0 0,0 1-1 0 0,0-1 0 0 0,0 1 0 0 0,0-1 1 0 0,0 0-1 0 0,1 1 0 0 0,-1-1 0 0 0,1 0 1 0 0,0 0-1 0 0,-1 0 0 0 0,1 0 1 0 0,0 0-1 0 0,0 0 0 0 0,0-1 0 0 0,0 1 1 0 0,1 0-1 0 0,-1-1 0 0 0,4 2 0 0 0,2 1-39 0 0,0-1 0 0 0,0 1-1 0 0,0-1 1 0 0,1-1-1 0 0,-1 0 1 0 0,1 0 0 0 0,-1-1-1 0 0,1 0 1 0 0,17 0-1 0 0,-14-1 6 0 0,0-1 0 0 0,0-1 0 0 0,0 1 0 0 0,-1-2 0 0 0,1 0 0 0 0,-1 0 0 0 0,0-1 0 0 0,0-1 0 0 0,0 0 0 0 0,0 0 0 0 0,-1-1 0 0 0,0 0 0 0 0,0-1 0 0 0,0 0 0 0 0,-1-1 0 0 0,0 0 0 0 0,11-13 0 0 0,-9 7 229 0 0,-1-2 0 0 0,10-19 0 0 0,5-9 698 0 0,-16 34-377 0 0,-6 18-328 0 0,-1-3-225 0 0,-2-3 42 0 0,0 1 0 0 0,1-1 0 0 0,-1 0 0 0 0,0 1 0 0 0,0-1-1 0 0,0 0 1 0 0,-1 1 0 0 0,1-1 0 0 0,-1 3 0 0 0,-1 17 1 0 0,3-11-167 0 0,1-1-1 0 0,0 1 0 0 0,0-1 0 0 0,1 1 0 0 0,0-1 0 0 0,1 0 0 0 0,0 0 0 0 0,1-1 0 0 0,0 1 0 0 0,0-1 1 0 0,13 16-1 0 0,-8-13-570 0 0,2-1-1 0 0,0 0 1 0 0,14 10 0 0 0,8 3-880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72 18470 0 0,'-1'-4'583'0'0,"0"0"0"0"0,0 0 0 0 0,-1 0 0 0 0,1 0 0 0 0,-1 0 0 0 0,0 0 0 0 0,0 1 0 0 0,-4-7 0 0 0,4 8-504 0 0,-1-1 1 0 0,1 0 0 0 0,-1 1 0 0 0,0 0-1 0 0,0 0 1 0 0,0-1 0 0 0,0 2 0 0 0,0-1-1 0 0,0 0 1 0 0,-1 1 0 0 0,1-1 0 0 0,0 1 0 0 0,-1 0-1 0 0,1 0 1 0 0,-1 0 0 0 0,0 1 0 0 0,1-1-1 0 0,-1 1 1 0 0,1 0 0 0 0,-1 0 0 0 0,0 0-1 0 0,1 0 1 0 0,-1 1 0 0 0,0-1 0 0 0,-4 3-1 0 0,-14 4 61 0 0,0 1 0 0 0,1 1 0 0 0,0 1 0 0 0,0 0 0 0 0,1 2-1 0 0,1 1 1 0 0,0 0 0 0 0,0 1 0 0 0,2 1 0 0 0,0 1 0 0 0,0 1-1 0 0,2 0 1 0 0,0 1 0 0 0,-16 25 0 0 0,26-34-91 0 0,-1 0 0 0 0,2 1 1 0 0,-1 0-1 0 0,1 0 0 0 0,1 0 0 0 0,0 0 0 0 0,0 1 1 0 0,1-1-1 0 0,0 1 0 0 0,1 0 0 0 0,0 11 1 0 0,1-16-37 0 0,1-1 0 0 0,-1 1-1 0 0,1 0 1 0 0,0-1 0 0 0,0 1 0 0 0,1 0 0 0 0,0-1 0 0 0,0 0 0 0 0,0 1 0 0 0,1-1 0 0 0,-1 0 0 0 0,1 0 0 0 0,0 0 0 0 0,1-1 0 0 0,-1 1 0 0 0,1-1 0 0 0,0 0 0 0 0,0 0 0 0 0,1 0 0 0 0,-1 0 0 0 0,1-1 0 0 0,6 4 0 0 0,-1-2-14 0 0,0-1-1 0 0,0 0 1 0 0,0-1-1 0 0,1 0 1 0 0,-1-1-1 0 0,1 0 0 0 0,0 0 1 0 0,0-1-1 0 0,-1-1 1 0 0,1 0-1 0 0,0 0 1 0 0,0-1-1 0 0,0-1 1 0 0,-1 0-1 0 0,1 0 1 0 0,-1-1-1 0 0,1 0 0 0 0,11-6 1 0 0,-19 8 14 0 0,0 0-1 0 0,-1 0 1 0 0,1-1-1 0 0,-1 1 1 0 0,0 0-1 0 0,1-1 1 0 0,-1 0-1 0 0,0 0 1 0 0,0 0 0 0 0,0 0-1 0 0,0 0 1 0 0,0 0-1 0 0,0 0 1 0 0,-1 0-1 0 0,1-1 1 0 0,-1 1-1 0 0,0-1 1 0 0,1 1-1 0 0,-1-1 1 0 0,0 1 0 0 0,-1-1-1 0 0,1 0 1 0 0,0 0-1 0 0,-1 1 1 0 0,1-1-1 0 0,-1 0 1 0 0,0 0-1 0 0,0-4 1 0 0,-1 4-5 0 0,0 0 1 0 0,1 1-1 0 0,-1-1 1 0 0,0 0-1 0 0,-1 0 0 0 0,1 0 1 0 0,0 1-1 0 0,-1-1 0 0 0,0 1 1 0 0,1-1-1 0 0,-1 1 0 0 0,0 0 1 0 0,0-1-1 0 0,0 1 1 0 0,-1 0-1 0 0,1 0 0 0 0,0 1 1 0 0,-1-1-1 0 0,1 0 0 0 0,-1 1 1 0 0,0 0-1 0 0,1-1 1 0 0,-1 1-1 0 0,0 0 0 0 0,0 0 1 0 0,-3 0-1 0 0,-5-1-108 0 0,1 0 0 0 0,-1 1-1 0 0,0 0 1 0 0,1 1 0 0 0,-1 0 0 0 0,0 0-1 0 0,1 1 1 0 0,-1 1 0 0 0,-11 3 0 0 0,10-2-697 0 0,0 1 0 0 0,0 1 1 0 0,0 0-1 0 0,-12 7 0 0 0,9-3-817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3492 0 0,'6'-2'1743'0'0,"-1"0"0"0"0,0 0 0 0 0,1 1-1 0 0,0-1 1 0 0,8 0 0 0 0,-10 2-1272 0 0,0 0 0 0 0,0 0 1 0 0,0 1-1 0 0,-1-1 0 0 0,1 1 0 0 0,0 0 1 0 0,0 0-1 0 0,-1 0 0 0 0,1 1 1 0 0,-1-1-1 0 0,1 1 0 0 0,-1 0 0 0 0,0 0 1 0 0,6 4-1 0 0,-3-1-212 0 0,0 0 1 0 0,-1 0-1 0 0,0 0 1 0 0,0 1-1 0 0,0 0 0 0 0,-1 0 1 0 0,0 0-1 0 0,0 1 1 0 0,0-1-1 0 0,-1 1 1 0 0,0 0-1 0 0,0 0 0 0 0,-1 0 1 0 0,0 0-1 0 0,0 0 1 0 0,1 11-1 0 0,-1 1 75 0 0,-1 0 0 0 0,0 0 0 0 0,-2 0 0 0 0,0 1 0 0 0,-5 23 0 0 0,5-26-17 0 0,1-17-315 0 0,0 1 0 0 0,0-1-1 0 0,0 0 1 0 0,0 0 0 0 0,0 0 0 0 0,-1 0 0 0 0,1 0-1 0 0,0 0 1 0 0,0 0 0 0 0,0 0 0 0 0,1 0-1 0 0,-1 0 1 0 0,0 1 0 0 0,0-1 0 0 0,0 0 0 0 0,0 0-1 0 0,0 0 1 0 0,0 0 0 0 0,0 0 0 0 0,0 0-1 0 0,0 0 1 0 0,0 0 0 0 0,0 0 0 0 0,0 0 0 0 0,0 1-1 0 0,0-1 1 0 0,0 0 0 0 0,0 0 0 0 0,0 0 0 0 0,0 0-1 0 0,0 0 1 0 0,0 0 0 0 0,1 0 0 0 0,-1 0-1 0 0,0 0 1 0 0,0 0 0 0 0,0 0 0 0 0,0 0 0 0 0,0 0-1 0 0,0 0 1 0 0,0 0 0 0 0,0 0 0 0 0,0 0-1 0 0,1 0 1 0 0,-1 0 0 0 0,0 0 0 0 0,0 0 0 0 0,0 0-1 0 0,0 0 1 0 0,0 0 0 0 0,0 0 0 0 0,0 0-1 0 0,0 0 1 0 0,0 0 0 0 0,0 0 0 0 0,1 0 0 0 0,-1 0-1 0 0,0 0 1 0 0,0 0 0 0 0,0 0 0 0 0,0 0-1 0 0,0 0 1 0 0,0-1 0 0 0,18-24-12 0 0,-14 18 19 0 0,26-36 4 0 0,37-41 1 0 0,-39 50 38 0 0,-15 19 57 0 0,28-26 0 0 0,-36 36-56 0 0,0 1 0 0 0,0 0 1 0 0,1 0-1 0 0,-1 0 1 0 0,1 1-1 0 0,0 0 0 0 0,0 0 1 0 0,0 0-1 0 0,10-2 1 0 0,-12 5-19 0 0,-1-1 0 0 0,0 1 0 0 0,0 0 1 0 0,1 0-1 0 0,-1 0 0 0 0,0 1 0 0 0,1-1 1 0 0,-1 1-1 0 0,0 0 0 0 0,0 0 0 0 0,0 0 1 0 0,0 0-1 0 0,0 1 0 0 0,0-1 0 0 0,0 1 1 0 0,0-1-1 0 0,0 1 0 0 0,-1 0 0 0 0,1 0 0 0 0,-1 0 1 0 0,1 1-1 0 0,-1-1 0 0 0,0 1 0 0 0,0-1 1 0 0,0 1-1 0 0,0 0 0 0 0,2 4 0 0 0,0 1 13 0 0,0-1-1 0 0,-1 1 1 0 0,0 0-1 0 0,0 0 1 0 0,-1 0-1 0 0,0 1 1 0 0,0-1-1 0 0,-1 0 1 0 0,1 15-1 0 0,-8 108 162 0 0,-1-81-504 0 0,4-21-1255 0 0,-2 30-1 0 0,6-48-30 0 0,2-2-27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2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59 21142 0 0,'5'-5'1642'0'0,"-3"3"-1330"0"0,0-1 1 0 0,0 1 0 0 0,0 0 0 0 0,-1-1 0 0 0,1 1 0 0 0,-1-1-1 0 0,1 0 1 0 0,-1 1 0 0 0,0-1 0 0 0,0 0 0 0 0,0 0 0 0 0,1-3-1 0 0,-2 5-222 0 0,-2 0-2 0 0,-1-1-55 0 0,1 0 0 0 0,-1 1-1 0 0,1-1 1 0 0,-1 1-1 0 0,0 0 1 0 0,0 0-1 0 0,1 0 1 0 0,-1 0-1 0 0,0 0 1 0 0,0 0-1 0 0,0 1 1 0 0,0 0-1 0 0,0 0 1 0 0,0-1-1 0 0,0 2 1 0 0,0-1-1 0 0,0 0 1 0 0,0 0-1 0 0,-4 2 1 0 0,-5 1 46 0 0,-1 0 1 0 0,1 1 0 0 0,-17 7-1 0 0,21-8-60 0 0,1 1-1 0 0,0 0 1 0 0,0 0-1 0 0,0 0 0 0 0,1 0 1 0 0,-1 1-1 0 0,1 0 1 0 0,0 1-1 0 0,0 0 1 0 0,1-1-1 0 0,0 2 0 0 0,0-1 1 0 0,0 1-1 0 0,1-1 1 0 0,0 1-1 0 0,-5 11 1 0 0,5-6-1 0 0,-2 3 12 0 0,1 0-1 0 0,1 0 1 0 0,0 1-1 0 0,-1 18 1 0 0,-9 51 389 0 0,13-77-385 0 0,0 1 1 0 0,-1-1-1 0 0,-1 0 0 0 0,1 0 1 0 0,-1 0-1 0 0,-1 0 0 0 0,1 0 1 0 0,-1-1-1 0 0,-1 1 1 0 0,1-1-1 0 0,-1 0 0 0 0,0 0 1 0 0,-1-1-1 0 0,-8 8 0 0 0,4-4-422 0 0,0-1 0 0 0,-1-1-1 0 0,-1 0 1 0 0,1 0-1 0 0,-1-1 1 0 0,0 0 0 0 0,-1-1-1 0 0,-13 4 1 0 0,-6 0-1214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5064 0 0,'3'-11'8755'0'0,"5"-13"-116"0"0,-8 24-8590 0 0,0 0 0 0 0,0 0 0 0 0,0 0 0 0 0,0 0 0 0 0,0 0 0 0 0,0-1 0 0 0,0 1 0 0 0,0 0 0 0 0,0 0 0 0 0,0 0 0 0 0,0 0 0 0 0,0 0 0 0 0,0-1 0 0 0,0 1 0 0 0,0 0 0 0 0,0 0 0 0 0,0 0 0 0 0,1 0 0 0 0,-1 0 0 0 0,0 0 0 0 0,0 0 0 0 0,0 0 0 0 0,0-1 0 0 0,0 1 0 0 0,0 0 0 0 0,1 0 0 0 0,-1 0 0 0 0,0 0 0 0 0,0 0 0 0 0,0 0 0 0 0,0 0 0 0 0,0 0 0 0 0,0 0 0 0 0,1 0 0 0 0,-1 0 0 0 0,0 0 0 0 0,0 0 0 0 0,0 0 0 0 0,0 0 0 0 0,1 0 0 0 0,-1 0 0 0 0,0 0 0 0 0,0 0 0 0 0,0 0 0 0 0,0 0 0 0 0,0 0 0 0 0,0 0 0 0 0,1 0 0 0 0,3 9 569 0 0,0 15-145 0 0,-3-15-343 0 0,4 26 95 0 0,-2 0 0 0 0,-1 1 0 0 0,-5 55 0 0 0,0-45-3806 0 0,5-34 1976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3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2156 0 0,'0'-7'14320'0'0,"20"2"-13296"0"0,0 1 1 0 0,0 0-1 0 0,34 0 0 0 0,6-2-455 0 0,146-29 734 0 0,51-7-1103 0 0,-250 42-749 0 0,-10 2 264 0 0,-19 7 187 0 0,-8 3 44 0 0,16-4 190 0 0,0 1 0 0 0,1 0 0 0 0,0 1 0 0 0,0 0 1 0 0,1 1-1 0 0,0 1 0 0 0,1 0 0 0 0,1 0 0 0 0,0 1 1 0 0,0 0-1 0 0,1 1 0 0 0,1 0 0 0 0,0 0 0 0 0,1 1 1 0 0,1 0-1 0 0,0 0 0 0 0,1 1 0 0 0,1 0 0 0 0,0-1 0 0 0,1 1 1 0 0,1 1-1 0 0,1-1 0 0 0,0 0 0 0 0,1 0 0 0 0,2 24 1 0 0,0-32-147 0 0,-1 1 1 0 0,1-1 0 0 0,0 0-1 0 0,1 0 1 0 0,0 0 0 0 0,0 0-1 0 0,1-1 1 0 0,0 1 0 0 0,1-1 0 0 0,-1 0-1 0 0,1 0 1 0 0,0-1 0 0 0,1 1-1 0 0,0-1 1 0 0,0 0 0 0 0,0 0-1 0 0,1-1 1 0 0,0 0 0 0 0,0 0-1 0 0,0-1 1 0 0,0 0 0 0 0,1 0 0 0 0,0-1-1 0 0,10 4 1 0 0,41 7-3032 0 0,-29-10 1457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3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1300 0 0,'3'-1'801'0'0,"0"1"-1"0"0,0-1 1 0 0,-1 1 0 0 0,1 0-1 0 0,0 0 1 0 0,0 0 0 0 0,-1 0 0 0 0,1 0-1 0 0,0 0 1 0 0,-1 1 0 0 0,1-1-1 0 0,0 1 1 0 0,-1 0 0 0 0,4 1-1 0 0,-2 0-240 0 0,1 1 0 0 0,-1-1-1 0 0,-1 1 1 0 0,1 0 0 0 0,0-1 0 0 0,-1 2-1 0 0,6 5 1 0 0,1 4 115 0 0,0 1 0 0 0,-1 0-1 0 0,12 25 1 0 0,-19-37-437 0 0,4 12 272 0 0,0 1-1 0 0,0-1 1 0 0,-1 1 0 0 0,-1 0-1 0 0,-1 1 1 0 0,0-1-1 0 0,-1 1 1 0 0,0 26 0 0 0,-1-46-499 0 0,0 0 1 0 0,0 0-1 0 0,1 0 0 0 0,-1 1 1 0 0,1-1-1 0 0,2-5 1 0 0,-1 3 6 0 0,14-27 1 0 0,2 0 1 0 0,26-36 0 0 0,-32 52-17 0 0,1 0 0 0 0,0 0 0 0 0,1 2 0 0 0,1-1 0 0 0,20-13 0 0 0,-35 28 12 0 0,1 0 0 0 0,-1 0 0 0 0,1 0 1 0 0,-1 0-1 0 0,1 0 0 0 0,-1 0 0 0 0,1 1 0 0 0,0-1 0 0 0,-1 1 1 0 0,1-1-1 0 0,0 1 0 0 0,0-1 0 0 0,-1 1 0 0 0,1 0 0 0 0,0 0 0 0 0,0 0 1 0 0,-1 0-1 0 0,1 0 0 0 0,0 0 0 0 0,3 2 0 0 0,-3-1 12 0 0,0 0 0 0 0,0 0 0 0 0,1 0-1 0 0,-1 1 1 0 0,0-1 0 0 0,0 1 0 0 0,-1 0 0 0 0,1-1 0 0 0,0 1-1 0 0,-1 0 1 0 0,1 0 0 0 0,-1 0 0 0 0,2 3 0 0 0,4 7 90 0 0,-2 1 0 0 0,1 0 0 0 0,-2 0 1 0 0,5 18-1 0 0,-7-25-91 0 0,14 53 200 0 0,-2 1 0 0 0,-3 1 0 0 0,4 65 0 0 0,-13-34-785 0 0,-2-31-2717 0 0,0-46 1532 0 0,0-7 156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 2500 0 0,'-1'0'429'0'0,"1"0"-1"0"0,-1-1 0 0 0,0 1 1 0 0,0 0-1 0 0,0-1 1 0 0,0 1-1 0 0,1 0 0 0 0,-1 0 1 0 0,0-1-1 0 0,0 1 1 0 0,0 0-1 0 0,0 0 0 0 0,0 0 1 0 0,0 0-1 0 0,0 1 1 0 0,1-1-1 0 0,-1 0 0 0 0,0 0 1 0 0,0 0-1 0 0,0 1 1 0 0,0-1-1 0 0,1 0 0 0 0,-2 1 1 0 0,0 1-59 0 0,0-1 0 0 0,0 1 0 0 0,0-1 0 0 0,1 1 0 0 0,-1 0 0 0 0,0 0 0 0 0,1-1 0 0 0,0 1 0 0 0,-2 3 0 0 0,-3 6-250 0 0,1 0 0 0 0,-7 22 1 0 0,8-22 854 0 0,-16 51 246 0 0,2 0 0 0 0,-18 124 0 0 0,6 134 516 0 0,28-286-1562 0 0,-15 275 927 0 0,5-95-275 0 0,8-189-790 0 0,0 18 51 0 0,8-19-2830 0 0,-1-22 1150 0 0,6 1 29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38 3908 0 0,'-45'-22'11023'0'0,"-1"10"-5612"0"0,38 10-5036 0 0,0 2 1 0 0,0-1-1 0 0,0 1 1 0 0,0 0-1 0 0,0 1 0 0 0,0 0 1 0 0,0 0-1 0 0,0 1 1 0 0,0 0-1 0 0,-8 3 1 0 0,8-2-191 0 0,0 0 0 0 0,0 1-1 0 0,0 0 1 0 0,1 1 0 0 0,0-1 0 0 0,0 1 0 0 0,0 1 0 0 0,-6 5 0 0 0,10-8-150 0 0,1-1 1 0 0,-1 1-1 0 0,1 0 0 0 0,0 0 0 0 0,0 0 0 0 0,0 0 0 0 0,1 0 0 0 0,-1 0 1 0 0,1 0-1 0 0,-1 0 0 0 0,1 1 0 0 0,0-1 0 0 0,1 1 0 0 0,-1-1 0 0 0,0 1 1 0 0,1-1-1 0 0,0 1 0 0 0,0-1 0 0 0,0 1 0 0 0,0-1 0 0 0,1 1 0 0 0,0 3 0 0 0,4 7-29 0 0,0 0 0 0 0,1 0-1 0 0,1-1 1 0 0,0 0-1 0 0,1-1 1 0 0,18 24-1 0 0,10 14-94 0 0,-29-39 75 0 0,-1 0 1 0 0,1 0 0 0 0,-1 0 1 0 0,9 24-1 0 0,-14-32 56 0 0,0 0-1 0 0,0 0 0 0 0,-1 1 1 0 0,1-1-1 0 0,-1 0 0 0 0,0 1 1 0 0,1-1-1 0 0,-2 0 0 0 0,1 1 1 0 0,0-1-1 0 0,-1 0 0 0 0,1 1 1 0 0,-1-1-1 0 0,0 0 0 0 0,0 0 1 0 0,0 0-1 0 0,-1 0 1 0 0,1 0-1 0 0,-1 0 0 0 0,-2 4 1 0 0,-1-2 41 0 0,0 1 0 0 0,0-1 1 0 0,0 0-1 0 0,-1-1 0 0 0,0 1 1 0 0,0-1-1 0 0,0 0 0 0 0,0-1 1 0 0,0 1-1 0 0,-1-1 0 0 0,0-1 1 0 0,-13 5-1 0 0,-6-1-364 0 0,0 0 0 0 0,-29 1 0 0 0,10-7-3330 0 0,38-1 1995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14 1036 0 0,'-7'-3'1341'0'0,"-1"1"1"0"0,1 0-1 0 0,-1 0 1 0 0,1 0-1 0 0,-1 1 0 0 0,1 0 1 0 0,-1 1-1 0 0,0 0 1 0 0,1 0-1 0 0,-10 1 0 0 0,5 1-427 0 0,0 1-1 0 0,0 0 0 0 0,0 1 0 0 0,0 0 0 0 0,-19 10 0 0 0,12-4-521 0 0,1 1 0 0 0,0 1 0 0 0,1 0-1 0 0,1 1 1 0 0,0 1 0 0 0,0 1 0 0 0,-13 17 0 0 0,24-26-307 0 0,0 0 0 0 0,0 1-1 0 0,0 0 1 0 0,1 0 0 0 0,0 0 0 0 0,0 1 0 0 0,1 0-1 0 0,0-1 1 0 0,0 1 0 0 0,1 0 0 0 0,0 0 0 0 0,1 0-1 0 0,-1 1 1 0 0,1-1 0 0 0,1 0 0 0 0,0 0 0 0 0,0 1 0 0 0,0-1-1 0 0,1 0 1 0 0,1 0 0 0 0,-1 1 0 0 0,1-1 0 0 0,1 0-1 0 0,-1 0 1 0 0,1-1 0 0 0,1 1 0 0 0,-1-1 0 0 0,8 11-1 0 0,-3-5-48 0 0,1 0-1 0 0,1-1 1 0 0,0 0-1 0 0,0 0 0 0 0,1-1 1 0 0,1 0-1 0 0,0-1 1 0 0,0-1-1 0 0,1 0 1 0 0,0 0-1 0 0,1-1 0 0 0,0-1 1 0 0,0 0-1 0 0,0-1 1 0 0,1-1-1 0 0,0 0 0 0 0,0-1 1 0 0,30 4-1 0 0,-21-5-74 0 0,-1-2 0 0 0,0 0 0 0 0,0-1-1 0 0,1-2 1 0 0,-1 0 0 0 0,23-6 0 0 0,-32 4 9 0 0,1 1 0 0 0,-2-2 0 0 0,1 0 0 0 0,0-1 0 0 0,-1 0 0 0 0,0-1 0 0 0,-1 0 0 0 0,1-1 0 0 0,-1 0-1 0 0,17-17 1 0 0,-21 17 16 0 0,0-1-1 0 0,-1 0 1 0 0,0 0-1 0 0,6-12 1 0 0,-10 16 10 0 0,0-1 0 0 0,-1 1 0 0 0,1 0 1 0 0,-1-1-1 0 0,0 0 0 0 0,-1 1 0 0 0,1-1 0 0 0,-1 0 1 0 0,0-7-1 0 0,-1 9 2 0 0,0 0 0 0 0,0 0 0 0 0,-1 0 0 0 0,0 0-1 0 0,0 0 1 0 0,0 0 0 0 0,0 1 0 0 0,0-1 0 0 0,-1 0 0 0 0,0 1 0 0 0,0-1 0 0 0,0 1 0 0 0,0-1 0 0 0,0 1 0 0 0,-1 0 0 0 0,1 0 0 0 0,-1 0-1 0 0,0 0 1 0 0,0 1 0 0 0,0-1 0 0 0,0 1 0 0 0,0 0 0 0 0,-1-1 0 0 0,1 1 0 0 0,-1 1 0 0 0,-5-3 0 0 0,4 2 17 0 0,1 1 0 0 0,-1 0 0 0 0,1 0 1 0 0,-1 0-1 0 0,0 0 0 0 0,1 1 0 0 0,-1 0 0 0 0,1 0 1 0 0,-1 0-1 0 0,0 0 0 0 0,1 1 0 0 0,-1 0 0 0 0,1 0 0 0 0,-1 0 1 0 0,1 0-1 0 0,-1 1 0 0 0,1 0 0 0 0,0 0 0 0 0,0 0 1 0 0,0 0-1 0 0,0 1 0 0 0,-6 4 0 0 0,6-3 13 0 0,-1 0 0 0 0,1 1 0 0 0,0-1-1 0 0,1 1 1 0 0,-1 0 0 0 0,1 0 0 0 0,0 0 0 0 0,0 1 0 0 0,1-1-1 0 0,-1 1 1 0 0,-1 8 0 0 0,1-1 11 0 0,0 0 1 0 0,1 0-1 0 0,1 0 1 0 0,0 17-1 0 0,-3 152 250 0 0,-17 271 890 0 0,17-423-1095 0 0,-2 36 116 0 0,4-52-151 0 0,1-12-55 0 0,1 1 0 0 0,-1-1 0 0 0,1 0 1 0 0,0 0-1 0 0,0 1 0 0 0,0-1 1 0 0,0 0-1 0 0,0 0 0 0 0,0 1 1 0 0,1-1-1 0 0,-1 0 0 0 0,1 0 0 0 0,1 4 1 0 0,-2-5-165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2052 0 0,'1'2'10947'0'0,"2"4"-9979"0"0,-1 1 1 0 0,1-1-1 0 0,-2 1 0 0 0,1 0 1 0 0,1 11-1 0 0,1 40 1531 0 0,1 9-1079 0 0,-1-38-664 0 0,1 36 0 0 0,0 5-76 0 0,-4-59-663 0 0,-1-8-125 0 0,0 0 0 0 0,0 0 0 0 0,0 0 0 0 0,1 0 0 0 0,0 0 0 0 0,0 0 0 0 0,-1 0 0 0 0,2 0 0 0 0,-1-1 0 0 0,2 5 1 0 0,-2-7 11 0 0,0 1 0 0 0,-1-1 1 0 0,1 0-1 0 0,0 0 0 0 0,-1 1 1 0 0,1-1-1 0 0,0 0 0 0 0,0 0 1 0 0,-1 0-1 0 0,1 0 0 0 0,0 0 1 0 0,0 0-1 0 0,-1 0 0 0 0,1 0 1 0 0,0 0-1 0 0,0-1 0 0 0,-1 1 1 0 0,1 0-1 0 0,0 0 0 0 0,0-1 1 0 0,-1 1-1 0 0,1 0 0 0 0,0-1 1 0 0,-1 1-1 0 0,1-1 0 0 0,0 0 1 0 0,0 1 161 0 0,7-6-516 0 0,-1-1 1 0 0,1 1 0 0 0,-1-2-1 0 0,0 1 1 0 0,-1-1-1 0 0,0 1 1 0 0,9-17 0 0 0,0 2-189 0 0,19-26-332 0 0,-2 3 460 0 0,1 2 0 0 0,50-51 0 0 0,-43 51 2045 0 0,-40 43-1490 0 0,0 0 1 0 0,0 1-1 0 0,0-1 0 0 0,-1 0 1 0 0,1 0-1 0 0,0 1 1 0 0,0-1-1 0 0,0 0 0 0 0,0 1 1 0 0,1-1-1 0 0,-1 0 1 0 0,0 0-1 0 0,0 1 0 0 0,0-1 1 0 0,0 0-1 0 0,0 1 1 0 0,0-1-1 0 0,0 0 0 0 0,0 0 1 0 0,1 1-1 0 0,-1-1 1 0 0,0 0-1 0 0,0 0 1 0 0,0 0-1 0 0,0 1 0 0 0,1-1 1 0 0,-1 0-1 0 0,0 0 1 0 0,0 0-1 0 0,1 1 0 0 0,-1-1 1 0 0,0 0-1 0 0,0 0 1 0 0,1 0-1 0 0,-1 0 0 0 0,0 0 1 0 0,0 0-1 0 0,1 0 1 0 0,-1 0-1 0 0,0 1 0 0 0,1-1 1 0 0,-1 0-1 0 0,0 0 1 0 0,0 0-1 0 0,1 0 0 0 0,-1 0 1 0 0,0-1-1 0 0,1 1 1 0 0,-1 0-1 0 0,0 0 0 0 0,0 0 1 0 0,1 0-1 0 0,-1 0 1 0 0,0 0-1 0 0,0 0 0 0 0,1-1 1 0 0,-1 1-1 0 0,0 0 1 0 0,0 0-1 0 0,1 0 0 0 0,-1 0 1 0 0,0-1-1 0 0,0 1 1 0 0,0 0-1 0 0,1 0 1 0 0,-1-1-1 0 0,0 1 0 0 0,0 0 1 0 0,-1 21 1365 0 0,-1-12-1184 0 0,-1 0-1 0 0,0 0 1 0 0,-1 0 0 0 0,0 0-1 0 0,-1-1 1 0 0,-9 15-1 0 0,-38 43 364 0 0,40-52-474 0 0,-18 18 265 0 0,-1-1-1 0 0,-1-2 1 0 0,-38 27-1 0 0,46-42 138 0 0,24-14-513 0 0,0-1 0 0 0,0 1-1 0 0,0 0 1 0 0,0 0-1 0 0,0 0 1 0 0,0 0 0 0 0,0 0-1 0 0,0 0 1 0 0,0 0 0 0 0,0 0-1 0 0,0 0 1 0 0,0 0-1 0 0,0 0 1 0 0,0 0 0 0 0,0 0-1 0 0,0 0 1 0 0,0 0-1 0 0,0 0 1 0 0,0 0 0 0 0,0 0-1 0 0,0 0 1 0 0,0 0 0 0 0,0 0-1 0 0,0-1 1 0 0,0 1-1 0 0,0 0 1 0 0,0 0 0 0 0,0 0-1 0 0,0 0 1 0 0,0 0 0 0 0,0 0-1 0 0,0 0 1 0 0,0 0-1 0 0,0 0 1 0 0,0 0 0 0 0,0 0-1 0 0,0 0 1 0 0,0 0-1 0 0,0 0 1 0 0,-1 0 0 0 0,1 0-1 0 0,0 0 1 0 0,0 0 0 0 0,0 0-1 0 0,0 0 1 0 0,0 0-1 0 0,12-8 3 0 0,-4 4 4 0 0,0 0 0 0 0,0 1 0 0 0,0 0 0 0 0,1 0 0 0 0,-1 1 0 0 0,1 0 0 0 0,0 0 0 0 0,-1 1 0 0 0,1 1 0 0 0,0-1 0 0 0,0 1 0 0 0,0 1 0 0 0,-1-1 0 0 0,1 2 0 0 0,0-1 0 0 0,15 5 0 0 0,-5 1 60 0 0,-1 0 0 0 0,1 1 1 0 0,-1 0-1 0 0,-1 2 1 0 0,1 0-1 0 0,18 15 1 0 0,-17-10 114 0 0,20 22 0 0 0,3 3-1471 0 0,-10-17-2405 0 0,-22-17 2121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69 4464 0 0,'-5'7'1654'0'0,"1"0"-1"0"0,0 0 1 0 0,0 1-1 0 0,-3 10 1 0 0,4-10-465 0 0,1 1 1 0 0,0 0 0 0 0,-2 17 0 0 0,3-18-919 0 0,1 1 1 0 0,0-1-1 0 0,1 0 0 0 0,0 1 1 0 0,0-1-1 0 0,1 1 1 0 0,0-1-1 0 0,0 0 1 0 0,1 0-1 0 0,0 0 1 0 0,0-1-1 0 0,1 1 1 0 0,0-1-1 0 0,0 1 0 0 0,1-1 1 0 0,11 12-1 0 0,-11-14-203 0 0,0 0-1 0 0,1-1 0 0 0,0 0 1 0 0,0 0-1 0 0,0-1 0 0 0,0 1 0 0 0,0-1 1 0 0,1-1-1 0 0,-1 1 0 0 0,1-1 1 0 0,0 0-1 0 0,0-1 0 0 0,-1 0 1 0 0,1 0-1 0 0,0 0 0 0 0,0-1 0 0 0,0 0 1 0 0,0 0-1 0 0,0-1 0 0 0,0 0 1 0 0,0 0-1 0 0,0 0 0 0 0,12-5 1 0 0,-10 3-51 0 0,1 0 0 0 0,-1-1 0 0 0,0 0 1 0 0,0-1-1 0 0,-1 1 0 0 0,1-2 0 0 0,-1 1 0 0 0,0-1 1 0 0,-1-1-1 0 0,1 1 0 0 0,-1-1 0 0 0,0 0 1 0 0,-1-1-1 0 0,0 0 0 0 0,0 0 0 0 0,7-13 1 0 0,-11 15 28 0 0,1 0 1 0 0,-1 0 0 0 0,-1-1-1 0 0,1 1 1 0 0,-1-1 0 0 0,0 1 0 0 0,0-1-1 0 0,-1 1 1 0 0,0-1 0 0 0,0 1 0 0 0,-1-1-1 0 0,0 1 1 0 0,0-1 0 0 0,0 1-1 0 0,-1-1 1 0 0,0 1 0 0 0,0 0 0 0 0,0 0-1 0 0,-1 0 1 0 0,0 0 0 0 0,0 0-1 0 0,-1 1 1 0 0,0-1 0 0 0,0 1 0 0 0,0 0-1 0 0,0 0 1 0 0,-1 0 0 0 0,0 1 0 0 0,0 0-1 0 0,0-1 1 0 0,0 2 0 0 0,-1-1-1 0 0,1 1 1 0 0,-1 0 0 0 0,0 0 0 0 0,-8-2-1 0 0,3 1 19 0 0,0 1-1 0 0,0 1 1 0 0,-1 0-1 0 0,1 1 1 0 0,-1 0-1 0 0,1 0 1 0 0,-1 1-1 0 0,1 1 1 0 0,-1 0-1 0 0,1 1 1 0 0,-1 0-1 0 0,1 0 1 0 0,0 1-1 0 0,0 1 1 0 0,0 0-1 0 0,-12 6 1 0 0,16-7-40 0 0,0 1-1 0 0,0 0 1 0 0,0 0 0 0 0,1 1 0 0 0,-1 0-1 0 0,1 0 1 0 0,0 0 0 0 0,0 1 0 0 0,1 0-1 0 0,0 0 1 0 0,0 0 0 0 0,0 1 0 0 0,1 0-1 0 0,0 0 1 0 0,0 0 0 0 0,1 0 0 0 0,0 0 0 0 0,0 1-1 0 0,0-1 1 0 0,1 1 0 0 0,0 0 0 0 0,1 0-1 0 0,0 0 1 0 0,0 8 0 0 0,1-6-33 0 0,1 0 1 0 0,1 0 0 0 0,-1 0-1 0 0,2 0 1 0 0,-1 0-1 0 0,1 0 1 0 0,1-1 0 0 0,0 0-1 0 0,0 0 1 0 0,1 0-1 0 0,0 0 1 0 0,0-1-1 0 0,1 1 1 0 0,0-1 0 0 0,11 10-1 0 0,-13-14-136 0 0,0 0 0 0 0,1 0 0 0 0,-1 0 0 0 0,0-1 1 0 0,1 0-1 0 0,0 0 0 0 0,0 0 0 0 0,0-1 0 0 0,0 0 0 0 0,0 0 0 0 0,1 0 0 0 0,-1 0 0 0 0,0-1 0 0 0,1 0 0 0 0,0 0 0 0 0,-1 0 0 0 0,1-1 1 0 0,-1 0-1 0 0,1 0 0 0 0,0 0 0 0 0,-1-1 0 0 0,1 1 0 0 0,-1-2 0 0 0,1 1 0 0 0,-1 0 0 0 0,1-1 0 0 0,-1 0 0 0 0,0-1 0 0 0,5-2 0 0 0,0-1 7 0 0,-1-1-1 0 0,0 0 0 0 0,-1 0 0 0 0,0-1 1 0 0,0 0-1 0 0,0-1 0 0 0,-1 1 0 0 0,0-2 1 0 0,-1 1-1 0 0,0-1 0 0 0,9-20 0 0 0,-2 2 444 0 0,-3 0 1 0 0,0-1-1 0 0,7-38 0 0 0,11-56 2833 0 0,-28 121-2302 0 0,1 6-725 0 0,7 53 254 0 0,-5-29-197 0 0,14 50 0 0 0,-7-42-210 0 0,-7-22-314 0 0,0-1 0 0 0,1 0 0 0 0,1 0 0 0 0,0-1 0 0 0,1 1 0 0 0,0-1 0 0 0,0 0 1 0 0,2-1-1 0 0,11 16 0 0 0,-1-11-1251 0 0,-1-2 15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3412 0 0,'2'-2'4989'0'0,"-1"0"-4652"0"0,0 1 1 0 0,1 0 0 0 0,0-1-1 0 0,-1 1 1 0 0,1 0 0 0 0,0 0 0 0 0,0 0-1 0 0,0 0 1 0 0,0 0 0 0 0,0 0-1 0 0,0 0 1 0 0,0 1 0 0 0,0-1-1 0 0,0 1 1 0 0,3-1 0 0 0,43-5 2230 0 0,-32 5-2120 0 0,6-1 31 0 0,164-21 1885 0 0,-141 16-1811 0 0,0-3 0 0 0,47-16 1 0 0,-90 25-500 0 0,-1 1 0 0 0,1 0 0 0 0,-1-1 1 0 0,1 1-1 0 0,-1-1 0 0 0,1 0 1 0 0,-1 1-1 0 0,1-1 0 0 0,-1 0 0 0 0,1 0 1 0 0,-1 0-1 0 0,0 0 0 0 0,0 0 0 0 0,0 0 1 0 0,1 0-1 0 0,-1 0 0 0 0,0-1 1 0 0,0 1-1 0 0,-1 0 0 0 0,1-1 0 0 0,0 1 1 0 0,0 0-1 0 0,-1-1 0 0 0,1 1 1 0 0,-1-1-1 0 0,2-2 0 0 0,-2 2 319 0 0,-16-8 284 0 0,14 10-508 0 0,0 0-120 0 0,0 0 1 0 0,0 0-1 0 0,0 0 1 0 0,1 1-1 0 0,-1-1 0 0 0,0 1 1 0 0,0-1-1 0 0,0 1 1 0 0,1 0-1 0 0,-1-1 1 0 0,0 1-1 0 0,1 0 0 0 0,-1 0 1 0 0,1 0-1 0 0,-1 1 1 0 0,-1 1-1 0 0,-25 22 304 0 0,28-24-324 0 0,-13 13 39 0 0,1 0 0 0 0,1 1-1 0 0,1 1 1 0 0,0 0 0 0 0,1 1 0 0 0,0-1 0 0 0,2 2-1 0 0,0-1 1 0 0,1 1 0 0 0,0 0 0 0 0,2 0 0 0 0,0 1 0 0 0,1-1-1 0 0,1 1 1 0 0,0 0 0 0 0,2-1 0 0 0,0 1 0 0 0,1 0-1 0 0,1 0 1 0 0,8 31 0 0 0,-8-43-430 0 0,0 1 0 0 0,1-1 0 0 0,1 0 0 0 0,-1 0 0 0 0,1 0-1 0 0,0 0 1 0 0,1-1 0 0 0,-1 0 0 0 0,1 0 0 0 0,7 6 0 0 0,8 4-1194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 1720 0 0,'-3'0'913'0'0,"1"0"0"0"0,-1 1 0 0 0,0-1 0 0 0,0 1-1 0 0,1 0 1 0 0,-1-1 0 0 0,1 1 0 0 0,-1 0 0 0 0,0 0 0 0 0,1 1 0 0 0,0-1-1 0 0,-4 3 1 0 0,2-1-226 0 0,0 1 0 0 0,0-1 1 0 0,0 1-1 0 0,1 0 0 0 0,0 0 0 0 0,-4 6 0 0 0,2-3-269 0 0,1 1 0 0 0,0 0-1 0 0,0 0 1 0 0,1 0 0 0 0,0 0 0 0 0,1 0 0 0 0,-3 16-1 0 0,4-18-298 0 0,1 0 0 0 0,0 0 0 0 0,0 0-1 0 0,0 0 1 0 0,0 1 0 0 0,1-1-1 0 0,0 0 1 0 0,1 0 0 0 0,-1 0 0 0 0,1-1-1 0 0,0 1 1 0 0,1 0 0 0 0,-1-1 0 0 0,1 1-1 0 0,0-1 1 0 0,5 6 0 0 0,-5-7-95 0 0,0-1-1 0 0,1 1 1 0 0,0-1 0 0 0,-1 0-1 0 0,1 0 1 0 0,0 0 0 0 0,1 0-1 0 0,-1-1 1 0 0,0 1 0 0 0,1-1 0 0 0,-1 0-1 0 0,1-1 1 0 0,0 1 0 0 0,0-1-1 0 0,0 0 1 0 0,-1 0 0 0 0,1 0-1 0 0,0-1 1 0 0,0 0 0 0 0,7 0 0 0 0,0-1-50 0 0,1 0 0 0 0,-1-1 1 0 0,0-1-1 0 0,0 0 0 0 0,0 0 1 0 0,0-1-1 0 0,-1-1 0 0 0,0 0 1 0 0,18-11-1 0 0,-21 11 57 0 0,0 0 0 0 0,0-1 0 0 0,-1-1 0 0 0,0 1 0 0 0,0-1 0 0 0,0 0 0 0 0,-1 0 0 0 0,0-1 0 0 0,-1 0 0 0 0,0 0 0 0 0,0-1 0 0 0,7-16 0 0 0,-11 22 10 0 0,0 0 0 0 0,0-1 0 0 0,0 1 0 0 0,0 0 0 0 0,-1-1 0 0 0,1 1 1 0 0,-1 0-1 0 0,0-1 0 0 0,0 1 0 0 0,0-1 0 0 0,-1 1 0 0 0,1 0 0 0 0,-1-1 0 0 0,1 1 1 0 0,-1 0-1 0 0,0 0 0 0 0,-3-5 0 0 0,2 4 3 0 0,0 0 0 0 0,-1 0 0 0 0,0 0 1 0 0,0 1-1 0 0,0-1 0 0 0,-1 1 0 0 0,1 0 0 0 0,-1 0 0 0 0,1 0 1 0 0,-1 0-1 0 0,-6-3 0 0 0,1 2 26 0 0,1-1 0 0 0,-2 2 0 0 0,1-1-1 0 0,0 1 1 0 0,-1 0 0 0 0,1 1 0 0 0,-1 1 0 0 0,0-1 0 0 0,0 1 0 0 0,0 1 0 0 0,-13 0-1 0 0,13 2-13 0 0,-1 0 0 0 0,1 1 0 0 0,0 0 0 0 0,0 1 0 0 0,0 0 0 0 0,0 0-1 0 0,1 1 1 0 0,-1 0 0 0 0,1 1 0 0 0,1 0 0 0 0,-15 13 0 0 0,18-15-37 0 0,0 0 0 0 0,1 1-1 0 0,-1 0 1 0 0,1 0 0 0 0,0 0 0 0 0,0 1 0 0 0,1-1 0 0 0,-1 1 0 0 0,1 0 0 0 0,1 0 0 0 0,-1 0 0 0 0,1 0 0 0 0,0 0-1 0 0,0 1 1 0 0,1-1 0 0 0,0 0 0 0 0,0 1 0 0 0,0 0 0 0 0,1-1 0 0 0,0 8 0 0 0,1-9-63 0 0,0 1 0 0 0,0-1 1 0 0,0 0-1 0 0,0 0 0 0 0,1 0 0 0 0,0 0 1 0 0,0-1-1 0 0,0 1 0 0 0,1 0 0 0 0,-1-1 1 0 0,1 0-1 0 0,0 1 0 0 0,1-1 0 0 0,-1 0 1 0 0,1-1-1 0 0,-1 1 0 0 0,1-1 0 0 0,0 1 1 0 0,1-1-1 0 0,-1 0 0 0 0,0-1 0 0 0,1 1 1 0 0,0-1-1 0 0,4 2 0 0 0,-1-1-185 0 0,-1-1-1 0 0,1-1 1 0 0,0 1-1 0 0,-1-1 0 0 0,1-1 1 0 0,0 1-1 0 0,0-1 1 0 0,-1-1-1 0 0,1 1 1 0 0,0-1-1 0 0,-1-1 1 0 0,1 0-1 0 0,-1 0 1 0 0,1 0-1 0 0,10-5 0 0 0,-7 1 219 0 0,0-1-1 0 0,0 1 1 0 0,-1-2-1 0 0,0 1 0 0 0,0-2 1 0 0,-1 1-1 0 0,0-1 0 0 0,-1-1 1 0 0,1 1-1 0 0,6-12 1 0 0,9-16 1777 0 0,28-58 0 0 0,-52 93-1707 0 0,5-6 545 0 0,-1 0 789 0 0,-2 18-901 0 0,-1-4-674 0 0,0 43 425 0 0,-2-27-175 0 0,2 0-112 0 0,1 1 0 0 0,0-1-1 0 0,11 42 1 0 0,-7-44-1535 0 0,1 1 0 0 0,10 20-1 0 0,-13-31-32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2780 0 0,'-3'-14'17254'0'0,"-1"35"-16674"0"0,4-5-316 0 0,0-1-440 0 0,4 3-1372 0 0,3 6 60 0 0,0 2 67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54 2356 0 0,'0'-1'4307'0'0,"2"-9"1314"0"0,-2 8-5155 0 0,-1 0-1 0 0,1 0 1 0 0,-1 0-1 0 0,0 0 0 0 0,0 0 1 0 0,0 0-1 0 0,0 0 1 0 0,0 1-1 0 0,0-1 0 0 0,0 0 1 0 0,0 1-1 0 0,-1-1 1 0 0,1 1-1 0 0,-1-1 0 0 0,1 1 1 0 0,-1 0-1 0 0,0 0 1 0 0,-3-2-1 0 0,1 1-154 0 0,0 0 0 0 0,0 1 0 0 0,0 0 0 0 0,-1 0-1 0 0,1 0 1 0 0,0 0 0 0 0,-1 1 0 0 0,-6 0 0 0 0,-7 1-14 0 0,0 0 0 0 0,1 2 0 0 0,-25 6 0 0 0,42-9-244 0 0,-26 7 190 0 0,0 1-1 0 0,0 0 0 0 0,1 2 0 0 0,1 1 1 0 0,0 2-1 0 0,0 0 0 0 0,-21 16 0 0 0,34-20-172 0 0,1 0-1 0 0,0 0 0 0 0,0 1 0 0 0,1 1 0 0 0,0 0 0 0 0,1 0 0 0 0,0 0 0 0 0,-6 14 1 0 0,9-16-37 0 0,1 0-1 0 0,0 1 1 0 0,1-1 0 0 0,0 1 0 0 0,0 0 0 0 0,1 0 0 0 0,0 0 0 0 0,1 0 0 0 0,0 0 0 0 0,1 0 0 0 0,1 16 0 0 0,-1-16-17 0 0,1 1 1 0 0,1-1-1 0 0,0 0 1 0 0,0 0-1 0 0,1 0 1 0 0,1 0-1 0 0,-1-1 1 0 0,1 1-1 0 0,9 14 1 0 0,-6-14-10 0 0,1-1 1 0 0,0 0 0 0 0,0 0 0 0 0,1 0 0 0 0,0-1-1 0 0,0-1 1 0 0,1 1 0 0 0,0-2 0 0 0,0 1-1 0 0,1-1 1 0 0,0-1 0 0 0,0 0 0 0 0,0 0 0 0 0,1-1-1 0 0,-1-1 1 0 0,1 0 0 0 0,0-1 0 0 0,20 2 0 0 0,4-1 200 0 0,0-1 1 0 0,0-3 0 0 0,46-5-1 0 0,-49-4 452 0 0,-18 4-453 0 0,-14 6-212 0 0,8 3-3928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3332 0 0,'12'-10'15121'0'0,"-10"17"-14469"0"0,1 0 0 0 0,-2 0 0 0 0,1 0-1 0 0,-1 0 1 0 0,0 0 0 0 0,0 12 0 0 0,4 22 366 0 0,-1-25-714 0 0,0 0 0 0 0,0-1 0 0 0,2 0 1 0 0,13 28-1 0 0,-16-38-272 0 0,1 0 1 0 0,-1 1-1 0 0,1-1 1 0 0,0 0 0 0 0,0-1-1 0 0,1 1 1 0 0,-1-1-1 0 0,1 0 1 0 0,0 0-1 0 0,0 0 1 0 0,0-1-1 0 0,1 0 1 0 0,-1 0 0 0 0,1 0-1 0 0,10 3 1 0 0,-9-4-49 0 0,-1-1 0 0 0,1 1 0 0 0,0-1-1 0 0,0-1 1 0 0,0 1 0 0 0,0-1 0 0 0,0 0 0 0 0,0-1 0 0 0,-1 0 0 0 0,1 0 0 0 0,0 0 0 0 0,0-1 0 0 0,-1 0 0 0 0,1 0 0 0 0,-1-1 0 0 0,1 0 0 0 0,-1 0 0 0 0,0 0 0 0 0,0-1-1 0 0,-1 0 1 0 0,1 0 0 0 0,9-10 0 0 0,0-1 144 0 0,0-2-1 0 0,-1 0 0 0 0,-1-1 1 0 0,0 0-1 0 0,18-37 0 0 0,-5 2 1114 0 0,-25 52-701 0 0,0 4-425 0 0,1 10-22 0 0,2 0-1 0 0,-1-1 1 0 0,2 1 0 0 0,0-1 0 0 0,0 0-1 0 0,1 0 1 0 0,0 0 0 0 0,1-1 0 0 0,12 15-1 0 0,-6-13-101 0 0,-1-1 0 0 0,2 0 0 0 0,0 0-1 0 0,0-2 1 0 0,27 16 0 0 0,-20-15-2155 0 0,40 16 0 0 0,-47-22 552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1664 0 0,'-5'-5'15188'0'0,"3"11"-14802"0"0,0-1 1 0 0,0 1-1 0 0,0 0 0 0 0,1 0 0 0 0,-1 0 0 0 0,2 0 0 0 0,-1 0 1 0 0,1 0-1 0 0,0 9 0 0 0,7 66 1305 0 0,-4-55-1315 0 0,23 169 1085 0 0,8 76-174 0 0,-30-208-1082 0 0,-2 0-1 0 0,-9 85 1 0 0,0-97-620 0 0,-3 32-974 0 0,10-29-2795 0 0,3-40 2651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23 4724 0 0,'-2'-2'792'0'0,"0"0"0"0"0,0 0-1 0 0,0 0 1 0 0,0 0-1 0 0,-1 1 1 0 0,1-1 0 0 0,-1 1-1 0 0,1-1 1 0 0,-1 1 0 0 0,0 0-1 0 0,1 0 1 0 0,-1 0-1 0 0,-3 0 1 0 0,1 0-250 0 0,0 1 0 0 0,0-1 1 0 0,0 1-1 0 0,0 0 0 0 0,0 0 1 0 0,0 1-1 0 0,-5 1 0 0 0,0 0-156 0 0,0 1 0 0 0,0 1 0 0 0,0-1 1 0 0,0 2-1 0 0,1-1 0 0 0,-15 11 0 0 0,19-13-329 0 0,1 1 0 0 0,0 1 0 0 0,0-1 1 0 0,0 1-1 0 0,0 0 0 0 0,1-1 0 0 0,-1 2 0 0 0,1-1 0 0 0,0 0 0 0 0,0 1 0 0 0,1-1 0 0 0,-1 1 1 0 0,1 0-1 0 0,0 0 0 0 0,0 0 0 0 0,1 0 0 0 0,0 0 0 0 0,-1 0 0 0 0,2 0 0 0 0,-1 0 0 0 0,0 1 1 0 0,1-1-1 0 0,0 0 0 0 0,1 0 0 0 0,-1 1 0 0 0,1-1 0 0 0,0 0 0 0 0,0 0 0 0 0,0 0 0 0 0,1 0 1 0 0,0 0-1 0 0,0 0 0 0 0,0 0 0 0 0,1 0 0 0 0,-1-1 0 0 0,1 1 0 0 0,0-1 0 0 0,0 0 0 0 0,1 0 1 0 0,0 0-1 0 0,-1 0 0 0 0,1-1 0 0 0,8 6 0 0 0,-7-5-22 0 0,0-1-1 0 0,0 0 1 0 0,0-1-1 0 0,0 1 1 0 0,1-1 0 0 0,-1 0-1 0 0,1 0 1 0 0,0-1 0 0 0,-1 1-1 0 0,1-1 1 0 0,0-1-1 0 0,7 1 1 0 0,-12-1 28 0 0,8-5 116 0 0,-6 2 0 0 0,-6 4 51 0 0,-10 4-224 0 0,0 1 0 0 0,1 0-1 0 0,0 1 1 0 0,0 0 0 0 0,0 1 0 0 0,1 1 0 0 0,0 0 0 0 0,1 0 0 0 0,-14 17 0 0 0,18-19-3 0 0,0 0 0 0 0,1 0 0 0 0,0 1-1 0 0,0-1 1 0 0,1 1 0 0 0,0 1 0 0 0,0-1 0 0 0,1 0 0 0 0,0 1 0 0 0,1 0 0 0 0,-1 0 0 0 0,2 0 0 0 0,-1 0 0 0 0,1 0 0 0 0,1 0 0 0 0,0 12-1 0 0,1-16 26 0 0,-1 0-1 0 0,1-1 0 0 0,0 1 1 0 0,0 0-1 0 0,1-1 1 0 0,-1 0-1 0 0,1 1 0 0 0,0-1 1 0 0,0 0-1 0 0,1 0 0 0 0,-1 0 1 0 0,1 0-1 0 0,0 0 0 0 0,0 0 1 0 0,0-1-1 0 0,0 0 0 0 0,1 1 1 0 0,-1-1-1 0 0,1 0 0 0 0,0-1 1 0 0,0 1-1 0 0,0-1 0 0 0,0 0 1 0 0,1 0-1 0 0,-1 0 1 0 0,0 0-1 0 0,1-1 0 0 0,0 0 1 0 0,-1 0-1 0 0,7 1 0 0 0,2 0-142 0 0,-1-1-1 0 0,1 0 0 0 0,-1-1 1 0 0,1-1-1 0 0,20-2 1 0 0,25-11-3230 0 0,-34 7 1739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21 110 4496 0 0,'0'0'8557'0'0,"-3"2"-6793"0"0,1-1-1544 0 0,1 1 1 0 0,-1 0-1 0 0,1-1 0 0 0,-1 1 0 0 0,1 0 0 0 0,0 0 0 0 0,0 0 0 0 0,0 0 0 0 0,0 0 0 0 0,0 0 0 0 0,0 0 1 0 0,1 1-1 0 0,-1-1 0 0 0,1 0 0 0 0,-1 0 0 0 0,1 0 0 0 0,0 1 0 0 0,0-1 0 0 0,0 0 0 0 0,0 0 0 0 0,0 1 0 0 0,0-1 1 0 0,1 0-1 0 0,-1 0 0 0 0,2 4 0 0 0,1 1-72 0 0,-1 1 1 0 0,1-1-1 0 0,1 1 1 0 0,0-1-1 0 0,0 0 1 0 0,0 0-1 0 0,1-1 1 0 0,0 1-1 0 0,0-1 1 0 0,0 0-1 0 0,1-1 0 0 0,0 1 1 0 0,0-1-1 0 0,1 0 1 0 0,-1 0-1 0 0,1-1 1 0 0,0 0-1 0 0,0 0 1 0 0,1-1-1 0 0,-1 0 1 0 0,1 0-1 0 0,-1-1 1 0 0,13 3-1 0 0,-11-3-86 0 0,-1 0 0 0 0,1-1 0 0 0,0 0 1 0 0,-1 0-1 0 0,1-1 0 0 0,0 0 0 0 0,0-1 0 0 0,-1 0 0 0 0,1 0 0 0 0,0-1 0 0 0,-1 0 1 0 0,1 0-1 0 0,-1-1 0 0 0,0 0 0 0 0,0-1 0 0 0,0 1 0 0 0,0-2 0 0 0,-1 1 0 0 0,1-1 0 0 0,-1 0 1 0 0,11-11-1 0 0,-13 11 29 0 0,-1-1 0 0 0,1 1 1 0 0,-1-1-1 0 0,-1 1 0 0 0,1-1 1 0 0,-1 0-1 0 0,0-1 0 0 0,-1 1 1 0 0,1-1-1 0 0,-1 1 0 0 0,-1-1 1 0 0,1 1-1 0 0,-1-1 0 0 0,0-8 1 0 0,0 9-38 0 0,-2 1 0 0 0,1 0 0 0 0,-1 0-1 0 0,1-1 1 0 0,-1 1 0 0 0,-1 0 0 0 0,1 0 0 0 0,-1 0 0 0 0,0 0 0 0 0,0 0 0 0 0,0 1 0 0 0,-1-1 0 0 0,0 1-1 0 0,0-1 1 0 0,0 1 0 0 0,0 0 0 0 0,-1 0 0 0 0,-7-6 0 0 0,4 4-23 0 0,0 0 0 0 0,-1 1-1 0 0,0 0 1 0 0,0 1 0 0 0,-1-1 0 0 0,1 2 0 0 0,-1-1 0 0 0,0 1 0 0 0,0 0 0 0 0,0 1-1 0 0,-14-2 1 0 0,17 3-341 0 0,-1 1-1 0 0,1 0 0 0 0,-1 0 0 0 0,1 0 1 0 0,-1 1-1 0 0,1 0 0 0 0,0 0 0 0 0,-1 0 1 0 0,1 1-1 0 0,0 0 0 0 0,0 0 0 0 0,0 1 0 0 0,0-1 1 0 0,0 1-1 0 0,1 1 0 0 0,-1-1 0 0 0,-6 7 1 0 0,4 0-1289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3044 0 0,'11'2'1940'0'0,"1"0"0"0"0,-1 1 0 0 0,0 0 0 0 0,0 1 0 0 0,13 6 0 0 0,-10-3-719 0 0,0 1 0 0 0,-1 0 0 0 0,17 14-1 0 0,-6 0-318 0 0,0 0 0 0 0,-1 2 0 0 0,21 30 0 0 0,-19-20-162 0 0,-17-22-264 0 0,1 0 1 0 0,19 20-1 0 0,-28-32-439 0 0,1 1 0 0 0,0-1-1 0 0,-1 1 1 0 0,1-1 0 0 0,0 1 0 0 0,0-1-1 0 0,-1 0 1 0 0,1 1 0 0 0,0-1-1 0 0,0 0 1 0 0,0 0 0 0 0,0 0-1 0 0,0 0 1 0 0,-1 1 0 0 0,1-1 0 0 0,0 0-1 0 0,0 0 1 0 0,0-1 0 0 0,0 1-1 0 0,0 0 1 0 0,-1 0 0 0 0,1 0 0 0 0,0 0-1 0 0,0-1 1 0 0,0 1 0 0 0,-1 0-1 0 0,1-1 1 0 0,0 1 0 0 0,0-1-1 0 0,-1 1 1 0 0,1-1 0 0 0,1-1 0 0 0,21-22 561 0 0,-18 18-516 0 0,58-75 518 0 0,-29 34-411 0 0,39-62-629 0 0,-70 105-259 0 0,1 0 0 0 0,-1 1 0 0 0,1-1 0 0 0,8-5 0 0 0,-10 7 433 0 0,8-5-1344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 2688 0 0,'-3'1'3683'0'0,"-2"1"-2939"0"0,1 1-1 0 0,0-1 1 0 0,-1 1-1 0 0,1 0 0 0 0,1-1 1 0 0,-1 2-1 0 0,0-1 1 0 0,1 0-1 0 0,-1 1 1 0 0,1 0-1 0 0,0 0 1 0 0,0 0-1 0 0,1 0 1 0 0,-4 5-1 0 0,4-3-369 0 0,0 0 0 0 0,0 0-1 0 0,0 0 1 0 0,1 0 0 0 0,-1 0 0 0 0,1 0 0 0 0,1 0 0 0 0,-1 0-1 0 0,1 0 1 0 0,1 10 0 0 0,0-8-284 0 0,0 0-1 0 0,1 0 1 0 0,0-1 0 0 0,0 1 0 0 0,1 0-1 0 0,0-1 1 0 0,0 1 0 0 0,0-1-1 0 0,1 0 1 0 0,1 0 0 0 0,-1 0 0 0 0,1-1-1 0 0,0 0 1 0 0,0 0 0 0 0,1 0-1 0 0,0 0 1 0 0,0-1 0 0 0,7 5-1 0 0,-2-3-2 0 0,1-1-1 0 0,0 0 0 0 0,0-1 0 0 0,0-1 0 0 0,1 0 0 0 0,-1 0 1 0 0,21 2-1 0 0,-24-4-56 0 0,0-1 1 0 0,0-1 0 0 0,0 0-1 0 0,0 0 1 0 0,0 0-1 0 0,0-1 1 0 0,0-1 0 0 0,0 1-1 0 0,0-1 1 0 0,0-1 0 0 0,13-5-1 0 0,-17 5 28 0 0,0 1 0 0 0,0-1 0 0 0,0 0-1 0 0,0-1 1 0 0,0 1 0 0 0,-1-1 0 0 0,0 0 0 0 0,0 0-1 0 0,0 0 1 0 0,0-1 0 0 0,-1 1 0 0 0,1-1-1 0 0,-1 0 1 0 0,0 0 0 0 0,-1 0 0 0 0,1 0 0 0 0,-1 0-1 0 0,0-1 1 0 0,0 1 0 0 0,-1-1 0 0 0,1 1-1 0 0,-1-1 1 0 0,-1 0 0 0 0,1 0 0 0 0,-1 1 0 0 0,0-1-1 0 0,0 0 1 0 0,-1 0 0 0 0,0-5 0 0 0,-2 3 7 0 0,0-1 0 0 0,0 2 0 0 0,0-1 1 0 0,-1 0-1 0 0,0 1 0 0 0,-1-1 0 0 0,1 1 1 0 0,-1 1-1 0 0,-1-1 0 0 0,1 1 0 0 0,-1-1 1 0 0,-1 2-1 0 0,1-1 0 0 0,-1 1 0 0 0,1 0 0 0 0,-2 0 1 0 0,1 1-1 0 0,0 0 0 0 0,-16-6 0 0 0,14 6-26 0 0,0 0 0 0 0,0 1-1 0 0,0 1 1 0 0,0-1-1 0 0,-1 2 1 0 0,1-1 0 0 0,-1 1-1 0 0,1 1 1 0 0,-1-1-1 0 0,1 2 1 0 0,-1-1 0 0 0,0 1-1 0 0,1 1 1 0 0,0 0-1 0 0,-1 0 1 0 0,1 1 0 0 0,-15 6-1 0 0,18-6-20 0 0,0 1 0 0 0,0 0 0 0 0,0 0 1 0 0,0 1-1 0 0,0 0 0 0 0,1 0 0 0 0,0 0 0 0 0,0 0 0 0 0,1 1 0 0 0,-1 0 0 0 0,1 0 0 0 0,0 0 0 0 0,1 0 0 0 0,-1 1 0 0 0,-3 11 0 0 0,5-13-56 0 0,1 0-1 0 0,0 0 0 0 0,0 0 1 0 0,1 0-1 0 0,0 0 0 0 0,-1 0 0 0 0,2 0 1 0 0,-1-1-1 0 0,0 1 0 0 0,1 0 0 0 0,0 0 1 0 0,0 0-1 0 0,1 0 0 0 0,-1 0 0 0 0,1-1 1 0 0,0 1-1 0 0,0-1 0 0 0,1 1 0 0 0,-1-1 1 0 0,1 0-1 0 0,0 0 0 0 0,0 0 0 0 0,1 0 1 0 0,3 3-1 0 0,-1-1-217 0 0,0-1 1 0 0,1 1 0 0 0,0-1-1 0 0,0-1 1 0 0,0 1-1 0 0,1-1 1 0 0,11 4 0 0 0,-13-5-352 0 0,0-1 1 0 0,1-1 0 0 0,-1 1 0 0 0,0-1 0 0 0,1 0 0 0 0,8 0 0 0 0,1-3-956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13557 0 0,'35'-18'3948'0'0,"-26"13"-3560"0"0,-1-1 0 0 0,0 1-1 0 0,-1-1 1 0 0,0 0-1 0 0,0-1 1 0 0,0 0-1 0 0,9-11 1 0 0,2-5 925 0 0,-5 6 449 0 0,0 0 1 0 0,18-33-1 0 0,-31 50-1734 0 0,0-1 0 0 0,0 1 0 0 0,0 0 1 0 0,0 0-1 0 0,0 0 0 0 0,0-1 0 0 0,1 1 0 0 0,-1 0 1 0 0,0 0-1 0 0,0 0 0 0 0,0 0 0 0 0,0 0 1 0 0,0-1-1 0 0,0 1 0 0 0,0 0 0 0 0,1 0 0 0 0,-1 0 1 0 0,0 0-1 0 0,0 0 0 0 0,0 0 0 0 0,0 0 0 0 0,1-1 1 0 0,-1 1-1 0 0,0 0 0 0 0,0 0 0 0 0,0 0 0 0 0,0 0 1 0 0,1 0-1 0 0,-1 0 0 0 0,0 0 0 0 0,0 0 0 0 0,0 0 1 0 0,1 0-1 0 0,-1 0 0 0 0,0 0 0 0 0,0 0 1 0 0,0 0-1 0 0,0 0 0 0 0,1 0 0 0 0,-1 0 0 0 0,0 1 1 0 0,7 6 305 0 0,2 14-187 0 0,-8-14-114 0 0,5 25-31 0 0,1 0 0 0 0,1 0-1 0 0,15 36 1 0 0,-19-59-726 0 0,0-1 0 0 0,0 0 0 0 0,1 1 0 0 0,0-2 0 0 0,7 11 0 0 0,-5-12-890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4396 0 0,'-7'-5'3733'0'0,"0"0"1127"0"0,0 0-1247 0 0,7 22-6286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4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322 703 6045 0 0,'0'-2'1483'0'0,"0"-17"7640"0"0,-5 2-4850 0 0,4 16-4159 0 0,1 0 0 0 0,-1 0 0 0 0,0 0 0 0 0,0 0 1 0 0,1 0-1 0 0,-1 1 0 0 0,0-1 0 0 0,0 0 0 0 0,0 0 0 0 0,0 1 0 0 0,0-1 0 0 0,0 1 0 0 0,0-1 0 0 0,0 1 0 0 0,0-1 0 0 0,-1 1 1 0 0,1 0-1 0 0,0-1 0 0 0,0 1 0 0 0,0 0 0 0 0,0 0 0 0 0,-1 0 0 0 0,1 0 0 0 0,0 0 0 0 0,0 0 0 0 0,0 0 0 0 0,0 0 0 0 0,-1 0 1 0 0,1 1-1 0 0,0-1 0 0 0,0 1 0 0 0,0-1 0 0 0,-1 1 0 0 0,-6 2-4 0 0,0 0-1 0 0,0 0 1 0 0,0 1-1 0 0,1 0 1 0 0,-1 0 0 0 0,1 1-1 0 0,0 0 1 0 0,1 0-1 0 0,-1 1 1 0 0,1 0 0 0 0,0 0-1 0 0,0 0 1 0 0,1 1 0 0 0,0 0-1 0 0,0 0 1 0 0,1 0-1 0 0,-1 1 1 0 0,2-1 0 0 0,-1 1-1 0 0,1 0 1 0 0,-3 11-1 0 0,5-10-122 0 0,-1-1-1 0 0,2 1 0 0 0,0-1 0 0 0,0 1 0 0 0,0 0 0 0 0,1-1 0 0 0,0 1 0 0 0,1-1 0 0 0,0 0 0 0 0,0 1 0 0 0,1-1 0 0 0,0 0 1 0 0,0 0-1 0 0,7 10 0 0 0,-8-13-55 0 0,1-1-1 0 0,1 1 1 0 0,-1-1 0 0 0,1 0 0 0 0,-1 0 0 0 0,1 0 0 0 0,0 0 0 0 0,1-1-1 0 0,-1 1 1 0 0,0-1 0 0 0,1 0 0 0 0,0-1 0 0 0,0 1 0 0 0,0-1 0 0 0,0 0-1 0 0,0 0 1 0 0,0-1 0 0 0,1 1 0 0 0,-1-1 0 0 0,0 0 0 0 0,1-1 0 0 0,-1 1-1 0 0,12-1 1 0 0,-11-1 86 0 0,1-1 0 0 0,0 1-1 0 0,0-1 1 0 0,-1 0 0 0 0,1 0-1 0 0,-1-1 1 0 0,1 0-1 0 0,-1 0 1 0 0,0-1 0 0 0,0 1-1 0 0,-1-1 1 0 0,1 0 0 0 0,-1-1-1 0 0,0 0 1 0 0,0 0 0 0 0,0 0-1 0 0,-1 0 1 0 0,1-1 0 0 0,-1 1-1 0 0,-1-1 1 0 0,1 0 0 0 0,-1 0-1 0 0,0-1 1 0 0,0 1 0 0 0,-1-1-1 0 0,0 1 1 0 0,0-1-1 0 0,-1 0 1 0 0,1 1 0 0 0,-1-1-1 0 0,-1 0 1 0 0,0 0 0 0 0,0-13-1 0 0,-7-10 46 0 0,0 0-1 0 0,-2 1 0 0 0,-1 0 0 0 0,-1 0 0 0 0,-2 1 1 0 0,0 1-1 0 0,-2 0 0 0 0,-1 1 0 0 0,-2 1 1 0 0,-25-30-1 0 0,-115-114 120 0 0,80 91 152 0 0,74 74-273 0 0,0 0 1 0 0,0 0-1 0 0,1 0 0 0 0,-1 0 1 0 0,1-1-1 0 0,1 0 0 0 0,-1 1 1 0 0,-3-8-1 0 0,6 10-43 0 0,-1-1-1 0 0,1 1 1 0 0,0 0-1 0 0,0 0 0 0 0,0 0 1 0 0,0-1-1 0 0,0 1 1 0 0,0 0-1 0 0,0 0 1 0 0,1 0-1 0 0,-1-1 1 0 0,1 1-1 0 0,0 0 0 0 0,-1 0 1 0 0,1 0-1 0 0,0 0 1 0 0,0 0-1 0 0,0 0 1 0 0,1 0-1 0 0,-1 0 1 0 0,0 1-1 0 0,1-1 0 0 0,2-2 1 0 0,13-12 35 0 0,1 0 0 0 0,1 2 0 0 0,0 0-1 0 0,1 0 1 0 0,39-18 0 0 0,-48 27-140 0 0,1 0-1 0 0,0 0 0 0 0,0 1 0 0 0,1 1 1 0 0,-1 0-1 0 0,1 0 0 0 0,20 0 1 0 0,-17 3-870 0 0,1 0 1 0 0,-1 1 0 0 0,18 3 0 0 0,-4 1-652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37 1548 0 0,'-2'-3'1705'0'0,"0"0"-1"0"0,0 0 0 0 0,0 0 1 0 0,-1 0-1 0 0,1 0 1 0 0,-1 1-1 0 0,-2-3 0 0 0,3 4-1093 0 0,0-1 0 0 0,0 1 1 0 0,0 0-1 0 0,-1 0 0 0 0,1 0 0 0 0,0 0 0 0 0,-1 0 0 0 0,-3-1 0 0 0,1 2-351 0 0,1-1 1 0 0,-1 1 0 0 0,0 0 0 0 0,0 0-1 0 0,1 1 1 0 0,-1 0 0 0 0,1 0 0 0 0,-1 0-1 0 0,0 0 1 0 0,-5 3 0 0 0,6-3-233 0 0,0 1 0 0 0,0 0 0 0 0,0 1-1 0 0,0-1 1 0 0,1 1 0 0 0,-1-1 0 0 0,0 1 0 0 0,1 0 0 0 0,0 0 0 0 0,0 1 0 0 0,0-1 0 0 0,0 1 0 0 0,0-1 0 0 0,1 1 0 0 0,0 0-1 0 0,0 0 1 0 0,0 0 0 0 0,0 0 0 0 0,0 1 0 0 0,1-1 0 0 0,0 0 0 0 0,0 1 0 0 0,0-1 0 0 0,0 1 0 0 0,1-1 0 0 0,-1 1-1 0 0,1-1 1 0 0,1 1 0 0 0,-1-1 0 0 0,1 1 0 0 0,-1-1 0 0 0,1 1 0 0 0,0-1 0 0 0,1 0 0 0 0,-1 1 0 0 0,1-1 0 0 0,0 0 0 0 0,0 0-1 0 0,0 0 1 0 0,1 0 0 0 0,-1 0 0 0 0,1-1 0 0 0,0 1 0 0 0,5 4 0 0 0,-3-3-310 0 0,1 1 0 0 0,0-1 0 0 0,0 0 0 0 0,1 0 0 0 0,0-1 1 0 0,0 0-1 0 0,0 0 0 0 0,0-1 0 0 0,0 0 0 0 0,1 0 0 0 0,-1 0 0 0 0,1-1 0 0 0,0 0 0 0 0,11 0 1 0 0,-17-2 354 0 0,-1 0 0 0 0,0 0 0 0 0,1 0 0 0 0,-1 0 0 0 0,0 0 0 0 0,1-1 0 0 0,-1 1 0 0 0,0 0 0 0 0,0-1 0 0 0,1 1 0 0 0,-1-1 0 0 0,0 0 0 0 0,0 1 0 0 0,0-1 0 0 0,2-2 1721 0 0,-7 3-1526 0 0,-3 1-158 0 0,-1-1 0 0 0,1 1 0 0 0,0 1 0 0 0,0 0 1 0 0,-1 0-1 0 0,2 0 0 0 0,-1 1 0 0 0,0 0 0 0 0,0 0 1 0 0,1 0-1 0 0,0 1 0 0 0,-1 0 0 0 0,1 1 0 0 0,1-1 1 0 0,-1 1-1 0 0,1 0 0 0 0,-6 7 0 0 0,6-6-61 0 0,1-1-1 0 0,-1 1 0 0 0,1 0 0 0 0,0 0 0 0 0,1 1 1 0 0,-1-1-1 0 0,1 1 0 0 0,-2 8 0 0 0,3-11-31 0 0,1 1 1 0 0,0-1-1 0 0,1 0 1 0 0,-1 1-1 0 0,1-1 0 0 0,0 0 1 0 0,0 1-1 0 0,0-1 0 0 0,1 1 1 0 0,-1-1-1 0 0,1 0 1 0 0,0 1-1 0 0,0-1 0 0 0,3 5 1 0 0,-1-3-6 0 0,0-1 0 0 0,1 0 0 0 0,0 1 0 0 0,0-1 0 0 0,0 0 0 0 0,1-1 0 0 0,-1 1 0 0 0,1-1 0 0 0,0 0 0 0 0,1 0 0 0 0,-1 0 0 0 0,1-1 0 0 0,0 0 0 0 0,-1 0 0 0 0,1 0 0 0 0,0-1 0 0 0,1 0 0 0 0,7 2 0 0 0,2 0-6 0 0,0-1-1 0 0,1-1 1 0 0,-1 0 0 0 0,1-1 0 0 0,-1 0 0 0 0,19-3 0 0 0,-31 2-492 0 0,0 0-1 0 0,0-1 1 0 0,0 0-1 0 0,0 1 1 0 0,0-1-1 0 0,0-1 1 0 0,0 1-1 0 0,4-2 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56 1236 0 0,'0'-3'7547'0'0,"-1"0"-6706"0"0,1 1 0 0 0,-1-1 0 0 0,0 0 0 0 0,0 1 0 0 0,0-1 0 0 0,0 0 0 0 0,0 1 0 0 0,-1-1 0 0 0,1 1 0 0 0,-1 0 0 0 0,1 0-1 0 0,-1-1 1 0 0,-4-2 0 0 0,4 3-564 0 0,0 0-1 0 0,-1 1 1 0 0,1-1-1 0 0,-1 1 0 0 0,1 0 1 0 0,-1 0-1 0 0,1 0 1 0 0,-1 0-1 0 0,0 1 0 0 0,1-1 1 0 0,-1 1-1 0 0,0-1 1 0 0,0 1-1 0 0,1 0 0 0 0,-1 0 1 0 0,0 0-1 0 0,-3 1 1 0 0,-3 0-58 0 0,-1 0 0 0 0,1 1 0 0 0,0 0 0 0 0,0 1 0 0 0,0 0 0 0 0,0 1 0 0 0,1-1 0 0 0,-14 9 0 0 0,20-11-195 0 0,0 1-1 0 0,0-1 0 0 0,0 0 1 0 0,0 1-1 0 0,1 0 0 0 0,-1-1 1 0 0,0 1-1 0 0,1 0 1 0 0,-1 0-1 0 0,1 0 0 0 0,-1 0 1 0 0,1 0-1 0 0,0 0 0 0 0,0 1 1 0 0,0-1-1 0 0,0 0 1 0 0,0 1-1 0 0,1-1 0 0 0,-1 0 1 0 0,0 5-1 0 0,1-3-4 0 0,1 0-1 0 0,-1 0 1 0 0,1 0-1 0 0,0 0 1 0 0,0-1-1 0 0,0 1 1 0 0,0 0-1 0 0,1 0 1 0 0,-1-1-1 0 0,1 1 1 0 0,3 5-1 0 0,6 6-12 0 0,1 0 0 0 0,0 0 0 0 0,1-2 0 0 0,17 15 0 0 0,-29-27-6 0 0,11 9-20 0 0,1-1-1 0 0,15 9 1 0 0,-20-14 6 0 0,0 0 0 0 0,0 1 0 0 0,-1 0 0 0 0,0 1 0 0 0,0 0 0 0 0,0 0 0 0 0,0 0 0 0 0,-1 1 0 0 0,0 0 0 0 0,8 12 0 0 0,-14-17 23 0 0,1 0 1 0 0,0-1-1 0 0,-1 1 1 0 0,1 0 0 0 0,-1 0-1 0 0,0 0 1 0 0,0 0 0 0 0,1 0-1 0 0,-1 0 1 0 0,0 0-1 0 0,-1 0 1 0 0,1 0 0 0 0,0 0-1 0 0,0-1 1 0 0,-1 1-1 0 0,1 0 1 0 0,-1 0 0 0 0,0 0-1 0 0,0 0 1 0 0,1-1 0 0 0,-1 1-1 0 0,0 0 1 0 0,0-1-1 0 0,-1 1 1 0 0,1-1 0 0 0,0 1-1 0 0,-3 1 1 0 0,-4 5 104 0 0,0-1 0 0 0,0 0-1 0 0,-18 10 1 0 0,11-8 12 0 0,-3 3-76 0 0,0-2 0 0 0,-2 0 1 0 0,-31 13-1 0 0,3-9-3535 0 0,34-12 1878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3608 0 0,'13'-12'17087'0'0,"-10"17"-16515"0"0,-2-4-482 0 0,-1 0-1 0 0,0 0 1 0 0,0 1 0 0 0,1-1 0 0 0,-1 0 0 0 0,0 0 0 0 0,0 0 0 0 0,0 1 0 0 0,0-1 0 0 0,0 0 0 0 0,-1 0 0 0 0,1 1-1 0 0,-1 1 1 0 0,0 5 316 0 0,0 18 68 0 0,-6 34 1 0 0,4-20-4841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5184 0 0,'0'-3'3784'0'0,"0"0"-3241"0"0,0 0-1 0 0,1-1 1 0 0,-1 1-1 0 0,1 0 1 0 0,0 0 0 0 0,0 0-1 0 0,0 0 1 0 0,0 0-1 0 0,0 0 1 0 0,0 0-1 0 0,1 0 1 0 0,0 0 0 0 0,-1 1-1 0 0,4-4 1 0 0,-1 1-136 0 0,0 1 1 0 0,1 0-1 0 0,-1 0 1 0 0,1 0-1 0 0,0 1 1 0 0,0 0-1 0 0,7-4 1 0 0,8-1-21 0 0,1 0 0 0 0,0 0 0 0 0,28-4 1 0 0,-39 9 2 0 0,55-11 17 0 0,68-6-1 0 0,-128 20-295 0 0,-2-1 61 0 0,-1 1 0 0 0,0-1 0 0 0,1 1 1 0 0,-1 0-1 0 0,0 0 0 0 0,1 0 0 0 0,-1 1 0 0 0,0-1 0 0 0,5 1 1 0 0,-7 0-110 0 0,1 0 1 0 0,0-1-1 0 0,0 1 1 0 0,-1 0-1 0 0,1 0 1 0 0,0 0-1 0 0,-1 0 1 0 0,1 0-1 0 0,-1 0 1 0 0,1 0-1 0 0,-1 0 1 0 0,1 0-1 0 0,-1 0 1 0 0,0 0-1 0 0,1 0 1 0 0,-1 0-1 0 0,0 0 1 0 0,0 0-1 0 0,0 0 1 0 0,0 0-1 0 0,0 0 1 0 0,0 0-1 0 0,0 3 1 0 0,-2 58 895 0 0,0-28-608 0 0,5 47 0 0 0,-2-74-398 0 0,1 16-154 0 0,8 34 1 0 0,-8-50-328 0 0,1 1 1 0 0,-1 0 0 0 0,2 0 0 0 0,-1-1 0 0 0,1 0-1 0 0,0 0 1 0 0,9 12 0 0 0,-2-5-1082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1832 0 0,'-6'8'10838'0'0,"5"-8"-10104"0"0,1 1-1 0 0,0 0 0 0 0,-1 0 1 0 0,1 0-1 0 0,0 1 0 0 0,20-3 1788 0 0,-19 1-2370 0 0,0 0 0 0 0,0 0 0 0 0,-1 0 1 0 0,1 0-1 0 0,0-1 0 0 0,0 1 0 0 0,-1 0 1 0 0,1-1-1 0 0,0 1 0 0 0,-1-1 1 0 0,1 1-1 0 0,-1 0 0 0 0,1-1 0 0 0,0 0 1 0 0,-1 1-1 0 0,1-1 0 0 0,-1 1 1 0 0,0-1-1 0 0,1 1 0 0 0,-1-1 0 0 0,1 0 1 0 0,-1 1-1 0 0,0-1 0 0 0,1 0 0 0 0,-1 0 1 0 0,0 1-1 0 0,0-1 0 0 0,0 0 1 0 0,1-1-1 0 0,-1-4 891 0 0,2-6 660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81 676 0 0,'0'0'8323'0'0,"-4"2"-5498"0"0,2-1-2503 0 0,0 0 1 0 0,1 0-1 0 0,-1 0 1 0 0,0 0-1 0 0,0 1 1 0 0,1-1-1 0 0,-1 0 0 0 0,1 1 1 0 0,-1 0-1 0 0,1-1 1 0 0,0 1-1 0 0,-1 0 1 0 0,1 0-1 0 0,0 0 1 0 0,0 0-1 0 0,0 0 1 0 0,1 0-1 0 0,-1 0 1 0 0,0 0-1 0 0,1 0 1 0 0,-1 0-1 0 0,1 0 0 0 0,0 0 1 0 0,0 0-1 0 0,0 4 1 0 0,-1-1-133 0 0,1 0 1 0 0,0-1 0 0 0,0 1-1 0 0,1 0 1 0 0,-1 0-1 0 0,1 0 1 0 0,0 0-1 0 0,0-1 1 0 0,1 1 0 0 0,-1 0-1 0 0,1-1 1 0 0,0 1-1 0 0,0-1 1 0 0,5 8-1 0 0,-2-7-58 0 0,-1 1 0 0 0,1-1 0 0 0,1 1 0 0 0,-1-2 0 0 0,0 1 0 0 0,1 0 0 0 0,0-1 0 0 0,0 0-1 0 0,9 4 1 0 0,-4-3-20 0 0,-1-1-1 0 0,1 0 0 0 0,0 0 0 0 0,0-1 1 0 0,1-1-1 0 0,-1 0 0 0 0,0 0 0 0 0,1-1 1 0 0,0 0-1 0 0,-1-1 0 0 0,1-1 0 0 0,17-2 1 0 0,-22 1-102 0 0,0 0 1 0 0,0-1-1 0 0,0 0 0 0 0,0 0 1 0 0,-1 0-1 0 0,1-1 1 0 0,-1 0-1 0 0,1 0 0 0 0,-2-1 1 0 0,1 0-1 0 0,0 0 1 0 0,-1 0-1 0 0,0-1 0 0 0,0 1 1 0 0,0-1-1 0 0,5-10 1 0 0,-7 11-15 0 0,0-1 0 0 0,0 0 0 0 0,0 0 1 0 0,0 0-1 0 0,-1-1 0 0 0,0 1 0 0 0,-1 0 1 0 0,1-1-1 0 0,-1 1 0 0 0,0-1 1 0 0,-1 0-1 0 0,0 1 0 0 0,0-1 0 0 0,0 0 1 0 0,-1 1-1 0 0,0-1 0 0 0,0 1 0 0 0,-4-11 1 0 0,4 12 13 0 0,-1 1 0 0 0,0 0 1 0 0,0 0-1 0 0,0 0 1 0 0,-1 0-1 0 0,1 0 0 0 0,-1 0 1 0 0,0 1-1 0 0,0 0 1 0 0,0-1-1 0 0,-1 1 0 0 0,1 0 1 0 0,-1 0-1 0 0,0 1 1 0 0,0-1-1 0 0,0 1 0 0 0,0 0 1 0 0,0 0-1 0 0,0 0 0 0 0,-1 1 1 0 0,1-1-1 0 0,0 1 1 0 0,-1 0-1 0 0,1 0 0 0 0,-10 0 1 0 0,6 1 22 0 0,1 0 1 0 0,-1 1-1 0 0,0 0 1 0 0,0 0-1 0 0,1 0 1 0 0,-1 1-1 0 0,1 1 1 0 0,-1-1-1 0 0,1 1 0 0 0,0 0 1 0 0,0 1-1 0 0,0 0 1 0 0,1 0-1 0 0,-11 8 1 0 0,7-3 23 0 0,0 1 0 0 0,1 0 0 0 0,0 1 0 0 0,1 0 0 0 0,0 0 0 0 0,-8 16 0 0 0,1 1 95 0 0,-16 46 0 0 0,21-46-37 0 0,2 1 1 0 0,1 0-1 0 0,-6 48 0 0 0,3 89 326 0 0,8-113-352 0 0,0 109-146 0 0,8-56-4519 0 0,-4-93 2967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77 4260 0 0,'-6'3'2244'0'0,"-1"0"-1"0"0,1 1 0 0 0,0 0 1 0 0,-11 8-1 0 0,12-8-1416 0 0,0 0-1 0 0,1 1 1 0 0,0 0-1 0 0,-1 0 1 0 0,-6 10-1 0 0,10-12-713 0 0,-1 0 1 0 0,1 0-1 0 0,-1-1 0 0 0,1 1 1 0 0,0 0-1 0 0,0 0 0 0 0,0 0 1 0 0,0 0-1 0 0,1 1 0 0 0,-1-1 1 0 0,1 0-1 0 0,0 0 0 0 0,0 0 1 0 0,0 0-1 0 0,0 1 0 0 0,0-1 0 0 0,1 0 1 0 0,-1 0-1 0 0,1 0 0 0 0,0 0 1 0 0,0 0-1 0 0,0 0 0 0 0,1 0 1 0 0,-1 0-1 0 0,1-1 0 0 0,-1 1 1 0 0,1 0-1 0 0,0-1 0 0 0,4 5 1 0 0,1 0-25 0 0,1-1 1 0 0,-1 0 0 0 0,1 0-1 0 0,0-1 1 0 0,0 0 0 0 0,1 0 0 0 0,0-1-1 0 0,0 0 1 0 0,0 0 0 0 0,0-1 0 0 0,0-1-1 0 0,1 1 1 0 0,-1-2 0 0 0,1 1 0 0 0,-1-1-1 0 0,12 0 1 0 0,-7-1-24 0 0,0-1 1 0 0,0 0-1 0 0,-1-1 1 0 0,1 0-1 0 0,0-1 1 0 0,-1-1-1 0 0,0 0 0 0 0,0 0 1 0 0,0-2-1 0 0,23-12 1 0 0,-30 14-2 0 0,0-1 0 0 0,-1 1 0 0 0,1-1-1 0 0,-1-1 1 0 0,0 1 0 0 0,0-1 0 0 0,0 0 0 0 0,-1 0 0 0 0,0 0 0 0 0,0-1 0 0 0,-1 1 0 0 0,1-1 0 0 0,3-11 0 0 0,-5 12 8 0 0,-1 0 0 0 0,1 0 0 0 0,-1 0 0 0 0,0-1 0 0 0,0 1 1 0 0,-1 0-1 0 0,0 0 0 0 0,0 0 0 0 0,0-1 0 0 0,-1 1 0 0 0,0 0 0 0 0,0 0 0 0 0,0 0 1 0 0,-1 0-1 0 0,0 0 0 0 0,-4-8 0 0 0,4 10-50 0 0,0 1-1 0 0,0 0 1 0 0,0-1 0 0 0,0 1-1 0 0,-1 0 1 0 0,0 1-1 0 0,1-1 1 0 0,-1 0 0 0 0,0 1-1 0 0,0-1 1 0 0,-1 1 0 0 0,1 0-1 0 0,0 0 1 0 0,-1 0 0 0 0,-6-2-1 0 0,4 3-45 0 0,1-1-1 0 0,-1 1 0 0 0,0 1 1 0 0,1-1-1 0 0,-1 1 0 0 0,0 0 1 0 0,0 0-1 0 0,1 1 1 0 0,-12 1-1 0 0,5 1-484 0 0,0 1 0 0 0,1 0 0 0 0,-1 1 1 0 0,1 0-1 0 0,0 0 0 0 0,0 1 0 0 0,1 1 0 0 0,0 0 0 0 0,-13 11 0 0 0,6-3-1097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97 4088 0 0,'3'-3'1333'0'0,"-1"-1"-1"0"0,1 1 0 0 0,-1-1 1 0 0,0 1-1 0 0,0-1 0 0 0,0 0 0 0 0,-1 0 1 0 0,2-4-1 0 0,2-19 3702 0 0,-6 26-4911 0 0,1 0 0 0 0,0-1 0 0 0,-1 1 0 0 0,1 0 0 0 0,-1 0 0 0 0,1-1-1 0 0,-1 1 1 0 0,1 0 0 0 0,-1 0 0 0 0,0 0 0 0 0,0 0 0 0 0,0 0 0 0 0,1 0 0 0 0,-1 0 0 0 0,0 0 0 0 0,0 0 0 0 0,0 0 0 0 0,-1 1 0 0 0,1-1 0 0 0,0 0 0 0 0,0 1 0 0 0,0-1 0 0 0,0 1 0 0 0,-1-1 0 0 0,1 1 0 0 0,0-1 0 0 0,-3 1 0 0 0,-35-7 1061 0 0,31 7-1059 0 0,1 0 0 0 0,0 0 0 0 0,-1 1 0 0 0,1 0 0 0 0,0 0 0 0 0,0 0 0 0 0,0 1 1 0 0,0 0-1 0 0,0 1 0 0 0,0 0 0 0 0,0 0 0 0 0,1 0 0 0 0,-7 5 0 0 0,10-6-106 0 0,0 0-1 0 0,1 0 1 0 0,-1 0-1 0 0,1 0 1 0 0,0 0-1 0 0,-1 1 1 0 0,1-1 0 0 0,0 1-1 0 0,0 0 1 0 0,1-1-1 0 0,-1 1 1 0 0,1 0-1 0 0,-1 0 1 0 0,1 0-1 0 0,0 0 1 0 0,0 0-1 0 0,0 0 1 0 0,0 1 0 0 0,1-1-1 0 0,-1 0 1 0 0,1 0-1 0 0,0 1 1 0 0,0-1-1 0 0,0 0 1 0 0,0 0-1 0 0,1 1 1 0 0,-1-1-1 0 0,1 0 1 0 0,0 0-1 0 0,0 0 1 0 0,2 4 0 0 0,1 4-17 0 0,1-1 0 0 0,1 0 1 0 0,0 0-1 0 0,0-1 0 0 0,15 17 1 0 0,43 36-39 0 0,-4-4 8 0 0,-58-56 48 0 0,0 1 1 0 0,1-1-1 0 0,-1 1 1 0 0,0 0 0 0 0,-1-1-1 0 0,1 1 1 0 0,0 0 0 0 0,-1 0-1 0 0,1 0 1 0 0,-1 0-1 0 0,0 0 1 0 0,0 1 0 0 0,0-1-1 0 0,-1 0 1 0 0,1 0 0 0 0,-1 1-1 0 0,0-1 1 0 0,0 5-1 0 0,-1-3 41 0 0,0-1-1 0 0,-1 1 0 0 0,1-1 0 0 0,-1 0 0 0 0,0 0 0 0 0,0 0 1 0 0,0 0-1 0 0,-1 0 0 0 0,0-1 0 0 0,1 1 0 0 0,-1 0 0 0 0,0-1 1 0 0,-4 3-1 0 0,-2 3 20 0 0,0-1 0 0 0,-1-1 0 0 0,0 0 0 0 0,0 0 0 0 0,0-1 0 0 0,-23 9 0 0 0,22-10-846 0 0,0-1-1 0 0,-1-1 0 0 0,1 0 0 0 0,-14 1 1 0 0,8-2-832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2104 0 0,'0'-2'482'0'0,"1"1"0"0"0,1 0 0 0 0,-1 0 0 0 0,0 0-1 0 0,0 0 1 0 0,0 0 0 0 0,1 0 0 0 0,-1 0 0 0 0,0 0 0 0 0,1 1-1 0 0,-1-1 1 0 0,1 0 0 0 0,-1 1 0 0 0,1-1 0 0 0,-1 1 0 0 0,2-1-1 0 0,31-3 3029 0 0,-15 2-2480 0 0,196-23 4164 0 0,-27 5-4092 0 0,-158 15-2462 0 0,-12-1-2518 0 0,-17 6 2530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6645 0 0,'-28'-11'5004'0'0,"27"10"-4759"0"0,-1 1 0 0 0,1-1 1 0 0,-1 1-1 0 0,1 0 0 0 0,0-1 0 0 0,-1 1 0 0 0,1 0 0 0 0,-1 0 0 0 0,1 0 1 0 0,-1 0-1 0 0,1 0 0 0 0,-1 0 0 0 0,1 1 0 0 0,-1-1 0 0 0,1 0 0 0 0,-1 1 1 0 0,1-1-1 0 0,-1 1 0 0 0,1 0 0 0 0,0-1 0 0 0,-1 1 0 0 0,-1 1 0 0 0,1 1-33 0 0,-1 0-1 0 0,1 1 1 0 0,0-1-1 0 0,0 0 1 0 0,0 1-1 0 0,0-1 1 0 0,-1 5-1 0 0,1-4 20 0 0,-17 45 739 0 0,3 0-1 0 0,1 2 0 0 0,3-1 0 0 0,-6 57 0 0 0,14-77-841 0 0,1 0 0 0 0,2 47 0 0 0,2-61-943 0 0,0 0 0 0 0,2 0 1 0 0,6 25-1 0 0,-2-21-740 0 0,4-3 43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114 126 4396 0 0,'-11'18'3103'0'0,"3"-7"-1183"0"0,1 1 0 0 0,1-1 0 0 0,-8 18 1 0 0,12-24-1628 0 0,1 0 1 0 0,0-1-1 0 0,0 1 0 0 0,0 0 1 0 0,0 0-1 0 0,1 0 1 0 0,0 0-1 0 0,0-1 1 0 0,0 1-1 0 0,1 0 0 0 0,-1 0 1 0 0,1 0-1 0 0,2 6 1 0 0,-2-7-183 0 0,1 0 0 0 0,-1 0 0 0 0,1 0 1 0 0,0 0-1 0 0,0 0 0 0 0,1-1 0 0 0,-1 1 1 0 0,1-1-1 0 0,-1 1 0 0 0,1-1 0 0 0,0 0 0 0 0,0 0 1 0 0,1 0-1 0 0,-1-1 0 0 0,5 4 0 0 0,-2-3-24 0 0,0 0 0 0 0,0-1 0 0 0,0 0 0 0 0,1 0 0 0 0,-1 0 0 0 0,0 0 0 0 0,1-1 0 0 0,-1 0 0 0 0,9 0 0 0 0,0-2-82 0 0,-1 1 0 0 0,0-2-1 0 0,1 0 1 0 0,-1 0 0 0 0,0-1 0 0 0,0-1-1 0 0,-1-1 1 0 0,22-9 0 0 0,-25 9-47 0 0,0 0 0 0 0,-1-1 0 0 0,1 0 0 0 0,-1-1 0 0 0,0 0 0 0 0,-1 0 1 0 0,9-9-1 0 0,-14 12 70 0 0,0 1 1 0 0,-1-1 0 0 0,1 0 0 0 0,-1 0-1 0 0,1 0 1 0 0,-1 0 0 0 0,-1 0 0 0 0,1 0 0 0 0,0 0-1 0 0,-1-1 1 0 0,0 1 0 0 0,0 0 0 0 0,0-1-1 0 0,-1 1 1 0 0,1-1 0 0 0,-1 1 0 0 0,0-1-1 0 0,-1 1 1 0 0,1-1 0 0 0,-2-6 0 0 0,-1-2 112 0 0,-1 1 1 0 0,0-1 0 0 0,0 1 0 0 0,-11-20-1 0 0,11 26-67 0 0,0 0-1 0 0,0 0 1 0 0,-1 0-1 0 0,0 0 1 0 0,0 0-1 0 0,0 1 1 0 0,-1 0-1 0 0,0 0 1 0 0,-10-6-1 0 0,7 6-6 0 0,0 1 1 0 0,0 1-1 0 0,0 0 0 0 0,0 0 0 0 0,-1 0 1 0 0,1 1-1 0 0,-1 1 0 0 0,1 0 0 0 0,-1 0 1 0 0,1 0-1 0 0,-1 2 0 0 0,0-1 0 0 0,1 1 0 0 0,-1 0 1 0 0,1 1-1 0 0,-1 0 0 0 0,1 1 0 0 0,0 0 1 0 0,-10 5-1 0 0,9-5-30 0 0,1 1-1 0 0,-1 1 1 0 0,1 0 0 0 0,0 0-1 0 0,1 1 1 0 0,-1 0 0 0 0,1 1-1 0 0,1 0 1 0 0,-1 0 0 0 0,1 0-1 0 0,0 1 1 0 0,1 0 0 0 0,-1 0-1 0 0,2 1 1 0 0,-1 0 0 0 0,1 0-1 0 0,-6 16 1 0 0,9-19-140 0 0,1 0-1 0 0,-1 0 1 0 0,1 0 0 0 0,1 0-1 0 0,-1 0 1 0 0,1 1-1 0 0,0-1 1 0 0,0 0 0 0 0,1 0-1 0 0,0 1 1 0 0,0-1-1 0 0,0 0 1 0 0,1 0 0 0 0,4 11-1 0 0,-3-12-354 0 0,0 1-1 0 0,0 0 0 0 0,0-1 0 0 0,1 0 1 0 0,0 0-1 0 0,0 0 0 0 0,1 0 1 0 0,9 7-1 0 0,2 2-1069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6097 0 0,'-2'-3'15960'0'0,"-2"11"-13022"0"0,1 9-4917 0 0,3-6 3963 0 0,1 1-1819 0 0,2-1 0 0 0,0 1 0 0 0,1 0 0 0 0,0-1 1 0 0,0 0-1 0 0,1 0 0 0 0,1 0 0 0 0,0 0 0 0 0,0-1 0 0 0,1 0 0 0 0,0-1 0 0 0,1 1 0 0 0,0-1 0 0 0,0-1 0 0 0,16 12 0 0 0,-1-1-867 0 0,1-2-1 0 0,0-1 1 0 0,2-1 0 0 0,0-2 0 0 0,37 15-1 0 0,-19-12-902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81 1424 0 0,'-46'45'8540'0'0,"35"-32"-6955"0"0,0 0 0 0 0,-9 15 0 0 0,16-22-1268 0 0,0 0-1 0 0,0 0 1 0 0,1 0-1 0 0,0 1 1 0 0,0 0-1 0 0,0-1 1 0 0,1 1 0 0 0,0 0-1 0 0,1 1 1 0 0,0-1-1 0 0,0 0 1 0 0,0 0-1 0 0,1 0 1 0 0,0 1-1 0 0,0-1 1 0 0,2 8 0 0 0,-1-10-205 0 0,0 1 0 0 0,1-1 0 0 0,0 0 1 0 0,0 0-1 0 0,0 1 0 0 0,0-2 1 0 0,1 1-1 0 0,0 0 0 0 0,0 0 1 0 0,0-1-1 0 0,1 0 0 0 0,-1 1 1 0 0,1-1-1 0 0,0-1 0 0 0,1 1 1 0 0,4 3-1 0 0,-2-3-29 0 0,0 0 1 0 0,0 0-1 0 0,0-1 1 0 0,1 0-1 0 0,0-1 0 0 0,-1 1 1 0 0,1-2-1 0 0,0 1 1 0 0,0-1-1 0 0,9 1 0 0 0,1-2-140 0 0,0-1 0 0 0,0 0 0 0 0,0-1 0 0 0,-1-1-1 0 0,1-1 1 0 0,-1 0 0 0 0,0-1 0 0 0,0-1 0 0 0,23-11-1 0 0,-32 13 9 0 0,0-1 0 0 0,-1 1-1 0 0,0-1 1 0 0,0-1-1 0 0,0 1 1 0 0,0-1 0 0 0,-1 0-1 0 0,0-1 1 0 0,0 0-1 0 0,-1 0 1 0 0,0 0 0 0 0,5-9-1 0 0,-8 11 91 0 0,1 0-1 0 0,-1-1 0 0 0,0 1 1 0 0,-1 0-1 0 0,0-1 0 0 0,1 1 1 0 0,-2-1-1 0 0,1 0 1 0 0,-1 1-1 0 0,0-1 0 0 0,0 0 1 0 0,0 1-1 0 0,-1-1 0 0 0,0 1 1 0 0,0-1-1 0 0,0 1 1 0 0,-1-1-1 0 0,1 1 0 0 0,-6-10 1 0 0,4 8 38 0 0,-1 1 1 0 0,1 0 0 0 0,-1 0 0 0 0,0 0-1 0 0,0 1 1 0 0,-1-1 0 0 0,0 1 0 0 0,0 0-1 0 0,0 1 1 0 0,-1-1 0 0 0,1 1 0 0 0,-1 0-1 0 0,0 0 1 0 0,0 1 0 0 0,0 0 0 0 0,-1 0 0 0 0,1 0-1 0 0,-11-2 1 0 0,7 3 2 0 0,-1 0 1 0 0,1 1-1 0 0,-1 1 0 0 0,1-1 1 0 0,-1 2-1 0 0,1-1 1 0 0,-1 1-1 0 0,1 1 0 0 0,-1 0 1 0 0,1 1-1 0 0,-19 6 0 0 0,13-3-21 0 0,1 1 0 0 0,0 1 0 0 0,0 0-1 0 0,0 1 1 0 0,1 0 0 0 0,0 1 0 0 0,1 1-1 0 0,-16 16 1 0 0,21-18-31 0 0,0 0-1 0 0,1 0 1 0 0,0 1-1 0 0,0-1 1 0 0,1 1-1 0 0,1 1 1 0 0,0-1-1 0 0,0 1 1 0 0,1 0-1 0 0,0 0 1 0 0,1 1-1 0 0,1-1 1 0 0,-3 15-1 0 0,5-21-26 0 0,-1 0 0 0 0,1-1 0 0 0,0 1 0 0 0,1 0 0 0 0,-1 0 0 0 0,1 0 0 0 0,0 0-1 0 0,0-1 1 0 0,0 1 0 0 0,1 0 0 0 0,0-1 0 0 0,0 1 0 0 0,0-1 0 0 0,0 0 0 0 0,1 1 0 0 0,-1-1 0 0 0,1 0-1 0 0,0-1 1 0 0,0 1 0 0 0,1 0 0 0 0,-1-1 0 0 0,7 5 0 0 0,-5-4-71 0 0,0-1 1 0 0,1 0-1 0 0,0 0 0 0 0,-1-1 1 0 0,1 0-1 0 0,0 0 0 0 0,0 0 1 0 0,0-1-1 0 0,0 1 0 0 0,1-1 1 0 0,-1-1-1 0 0,0 1 0 0 0,0-1 1 0 0,1 0-1 0 0,-1-1 0 0 0,0 1 1 0 0,7-3-1 0 0,7-1-200 0 0,0-2 0 0 0,-1 0 0 0 0,0-1 0 0 0,0-1 1 0 0,0-1-1 0 0,-1 0 0 0 0,-1-2 0 0 0,0 0 0 0 0,29-24 0 0 0,-29 19 148 0 0,0-1 0 0 0,-1-1 0 0 0,-1 0 0 0 0,-1-1 0 0 0,0-1 0 0 0,-2 0-1 0 0,0 0 1 0 0,10-26 0 0 0,-13 27 676 0 0,-1 0-1 0 0,-1 0 0 0 0,-1-1 0 0 0,0 0 1 0 0,-2 0-1 0 0,4-32 0 0 0,-9 50 612 0 0,0 6-474 0 0,-4 15-271 0 0,-4 30-243 0 0,7-28-95 0 0,2 0-1 0 0,0 0 0 0 0,1 0 1 0 0,2-1-1 0 0,0 1 0 0 0,8 30 0 0 0,-6-38-379 0 0,0 1 0 0 0,0-1 0 0 0,1 0 0 0 0,1 0 0 0 0,0-1 0 0 0,1 0 0 0 0,1 0 0 0 0,0-1 0 0 0,0 0 0 0 0,16 14 0 0 0,4 0-1312 0 0,-1-6 6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139 132 1104 0 0,'-7'8'1770'0'0,"0"0"0"0"0,1 0 0 0 0,0 1 0 0 0,-7 14 0 0 0,8-15-920 0 0,1 2 1 0 0,0-1-1 0 0,1 0 1 0 0,0 1-1 0 0,-1 10 1 0 0,3-14-628 0 0,0 0-1 0 0,0 0 1 0 0,1 0 0 0 0,0 0-1 0 0,0 0 1 0 0,0 0 0 0 0,1 0 0 0 0,0 0-1 0 0,0 0 1 0 0,0 0 0 0 0,1 0-1 0 0,0 0 1 0 0,0 0 0 0 0,1-1 0 0 0,0 1-1 0 0,0-1 1 0 0,0 1 0 0 0,0-1-1 0 0,1 0 1 0 0,5 6 0 0 0,-4-7-219 0 0,1 1 1 0 0,-1-1-1 0 0,0 0 1 0 0,1 0 0 0 0,0 0-1 0 0,0-1 1 0 0,0 0-1 0 0,1 0 1 0 0,-1-1-1 0 0,1 0 1 0 0,-1 0-1 0 0,1 0 1 0 0,0-1-1 0 0,0 0 1 0 0,0 0 0 0 0,-1-1-1 0 0,1 0 1 0 0,0 0-1 0 0,0 0 1 0 0,0-1-1 0 0,0 0 1 0 0,0 0-1 0 0,-1-1 1 0 0,1 0-1 0 0,10-5 1 0 0,-9 4-52 0 0,1-1-1 0 0,-2 0 1 0 0,1-1-1 0 0,0 1 1 0 0,-1-1 0 0 0,0-1-1 0 0,0 0 1 0 0,0 0 0 0 0,-1 0-1 0 0,0-1 1 0 0,0 0-1 0 0,0 0 1 0 0,-1 0 0 0 0,0-1-1 0 0,-1 1 1 0 0,0-1 0 0 0,0-1-1 0 0,0 1 1 0 0,3-13-1 0 0,-5 9 234 0 0,0 0 0 0 0,0-1 0 0 0,-1 1 0 0 0,-1-1 0 0 0,0 1-1 0 0,-1-1 1 0 0,0 1 0 0 0,-1-1 0 0 0,0 1 0 0 0,-1 0 0 0 0,0 0-1 0 0,-10-23 1 0 0,10 30-70 0 0,1-1-1 0 0,-2 0 1 0 0,1 1-1 0 0,0-1 0 0 0,-1 1 1 0 0,0 0-1 0 0,0 0 1 0 0,-1 1-1 0 0,0-1 0 0 0,1 1 1 0 0,-1 0-1 0 0,-1 0 1 0 0,1 1-1 0 0,0-1 0 0 0,-1 1 1 0 0,0 0-1 0 0,0 1 1 0 0,0-1-1 0 0,0 1 0 0 0,0 0 1 0 0,0 1-1 0 0,0 0 1 0 0,-1 0-1 0 0,1 0 0 0 0,0 1 1 0 0,-11 0-1 0 0,10 1-51 0 0,0 0-1 0 0,0 0 1 0 0,0 1-1 0 0,0 0 1 0 0,0 0-1 0 0,1 1 1 0 0,-1 0-1 0 0,1 0 1 0 0,0 1-1 0 0,0-1 1 0 0,0 1-1 0 0,0 0 1 0 0,1 1-1 0 0,0 0 1 0 0,-1 0-1 0 0,2 0 1 0 0,-1 0-1 0 0,-5 8 1 0 0,-2 6 36 0 0,0 0-1 0 0,1 0 1 0 0,1 2 0 0 0,-12 30 0 0 0,14-26-7 0 0,0 1 0 0 0,2 0 0 0 0,-6 46 1 0 0,3 84 107 0 0,6-93-123 0 0,-6 237 88 0 0,7-270-366 0 0,-2 68-729 0 0,2-32-3103 0 0,2-49 2451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5152 0 0,'1'-1'4384'0'0,"7"-2"1803"0"0,-6 6-5857 0 0,0-1 0 0 0,0 1 0 0 0,0-1 1 0 0,0 1-1 0 0,0 0 0 0 0,-1 0 0 0 0,1 0 0 0 0,-1 0 1 0 0,0 0-1 0 0,0 0 0 0 0,0 1 0 0 0,0-1 0 0 0,0 4 1 0 0,3 53 1148 0 0,-3-28-1007 0 0,1-11-340 0 0,0 10-2338 0 0,8 36 1 0 0,-7-46 757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23:3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2052 0 0,'3'39'26331'0'0,"-3"-38"-25892"0"0,-4 3-169 0 0,3-3-1663 0 0,0 1 1411 0 0,0-1 0 0 0,0 0 0 0 0,0 1-1 0 0,0 0 1 0 0,0-1 0 0 0,1 1 0 0 0,-1-1-1 0 0,1 1 1 0 0,-1 0 0 0 0,1-1 0 0 0,-1 1 0 0 0,1 0-1 0 0,0 0 1 0 0,0 2 0 0 0,1-3-31 0 0,4 3 8 0 0,-4-3 713 0 0,2-17-435 0 0,-2 13 243 0 0,-10-3-417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 4528 0 0,'-9'-1'1587'0'0,"1"1"0"0"0,-1 0-1 0 0,0 0 1 0 0,0 0-1 0 0,0 1 1 0 0,0 1-1 0 0,-16 4 1 0 0,13-2-736 0 0,0 0 1 0 0,0 1-1 0 0,1 1 1 0 0,-21 13-1 0 0,13-5-491 0 0,1 1-1 0 0,0 0 0 0 0,1 2 1 0 0,1 0-1 0 0,-21 29 0 0 0,30-36-220 0 0,0 0-1 0 0,1 1 1 0 0,0-1 0 0 0,1 1-1 0 0,0 1 1 0 0,0-1-1 0 0,2 1 1 0 0,-1 0 0 0 0,2-1-1 0 0,-1 1 1 0 0,1 1 0 0 0,1 13-1 0 0,0-19-108 0 0,2 1 0 0 0,-1 0-1 0 0,1 0 1 0 0,0-1 0 0 0,1 1-1 0 0,0-1 1 0 0,0 1 0 0 0,1-1 0 0 0,0 0-1 0 0,0 0 1 0 0,0 0 0 0 0,1 0 0 0 0,0-1-1 0 0,0 1 1 0 0,1-1 0 0 0,0 0-1 0 0,0 0 1 0 0,0-1 0 0 0,1 0 0 0 0,7 6-1 0 0,-7-8-30 0 0,1 1 0 0 0,0-1-1 0 0,0 0 1 0 0,0-1 0 0 0,0 0 0 0 0,0 0-1 0 0,1-1 1 0 0,-1 1 0 0 0,0-2-1 0 0,1 1 1 0 0,-1-1 0 0 0,1 0-1 0 0,-1 0 1 0 0,1-1 0 0 0,-1 0 0 0 0,0-1-1 0 0,1 0 1 0 0,-1 0 0 0 0,0 0-1 0 0,0-1 1 0 0,11-5 0 0 0,-16 6 34 0 0,0 1-1 0 0,-1-1 1 0 0,1 0 0 0 0,0 0 0 0 0,0 0 0 0 0,-1-1-1 0 0,1 1 1 0 0,-1 0 0 0 0,0-1 0 0 0,2-4 0 0 0,1 0 67 0 0,-4 5-83 0 0,0 0 0 0 0,-1 0 0 0 0,1 0 1 0 0,-1 0-1 0 0,0 0 0 0 0,1 0 0 0 0,-1 0 0 0 0,0 1 0 0 0,0-1 0 0 0,-2-2 1 0 0,2 2 12 0 0,-1-1-33 0 0,0 1 0 0 0,-1-1 0 0 0,1 1 0 0 0,0-1 0 0 0,-1 1 0 0 0,0 0 0 0 0,1 0 0 0 0,-1 0 0 0 0,0 0 0 0 0,0 1 0 0 0,0-1 0 0 0,0 1 0 0 0,0 0 0 0 0,0 0 0 0 0,-1 0-1 0 0,1 0 1 0 0,-6 0 0 0 0,1-1-190 0 0,-1 2 0 0 0,1-1 0 0 0,0 1 0 0 0,0 0 0 0 0,-1 1 0 0 0,-8 1 0 0 0,10-1-393 0 0,0 1-1 0 0,1 0 1 0 0,-1 0 0 0 0,1 0 0 0 0,0 1 0 0 0,-1 0 0 0 0,-6 5 0 0 0,2 1-961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1944 0 0,'3'-3'1089'0'0,"-1"0"0"0"0,1 0 0 0 0,0 0-1 0 0,-1 0 1 0 0,1 0 0 0 0,1 1 0 0 0,-1-1 0 0 0,4-2-1 0 0,0 2-281 0 0,-1 0 0 0 0,0 0 0 0 0,1 0 0 0 0,7-1 0 0 0,8-1-342 0 0,0 1 1 0 0,23-1-1 0 0,-20 3 557 0 0,282-20 1839 0 0,-299 22-2808 0 0,9-2 383 0 0,-1 0 1 0 0,0-1 0 0 0,17-6-1 0 0,-32 8-411 0 0,-1 1 1 0 0,0-1-1 0 0,0 1 0 0 0,0-1 0 0 0,1 1 1 0 0,-1-1-1 0 0,0 1 0 0 0,0-1 1 0 0,0 1-1 0 0,0-1 0 0 0,0 1 0 0 0,0-1 1 0 0,0 1-1 0 0,0-1 0 0 0,0 1 0 0 0,0-1 1 0 0,-1 1-1 0 0,1-1 0 0 0,0 1 0 0 0,0-1 1 0 0,0 1-1 0 0,-1-1 0 0 0,1 1 1 0 0,0-1-1 0 0,0 1 0 0 0,-1-1 0 0 0,1 1 1 0 0,-1-1-1 0 0,1 1 0 0 0,0 0 0 0 0,-1-1 1 0 0,1 1-1 0 0,-1 0 0 0 0,1-1 1 0 0,0 1-1 0 0,-1 0 0 0 0,1 0 0 0 0,-1 0 1 0 0,0-1-1 0 0,-6 2 57 0 0,1 0 0 0 0,-1 0 1 0 0,1 1-1 0 0,-1 0 0 0 0,1 0 1 0 0,0 0-1 0 0,0 1 0 0 0,0 0 0 0 0,0 0 1 0 0,1 0-1 0 0,-1 1 0 0 0,1 0 1 0 0,0 0-1 0 0,0 0 0 0 0,0 1 0 0 0,1-1 1 0 0,0 1-1 0 0,-5 6 0 0 0,-8 12 167 0 0,1 1-1 0 0,-23 44 1 0 0,29-49-281 0 0,1-1 0 0 0,1 1 1 0 0,1 1-1 0 0,0-1 1 0 0,2 1-1 0 0,0 0 0 0 0,1 1 1 0 0,-2 38-1 0 0,7-50-611 0 0,0-1 1 0 0,1 0-1 0 0,-1 0 0 0 0,2 0 0 0 0,3 11 1 0 0,3 2-943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3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 4396 0 0,'-49'-2'9829'0'0,"41"3"-8794"0"0,0 0-1 0 0,-1 1 1 0 0,1 0 0 0 0,-8 3-1 0 0,11-4-835 0 0,1 0 0 0 0,0 1 0 0 0,0 0 0 0 0,0 0 0 0 0,1 0 0 0 0,-1 0 0 0 0,0 1 0 0 0,1 0 0 0 0,0-1 0 0 0,-1 1 0 0 0,1 0 0 0 0,0 1 0 0 0,1-1 0 0 0,-1 0 0 0 0,1 1 0 0 0,-1 0 0 0 0,1-1 0 0 0,0 1 0 0 0,0 0 0 0 0,-2 7 0 0 0,4-10-186 0 0,-2 3 60 0 0,1 0 1 0 0,-1 0-1 0 0,1 1 1 0 0,0-1-1 0 0,0 0 0 0 0,1 1 1 0 0,-1-1-1 0 0,1 1 1 0 0,0-1-1 0 0,0 1 1 0 0,1-1-1 0 0,-1 0 0 0 0,1 1 1 0 0,0-1-1 0 0,0 0 1 0 0,1 1-1 0 0,-1-1 0 0 0,1 0 1 0 0,2 4-1 0 0,0-1-254 0 0,1-1 0 0 0,0 0 0 0 0,0 0 0 0 0,0 0 0 0 0,1-1-1 0 0,0 0 1 0 0,0 0 0 0 0,0 0 0 0 0,1-1 0 0 0,0 0 0 0 0,0 0 0 0 0,0-1-1 0 0,0 0 1 0 0,0 0 0 0 0,8 2 0 0 0,-14-5-14 0 0,-6 1 413 0 0,-16 4 299 0 0,0 0 0 0 0,0 2 0 0 0,-36 16 0 0 0,44-17-289 0 0,0 1 1 0 0,1 1-1 0 0,0 0 1 0 0,0 0-1 0 0,0 1 1 0 0,1 1-1 0 0,-10 11 0 0 0,18-19-183 0 0,1 1-1 0 0,0-1 1 0 0,0 1 0 0 0,0-1-1 0 0,1 1 1 0 0,-1 0-1 0 0,0 0 1 0 0,1 0-1 0 0,0 0 1 0 0,0 0-1 0 0,0 0 1 0 0,0 1-1 0 0,0-1 1 0 0,1 0 0 0 0,-1 0-1 0 0,1 1 1 0 0,0-1-1 0 0,0 0 1 0 0,0 1-1 0 0,0-1 1 0 0,1 0-1 0 0,-1 0 1 0 0,1 1-1 0 0,2 3 1 0 0,-1-2-109 0 0,1 0 0 0 0,-1 0 1 0 0,1-1-1 0 0,1 1 0 0 0,-1-1 0 0 0,1 0 0 0 0,-1 0 1 0 0,1 0-1 0 0,0-1 0 0 0,0 1 0 0 0,1-1 0 0 0,-1 0 1 0 0,1 0-1 0 0,5 2 0 0 0,38 14-2974 0 0,-20-11 1435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0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168 139 3684 0 0,'-5'3'1441'0'0,"1"1"0"0"0,0-1 0 0 0,0 1-1 0 0,0 0 1 0 0,1 0 0 0 0,-7 10 0 0 0,7-10-845 0 0,1 0 0 0 0,0 1 0 0 0,0 0 0 0 0,0-1 0 0 0,0 1 0 0 0,1 0 1 0 0,-2 7-1 0 0,3-9-460 0 0,-1 1 1 0 0,1 0 0 0 0,0 0 0 0 0,0 0 0 0 0,0-1-1 0 0,0 1 1 0 0,1 0 0 0 0,0 0 0 0 0,0-1-1 0 0,0 1 1 0 0,0 0 0 0 0,0-1 0 0 0,1 1 0 0 0,-1-1-1 0 0,1 1 1 0 0,0-1 0 0 0,0 0 0 0 0,0 0-1 0 0,1 0 1 0 0,-1 0 0 0 0,1 0 0 0 0,0-1 0 0 0,3 3-1 0 0,0 0-51 0 0,1-1 0 0 0,0 0-1 0 0,0-1 1 0 0,0 0-1 0 0,0 0 1 0 0,1 0 0 0 0,0-1-1 0 0,-1 0 1 0 0,1-1-1 0 0,0 0 1 0 0,0 0 0 0 0,-1 0-1 0 0,1-1 1 0 0,0 0 0 0 0,0-1-1 0 0,0 0 1 0 0,9-2-1 0 0,-3 1-13 0 0,0-2 0 0 0,0 0 0 0 0,-1 0 0 0 0,1-1 0 0 0,-1-1 0 0 0,0-1 0 0 0,-1 1 0 0 0,20-15 0 0 0,-28 18-20 0 0,1-1 0 0 0,-1 1 0 0 0,0-1 1 0 0,-1 0-1 0 0,1 0 0 0 0,-1 0 0 0 0,1 0 1 0 0,-1-1-1 0 0,0 0 0 0 0,-1 1 0 0 0,1-1 0 0 0,-1 0 1 0 0,0 0-1 0 0,0 0 0 0 0,-1-1 0 0 0,0 1 0 0 0,0 0 1 0 0,0-1-1 0 0,0 1 0 0 0,-1 0 0 0 0,0-1 0 0 0,0 1 1 0 0,0-1-1 0 0,-1 1 0 0 0,1-1 0 0 0,-2 1 1 0 0,1 0-1 0 0,0 0 0 0 0,-1-1 0 0 0,0 1 0 0 0,0 0 1 0 0,-1 1-1 0 0,1-1 0 0 0,-1 0 0 0 0,-6-7 0 0 0,2 3 54 0 0,1 1-1 0 0,-2-1 1 0 0,1 2 0 0 0,-1-1-1 0 0,-1 1 1 0 0,1 0-1 0 0,-1 1 1 0 0,-17-10-1 0 0,21 14-61 0 0,1 0 0 0 0,-1 0-1 0 0,0 0 1 0 0,0 1-1 0 0,0 0 1 0 0,0-1 0 0 0,0 2-1 0 0,0-1 1 0 0,0 1 0 0 0,0-1-1 0 0,0 2 1 0 0,0-1-1 0 0,0 0 1 0 0,0 1 0 0 0,0 0-1 0 0,0 0 1 0 0,0 0 0 0 0,0 1-1 0 0,0 0 1 0 0,-8 4 0 0 0,2 1 1 0 0,0 1 1 0 0,0-1 0 0 0,1 2 0 0 0,1-1 0 0 0,-1 2 0 0 0,1-1 0 0 0,1 1 0 0 0,0 0 0 0 0,0 1 0 0 0,1 0 0 0 0,0 0 0 0 0,1 1 0 0 0,-8 21 0 0 0,-1 10 46 0 0,2 1 1 0 0,-11 72-1 0 0,15-66-47 0 0,-18 106 55 0 0,11-66-1168 0 0,-7 125-1 0 0,22-198 770 0 0,1 30-3073 0 0,1-31 1774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43 2548 0 0,'-5'2'1253'0'0,"1"0"0"0"0,-1 0 0 0 0,1 1 0 0 0,0 0-1 0 0,0 0 1 0 0,0 0 0 0 0,1 0 0 0 0,-1 0 0 0 0,0 1-1 0 0,-4 7 1 0 0,4-6-671 0 0,1 0-1 0 0,0 0 0 0 0,0 0 0 0 0,1 1 0 0 0,0-1 1 0 0,0 1-1 0 0,0 0 0 0 0,-2 9 0 0 0,4-10-462 0 0,-1 0 0 0 0,0 0 0 0 0,1 0 0 0 0,0 0 0 0 0,0 0 0 0 0,1 0 0 0 0,-1 0 1 0 0,1 0-1 0 0,0 0 0 0 0,0-1 0 0 0,1 1 0 0 0,-1 0 0 0 0,1 0 0 0 0,0-1 0 0 0,1 1 0 0 0,-1-1 0 0 0,1 0 0 0 0,-1 0 0 0 0,1 0 0 0 0,1 0 0 0 0,-1 0 0 0 0,8 6 0 0 0,-2-4-44 0 0,0-1 0 0 0,0 0 0 0 0,0 0 0 0 0,1-1 0 0 0,0 0 0 0 0,0-1 0 0 0,0 0 0 0 0,0-1 0 0 0,1 0 0 0 0,-1 0 0 0 0,0-1 0 0 0,1-1 0 0 0,-1 1 1 0 0,1-2-1 0 0,13-1 0 0 0,-15 1-23 0 0,1 0 0 0 0,-1-1 1 0 0,0 0-1 0 0,1-1 1 0 0,-1 0-1 0 0,0-1 1 0 0,-1 1-1 0 0,1-1 0 0 0,-1-1 1 0 0,1 0-1 0 0,-1 0 1 0 0,-1-1-1 0 0,1 0 0 0 0,-1 0 1 0 0,0-1-1 0 0,11-12 1 0 0,-15 15 3 0 0,-1 0 0 0 0,0 0 0 0 0,0 0 0 0 0,0 0 0 0 0,-1 0 1 0 0,1 0-1 0 0,-1 0 0 0 0,0-1 0 0 0,0 1 0 0 0,0 0 0 0 0,-1-1 0 0 0,0 1 0 0 0,1-1 1 0 0,-2 1-1 0 0,1-1 0 0 0,0 1 0 0 0,-1 0 0 0 0,0-1 0 0 0,0 1 0 0 0,0 0 0 0 0,0 0 1 0 0,-1-1-1 0 0,0 1 0 0 0,0 0 0 0 0,0 0 0 0 0,0 1 0 0 0,-1-1 0 0 0,1 0 0 0 0,-6-4 1 0 0,2 0 6 0 0,-1 1 0 0 0,0 0 0 0 0,0 1 0 0 0,-1-1 0 0 0,0 1 0 0 0,0 1 0 0 0,-1 0 0 0 0,1 0 0 0 0,-1 0 0 0 0,0 1 0 0 0,0 0 0 0 0,-13-2 0 0 0,12 4-21 0 0,-1 0 0 0 0,1 1-1 0 0,-1 0 1 0 0,1 1 0 0 0,-1 0-1 0 0,0 1 1 0 0,1 0 0 0 0,-1 1-1 0 0,1 0 1 0 0,-15 5 0 0 0,17-4-23 0 0,0 0 1 0 0,0 0 0 0 0,1 1-1 0 0,0 0 1 0 0,-1 0-1 0 0,1 1 1 0 0,1 0 0 0 0,-1 0-1 0 0,1 0 1 0 0,0 1-1 0 0,0 0 1 0 0,1 0-1 0 0,-10 13 1 0 0,13-16-17 0 0,0 1 0 0 0,0-1 1 0 0,1 0-1 0 0,-1 1 0 0 0,1-1 0 0 0,-1 1 1 0 0,1-1-1 0 0,0 1 0 0 0,1 0 0 0 0,-1 0 0 0 0,0-1 1 0 0,1 1-1 0 0,0 0 0 0 0,0 0 0 0 0,0 0 1 0 0,1-1-1 0 0,-1 1 0 0 0,2 5 0 0 0,0-5-28 0 0,0 0 0 0 0,0 0 0 0 0,0 0 0 0 0,0 0-1 0 0,1-1 1 0 0,0 1 0 0 0,-1-1 0 0 0,1 1 0 0 0,1-1-1 0 0,-1 0 1 0 0,0 0 0 0 0,1-1 0 0 0,5 5 0 0 0,2-1-126 0 0,1 0 1 0 0,-1-1 0 0 0,1 0 0 0 0,0-1 0 0 0,0 0-1 0 0,0-1 1 0 0,1-1 0 0 0,-1 0 0 0 0,25 1 0 0 0,-28-3 79 0 0,0 0 1 0 0,-1-1-1 0 0,1-1 0 0 0,0 1 1 0 0,-1-2-1 0 0,1 1 1 0 0,-1-1-1 0 0,0 0 1 0 0,1-1-1 0 0,-2 1 1 0 0,10-7-1 0 0,-11 6 160 0 0,-1 0 0 0 0,1 0 0 0 0,-1-1-1 0 0,0 1 1 0 0,-1-1 0 0 0,1 0 0 0 0,-1-1 0 0 0,0 1-1 0 0,0-1 1 0 0,0 0 0 0 0,-1 0 0 0 0,0 0-1 0 0,0 0 1 0 0,3-13 0 0 0,17-55 1590 0 0,-22 72-1154 0 0,-1 7-478 0 0,0 22 12 0 0,-1-3-121 0 0,1-1 1 0 0,1 0-1 0 0,1 0 0 0 0,1 1 1 0 0,9 35-1 0 0,-4-30-469 0 0,-7-22-110 0 0,1 0-1 0 0,0 0 1 0 0,1-1 0 0 0,-1 1 0 0 0,5 8 0 0 0,0-6-961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0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3372 0 0,'-6'-15'18854'0'0,"-5"32"-18138"0"0,7-9-300 0 0,4 1-376 0 0,0 8-916 0 0,0-1-712 0 0,0 4 36 0 0,-3-3 52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10 1720 0 0,'-1'-9'14166'0'0,"-1"23"-11487"0"0,-2 33-2793 0 0,47 500 2845 0 0,-38-503-2629 0 0,30 329 619 0 0,-32-338-622 0 0,-1-26 104 0 0,-1 0 0 0 0,0-1 0 0 0,0 1 0 0 0,-1 0 0 0 0,0-1-1 0 0,-1 1 1 0 0,0 0 0 0 0,0-1 0 0 0,-1 1 0 0 0,-4 10 0 0 0,5-16-108 0 0,-1-1 0 0 0,0 1 0 0 0,-1 0 0 0 0,1-1 0 0 0,0 0 0 0 0,-1 0 1 0 0,0 0-1 0 0,1 0 0 0 0,-1 0 0 0 0,0 0 0 0 0,0-1 0 0 0,0 1 0 0 0,0-1 1 0 0,0 0-1 0 0,0 0 0 0 0,0 0 0 0 0,-1 0 0 0 0,-5 1 0 0 0,-7 0 178 0 0,0-1-1 0 0,-22 0 0 0 0,37-1-261 0 0,-81-3 495 0 0,54 0-478 0 0,0 2 1 0 0,0 1-1 0 0,-1 1 1 0 0,-29 6-1 0 0,55-6-396 0 0,0 0-1 0 0,-1 0 1 0 0,1 0-1 0 0,0 0 1 0 0,0 1-1 0 0,0 0 1 0 0,0-1 0 0 0,0 1-1 0 0,1 0 1 0 0,-5 5-1 0 0,3-3-1239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4496 0 0,'0'0'7928'0'0,"1"5"-6248"0"0,39 279 4886 0 0,-1 153-4529 0 0,-15-160-1120 0 0,-20-234-801 0 0,1 12-211 0 0,-3-18-4144 0 0,-2-31 2731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1104 0 0,'0'0'5705'0'0,"3"-3"-3459"0"0,13-6-1340 0 0,-1 0 1 0 0,1 1 0 0 0,0 1-1 0 0,1 1 1 0 0,-1 0 0 0 0,19-3-1 0 0,12-6 185 0 0,317-107 2576 0 0,-246 85-2802 0 0,239-81 1214 0 0,-269 86-445 0 0,-49 20-4808 0 0,-33 11 1597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4T10:44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65 179 1172 0 0,'-3'11'1265'0'0,"0"0"-1"0"0,1-1 1 0 0,0 1-1 0 0,0 1 0 0 0,1-1 1 0 0,1 20-1 0 0,0-20-866 0 0,1 1-1 0 0,0 0 0 0 0,1-1 0 0 0,1 0 0 0 0,0 1 0 0 0,0-1 0 0 0,1 0 0 0 0,1 0 0 0 0,-1-1 0 0 0,12 18 0 0 0,-14-25-283 0 0,0 0-1 0 0,1 0 0 0 0,-1 0 0 0 0,1 0 1 0 0,-1 0-1 0 0,1-1 0 0 0,0 1 0 0 0,0-1 0 0 0,1 0 1 0 0,-1 1-1 0 0,0-2 0 0 0,1 1 0 0 0,-1 0 1 0 0,1-1-1 0 0,-1 1 0 0 0,1-1 0 0 0,0 0 1 0 0,0 0-1 0 0,0-1 0 0 0,-1 1 0 0 0,1-1 1 0 0,0 0-1 0 0,0 0 0 0 0,0 0 0 0 0,0 0 1 0 0,0-1-1 0 0,-1 1 0 0 0,1-1 0 0 0,0 0 0 0 0,0-1 1 0 0,5-1-1 0 0,0-1 25 0 0,-1-1 0 0 0,0 0 0 0 0,0 0 0 0 0,0 0-1 0 0,-1-1 1 0 0,1 0 0 0 0,-1 0 0 0 0,-1-1 0 0 0,1 0 0 0 0,-1 0 0 0 0,10-16 0 0 0,-10 11 81 0 0,1 0 0 0 0,-2 0 1 0 0,0-1-1 0 0,0 1 0 0 0,-1-1 0 0 0,-1 0 1 0 0,0-1-1 0 0,-1 1 0 0 0,0 0 0 0 0,-1-1 1 0 0,0 1-1 0 0,-1-1 0 0 0,-1 0 0 0 0,0 1 1 0 0,-1 0-1 0 0,0-1 0 0 0,-1 1 0 0 0,-1 0 1 0 0,-7-19-1 0 0,8 27-157 0 0,1 0 0 0 0,-1-1 0 0 0,0 1 0 0 0,0 0 0 0 0,0 1 0 0 0,-1-1 0 0 0,0 1 0 0 0,0-1 0 0 0,0 1 0 0 0,0 0 0 0 0,-1 0 0 0 0,0 1 0 0 0,0 0 0 0 0,0-1 0 0 0,0 2 0 0 0,0-1 0 0 0,0 0 0 0 0,-1 1 0 0 0,-8-2 0 0 0,8 2-39 0 0,-1 1 0 0 0,1 1 0 0 0,-1-1 0 0 0,0 1-1 0 0,1 0 1 0 0,-1 1 0 0 0,0-1 0 0 0,1 1 0 0 0,-1 0 0 0 0,1 1 0 0 0,0 0 0 0 0,-1 0 0 0 0,1 0 0 0 0,0 1 0 0 0,0 0-1 0 0,-11 7 1 0 0,8-3-14 0 0,0 0 0 0 0,0 1 0 0 0,1 1-1 0 0,-1-1 1 0 0,2 1 0 0 0,-1 0 0 0 0,2 1-1 0 0,-1 0 1 0 0,1 0 0 0 0,0 0 0 0 0,1 1-1 0 0,1 0 1 0 0,-1 0 0 0 0,2 0 0 0 0,0 0-1 0 0,0 1 1 0 0,1 0 0 0 0,0-1 0 0 0,1 1-1 0 0,0 0 1 0 0,1 0 0 0 0,0-1 0 0 0,3 15-1 0 0,-1-8 3 0 0,1-1 0 0 0,1 0-1 0 0,0 0 1 0 0,2 0-1 0 0,9 22 1 0 0,-12-32-27 0 0,1-1 0 0 0,-1 1 0 0 0,1-1 0 0 0,0 0 0 0 0,1 0 0 0 0,-1 0 0 0 0,1-1 0 0 0,1 0-1 0 0,-1 0 1 0 0,1 0 0 0 0,-1 0 0 0 0,1-1 0 0 0,1 0 0 0 0,-1 0 0 0 0,10 4 0 0 0,-11-7-14 0 0,0 0 0 0 0,0 0 1 0 0,0 0-1 0 0,1-1 0 0 0,-1 0 0 0 0,0 0 0 0 0,0 0 0 0 0,0 0 1 0 0,0-1-1 0 0,0 0 0 0 0,0 0 0 0 0,0 0 0 0 0,0-1 1 0 0,0 1-1 0 0,-1-1 0 0 0,1 0 0 0 0,0-1 0 0 0,7-4 1 0 0,-1-1-26 0 0,-1 1 1 0 0,1-2 0 0 0,-1 1 0 0 0,-1-1 0 0 0,1-1 0 0 0,7-10 0 0 0,-4 1 53 0 0,-2 0 0 0 0,0 0 0 0 0,-1-1 0 0 0,-1 0-1 0 0,-1-1 1 0 0,-1 0 0 0 0,-1 0 0 0 0,7-41 0 0 0,-8 27 1152 0 0,0-66 0 0 0,-5 99-347 0 0,0 7-734 0 0,5 46 70 0 0,-2-22-66 0 0,6 37 1 0 0,-2-38-34 0 0,1 0 0 0 0,1 0 1 0 0,1-1-1 0 0,1 0 1 0 0,17 27-1 0 0,-22-42-349 0 0,2-1 0 0 0,-1 0 0 0 0,2 0 1 0 0,-1-1-1 0 0,2 0 0 0 0,-1-1 0 0 0,1 0 0 0 0,0 0 0 0 0,1-1 0 0 0,0-1 0 0 0,1 1 1 0 0,-1-2-1 0 0,15 7 0 0 0,3-3-1307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A28E-11EF-388F-DD97-E1158CC40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6A963-3495-F5D3-ED1B-1567EE2EE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F8E8A-16BF-68B0-9A76-A3E7FD56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3B56-55A1-6780-94BE-E5F27709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4FC7-89B6-409F-3EE9-9EFF91A8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A8CA-9CB8-FA04-CA0D-BA407F58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B91B6-5D61-3DCD-0DDB-5ACBDA911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4EC6-8FBC-F1D6-5373-A94150A0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D155-FE5D-7FDD-3A1E-CD56FA8B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D60F-4AA7-BCF0-92E1-088777B4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6FDBB-8B97-BB95-11C1-F148F2829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5A05F-88E3-5B46-9C41-8D3F105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AA2E3-A9E9-71F0-07E7-51223485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8DE6B-F2A1-31B6-0E4B-29FD0A5A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8DCBC-F90B-6F92-99EF-44A3EA64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7D2D-3B18-DEAA-6C16-38368030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19E6-886B-B39E-6871-43FB106E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5683-F329-E4C3-B0C3-DE842555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30EC3-5644-44D3-B376-64577B15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16D1-76C6-B3B6-8E4F-1D7E8F56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D048-F155-3454-3DFB-37C15612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4D62-2369-261A-83A1-E4EAF5DA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FD352-83A8-2C30-5139-B8DB10CD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883B-3BE0-0000-CB4A-706146C1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7AEE-B463-376D-DC91-155574CF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3387-3470-FC8B-3458-5DC0653C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F9F6-2C10-4A26-95C4-2DC59A4B5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35F84-4C6D-5AB2-864B-872D7D197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2466B-ABB2-6925-28E0-D3A5A744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2F6F3-5942-17F7-9AB3-F508F456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17A2F-0D2A-817B-9584-BC0DCD35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3E26-7623-9A2A-0573-DD2D36F5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93F0E-8C80-A27A-47A2-EB35A55BB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9FC6D-2282-C104-5557-AC7542BA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3A499-F111-546B-C48B-1E6697895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034288-F9FA-8AE5-9AA8-DE8B77E00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6A1C7-6C13-D0C4-1D54-9D2F3059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8E907-F38F-BB65-391D-6450ADC9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8093D-3403-1B5F-5B78-6796C967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911D-616E-E2EC-728F-974D99C2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1802B-7BD1-A03C-B428-ADA31114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FC584-50D0-FA73-9B43-2AF73F16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3AE3B-DE3B-C9F0-C9DE-F3380CC6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0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C8875-0051-74B3-AE28-FC3C8766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994E9-E6FE-C344-123A-D227F268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8AA4-9A5F-ED8C-16AB-C05BDCB1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896A-0B3D-F6AF-0EDD-2481BC2B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4F3B-B022-415B-4170-9E311C80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A64FD-3E97-8194-3004-F3D8AC499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0B8B6-66D3-7CC1-4DBE-F2FA6C3B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C2C0C-A800-E250-31BA-9592C047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E60A2-D6D1-8610-EED3-DBEDB4E2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AF04-7007-D380-DA5A-DD40B918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5EACE-8FD5-976F-C5B2-C0D02E61C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0BC55-18BD-3CCF-E220-2B7064C40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1A254-0CAC-E653-768C-8D2787D9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F01E-0BA5-414E-5C3A-81B92EBD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D9DF5-186C-8C8A-7C48-262EBD21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03AC6-A3F9-8B76-1A81-D967BC83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18159-E5F3-6AC7-D60D-A3336478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7C475-0270-1054-71AE-1A61BA5E7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AFC1B8-FBA0-4DFE-80FE-F9ED42CBB40E}" type="datetimeFigureOut">
              <a:rPr lang="en-US" smtClean="0"/>
              <a:t>14-Oct-24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B3EFC-37D5-58C3-2B33-42FEAC756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E1AF1-A2A9-45AB-FD2A-E46D15660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89BC1-1562-4728-B99C-D5F2C26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79" Type="http://schemas.openxmlformats.org/officeDocument/2006/relationships/image" Target="../media/image239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5.xml"/><Relationship Id="rId165" Type="http://schemas.openxmlformats.org/officeDocument/2006/relationships/image" Target="../media/image82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0.png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0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223" Type="http://schemas.openxmlformats.org/officeDocument/2006/relationships/image" Target="../media/image111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2.png"/><Relationship Id="rId472" Type="http://schemas.openxmlformats.org/officeDocument/2006/relationships/customXml" Target="../ink/ink236.xml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8.xml"/><Relationship Id="rId441" Type="http://schemas.openxmlformats.org/officeDocument/2006/relationships/image" Target="../media/image220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245" Type="http://schemas.openxmlformats.org/officeDocument/2006/relationships/image" Target="../media/image122.png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442" Type="http://schemas.openxmlformats.org/officeDocument/2006/relationships/customXml" Target="../ink/ink221.xml"/><Relationship Id="rId463" Type="http://schemas.openxmlformats.org/officeDocument/2006/relationships/image" Target="../media/image231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453" Type="http://schemas.openxmlformats.org/officeDocument/2006/relationships/image" Target="../media/image226.png"/><Relationship Id="rId474" Type="http://schemas.openxmlformats.org/officeDocument/2006/relationships/customXml" Target="../ink/ink237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image" Target="../media/image125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40.xml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60.xml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5.png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6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37.png"/><Relationship Id="rId300" Type="http://schemas.openxmlformats.org/officeDocument/2006/relationships/customXml" Target="../ink/ink15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19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420" Type="http://schemas.openxmlformats.org/officeDocument/2006/relationships/customXml" Target="../ink/ink210.xml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462" Type="http://schemas.openxmlformats.org/officeDocument/2006/relationships/customXml" Target="../ink/ink231.xml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5.png"/><Relationship Id="rId473" Type="http://schemas.openxmlformats.org/officeDocument/2006/relationships/image" Target="../media/image236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72" Type="http://schemas.openxmlformats.org/officeDocument/2006/relationships/customXml" Target="../ink/ink36.xml"/><Relationship Id="rId375" Type="http://schemas.openxmlformats.org/officeDocument/2006/relationships/image" Target="../media/image18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8.png"/><Relationship Id="rId21" Type="http://schemas.openxmlformats.org/officeDocument/2006/relationships/image" Target="../media/image250.png"/><Relationship Id="rId42" Type="http://schemas.openxmlformats.org/officeDocument/2006/relationships/customXml" Target="../ink/ink261.xml"/><Relationship Id="rId63" Type="http://schemas.openxmlformats.org/officeDocument/2006/relationships/image" Target="../media/image271.png"/><Relationship Id="rId84" Type="http://schemas.openxmlformats.org/officeDocument/2006/relationships/customXml" Target="../ink/ink282.xml"/><Relationship Id="rId138" Type="http://schemas.openxmlformats.org/officeDocument/2006/relationships/customXml" Target="../ink/ink309.xml"/><Relationship Id="rId107" Type="http://schemas.openxmlformats.org/officeDocument/2006/relationships/image" Target="../media/image293.png"/><Relationship Id="rId11" Type="http://schemas.openxmlformats.org/officeDocument/2006/relationships/image" Target="../media/image245.png"/><Relationship Id="rId32" Type="http://schemas.openxmlformats.org/officeDocument/2006/relationships/customXml" Target="../ink/ink256.xml"/><Relationship Id="rId53" Type="http://schemas.openxmlformats.org/officeDocument/2006/relationships/image" Target="../media/image266.png"/><Relationship Id="rId74" Type="http://schemas.openxmlformats.org/officeDocument/2006/relationships/customXml" Target="../ink/ink277.xml"/><Relationship Id="rId128" Type="http://schemas.openxmlformats.org/officeDocument/2006/relationships/customXml" Target="../ink/ink304.xml"/><Relationship Id="rId149" Type="http://schemas.openxmlformats.org/officeDocument/2006/relationships/image" Target="../media/image314.png"/><Relationship Id="rId5" Type="http://schemas.openxmlformats.org/officeDocument/2006/relationships/image" Target="../media/image242.png"/><Relationship Id="rId95" Type="http://schemas.openxmlformats.org/officeDocument/2006/relationships/image" Target="../media/image287.png"/><Relationship Id="rId22" Type="http://schemas.openxmlformats.org/officeDocument/2006/relationships/customXml" Target="../ink/ink251.xml"/><Relationship Id="rId43" Type="http://schemas.openxmlformats.org/officeDocument/2006/relationships/image" Target="../media/image261.png"/><Relationship Id="rId64" Type="http://schemas.openxmlformats.org/officeDocument/2006/relationships/customXml" Target="../ink/ink272.xml"/><Relationship Id="rId118" Type="http://schemas.openxmlformats.org/officeDocument/2006/relationships/customXml" Target="../ink/ink299.xml"/><Relationship Id="rId139" Type="http://schemas.openxmlformats.org/officeDocument/2006/relationships/image" Target="../media/image309.png"/><Relationship Id="rId80" Type="http://schemas.openxmlformats.org/officeDocument/2006/relationships/customXml" Target="../ink/ink280.xml"/><Relationship Id="rId85" Type="http://schemas.openxmlformats.org/officeDocument/2006/relationships/image" Target="../media/image282.png"/><Relationship Id="rId150" Type="http://schemas.openxmlformats.org/officeDocument/2006/relationships/customXml" Target="../ink/ink315.xml"/><Relationship Id="rId155" Type="http://schemas.openxmlformats.org/officeDocument/2006/relationships/image" Target="../media/image317.png"/><Relationship Id="rId12" Type="http://schemas.openxmlformats.org/officeDocument/2006/relationships/customXml" Target="../ink/ink246.xml"/><Relationship Id="rId17" Type="http://schemas.openxmlformats.org/officeDocument/2006/relationships/image" Target="../media/image248.png"/><Relationship Id="rId33" Type="http://schemas.openxmlformats.org/officeDocument/2006/relationships/image" Target="../media/image256.png"/><Relationship Id="rId38" Type="http://schemas.openxmlformats.org/officeDocument/2006/relationships/customXml" Target="../ink/ink259.xml"/><Relationship Id="rId59" Type="http://schemas.openxmlformats.org/officeDocument/2006/relationships/image" Target="../media/image269.png"/><Relationship Id="rId103" Type="http://schemas.openxmlformats.org/officeDocument/2006/relationships/image" Target="../media/image291.png"/><Relationship Id="rId108" Type="http://schemas.openxmlformats.org/officeDocument/2006/relationships/customXml" Target="../ink/ink294.xml"/><Relationship Id="rId124" Type="http://schemas.openxmlformats.org/officeDocument/2006/relationships/customXml" Target="../ink/ink302.xml"/><Relationship Id="rId129" Type="http://schemas.openxmlformats.org/officeDocument/2006/relationships/image" Target="../media/image304.png"/><Relationship Id="rId54" Type="http://schemas.openxmlformats.org/officeDocument/2006/relationships/customXml" Target="../ink/ink267.xml"/><Relationship Id="rId70" Type="http://schemas.openxmlformats.org/officeDocument/2006/relationships/customXml" Target="../ink/ink275.xml"/><Relationship Id="rId75" Type="http://schemas.openxmlformats.org/officeDocument/2006/relationships/image" Target="../media/image277.png"/><Relationship Id="rId91" Type="http://schemas.openxmlformats.org/officeDocument/2006/relationships/image" Target="../media/image285.png"/><Relationship Id="rId96" Type="http://schemas.openxmlformats.org/officeDocument/2006/relationships/customXml" Target="../ink/ink288.xml"/><Relationship Id="rId140" Type="http://schemas.openxmlformats.org/officeDocument/2006/relationships/customXml" Target="../ink/ink310.xml"/><Relationship Id="rId145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3.xml"/><Relationship Id="rId23" Type="http://schemas.openxmlformats.org/officeDocument/2006/relationships/image" Target="../media/image251.png"/><Relationship Id="rId28" Type="http://schemas.openxmlformats.org/officeDocument/2006/relationships/customXml" Target="../ink/ink254.xml"/><Relationship Id="rId49" Type="http://schemas.openxmlformats.org/officeDocument/2006/relationships/image" Target="../media/image264.png"/><Relationship Id="rId114" Type="http://schemas.openxmlformats.org/officeDocument/2006/relationships/customXml" Target="../ink/ink297.xml"/><Relationship Id="rId119" Type="http://schemas.openxmlformats.org/officeDocument/2006/relationships/image" Target="../media/image299.png"/><Relationship Id="rId44" Type="http://schemas.openxmlformats.org/officeDocument/2006/relationships/customXml" Target="../ink/ink262.xml"/><Relationship Id="rId60" Type="http://schemas.openxmlformats.org/officeDocument/2006/relationships/customXml" Target="../ink/ink270.xml"/><Relationship Id="rId65" Type="http://schemas.openxmlformats.org/officeDocument/2006/relationships/image" Target="../media/image272.png"/><Relationship Id="rId81" Type="http://schemas.openxmlformats.org/officeDocument/2006/relationships/image" Target="../media/image280.png"/><Relationship Id="rId86" Type="http://schemas.openxmlformats.org/officeDocument/2006/relationships/customXml" Target="../ink/ink283.xml"/><Relationship Id="rId130" Type="http://schemas.openxmlformats.org/officeDocument/2006/relationships/customXml" Target="../ink/ink305.xml"/><Relationship Id="rId135" Type="http://schemas.openxmlformats.org/officeDocument/2006/relationships/image" Target="../media/image307.png"/><Relationship Id="rId151" Type="http://schemas.openxmlformats.org/officeDocument/2006/relationships/image" Target="../media/image315.png"/><Relationship Id="rId156" Type="http://schemas.openxmlformats.org/officeDocument/2006/relationships/customXml" Target="../ink/ink318.xml"/><Relationship Id="rId13" Type="http://schemas.openxmlformats.org/officeDocument/2006/relationships/image" Target="../media/image246.png"/><Relationship Id="rId18" Type="http://schemas.openxmlformats.org/officeDocument/2006/relationships/customXml" Target="../ink/ink249.xml"/><Relationship Id="rId39" Type="http://schemas.openxmlformats.org/officeDocument/2006/relationships/image" Target="../media/image259.png"/><Relationship Id="rId109" Type="http://schemas.openxmlformats.org/officeDocument/2006/relationships/image" Target="../media/image294.png"/><Relationship Id="rId34" Type="http://schemas.openxmlformats.org/officeDocument/2006/relationships/customXml" Target="../ink/ink257.xml"/><Relationship Id="rId50" Type="http://schemas.openxmlformats.org/officeDocument/2006/relationships/customXml" Target="../ink/ink265.xml"/><Relationship Id="rId55" Type="http://schemas.openxmlformats.org/officeDocument/2006/relationships/image" Target="../media/image267.png"/><Relationship Id="rId76" Type="http://schemas.openxmlformats.org/officeDocument/2006/relationships/customXml" Target="../ink/ink278.xml"/><Relationship Id="rId97" Type="http://schemas.openxmlformats.org/officeDocument/2006/relationships/image" Target="../media/image288.png"/><Relationship Id="rId104" Type="http://schemas.openxmlformats.org/officeDocument/2006/relationships/customXml" Target="../ink/ink292.xml"/><Relationship Id="rId120" Type="http://schemas.openxmlformats.org/officeDocument/2006/relationships/customXml" Target="../ink/ink300.xml"/><Relationship Id="rId125" Type="http://schemas.openxmlformats.org/officeDocument/2006/relationships/image" Target="../media/image302.png"/><Relationship Id="rId141" Type="http://schemas.openxmlformats.org/officeDocument/2006/relationships/image" Target="../media/image310.png"/><Relationship Id="rId146" Type="http://schemas.openxmlformats.org/officeDocument/2006/relationships/customXml" Target="../ink/ink313.xml"/><Relationship Id="rId7" Type="http://schemas.openxmlformats.org/officeDocument/2006/relationships/image" Target="../media/image243.png"/><Relationship Id="rId71" Type="http://schemas.openxmlformats.org/officeDocument/2006/relationships/image" Target="../media/image275.png"/><Relationship Id="rId92" Type="http://schemas.openxmlformats.org/officeDocument/2006/relationships/customXml" Target="../ink/ink286.xml"/><Relationship Id="rId2" Type="http://schemas.openxmlformats.org/officeDocument/2006/relationships/customXml" Target="../ink/ink241.xml"/><Relationship Id="rId29" Type="http://schemas.openxmlformats.org/officeDocument/2006/relationships/image" Target="../media/image254.png"/><Relationship Id="rId24" Type="http://schemas.openxmlformats.org/officeDocument/2006/relationships/customXml" Target="../ink/ink252.xml"/><Relationship Id="rId40" Type="http://schemas.openxmlformats.org/officeDocument/2006/relationships/customXml" Target="../ink/ink260.xml"/><Relationship Id="rId45" Type="http://schemas.openxmlformats.org/officeDocument/2006/relationships/image" Target="../media/image262.png"/><Relationship Id="rId66" Type="http://schemas.openxmlformats.org/officeDocument/2006/relationships/customXml" Target="../ink/ink273.xml"/><Relationship Id="rId87" Type="http://schemas.openxmlformats.org/officeDocument/2006/relationships/image" Target="../media/image283.png"/><Relationship Id="rId110" Type="http://schemas.openxmlformats.org/officeDocument/2006/relationships/customXml" Target="../ink/ink295.xml"/><Relationship Id="rId115" Type="http://schemas.openxmlformats.org/officeDocument/2006/relationships/image" Target="../media/image297.png"/><Relationship Id="rId131" Type="http://schemas.openxmlformats.org/officeDocument/2006/relationships/image" Target="../media/image305.png"/><Relationship Id="rId136" Type="http://schemas.openxmlformats.org/officeDocument/2006/relationships/customXml" Target="../ink/ink308.xml"/><Relationship Id="rId157" Type="http://schemas.openxmlformats.org/officeDocument/2006/relationships/image" Target="../media/image318.png"/><Relationship Id="rId61" Type="http://schemas.openxmlformats.org/officeDocument/2006/relationships/image" Target="../media/image270.png"/><Relationship Id="rId82" Type="http://schemas.openxmlformats.org/officeDocument/2006/relationships/customXml" Target="../ink/ink281.xml"/><Relationship Id="rId152" Type="http://schemas.openxmlformats.org/officeDocument/2006/relationships/customXml" Target="../ink/ink316.xml"/><Relationship Id="rId19" Type="http://schemas.openxmlformats.org/officeDocument/2006/relationships/image" Target="../media/image249.png"/><Relationship Id="rId14" Type="http://schemas.openxmlformats.org/officeDocument/2006/relationships/customXml" Target="../ink/ink247.xml"/><Relationship Id="rId30" Type="http://schemas.openxmlformats.org/officeDocument/2006/relationships/customXml" Target="../ink/ink255.xml"/><Relationship Id="rId35" Type="http://schemas.openxmlformats.org/officeDocument/2006/relationships/image" Target="../media/image257.png"/><Relationship Id="rId56" Type="http://schemas.openxmlformats.org/officeDocument/2006/relationships/customXml" Target="../ink/ink268.xml"/><Relationship Id="rId77" Type="http://schemas.openxmlformats.org/officeDocument/2006/relationships/image" Target="../media/image278.png"/><Relationship Id="rId100" Type="http://schemas.openxmlformats.org/officeDocument/2006/relationships/customXml" Target="../ink/ink290.xml"/><Relationship Id="rId105" Type="http://schemas.openxmlformats.org/officeDocument/2006/relationships/image" Target="../media/image292.png"/><Relationship Id="rId126" Type="http://schemas.openxmlformats.org/officeDocument/2006/relationships/customXml" Target="../ink/ink303.xml"/><Relationship Id="rId147" Type="http://schemas.openxmlformats.org/officeDocument/2006/relationships/image" Target="../media/image313.png"/><Relationship Id="rId8" Type="http://schemas.openxmlformats.org/officeDocument/2006/relationships/customXml" Target="../ink/ink244.xml"/><Relationship Id="rId51" Type="http://schemas.openxmlformats.org/officeDocument/2006/relationships/image" Target="../media/image265.png"/><Relationship Id="rId72" Type="http://schemas.openxmlformats.org/officeDocument/2006/relationships/customXml" Target="../ink/ink276.xml"/><Relationship Id="rId93" Type="http://schemas.openxmlformats.org/officeDocument/2006/relationships/image" Target="../media/image286.png"/><Relationship Id="rId98" Type="http://schemas.openxmlformats.org/officeDocument/2006/relationships/customXml" Target="../ink/ink289.xml"/><Relationship Id="rId121" Type="http://schemas.openxmlformats.org/officeDocument/2006/relationships/image" Target="../media/image300.png"/><Relationship Id="rId142" Type="http://schemas.openxmlformats.org/officeDocument/2006/relationships/customXml" Target="../ink/ink311.xml"/><Relationship Id="rId3" Type="http://schemas.openxmlformats.org/officeDocument/2006/relationships/image" Target="../media/image241.png"/><Relationship Id="rId25" Type="http://schemas.openxmlformats.org/officeDocument/2006/relationships/image" Target="../media/image252.png"/><Relationship Id="rId46" Type="http://schemas.openxmlformats.org/officeDocument/2006/relationships/customXml" Target="../ink/ink263.xml"/><Relationship Id="rId67" Type="http://schemas.openxmlformats.org/officeDocument/2006/relationships/image" Target="../media/image273.png"/><Relationship Id="rId116" Type="http://schemas.openxmlformats.org/officeDocument/2006/relationships/customXml" Target="../ink/ink298.xml"/><Relationship Id="rId137" Type="http://schemas.openxmlformats.org/officeDocument/2006/relationships/image" Target="../media/image308.png"/><Relationship Id="rId20" Type="http://schemas.openxmlformats.org/officeDocument/2006/relationships/customXml" Target="../ink/ink250.xml"/><Relationship Id="rId41" Type="http://schemas.openxmlformats.org/officeDocument/2006/relationships/image" Target="../media/image260.png"/><Relationship Id="rId62" Type="http://schemas.openxmlformats.org/officeDocument/2006/relationships/customXml" Target="../ink/ink271.xml"/><Relationship Id="rId83" Type="http://schemas.openxmlformats.org/officeDocument/2006/relationships/image" Target="../media/image281.png"/><Relationship Id="rId88" Type="http://schemas.openxmlformats.org/officeDocument/2006/relationships/customXml" Target="../ink/ink284.xml"/><Relationship Id="rId111" Type="http://schemas.openxmlformats.org/officeDocument/2006/relationships/image" Target="../media/image295.png"/><Relationship Id="rId132" Type="http://schemas.openxmlformats.org/officeDocument/2006/relationships/customXml" Target="../ink/ink306.xml"/><Relationship Id="rId153" Type="http://schemas.openxmlformats.org/officeDocument/2006/relationships/image" Target="../media/image316.png"/><Relationship Id="rId15" Type="http://schemas.openxmlformats.org/officeDocument/2006/relationships/image" Target="../media/image247.png"/><Relationship Id="rId36" Type="http://schemas.openxmlformats.org/officeDocument/2006/relationships/customXml" Target="../ink/ink258.xml"/><Relationship Id="rId57" Type="http://schemas.openxmlformats.org/officeDocument/2006/relationships/image" Target="../media/image268.png"/><Relationship Id="rId106" Type="http://schemas.openxmlformats.org/officeDocument/2006/relationships/customXml" Target="../ink/ink293.xml"/><Relationship Id="rId127" Type="http://schemas.openxmlformats.org/officeDocument/2006/relationships/image" Target="../media/image303.png"/><Relationship Id="rId10" Type="http://schemas.openxmlformats.org/officeDocument/2006/relationships/customXml" Target="../ink/ink245.xml"/><Relationship Id="rId31" Type="http://schemas.openxmlformats.org/officeDocument/2006/relationships/image" Target="../media/image255.png"/><Relationship Id="rId52" Type="http://schemas.openxmlformats.org/officeDocument/2006/relationships/customXml" Target="../ink/ink266.xml"/><Relationship Id="rId73" Type="http://schemas.openxmlformats.org/officeDocument/2006/relationships/image" Target="../media/image276.png"/><Relationship Id="rId78" Type="http://schemas.openxmlformats.org/officeDocument/2006/relationships/customXml" Target="../ink/ink279.xml"/><Relationship Id="rId94" Type="http://schemas.openxmlformats.org/officeDocument/2006/relationships/customXml" Target="../ink/ink287.xml"/><Relationship Id="rId99" Type="http://schemas.openxmlformats.org/officeDocument/2006/relationships/image" Target="../media/image289.png"/><Relationship Id="rId101" Type="http://schemas.openxmlformats.org/officeDocument/2006/relationships/image" Target="../media/image290.png"/><Relationship Id="rId122" Type="http://schemas.openxmlformats.org/officeDocument/2006/relationships/customXml" Target="../ink/ink301.xml"/><Relationship Id="rId143" Type="http://schemas.openxmlformats.org/officeDocument/2006/relationships/image" Target="../media/image311.png"/><Relationship Id="rId148" Type="http://schemas.openxmlformats.org/officeDocument/2006/relationships/customXml" Target="../ink/ink314.xml"/><Relationship Id="rId4" Type="http://schemas.openxmlformats.org/officeDocument/2006/relationships/customXml" Target="../ink/ink242.xml"/><Relationship Id="rId9" Type="http://schemas.openxmlformats.org/officeDocument/2006/relationships/image" Target="../media/image244.png"/><Relationship Id="rId26" Type="http://schemas.openxmlformats.org/officeDocument/2006/relationships/customXml" Target="../ink/ink253.xml"/><Relationship Id="rId47" Type="http://schemas.openxmlformats.org/officeDocument/2006/relationships/image" Target="../media/image263.png"/><Relationship Id="rId68" Type="http://schemas.openxmlformats.org/officeDocument/2006/relationships/customXml" Target="../ink/ink274.xml"/><Relationship Id="rId89" Type="http://schemas.openxmlformats.org/officeDocument/2006/relationships/image" Target="../media/image284.png"/><Relationship Id="rId112" Type="http://schemas.openxmlformats.org/officeDocument/2006/relationships/customXml" Target="../ink/ink296.xml"/><Relationship Id="rId133" Type="http://schemas.openxmlformats.org/officeDocument/2006/relationships/image" Target="../media/image306.png"/><Relationship Id="rId154" Type="http://schemas.openxmlformats.org/officeDocument/2006/relationships/customXml" Target="../ink/ink317.xml"/><Relationship Id="rId16" Type="http://schemas.openxmlformats.org/officeDocument/2006/relationships/customXml" Target="../ink/ink248.xml"/><Relationship Id="rId37" Type="http://schemas.openxmlformats.org/officeDocument/2006/relationships/image" Target="../media/image258.png"/><Relationship Id="rId58" Type="http://schemas.openxmlformats.org/officeDocument/2006/relationships/customXml" Target="../ink/ink269.xml"/><Relationship Id="rId79" Type="http://schemas.openxmlformats.org/officeDocument/2006/relationships/image" Target="../media/image279.png"/><Relationship Id="rId102" Type="http://schemas.openxmlformats.org/officeDocument/2006/relationships/customXml" Target="../ink/ink291.xml"/><Relationship Id="rId123" Type="http://schemas.openxmlformats.org/officeDocument/2006/relationships/image" Target="../media/image301.png"/><Relationship Id="rId144" Type="http://schemas.openxmlformats.org/officeDocument/2006/relationships/customXml" Target="../ink/ink312.xml"/><Relationship Id="rId90" Type="http://schemas.openxmlformats.org/officeDocument/2006/relationships/customXml" Target="../ink/ink285.xml"/><Relationship Id="rId27" Type="http://schemas.openxmlformats.org/officeDocument/2006/relationships/image" Target="../media/image253.png"/><Relationship Id="rId48" Type="http://schemas.openxmlformats.org/officeDocument/2006/relationships/customXml" Target="../ink/ink264.xml"/><Relationship Id="rId69" Type="http://schemas.openxmlformats.org/officeDocument/2006/relationships/image" Target="../media/image274.png"/><Relationship Id="rId113" Type="http://schemas.openxmlformats.org/officeDocument/2006/relationships/image" Target="../media/image296.png"/><Relationship Id="rId134" Type="http://schemas.openxmlformats.org/officeDocument/2006/relationships/customXml" Target="../ink/ink30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.png"/><Relationship Id="rId299" Type="http://schemas.openxmlformats.org/officeDocument/2006/relationships/image" Target="../media/image466.png"/><Relationship Id="rId21" Type="http://schemas.openxmlformats.org/officeDocument/2006/relationships/image" Target="../media/image328.png"/><Relationship Id="rId63" Type="http://schemas.openxmlformats.org/officeDocument/2006/relationships/image" Target="../media/image349.png"/><Relationship Id="rId159" Type="http://schemas.openxmlformats.org/officeDocument/2006/relationships/image" Target="../media/image396.png"/><Relationship Id="rId324" Type="http://schemas.openxmlformats.org/officeDocument/2006/relationships/customXml" Target="../ink/ink480.xml"/><Relationship Id="rId366" Type="http://schemas.openxmlformats.org/officeDocument/2006/relationships/customXml" Target="../ink/ink501.xml"/><Relationship Id="rId170" Type="http://schemas.openxmlformats.org/officeDocument/2006/relationships/customXml" Target="../ink/ink403.xml"/><Relationship Id="rId226" Type="http://schemas.openxmlformats.org/officeDocument/2006/relationships/customXml" Target="../ink/ink431.xml"/><Relationship Id="rId268" Type="http://schemas.openxmlformats.org/officeDocument/2006/relationships/customXml" Target="../ink/ink452.xml"/><Relationship Id="rId32" Type="http://schemas.openxmlformats.org/officeDocument/2006/relationships/customXml" Target="../ink/ink334.xml"/><Relationship Id="rId74" Type="http://schemas.openxmlformats.org/officeDocument/2006/relationships/customXml" Target="../ink/ink355.xml"/><Relationship Id="rId128" Type="http://schemas.openxmlformats.org/officeDocument/2006/relationships/customXml" Target="../ink/ink382.xml"/><Relationship Id="rId335" Type="http://schemas.openxmlformats.org/officeDocument/2006/relationships/image" Target="../media/image484.png"/><Relationship Id="rId5" Type="http://schemas.openxmlformats.org/officeDocument/2006/relationships/image" Target="../media/image320.png"/><Relationship Id="rId181" Type="http://schemas.openxmlformats.org/officeDocument/2006/relationships/image" Target="../media/image407.png"/><Relationship Id="rId237" Type="http://schemas.openxmlformats.org/officeDocument/2006/relationships/image" Target="../media/image435.png"/><Relationship Id="rId279" Type="http://schemas.openxmlformats.org/officeDocument/2006/relationships/image" Target="../media/image456.png"/><Relationship Id="rId43" Type="http://schemas.openxmlformats.org/officeDocument/2006/relationships/image" Target="../media/image339.png"/><Relationship Id="rId139" Type="http://schemas.openxmlformats.org/officeDocument/2006/relationships/image" Target="../media/image386.png"/><Relationship Id="rId290" Type="http://schemas.openxmlformats.org/officeDocument/2006/relationships/customXml" Target="../ink/ink463.xml"/><Relationship Id="rId304" Type="http://schemas.openxmlformats.org/officeDocument/2006/relationships/customXml" Target="../ink/ink470.xml"/><Relationship Id="rId346" Type="http://schemas.openxmlformats.org/officeDocument/2006/relationships/customXml" Target="../ink/ink491.xml"/><Relationship Id="rId85" Type="http://schemas.openxmlformats.org/officeDocument/2006/relationships/image" Target="../media/image360.png"/><Relationship Id="rId150" Type="http://schemas.openxmlformats.org/officeDocument/2006/relationships/customXml" Target="../ink/ink393.xml"/><Relationship Id="rId192" Type="http://schemas.openxmlformats.org/officeDocument/2006/relationships/customXml" Target="../ink/ink414.xml"/><Relationship Id="rId206" Type="http://schemas.openxmlformats.org/officeDocument/2006/relationships/customXml" Target="../ink/ink421.xml"/><Relationship Id="rId248" Type="http://schemas.openxmlformats.org/officeDocument/2006/relationships/customXml" Target="../ink/ink442.xml"/><Relationship Id="rId12" Type="http://schemas.openxmlformats.org/officeDocument/2006/relationships/customXml" Target="../ink/ink324.xml"/><Relationship Id="rId108" Type="http://schemas.openxmlformats.org/officeDocument/2006/relationships/customXml" Target="../ink/ink372.xml"/><Relationship Id="rId315" Type="http://schemas.openxmlformats.org/officeDocument/2006/relationships/image" Target="../media/image474.png"/><Relationship Id="rId357" Type="http://schemas.openxmlformats.org/officeDocument/2006/relationships/image" Target="../media/image495.png"/><Relationship Id="rId54" Type="http://schemas.openxmlformats.org/officeDocument/2006/relationships/customXml" Target="../ink/ink345.xml"/><Relationship Id="rId96" Type="http://schemas.openxmlformats.org/officeDocument/2006/relationships/customXml" Target="../ink/ink366.xml"/><Relationship Id="rId161" Type="http://schemas.openxmlformats.org/officeDocument/2006/relationships/image" Target="../media/image397.png"/><Relationship Id="rId217" Type="http://schemas.openxmlformats.org/officeDocument/2006/relationships/image" Target="../media/image425.png"/><Relationship Id="rId259" Type="http://schemas.openxmlformats.org/officeDocument/2006/relationships/image" Target="../media/image446.png"/><Relationship Id="rId23" Type="http://schemas.openxmlformats.org/officeDocument/2006/relationships/image" Target="../media/image329.png"/><Relationship Id="rId119" Type="http://schemas.openxmlformats.org/officeDocument/2006/relationships/image" Target="../media/image376.png"/><Relationship Id="rId270" Type="http://schemas.openxmlformats.org/officeDocument/2006/relationships/customXml" Target="../ink/ink453.xml"/><Relationship Id="rId326" Type="http://schemas.openxmlformats.org/officeDocument/2006/relationships/customXml" Target="../ink/ink481.xml"/><Relationship Id="rId65" Type="http://schemas.openxmlformats.org/officeDocument/2006/relationships/image" Target="../media/image350.png"/><Relationship Id="rId130" Type="http://schemas.openxmlformats.org/officeDocument/2006/relationships/customXml" Target="../ink/ink383.xml"/><Relationship Id="rId368" Type="http://schemas.openxmlformats.org/officeDocument/2006/relationships/customXml" Target="../ink/ink502.xml"/><Relationship Id="rId172" Type="http://schemas.openxmlformats.org/officeDocument/2006/relationships/customXml" Target="../ink/ink404.xml"/><Relationship Id="rId228" Type="http://schemas.openxmlformats.org/officeDocument/2006/relationships/customXml" Target="../ink/ink432.xml"/><Relationship Id="rId281" Type="http://schemas.openxmlformats.org/officeDocument/2006/relationships/image" Target="../media/image457.png"/><Relationship Id="rId337" Type="http://schemas.openxmlformats.org/officeDocument/2006/relationships/image" Target="../media/image485.png"/><Relationship Id="rId34" Type="http://schemas.openxmlformats.org/officeDocument/2006/relationships/customXml" Target="../ink/ink335.xml"/><Relationship Id="rId76" Type="http://schemas.openxmlformats.org/officeDocument/2006/relationships/customXml" Target="../ink/ink356.xml"/><Relationship Id="rId141" Type="http://schemas.openxmlformats.org/officeDocument/2006/relationships/image" Target="../media/image387.png"/><Relationship Id="rId7" Type="http://schemas.openxmlformats.org/officeDocument/2006/relationships/image" Target="../media/image321.png"/><Relationship Id="rId183" Type="http://schemas.openxmlformats.org/officeDocument/2006/relationships/image" Target="../media/image408.png"/><Relationship Id="rId239" Type="http://schemas.openxmlformats.org/officeDocument/2006/relationships/image" Target="../media/image436.png"/><Relationship Id="rId250" Type="http://schemas.openxmlformats.org/officeDocument/2006/relationships/customXml" Target="../ink/ink443.xml"/><Relationship Id="rId292" Type="http://schemas.openxmlformats.org/officeDocument/2006/relationships/customXml" Target="../ink/ink464.xml"/><Relationship Id="rId306" Type="http://schemas.openxmlformats.org/officeDocument/2006/relationships/customXml" Target="../ink/ink471.xml"/><Relationship Id="rId45" Type="http://schemas.openxmlformats.org/officeDocument/2006/relationships/image" Target="../media/image340.png"/><Relationship Id="rId87" Type="http://schemas.openxmlformats.org/officeDocument/2006/relationships/image" Target="../media/image361.png"/><Relationship Id="rId110" Type="http://schemas.openxmlformats.org/officeDocument/2006/relationships/customXml" Target="../ink/ink373.xml"/><Relationship Id="rId348" Type="http://schemas.openxmlformats.org/officeDocument/2006/relationships/customXml" Target="../ink/ink492.xml"/><Relationship Id="rId152" Type="http://schemas.openxmlformats.org/officeDocument/2006/relationships/customXml" Target="../ink/ink394.xml"/><Relationship Id="rId194" Type="http://schemas.openxmlformats.org/officeDocument/2006/relationships/customXml" Target="../ink/ink415.xml"/><Relationship Id="rId208" Type="http://schemas.openxmlformats.org/officeDocument/2006/relationships/customXml" Target="../ink/ink422.xml"/><Relationship Id="rId261" Type="http://schemas.openxmlformats.org/officeDocument/2006/relationships/image" Target="../media/image447.png"/><Relationship Id="rId14" Type="http://schemas.openxmlformats.org/officeDocument/2006/relationships/customXml" Target="../ink/ink325.xml"/><Relationship Id="rId56" Type="http://schemas.openxmlformats.org/officeDocument/2006/relationships/customXml" Target="../ink/ink346.xml"/><Relationship Id="rId317" Type="http://schemas.openxmlformats.org/officeDocument/2006/relationships/image" Target="../media/image475.png"/><Relationship Id="rId359" Type="http://schemas.openxmlformats.org/officeDocument/2006/relationships/image" Target="../media/image496.png"/><Relationship Id="rId98" Type="http://schemas.openxmlformats.org/officeDocument/2006/relationships/customXml" Target="../ink/ink367.xml"/><Relationship Id="rId121" Type="http://schemas.openxmlformats.org/officeDocument/2006/relationships/image" Target="../media/image377.png"/><Relationship Id="rId163" Type="http://schemas.openxmlformats.org/officeDocument/2006/relationships/image" Target="../media/image398.png"/><Relationship Id="rId219" Type="http://schemas.openxmlformats.org/officeDocument/2006/relationships/image" Target="../media/image426.png"/><Relationship Id="rId370" Type="http://schemas.openxmlformats.org/officeDocument/2006/relationships/customXml" Target="../ink/ink503.xml"/><Relationship Id="rId230" Type="http://schemas.openxmlformats.org/officeDocument/2006/relationships/customXml" Target="../ink/ink433.xml"/><Relationship Id="rId25" Type="http://schemas.openxmlformats.org/officeDocument/2006/relationships/image" Target="../media/image330.png"/><Relationship Id="rId67" Type="http://schemas.openxmlformats.org/officeDocument/2006/relationships/image" Target="../media/image351.png"/><Relationship Id="rId272" Type="http://schemas.openxmlformats.org/officeDocument/2006/relationships/customXml" Target="../ink/ink454.xml"/><Relationship Id="rId328" Type="http://schemas.openxmlformats.org/officeDocument/2006/relationships/customXml" Target="../ink/ink482.xml"/><Relationship Id="rId132" Type="http://schemas.openxmlformats.org/officeDocument/2006/relationships/customXml" Target="../ink/ink384.xml"/><Relationship Id="rId174" Type="http://schemas.openxmlformats.org/officeDocument/2006/relationships/customXml" Target="../ink/ink405.xml"/><Relationship Id="rId241" Type="http://schemas.openxmlformats.org/officeDocument/2006/relationships/image" Target="../media/image437.png"/><Relationship Id="rId15" Type="http://schemas.openxmlformats.org/officeDocument/2006/relationships/image" Target="../media/image325.png"/><Relationship Id="rId36" Type="http://schemas.openxmlformats.org/officeDocument/2006/relationships/customXml" Target="../ink/ink336.xml"/><Relationship Id="rId57" Type="http://schemas.openxmlformats.org/officeDocument/2006/relationships/image" Target="../media/image346.png"/><Relationship Id="rId262" Type="http://schemas.openxmlformats.org/officeDocument/2006/relationships/customXml" Target="../ink/ink449.xml"/><Relationship Id="rId283" Type="http://schemas.openxmlformats.org/officeDocument/2006/relationships/image" Target="../media/image458.png"/><Relationship Id="rId318" Type="http://schemas.openxmlformats.org/officeDocument/2006/relationships/customXml" Target="../ink/ink477.xml"/><Relationship Id="rId339" Type="http://schemas.openxmlformats.org/officeDocument/2006/relationships/image" Target="../media/image486.png"/><Relationship Id="rId78" Type="http://schemas.openxmlformats.org/officeDocument/2006/relationships/customXml" Target="../ink/ink357.xml"/><Relationship Id="rId99" Type="http://schemas.openxmlformats.org/officeDocument/2006/relationships/image" Target="../media/image366.png"/><Relationship Id="rId101" Type="http://schemas.openxmlformats.org/officeDocument/2006/relationships/image" Target="../media/image367.png"/><Relationship Id="rId122" Type="http://schemas.openxmlformats.org/officeDocument/2006/relationships/customXml" Target="../ink/ink379.xml"/><Relationship Id="rId143" Type="http://schemas.openxmlformats.org/officeDocument/2006/relationships/image" Target="../media/image388.png"/><Relationship Id="rId164" Type="http://schemas.openxmlformats.org/officeDocument/2006/relationships/customXml" Target="../ink/ink400.xml"/><Relationship Id="rId185" Type="http://schemas.openxmlformats.org/officeDocument/2006/relationships/image" Target="../media/image409.png"/><Relationship Id="rId350" Type="http://schemas.openxmlformats.org/officeDocument/2006/relationships/customXml" Target="../ink/ink493.xml"/><Relationship Id="rId371" Type="http://schemas.openxmlformats.org/officeDocument/2006/relationships/image" Target="../media/image502.png"/><Relationship Id="rId9" Type="http://schemas.openxmlformats.org/officeDocument/2006/relationships/image" Target="../media/image322.png"/><Relationship Id="rId210" Type="http://schemas.openxmlformats.org/officeDocument/2006/relationships/customXml" Target="../ink/ink423.xml"/><Relationship Id="rId26" Type="http://schemas.openxmlformats.org/officeDocument/2006/relationships/customXml" Target="../ink/ink331.xml"/><Relationship Id="rId231" Type="http://schemas.openxmlformats.org/officeDocument/2006/relationships/image" Target="../media/image432.png"/><Relationship Id="rId252" Type="http://schemas.openxmlformats.org/officeDocument/2006/relationships/customXml" Target="../ink/ink444.xml"/><Relationship Id="rId273" Type="http://schemas.openxmlformats.org/officeDocument/2006/relationships/image" Target="../media/image453.png"/><Relationship Id="rId294" Type="http://schemas.openxmlformats.org/officeDocument/2006/relationships/customXml" Target="../ink/ink465.xml"/><Relationship Id="rId308" Type="http://schemas.openxmlformats.org/officeDocument/2006/relationships/customXml" Target="../ink/ink472.xml"/><Relationship Id="rId329" Type="http://schemas.openxmlformats.org/officeDocument/2006/relationships/image" Target="../media/image481.png"/><Relationship Id="rId47" Type="http://schemas.openxmlformats.org/officeDocument/2006/relationships/image" Target="../media/image341.png"/><Relationship Id="rId68" Type="http://schemas.openxmlformats.org/officeDocument/2006/relationships/customXml" Target="../ink/ink352.xml"/><Relationship Id="rId89" Type="http://schemas.openxmlformats.org/officeDocument/2006/relationships/image" Target="../media/image362.png"/><Relationship Id="rId112" Type="http://schemas.openxmlformats.org/officeDocument/2006/relationships/customXml" Target="../ink/ink374.xml"/><Relationship Id="rId133" Type="http://schemas.openxmlformats.org/officeDocument/2006/relationships/image" Target="../media/image383.png"/><Relationship Id="rId154" Type="http://schemas.openxmlformats.org/officeDocument/2006/relationships/customXml" Target="../ink/ink395.xml"/><Relationship Id="rId175" Type="http://schemas.openxmlformats.org/officeDocument/2006/relationships/image" Target="../media/image404.png"/><Relationship Id="rId340" Type="http://schemas.openxmlformats.org/officeDocument/2006/relationships/customXml" Target="../ink/ink488.xml"/><Relationship Id="rId361" Type="http://schemas.openxmlformats.org/officeDocument/2006/relationships/image" Target="../media/image497.png"/><Relationship Id="rId196" Type="http://schemas.openxmlformats.org/officeDocument/2006/relationships/customXml" Target="../ink/ink416.xml"/><Relationship Id="rId200" Type="http://schemas.openxmlformats.org/officeDocument/2006/relationships/customXml" Target="../ink/ink418.xml"/><Relationship Id="rId16" Type="http://schemas.openxmlformats.org/officeDocument/2006/relationships/customXml" Target="../ink/ink326.xml"/><Relationship Id="rId221" Type="http://schemas.openxmlformats.org/officeDocument/2006/relationships/image" Target="../media/image427.png"/><Relationship Id="rId242" Type="http://schemas.openxmlformats.org/officeDocument/2006/relationships/customXml" Target="../ink/ink439.xml"/><Relationship Id="rId263" Type="http://schemas.openxmlformats.org/officeDocument/2006/relationships/image" Target="../media/image448.png"/><Relationship Id="rId284" Type="http://schemas.openxmlformats.org/officeDocument/2006/relationships/customXml" Target="../ink/ink460.xml"/><Relationship Id="rId319" Type="http://schemas.openxmlformats.org/officeDocument/2006/relationships/image" Target="../media/image476.png"/><Relationship Id="rId37" Type="http://schemas.openxmlformats.org/officeDocument/2006/relationships/image" Target="../media/image336.png"/><Relationship Id="rId58" Type="http://schemas.openxmlformats.org/officeDocument/2006/relationships/customXml" Target="../ink/ink347.xml"/><Relationship Id="rId79" Type="http://schemas.openxmlformats.org/officeDocument/2006/relationships/image" Target="../media/image357.png"/><Relationship Id="rId102" Type="http://schemas.openxmlformats.org/officeDocument/2006/relationships/customXml" Target="../ink/ink369.xml"/><Relationship Id="rId123" Type="http://schemas.openxmlformats.org/officeDocument/2006/relationships/image" Target="../media/image378.png"/><Relationship Id="rId144" Type="http://schemas.openxmlformats.org/officeDocument/2006/relationships/customXml" Target="../ink/ink390.xml"/><Relationship Id="rId330" Type="http://schemas.openxmlformats.org/officeDocument/2006/relationships/customXml" Target="../ink/ink483.xml"/><Relationship Id="rId90" Type="http://schemas.openxmlformats.org/officeDocument/2006/relationships/customXml" Target="../ink/ink363.xml"/><Relationship Id="rId165" Type="http://schemas.openxmlformats.org/officeDocument/2006/relationships/image" Target="../media/image399.png"/><Relationship Id="rId186" Type="http://schemas.openxmlformats.org/officeDocument/2006/relationships/customXml" Target="../ink/ink411.xml"/><Relationship Id="rId351" Type="http://schemas.openxmlformats.org/officeDocument/2006/relationships/image" Target="../media/image492.png"/><Relationship Id="rId211" Type="http://schemas.openxmlformats.org/officeDocument/2006/relationships/image" Target="../media/image422.png"/><Relationship Id="rId232" Type="http://schemas.openxmlformats.org/officeDocument/2006/relationships/customXml" Target="../ink/ink434.xml"/><Relationship Id="rId253" Type="http://schemas.openxmlformats.org/officeDocument/2006/relationships/image" Target="../media/image443.png"/><Relationship Id="rId274" Type="http://schemas.openxmlformats.org/officeDocument/2006/relationships/customXml" Target="../ink/ink455.xml"/><Relationship Id="rId295" Type="http://schemas.openxmlformats.org/officeDocument/2006/relationships/image" Target="../media/image464.png"/><Relationship Id="rId309" Type="http://schemas.openxmlformats.org/officeDocument/2006/relationships/image" Target="../media/image471.png"/><Relationship Id="rId27" Type="http://schemas.openxmlformats.org/officeDocument/2006/relationships/image" Target="../media/image331.png"/><Relationship Id="rId48" Type="http://schemas.openxmlformats.org/officeDocument/2006/relationships/customXml" Target="../ink/ink342.xml"/><Relationship Id="rId69" Type="http://schemas.openxmlformats.org/officeDocument/2006/relationships/image" Target="../media/image352.png"/><Relationship Id="rId113" Type="http://schemas.openxmlformats.org/officeDocument/2006/relationships/image" Target="../media/image373.png"/><Relationship Id="rId134" Type="http://schemas.openxmlformats.org/officeDocument/2006/relationships/customXml" Target="../ink/ink385.xml"/><Relationship Id="rId320" Type="http://schemas.openxmlformats.org/officeDocument/2006/relationships/customXml" Target="../ink/ink478.xml"/><Relationship Id="rId80" Type="http://schemas.openxmlformats.org/officeDocument/2006/relationships/customXml" Target="../ink/ink358.xml"/><Relationship Id="rId155" Type="http://schemas.openxmlformats.org/officeDocument/2006/relationships/image" Target="../media/image394.png"/><Relationship Id="rId176" Type="http://schemas.openxmlformats.org/officeDocument/2006/relationships/customXml" Target="../ink/ink406.xml"/><Relationship Id="rId197" Type="http://schemas.openxmlformats.org/officeDocument/2006/relationships/image" Target="../media/image415.png"/><Relationship Id="rId341" Type="http://schemas.openxmlformats.org/officeDocument/2006/relationships/image" Target="../media/image487.png"/><Relationship Id="rId362" Type="http://schemas.openxmlformats.org/officeDocument/2006/relationships/customXml" Target="../ink/ink499.xml"/><Relationship Id="rId201" Type="http://schemas.openxmlformats.org/officeDocument/2006/relationships/image" Target="../media/image417.png"/><Relationship Id="rId222" Type="http://schemas.openxmlformats.org/officeDocument/2006/relationships/customXml" Target="../ink/ink429.xml"/><Relationship Id="rId243" Type="http://schemas.openxmlformats.org/officeDocument/2006/relationships/image" Target="../media/image438.png"/><Relationship Id="rId264" Type="http://schemas.openxmlformats.org/officeDocument/2006/relationships/customXml" Target="../ink/ink450.xml"/><Relationship Id="rId285" Type="http://schemas.openxmlformats.org/officeDocument/2006/relationships/image" Target="../media/image459.png"/><Relationship Id="rId17" Type="http://schemas.openxmlformats.org/officeDocument/2006/relationships/image" Target="../media/image326.png"/><Relationship Id="rId38" Type="http://schemas.openxmlformats.org/officeDocument/2006/relationships/customXml" Target="../ink/ink337.xml"/><Relationship Id="rId59" Type="http://schemas.openxmlformats.org/officeDocument/2006/relationships/image" Target="../media/image347.png"/><Relationship Id="rId103" Type="http://schemas.openxmlformats.org/officeDocument/2006/relationships/image" Target="../media/image368.png"/><Relationship Id="rId124" Type="http://schemas.openxmlformats.org/officeDocument/2006/relationships/customXml" Target="../ink/ink380.xml"/><Relationship Id="rId310" Type="http://schemas.openxmlformats.org/officeDocument/2006/relationships/customXml" Target="../ink/ink473.xml"/><Relationship Id="rId70" Type="http://schemas.openxmlformats.org/officeDocument/2006/relationships/customXml" Target="../ink/ink353.xml"/><Relationship Id="rId91" Type="http://schemas.openxmlformats.org/officeDocument/2006/relationships/image" Target="../media/image363.png"/><Relationship Id="rId145" Type="http://schemas.openxmlformats.org/officeDocument/2006/relationships/image" Target="../media/image389.png"/><Relationship Id="rId166" Type="http://schemas.openxmlformats.org/officeDocument/2006/relationships/customXml" Target="../ink/ink401.xml"/><Relationship Id="rId187" Type="http://schemas.openxmlformats.org/officeDocument/2006/relationships/image" Target="../media/image410.png"/><Relationship Id="rId331" Type="http://schemas.openxmlformats.org/officeDocument/2006/relationships/image" Target="../media/image482.png"/><Relationship Id="rId352" Type="http://schemas.openxmlformats.org/officeDocument/2006/relationships/customXml" Target="../ink/ink49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24.xml"/><Relationship Id="rId233" Type="http://schemas.openxmlformats.org/officeDocument/2006/relationships/image" Target="../media/image433.png"/><Relationship Id="rId254" Type="http://schemas.openxmlformats.org/officeDocument/2006/relationships/customXml" Target="../ink/ink445.xml"/><Relationship Id="rId28" Type="http://schemas.openxmlformats.org/officeDocument/2006/relationships/customXml" Target="../ink/ink332.xml"/><Relationship Id="rId49" Type="http://schemas.openxmlformats.org/officeDocument/2006/relationships/image" Target="../media/image342.png"/><Relationship Id="rId114" Type="http://schemas.openxmlformats.org/officeDocument/2006/relationships/customXml" Target="../ink/ink375.xml"/><Relationship Id="rId275" Type="http://schemas.openxmlformats.org/officeDocument/2006/relationships/image" Target="../media/image454.png"/><Relationship Id="rId296" Type="http://schemas.openxmlformats.org/officeDocument/2006/relationships/customXml" Target="../ink/ink466.xml"/><Relationship Id="rId300" Type="http://schemas.openxmlformats.org/officeDocument/2006/relationships/customXml" Target="../ink/ink468.xml"/><Relationship Id="rId60" Type="http://schemas.openxmlformats.org/officeDocument/2006/relationships/customXml" Target="../ink/ink348.xml"/><Relationship Id="rId81" Type="http://schemas.openxmlformats.org/officeDocument/2006/relationships/image" Target="../media/image358.png"/><Relationship Id="rId135" Type="http://schemas.openxmlformats.org/officeDocument/2006/relationships/image" Target="../media/image384.png"/><Relationship Id="rId156" Type="http://schemas.openxmlformats.org/officeDocument/2006/relationships/customXml" Target="../ink/ink396.xml"/><Relationship Id="rId177" Type="http://schemas.openxmlformats.org/officeDocument/2006/relationships/image" Target="../media/image405.png"/><Relationship Id="rId198" Type="http://schemas.openxmlformats.org/officeDocument/2006/relationships/customXml" Target="../ink/ink417.xml"/><Relationship Id="rId321" Type="http://schemas.openxmlformats.org/officeDocument/2006/relationships/image" Target="../media/image477.png"/><Relationship Id="rId342" Type="http://schemas.openxmlformats.org/officeDocument/2006/relationships/customXml" Target="../ink/ink489.xml"/><Relationship Id="rId363" Type="http://schemas.openxmlformats.org/officeDocument/2006/relationships/image" Target="../media/image498.png"/><Relationship Id="rId202" Type="http://schemas.openxmlformats.org/officeDocument/2006/relationships/customXml" Target="../ink/ink419.xml"/><Relationship Id="rId223" Type="http://schemas.openxmlformats.org/officeDocument/2006/relationships/image" Target="../media/image428.png"/><Relationship Id="rId244" Type="http://schemas.openxmlformats.org/officeDocument/2006/relationships/customXml" Target="../ink/ink440.xml"/><Relationship Id="rId18" Type="http://schemas.openxmlformats.org/officeDocument/2006/relationships/customXml" Target="../ink/ink327.xml"/><Relationship Id="rId39" Type="http://schemas.openxmlformats.org/officeDocument/2006/relationships/image" Target="../media/image337.png"/><Relationship Id="rId265" Type="http://schemas.openxmlformats.org/officeDocument/2006/relationships/image" Target="../media/image449.png"/><Relationship Id="rId286" Type="http://schemas.openxmlformats.org/officeDocument/2006/relationships/customXml" Target="../ink/ink461.xml"/><Relationship Id="rId50" Type="http://schemas.openxmlformats.org/officeDocument/2006/relationships/customXml" Target="../ink/ink343.xml"/><Relationship Id="rId104" Type="http://schemas.openxmlformats.org/officeDocument/2006/relationships/customXml" Target="../ink/ink370.xml"/><Relationship Id="rId125" Type="http://schemas.openxmlformats.org/officeDocument/2006/relationships/image" Target="../media/image379.png"/><Relationship Id="rId146" Type="http://schemas.openxmlformats.org/officeDocument/2006/relationships/customXml" Target="../ink/ink391.xml"/><Relationship Id="rId167" Type="http://schemas.openxmlformats.org/officeDocument/2006/relationships/image" Target="../media/image400.png"/><Relationship Id="rId188" Type="http://schemas.openxmlformats.org/officeDocument/2006/relationships/customXml" Target="../ink/ink412.xml"/><Relationship Id="rId311" Type="http://schemas.openxmlformats.org/officeDocument/2006/relationships/image" Target="../media/image472.png"/><Relationship Id="rId332" Type="http://schemas.openxmlformats.org/officeDocument/2006/relationships/customXml" Target="../ink/ink484.xml"/><Relationship Id="rId353" Type="http://schemas.openxmlformats.org/officeDocument/2006/relationships/image" Target="../media/image493.png"/><Relationship Id="rId71" Type="http://schemas.openxmlformats.org/officeDocument/2006/relationships/image" Target="../media/image353.png"/><Relationship Id="rId92" Type="http://schemas.openxmlformats.org/officeDocument/2006/relationships/customXml" Target="../ink/ink364.xml"/><Relationship Id="rId213" Type="http://schemas.openxmlformats.org/officeDocument/2006/relationships/image" Target="../media/image423.png"/><Relationship Id="rId234" Type="http://schemas.openxmlformats.org/officeDocument/2006/relationships/customXml" Target="../ink/ink435.xml"/><Relationship Id="rId2" Type="http://schemas.openxmlformats.org/officeDocument/2006/relationships/customXml" Target="../ink/ink319.xml"/><Relationship Id="rId29" Type="http://schemas.openxmlformats.org/officeDocument/2006/relationships/image" Target="../media/image332.png"/><Relationship Id="rId255" Type="http://schemas.openxmlformats.org/officeDocument/2006/relationships/image" Target="../media/image444.png"/><Relationship Id="rId276" Type="http://schemas.openxmlformats.org/officeDocument/2006/relationships/customXml" Target="../ink/ink456.xml"/><Relationship Id="rId297" Type="http://schemas.openxmlformats.org/officeDocument/2006/relationships/image" Target="../media/image465.png"/><Relationship Id="rId40" Type="http://schemas.openxmlformats.org/officeDocument/2006/relationships/customXml" Target="../ink/ink338.xml"/><Relationship Id="rId115" Type="http://schemas.openxmlformats.org/officeDocument/2006/relationships/image" Target="../media/image374.png"/><Relationship Id="rId136" Type="http://schemas.openxmlformats.org/officeDocument/2006/relationships/customXml" Target="../ink/ink386.xml"/><Relationship Id="rId157" Type="http://schemas.openxmlformats.org/officeDocument/2006/relationships/image" Target="../media/image395.png"/><Relationship Id="rId178" Type="http://schemas.openxmlformats.org/officeDocument/2006/relationships/customXml" Target="../ink/ink407.xml"/><Relationship Id="rId301" Type="http://schemas.openxmlformats.org/officeDocument/2006/relationships/image" Target="../media/image467.png"/><Relationship Id="rId322" Type="http://schemas.openxmlformats.org/officeDocument/2006/relationships/customXml" Target="../ink/ink479.xml"/><Relationship Id="rId343" Type="http://schemas.openxmlformats.org/officeDocument/2006/relationships/image" Target="../media/image488.png"/><Relationship Id="rId364" Type="http://schemas.openxmlformats.org/officeDocument/2006/relationships/customXml" Target="../ink/ink500.xml"/><Relationship Id="rId61" Type="http://schemas.openxmlformats.org/officeDocument/2006/relationships/image" Target="../media/image348.png"/><Relationship Id="rId82" Type="http://schemas.openxmlformats.org/officeDocument/2006/relationships/customXml" Target="../ink/ink359.xml"/><Relationship Id="rId199" Type="http://schemas.openxmlformats.org/officeDocument/2006/relationships/image" Target="../media/image416.png"/><Relationship Id="rId203" Type="http://schemas.openxmlformats.org/officeDocument/2006/relationships/image" Target="../media/image418.png"/><Relationship Id="rId19" Type="http://schemas.openxmlformats.org/officeDocument/2006/relationships/image" Target="../media/image327.png"/><Relationship Id="rId224" Type="http://schemas.openxmlformats.org/officeDocument/2006/relationships/customXml" Target="../ink/ink430.xml"/><Relationship Id="rId245" Type="http://schemas.openxmlformats.org/officeDocument/2006/relationships/image" Target="../media/image439.png"/><Relationship Id="rId266" Type="http://schemas.openxmlformats.org/officeDocument/2006/relationships/customXml" Target="../ink/ink451.xml"/><Relationship Id="rId287" Type="http://schemas.openxmlformats.org/officeDocument/2006/relationships/image" Target="../media/image460.png"/><Relationship Id="rId30" Type="http://schemas.openxmlformats.org/officeDocument/2006/relationships/customXml" Target="../ink/ink333.xml"/><Relationship Id="rId105" Type="http://schemas.openxmlformats.org/officeDocument/2006/relationships/image" Target="../media/image369.png"/><Relationship Id="rId126" Type="http://schemas.openxmlformats.org/officeDocument/2006/relationships/customXml" Target="../ink/ink381.xml"/><Relationship Id="rId147" Type="http://schemas.openxmlformats.org/officeDocument/2006/relationships/image" Target="../media/image390.png"/><Relationship Id="rId168" Type="http://schemas.openxmlformats.org/officeDocument/2006/relationships/customXml" Target="../ink/ink402.xml"/><Relationship Id="rId312" Type="http://schemas.openxmlformats.org/officeDocument/2006/relationships/customXml" Target="../ink/ink474.xml"/><Relationship Id="rId333" Type="http://schemas.openxmlformats.org/officeDocument/2006/relationships/image" Target="../media/image483.png"/><Relationship Id="rId354" Type="http://schemas.openxmlformats.org/officeDocument/2006/relationships/customXml" Target="../ink/ink495.xml"/><Relationship Id="rId51" Type="http://schemas.openxmlformats.org/officeDocument/2006/relationships/image" Target="../media/image343.png"/><Relationship Id="rId72" Type="http://schemas.openxmlformats.org/officeDocument/2006/relationships/customXml" Target="../ink/ink354.xml"/><Relationship Id="rId93" Type="http://schemas.openxmlformats.org/officeDocument/2006/relationships/image" Target="../media/image364.png"/><Relationship Id="rId189" Type="http://schemas.openxmlformats.org/officeDocument/2006/relationships/image" Target="../media/image411.png"/><Relationship Id="rId3" Type="http://schemas.openxmlformats.org/officeDocument/2006/relationships/image" Target="../media/image319.png"/><Relationship Id="rId214" Type="http://schemas.openxmlformats.org/officeDocument/2006/relationships/customXml" Target="../ink/ink425.xml"/><Relationship Id="rId235" Type="http://schemas.openxmlformats.org/officeDocument/2006/relationships/image" Target="../media/image434.png"/><Relationship Id="rId256" Type="http://schemas.openxmlformats.org/officeDocument/2006/relationships/customXml" Target="../ink/ink446.xml"/><Relationship Id="rId277" Type="http://schemas.openxmlformats.org/officeDocument/2006/relationships/image" Target="../media/image455.png"/><Relationship Id="rId298" Type="http://schemas.openxmlformats.org/officeDocument/2006/relationships/customXml" Target="../ink/ink467.xml"/><Relationship Id="rId116" Type="http://schemas.openxmlformats.org/officeDocument/2006/relationships/customXml" Target="../ink/ink376.xml"/><Relationship Id="rId137" Type="http://schemas.openxmlformats.org/officeDocument/2006/relationships/image" Target="../media/image385.png"/><Relationship Id="rId158" Type="http://schemas.openxmlformats.org/officeDocument/2006/relationships/customXml" Target="../ink/ink397.xml"/><Relationship Id="rId302" Type="http://schemas.openxmlformats.org/officeDocument/2006/relationships/customXml" Target="../ink/ink469.xml"/><Relationship Id="rId323" Type="http://schemas.openxmlformats.org/officeDocument/2006/relationships/image" Target="../media/image478.png"/><Relationship Id="rId344" Type="http://schemas.openxmlformats.org/officeDocument/2006/relationships/customXml" Target="../ink/ink490.xml"/><Relationship Id="rId20" Type="http://schemas.openxmlformats.org/officeDocument/2006/relationships/customXml" Target="../ink/ink328.xml"/><Relationship Id="rId41" Type="http://schemas.openxmlformats.org/officeDocument/2006/relationships/image" Target="../media/image338.png"/><Relationship Id="rId62" Type="http://schemas.openxmlformats.org/officeDocument/2006/relationships/customXml" Target="../ink/ink349.xml"/><Relationship Id="rId83" Type="http://schemas.openxmlformats.org/officeDocument/2006/relationships/image" Target="../media/image359.png"/><Relationship Id="rId179" Type="http://schemas.openxmlformats.org/officeDocument/2006/relationships/image" Target="../media/image406.png"/><Relationship Id="rId365" Type="http://schemas.openxmlformats.org/officeDocument/2006/relationships/image" Target="../media/image499.png"/><Relationship Id="rId190" Type="http://schemas.openxmlformats.org/officeDocument/2006/relationships/customXml" Target="../ink/ink413.xml"/><Relationship Id="rId204" Type="http://schemas.openxmlformats.org/officeDocument/2006/relationships/customXml" Target="../ink/ink420.xml"/><Relationship Id="rId225" Type="http://schemas.openxmlformats.org/officeDocument/2006/relationships/image" Target="../media/image429.png"/><Relationship Id="rId246" Type="http://schemas.openxmlformats.org/officeDocument/2006/relationships/customXml" Target="../ink/ink441.xml"/><Relationship Id="rId267" Type="http://schemas.openxmlformats.org/officeDocument/2006/relationships/image" Target="../media/image450.png"/><Relationship Id="rId288" Type="http://schemas.openxmlformats.org/officeDocument/2006/relationships/customXml" Target="../ink/ink462.xml"/><Relationship Id="rId106" Type="http://schemas.openxmlformats.org/officeDocument/2006/relationships/customXml" Target="../ink/ink371.xml"/><Relationship Id="rId127" Type="http://schemas.openxmlformats.org/officeDocument/2006/relationships/image" Target="../media/image380.png"/><Relationship Id="rId313" Type="http://schemas.openxmlformats.org/officeDocument/2006/relationships/image" Target="../media/image473.png"/><Relationship Id="rId10" Type="http://schemas.openxmlformats.org/officeDocument/2006/relationships/customXml" Target="../ink/ink323.xml"/><Relationship Id="rId31" Type="http://schemas.openxmlformats.org/officeDocument/2006/relationships/image" Target="../media/image333.png"/><Relationship Id="rId52" Type="http://schemas.openxmlformats.org/officeDocument/2006/relationships/customXml" Target="../ink/ink344.xml"/><Relationship Id="rId73" Type="http://schemas.openxmlformats.org/officeDocument/2006/relationships/image" Target="../media/image354.png"/><Relationship Id="rId94" Type="http://schemas.openxmlformats.org/officeDocument/2006/relationships/customXml" Target="../ink/ink365.xml"/><Relationship Id="rId148" Type="http://schemas.openxmlformats.org/officeDocument/2006/relationships/customXml" Target="../ink/ink392.xml"/><Relationship Id="rId169" Type="http://schemas.openxmlformats.org/officeDocument/2006/relationships/image" Target="../media/image401.png"/><Relationship Id="rId334" Type="http://schemas.openxmlformats.org/officeDocument/2006/relationships/customXml" Target="../ink/ink485.xml"/><Relationship Id="rId355" Type="http://schemas.openxmlformats.org/officeDocument/2006/relationships/image" Target="../media/image494.png"/><Relationship Id="rId4" Type="http://schemas.openxmlformats.org/officeDocument/2006/relationships/customXml" Target="../ink/ink320.xml"/><Relationship Id="rId180" Type="http://schemas.openxmlformats.org/officeDocument/2006/relationships/customXml" Target="../ink/ink408.xml"/><Relationship Id="rId215" Type="http://schemas.openxmlformats.org/officeDocument/2006/relationships/image" Target="../media/image424.png"/><Relationship Id="rId236" Type="http://schemas.openxmlformats.org/officeDocument/2006/relationships/customXml" Target="../ink/ink436.xml"/><Relationship Id="rId257" Type="http://schemas.openxmlformats.org/officeDocument/2006/relationships/image" Target="../media/image445.png"/><Relationship Id="rId278" Type="http://schemas.openxmlformats.org/officeDocument/2006/relationships/customXml" Target="../ink/ink457.xml"/><Relationship Id="rId303" Type="http://schemas.openxmlformats.org/officeDocument/2006/relationships/image" Target="../media/image468.png"/><Relationship Id="rId42" Type="http://schemas.openxmlformats.org/officeDocument/2006/relationships/customXml" Target="../ink/ink339.xml"/><Relationship Id="rId84" Type="http://schemas.openxmlformats.org/officeDocument/2006/relationships/customXml" Target="../ink/ink360.xml"/><Relationship Id="rId138" Type="http://schemas.openxmlformats.org/officeDocument/2006/relationships/customXml" Target="../ink/ink387.xml"/><Relationship Id="rId345" Type="http://schemas.openxmlformats.org/officeDocument/2006/relationships/image" Target="../media/image489.png"/><Relationship Id="rId191" Type="http://schemas.openxmlformats.org/officeDocument/2006/relationships/image" Target="../media/image412.png"/><Relationship Id="rId205" Type="http://schemas.openxmlformats.org/officeDocument/2006/relationships/image" Target="../media/image419.png"/><Relationship Id="rId247" Type="http://schemas.openxmlformats.org/officeDocument/2006/relationships/image" Target="../media/image440.png"/><Relationship Id="rId107" Type="http://schemas.openxmlformats.org/officeDocument/2006/relationships/image" Target="../media/image370.png"/><Relationship Id="rId289" Type="http://schemas.openxmlformats.org/officeDocument/2006/relationships/image" Target="../media/image461.png"/><Relationship Id="rId11" Type="http://schemas.openxmlformats.org/officeDocument/2006/relationships/image" Target="../media/image323.png"/><Relationship Id="rId53" Type="http://schemas.openxmlformats.org/officeDocument/2006/relationships/image" Target="../media/image344.png"/><Relationship Id="rId149" Type="http://schemas.openxmlformats.org/officeDocument/2006/relationships/image" Target="../media/image391.png"/><Relationship Id="rId314" Type="http://schemas.openxmlformats.org/officeDocument/2006/relationships/customXml" Target="../ink/ink475.xml"/><Relationship Id="rId356" Type="http://schemas.openxmlformats.org/officeDocument/2006/relationships/customXml" Target="../ink/ink496.xml"/><Relationship Id="rId95" Type="http://schemas.openxmlformats.org/officeDocument/2006/relationships/image" Target="../media/image273.png"/><Relationship Id="rId160" Type="http://schemas.openxmlformats.org/officeDocument/2006/relationships/customXml" Target="../ink/ink398.xml"/><Relationship Id="rId216" Type="http://schemas.openxmlformats.org/officeDocument/2006/relationships/customXml" Target="../ink/ink426.xml"/><Relationship Id="rId258" Type="http://schemas.openxmlformats.org/officeDocument/2006/relationships/customXml" Target="../ink/ink447.xml"/><Relationship Id="rId22" Type="http://schemas.openxmlformats.org/officeDocument/2006/relationships/customXml" Target="../ink/ink329.xml"/><Relationship Id="rId64" Type="http://schemas.openxmlformats.org/officeDocument/2006/relationships/customXml" Target="../ink/ink350.xml"/><Relationship Id="rId118" Type="http://schemas.openxmlformats.org/officeDocument/2006/relationships/customXml" Target="../ink/ink377.xml"/><Relationship Id="rId325" Type="http://schemas.openxmlformats.org/officeDocument/2006/relationships/image" Target="../media/image479.png"/><Relationship Id="rId367" Type="http://schemas.openxmlformats.org/officeDocument/2006/relationships/image" Target="../media/image500.png"/><Relationship Id="rId171" Type="http://schemas.openxmlformats.org/officeDocument/2006/relationships/image" Target="../media/image402.png"/><Relationship Id="rId227" Type="http://schemas.openxmlformats.org/officeDocument/2006/relationships/image" Target="../media/image430.png"/><Relationship Id="rId269" Type="http://schemas.openxmlformats.org/officeDocument/2006/relationships/image" Target="../media/image451.png"/><Relationship Id="rId33" Type="http://schemas.openxmlformats.org/officeDocument/2006/relationships/image" Target="../media/image334.png"/><Relationship Id="rId129" Type="http://schemas.openxmlformats.org/officeDocument/2006/relationships/image" Target="../media/image381.png"/><Relationship Id="rId280" Type="http://schemas.openxmlformats.org/officeDocument/2006/relationships/customXml" Target="../ink/ink458.xml"/><Relationship Id="rId336" Type="http://schemas.openxmlformats.org/officeDocument/2006/relationships/customXml" Target="../ink/ink486.xml"/><Relationship Id="rId75" Type="http://schemas.openxmlformats.org/officeDocument/2006/relationships/image" Target="../media/image355.png"/><Relationship Id="rId140" Type="http://schemas.openxmlformats.org/officeDocument/2006/relationships/customXml" Target="../ink/ink388.xml"/><Relationship Id="rId182" Type="http://schemas.openxmlformats.org/officeDocument/2006/relationships/customXml" Target="../ink/ink409.xml"/><Relationship Id="rId6" Type="http://schemas.openxmlformats.org/officeDocument/2006/relationships/customXml" Target="../ink/ink321.xml"/><Relationship Id="rId238" Type="http://schemas.openxmlformats.org/officeDocument/2006/relationships/customXml" Target="../ink/ink437.xml"/><Relationship Id="rId291" Type="http://schemas.openxmlformats.org/officeDocument/2006/relationships/image" Target="../media/image462.png"/><Relationship Id="rId305" Type="http://schemas.openxmlformats.org/officeDocument/2006/relationships/image" Target="../media/image469.png"/><Relationship Id="rId347" Type="http://schemas.openxmlformats.org/officeDocument/2006/relationships/image" Target="../media/image490.png"/><Relationship Id="rId44" Type="http://schemas.openxmlformats.org/officeDocument/2006/relationships/customXml" Target="../ink/ink340.xml"/><Relationship Id="rId86" Type="http://schemas.openxmlformats.org/officeDocument/2006/relationships/customXml" Target="../ink/ink361.xml"/><Relationship Id="rId151" Type="http://schemas.openxmlformats.org/officeDocument/2006/relationships/image" Target="../media/image392.png"/><Relationship Id="rId193" Type="http://schemas.openxmlformats.org/officeDocument/2006/relationships/image" Target="../media/image413.png"/><Relationship Id="rId207" Type="http://schemas.openxmlformats.org/officeDocument/2006/relationships/image" Target="../media/image420.png"/><Relationship Id="rId249" Type="http://schemas.openxmlformats.org/officeDocument/2006/relationships/image" Target="../media/image441.png"/><Relationship Id="rId13" Type="http://schemas.openxmlformats.org/officeDocument/2006/relationships/image" Target="../media/image324.png"/><Relationship Id="rId109" Type="http://schemas.openxmlformats.org/officeDocument/2006/relationships/image" Target="../media/image371.png"/><Relationship Id="rId260" Type="http://schemas.openxmlformats.org/officeDocument/2006/relationships/customXml" Target="../ink/ink448.xml"/><Relationship Id="rId316" Type="http://schemas.openxmlformats.org/officeDocument/2006/relationships/customXml" Target="../ink/ink476.xml"/><Relationship Id="rId55" Type="http://schemas.openxmlformats.org/officeDocument/2006/relationships/image" Target="../media/image345.png"/><Relationship Id="rId97" Type="http://schemas.openxmlformats.org/officeDocument/2006/relationships/image" Target="../media/image365.png"/><Relationship Id="rId120" Type="http://schemas.openxmlformats.org/officeDocument/2006/relationships/customXml" Target="../ink/ink378.xml"/><Relationship Id="rId358" Type="http://schemas.openxmlformats.org/officeDocument/2006/relationships/customXml" Target="../ink/ink497.xml"/><Relationship Id="rId162" Type="http://schemas.openxmlformats.org/officeDocument/2006/relationships/customXml" Target="../ink/ink399.xml"/><Relationship Id="rId218" Type="http://schemas.openxmlformats.org/officeDocument/2006/relationships/customXml" Target="../ink/ink427.xml"/><Relationship Id="rId271" Type="http://schemas.openxmlformats.org/officeDocument/2006/relationships/image" Target="../media/image452.png"/><Relationship Id="rId24" Type="http://schemas.openxmlformats.org/officeDocument/2006/relationships/customXml" Target="../ink/ink330.xml"/><Relationship Id="rId66" Type="http://schemas.openxmlformats.org/officeDocument/2006/relationships/customXml" Target="../ink/ink351.xml"/><Relationship Id="rId131" Type="http://schemas.openxmlformats.org/officeDocument/2006/relationships/image" Target="../media/image382.png"/><Relationship Id="rId327" Type="http://schemas.openxmlformats.org/officeDocument/2006/relationships/image" Target="../media/image480.png"/><Relationship Id="rId369" Type="http://schemas.openxmlformats.org/officeDocument/2006/relationships/image" Target="../media/image501.png"/><Relationship Id="rId173" Type="http://schemas.openxmlformats.org/officeDocument/2006/relationships/image" Target="../media/image403.png"/><Relationship Id="rId229" Type="http://schemas.openxmlformats.org/officeDocument/2006/relationships/image" Target="../media/image431.png"/><Relationship Id="rId240" Type="http://schemas.openxmlformats.org/officeDocument/2006/relationships/customXml" Target="../ink/ink438.xml"/><Relationship Id="rId35" Type="http://schemas.openxmlformats.org/officeDocument/2006/relationships/image" Target="../media/image335.png"/><Relationship Id="rId77" Type="http://schemas.openxmlformats.org/officeDocument/2006/relationships/image" Target="../media/image356.png"/><Relationship Id="rId100" Type="http://schemas.openxmlformats.org/officeDocument/2006/relationships/customXml" Target="../ink/ink368.xml"/><Relationship Id="rId282" Type="http://schemas.openxmlformats.org/officeDocument/2006/relationships/customXml" Target="../ink/ink459.xml"/><Relationship Id="rId338" Type="http://schemas.openxmlformats.org/officeDocument/2006/relationships/customXml" Target="../ink/ink487.xml"/><Relationship Id="rId8" Type="http://schemas.openxmlformats.org/officeDocument/2006/relationships/customXml" Target="../ink/ink322.xml"/><Relationship Id="rId142" Type="http://schemas.openxmlformats.org/officeDocument/2006/relationships/customXml" Target="../ink/ink389.xml"/><Relationship Id="rId184" Type="http://schemas.openxmlformats.org/officeDocument/2006/relationships/customXml" Target="../ink/ink410.xml"/><Relationship Id="rId251" Type="http://schemas.openxmlformats.org/officeDocument/2006/relationships/image" Target="../media/image442.png"/><Relationship Id="rId46" Type="http://schemas.openxmlformats.org/officeDocument/2006/relationships/customXml" Target="../ink/ink341.xml"/><Relationship Id="rId293" Type="http://schemas.openxmlformats.org/officeDocument/2006/relationships/image" Target="../media/image463.png"/><Relationship Id="rId307" Type="http://schemas.openxmlformats.org/officeDocument/2006/relationships/image" Target="../media/image470.png"/><Relationship Id="rId349" Type="http://schemas.openxmlformats.org/officeDocument/2006/relationships/image" Target="../media/image491.png"/><Relationship Id="rId88" Type="http://schemas.openxmlformats.org/officeDocument/2006/relationships/customXml" Target="../ink/ink362.xml"/><Relationship Id="rId111" Type="http://schemas.openxmlformats.org/officeDocument/2006/relationships/image" Target="../media/image372.png"/><Relationship Id="rId153" Type="http://schemas.openxmlformats.org/officeDocument/2006/relationships/image" Target="../media/image393.png"/><Relationship Id="rId195" Type="http://schemas.openxmlformats.org/officeDocument/2006/relationships/image" Target="../media/image414.png"/><Relationship Id="rId209" Type="http://schemas.openxmlformats.org/officeDocument/2006/relationships/image" Target="../media/image421.png"/><Relationship Id="rId360" Type="http://schemas.openxmlformats.org/officeDocument/2006/relationships/customXml" Target="../ink/ink498.xml"/><Relationship Id="rId220" Type="http://schemas.openxmlformats.org/officeDocument/2006/relationships/customXml" Target="../ink/ink42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2.png"/><Relationship Id="rId21" Type="http://schemas.openxmlformats.org/officeDocument/2006/relationships/image" Target="../media/image250.png"/><Relationship Id="rId42" Type="http://schemas.openxmlformats.org/officeDocument/2006/relationships/customXml" Target="../ink/ink524.xml"/><Relationship Id="rId63" Type="http://schemas.openxmlformats.org/officeDocument/2006/relationships/image" Target="../media/image271.png"/><Relationship Id="rId84" Type="http://schemas.openxmlformats.org/officeDocument/2006/relationships/customXml" Target="../ink/ink545.xml"/><Relationship Id="rId138" Type="http://schemas.openxmlformats.org/officeDocument/2006/relationships/customXml" Target="../ink/ink572.xml"/><Relationship Id="rId159" Type="http://schemas.openxmlformats.org/officeDocument/2006/relationships/image" Target="../media/image511.png"/><Relationship Id="rId107" Type="http://schemas.openxmlformats.org/officeDocument/2006/relationships/image" Target="../media/image295.png"/><Relationship Id="rId11" Type="http://schemas.openxmlformats.org/officeDocument/2006/relationships/image" Target="../media/image245.png"/><Relationship Id="rId32" Type="http://schemas.openxmlformats.org/officeDocument/2006/relationships/customXml" Target="../ink/ink519.xml"/><Relationship Id="rId53" Type="http://schemas.openxmlformats.org/officeDocument/2006/relationships/image" Target="../media/image266.png"/><Relationship Id="rId74" Type="http://schemas.openxmlformats.org/officeDocument/2006/relationships/customXml" Target="../ink/ink540.xml"/><Relationship Id="rId128" Type="http://schemas.openxmlformats.org/officeDocument/2006/relationships/customXml" Target="../ink/ink567.xml"/><Relationship Id="rId149" Type="http://schemas.openxmlformats.org/officeDocument/2006/relationships/image" Target="../media/image506.png"/><Relationship Id="rId5" Type="http://schemas.openxmlformats.org/officeDocument/2006/relationships/image" Target="../media/image242.png"/><Relationship Id="rId95" Type="http://schemas.openxmlformats.org/officeDocument/2006/relationships/image" Target="../media/image287.png"/><Relationship Id="rId22" Type="http://schemas.openxmlformats.org/officeDocument/2006/relationships/customXml" Target="../ink/ink514.xml"/><Relationship Id="rId43" Type="http://schemas.openxmlformats.org/officeDocument/2006/relationships/image" Target="../media/image261.png"/><Relationship Id="rId64" Type="http://schemas.openxmlformats.org/officeDocument/2006/relationships/customXml" Target="../ink/ink535.xml"/><Relationship Id="rId118" Type="http://schemas.openxmlformats.org/officeDocument/2006/relationships/customXml" Target="../ink/ink562.xml"/><Relationship Id="rId139" Type="http://schemas.openxmlformats.org/officeDocument/2006/relationships/image" Target="../media/image317.png"/><Relationship Id="rId80" Type="http://schemas.openxmlformats.org/officeDocument/2006/relationships/customXml" Target="../ink/ink543.xml"/><Relationship Id="rId85" Type="http://schemas.openxmlformats.org/officeDocument/2006/relationships/image" Target="../media/image282.png"/><Relationship Id="rId150" Type="http://schemas.openxmlformats.org/officeDocument/2006/relationships/customXml" Target="../ink/ink578.xml"/><Relationship Id="rId155" Type="http://schemas.openxmlformats.org/officeDocument/2006/relationships/image" Target="../media/image509.png"/><Relationship Id="rId12" Type="http://schemas.openxmlformats.org/officeDocument/2006/relationships/customXml" Target="../ink/ink509.xml"/><Relationship Id="rId17" Type="http://schemas.openxmlformats.org/officeDocument/2006/relationships/image" Target="../media/image248.png"/><Relationship Id="rId33" Type="http://schemas.openxmlformats.org/officeDocument/2006/relationships/image" Target="../media/image256.png"/><Relationship Id="rId38" Type="http://schemas.openxmlformats.org/officeDocument/2006/relationships/customXml" Target="../ink/ink522.xml"/><Relationship Id="rId59" Type="http://schemas.openxmlformats.org/officeDocument/2006/relationships/image" Target="../media/image269.png"/><Relationship Id="rId103" Type="http://schemas.openxmlformats.org/officeDocument/2006/relationships/image" Target="../media/image293.png"/><Relationship Id="rId108" Type="http://schemas.openxmlformats.org/officeDocument/2006/relationships/customXml" Target="../ink/ink557.xml"/><Relationship Id="rId124" Type="http://schemas.openxmlformats.org/officeDocument/2006/relationships/customXml" Target="../ink/ink565.xml"/><Relationship Id="rId129" Type="http://schemas.openxmlformats.org/officeDocument/2006/relationships/image" Target="../media/image312.png"/><Relationship Id="rId54" Type="http://schemas.openxmlformats.org/officeDocument/2006/relationships/customXml" Target="../ink/ink530.xml"/><Relationship Id="rId70" Type="http://schemas.openxmlformats.org/officeDocument/2006/relationships/customXml" Target="../ink/ink538.xml"/><Relationship Id="rId75" Type="http://schemas.openxmlformats.org/officeDocument/2006/relationships/image" Target="../media/image277.png"/><Relationship Id="rId91" Type="http://schemas.openxmlformats.org/officeDocument/2006/relationships/image" Target="../media/image285.png"/><Relationship Id="rId96" Type="http://schemas.openxmlformats.org/officeDocument/2006/relationships/customXml" Target="../ink/ink551.xml"/><Relationship Id="rId140" Type="http://schemas.openxmlformats.org/officeDocument/2006/relationships/customXml" Target="../ink/ink573.xml"/><Relationship Id="rId145" Type="http://schemas.openxmlformats.org/officeDocument/2006/relationships/image" Target="../media/image50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6.xml"/><Relationship Id="rId23" Type="http://schemas.openxmlformats.org/officeDocument/2006/relationships/image" Target="../media/image251.png"/><Relationship Id="rId28" Type="http://schemas.openxmlformats.org/officeDocument/2006/relationships/customXml" Target="../ink/ink517.xml"/><Relationship Id="rId49" Type="http://schemas.openxmlformats.org/officeDocument/2006/relationships/image" Target="../media/image264.png"/><Relationship Id="rId114" Type="http://schemas.openxmlformats.org/officeDocument/2006/relationships/customXml" Target="../ink/ink560.xml"/><Relationship Id="rId119" Type="http://schemas.openxmlformats.org/officeDocument/2006/relationships/image" Target="../media/image303.png"/><Relationship Id="rId44" Type="http://schemas.openxmlformats.org/officeDocument/2006/relationships/customXml" Target="../ink/ink525.xml"/><Relationship Id="rId60" Type="http://schemas.openxmlformats.org/officeDocument/2006/relationships/customXml" Target="../ink/ink533.xml"/><Relationship Id="rId65" Type="http://schemas.openxmlformats.org/officeDocument/2006/relationships/image" Target="../media/image272.png"/><Relationship Id="rId81" Type="http://schemas.openxmlformats.org/officeDocument/2006/relationships/image" Target="../media/image280.png"/><Relationship Id="rId86" Type="http://schemas.openxmlformats.org/officeDocument/2006/relationships/customXml" Target="../ink/ink546.xml"/><Relationship Id="rId130" Type="http://schemas.openxmlformats.org/officeDocument/2006/relationships/customXml" Target="../ink/ink568.xml"/><Relationship Id="rId135" Type="http://schemas.openxmlformats.org/officeDocument/2006/relationships/image" Target="../media/image315.png"/><Relationship Id="rId151" Type="http://schemas.openxmlformats.org/officeDocument/2006/relationships/image" Target="../media/image507.png"/><Relationship Id="rId156" Type="http://schemas.openxmlformats.org/officeDocument/2006/relationships/customXml" Target="../ink/ink581.xml"/><Relationship Id="rId13" Type="http://schemas.openxmlformats.org/officeDocument/2006/relationships/image" Target="../media/image246.png"/><Relationship Id="rId18" Type="http://schemas.openxmlformats.org/officeDocument/2006/relationships/customXml" Target="../ink/ink512.xml"/><Relationship Id="rId39" Type="http://schemas.openxmlformats.org/officeDocument/2006/relationships/image" Target="../media/image259.png"/><Relationship Id="rId109" Type="http://schemas.openxmlformats.org/officeDocument/2006/relationships/image" Target="../media/image296.png"/><Relationship Id="rId34" Type="http://schemas.openxmlformats.org/officeDocument/2006/relationships/customXml" Target="../ink/ink520.xml"/><Relationship Id="rId50" Type="http://schemas.openxmlformats.org/officeDocument/2006/relationships/customXml" Target="../ink/ink528.xml"/><Relationship Id="rId55" Type="http://schemas.openxmlformats.org/officeDocument/2006/relationships/image" Target="../media/image267.png"/><Relationship Id="rId76" Type="http://schemas.openxmlformats.org/officeDocument/2006/relationships/customXml" Target="../ink/ink541.xml"/><Relationship Id="rId97" Type="http://schemas.openxmlformats.org/officeDocument/2006/relationships/image" Target="../media/image288.png"/><Relationship Id="rId104" Type="http://schemas.openxmlformats.org/officeDocument/2006/relationships/customXml" Target="../ink/ink555.xml"/><Relationship Id="rId120" Type="http://schemas.openxmlformats.org/officeDocument/2006/relationships/customXml" Target="../ink/ink563.xml"/><Relationship Id="rId125" Type="http://schemas.openxmlformats.org/officeDocument/2006/relationships/image" Target="../media/image307.png"/><Relationship Id="rId141" Type="http://schemas.openxmlformats.org/officeDocument/2006/relationships/image" Target="../media/image318.png"/><Relationship Id="rId146" Type="http://schemas.openxmlformats.org/officeDocument/2006/relationships/customXml" Target="../ink/ink576.xml"/><Relationship Id="rId7" Type="http://schemas.openxmlformats.org/officeDocument/2006/relationships/image" Target="../media/image243.png"/><Relationship Id="rId71" Type="http://schemas.openxmlformats.org/officeDocument/2006/relationships/image" Target="../media/image275.png"/><Relationship Id="rId92" Type="http://schemas.openxmlformats.org/officeDocument/2006/relationships/customXml" Target="../ink/ink549.xml"/><Relationship Id="rId2" Type="http://schemas.openxmlformats.org/officeDocument/2006/relationships/customXml" Target="../ink/ink504.xml"/><Relationship Id="rId29" Type="http://schemas.openxmlformats.org/officeDocument/2006/relationships/image" Target="../media/image254.png"/><Relationship Id="rId24" Type="http://schemas.openxmlformats.org/officeDocument/2006/relationships/customXml" Target="../ink/ink515.xml"/><Relationship Id="rId40" Type="http://schemas.openxmlformats.org/officeDocument/2006/relationships/customXml" Target="../ink/ink523.xml"/><Relationship Id="rId45" Type="http://schemas.openxmlformats.org/officeDocument/2006/relationships/image" Target="../media/image262.png"/><Relationship Id="rId66" Type="http://schemas.openxmlformats.org/officeDocument/2006/relationships/customXml" Target="../ink/ink536.xml"/><Relationship Id="rId87" Type="http://schemas.openxmlformats.org/officeDocument/2006/relationships/image" Target="../media/image283.png"/><Relationship Id="rId110" Type="http://schemas.openxmlformats.org/officeDocument/2006/relationships/customXml" Target="../ink/ink558.xml"/><Relationship Id="rId115" Type="http://schemas.openxmlformats.org/officeDocument/2006/relationships/image" Target="../media/image299.png"/><Relationship Id="rId131" Type="http://schemas.openxmlformats.org/officeDocument/2006/relationships/image" Target="../media/image313.png"/><Relationship Id="rId136" Type="http://schemas.openxmlformats.org/officeDocument/2006/relationships/customXml" Target="../ink/ink571.xml"/><Relationship Id="rId157" Type="http://schemas.openxmlformats.org/officeDocument/2006/relationships/image" Target="../media/image510.png"/><Relationship Id="rId61" Type="http://schemas.openxmlformats.org/officeDocument/2006/relationships/image" Target="../media/image270.png"/><Relationship Id="rId82" Type="http://schemas.openxmlformats.org/officeDocument/2006/relationships/customXml" Target="../ink/ink544.xml"/><Relationship Id="rId152" Type="http://schemas.openxmlformats.org/officeDocument/2006/relationships/customXml" Target="../ink/ink579.xml"/><Relationship Id="rId19" Type="http://schemas.openxmlformats.org/officeDocument/2006/relationships/image" Target="../media/image249.png"/><Relationship Id="rId14" Type="http://schemas.openxmlformats.org/officeDocument/2006/relationships/customXml" Target="../ink/ink510.xml"/><Relationship Id="rId30" Type="http://schemas.openxmlformats.org/officeDocument/2006/relationships/customXml" Target="../ink/ink518.xml"/><Relationship Id="rId35" Type="http://schemas.openxmlformats.org/officeDocument/2006/relationships/image" Target="../media/image257.png"/><Relationship Id="rId56" Type="http://schemas.openxmlformats.org/officeDocument/2006/relationships/customXml" Target="../ink/ink531.xml"/><Relationship Id="rId77" Type="http://schemas.openxmlformats.org/officeDocument/2006/relationships/image" Target="../media/image278.png"/><Relationship Id="rId100" Type="http://schemas.openxmlformats.org/officeDocument/2006/relationships/customXml" Target="../ink/ink553.xml"/><Relationship Id="rId105" Type="http://schemas.openxmlformats.org/officeDocument/2006/relationships/image" Target="../media/image294.png"/><Relationship Id="rId126" Type="http://schemas.openxmlformats.org/officeDocument/2006/relationships/customXml" Target="../ink/ink566.xml"/><Relationship Id="rId147" Type="http://schemas.openxmlformats.org/officeDocument/2006/relationships/image" Target="../media/image505.png"/><Relationship Id="rId8" Type="http://schemas.openxmlformats.org/officeDocument/2006/relationships/customXml" Target="../ink/ink507.xml"/><Relationship Id="rId51" Type="http://schemas.openxmlformats.org/officeDocument/2006/relationships/image" Target="../media/image265.png"/><Relationship Id="rId72" Type="http://schemas.openxmlformats.org/officeDocument/2006/relationships/customXml" Target="../ink/ink539.xml"/><Relationship Id="rId93" Type="http://schemas.openxmlformats.org/officeDocument/2006/relationships/image" Target="../media/image286.png"/><Relationship Id="rId98" Type="http://schemas.openxmlformats.org/officeDocument/2006/relationships/customXml" Target="../ink/ink552.xml"/><Relationship Id="rId121" Type="http://schemas.openxmlformats.org/officeDocument/2006/relationships/image" Target="../media/image305.png"/><Relationship Id="rId142" Type="http://schemas.openxmlformats.org/officeDocument/2006/relationships/customXml" Target="../ink/ink574.xml"/><Relationship Id="rId3" Type="http://schemas.openxmlformats.org/officeDocument/2006/relationships/image" Target="../media/image241.png"/><Relationship Id="rId25" Type="http://schemas.openxmlformats.org/officeDocument/2006/relationships/image" Target="../media/image252.png"/><Relationship Id="rId46" Type="http://schemas.openxmlformats.org/officeDocument/2006/relationships/customXml" Target="../ink/ink526.xml"/><Relationship Id="rId67" Type="http://schemas.openxmlformats.org/officeDocument/2006/relationships/image" Target="../media/image273.png"/><Relationship Id="rId116" Type="http://schemas.openxmlformats.org/officeDocument/2006/relationships/customXml" Target="../ink/ink561.xml"/><Relationship Id="rId137" Type="http://schemas.openxmlformats.org/officeDocument/2006/relationships/image" Target="../media/image316.png"/><Relationship Id="rId158" Type="http://schemas.openxmlformats.org/officeDocument/2006/relationships/customXml" Target="../ink/ink582.xml"/><Relationship Id="rId20" Type="http://schemas.openxmlformats.org/officeDocument/2006/relationships/customXml" Target="../ink/ink513.xml"/><Relationship Id="rId41" Type="http://schemas.openxmlformats.org/officeDocument/2006/relationships/image" Target="../media/image260.png"/><Relationship Id="rId62" Type="http://schemas.openxmlformats.org/officeDocument/2006/relationships/customXml" Target="../ink/ink534.xml"/><Relationship Id="rId83" Type="http://schemas.openxmlformats.org/officeDocument/2006/relationships/image" Target="../media/image281.png"/><Relationship Id="rId88" Type="http://schemas.openxmlformats.org/officeDocument/2006/relationships/customXml" Target="../ink/ink547.xml"/><Relationship Id="rId111" Type="http://schemas.openxmlformats.org/officeDocument/2006/relationships/image" Target="../media/image297.png"/><Relationship Id="rId132" Type="http://schemas.openxmlformats.org/officeDocument/2006/relationships/customXml" Target="../ink/ink569.xml"/><Relationship Id="rId153" Type="http://schemas.openxmlformats.org/officeDocument/2006/relationships/image" Target="../media/image508.png"/><Relationship Id="rId15" Type="http://schemas.openxmlformats.org/officeDocument/2006/relationships/image" Target="../media/image247.png"/><Relationship Id="rId36" Type="http://schemas.openxmlformats.org/officeDocument/2006/relationships/customXml" Target="../ink/ink521.xml"/><Relationship Id="rId57" Type="http://schemas.openxmlformats.org/officeDocument/2006/relationships/image" Target="../media/image268.png"/><Relationship Id="rId106" Type="http://schemas.openxmlformats.org/officeDocument/2006/relationships/customXml" Target="../ink/ink556.xml"/><Relationship Id="rId127" Type="http://schemas.openxmlformats.org/officeDocument/2006/relationships/image" Target="../media/image311.png"/><Relationship Id="rId10" Type="http://schemas.openxmlformats.org/officeDocument/2006/relationships/customXml" Target="../ink/ink508.xml"/><Relationship Id="rId31" Type="http://schemas.openxmlformats.org/officeDocument/2006/relationships/image" Target="../media/image255.png"/><Relationship Id="rId52" Type="http://schemas.openxmlformats.org/officeDocument/2006/relationships/customXml" Target="../ink/ink529.xml"/><Relationship Id="rId73" Type="http://schemas.openxmlformats.org/officeDocument/2006/relationships/image" Target="../media/image276.png"/><Relationship Id="rId78" Type="http://schemas.openxmlformats.org/officeDocument/2006/relationships/customXml" Target="../ink/ink542.xml"/><Relationship Id="rId94" Type="http://schemas.openxmlformats.org/officeDocument/2006/relationships/customXml" Target="../ink/ink550.xml"/><Relationship Id="rId99" Type="http://schemas.openxmlformats.org/officeDocument/2006/relationships/image" Target="../media/image289.png"/><Relationship Id="rId101" Type="http://schemas.openxmlformats.org/officeDocument/2006/relationships/image" Target="../media/image292.png"/><Relationship Id="rId122" Type="http://schemas.openxmlformats.org/officeDocument/2006/relationships/customXml" Target="../ink/ink564.xml"/><Relationship Id="rId143" Type="http://schemas.openxmlformats.org/officeDocument/2006/relationships/image" Target="../media/image503.png"/><Relationship Id="rId148" Type="http://schemas.openxmlformats.org/officeDocument/2006/relationships/customXml" Target="../ink/ink577.xml"/><Relationship Id="rId4" Type="http://schemas.openxmlformats.org/officeDocument/2006/relationships/customXml" Target="../ink/ink505.xml"/><Relationship Id="rId9" Type="http://schemas.openxmlformats.org/officeDocument/2006/relationships/image" Target="../media/image244.png"/><Relationship Id="rId26" Type="http://schemas.openxmlformats.org/officeDocument/2006/relationships/customXml" Target="../ink/ink516.xml"/><Relationship Id="rId47" Type="http://schemas.openxmlformats.org/officeDocument/2006/relationships/image" Target="../media/image263.png"/><Relationship Id="rId68" Type="http://schemas.openxmlformats.org/officeDocument/2006/relationships/customXml" Target="../ink/ink537.xml"/><Relationship Id="rId89" Type="http://schemas.openxmlformats.org/officeDocument/2006/relationships/image" Target="../media/image284.png"/><Relationship Id="rId112" Type="http://schemas.openxmlformats.org/officeDocument/2006/relationships/customXml" Target="../ink/ink559.xml"/><Relationship Id="rId133" Type="http://schemas.openxmlformats.org/officeDocument/2006/relationships/image" Target="../media/image314.png"/><Relationship Id="rId154" Type="http://schemas.openxmlformats.org/officeDocument/2006/relationships/customXml" Target="../ink/ink580.xml"/><Relationship Id="rId16" Type="http://schemas.openxmlformats.org/officeDocument/2006/relationships/customXml" Target="../ink/ink511.xml"/><Relationship Id="rId37" Type="http://schemas.openxmlformats.org/officeDocument/2006/relationships/image" Target="../media/image258.png"/><Relationship Id="rId58" Type="http://schemas.openxmlformats.org/officeDocument/2006/relationships/customXml" Target="../ink/ink532.xml"/><Relationship Id="rId79" Type="http://schemas.openxmlformats.org/officeDocument/2006/relationships/image" Target="../media/image279.png"/><Relationship Id="rId102" Type="http://schemas.openxmlformats.org/officeDocument/2006/relationships/customXml" Target="../ink/ink554.xml"/><Relationship Id="rId123" Type="http://schemas.openxmlformats.org/officeDocument/2006/relationships/image" Target="../media/image306.png"/><Relationship Id="rId144" Type="http://schemas.openxmlformats.org/officeDocument/2006/relationships/customXml" Target="../ink/ink575.xml"/><Relationship Id="rId90" Type="http://schemas.openxmlformats.org/officeDocument/2006/relationships/customXml" Target="../ink/ink548.xml"/><Relationship Id="rId27" Type="http://schemas.openxmlformats.org/officeDocument/2006/relationships/image" Target="../media/image253.png"/><Relationship Id="rId48" Type="http://schemas.openxmlformats.org/officeDocument/2006/relationships/customXml" Target="../ink/ink527.xml"/><Relationship Id="rId69" Type="http://schemas.openxmlformats.org/officeDocument/2006/relationships/image" Target="../media/image274.png"/><Relationship Id="rId113" Type="http://schemas.openxmlformats.org/officeDocument/2006/relationships/image" Target="../media/image298.png"/><Relationship Id="rId134" Type="http://schemas.openxmlformats.org/officeDocument/2006/relationships/customXml" Target="../ink/ink57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9.png"/><Relationship Id="rId299" Type="http://schemas.openxmlformats.org/officeDocument/2006/relationships/image" Target="../media/image443.png"/><Relationship Id="rId21" Type="http://schemas.openxmlformats.org/officeDocument/2006/relationships/image" Target="../media/image521.png"/><Relationship Id="rId63" Type="http://schemas.openxmlformats.org/officeDocument/2006/relationships/image" Target="../media/image542.png"/><Relationship Id="rId159" Type="http://schemas.openxmlformats.org/officeDocument/2006/relationships/image" Target="../media/image590.png"/><Relationship Id="rId324" Type="http://schemas.openxmlformats.org/officeDocument/2006/relationships/customXml" Target="../ink/ink744.xml"/><Relationship Id="rId170" Type="http://schemas.openxmlformats.org/officeDocument/2006/relationships/customXml" Target="../ink/ink667.xml"/><Relationship Id="rId226" Type="http://schemas.openxmlformats.org/officeDocument/2006/relationships/customXml" Target="../ink/ink695.xml"/><Relationship Id="rId268" Type="http://schemas.openxmlformats.org/officeDocument/2006/relationships/customXml" Target="../ink/ink716.xml"/><Relationship Id="rId32" Type="http://schemas.openxmlformats.org/officeDocument/2006/relationships/customXml" Target="../ink/ink598.xml"/><Relationship Id="rId74" Type="http://schemas.openxmlformats.org/officeDocument/2006/relationships/customXml" Target="../ink/ink619.xml"/><Relationship Id="rId128" Type="http://schemas.openxmlformats.org/officeDocument/2006/relationships/customXml" Target="../ink/ink646.xml"/><Relationship Id="rId335" Type="http://schemas.openxmlformats.org/officeDocument/2006/relationships/image" Target="../media/image676.png"/><Relationship Id="rId5" Type="http://schemas.openxmlformats.org/officeDocument/2006/relationships/image" Target="../media/image513.png"/><Relationship Id="rId181" Type="http://schemas.openxmlformats.org/officeDocument/2006/relationships/image" Target="../media/image601.png"/><Relationship Id="rId237" Type="http://schemas.openxmlformats.org/officeDocument/2006/relationships/image" Target="../media/image629.png"/><Relationship Id="rId279" Type="http://schemas.openxmlformats.org/officeDocument/2006/relationships/image" Target="../media/image650.png"/><Relationship Id="rId43" Type="http://schemas.openxmlformats.org/officeDocument/2006/relationships/image" Target="../media/image532.png"/><Relationship Id="rId139" Type="http://schemas.openxmlformats.org/officeDocument/2006/relationships/image" Target="../media/image580.png"/><Relationship Id="rId290" Type="http://schemas.openxmlformats.org/officeDocument/2006/relationships/customXml" Target="../ink/ink727.xml"/><Relationship Id="rId304" Type="http://schemas.openxmlformats.org/officeDocument/2006/relationships/customXml" Target="../ink/ink734.xml"/><Relationship Id="rId346" Type="http://schemas.openxmlformats.org/officeDocument/2006/relationships/customXml" Target="../ink/ink755.xml"/><Relationship Id="rId85" Type="http://schemas.openxmlformats.org/officeDocument/2006/relationships/image" Target="../media/image553.png"/><Relationship Id="rId150" Type="http://schemas.openxmlformats.org/officeDocument/2006/relationships/customXml" Target="../ink/ink657.xml"/><Relationship Id="rId192" Type="http://schemas.openxmlformats.org/officeDocument/2006/relationships/customXml" Target="../ink/ink678.xml"/><Relationship Id="rId206" Type="http://schemas.openxmlformats.org/officeDocument/2006/relationships/customXml" Target="../ink/ink685.xml"/><Relationship Id="rId248" Type="http://schemas.openxmlformats.org/officeDocument/2006/relationships/customXml" Target="../ink/ink706.xml"/><Relationship Id="rId12" Type="http://schemas.openxmlformats.org/officeDocument/2006/relationships/customXml" Target="../ink/ink588.xml"/><Relationship Id="rId108" Type="http://schemas.openxmlformats.org/officeDocument/2006/relationships/customXml" Target="../ink/ink636.xml"/><Relationship Id="rId315" Type="http://schemas.openxmlformats.org/officeDocument/2006/relationships/image" Target="../media/image666.png"/><Relationship Id="rId54" Type="http://schemas.openxmlformats.org/officeDocument/2006/relationships/customXml" Target="../ink/ink609.xml"/><Relationship Id="rId96" Type="http://schemas.openxmlformats.org/officeDocument/2006/relationships/customXml" Target="../ink/ink630.xml"/><Relationship Id="rId161" Type="http://schemas.openxmlformats.org/officeDocument/2006/relationships/image" Target="../media/image591.png"/><Relationship Id="rId217" Type="http://schemas.openxmlformats.org/officeDocument/2006/relationships/image" Target="../media/image619.png"/><Relationship Id="rId259" Type="http://schemas.openxmlformats.org/officeDocument/2006/relationships/image" Target="../media/image640.png"/><Relationship Id="rId23" Type="http://schemas.openxmlformats.org/officeDocument/2006/relationships/image" Target="../media/image522.png"/><Relationship Id="rId119" Type="http://schemas.openxmlformats.org/officeDocument/2006/relationships/image" Target="../media/image570.png"/><Relationship Id="rId270" Type="http://schemas.openxmlformats.org/officeDocument/2006/relationships/customXml" Target="../ink/ink717.xml"/><Relationship Id="rId326" Type="http://schemas.openxmlformats.org/officeDocument/2006/relationships/customXml" Target="../ink/ink745.xml"/><Relationship Id="rId65" Type="http://schemas.openxmlformats.org/officeDocument/2006/relationships/image" Target="../media/image543.png"/><Relationship Id="rId130" Type="http://schemas.openxmlformats.org/officeDocument/2006/relationships/customXml" Target="../ink/ink647.xml"/><Relationship Id="rId172" Type="http://schemas.openxmlformats.org/officeDocument/2006/relationships/customXml" Target="../ink/ink668.xml"/><Relationship Id="rId228" Type="http://schemas.openxmlformats.org/officeDocument/2006/relationships/customXml" Target="../ink/ink696.xml"/><Relationship Id="rId281" Type="http://schemas.openxmlformats.org/officeDocument/2006/relationships/image" Target="../media/image651.png"/><Relationship Id="rId337" Type="http://schemas.openxmlformats.org/officeDocument/2006/relationships/image" Target="../media/image677.png"/><Relationship Id="rId34" Type="http://schemas.openxmlformats.org/officeDocument/2006/relationships/customXml" Target="../ink/ink599.xml"/><Relationship Id="rId76" Type="http://schemas.openxmlformats.org/officeDocument/2006/relationships/customXml" Target="../ink/ink620.xml"/><Relationship Id="rId141" Type="http://schemas.openxmlformats.org/officeDocument/2006/relationships/image" Target="../media/image581.png"/><Relationship Id="rId7" Type="http://schemas.openxmlformats.org/officeDocument/2006/relationships/image" Target="../media/image514.png"/><Relationship Id="rId183" Type="http://schemas.openxmlformats.org/officeDocument/2006/relationships/image" Target="../media/image602.png"/><Relationship Id="rId239" Type="http://schemas.openxmlformats.org/officeDocument/2006/relationships/image" Target="../media/image630.png"/><Relationship Id="rId250" Type="http://schemas.openxmlformats.org/officeDocument/2006/relationships/customXml" Target="../ink/ink707.xml"/><Relationship Id="rId292" Type="http://schemas.openxmlformats.org/officeDocument/2006/relationships/customXml" Target="../ink/ink728.xml"/><Relationship Id="rId306" Type="http://schemas.openxmlformats.org/officeDocument/2006/relationships/customXml" Target="../ink/ink735.xml"/><Relationship Id="rId45" Type="http://schemas.openxmlformats.org/officeDocument/2006/relationships/image" Target="../media/image533.png"/><Relationship Id="rId87" Type="http://schemas.openxmlformats.org/officeDocument/2006/relationships/image" Target="../media/image554.png"/><Relationship Id="rId110" Type="http://schemas.openxmlformats.org/officeDocument/2006/relationships/customXml" Target="../ink/ink637.xml"/><Relationship Id="rId152" Type="http://schemas.openxmlformats.org/officeDocument/2006/relationships/customXml" Target="../ink/ink658.xml"/><Relationship Id="rId194" Type="http://schemas.openxmlformats.org/officeDocument/2006/relationships/customXml" Target="../ink/ink679.xml"/><Relationship Id="rId208" Type="http://schemas.openxmlformats.org/officeDocument/2006/relationships/customXml" Target="../ink/ink686.xml"/><Relationship Id="rId261" Type="http://schemas.openxmlformats.org/officeDocument/2006/relationships/image" Target="../media/image641.png"/><Relationship Id="rId14" Type="http://schemas.openxmlformats.org/officeDocument/2006/relationships/customXml" Target="../ink/ink589.xml"/><Relationship Id="rId35" Type="http://schemas.openxmlformats.org/officeDocument/2006/relationships/image" Target="../media/image528.png"/><Relationship Id="rId56" Type="http://schemas.openxmlformats.org/officeDocument/2006/relationships/customXml" Target="../ink/ink610.xml"/><Relationship Id="rId77" Type="http://schemas.openxmlformats.org/officeDocument/2006/relationships/image" Target="../media/image549.png"/><Relationship Id="rId100" Type="http://schemas.openxmlformats.org/officeDocument/2006/relationships/customXml" Target="../ink/ink632.xml"/><Relationship Id="rId282" Type="http://schemas.openxmlformats.org/officeDocument/2006/relationships/customXml" Target="../ink/ink723.xml"/><Relationship Id="rId317" Type="http://schemas.openxmlformats.org/officeDocument/2006/relationships/image" Target="../media/image667.png"/><Relationship Id="rId338" Type="http://schemas.openxmlformats.org/officeDocument/2006/relationships/customXml" Target="../ink/ink751.xml"/><Relationship Id="rId8" Type="http://schemas.openxmlformats.org/officeDocument/2006/relationships/customXml" Target="../ink/ink586.xml"/><Relationship Id="rId98" Type="http://schemas.openxmlformats.org/officeDocument/2006/relationships/customXml" Target="../ink/ink631.xml"/><Relationship Id="rId121" Type="http://schemas.openxmlformats.org/officeDocument/2006/relationships/image" Target="../media/image571.png"/><Relationship Id="rId142" Type="http://schemas.openxmlformats.org/officeDocument/2006/relationships/customXml" Target="../ink/ink653.xml"/><Relationship Id="rId163" Type="http://schemas.openxmlformats.org/officeDocument/2006/relationships/image" Target="../media/image592.png"/><Relationship Id="rId184" Type="http://schemas.openxmlformats.org/officeDocument/2006/relationships/customXml" Target="../ink/ink674.xml"/><Relationship Id="rId219" Type="http://schemas.openxmlformats.org/officeDocument/2006/relationships/image" Target="../media/image620.png"/><Relationship Id="rId230" Type="http://schemas.openxmlformats.org/officeDocument/2006/relationships/customXml" Target="../ink/ink697.xml"/><Relationship Id="rId251" Type="http://schemas.openxmlformats.org/officeDocument/2006/relationships/image" Target="../media/image636.png"/><Relationship Id="rId25" Type="http://schemas.openxmlformats.org/officeDocument/2006/relationships/image" Target="../media/image523.png"/><Relationship Id="rId46" Type="http://schemas.openxmlformats.org/officeDocument/2006/relationships/customXml" Target="../ink/ink605.xml"/><Relationship Id="rId67" Type="http://schemas.openxmlformats.org/officeDocument/2006/relationships/image" Target="../media/image544.png"/><Relationship Id="rId272" Type="http://schemas.openxmlformats.org/officeDocument/2006/relationships/customXml" Target="../ink/ink718.xml"/><Relationship Id="rId293" Type="http://schemas.openxmlformats.org/officeDocument/2006/relationships/image" Target="../media/image657.png"/><Relationship Id="rId307" Type="http://schemas.openxmlformats.org/officeDocument/2006/relationships/image" Target="../media/image663.png"/><Relationship Id="rId328" Type="http://schemas.openxmlformats.org/officeDocument/2006/relationships/customXml" Target="../ink/ink746.xml"/><Relationship Id="rId88" Type="http://schemas.openxmlformats.org/officeDocument/2006/relationships/customXml" Target="../ink/ink626.xml"/><Relationship Id="rId111" Type="http://schemas.openxmlformats.org/officeDocument/2006/relationships/image" Target="../media/image566.png"/><Relationship Id="rId132" Type="http://schemas.openxmlformats.org/officeDocument/2006/relationships/customXml" Target="../ink/ink648.xml"/><Relationship Id="rId153" Type="http://schemas.openxmlformats.org/officeDocument/2006/relationships/image" Target="../media/image587.png"/><Relationship Id="rId174" Type="http://schemas.openxmlformats.org/officeDocument/2006/relationships/customXml" Target="../ink/ink669.xml"/><Relationship Id="rId195" Type="http://schemas.openxmlformats.org/officeDocument/2006/relationships/image" Target="../media/image608.png"/><Relationship Id="rId209" Type="http://schemas.openxmlformats.org/officeDocument/2006/relationships/image" Target="../media/image615.png"/><Relationship Id="rId220" Type="http://schemas.openxmlformats.org/officeDocument/2006/relationships/customXml" Target="../ink/ink692.xml"/><Relationship Id="rId241" Type="http://schemas.openxmlformats.org/officeDocument/2006/relationships/image" Target="../media/image631.png"/><Relationship Id="rId15" Type="http://schemas.openxmlformats.org/officeDocument/2006/relationships/image" Target="../media/image518.png"/><Relationship Id="rId36" Type="http://schemas.openxmlformats.org/officeDocument/2006/relationships/customXml" Target="../ink/ink600.xml"/><Relationship Id="rId57" Type="http://schemas.openxmlformats.org/officeDocument/2006/relationships/image" Target="../media/image539.png"/><Relationship Id="rId262" Type="http://schemas.openxmlformats.org/officeDocument/2006/relationships/customXml" Target="../ink/ink713.xml"/><Relationship Id="rId283" Type="http://schemas.openxmlformats.org/officeDocument/2006/relationships/image" Target="../media/image652.png"/><Relationship Id="rId318" Type="http://schemas.openxmlformats.org/officeDocument/2006/relationships/customXml" Target="../ink/ink741.xml"/><Relationship Id="rId339" Type="http://schemas.openxmlformats.org/officeDocument/2006/relationships/image" Target="../media/image678.png"/><Relationship Id="rId78" Type="http://schemas.openxmlformats.org/officeDocument/2006/relationships/customXml" Target="../ink/ink621.xml"/><Relationship Id="rId99" Type="http://schemas.openxmlformats.org/officeDocument/2006/relationships/image" Target="../media/image560.png"/><Relationship Id="rId101" Type="http://schemas.openxmlformats.org/officeDocument/2006/relationships/image" Target="../media/image561.png"/><Relationship Id="rId122" Type="http://schemas.openxmlformats.org/officeDocument/2006/relationships/customXml" Target="../ink/ink643.xml"/><Relationship Id="rId143" Type="http://schemas.openxmlformats.org/officeDocument/2006/relationships/image" Target="../media/image582.png"/><Relationship Id="rId164" Type="http://schemas.openxmlformats.org/officeDocument/2006/relationships/customXml" Target="../ink/ink664.xml"/><Relationship Id="rId185" Type="http://schemas.openxmlformats.org/officeDocument/2006/relationships/image" Target="../media/image603.png"/><Relationship Id="rId9" Type="http://schemas.openxmlformats.org/officeDocument/2006/relationships/image" Target="../media/image515.png"/><Relationship Id="rId210" Type="http://schemas.openxmlformats.org/officeDocument/2006/relationships/customXml" Target="../ink/ink687.xml"/><Relationship Id="rId26" Type="http://schemas.openxmlformats.org/officeDocument/2006/relationships/customXml" Target="../ink/ink595.xml"/><Relationship Id="rId231" Type="http://schemas.openxmlformats.org/officeDocument/2006/relationships/image" Target="../media/image626.png"/><Relationship Id="rId252" Type="http://schemas.openxmlformats.org/officeDocument/2006/relationships/customXml" Target="../ink/ink708.xml"/><Relationship Id="rId273" Type="http://schemas.openxmlformats.org/officeDocument/2006/relationships/image" Target="../media/image647.png"/><Relationship Id="rId294" Type="http://schemas.openxmlformats.org/officeDocument/2006/relationships/customXml" Target="../ink/ink729.xml"/><Relationship Id="rId308" Type="http://schemas.openxmlformats.org/officeDocument/2006/relationships/customXml" Target="../ink/ink736.xml"/><Relationship Id="rId329" Type="http://schemas.openxmlformats.org/officeDocument/2006/relationships/image" Target="../media/image673.png"/><Relationship Id="rId47" Type="http://schemas.openxmlformats.org/officeDocument/2006/relationships/image" Target="../media/image534.png"/><Relationship Id="rId68" Type="http://schemas.openxmlformats.org/officeDocument/2006/relationships/customXml" Target="../ink/ink616.xml"/><Relationship Id="rId89" Type="http://schemas.openxmlformats.org/officeDocument/2006/relationships/image" Target="../media/image555.png"/><Relationship Id="rId112" Type="http://schemas.openxmlformats.org/officeDocument/2006/relationships/customXml" Target="../ink/ink638.xml"/><Relationship Id="rId133" Type="http://schemas.openxmlformats.org/officeDocument/2006/relationships/image" Target="../media/image577.png"/><Relationship Id="rId154" Type="http://schemas.openxmlformats.org/officeDocument/2006/relationships/customXml" Target="../ink/ink659.xml"/><Relationship Id="rId175" Type="http://schemas.openxmlformats.org/officeDocument/2006/relationships/image" Target="../media/image598.png"/><Relationship Id="rId340" Type="http://schemas.openxmlformats.org/officeDocument/2006/relationships/customXml" Target="../ink/ink752.xml"/><Relationship Id="rId196" Type="http://schemas.openxmlformats.org/officeDocument/2006/relationships/customXml" Target="../ink/ink680.xml"/><Relationship Id="rId200" Type="http://schemas.openxmlformats.org/officeDocument/2006/relationships/customXml" Target="../ink/ink682.xml"/><Relationship Id="rId16" Type="http://schemas.openxmlformats.org/officeDocument/2006/relationships/customXml" Target="../ink/ink590.xml"/><Relationship Id="rId221" Type="http://schemas.openxmlformats.org/officeDocument/2006/relationships/image" Target="../media/image621.png"/><Relationship Id="rId242" Type="http://schemas.openxmlformats.org/officeDocument/2006/relationships/customXml" Target="../ink/ink703.xml"/><Relationship Id="rId263" Type="http://schemas.openxmlformats.org/officeDocument/2006/relationships/image" Target="../media/image642.png"/><Relationship Id="rId284" Type="http://schemas.openxmlformats.org/officeDocument/2006/relationships/customXml" Target="../ink/ink724.xml"/><Relationship Id="rId319" Type="http://schemas.openxmlformats.org/officeDocument/2006/relationships/image" Target="../media/image668.png"/><Relationship Id="rId37" Type="http://schemas.openxmlformats.org/officeDocument/2006/relationships/image" Target="../media/image529.png"/><Relationship Id="rId58" Type="http://schemas.openxmlformats.org/officeDocument/2006/relationships/customXml" Target="../ink/ink611.xml"/><Relationship Id="rId79" Type="http://schemas.openxmlformats.org/officeDocument/2006/relationships/image" Target="../media/image550.png"/><Relationship Id="rId102" Type="http://schemas.openxmlformats.org/officeDocument/2006/relationships/customXml" Target="../ink/ink633.xml"/><Relationship Id="rId123" Type="http://schemas.openxmlformats.org/officeDocument/2006/relationships/image" Target="../media/image572.png"/><Relationship Id="rId144" Type="http://schemas.openxmlformats.org/officeDocument/2006/relationships/customXml" Target="../ink/ink654.xml"/><Relationship Id="rId330" Type="http://schemas.openxmlformats.org/officeDocument/2006/relationships/customXml" Target="../ink/ink747.xml"/><Relationship Id="rId90" Type="http://schemas.openxmlformats.org/officeDocument/2006/relationships/customXml" Target="../ink/ink627.xml"/><Relationship Id="rId165" Type="http://schemas.openxmlformats.org/officeDocument/2006/relationships/image" Target="../media/image593.png"/><Relationship Id="rId186" Type="http://schemas.openxmlformats.org/officeDocument/2006/relationships/customXml" Target="../ink/ink675.xml"/><Relationship Id="rId211" Type="http://schemas.openxmlformats.org/officeDocument/2006/relationships/image" Target="../media/image616.png"/><Relationship Id="rId232" Type="http://schemas.openxmlformats.org/officeDocument/2006/relationships/customXml" Target="../ink/ink698.xml"/><Relationship Id="rId253" Type="http://schemas.openxmlformats.org/officeDocument/2006/relationships/image" Target="../media/image637.png"/><Relationship Id="rId274" Type="http://schemas.openxmlformats.org/officeDocument/2006/relationships/customXml" Target="../ink/ink719.xml"/><Relationship Id="rId295" Type="http://schemas.openxmlformats.org/officeDocument/2006/relationships/image" Target="../media/image658.png"/><Relationship Id="rId309" Type="http://schemas.openxmlformats.org/officeDocument/2006/relationships/image" Target="../media/image664.png"/><Relationship Id="rId27" Type="http://schemas.openxmlformats.org/officeDocument/2006/relationships/image" Target="../media/image524.png"/><Relationship Id="rId48" Type="http://schemas.openxmlformats.org/officeDocument/2006/relationships/customXml" Target="../ink/ink606.xml"/><Relationship Id="rId69" Type="http://schemas.openxmlformats.org/officeDocument/2006/relationships/image" Target="../media/image545.png"/><Relationship Id="rId113" Type="http://schemas.openxmlformats.org/officeDocument/2006/relationships/image" Target="../media/image567.png"/><Relationship Id="rId134" Type="http://schemas.openxmlformats.org/officeDocument/2006/relationships/customXml" Target="../ink/ink649.xml"/><Relationship Id="rId320" Type="http://schemas.openxmlformats.org/officeDocument/2006/relationships/customXml" Target="../ink/ink742.xml"/><Relationship Id="rId80" Type="http://schemas.openxmlformats.org/officeDocument/2006/relationships/customXml" Target="../ink/ink622.xml"/><Relationship Id="rId155" Type="http://schemas.openxmlformats.org/officeDocument/2006/relationships/image" Target="../media/image588.png"/><Relationship Id="rId176" Type="http://schemas.openxmlformats.org/officeDocument/2006/relationships/customXml" Target="../ink/ink670.xml"/><Relationship Id="rId197" Type="http://schemas.openxmlformats.org/officeDocument/2006/relationships/image" Target="../media/image609.png"/><Relationship Id="rId341" Type="http://schemas.openxmlformats.org/officeDocument/2006/relationships/image" Target="../media/image679.png"/><Relationship Id="rId201" Type="http://schemas.openxmlformats.org/officeDocument/2006/relationships/image" Target="../media/image611.png"/><Relationship Id="rId222" Type="http://schemas.openxmlformats.org/officeDocument/2006/relationships/customXml" Target="../ink/ink693.xml"/><Relationship Id="rId243" Type="http://schemas.openxmlformats.org/officeDocument/2006/relationships/image" Target="../media/image632.png"/><Relationship Id="rId264" Type="http://schemas.openxmlformats.org/officeDocument/2006/relationships/customXml" Target="../ink/ink714.xml"/><Relationship Id="rId285" Type="http://schemas.openxmlformats.org/officeDocument/2006/relationships/image" Target="../media/image653.png"/><Relationship Id="rId17" Type="http://schemas.openxmlformats.org/officeDocument/2006/relationships/image" Target="../media/image519.png"/><Relationship Id="rId38" Type="http://schemas.openxmlformats.org/officeDocument/2006/relationships/customXml" Target="../ink/ink601.xml"/><Relationship Id="rId59" Type="http://schemas.openxmlformats.org/officeDocument/2006/relationships/image" Target="../media/image540.png"/><Relationship Id="rId103" Type="http://schemas.openxmlformats.org/officeDocument/2006/relationships/image" Target="../media/image562.png"/><Relationship Id="rId124" Type="http://schemas.openxmlformats.org/officeDocument/2006/relationships/customXml" Target="../ink/ink644.xml"/><Relationship Id="rId310" Type="http://schemas.openxmlformats.org/officeDocument/2006/relationships/customXml" Target="../ink/ink737.xml"/><Relationship Id="rId70" Type="http://schemas.openxmlformats.org/officeDocument/2006/relationships/customXml" Target="../ink/ink617.xml"/><Relationship Id="rId91" Type="http://schemas.openxmlformats.org/officeDocument/2006/relationships/image" Target="../media/image556.png"/><Relationship Id="rId145" Type="http://schemas.openxmlformats.org/officeDocument/2006/relationships/image" Target="../media/image583.png"/><Relationship Id="rId166" Type="http://schemas.openxmlformats.org/officeDocument/2006/relationships/customXml" Target="../ink/ink665.xml"/><Relationship Id="rId187" Type="http://schemas.openxmlformats.org/officeDocument/2006/relationships/image" Target="../media/image604.png"/><Relationship Id="rId331" Type="http://schemas.openxmlformats.org/officeDocument/2006/relationships/image" Target="../media/image6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88.xml"/><Relationship Id="rId233" Type="http://schemas.openxmlformats.org/officeDocument/2006/relationships/image" Target="../media/image627.png"/><Relationship Id="rId254" Type="http://schemas.openxmlformats.org/officeDocument/2006/relationships/customXml" Target="../ink/ink709.xml"/><Relationship Id="rId28" Type="http://schemas.openxmlformats.org/officeDocument/2006/relationships/customXml" Target="../ink/ink596.xml"/><Relationship Id="rId49" Type="http://schemas.openxmlformats.org/officeDocument/2006/relationships/image" Target="../media/image535.png"/><Relationship Id="rId114" Type="http://schemas.openxmlformats.org/officeDocument/2006/relationships/customXml" Target="../ink/ink639.xml"/><Relationship Id="rId275" Type="http://schemas.openxmlformats.org/officeDocument/2006/relationships/image" Target="../media/image648.png"/><Relationship Id="rId296" Type="http://schemas.openxmlformats.org/officeDocument/2006/relationships/customXml" Target="../ink/ink730.xml"/><Relationship Id="rId300" Type="http://schemas.openxmlformats.org/officeDocument/2006/relationships/customXml" Target="../ink/ink732.xml"/><Relationship Id="rId60" Type="http://schemas.openxmlformats.org/officeDocument/2006/relationships/customXml" Target="../ink/ink612.xml"/><Relationship Id="rId81" Type="http://schemas.openxmlformats.org/officeDocument/2006/relationships/image" Target="../media/image551.png"/><Relationship Id="rId135" Type="http://schemas.openxmlformats.org/officeDocument/2006/relationships/image" Target="../media/image578.png"/><Relationship Id="rId156" Type="http://schemas.openxmlformats.org/officeDocument/2006/relationships/customXml" Target="../ink/ink660.xml"/><Relationship Id="rId177" Type="http://schemas.openxmlformats.org/officeDocument/2006/relationships/image" Target="../media/image599.png"/><Relationship Id="rId198" Type="http://schemas.openxmlformats.org/officeDocument/2006/relationships/customXml" Target="../ink/ink681.xml"/><Relationship Id="rId321" Type="http://schemas.openxmlformats.org/officeDocument/2006/relationships/image" Target="../media/image669.png"/><Relationship Id="rId342" Type="http://schemas.openxmlformats.org/officeDocument/2006/relationships/customXml" Target="../ink/ink753.xml"/><Relationship Id="rId202" Type="http://schemas.openxmlformats.org/officeDocument/2006/relationships/customXml" Target="../ink/ink683.xml"/><Relationship Id="rId223" Type="http://schemas.openxmlformats.org/officeDocument/2006/relationships/image" Target="../media/image622.png"/><Relationship Id="rId244" Type="http://schemas.openxmlformats.org/officeDocument/2006/relationships/customXml" Target="../ink/ink704.xml"/><Relationship Id="rId18" Type="http://schemas.openxmlformats.org/officeDocument/2006/relationships/customXml" Target="../ink/ink591.xml"/><Relationship Id="rId39" Type="http://schemas.openxmlformats.org/officeDocument/2006/relationships/image" Target="../media/image530.png"/><Relationship Id="rId265" Type="http://schemas.openxmlformats.org/officeDocument/2006/relationships/image" Target="../media/image643.png"/><Relationship Id="rId286" Type="http://schemas.openxmlformats.org/officeDocument/2006/relationships/customXml" Target="../ink/ink725.xml"/><Relationship Id="rId50" Type="http://schemas.openxmlformats.org/officeDocument/2006/relationships/customXml" Target="../ink/ink607.xml"/><Relationship Id="rId104" Type="http://schemas.openxmlformats.org/officeDocument/2006/relationships/customXml" Target="../ink/ink634.xml"/><Relationship Id="rId125" Type="http://schemas.openxmlformats.org/officeDocument/2006/relationships/image" Target="../media/image573.png"/><Relationship Id="rId146" Type="http://schemas.openxmlformats.org/officeDocument/2006/relationships/customXml" Target="../ink/ink655.xml"/><Relationship Id="rId167" Type="http://schemas.openxmlformats.org/officeDocument/2006/relationships/image" Target="../media/image594.png"/><Relationship Id="rId188" Type="http://schemas.openxmlformats.org/officeDocument/2006/relationships/customXml" Target="../ink/ink676.xml"/><Relationship Id="rId311" Type="http://schemas.openxmlformats.org/officeDocument/2006/relationships/image" Target="../media/image665.png"/><Relationship Id="rId332" Type="http://schemas.openxmlformats.org/officeDocument/2006/relationships/customXml" Target="../ink/ink748.xml"/><Relationship Id="rId71" Type="http://schemas.openxmlformats.org/officeDocument/2006/relationships/image" Target="../media/image546.png"/><Relationship Id="rId92" Type="http://schemas.openxmlformats.org/officeDocument/2006/relationships/customXml" Target="../ink/ink628.xml"/><Relationship Id="rId213" Type="http://schemas.openxmlformats.org/officeDocument/2006/relationships/image" Target="../media/image617.png"/><Relationship Id="rId234" Type="http://schemas.openxmlformats.org/officeDocument/2006/relationships/customXml" Target="../ink/ink699.xml"/><Relationship Id="rId2" Type="http://schemas.openxmlformats.org/officeDocument/2006/relationships/customXml" Target="../ink/ink583.xml"/><Relationship Id="rId29" Type="http://schemas.openxmlformats.org/officeDocument/2006/relationships/image" Target="../media/image525.png"/><Relationship Id="rId255" Type="http://schemas.openxmlformats.org/officeDocument/2006/relationships/image" Target="../media/image638.png"/><Relationship Id="rId276" Type="http://schemas.openxmlformats.org/officeDocument/2006/relationships/customXml" Target="../ink/ink720.xml"/><Relationship Id="rId297" Type="http://schemas.openxmlformats.org/officeDocument/2006/relationships/image" Target="../media/image659.png"/><Relationship Id="rId40" Type="http://schemas.openxmlformats.org/officeDocument/2006/relationships/customXml" Target="../ink/ink602.xml"/><Relationship Id="rId115" Type="http://schemas.openxmlformats.org/officeDocument/2006/relationships/image" Target="../media/image568.png"/><Relationship Id="rId136" Type="http://schemas.openxmlformats.org/officeDocument/2006/relationships/customXml" Target="../ink/ink650.xml"/><Relationship Id="rId157" Type="http://schemas.openxmlformats.org/officeDocument/2006/relationships/image" Target="../media/image589.png"/><Relationship Id="rId178" Type="http://schemas.openxmlformats.org/officeDocument/2006/relationships/customXml" Target="../ink/ink671.xml"/><Relationship Id="rId301" Type="http://schemas.openxmlformats.org/officeDocument/2006/relationships/image" Target="../media/image660.png"/><Relationship Id="rId322" Type="http://schemas.openxmlformats.org/officeDocument/2006/relationships/customXml" Target="../ink/ink743.xml"/><Relationship Id="rId343" Type="http://schemas.openxmlformats.org/officeDocument/2006/relationships/image" Target="../media/image680.png"/><Relationship Id="rId61" Type="http://schemas.openxmlformats.org/officeDocument/2006/relationships/image" Target="../media/image541.png"/><Relationship Id="rId82" Type="http://schemas.openxmlformats.org/officeDocument/2006/relationships/customXml" Target="../ink/ink623.xml"/><Relationship Id="rId199" Type="http://schemas.openxmlformats.org/officeDocument/2006/relationships/image" Target="../media/image610.png"/><Relationship Id="rId203" Type="http://schemas.openxmlformats.org/officeDocument/2006/relationships/image" Target="../media/image612.png"/><Relationship Id="rId19" Type="http://schemas.openxmlformats.org/officeDocument/2006/relationships/image" Target="../media/image520.png"/><Relationship Id="rId224" Type="http://schemas.openxmlformats.org/officeDocument/2006/relationships/customXml" Target="../ink/ink694.xml"/><Relationship Id="rId245" Type="http://schemas.openxmlformats.org/officeDocument/2006/relationships/image" Target="../media/image633.png"/><Relationship Id="rId266" Type="http://schemas.openxmlformats.org/officeDocument/2006/relationships/customXml" Target="../ink/ink715.xml"/><Relationship Id="rId287" Type="http://schemas.openxmlformats.org/officeDocument/2006/relationships/image" Target="../media/image654.png"/><Relationship Id="rId30" Type="http://schemas.openxmlformats.org/officeDocument/2006/relationships/customXml" Target="../ink/ink597.xml"/><Relationship Id="rId105" Type="http://schemas.openxmlformats.org/officeDocument/2006/relationships/image" Target="../media/image563.png"/><Relationship Id="rId126" Type="http://schemas.openxmlformats.org/officeDocument/2006/relationships/customXml" Target="../ink/ink645.xml"/><Relationship Id="rId147" Type="http://schemas.openxmlformats.org/officeDocument/2006/relationships/image" Target="../media/image584.png"/><Relationship Id="rId168" Type="http://schemas.openxmlformats.org/officeDocument/2006/relationships/customXml" Target="../ink/ink666.xml"/><Relationship Id="rId312" Type="http://schemas.openxmlformats.org/officeDocument/2006/relationships/customXml" Target="../ink/ink738.xml"/><Relationship Id="rId333" Type="http://schemas.openxmlformats.org/officeDocument/2006/relationships/image" Target="../media/image675.png"/><Relationship Id="rId51" Type="http://schemas.openxmlformats.org/officeDocument/2006/relationships/image" Target="../media/image536.png"/><Relationship Id="rId72" Type="http://schemas.openxmlformats.org/officeDocument/2006/relationships/customXml" Target="../ink/ink618.xml"/><Relationship Id="rId93" Type="http://schemas.openxmlformats.org/officeDocument/2006/relationships/image" Target="../media/image557.png"/><Relationship Id="rId189" Type="http://schemas.openxmlformats.org/officeDocument/2006/relationships/image" Target="../media/image605.png"/><Relationship Id="rId3" Type="http://schemas.openxmlformats.org/officeDocument/2006/relationships/image" Target="../media/image512.png"/><Relationship Id="rId214" Type="http://schemas.openxmlformats.org/officeDocument/2006/relationships/customXml" Target="../ink/ink689.xml"/><Relationship Id="rId235" Type="http://schemas.openxmlformats.org/officeDocument/2006/relationships/image" Target="../media/image628.png"/><Relationship Id="rId256" Type="http://schemas.openxmlformats.org/officeDocument/2006/relationships/customXml" Target="../ink/ink710.xml"/><Relationship Id="rId277" Type="http://schemas.openxmlformats.org/officeDocument/2006/relationships/image" Target="../media/image649.png"/><Relationship Id="rId298" Type="http://schemas.openxmlformats.org/officeDocument/2006/relationships/customXml" Target="../ink/ink731.xml"/><Relationship Id="rId116" Type="http://schemas.openxmlformats.org/officeDocument/2006/relationships/customXml" Target="../ink/ink640.xml"/><Relationship Id="rId137" Type="http://schemas.openxmlformats.org/officeDocument/2006/relationships/image" Target="../media/image579.png"/><Relationship Id="rId158" Type="http://schemas.openxmlformats.org/officeDocument/2006/relationships/customXml" Target="../ink/ink661.xml"/><Relationship Id="rId302" Type="http://schemas.openxmlformats.org/officeDocument/2006/relationships/customXml" Target="../ink/ink733.xml"/><Relationship Id="rId323" Type="http://schemas.openxmlformats.org/officeDocument/2006/relationships/image" Target="../media/image670.png"/><Relationship Id="rId344" Type="http://schemas.openxmlformats.org/officeDocument/2006/relationships/customXml" Target="../ink/ink754.xml"/><Relationship Id="rId20" Type="http://schemas.openxmlformats.org/officeDocument/2006/relationships/customXml" Target="../ink/ink592.xml"/><Relationship Id="rId41" Type="http://schemas.openxmlformats.org/officeDocument/2006/relationships/image" Target="../media/image531.png"/><Relationship Id="rId62" Type="http://schemas.openxmlformats.org/officeDocument/2006/relationships/customXml" Target="../ink/ink613.xml"/><Relationship Id="rId83" Type="http://schemas.openxmlformats.org/officeDocument/2006/relationships/image" Target="../media/image552.png"/><Relationship Id="rId179" Type="http://schemas.openxmlformats.org/officeDocument/2006/relationships/image" Target="../media/image600.png"/><Relationship Id="rId190" Type="http://schemas.openxmlformats.org/officeDocument/2006/relationships/customXml" Target="../ink/ink677.xml"/><Relationship Id="rId204" Type="http://schemas.openxmlformats.org/officeDocument/2006/relationships/customXml" Target="../ink/ink684.xml"/><Relationship Id="rId225" Type="http://schemas.openxmlformats.org/officeDocument/2006/relationships/image" Target="../media/image623.png"/><Relationship Id="rId246" Type="http://schemas.openxmlformats.org/officeDocument/2006/relationships/customXml" Target="../ink/ink705.xml"/><Relationship Id="rId267" Type="http://schemas.openxmlformats.org/officeDocument/2006/relationships/image" Target="../media/image644.png"/><Relationship Id="rId288" Type="http://schemas.openxmlformats.org/officeDocument/2006/relationships/customXml" Target="../ink/ink726.xml"/><Relationship Id="rId106" Type="http://schemas.openxmlformats.org/officeDocument/2006/relationships/customXml" Target="../ink/ink635.xml"/><Relationship Id="rId127" Type="http://schemas.openxmlformats.org/officeDocument/2006/relationships/image" Target="../media/image574.png"/><Relationship Id="rId313" Type="http://schemas.openxmlformats.org/officeDocument/2006/relationships/image" Target="../media/image503.png"/><Relationship Id="rId10" Type="http://schemas.openxmlformats.org/officeDocument/2006/relationships/customXml" Target="../ink/ink587.xml"/><Relationship Id="rId31" Type="http://schemas.openxmlformats.org/officeDocument/2006/relationships/image" Target="../media/image526.png"/><Relationship Id="rId52" Type="http://schemas.openxmlformats.org/officeDocument/2006/relationships/customXml" Target="../ink/ink608.xml"/><Relationship Id="rId73" Type="http://schemas.openxmlformats.org/officeDocument/2006/relationships/image" Target="../media/image547.png"/><Relationship Id="rId94" Type="http://schemas.openxmlformats.org/officeDocument/2006/relationships/customXml" Target="../ink/ink629.xml"/><Relationship Id="rId148" Type="http://schemas.openxmlformats.org/officeDocument/2006/relationships/customXml" Target="../ink/ink656.xml"/><Relationship Id="rId169" Type="http://schemas.openxmlformats.org/officeDocument/2006/relationships/image" Target="../media/image595.png"/><Relationship Id="rId334" Type="http://schemas.openxmlformats.org/officeDocument/2006/relationships/customXml" Target="../ink/ink749.xml"/><Relationship Id="rId4" Type="http://schemas.openxmlformats.org/officeDocument/2006/relationships/customXml" Target="../ink/ink584.xml"/><Relationship Id="rId180" Type="http://schemas.openxmlformats.org/officeDocument/2006/relationships/customXml" Target="../ink/ink672.xml"/><Relationship Id="rId215" Type="http://schemas.openxmlformats.org/officeDocument/2006/relationships/image" Target="../media/image618.png"/><Relationship Id="rId236" Type="http://schemas.openxmlformats.org/officeDocument/2006/relationships/customXml" Target="../ink/ink700.xml"/><Relationship Id="rId257" Type="http://schemas.openxmlformats.org/officeDocument/2006/relationships/image" Target="../media/image639.png"/><Relationship Id="rId278" Type="http://schemas.openxmlformats.org/officeDocument/2006/relationships/customXml" Target="../ink/ink721.xml"/><Relationship Id="rId303" Type="http://schemas.openxmlformats.org/officeDocument/2006/relationships/image" Target="../media/image661.png"/><Relationship Id="rId42" Type="http://schemas.openxmlformats.org/officeDocument/2006/relationships/customXml" Target="../ink/ink603.xml"/><Relationship Id="rId84" Type="http://schemas.openxmlformats.org/officeDocument/2006/relationships/customXml" Target="../ink/ink624.xml"/><Relationship Id="rId138" Type="http://schemas.openxmlformats.org/officeDocument/2006/relationships/customXml" Target="../ink/ink651.xml"/><Relationship Id="rId345" Type="http://schemas.openxmlformats.org/officeDocument/2006/relationships/image" Target="../media/image681.png"/><Relationship Id="rId191" Type="http://schemas.openxmlformats.org/officeDocument/2006/relationships/image" Target="../media/image606.png"/><Relationship Id="rId205" Type="http://schemas.openxmlformats.org/officeDocument/2006/relationships/image" Target="../media/image613.png"/><Relationship Id="rId247" Type="http://schemas.openxmlformats.org/officeDocument/2006/relationships/image" Target="../media/image634.png"/><Relationship Id="rId107" Type="http://schemas.openxmlformats.org/officeDocument/2006/relationships/image" Target="../media/image564.png"/><Relationship Id="rId289" Type="http://schemas.openxmlformats.org/officeDocument/2006/relationships/image" Target="../media/image655.png"/><Relationship Id="rId11" Type="http://schemas.openxmlformats.org/officeDocument/2006/relationships/image" Target="../media/image516.png"/><Relationship Id="rId53" Type="http://schemas.openxmlformats.org/officeDocument/2006/relationships/image" Target="../media/image537.png"/><Relationship Id="rId149" Type="http://schemas.openxmlformats.org/officeDocument/2006/relationships/image" Target="../media/image585.png"/><Relationship Id="rId314" Type="http://schemas.openxmlformats.org/officeDocument/2006/relationships/customXml" Target="../ink/ink739.xml"/><Relationship Id="rId95" Type="http://schemas.openxmlformats.org/officeDocument/2006/relationships/image" Target="../media/image558.png"/><Relationship Id="rId160" Type="http://schemas.openxmlformats.org/officeDocument/2006/relationships/customXml" Target="../ink/ink662.xml"/><Relationship Id="rId216" Type="http://schemas.openxmlformats.org/officeDocument/2006/relationships/customXml" Target="../ink/ink690.xml"/><Relationship Id="rId258" Type="http://schemas.openxmlformats.org/officeDocument/2006/relationships/customXml" Target="../ink/ink711.xml"/><Relationship Id="rId22" Type="http://schemas.openxmlformats.org/officeDocument/2006/relationships/customXml" Target="../ink/ink593.xml"/><Relationship Id="rId64" Type="http://schemas.openxmlformats.org/officeDocument/2006/relationships/customXml" Target="../ink/ink614.xml"/><Relationship Id="rId118" Type="http://schemas.openxmlformats.org/officeDocument/2006/relationships/customXml" Target="../ink/ink641.xml"/><Relationship Id="rId325" Type="http://schemas.openxmlformats.org/officeDocument/2006/relationships/image" Target="../media/image671.png"/><Relationship Id="rId171" Type="http://schemas.openxmlformats.org/officeDocument/2006/relationships/image" Target="../media/image596.png"/><Relationship Id="rId227" Type="http://schemas.openxmlformats.org/officeDocument/2006/relationships/image" Target="../media/image624.png"/><Relationship Id="rId269" Type="http://schemas.openxmlformats.org/officeDocument/2006/relationships/image" Target="../media/image645.png"/><Relationship Id="rId33" Type="http://schemas.openxmlformats.org/officeDocument/2006/relationships/image" Target="../media/image527.png"/><Relationship Id="rId129" Type="http://schemas.openxmlformats.org/officeDocument/2006/relationships/image" Target="../media/image575.png"/><Relationship Id="rId280" Type="http://schemas.openxmlformats.org/officeDocument/2006/relationships/customXml" Target="../ink/ink722.xml"/><Relationship Id="rId336" Type="http://schemas.openxmlformats.org/officeDocument/2006/relationships/customXml" Target="../ink/ink750.xml"/><Relationship Id="rId75" Type="http://schemas.openxmlformats.org/officeDocument/2006/relationships/image" Target="../media/image548.png"/><Relationship Id="rId140" Type="http://schemas.openxmlformats.org/officeDocument/2006/relationships/customXml" Target="../ink/ink652.xml"/><Relationship Id="rId182" Type="http://schemas.openxmlformats.org/officeDocument/2006/relationships/customXml" Target="../ink/ink673.xml"/><Relationship Id="rId6" Type="http://schemas.openxmlformats.org/officeDocument/2006/relationships/customXml" Target="../ink/ink585.xml"/><Relationship Id="rId238" Type="http://schemas.openxmlformats.org/officeDocument/2006/relationships/customXml" Target="../ink/ink701.xml"/><Relationship Id="rId291" Type="http://schemas.openxmlformats.org/officeDocument/2006/relationships/image" Target="../media/image656.png"/><Relationship Id="rId305" Type="http://schemas.openxmlformats.org/officeDocument/2006/relationships/image" Target="../media/image662.png"/><Relationship Id="rId347" Type="http://schemas.openxmlformats.org/officeDocument/2006/relationships/image" Target="../media/image682.png"/><Relationship Id="rId44" Type="http://schemas.openxmlformats.org/officeDocument/2006/relationships/customXml" Target="../ink/ink604.xml"/><Relationship Id="rId86" Type="http://schemas.openxmlformats.org/officeDocument/2006/relationships/customXml" Target="../ink/ink625.xml"/><Relationship Id="rId151" Type="http://schemas.openxmlformats.org/officeDocument/2006/relationships/image" Target="../media/image586.png"/><Relationship Id="rId193" Type="http://schemas.openxmlformats.org/officeDocument/2006/relationships/image" Target="../media/image607.png"/><Relationship Id="rId207" Type="http://schemas.openxmlformats.org/officeDocument/2006/relationships/image" Target="../media/image614.png"/><Relationship Id="rId249" Type="http://schemas.openxmlformats.org/officeDocument/2006/relationships/image" Target="../media/image635.png"/><Relationship Id="rId13" Type="http://schemas.openxmlformats.org/officeDocument/2006/relationships/image" Target="../media/image517.png"/><Relationship Id="rId109" Type="http://schemas.openxmlformats.org/officeDocument/2006/relationships/image" Target="../media/image565.png"/><Relationship Id="rId260" Type="http://schemas.openxmlformats.org/officeDocument/2006/relationships/customXml" Target="../ink/ink712.xml"/><Relationship Id="rId316" Type="http://schemas.openxmlformats.org/officeDocument/2006/relationships/customXml" Target="../ink/ink740.xml"/><Relationship Id="rId55" Type="http://schemas.openxmlformats.org/officeDocument/2006/relationships/image" Target="../media/image538.png"/><Relationship Id="rId97" Type="http://schemas.openxmlformats.org/officeDocument/2006/relationships/image" Target="../media/image559.png"/><Relationship Id="rId120" Type="http://schemas.openxmlformats.org/officeDocument/2006/relationships/customXml" Target="../ink/ink642.xml"/><Relationship Id="rId162" Type="http://schemas.openxmlformats.org/officeDocument/2006/relationships/customXml" Target="../ink/ink663.xml"/><Relationship Id="rId218" Type="http://schemas.openxmlformats.org/officeDocument/2006/relationships/customXml" Target="../ink/ink691.xml"/><Relationship Id="rId271" Type="http://schemas.openxmlformats.org/officeDocument/2006/relationships/image" Target="../media/image646.png"/><Relationship Id="rId24" Type="http://schemas.openxmlformats.org/officeDocument/2006/relationships/customXml" Target="../ink/ink594.xml"/><Relationship Id="rId66" Type="http://schemas.openxmlformats.org/officeDocument/2006/relationships/customXml" Target="../ink/ink615.xml"/><Relationship Id="rId131" Type="http://schemas.openxmlformats.org/officeDocument/2006/relationships/image" Target="../media/image576.png"/><Relationship Id="rId327" Type="http://schemas.openxmlformats.org/officeDocument/2006/relationships/image" Target="../media/image672.png"/><Relationship Id="rId173" Type="http://schemas.openxmlformats.org/officeDocument/2006/relationships/image" Target="../media/image597.png"/><Relationship Id="rId229" Type="http://schemas.openxmlformats.org/officeDocument/2006/relationships/image" Target="../media/image625.png"/><Relationship Id="rId240" Type="http://schemas.openxmlformats.org/officeDocument/2006/relationships/customXml" Target="../ink/ink70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4.png"/><Relationship Id="rId21" Type="http://schemas.openxmlformats.org/officeDocument/2006/relationships/image" Target="../media/image250.png"/><Relationship Id="rId42" Type="http://schemas.openxmlformats.org/officeDocument/2006/relationships/customXml" Target="../ink/ink776.xml"/><Relationship Id="rId63" Type="http://schemas.openxmlformats.org/officeDocument/2006/relationships/image" Target="../media/image271.png"/><Relationship Id="rId84" Type="http://schemas.openxmlformats.org/officeDocument/2006/relationships/customXml" Target="../ink/ink797.xml"/><Relationship Id="rId138" Type="http://schemas.openxmlformats.org/officeDocument/2006/relationships/customXml" Target="../ink/ink824.xml"/><Relationship Id="rId107" Type="http://schemas.openxmlformats.org/officeDocument/2006/relationships/image" Target="../media/image315.png"/><Relationship Id="rId11" Type="http://schemas.openxmlformats.org/officeDocument/2006/relationships/image" Target="../media/image245.png"/><Relationship Id="rId32" Type="http://schemas.openxmlformats.org/officeDocument/2006/relationships/customXml" Target="../ink/ink771.xml"/><Relationship Id="rId53" Type="http://schemas.openxmlformats.org/officeDocument/2006/relationships/image" Target="../media/image266.png"/><Relationship Id="rId74" Type="http://schemas.openxmlformats.org/officeDocument/2006/relationships/customXml" Target="../ink/ink792.xml"/><Relationship Id="rId128" Type="http://schemas.openxmlformats.org/officeDocument/2006/relationships/customXml" Target="../ink/ink819.xml"/><Relationship Id="rId149" Type="http://schemas.openxmlformats.org/officeDocument/2006/relationships/image" Target="../media/image700.png"/><Relationship Id="rId5" Type="http://schemas.openxmlformats.org/officeDocument/2006/relationships/image" Target="../media/image242.png"/><Relationship Id="rId95" Type="http://schemas.openxmlformats.org/officeDocument/2006/relationships/image" Target="../media/image306.png"/><Relationship Id="rId22" Type="http://schemas.openxmlformats.org/officeDocument/2006/relationships/customXml" Target="../ink/ink766.xml"/><Relationship Id="rId27" Type="http://schemas.openxmlformats.org/officeDocument/2006/relationships/image" Target="../media/image253.png"/><Relationship Id="rId43" Type="http://schemas.openxmlformats.org/officeDocument/2006/relationships/image" Target="../media/image261.png"/><Relationship Id="rId48" Type="http://schemas.openxmlformats.org/officeDocument/2006/relationships/customXml" Target="../ink/ink779.xml"/><Relationship Id="rId64" Type="http://schemas.openxmlformats.org/officeDocument/2006/relationships/customXml" Target="../ink/ink787.xml"/><Relationship Id="rId69" Type="http://schemas.openxmlformats.org/officeDocument/2006/relationships/image" Target="../media/image274.png"/><Relationship Id="rId113" Type="http://schemas.openxmlformats.org/officeDocument/2006/relationships/image" Target="../media/image318.png"/><Relationship Id="rId118" Type="http://schemas.openxmlformats.org/officeDocument/2006/relationships/customXml" Target="../ink/ink814.xml"/><Relationship Id="rId134" Type="http://schemas.openxmlformats.org/officeDocument/2006/relationships/customXml" Target="../ink/ink822.xml"/><Relationship Id="rId139" Type="http://schemas.openxmlformats.org/officeDocument/2006/relationships/image" Target="../media/image695.png"/><Relationship Id="rId80" Type="http://schemas.openxmlformats.org/officeDocument/2006/relationships/customXml" Target="../ink/ink795.xml"/><Relationship Id="rId85" Type="http://schemas.openxmlformats.org/officeDocument/2006/relationships/image" Target="../media/image282.png"/><Relationship Id="rId12" Type="http://schemas.openxmlformats.org/officeDocument/2006/relationships/customXml" Target="../ink/ink761.xml"/><Relationship Id="rId17" Type="http://schemas.openxmlformats.org/officeDocument/2006/relationships/image" Target="../media/image248.png"/><Relationship Id="rId33" Type="http://schemas.openxmlformats.org/officeDocument/2006/relationships/image" Target="../media/image256.png"/><Relationship Id="rId38" Type="http://schemas.openxmlformats.org/officeDocument/2006/relationships/customXml" Target="../ink/ink774.xml"/><Relationship Id="rId59" Type="http://schemas.openxmlformats.org/officeDocument/2006/relationships/image" Target="../media/image269.png"/><Relationship Id="rId103" Type="http://schemas.openxmlformats.org/officeDocument/2006/relationships/image" Target="../media/image313.png"/><Relationship Id="rId108" Type="http://schemas.openxmlformats.org/officeDocument/2006/relationships/customXml" Target="../ink/ink809.xml"/><Relationship Id="rId124" Type="http://schemas.openxmlformats.org/officeDocument/2006/relationships/customXml" Target="../ink/ink817.xml"/><Relationship Id="rId129" Type="http://schemas.openxmlformats.org/officeDocument/2006/relationships/image" Target="../media/image690.png"/><Relationship Id="rId54" Type="http://schemas.openxmlformats.org/officeDocument/2006/relationships/customXml" Target="../ink/ink782.xml"/><Relationship Id="rId70" Type="http://schemas.openxmlformats.org/officeDocument/2006/relationships/customXml" Target="../ink/ink790.xml"/><Relationship Id="rId75" Type="http://schemas.openxmlformats.org/officeDocument/2006/relationships/image" Target="../media/image277.png"/><Relationship Id="rId91" Type="http://schemas.openxmlformats.org/officeDocument/2006/relationships/image" Target="../media/image285.png"/><Relationship Id="rId96" Type="http://schemas.openxmlformats.org/officeDocument/2006/relationships/customXml" Target="../ink/ink803.xml"/><Relationship Id="rId140" Type="http://schemas.openxmlformats.org/officeDocument/2006/relationships/customXml" Target="../ink/ink825.xml"/><Relationship Id="rId145" Type="http://schemas.openxmlformats.org/officeDocument/2006/relationships/image" Target="../media/image69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8.xml"/><Relationship Id="rId23" Type="http://schemas.openxmlformats.org/officeDocument/2006/relationships/image" Target="../media/image251.png"/><Relationship Id="rId28" Type="http://schemas.openxmlformats.org/officeDocument/2006/relationships/customXml" Target="../ink/ink769.xml"/><Relationship Id="rId49" Type="http://schemas.openxmlformats.org/officeDocument/2006/relationships/image" Target="../media/image264.png"/><Relationship Id="rId114" Type="http://schemas.openxmlformats.org/officeDocument/2006/relationships/customXml" Target="../ink/ink812.xml"/><Relationship Id="rId119" Type="http://schemas.openxmlformats.org/officeDocument/2006/relationships/image" Target="../media/image685.png"/><Relationship Id="rId44" Type="http://schemas.openxmlformats.org/officeDocument/2006/relationships/customXml" Target="../ink/ink777.xml"/><Relationship Id="rId60" Type="http://schemas.openxmlformats.org/officeDocument/2006/relationships/customXml" Target="../ink/ink785.xml"/><Relationship Id="rId65" Type="http://schemas.openxmlformats.org/officeDocument/2006/relationships/image" Target="../media/image272.png"/><Relationship Id="rId81" Type="http://schemas.openxmlformats.org/officeDocument/2006/relationships/image" Target="../media/image280.png"/><Relationship Id="rId86" Type="http://schemas.openxmlformats.org/officeDocument/2006/relationships/customXml" Target="../ink/ink798.xml"/><Relationship Id="rId130" Type="http://schemas.openxmlformats.org/officeDocument/2006/relationships/customXml" Target="../ink/ink820.xml"/><Relationship Id="rId135" Type="http://schemas.openxmlformats.org/officeDocument/2006/relationships/image" Target="../media/image693.png"/><Relationship Id="rId13" Type="http://schemas.openxmlformats.org/officeDocument/2006/relationships/image" Target="../media/image246.png"/><Relationship Id="rId18" Type="http://schemas.openxmlformats.org/officeDocument/2006/relationships/customXml" Target="../ink/ink764.xml"/><Relationship Id="rId39" Type="http://schemas.openxmlformats.org/officeDocument/2006/relationships/image" Target="../media/image259.png"/><Relationship Id="rId109" Type="http://schemas.openxmlformats.org/officeDocument/2006/relationships/image" Target="../media/image316.png"/><Relationship Id="rId34" Type="http://schemas.openxmlformats.org/officeDocument/2006/relationships/customXml" Target="../ink/ink772.xml"/><Relationship Id="rId50" Type="http://schemas.openxmlformats.org/officeDocument/2006/relationships/customXml" Target="../ink/ink780.xml"/><Relationship Id="rId55" Type="http://schemas.openxmlformats.org/officeDocument/2006/relationships/image" Target="../media/image267.png"/><Relationship Id="rId76" Type="http://schemas.openxmlformats.org/officeDocument/2006/relationships/customXml" Target="../ink/ink793.xml"/><Relationship Id="rId97" Type="http://schemas.openxmlformats.org/officeDocument/2006/relationships/image" Target="../media/image307.png"/><Relationship Id="rId104" Type="http://schemas.openxmlformats.org/officeDocument/2006/relationships/customXml" Target="../ink/ink807.xml"/><Relationship Id="rId120" Type="http://schemas.openxmlformats.org/officeDocument/2006/relationships/customXml" Target="../ink/ink815.xml"/><Relationship Id="rId125" Type="http://schemas.openxmlformats.org/officeDocument/2006/relationships/image" Target="../media/image688.png"/><Relationship Id="rId141" Type="http://schemas.openxmlformats.org/officeDocument/2006/relationships/image" Target="../media/image696.png"/><Relationship Id="rId146" Type="http://schemas.openxmlformats.org/officeDocument/2006/relationships/customXml" Target="../ink/ink828.xml"/><Relationship Id="rId7" Type="http://schemas.openxmlformats.org/officeDocument/2006/relationships/image" Target="../media/image243.png"/><Relationship Id="rId71" Type="http://schemas.openxmlformats.org/officeDocument/2006/relationships/image" Target="../media/image275.png"/><Relationship Id="rId92" Type="http://schemas.openxmlformats.org/officeDocument/2006/relationships/customXml" Target="../ink/ink801.xml"/><Relationship Id="rId2" Type="http://schemas.openxmlformats.org/officeDocument/2006/relationships/customXml" Target="../ink/ink756.xml"/><Relationship Id="rId29" Type="http://schemas.openxmlformats.org/officeDocument/2006/relationships/image" Target="../media/image254.png"/><Relationship Id="rId24" Type="http://schemas.openxmlformats.org/officeDocument/2006/relationships/customXml" Target="../ink/ink767.xml"/><Relationship Id="rId40" Type="http://schemas.openxmlformats.org/officeDocument/2006/relationships/customXml" Target="../ink/ink775.xml"/><Relationship Id="rId45" Type="http://schemas.openxmlformats.org/officeDocument/2006/relationships/image" Target="../media/image262.png"/><Relationship Id="rId66" Type="http://schemas.openxmlformats.org/officeDocument/2006/relationships/customXml" Target="../ink/ink788.xml"/><Relationship Id="rId87" Type="http://schemas.openxmlformats.org/officeDocument/2006/relationships/image" Target="../media/image283.png"/><Relationship Id="rId110" Type="http://schemas.openxmlformats.org/officeDocument/2006/relationships/customXml" Target="../ink/ink810.xml"/><Relationship Id="rId115" Type="http://schemas.openxmlformats.org/officeDocument/2006/relationships/image" Target="../media/image683.png"/><Relationship Id="rId131" Type="http://schemas.openxmlformats.org/officeDocument/2006/relationships/image" Target="../media/image691.png"/><Relationship Id="rId136" Type="http://schemas.openxmlformats.org/officeDocument/2006/relationships/customXml" Target="../ink/ink823.xml"/><Relationship Id="rId61" Type="http://schemas.openxmlformats.org/officeDocument/2006/relationships/image" Target="../media/image270.png"/><Relationship Id="rId82" Type="http://schemas.openxmlformats.org/officeDocument/2006/relationships/customXml" Target="../ink/ink796.xml"/><Relationship Id="rId19" Type="http://schemas.openxmlformats.org/officeDocument/2006/relationships/image" Target="../media/image249.png"/><Relationship Id="rId14" Type="http://schemas.openxmlformats.org/officeDocument/2006/relationships/customXml" Target="../ink/ink762.xml"/><Relationship Id="rId30" Type="http://schemas.openxmlformats.org/officeDocument/2006/relationships/customXml" Target="../ink/ink770.xml"/><Relationship Id="rId35" Type="http://schemas.openxmlformats.org/officeDocument/2006/relationships/image" Target="../media/image257.png"/><Relationship Id="rId56" Type="http://schemas.openxmlformats.org/officeDocument/2006/relationships/customXml" Target="../ink/ink783.xml"/><Relationship Id="rId77" Type="http://schemas.openxmlformats.org/officeDocument/2006/relationships/image" Target="../media/image278.png"/><Relationship Id="rId100" Type="http://schemas.openxmlformats.org/officeDocument/2006/relationships/customXml" Target="../ink/ink805.xml"/><Relationship Id="rId105" Type="http://schemas.openxmlformats.org/officeDocument/2006/relationships/image" Target="../media/image314.png"/><Relationship Id="rId126" Type="http://schemas.openxmlformats.org/officeDocument/2006/relationships/customXml" Target="../ink/ink818.xml"/><Relationship Id="rId147" Type="http://schemas.openxmlformats.org/officeDocument/2006/relationships/image" Target="../media/image699.png"/><Relationship Id="rId8" Type="http://schemas.openxmlformats.org/officeDocument/2006/relationships/customXml" Target="../ink/ink759.xml"/><Relationship Id="rId51" Type="http://schemas.openxmlformats.org/officeDocument/2006/relationships/image" Target="../media/image265.png"/><Relationship Id="rId72" Type="http://schemas.openxmlformats.org/officeDocument/2006/relationships/customXml" Target="../ink/ink791.xml"/><Relationship Id="rId93" Type="http://schemas.openxmlformats.org/officeDocument/2006/relationships/image" Target="../media/image305.png"/><Relationship Id="rId98" Type="http://schemas.openxmlformats.org/officeDocument/2006/relationships/customXml" Target="../ink/ink804.xml"/><Relationship Id="rId121" Type="http://schemas.openxmlformats.org/officeDocument/2006/relationships/image" Target="../media/image686.png"/><Relationship Id="rId142" Type="http://schemas.openxmlformats.org/officeDocument/2006/relationships/customXml" Target="../ink/ink826.xml"/><Relationship Id="rId3" Type="http://schemas.openxmlformats.org/officeDocument/2006/relationships/image" Target="../media/image241.png"/><Relationship Id="rId25" Type="http://schemas.openxmlformats.org/officeDocument/2006/relationships/image" Target="../media/image252.png"/><Relationship Id="rId46" Type="http://schemas.openxmlformats.org/officeDocument/2006/relationships/customXml" Target="../ink/ink778.xml"/><Relationship Id="rId67" Type="http://schemas.openxmlformats.org/officeDocument/2006/relationships/image" Target="../media/image273.png"/><Relationship Id="rId116" Type="http://schemas.openxmlformats.org/officeDocument/2006/relationships/customXml" Target="../ink/ink813.xml"/><Relationship Id="rId137" Type="http://schemas.openxmlformats.org/officeDocument/2006/relationships/image" Target="../media/image694.png"/><Relationship Id="rId20" Type="http://schemas.openxmlformats.org/officeDocument/2006/relationships/customXml" Target="../ink/ink765.xml"/><Relationship Id="rId41" Type="http://schemas.openxmlformats.org/officeDocument/2006/relationships/image" Target="../media/image260.png"/><Relationship Id="rId62" Type="http://schemas.openxmlformats.org/officeDocument/2006/relationships/customXml" Target="../ink/ink786.xml"/><Relationship Id="rId83" Type="http://schemas.openxmlformats.org/officeDocument/2006/relationships/image" Target="../media/image281.png"/><Relationship Id="rId88" Type="http://schemas.openxmlformats.org/officeDocument/2006/relationships/customXml" Target="../ink/ink799.xml"/><Relationship Id="rId111" Type="http://schemas.openxmlformats.org/officeDocument/2006/relationships/image" Target="../media/image317.png"/><Relationship Id="rId132" Type="http://schemas.openxmlformats.org/officeDocument/2006/relationships/customXml" Target="../ink/ink821.xml"/><Relationship Id="rId15" Type="http://schemas.openxmlformats.org/officeDocument/2006/relationships/image" Target="../media/image247.png"/><Relationship Id="rId36" Type="http://schemas.openxmlformats.org/officeDocument/2006/relationships/customXml" Target="../ink/ink773.xml"/><Relationship Id="rId57" Type="http://schemas.openxmlformats.org/officeDocument/2006/relationships/image" Target="../media/image268.png"/><Relationship Id="rId106" Type="http://schemas.openxmlformats.org/officeDocument/2006/relationships/customXml" Target="../ink/ink808.xml"/><Relationship Id="rId127" Type="http://schemas.openxmlformats.org/officeDocument/2006/relationships/image" Target="../media/image689.png"/><Relationship Id="rId10" Type="http://schemas.openxmlformats.org/officeDocument/2006/relationships/customXml" Target="../ink/ink760.xml"/><Relationship Id="rId31" Type="http://schemas.openxmlformats.org/officeDocument/2006/relationships/image" Target="../media/image255.png"/><Relationship Id="rId52" Type="http://schemas.openxmlformats.org/officeDocument/2006/relationships/customXml" Target="../ink/ink781.xml"/><Relationship Id="rId73" Type="http://schemas.openxmlformats.org/officeDocument/2006/relationships/image" Target="../media/image276.png"/><Relationship Id="rId78" Type="http://schemas.openxmlformats.org/officeDocument/2006/relationships/customXml" Target="../ink/ink794.xml"/><Relationship Id="rId94" Type="http://schemas.openxmlformats.org/officeDocument/2006/relationships/customXml" Target="../ink/ink802.xml"/><Relationship Id="rId99" Type="http://schemas.openxmlformats.org/officeDocument/2006/relationships/image" Target="../media/image311.png"/><Relationship Id="rId101" Type="http://schemas.openxmlformats.org/officeDocument/2006/relationships/image" Target="../media/image312.png"/><Relationship Id="rId122" Type="http://schemas.openxmlformats.org/officeDocument/2006/relationships/customXml" Target="../ink/ink816.xml"/><Relationship Id="rId143" Type="http://schemas.openxmlformats.org/officeDocument/2006/relationships/image" Target="../media/image697.png"/><Relationship Id="rId148" Type="http://schemas.openxmlformats.org/officeDocument/2006/relationships/customXml" Target="../ink/ink829.xml"/><Relationship Id="rId4" Type="http://schemas.openxmlformats.org/officeDocument/2006/relationships/customXml" Target="../ink/ink757.xml"/><Relationship Id="rId9" Type="http://schemas.openxmlformats.org/officeDocument/2006/relationships/image" Target="../media/image244.png"/><Relationship Id="rId26" Type="http://schemas.openxmlformats.org/officeDocument/2006/relationships/customXml" Target="../ink/ink768.xml"/><Relationship Id="rId47" Type="http://schemas.openxmlformats.org/officeDocument/2006/relationships/image" Target="../media/image263.png"/><Relationship Id="rId68" Type="http://schemas.openxmlformats.org/officeDocument/2006/relationships/customXml" Target="../ink/ink789.xml"/><Relationship Id="rId89" Type="http://schemas.openxmlformats.org/officeDocument/2006/relationships/image" Target="../media/image284.png"/><Relationship Id="rId112" Type="http://schemas.openxmlformats.org/officeDocument/2006/relationships/customXml" Target="../ink/ink811.xml"/><Relationship Id="rId133" Type="http://schemas.openxmlformats.org/officeDocument/2006/relationships/image" Target="../media/image692.png"/><Relationship Id="rId16" Type="http://schemas.openxmlformats.org/officeDocument/2006/relationships/customXml" Target="../ink/ink763.xml"/><Relationship Id="rId37" Type="http://schemas.openxmlformats.org/officeDocument/2006/relationships/image" Target="../media/image258.png"/><Relationship Id="rId58" Type="http://schemas.openxmlformats.org/officeDocument/2006/relationships/customXml" Target="../ink/ink784.xml"/><Relationship Id="rId79" Type="http://schemas.openxmlformats.org/officeDocument/2006/relationships/image" Target="../media/image279.png"/><Relationship Id="rId102" Type="http://schemas.openxmlformats.org/officeDocument/2006/relationships/customXml" Target="../ink/ink806.xml"/><Relationship Id="rId123" Type="http://schemas.openxmlformats.org/officeDocument/2006/relationships/image" Target="../media/image687.png"/><Relationship Id="rId144" Type="http://schemas.openxmlformats.org/officeDocument/2006/relationships/customXml" Target="../ink/ink827.xml"/><Relationship Id="rId90" Type="http://schemas.openxmlformats.org/officeDocument/2006/relationships/customXml" Target="../ink/ink80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8.png"/><Relationship Id="rId299" Type="http://schemas.openxmlformats.org/officeDocument/2006/relationships/image" Target="../media/image847.png"/><Relationship Id="rId21" Type="http://schemas.openxmlformats.org/officeDocument/2006/relationships/image" Target="../media/image710.png"/><Relationship Id="rId63" Type="http://schemas.openxmlformats.org/officeDocument/2006/relationships/image" Target="../media/image731.png"/><Relationship Id="rId159" Type="http://schemas.openxmlformats.org/officeDocument/2006/relationships/image" Target="../media/image779.png"/><Relationship Id="rId324" Type="http://schemas.openxmlformats.org/officeDocument/2006/relationships/customXml" Target="../ink/ink991.xml"/><Relationship Id="rId170" Type="http://schemas.openxmlformats.org/officeDocument/2006/relationships/customXml" Target="../ink/ink914.xml"/><Relationship Id="rId226" Type="http://schemas.openxmlformats.org/officeDocument/2006/relationships/customXml" Target="../ink/ink942.xml"/><Relationship Id="rId268" Type="http://schemas.openxmlformats.org/officeDocument/2006/relationships/customXml" Target="../ink/ink963.xml"/><Relationship Id="rId32" Type="http://schemas.openxmlformats.org/officeDocument/2006/relationships/customXml" Target="../ink/ink845.xml"/><Relationship Id="rId74" Type="http://schemas.openxmlformats.org/officeDocument/2006/relationships/customXml" Target="../ink/ink866.xml"/><Relationship Id="rId128" Type="http://schemas.openxmlformats.org/officeDocument/2006/relationships/customXml" Target="../ink/ink893.xml"/><Relationship Id="rId5" Type="http://schemas.openxmlformats.org/officeDocument/2006/relationships/image" Target="../media/image702.png"/><Relationship Id="rId181" Type="http://schemas.openxmlformats.org/officeDocument/2006/relationships/image" Target="../media/image789.png"/><Relationship Id="rId237" Type="http://schemas.openxmlformats.org/officeDocument/2006/relationships/image" Target="../media/image816.png"/><Relationship Id="rId279" Type="http://schemas.openxmlformats.org/officeDocument/2006/relationships/image" Target="../media/image837.png"/><Relationship Id="rId43" Type="http://schemas.openxmlformats.org/officeDocument/2006/relationships/image" Target="../media/image721.png"/><Relationship Id="rId139" Type="http://schemas.openxmlformats.org/officeDocument/2006/relationships/image" Target="../media/image769.png"/><Relationship Id="rId290" Type="http://schemas.openxmlformats.org/officeDocument/2006/relationships/customXml" Target="../ink/ink974.xml"/><Relationship Id="rId304" Type="http://schemas.openxmlformats.org/officeDocument/2006/relationships/customXml" Target="../ink/ink981.xml"/><Relationship Id="rId85" Type="http://schemas.openxmlformats.org/officeDocument/2006/relationships/image" Target="../media/image742.png"/><Relationship Id="rId150" Type="http://schemas.openxmlformats.org/officeDocument/2006/relationships/customXml" Target="../ink/ink904.xml"/><Relationship Id="rId192" Type="http://schemas.openxmlformats.org/officeDocument/2006/relationships/customXml" Target="../ink/ink925.xml"/><Relationship Id="rId206" Type="http://schemas.openxmlformats.org/officeDocument/2006/relationships/customXml" Target="../ink/ink932.xml"/><Relationship Id="rId248" Type="http://schemas.openxmlformats.org/officeDocument/2006/relationships/customXml" Target="../ink/ink953.xml"/><Relationship Id="rId12" Type="http://schemas.openxmlformats.org/officeDocument/2006/relationships/customXml" Target="../ink/ink835.xml"/><Relationship Id="rId108" Type="http://schemas.openxmlformats.org/officeDocument/2006/relationships/customXml" Target="../ink/ink883.xml"/><Relationship Id="rId315" Type="http://schemas.openxmlformats.org/officeDocument/2006/relationships/image" Target="../media/image855.png"/><Relationship Id="rId54" Type="http://schemas.openxmlformats.org/officeDocument/2006/relationships/customXml" Target="../ink/ink856.xml"/><Relationship Id="rId96" Type="http://schemas.openxmlformats.org/officeDocument/2006/relationships/customXml" Target="../ink/ink877.xml"/><Relationship Id="rId161" Type="http://schemas.openxmlformats.org/officeDocument/2006/relationships/image" Target="../media/image780.png"/><Relationship Id="rId217" Type="http://schemas.openxmlformats.org/officeDocument/2006/relationships/image" Target="../media/image806.png"/><Relationship Id="rId259" Type="http://schemas.openxmlformats.org/officeDocument/2006/relationships/image" Target="../media/image827.png"/><Relationship Id="rId23" Type="http://schemas.openxmlformats.org/officeDocument/2006/relationships/image" Target="../media/image711.png"/><Relationship Id="rId119" Type="http://schemas.openxmlformats.org/officeDocument/2006/relationships/image" Target="../media/image759.png"/><Relationship Id="rId270" Type="http://schemas.openxmlformats.org/officeDocument/2006/relationships/customXml" Target="../ink/ink964.xml"/><Relationship Id="rId326" Type="http://schemas.openxmlformats.org/officeDocument/2006/relationships/customXml" Target="../ink/ink992.xml"/><Relationship Id="rId65" Type="http://schemas.openxmlformats.org/officeDocument/2006/relationships/image" Target="../media/image732.png"/><Relationship Id="rId130" Type="http://schemas.openxmlformats.org/officeDocument/2006/relationships/customXml" Target="../ink/ink894.xml"/><Relationship Id="rId172" Type="http://schemas.openxmlformats.org/officeDocument/2006/relationships/customXml" Target="../ink/ink915.xml"/><Relationship Id="rId228" Type="http://schemas.openxmlformats.org/officeDocument/2006/relationships/customXml" Target="../ink/ink943.xml"/><Relationship Id="rId281" Type="http://schemas.openxmlformats.org/officeDocument/2006/relationships/image" Target="../media/image838.png"/><Relationship Id="rId34" Type="http://schemas.openxmlformats.org/officeDocument/2006/relationships/customXml" Target="../ink/ink846.xml"/><Relationship Id="rId76" Type="http://schemas.openxmlformats.org/officeDocument/2006/relationships/customXml" Target="../ink/ink867.xml"/><Relationship Id="rId141" Type="http://schemas.openxmlformats.org/officeDocument/2006/relationships/image" Target="../media/image770.png"/><Relationship Id="rId7" Type="http://schemas.openxmlformats.org/officeDocument/2006/relationships/image" Target="../media/image703.png"/><Relationship Id="rId183" Type="http://schemas.openxmlformats.org/officeDocument/2006/relationships/image" Target="../media/image790.png"/><Relationship Id="rId239" Type="http://schemas.openxmlformats.org/officeDocument/2006/relationships/image" Target="../media/image817.png"/><Relationship Id="rId250" Type="http://schemas.openxmlformats.org/officeDocument/2006/relationships/customXml" Target="../ink/ink954.xml"/><Relationship Id="rId292" Type="http://schemas.openxmlformats.org/officeDocument/2006/relationships/customXml" Target="../ink/ink975.xml"/><Relationship Id="rId306" Type="http://schemas.openxmlformats.org/officeDocument/2006/relationships/customXml" Target="../ink/ink982.xml"/><Relationship Id="rId24" Type="http://schemas.openxmlformats.org/officeDocument/2006/relationships/customXml" Target="../ink/ink841.xml"/><Relationship Id="rId45" Type="http://schemas.openxmlformats.org/officeDocument/2006/relationships/image" Target="../media/image722.png"/><Relationship Id="rId66" Type="http://schemas.openxmlformats.org/officeDocument/2006/relationships/customXml" Target="../ink/ink862.xml"/><Relationship Id="rId87" Type="http://schemas.openxmlformats.org/officeDocument/2006/relationships/image" Target="../media/image743.png"/><Relationship Id="rId110" Type="http://schemas.openxmlformats.org/officeDocument/2006/relationships/customXml" Target="../ink/ink884.xml"/><Relationship Id="rId131" Type="http://schemas.openxmlformats.org/officeDocument/2006/relationships/image" Target="../media/image765.png"/><Relationship Id="rId327" Type="http://schemas.openxmlformats.org/officeDocument/2006/relationships/image" Target="../media/image861.png"/><Relationship Id="rId152" Type="http://schemas.openxmlformats.org/officeDocument/2006/relationships/customXml" Target="../ink/ink905.xml"/><Relationship Id="rId173" Type="http://schemas.openxmlformats.org/officeDocument/2006/relationships/image" Target="../media/image786.png"/><Relationship Id="rId194" Type="http://schemas.openxmlformats.org/officeDocument/2006/relationships/customXml" Target="../ink/ink926.xml"/><Relationship Id="rId208" Type="http://schemas.openxmlformats.org/officeDocument/2006/relationships/customXml" Target="../ink/ink933.xml"/><Relationship Id="rId229" Type="http://schemas.openxmlformats.org/officeDocument/2006/relationships/image" Target="../media/image812.png"/><Relationship Id="rId240" Type="http://schemas.openxmlformats.org/officeDocument/2006/relationships/customXml" Target="../ink/ink949.xml"/><Relationship Id="rId261" Type="http://schemas.openxmlformats.org/officeDocument/2006/relationships/image" Target="../media/image828.png"/><Relationship Id="rId14" Type="http://schemas.openxmlformats.org/officeDocument/2006/relationships/customXml" Target="../ink/ink836.xml"/><Relationship Id="rId35" Type="http://schemas.openxmlformats.org/officeDocument/2006/relationships/image" Target="../media/image717.png"/><Relationship Id="rId56" Type="http://schemas.openxmlformats.org/officeDocument/2006/relationships/customXml" Target="../ink/ink857.xml"/><Relationship Id="rId77" Type="http://schemas.openxmlformats.org/officeDocument/2006/relationships/image" Target="../media/image738.png"/><Relationship Id="rId100" Type="http://schemas.openxmlformats.org/officeDocument/2006/relationships/customXml" Target="../ink/ink879.xml"/><Relationship Id="rId282" Type="http://schemas.openxmlformats.org/officeDocument/2006/relationships/customXml" Target="../ink/ink970.xml"/><Relationship Id="rId317" Type="http://schemas.openxmlformats.org/officeDocument/2006/relationships/image" Target="../media/image856.png"/><Relationship Id="rId8" Type="http://schemas.openxmlformats.org/officeDocument/2006/relationships/customXml" Target="../ink/ink833.xml"/><Relationship Id="rId98" Type="http://schemas.openxmlformats.org/officeDocument/2006/relationships/customXml" Target="../ink/ink878.xml"/><Relationship Id="rId121" Type="http://schemas.openxmlformats.org/officeDocument/2006/relationships/image" Target="../media/image760.png"/><Relationship Id="rId142" Type="http://schemas.openxmlformats.org/officeDocument/2006/relationships/customXml" Target="../ink/ink900.xml"/><Relationship Id="rId163" Type="http://schemas.openxmlformats.org/officeDocument/2006/relationships/image" Target="../media/image781.png"/><Relationship Id="rId184" Type="http://schemas.openxmlformats.org/officeDocument/2006/relationships/customXml" Target="../ink/ink921.xml"/><Relationship Id="rId219" Type="http://schemas.openxmlformats.org/officeDocument/2006/relationships/image" Target="../media/image807.png"/><Relationship Id="rId230" Type="http://schemas.openxmlformats.org/officeDocument/2006/relationships/customXml" Target="../ink/ink944.xml"/><Relationship Id="rId251" Type="http://schemas.openxmlformats.org/officeDocument/2006/relationships/image" Target="../media/image823.png"/><Relationship Id="rId25" Type="http://schemas.openxmlformats.org/officeDocument/2006/relationships/image" Target="../media/image712.png"/><Relationship Id="rId46" Type="http://schemas.openxmlformats.org/officeDocument/2006/relationships/customXml" Target="../ink/ink852.xml"/><Relationship Id="rId67" Type="http://schemas.openxmlformats.org/officeDocument/2006/relationships/image" Target="../media/image733.png"/><Relationship Id="rId272" Type="http://schemas.openxmlformats.org/officeDocument/2006/relationships/customXml" Target="../ink/ink965.xml"/><Relationship Id="rId293" Type="http://schemas.openxmlformats.org/officeDocument/2006/relationships/image" Target="../media/image844.png"/><Relationship Id="rId307" Type="http://schemas.openxmlformats.org/officeDocument/2006/relationships/image" Target="../media/image851.png"/><Relationship Id="rId328" Type="http://schemas.openxmlformats.org/officeDocument/2006/relationships/customXml" Target="../ink/ink993.xml"/><Relationship Id="rId88" Type="http://schemas.openxmlformats.org/officeDocument/2006/relationships/customXml" Target="../ink/ink873.xml"/><Relationship Id="rId111" Type="http://schemas.openxmlformats.org/officeDocument/2006/relationships/image" Target="../media/image755.png"/><Relationship Id="rId132" Type="http://schemas.openxmlformats.org/officeDocument/2006/relationships/customXml" Target="../ink/ink895.xml"/><Relationship Id="rId153" Type="http://schemas.openxmlformats.org/officeDocument/2006/relationships/image" Target="../media/image776.png"/><Relationship Id="rId174" Type="http://schemas.openxmlformats.org/officeDocument/2006/relationships/customXml" Target="../ink/ink916.xml"/><Relationship Id="rId195" Type="http://schemas.openxmlformats.org/officeDocument/2006/relationships/image" Target="../media/image796.png"/><Relationship Id="rId209" Type="http://schemas.openxmlformats.org/officeDocument/2006/relationships/image" Target="../media/image802.png"/><Relationship Id="rId220" Type="http://schemas.openxmlformats.org/officeDocument/2006/relationships/customXml" Target="../ink/ink939.xml"/><Relationship Id="rId241" Type="http://schemas.openxmlformats.org/officeDocument/2006/relationships/image" Target="../media/image818.png"/><Relationship Id="rId15" Type="http://schemas.openxmlformats.org/officeDocument/2006/relationships/image" Target="../media/image707.png"/><Relationship Id="rId36" Type="http://schemas.openxmlformats.org/officeDocument/2006/relationships/customXml" Target="../ink/ink847.xml"/><Relationship Id="rId57" Type="http://schemas.openxmlformats.org/officeDocument/2006/relationships/image" Target="../media/image728.png"/><Relationship Id="rId262" Type="http://schemas.openxmlformats.org/officeDocument/2006/relationships/customXml" Target="../ink/ink960.xml"/><Relationship Id="rId283" Type="http://schemas.openxmlformats.org/officeDocument/2006/relationships/image" Target="../media/image839.png"/><Relationship Id="rId318" Type="http://schemas.openxmlformats.org/officeDocument/2006/relationships/customXml" Target="../ink/ink988.xml"/><Relationship Id="rId78" Type="http://schemas.openxmlformats.org/officeDocument/2006/relationships/customXml" Target="../ink/ink868.xml"/><Relationship Id="rId99" Type="http://schemas.openxmlformats.org/officeDocument/2006/relationships/image" Target="../media/image749.png"/><Relationship Id="rId101" Type="http://schemas.openxmlformats.org/officeDocument/2006/relationships/image" Target="../media/image750.png"/><Relationship Id="rId122" Type="http://schemas.openxmlformats.org/officeDocument/2006/relationships/customXml" Target="../ink/ink890.xml"/><Relationship Id="rId143" Type="http://schemas.openxmlformats.org/officeDocument/2006/relationships/image" Target="../media/image771.png"/><Relationship Id="rId164" Type="http://schemas.openxmlformats.org/officeDocument/2006/relationships/customXml" Target="../ink/ink911.xml"/><Relationship Id="rId185" Type="http://schemas.openxmlformats.org/officeDocument/2006/relationships/image" Target="../media/image791.png"/><Relationship Id="rId9" Type="http://schemas.openxmlformats.org/officeDocument/2006/relationships/image" Target="../media/image704.png"/><Relationship Id="rId210" Type="http://schemas.openxmlformats.org/officeDocument/2006/relationships/customXml" Target="../ink/ink934.xml"/><Relationship Id="rId26" Type="http://schemas.openxmlformats.org/officeDocument/2006/relationships/customXml" Target="../ink/ink842.xml"/><Relationship Id="rId231" Type="http://schemas.openxmlformats.org/officeDocument/2006/relationships/image" Target="../media/image813.png"/><Relationship Id="rId252" Type="http://schemas.openxmlformats.org/officeDocument/2006/relationships/customXml" Target="../ink/ink955.xml"/><Relationship Id="rId273" Type="http://schemas.openxmlformats.org/officeDocument/2006/relationships/image" Target="../media/image834.png"/><Relationship Id="rId294" Type="http://schemas.openxmlformats.org/officeDocument/2006/relationships/customXml" Target="../ink/ink976.xml"/><Relationship Id="rId308" Type="http://schemas.openxmlformats.org/officeDocument/2006/relationships/customXml" Target="../ink/ink983.xml"/><Relationship Id="rId329" Type="http://schemas.openxmlformats.org/officeDocument/2006/relationships/image" Target="../media/image862.png"/><Relationship Id="rId47" Type="http://schemas.openxmlformats.org/officeDocument/2006/relationships/image" Target="../media/image723.png"/><Relationship Id="rId68" Type="http://schemas.openxmlformats.org/officeDocument/2006/relationships/customXml" Target="../ink/ink863.xml"/><Relationship Id="rId89" Type="http://schemas.openxmlformats.org/officeDocument/2006/relationships/image" Target="../media/image744.png"/><Relationship Id="rId112" Type="http://schemas.openxmlformats.org/officeDocument/2006/relationships/customXml" Target="../ink/ink885.xml"/><Relationship Id="rId133" Type="http://schemas.openxmlformats.org/officeDocument/2006/relationships/image" Target="../media/image766.png"/><Relationship Id="rId154" Type="http://schemas.openxmlformats.org/officeDocument/2006/relationships/customXml" Target="../ink/ink906.xml"/><Relationship Id="rId175" Type="http://schemas.openxmlformats.org/officeDocument/2006/relationships/image" Target="../media/image787.png"/><Relationship Id="rId196" Type="http://schemas.openxmlformats.org/officeDocument/2006/relationships/customXml" Target="../ink/ink927.xml"/><Relationship Id="rId200" Type="http://schemas.openxmlformats.org/officeDocument/2006/relationships/customXml" Target="../ink/ink929.xml"/><Relationship Id="rId16" Type="http://schemas.openxmlformats.org/officeDocument/2006/relationships/customXml" Target="../ink/ink837.xml"/><Relationship Id="rId221" Type="http://schemas.openxmlformats.org/officeDocument/2006/relationships/image" Target="../media/image808.png"/><Relationship Id="rId242" Type="http://schemas.openxmlformats.org/officeDocument/2006/relationships/customXml" Target="../ink/ink950.xml"/><Relationship Id="rId263" Type="http://schemas.openxmlformats.org/officeDocument/2006/relationships/image" Target="../media/image829.png"/><Relationship Id="rId284" Type="http://schemas.openxmlformats.org/officeDocument/2006/relationships/customXml" Target="../ink/ink971.xml"/><Relationship Id="rId319" Type="http://schemas.openxmlformats.org/officeDocument/2006/relationships/image" Target="../media/image857.png"/><Relationship Id="rId37" Type="http://schemas.openxmlformats.org/officeDocument/2006/relationships/image" Target="../media/image718.png"/><Relationship Id="rId58" Type="http://schemas.openxmlformats.org/officeDocument/2006/relationships/customXml" Target="../ink/ink858.xml"/><Relationship Id="rId79" Type="http://schemas.openxmlformats.org/officeDocument/2006/relationships/image" Target="../media/image739.png"/><Relationship Id="rId102" Type="http://schemas.openxmlformats.org/officeDocument/2006/relationships/customXml" Target="../ink/ink880.xml"/><Relationship Id="rId123" Type="http://schemas.openxmlformats.org/officeDocument/2006/relationships/image" Target="../media/image761.png"/><Relationship Id="rId144" Type="http://schemas.openxmlformats.org/officeDocument/2006/relationships/customXml" Target="../ink/ink901.xml"/><Relationship Id="rId330" Type="http://schemas.openxmlformats.org/officeDocument/2006/relationships/customXml" Target="../ink/ink994.xml"/><Relationship Id="rId90" Type="http://schemas.openxmlformats.org/officeDocument/2006/relationships/customXml" Target="../ink/ink874.xml"/><Relationship Id="rId165" Type="http://schemas.openxmlformats.org/officeDocument/2006/relationships/image" Target="../media/image782.png"/><Relationship Id="rId186" Type="http://schemas.openxmlformats.org/officeDocument/2006/relationships/customXml" Target="../ink/ink922.xml"/><Relationship Id="rId211" Type="http://schemas.openxmlformats.org/officeDocument/2006/relationships/image" Target="../media/image803.png"/><Relationship Id="rId232" Type="http://schemas.openxmlformats.org/officeDocument/2006/relationships/customXml" Target="../ink/ink945.xml"/><Relationship Id="rId253" Type="http://schemas.openxmlformats.org/officeDocument/2006/relationships/image" Target="../media/image824.png"/><Relationship Id="rId274" Type="http://schemas.openxmlformats.org/officeDocument/2006/relationships/customXml" Target="../ink/ink966.xml"/><Relationship Id="rId295" Type="http://schemas.openxmlformats.org/officeDocument/2006/relationships/image" Target="../media/image845.png"/><Relationship Id="rId309" Type="http://schemas.openxmlformats.org/officeDocument/2006/relationships/image" Target="../media/image852.png"/><Relationship Id="rId27" Type="http://schemas.openxmlformats.org/officeDocument/2006/relationships/image" Target="../media/image713.png"/><Relationship Id="rId48" Type="http://schemas.openxmlformats.org/officeDocument/2006/relationships/customXml" Target="../ink/ink853.xml"/><Relationship Id="rId69" Type="http://schemas.openxmlformats.org/officeDocument/2006/relationships/image" Target="../media/image734.png"/><Relationship Id="rId113" Type="http://schemas.openxmlformats.org/officeDocument/2006/relationships/image" Target="../media/image756.png"/><Relationship Id="rId134" Type="http://schemas.openxmlformats.org/officeDocument/2006/relationships/customXml" Target="../ink/ink896.xml"/><Relationship Id="rId320" Type="http://schemas.openxmlformats.org/officeDocument/2006/relationships/customXml" Target="../ink/ink989.xml"/><Relationship Id="rId80" Type="http://schemas.openxmlformats.org/officeDocument/2006/relationships/customXml" Target="../ink/ink869.xml"/><Relationship Id="rId155" Type="http://schemas.openxmlformats.org/officeDocument/2006/relationships/image" Target="../media/image777.png"/><Relationship Id="rId176" Type="http://schemas.openxmlformats.org/officeDocument/2006/relationships/customXml" Target="../ink/ink917.xml"/><Relationship Id="rId197" Type="http://schemas.openxmlformats.org/officeDocument/2006/relationships/image" Target="../media/image797.png"/><Relationship Id="rId201" Type="http://schemas.openxmlformats.org/officeDocument/2006/relationships/image" Target="../media/image799.png"/><Relationship Id="rId222" Type="http://schemas.openxmlformats.org/officeDocument/2006/relationships/customXml" Target="../ink/ink940.xml"/><Relationship Id="rId243" Type="http://schemas.openxmlformats.org/officeDocument/2006/relationships/image" Target="../media/image819.png"/><Relationship Id="rId264" Type="http://schemas.openxmlformats.org/officeDocument/2006/relationships/customXml" Target="../ink/ink961.xml"/><Relationship Id="rId285" Type="http://schemas.openxmlformats.org/officeDocument/2006/relationships/image" Target="../media/image840.png"/><Relationship Id="rId17" Type="http://schemas.openxmlformats.org/officeDocument/2006/relationships/image" Target="../media/image708.png"/><Relationship Id="rId38" Type="http://schemas.openxmlformats.org/officeDocument/2006/relationships/customXml" Target="../ink/ink848.xml"/><Relationship Id="rId59" Type="http://schemas.openxmlformats.org/officeDocument/2006/relationships/image" Target="../media/image729.png"/><Relationship Id="rId103" Type="http://schemas.openxmlformats.org/officeDocument/2006/relationships/image" Target="../media/image751.png"/><Relationship Id="rId124" Type="http://schemas.openxmlformats.org/officeDocument/2006/relationships/customXml" Target="../ink/ink891.xml"/><Relationship Id="rId310" Type="http://schemas.openxmlformats.org/officeDocument/2006/relationships/customXml" Target="../ink/ink984.xml"/><Relationship Id="rId70" Type="http://schemas.openxmlformats.org/officeDocument/2006/relationships/customXml" Target="../ink/ink864.xml"/><Relationship Id="rId91" Type="http://schemas.openxmlformats.org/officeDocument/2006/relationships/image" Target="../media/image745.png"/><Relationship Id="rId145" Type="http://schemas.openxmlformats.org/officeDocument/2006/relationships/image" Target="../media/image772.png"/><Relationship Id="rId166" Type="http://schemas.openxmlformats.org/officeDocument/2006/relationships/customXml" Target="../ink/ink912.xml"/><Relationship Id="rId187" Type="http://schemas.openxmlformats.org/officeDocument/2006/relationships/image" Target="../media/image792.png"/><Relationship Id="rId331" Type="http://schemas.openxmlformats.org/officeDocument/2006/relationships/image" Target="../media/image86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35.xml"/><Relationship Id="rId233" Type="http://schemas.openxmlformats.org/officeDocument/2006/relationships/image" Target="../media/image814.png"/><Relationship Id="rId254" Type="http://schemas.openxmlformats.org/officeDocument/2006/relationships/customXml" Target="../ink/ink956.xml"/><Relationship Id="rId28" Type="http://schemas.openxmlformats.org/officeDocument/2006/relationships/customXml" Target="../ink/ink843.xml"/><Relationship Id="rId49" Type="http://schemas.openxmlformats.org/officeDocument/2006/relationships/image" Target="../media/image724.png"/><Relationship Id="rId114" Type="http://schemas.openxmlformats.org/officeDocument/2006/relationships/customXml" Target="../ink/ink886.xml"/><Relationship Id="rId275" Type="http://schemas.openxmlformats.org/officeDocument/2006/relationships/image" Target="../media/image835.png"/><Relationship Id="rId296" Type="http://schemas.openxmlformats.org/officeDocument/2006/relationships/customXml" Target="../ink/ink977.xml"/><Relationship Id="rId300" Type="http://schemas.openxmlformats.org/officeDocument/2006/relationships/customXml" Target="../ink/ink979.xml"/><Relationship Id="rId60" Type="http://schemas.openxmlformats.org/officeDocument/2006/relationships/customXml" Target="../ink/ink859.xml"/><Relationship Id="rId81" Type="http://schemas.openxmlformats.org/officeDocument/2006/relationships/image" Target="../media/image740.png"/><Relationship Id="rId135" Type="http://schemas.openxmlformats.org/officeDocument/2006/relationships/image" Target="../media/image767.png"/><Relationship Id="rId156" Type="http://schemas.openxmlformats.org/officeDocument/2006/relationships/customXml" Target="../ink/ink907.xml"/><Relationship Id="rId177" Type="http://schemas.openxmlformats.org/officeDocument/2006/relationships/image" Target="../media/image788.png"/><Relationship Id="rId198" Type="http://schemas.openxmlformats.org/officeDocument/2006/relationships/customXml" Target="../ink/ink928.xml"/><Relationship Id="rId321" Type="http://schemas.openxmlformats.org/officeDocument/2006/relationships/image" Target="../media/image858.png"/><Relationship Id="rId202" Type="http://schemas.openxmlformats.org/officeDocument/2006/relationships/customXml" Target="../ink/ink930.xml"/><Relationship Id="rId223" Type="http://schemas.openxmlformats.org/officeDocument/2006/relationships/image" Target="../media/image809.png"/><Relationship Id="rId244" Type="http://schemas.openxmlformats.org/officeDocument/2006/relationships/customXml" Target="../ink/ink951.xml"/><Relationship Id="rId18" Type="http://schemas.openxmlformats.org/officeDocument/2006/relationships/customXml" Target="../ink/ink838.xml"/><Relationship Id="rId39" Type="http://schemas.openxmlformats.org/officeDocument/2006/relationships/image" Target="../media/image719.png"/><Relationship Id="rId265" Type="http://schemas.openxmlformats.org/officeDocument/2006/relationships/image" Target="../media/image830.png"/><Relationship Id="rId286" Type="http://schemas.openxmlformats.org/officeDocument/2006/relationships/customXml" Target="../ink/ink972.xml"/><Relationship Id="rId50" Type="http://schemas.openxmlformats.org/officeDocument/2006/relationships/customXml" Target="../ink/ink854.xml"/><Relationship Id="rId104" Type="http://schemas.openxmlformats.org/officeDocument/2006/relationships/customXml" Target="../ink/ink881.xml"/><Relationship Id="rId125" Type="http://schemas.openxmlformats.org/officeDocument/2006/relationships/image" Target="../media/image762.png"/><Relationship Id="rId146" Type="http://schemas.openxmlformats.org/officeDocument/2006/relationships/customXml" Target="../ink/ink902.xml"/><Relationship Id="rId167" Type="http://schemas.openxmlformats.org/officeDocument/2006/relationships/image" Target="../media/image783.png"/><Relationship Id="rId188" Type="http://schemas.openxmlformats.org/officeDocument/2006/relationships/customXml" Target="../ink/ink923.xml"/><Relationship Id="rId311" Type="http://schemas.openxmlformats.org/officeDocument/2006/relationships/image" Target="../media/image853.png"/><Relationship Id="rId332" Type="http://schemas.openxmlformats.org/officeDocument/2006/relationships/customXml" Target="../ink/ink995.xml"/><Relationship Id="rId71" Type="http://schemas.openxmlformats.org/officeDocument/2006/relationships/image" Target="../media/image735.png"/><Relationship Id="rId92" Type="http://schemas.openxmlformats.org/officeDocument/2006/relationships/customXml" Target="../ink/ink875.xml"/><Relationship Id="rId213" Type="http://schemas.openxmlformats.org/officeDocument/2006/relationships/image" Target="../media/image804.png"/><Relationship Id="rId234" Type="http://schemas.openxmlformats.org/officeDocument/2006/relationships/customXml" Target="../ink/ink946.xml"/><Relationship Id="rId2" Type="http://schemas.openxmlformats.org/officeDocument/2006/relationships/customXml" Target="../ink/ink830.xml"/><Relationship Id="rId29" Type="http://schemas.openxmlformats.org/officeDocument/2006/relationships/image" Target="../media/image714.png"/><Relationship Id="rId255" Type="http://schemas.openxmlformats.org/officeDocument/2006/relationships/image" Target="../media/image825.png"/><Relationship Id="rId276" Type="http://schemas.openxmlformats.org/officeDocument/2006/relationships/customXml" Target="../ink/ink967.xml"/><Relationship Id="rId297" Type="http://schemas.openxmlformats.org/officeDocument/2006/relationships/image" Target="../media/image846.png"/><Relationship Id="rId40" Type="http://schemas.openxmlformats.org/officeDocument/2006/relationships/customXml" Target="../ink/ink849.xml"/><Relationship Id="rId115" Type="http://schemas.openxmlformats.org/officeDocument/2006/relationships/image" Target="../media/image757.png"/><Relationship Id="rId136" Type="http://schemas.openxmlformats.org/officeDocument/2006/relationships/customXml" Target="../ink/ink897.xml"/><Relationship Id="rId157" Type="http://schemas.openxmlformats.org/officeDocument/2006/relationships/image" Target="../media/image778.png"/><Relationship Id="rId178" Type="http://schemas.openxmlformats.org/officeDocument/2006/relationships/customXml" Target="../ink/ink918.xml"/><Relationship Id="rId301" Type="http://schemas.openxmlformats.org/officeDocument/2006/relationships/image" Target="../media/image848.png"/><Relationship Id="rId322" Type="http://schemas.openxmlformats.org/officeDocument/2006/relationships/customXml" Target="../ink/ink990.xml"/><Relationship Id="rId61" Type="http://schemas.openxmlformats.org/officeDocument/2006/relationships/image" Target="../media/image730.png"/><Relationship Id="rId82" Type="http://schemas.openxmlformats.org/officeDocument/2006/relationships/customXml" Target="../ink/ink870.xml"/><Relationship Id="rId199" Type="http://schemas.openxmlformats.org/officeDocument/2006/relationships/image" Target="../media/image798.png"/><Relationship Id="rId203" Type="http://schemas.openxmlformats.org/officeDocument/2006/relationships/image" Target="../media/image503.png"/><Relationship Id="rId19" Type="http://schemas.openxmlformats.org/officeDocument/2006/relationships/image" Target="../media/image709.png"/><Relationship Id="rId224" Type="http://schemas.openxmlformats.org/officeDocument/2006/relationships/customXml" Target="../ink/ink941.xml"/><Relationship Id="rId245" Type="http://schemas.openxmlformats.org/officeDocument/2006/relationships/image" Target="../media/image820.png"/><Relationship Id="rId266" Type="http://schemas.openxmlformats.org/officeDocument/2006/relationships/customXml" Target="../ink/ink962.xml"/><Relationship Id="rId287" Type="http://schemas.openxmlformats.org/officeDocument/2006/relationships/image" Target="../media/image841.png"/><Relationship Id="rId30" Type="http://schemas.openxmlformats.org/officeDocument/2006/relationships/customXml" Target="../ink/ink844.xml"/><Relationship Id="rId105" Type="http://schemas.openxmlformats.org/officeDocument/2006/relationships/image" Target="../media/image752.png"/><Relationship Id="rId126" Type="http://schemas.openxmlformats.org/officeDocument/2006/relationships/customXml" Target="../ink/ink892.xml"/><Relationship Id="rId147" Type="http://schemas.openxmlformats.org/officeDocument/2006/relationships/image" Target="../media/image773.png"/><Relationship Id="rId168" Type="http://schemas.openxmlformats.org/officeDocument/2006/relationships/customXml" Target="../ink/ink913.xml"/><Relationship Id="rId312" Type="http://schemas.openxmlformats.org/officeDocument/2006/relationships/customXml" Target="../ink/ink985.xml"/><Relationship Id="rId333" Type="http://schemas.openxmlformats.org/officeDocument/2006/relationships/image" Target="../media/image864.png"/><Relationship Id="rId51" Type="http://schemas.openxmlformats.org/officeDocument/2006/relationships/image" Target="../media/image725.png"/><Relationship Id="rId72" Type="http://schemas.openxmlformats.org/officeDocument/2006/relationships/customXml" Target="../ink/ink865.xml"/><Relationship Id="rId93" Type="http://schemas.openxmlformats.org/officeDocument/2006/relationships/image" Target="../media/image746.png"/><Relationship Id="rId189" Type="http://schemas.openxmlformats.org/officeDocument/2006/relationships/image" Target="../media/image793.png"/><Relationship Id="rId3" Type="http://schemas.openxmlformats.org/officeDocument/2006/relationships/image" Target="../media/image701.png"/><Relationship Id="rId214" Type="http://schemas.openxmlformats.org/officeDocument/2006/relationships/customXml" Target="../ink/ink936.xml"/><Relationship Id="rId235" Type="http://schemas.openxmlformats.org/officeDocument/2006/relationships/image" Target="../media/image815.png"/><Relationship Id="rId256" Type="http://schemas.openxmlformats.org/officeDocument/2006/relationships/customXml" Target="../ink/ink957.xml"/><Relationship Id="rId277" Type="http://schemas.openxmlformats.org/officeDocument/2006/relationships/image" Target="../media/image836.png"/><Relationship Id="rId298" Type="http://schemas.openxmlformats.org/officeDocument/2006/relationships/customXml" Target="../ink/ink978.xml"/><Relationship Id="rId116" Type="http://schemas.openxmlformats.org/officeDocument/2006/relationships/customXml" Target="../ink/ink887.xml"/><Relationship Id="rId137" Type="http://schemas.openxmlformats.org/officeDocument/2006/relationships/image" Target="../media/image768.png"/><Relationship Id="rId158" Type="http://schemas.openxmlformats.org/officeDocument/2006/relationships/customXml" Target="../ink/ink908.xml"/><Relationship Id="rId302" Type="http://schemas.openxmlformats.org/officeDocument/2006/relationships/customXml" Target="../ink/ink980.xml"/><Relationship Id="rId323" Type="http://schemas.openxmlformats.org/officeDocument/2006/relationships/image" Target="../media/image859.png"/><Relationship Id="rId20" Type="http://schemas.openxmlformats.org/officeDocument/2006/relationships/customXml" Target="../ink/ink839.xml"/><Relationship Id="rId41" Type="http://schemas.openxmlformats.org/officeDocument/2006/relationships/image" Target="../media/image720.png"/><Relationship Id="rId62" Type="http://schemas.openxmlformats.org/officeDocument/2006/relationships/customXml" Target="../ink/ink860.xml"/><Relationship Id="rId83" Type="http://schemas.openxmlformats.org/officeDocument/2006/relationships/image" Target="../media/image741.png"/><Relationship Id="rId179" Type="http://schemas.openxmlformats.org/officeDocument/2006/relationships/image" Target="../media/image398.png"/><Relationship Id="rId190" Type="http://schemas.openxmlformats.org/officeDocument/2006/relationships/customXml" Target="../ink/ink924.xml"/><Relationship Id="rId204" Type="http://schemas.openxmlformats.org/officeDocument/2006/relationships/customXml" Target="../ink/ink931.xml"/><Relationship Id="rId225" Type="http://schemas.openxmlformats.org/officeDocument/2006/relationships/image" Target="../media/image810.png"/><Relationship Id="rId246" Type="http://schemas.openxmlformats.org/officeDocument/2006/relationships/customXml" Target="../ink/ink952.xml"/><Relationship Id="rId267" Type="http://schemas.openxmlformats.org/officeDocument/2006/relationships/image" Target="../media/image831.png"/><Relationship Id="rId288" Type="http://schemas.openxmlformats.org/officeDocument/2006/relationships/customXml" Target="../ink/ink973.xml"/><Relationship Id="rId106" Type="http://schemas.openxmlformats.org/officeDocument/2006/relationships/customXml" Target="../ink/ink882.xml"/><Relationship Id="rId127" Type="http://schemas.openxmlformats.org/officeDocument/2006/relationships/image" Target="../media/image763.png"/><Relationship Id="rId313" Type="http://schemas.openxmlformats.org/officeDocument/2006/relationships/image" Target="../media/image854.png"/><Relationship Id="rId10" Type="http://schemas.openxmlformats.org/officeDocument/2006/relationships/customXml" Target="../ink/ink834.xml"/><Relationship Id="rId31" Type="http://schemas.openxmlformats.org/officeDocument/2006/relationships/image" Target="../media/image715.png"/><Relationship Id="rId52" Type="http://schemas.openxmlformats.org/officeDocument/2006/relationships/customXml" Target="../ink/ink855.xml"/><Relationship Id="rId73" Type="http://schemas.openxmlformats.org/officeDocument/2006/relationships/image" Target="../media/image736.png"/><Relationship Id="rId94" Type="http://schemas.openxmlformats.org/officeDocument/2006/relationships/customXml" Target="../ink/ink876.xml"/><Relationship Id="rId148" Type="http://schemas.openxmlformats.org/officeDocument/2006/relationships/customXml" Target="../ink/ink903.xml"/><Relationship Id="rId169" Type="http://schemas.openxmlformats.org/officeDocument/2006/relationships/image" Target="../media/image784.png"/><Relationship Id="rId4" Type="http://schemas.openxmlformats.org/officeDocument/2006/relationships/customXml" Target="../ink/ink831.xml"/><Relationship Id="rId180" Type="http://schemas.openxmlformats.org/officeDocument/2006/relationships/customXml" Target="../ink/ink919.xml"/><Relationship Id="rId215" Type="http://schemas.openxmlformats.org/officeDocument/2006/relationships/image" Target="../media/image805.png"/><Relationship Id="rId236" Type="http://schemas.openxmlformats.org/officeDocument/2006/relationships/customXml" Target="../ink/ink947.xml"/><Relationship Id="rId257" Type="http://schemas.openxmlformats.org/officeDocument/2006/relationships/image" Target="../media/image826.png"/><Relationship Id="rId278" Type="http://schemas.openxmlformats.org/officeDocument/2006/relationships/customXml" Target="../ink/ink968.xml"/><Relationship Id="rId303" Type="http://schemas.openxmlformats.org/officeDocument/2006/relationships/image" Target="../media/image849.png"/><Relationship Id="rId42" Type="http://schemas.openxmlformats.org/officeDocument/2006/relationships/customXml" Target="../ink/ink850.xml"/><Relationship Id="rId84" Type="http://schemas.openxmlformats.org/officeDocument/2006/relationships/customXml" Target="../ink/ink871.xml"/><Relationship Id="rId138" Type="http://schemas.openxmlformats.org/officeDocument/2006/relationships/customXml" Target="../ink/ink898.xml"/><Relationship Id="rId191" Type="http://schemas.openxmlformats.org/officeDocument/2006/relationships/image" Target="../media/image794.png"/><Relationship Id="rId205" Type="http://schemas.openxmlformats.org/officeDocument/2006/relationships/image" Target="../media/image800.png"/><Relationship Id="rId247" Type="http://schemas.openxmlformats.org/officeDocument/2006/relationships/image" Target="../media/image821.png"/><Relationship Id="rId107" Type="http://schemas.openxmlformats.org/officeDocument/2006/relationships/image" Target="../media/image753.png"/><Relationship Id="rId289" Type="http://schemas.openxmlformats.org/officeDocument/2006/relationships/image" Target="../media/image842.png"/><Relationship Id="rId11" Type="http://schemas.openxmlformats.org/officeDocument/2006/relationships/image" Target="../media/image705.png"/><Relationship Id="rId53" Type="http://schemas.openxmlformats.org/officeDocument/2006/relationships/image" Target="../media/image726.png"/><Relationship Id="rId149" Type="http://schemas.openxmlformats.org/officeDocument/2006/relationships/image" Target="../media/image774.png"/><Relationship Id="rId314" Type="http://schemas.openxmlformats.org/officeDocument/2006/relationships/customXml" Target="../ink/ink986.xml"/><Relationship Id="rId95" Type="http://schemas.openxmlformats.org/officeDocument/2006/relationships/image" Target="../media/image747.png"/><Relationship Id="rId160" Type="http://schemas.openxmlformats.org/officeDocument/2006/relationships/customXml" Target="../ink/ink909.xml"/><Relationship Id="rId216" Type="http://schemas.openxmlformats.org/officeDocument/2006/relationships/customXml" Target="../ink/ink937.xml"/><Relationship Id="rId258" Type="http://schemas.openxmlformats.org/officeDocument/2006/relationships/customXml" Target="../ink/ink958.xml"/><Relationship Id="rId22" Type="http://schemas.openxmlformats.org/officeDocument/2006/relationships/customXml" Target="../ink/ink840.xml"/><Relationship Id="rId64" Type="http://schemas.openxmlformats.org/officeDocument/2006/relationships/customXml" Target="../ink/ink861.xml"/><Relationship Id="rId118" Type="http://schemas.openxmlformats.org/officeDocument/2006/relationships/customXml" Target="../ink/ink888.xml"/><Relationship Id="rId325" Type="http://schemas.openxmlformats.org/officeDocument/2006/relationships/image" Target="../media/image860.png"/><Relationship Id="rId171" Type="http://schemas.openxmlformats.org/officeDocument/2006/relationships/image" Target="../media/image785.png"/><Relationship Id="rId227" Type="http://schemas.openxmlformats.org/officeDocument/2006/relationships/image" Target="../media/image811.png"/><Relationship Id="rId269" Type="http://schemas.openxmlformats.org/officeDocument/2006/relationships/image" Target="../media/image832.png"/><Relationship Id="rId33" Type="http://schemas.openxmlformats.org/officeDocument/2006/relationships/image" Target="../media/image716.png"/><Relationship Id="rId129" Type="http://schemas.openxmlformats.org/officeDocument/2006/relationships/image" Target="../media/image764.png"/><Relationship Id="rId280" Type="http://schemas.openxmlformats.org/officeDocument/2006/relationships/customXml" Target="../ink/ink969.xml"/><Relationship Id="rId75" Type="http://schemas.openxmlformats.org/officeDocument/2006/relationships/image" Target="../media/image737.png"/><Relationship Id="rId140" Type="http://schemas.openxmlformats.org/officeDocument/2006/relationships/customXml" Target="../ink/ink899.xml"/><Relationship Id="rId182" Type="http://schemas.openxmlformats.org/officeDocument/2006/relationships/customXml" Target="../ink/ink920.xml"/><Relationship Id="rId6" Type="http://schemas.openxmlformats.org/officeDocument/2006/relationships/customXml" Target="../ink/ink832.xml"/><Relationship Id="rId238" Type="http://schemas.openxmlformats.org/officeDocument/2006/relationships/customXml" Target="../ink/ink948.xml"/><Relationship Id="rId291" Type="http://schemas.openxmlformats.org/officeDocument/2006/relationships/image" Target="../media/image843.png"/><Relationship Id="rId305" Type="http://schemas.openxmlformats.org/officeDocument/2006/relationships/image" Target="../media/image850.png"/><Relationship Id="rId44" Type="http://schemas.openxmlformats.org/officeDocument/2006/relationships/customXml" Target="../ink/ink851.xml"/><Relationship Id="rId86" Type="http://schemas.openxmlformats.org/officeDocument/2006/relationships/customXml" Target="../ink/ink872.xml"/><Relationship Id="rId151" Type="http://schemas.openxmlformats.org/officeDocument/2006/relationships/image" Target="../media/image775.png"/><Relationship Id="rId193" Type="http://schemas.openxmlformats.org/officeDocument/2006/relationships/image" Target="../media/image795.png"/><Relationship Id="rId207" Type="http://schemas.openxmlformats.org/officeDocument/2006/relationships/image" Target="../media/image801.png"/><Relationship Id="rId249" Type="http://schemas.openxmlformats.org/officeDocument/2006/relationships/image" Target="../media/image822.png"/><Relationship Id="rId13" Type="http://schemas.openxmlformats.org/officeDocument/2006/relationships/image" Target="../media/image706.png"/><Relationship Id="rId109" Type="http://schemas.openxmlformats.org/officeDocument/2006/relationships/image" Target="../media/image754.png"/><Relationship Id="rId260" Type="http://schemas.openxmlformats.org/officeDocument/2006/relationships/customXml" Target="../ink/ink959.xml"/><Relationship Id="rId316" Type="http://schemas.openxmlformats.org/officeDocument/2006/relationships/customXml" Target="../ink/ink987.xml"/><Relationship Id="rId55" Type="http://schemas.openxmlformats.org/officeDocument/2006/relationships/image" Target="../media/image727.png"/><Relationship Id="rId97" Type="http://schemas.openxmlformats.org/officeDocument/2006/relationships/image" Target="../media/image748.png"/><Relationship Id="rId120" Type="http://schemas.openxmlformats.org/officeDocument/2006/relationships/customXml" Target="../ink/ink889.xml"/><Relationship Id="rId162" Type="http://schemas.openxmlformats.org/officeDocument/2006/relationships/customXml" Target="../ink/ink910.xml"/><Relationship Id="rId218" Type="http://schemas.openxmlformats.org/officeDocument/2006/relationships/customXml" Target="../ink/ink938.xml"/><Relationship Id="rId271" Type="http://schemas.openxmlformats.org/officeDocument/2006/relationships/image" Target="../media/image83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4.png"/><Relationship Id="rId21" Type="http://schemas.openxmlformats.org/officeDocument/2006/relationships/image" Target="../media/image250.png"/><Relationship Id="rId42" Type="http://schemas.openxmlformats.org/officeDocument/2006/relationships/customXml" Target="../ink/ink1016.xml"/><Relationship Id="rId63" Type="http://schemas.openxmlformats.org/officeDocument/2006/relationships/image" Target="../media/image271.png"/><Relationship Id="rId84" Type="http://schemas.openxmlformats.org/officeDocument/2006/relationships/customXml" Target="../ink/ink1037.xml"/><Relationship Id="rId138" Type="http://schemas.openxmlformats.org/officeDocument/2006/relationships/customXml" Target="../ink/ink1064.xml"/><Relationship Id="rId107" Type="http://schemas.openxmlformats.org/officeDocument/2006/relationships/image" Target="../media/image315.png"/><Relationship Id="rId11" Type="http://schemas.openxmlformats.org/officeDocument/2006/relationships/image" Target="../media/image245.png"/><Relationship Id="rId32" Type="http://schemas.openxmlformats.org/officeDocument/2006/relationships/customXml" Target="../ink/ink1011.xml"/><Relationship Id="rId53" Type="http://schemas.openxmlformats.org/officeDocument/2006/relationships/image" Target="../media/image266.png"/><Relationship Id="rId74" Type="http://schemas.openxmlformats.org/officeDocument/2006/relationships/customXml" Target="../ink/ink1032.xml"/><Relationship Id="rId128" Type="http://schemas.openxmlformats.org/officeDocument/2006/relationships/customXml" Target="../ink/ink1059.xml"/><Relationship Id="rId149" Type="http://schemas.openxmlformats.org/officeDocument/2006/relationships/image" Target="../media/image868.png"/><Relationship Id="rId5" Type="http://schemas.openxmlformats.org/officeDocument/2006/relationships/image" Target="../media/image242.png"/><Relationship Id="rId95" Type="http://schemas.openxmlformats.org/officeDocument/2006/relationships/image" Target="../media/image306.png"/><Relationship Id="rId22" Type="http://schemas.openxmlformats.org/officeDocument/2006/relationships/customXml" Target="../ink/ink1006.xml"/><Relationship Id="rId27" Type="http://schemas.openxmlformats.org/officeDocument/2006/relationships/image" Target="../media/image253.png"/><Relationship Id="rId43" Type="http://schemas.openxmlformats.org/officeDocument/2006/relationships/image" Target="../media/image261.png"/><Relationship Id="rId48" Type="http://schemas.openxmlformats.org/officeDocument/2006/relationships/customXml" Target="../ink/ink1019.xml"/><Relationship Id="rId64" Type="http://schemas.openxmlformats.org/officeDocument/2006/relationships/customXml" Target="../ink/ink1027.xml"/><Relationship Id="rId69" Type="http://schemas.openxmlformats.org/officeDocument/2006/relationships/image" Target="../media/image274.png"/><Relationship Id="rId113" Type="http://schemas.openxmlformats.org/officeDocument/2006/relationships/image" Target="../media/image318.png"/><Relationship Id="rId118" Type="http://schemas.openxmlformats.org/officeDocument/2006/relationships/customXml" Target="../ink/ink1054.xml"/><Relationship Id="rId134" Type="http://schemas.openxmlformats.org/officeDocument/2006/relationships/customXml" Target="../ink/ink1062.xml"/><Relationship Id="rId139" Type="http://schemas.openxmlformats.org/officeDocument/2006/relationships/image" Target="../media/image697.png"/><Relationship Id="rId80" Type="http://schemas.openxmlformats.org/officeDocument/2006/relationships/customXml" Target="../ink/ink1035.xml"/><Relationship Id="rId85" Type="http://schemas.openxmlformats.org/officeDocument/2006/relationships/image" Target="../media/image282.png"/><Relationship Id="rId150" Type="http://schemas.openxmlformats.org/officeDocument/2006/relationships/customXml" Target="../ink/ink1070.xml"/><Relationship Id="rId155" Type="http://schemas.openxmlformats.org/officeDocument/2006/relationships/image" Target="../media/image871.png"/><Relationship Id="rId12" Type="http://schemas.openxmlformats.org/officeDocument/2006/relationships/customXml" Target="../ink/ink1001.xml"/><Relationship Id="rId17" Type="http://schemas.openxmlformats.org/officeDocument/2006/relationships/image" Target="../media/image248.png"/><Relationship Id="rId33" Type="http://schemas.openxmlformats.org/officeDocument/2006/relationships/image" Target="../media/image256.png"/><Relationship Id="rId38" Type="http://schemas.openxmlformats.org/officeDocument/2006/relationships/customXml" Target="../ink/ink1014.xml"/><Relationship Id="rId59" Type="http://schemas.openxmlformats.org/officeDocument/2006/relationships/image" Target="../media/image269.png"/><Relationship Id="rId103" Type="http://schemas.openxmlformats.org/officeDocument/2006/relationships/image" Target="../media/image313.png"/><Relationship Id="rId108" Type="http://schemas.openxmlformats.org/officeDocument/2006/relationships/customXml" Target="../ink/ink1049.xml"/><Relationship Id="rId124" Type="http://schemas.openxmlformats.org/officeDocument/2006/relationships/customXml" Target="../ink/ink1057.xml"/><Relationship Id="rId129" Type="http://schemas.openxmlformats.org/officeDocument/2006/relationships/image" Target="../media/image691.png"/><Relationship Id="rId54" Type="http://schemas.openxmlformats.org/officeDocument/2006/relationships/customXml" Target="../ink/ink1022.xml"/><Relationship Id="rId70" Type="http://schemas.openxmlformats.org/officeDocument/2006/relationships/customXml" Target="../ink/ink1030.xml"/><Relationship Id="rId75" Type="http://schemas.openxmlformats.org/officeDocument/2006/relationships/image" Target="../media/image277.png"/><Relationship Id="rId91" Type="http://schemas.openxmlformats.org/officeDocument/2006/relationships/image" Target="../media/image285.png"/><Relationship Id="rId96" Type="http://schemas.openxmlformats.org/officeDocument/2006/relationships/customXml" Target="../ink/ink1043.xml"/><Relationship Id="rId140" Type="http://schemas.openxmlformats.org/officeDocument/2006/relationships/customXml" Target="../ink/ink1065.xml"/><Relationship Id="rId145" Type="http://schemas.openxmlformats.org/officeDocument/2006/relationships/image" Target="../media/image8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8.xml"/><Relationship Id="rId23" Type="http://schemas.openxmlformats.org/officeDocument/2006/relationships/image" Target="../media/image251.png"/><Relationship Id="rId28" Type="http://schemas.openxmlformats.org/officeDocument/2006/relationships/customXml" Target="../ink/ink1009.xml"/><Relationship Id="rId49" Type="http://schemas.openxmlformats.org/officeDocument/2006/relationships/image" Target="../media/image264.png"/><Relationship Id="rId114" Type="http://schemas.openxmlformats.org/officeDocument/2006/relationships/customXml" Target="../ink/ink1052.xml"/><Relationship Id="rId119" Type="http://schemas.openxmlformats.org/officeDocument/2006/relationships/image" Target="../media/image685.png"/><Relationship Id="rId44" Type="http://schemas.openxmlformats.org/officeDocument/2006/relationships/customXml" Target="../ink/ink1017.xml"/><Relationship Id="rId60" Type="http://schemas.openxmlformats.org/officeDocument/2006/relationships/customXml" Target="../ink/ink1025.xml"/><Relationship Id="rId65" Type="http://schemas.openxmlformats.org/officeDocument/2006/relationships/image" Target="../media/image272.png"/><Relationship Id="rId81" Type="http://schemas.openxmlformats.org/officeDocument/2006/relationships/image" Target="../media/image280.png"/><Relationship Id="rId86" Type="http://schemas.openxmlformats.org/officeDocument/2006/relationships/customXml" Target="../ink/ink1038.xml"/><Relationship Id="rId130" Type="http://schemas.openxmlformats.org/officeDocument/2006/relationships/customXml" Target="../ink/ink1060.xml"/><Relationship Id="rId135" Type="http://schemas.openxmlformats.org/officeDocument/2006/relationships/image" Target="../media/image694.png"/><Relationship Id="rId151" Type="http://schemas.openxmlformats.org/officeDocument/2006/relationships/image" Target="../media/image869.png"/><Relationship Id="rId13" Type="http://schemas.openxmlformats.org/officeDocument/2006/relationships/image" Target="../media/image246.png"/><Relationship Id="rId18" Type="http://schemas.openxmlformats.org/officeDocument/2006/relationships/customXml" Target="../ink/ink1004.xml"/><Relationship Id="rId39" Type="http://schemas.openxmlformats.org/officeDocument/2006/relationships/image" Target="../media/image259.png"/><Relationship Id="rId109" Type="http://schemas.openxmlformats.org/officeDocument/2006/relationships/image" Target="../media/image316.png"/><Relationship Id="rId34" Type="http://schemas.openxmlformats.org/officeDocument/2006/relationships/customXml" Target="../ink/ink1012.xml"/><Relationship Id="rId50" Type="http://schemas.openxmlformats.org/officeDocument/2006/relationships/customXml" Target="../ink/ink1020.xml"/><Relationship Id="rId55" Type="http://schemas.openxmlformats.org/officeDocument/2006/relationships/image" Target="../media/image267.png"/><Relationship Id="rId76" Type="http://schemas.openxmlformats.org/officeDocument/2006/relationships/customXml" Target="../ink/ink1033.xml"/><Relationship Id="rId97" Type="http://schemas.openxmlformats.org/officeDocument/2006/relationships/image" Target="../media/image307.png"/><Relationship Id="rId104" Type="http://schemas.openxmlformats.org/officeDocument/2006/relationships/customXml" Target="../ink/ink1047.xml"/><Relationship Id="rId120" Type="http://schemas.openxmlformats.org/officeDocument/2006/relationships/customXml" Target="../ink/ink1055.xml"/><Relationship Id="rId125" Type="http://schemas.openxmlformats.org/officeDocument/2006/relationships/image" Target="../media/image689.png"/><Relationship Id="rId141" Type="http://schemas.openxmlformats.org/officeDocument/2006/relationships/image" Target="../media/image698.png"/><Relationship Id="rId146" Type="http://schemas.openxmlformats.org/officeDocument/2006/relationships/customXml" Target="../ink/ink1068.xml"/><Relationship Id="rId7" Type="http://schemas.openxmlformats.org/officeDocument/2006/relationships/image" Target="../media/image243.png"/><Relationship Id="rId71" Type="http://schemas.openxmlformats.org/officeDocument/2006/relationships/image" Target="../media/image275.png"/><Relationship Id="rId92" Type="http://schemas.openxmlformats.org/officeDocument/2006/relationships/customXml" Target="../ink/ink1041.xml"/><Relationship Id="rId2" Type="http://schemas.openxmlformats.org/officeDocument/2006/relationships/customXml" Target="../ink/ink996.xml"/><Relationship Id="rId29" Type="http://schemas.openxmlformats.org/officeDocument/2006/relationships/image" Target="../media/image254.png"/><Relationship Id="rId24" Type="http://schemas.openxmlformats.org/officeDocument/2006/relationships/customXml" Target="../ink/ink1007.xml"/><Relationship Id="rId40" Type="http://schemas.openxmlformats.org/officeDocument/2006/relationships/customXml" Target="../ink/ink1015.xml"/><Relationship Id="rId45" Type="http://schemas.openxmlformats.org/officeDocument/2006/relationships/image" Target="../media/image262.png"/><Relationship Id="rId66" Type="http://schemas.openxmlformats.org/officeDocument/2006/relationships/customXml" Target="../ink/ink1028.xml"/><Relationship Id="rId87" Type="http://schemas.openxmlformats.org/officeDocument/2006/relationships/image" Target="../media/image283.png"/><Relationship Id="rId110" Type="http://schemas.openxmlformats.org/officeDocument/2006/relationships/customXml" Target="../ink/ink1050.xml"/><Relationship Id="rId115" Type="http://schemas.openxmlformats.org/officeDocument/2006/relationships/image" Target="../media/image683.png"/><Relationship Id="rId131" Type="http://schemas.openxmlformats.org/officeDocument/2006/relationships/image" Target="../media/image692.png"/><Relationship Id="rId136" Type="http://schemas.openxmlformats.org/officeDocument/2006/relationships/customXml" Target="../ink/ink1063.xml"/><Relationship Id="rId61" Type="http://schemas.openxmlformats.org/officeDocument/2006/relationships/image" Target="../media/image270.png"/><Relationship Id="rId82" Type="http://schemas.openxmlformats.org/officeDocument/2006/relationships/customXml" Target="../ink/ink1036.xml"/><Relationship Id="rId152" Type="http://schemas.openxmlformats.org/officeDocument/2006/relationships/customXml" Target="../ink/ink1071.xml"/><Relationship Id="rId19" Type="http://schemas.openxmlformats.org/officeDocument/2006/relationships/image" Target="../media/image249.png"/><Relationship Id="rId14" Type="http://schemas.openxmlformats.org/officeDocument/2006/relationships/customXml" Target="../ink/ink1002.xml"/><Relationship Id="rId30" Type="http://schemas.openxmlformats.org/officeDocument/2006/relationships/customXml" Target="../ink/ink1010.xml"/><Relationship Id="rId35" Type="http://schemas.openxmlformats.org/officeDocument/2006/relationships/image" Target="../media/image257.png"/><Relationship Id="rId56" Type="http://schemas.openxmlformats.org/officeDocument/2006/relationships/customXml" Target="../ink/ink1023.xml"/><Relationship Id="rId77" Type="http://schemas.openxmlformats.org/officeDocument/2006/relationships/image" Target="../media/image278.png"/><Relationship Id="rId100" Type="http://schemas.openxmlformats.org/officeDocument/2006/relationships/customXml" Target="../ink/ink1045.xml"/><Relationship Id="rId105" Type="http://schemas.openxmlformats.org/officeDocument/2006/relationships/image" Target="../media/image314.png"/><Relationship Id="rId126" Type="http://schemas.openxmlformats.org/officeDocument/2006/relationships/customXml" Target="../ink/ink1058.xml"/><Relationship Id="rId147" Type="http://schemas.openxmlformats.org/officeDocument/2006/relationships/image" Target="../media/image867.png"/><Relationship Id="rId8" Type="http://schemas.openxmlformats.org/officeDocument/2006/relationships/customXml" Target="../ink/ink999.xml"/><Relationship Id="rId51" Type="http://schemas.openxmlformats.org/officeDocument/2006/relationships/image" Target="../media/image265.png"/><Relationship Id="rId72" Type="http://schemas.openxmlformats.org/officeDocument/2006/relationships/customXml" Target="../ink/ink1031.xml"/><Relationship Id="rId93" Type="http://schemas.openxmlformats.org/officeDocument/2006/relationships/image" Target="../media/image305.png"/><Relationship Id="rId98" Type="http://schemas.openxmlformats.org/officeDocument/2006/relationships/customXml" Target="../ink/ink1044.xml"/><Relationship Id="rId121" Type="http://schemas.openxmlformats.org/officeDocument/2006/relationships/image" Target="../media/image687.png"/><Relationship Id="rId142" Type="http://schemas.openxmlformats.org/officeDocument/2006/relationships/customXml" Target="../ink/ink1066.xml"/><Relationship Id="rId3" Type="http://schemas.openxmlformats.org/officeDocument/2006/relationships/image" Target="../media/image241.png"/><Relationship Id="rId25" Type="http://schemas.openxmlformats.org/officeDocument/2006/relationships/image" Target="../media/image252.png"/><Relationship Id="rId46" Type="http://schemas.openxmlformats.org/officeDocument/2006/relationships/customXml" Target="../ink/ink1018.xml"/><Relationship Id="rId67" Type="http://schemas.openxmlformats.org/officeDocument/2006/relationships/image" Target="../media/image273.png"/><Relationship Id="rId116" Type="http://schemas.openxmlformats.org/officeDocument/2006/relationships/customXml" Target="../ink/ink1053.xml"/><Relationship Id="rId137" Type="http://schemas.openxmlformats.org/officeDocument/2006/relationships/image" Target="../media/image696.png"/><Relationship Id="rId20" Type="http://schemas.openxmlformats.org/officeDocument/2006/relationships/customXml" Target="../ink/ink1005.xml"/><Relationship Id="rId41" Type="http://schemas.openxmlformats.org/officeDocument/2006/relationships/image" Target="../media/image260.png"/><Relationship Id="rId62" Type="http://schemas.openxmlformats.org/officeDocument/2006/relationships/customXml" Target="../ink/ink1026.xml"/><Relationship Id="rId83" Type="http://schemas.openxmlformats.org/officeDocument/2006/relationships/image" Target="../media/image281.png"/><Relationship Id="rId88" Type="http://schemas.openxmlformats.org/officeDocument/2006/relationships/customXml" Target="../ink/ink1039.xml"/><Relationship Id="rId111" Type="http://schemas.openxmlformats.org/officeDocument/2006/relationships/image" Target="../media/image317.png"/><Relationship Id="rId132" Type="http://schemas.openxmlformats.org/officeDocument/2006/relationships/customXml" Target="../ink/ink1061.xml"/><Relationship Id="rId153" Type="http://schemas.openxmlformats.org/officeDocument/2006/relationships/image" Target="../media/image870.png"/><Relationship Id="rId15" Type="http://schemas.openxmlformats.org/officeDocument/2006/relationships/image" Target="../media/image247.png"/><Relationship Id="rId36" Type="http://schemas.openxmlformats.org/officeDocument/2006/relationships/customXml" Target="../ink/ink1013.xml"/><Relationship Id="rId57" Type="http://schemas.openxmlformats.org/officeDocument/2006/relationships/image" Target="../media/image268.png"/><Relationship Id="rId106" Type="http://schemas.openxmlformats.org/officeDocument/2006/relationships/customXml" Target="../ink/ink1048.xml"/><Relationship Id="rId127" Type="http://schemas.openxmlformats.org/officeDocument/2006/relationships/image" Target="../media/image690.png"/><Relationship Id="rId10" Type="http://schemas.openxmlformats.org/officeDocument/2006/relationships/customXml" Target="../ink/ink1000.xml"/><Relationship Id="rId31" Type="http://schemas.openxmlformats.org/officeDocument/2006/relationships/image" Target="../media/image255.png"/><Relationship Id="rId52" Type="http://schemas.openxmlformats.org/officeDocument/2006/relationships/customXml" Target="../ink/ink1021.xml"/><Relationship Id="rId73" Type="http://schemas.openxmlformats.org/officeDocument/2006/relationships/image" Target="../media/image276.png"/><Relationship Id="rId78" Type="http://schemas.openxmlformats.org/officeDocument/2006/relationships/customXml" Target="../ink/ink1034.xml"/><Relationship Id="rId94" Type="http://schemas.openxmlformats.org/officeDocument/2006/relationships/customXml" Target="../ink/ink1042.xml"/><Relationship Id="rId99" Type="http://schemas.openxmlformats.org/officeDocument/2006/relationships/image" Target="../media/image311.png"/><Relationship Id="rId101" Type="http://schemas.openxmlformats.org/officeDocument/2006/relationships/image" Target="../media/image312.png"/><Relationship Id="rId122" Type="http://schemas.openxmlformats.org/officeDocument/2006/relationships/customXml" Target="../ink/ink1056.xml"/><Relationship Id="rId143" Type="http://schemas.openxmlformats.org/officeDocument/2006/relationships/image" Target="../media/image865.png"/><Relationship Id="rId148" Type="http://schemas.openxmlformats.org/officeDocument/2006/relationships/customXml" Target="../ink/ink1069.xml"/><Relationship Id="rId4" Type="http://schemas.openxmlformats.org/officeDocument/2006/relationships/customXml" Target="../ink/ink997.xml"/><Relationship Id="rId9" Type="http://schemas.openxmlformats.org/officeDocument/2006/relationships/image" Target="../media/image244.png"/><Relationship Id="rId26" Type="http://schemas.openxmlformats.org/officeDocument/2006/relationships/customXml" Target="../ink/ink1008.xml"/><Relationship Id="rId47" Type="http://schemas.openxmlformats.org/officeDocument/2006/relationships/image" Target="../media/image263.png"/><Relationship Id="rId68" Type="http://schemas.openxmlformats.org/officeDocument/2006/relationships/customXml" Target="../ink/ink1029.xml"/><Relationship Id="rId89" Type="http://schemas.openxmlformats.org/officeDocument/2006/relationships/image" Target="../media/image284.png"/><Relationship Id="rId112" Type="http://schemas.openxmlformats.org/officeDocument/2006/relationships/customXml" Target="../ink/ink1051.xml"/><Relationship Id="rId133" Type="http://schemas.openxmlformats.org/officeDocument/2006/relationships/image" Target="../media/image693.png"/><Relationship Id="rId154" Type="http://schemas.openxmlformats.org/officeDocument/2006/relationships/customXml" Target="../ink/ink1072.xml"/><Relationship Id="rId16" Type="http://schemas.openxmlformats.org/officeDocument/2006/relationships/customXml" Target="../ink/ink1003.xml"/><Relationship Id="rId37" Type="http://schemas.openxmlformats.org/officeDocument/2006/relationships/image" Target="../media/image258.png"/><Relationship Id="rId58" Type="http://schemas.openxmlformats.org/officeDocument/2006/relationships/customXml" Target="../ink/ink1024.xml"/><Relationship Id="rId79" Type="http://schemas.openxmlformats.org/officeDocument/2006/relationships/image" Target="../media/image279.png"/><Relationship Id="rId102" Type="http://schemas.openxmlformats.org/officeDocument/2006/relationships/customXml" Target="../ink/ink1046.xml"/><Relationship Id="rId123" Type="http://schemas.openxmlformats.org/officeDocument/2006/relationships/image" Target="../media/image688.png"/><Relationship Id="rId144" Type="http://schemas.openxmlformats.org/officeDocument/2006/relationships/customXml" Target="../ink/ink1067.xml"/><Relationship Id="rId90" Type="http://schemas.openxmlformats.org/officeDocument/2006/relationships/customXml" Target="../ink/ink104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9.png"/><Relationship Id="rId299" Type="http://schemas.openxmlformats.org/officeDocument/2006/relationships/image" Target="../media/image1018.png"/><Relationship Id="rId21" Type="http://schemas.openxmlformats.org/officeDocument/2006/relationships/image" Target="../media/image881.png"/><Relationship Id="rId63" Type="http://schemas.openxmlformats.org/officeDocument/2006/relationships/image" Target="../media/image902.png"/><Relationship Id="rId159" Type="http://schemas.openxmlformats.org/officeDocument/2006/relationships/image" Target="../media/image950.png"/><Relationship Id="rId324" Type="http://schemas.openxmlformats.org/officeDocument/2006/relationships/customXml" Target="../ink/ink1234.xml"/><Relationship Id="rId170" Type="http://schemas.openxmlformats.org/officeDocument/2006/relationships/customXml" Target="../ink/ink1157.xml"/><Relationship Id="rId226" Type="http://schemas.openxmlformats.org/officeDocument/2006/relationships/customXml" Target="../ink/ink1185.xml"/><Relationship Id="rId268" Type="http://schemas.openxmlformats.org/officeDocument/2006/relationships/customXml" Target="../ink/ink1206.xml"/><Relationship Id="rId32" Type="http://schemas.openxmlformats.org/officeDocument/2006/relationships/customXml" Target="../ink/ink1088.xml"/><Relationship Id="rId74" Type="http://schemas.openxmlformats.org/officeDocument/2006/relationships/customXml" Target="../ink/ink1109.xml"/><Relationship Id="rId128" Type="http://schemas.openxmlformats.org/officeDocument/2006/relationships/customXml" Target="../ink/ink1136.xml"/><Relationship Id="rId335" Type="http://schemas.openxmlformats.org/officeDocument/2006/relationships/image" Target="../media/image1036.png"/><Relationship Id="rId5" Type="http://schemas.openxmlformats.org/officeDocument/2006/relationships/image" Target="../media/image873.png"/><Relationship Id="rId181" Type="http://schemas.openxmlformats.org/officeDocument/2006/relationships/image" Target="../media/image960.png"/><Relationship Id="rId237" Type="http://schemas.openxmlformats.org/officeDocument/2006/relationships/image" Target="../media/image988.png"/><Relationship Id="rId279" Type="http://schemas.openxmlformats.org/officeDocument/2006/relationships/image" Target="../media/image1008.png"/><Relationship Id="rId43" Type="http://schemas.openxmlformats.org/officeDocument/2006/relationships/image" Target="../media/image892.png"/><Relationship Id="rId139" Type="http://schemas.openxmlformats.org/officeDocument/2006/relationships/image" Target="../media/image940.png"/><Relationship Id="rId290" Type="http://schemas.openxmlformats.org/officeDocument/2006/relationships/customXml" Target="../ink/ink1217.xml"/><Relationship Id="rId304" Type="http://schemas.openxmlformats.org/officeDocument/2006/relationships/customXml" Target="../ink/ink1224.xml"/><Relationship Id="rId346" Type="http://schemas.openxmlformats.org/officeDocument/2006/relationships/customXml" Target="../ink/ink1245.xml"/><Relationship Id="rId85" Type="http://schemas.openxmlformats.org/officeDocument/2006/relationships/image" Target="../media/image913.png"/><Relationship Id="rId150" Type="http://schemas.openxmlformats.org/officeDocument/2006/relationships/customXml" Target="../ink/ink1147.xml"/><Relationship Id="rId192" Type="http://schemas.openxmlformats.org/officeDocument/2006/relationships/customXml" Target="../ink/ink1168.xml"/><Relationship Id="rId206" Type="http://schemas.openxmlformats.org/officeDocument/2006/relationships/customXml" Target="../ink/ink1175.xml"/><Relationship Id="rId248" Type="http://schemas.openxmlformats.org/officeDocument/2006/relationships/customXml" Target="../ink/ink1196.xml"/><Relationship Id="rId12" Type="http://schemas.openxmlformats.org/officeDocument/2006/relationships/customXml" Target="../ink/ink1078.xml"/><Relationship Id="rId108" Type="http://schemas.openxmlformats.org/officeDocument/2006/relationships/customXml" Target="../ink/ink1126.xml"/><Relationship Id="rId315" Type="http://schemas.openxmlformats.org/officeDocument/2006/relationships/image" Target="../media/image1026.png"/><Relationship Id="rId54" Type="http://schemas.openxmlformats.org/officeDocument/2006/relationships/customXml" Target="../ink/ink1099.xml"/><Relationship Id="rId96" Type="http://schemas.openxmlformats.org/officeDocument/2006/relationships/customXml" Target="../ink/ink1120.xml"/><Relationship Id="rId161" Type="http://schemas.openxmlformats.org/officeDocument/2006/relationships/image" Target="../media/image951.png"/><Relationship Id="rId217" Type="http://schemas.openxmlformats.org/officeDocument/2006/relationships/image" Target="../media/image978.png"/><Relationship Id="rId259" Type="http://schemas.openxmlformats.org/officeDocument/2006/relationships/image" Target="../media/image998.png"/><Relationship Id="rId23" Type="http://schemas.openxmlformats.org/officeDocument/2006/relationships/image" Target="../media/image882.png"/><Relationship Id="rId119" Type="http://schemas.openxmlformats.org/officeDocument/2006/relationships/image" Target="../media/image930.png"/><Relationship Id="rId270" Type="http://schemas.openxmlformats.org/officeDocument/2006/relationships/customXml" Target="../ink/ink1207.xml"/><Relationship Id="rId326" Type="http://schemas.openxmlformats.org/officeDocument/2006/relationships/customXml" Target="../ink/ink1235.xml"/><Relationship Id="rId65" Type="http://schemas.openxmlformats.org/officeDocument/2006/relationships/image" Target="../media/image903.png"/><Relationship Id="rId130" Type="http://schemas.openxmlformats.org/officeDocument/2006/relationships/customXml" Target="../ink/ink1137.xml"/><Relationship Id="rId172" Type="http://schemas.openxmlformats.org/officeDocument/2006/relationships/customXml" Target="../ink/ink1158.xml"/><Relationship Id="rId228" Type="http://schemas.openxmlformats.org/officeDocument/2006/relationships/customXml" Target="../ink/ink1186.xml"/><Relationship Id="rId281" Type="http://schemas.openxmlformats.org/officeDocument/2006/relationships/image" Target="../media/image1009.png"/><Relationship Id="rId337" Type="http://schemas.openxmlformats.org/officeDocument/2006/relationships/image" Target="../media/image1037.png"/><Relationship Id="rId34" Type="http://schemas.openxmlformats.org/officeDocument/2006/relationships/customXml" Target="../ink/ink1089.xml"/><Relationship Id="rId76" Type="http://schemas.openxmlformats.org/officeDocument/2006/relationships/customXml" Target="../ink/ink1110.xml"/><Relationship Id="rId141" Type="http://schemas.openxmlformats.org/officeDocument/2006/relationships/image" Target="../media/image941.png"/><Relationship Id="rId7" Type="http://schemas.openxmlformats.org/officeDocument/2006/relationships/image" Target="../media/image874.png"/><Relationship Id="rId183" Type="http://schemas.openxmlformats.org/officeDocument/2006/relationships/image" Target="../media/image961.png"/><Relationship Id="rId239" Type="http://schemas.openxmlformats.org/officeDocument/2006/relationships/image" Target="../media/image989.png"/><Relationship Id="rId250" Type="http://schemas.openxmlformats.org/officeDocument/2006/relationships/customXml" Target="../ink/ink1197.xml"/><Relationship Id="rId292" Type="http://schemas.openxmlformats.org/officeDocument/2006/relationships/customXml" Target="../ink/ink1218.xml"/><Relationship Id="rId306" Type="http://schemas.openxmlformats.org/officeDocument/2006/relationships/customXml" Target="../ink/ink1225.xml"/><Relationship Id="rId45" Type="http://schemas.openxmlformats.org/officeDocument/2006/relationships/image" Target="../media/image893.png"/><Relationship Id="rId87" Type="http://schemas.openxmlformats.org/officeDocument/2006/relationships/image" Target="../media/image914.png"/><Relationship Id="rId110" Type="http://schemas.openxmlformats.org/officeDocument/2006/relationships/customXml" Target="../ink/ink1127.xml"/><Relationship Id="rId348" Type="http://schemas.openxmlformats.org/officeDocument/2006/relationships/customXml" Target="../ink/ink1246.xml"/><Relationship Id="rId152" Type="http://schemas.openxmlformats.org/officeDocument/2006/relationships/customXml" Target="../ink/ink1148.xml"/><Relationship Id="rId194" Type="http://schemas.openxmlformats.org/officeDocument/2006/relationships/customXml" Target="../ink/ink1169.xml"/><Relationship Id="rId208" Type="http://schemas.openxmlformats.org/officeDocument/2006/relationships/customXml" Target="../ink/ink1176.xml"/><Relationship Id="rId261" Type="http://schemas.openxmlformats.org/officeDocument/2006/relationships/image" Target="../media/image999.png"/><Relationship Id="rId14" Type="http://schemas.openxmlformats.org/officeDocument/2006/relationships/customXml" Target="../ink/ink1079.xml"/><Relationship Id="rId56" Type="http://schemas.openxmlformats.org/officeDocument/2006/relationships/customXml" Target="../ink/ink1100.xml"/><Relationship Id="rId317" Type="http://schemas.openxmlformats.org/officeDocument/2006/relationships/image" Target="../media/image1027.png"/><Relationship Id="rId8" Type="http://schemas.openxmlformats.org/officeDocument/2006/relationships/customXml" Target="../ink/ink1076.xml"/><Relationship Id="rId98" Type="http://schemas.openxmlformats.org/officeDocument/2006/relationships/customXml" Target="../ink/ink1121.xml"/><Relationship Id="rId121" Type="http://schemas.openxmlformats.org/officeDocument/2006/relationships/image" Target="../media/image931.png"/><Relationship Id="rId142" Type="http://schemas.openxmlformats.org/officeDocument/2006/relationships/customXml" Target="../ink/ink1143.xml"/><Relationship Id="rId163" Type="http://schemas.openxmlformats.org/officeDocument/2006/relationships/image" Target="../media/image952.png"/><Relationship Id="rId184" Type="http://schemas.openxmlformats.org/officeDocument/2006/relationships/customXml" Target="../ink/ink1164.xml"/><Relationship Id="rId219" Type="http://schemas.openxmlformats.org/officeDocument/2006/relationships/image" Target="../media/image979.png"/><Relationship Id="rId230" Type="http://schemas.openxmlformats.org/officeDocument/2006/relationships/customXml" Target="../ink/ink1187.xml"/><Relationship Id="rId251" Type="http://schemas.openxmlformats.org/officeDocument/2006/relationships/image" Target="../media/image994.png"/><Relationship Id="rId25" Type="http://schemas.openxmlformats.org/officeDocument/2006/relationships/image" Target="../media/image883.png"/><Relationship Id="rId46" Type="http://schemas.openxmlformats.org/officeDocument/2006/relationships/customXml" Target="../ink/ink1095.xml"/><Relationship Id="rId67" Type="http://schemas.openxmlformats.org/officeDocument/2006/relationships/image" Target="../media/image904.png"/><Relationship Id="rId272" Type="http://schemas.openxmlformats.org/officeDocument/2006/relationships/customXml" Target="../ink/ink1208.xml"/><Relationship Id="rId293" Type="http://schemas.openxmlformats.org/officeDocument/2006/relationships/image" Target="../media/image1015.png"/><Relationship Id="rId307" Type="http://schemas.openxmlformats.org/officeDocument/2006/relationships/image" Target="../media/image1022.png"/><Relationship Id="rId328" Type="http://schemas.openxmlformats.org/officeDocument/2006/relationships/customXml" Target="../ink/ink1236.xml"/><Relationship Id="rId349" Type="http://schemas.openxmlformats.org/officeDocument/2006/relationships/image" Target="../media/image1043.png"/><Relationship Id="rId88" Type="http://schemas.openxmlformats.org/officeDocument/2006/relationships/customXml" Target="../ink/ink1116.xml"/><Relationship Id="rId111" Type="http://schemas.openxmlformats.org/officeDocument/2006/relationships/image" Target="../media/image926.png"/><Relationship Id="rId132" Type="http://schemas.openxmlformats.org/officeDocument/2006/relationships/customXml" Target="../ink/ink1138.xml"/><Relationship Id="rId153" Type="http://schemas.openxmlformats.org/officeDocument/2006/relationships/image" Target="../media/image947.png"/><Relationship Id="rId174" Type="http://schemas.openxmlformats.org/officeDocument/2006/relationships/customXml" Target="../ink/ink1159.xml"/><Relationship Id="rId195" Type="http://schemas.openxmlformats.org/officeDocument/2006/relationships/image" Target="../media/image967.png"/><Relationship Id="rId209" Type="http://schemas.openxmlformats.org/officeDocument/2006/relationships/image" Target="../media/image974.png"/><Relationship Id="rId220" Type="http://schemas.openxmlformats.org/officeDocument/2006/relationships/customXml" Target="../ink/ink1182.xml"/><Relationship Id="rId241" Type="http://schemas.openxmlformats.org/officeDocument/2006/relationships/image" Target="../media/image990.png"/><Relationship Id="rId15" Type="http://schemas.openxmlformats.org/officeDocument/2006/relationships/image" Target="../media/image878.png"/><Relationship Id="rId36" Type="http://schemas.openxmlformats.org/officeDocument/2006/relationships/customXml" Target="../ink/ink1090.xml"/><Relationship Id="rId57" Type="http://schemas.openxmlformats.org/officeDocument/2006/relationships/image" Target="../media/image899.png"/><Relationship Id="rId262" Type="http://schemas.openxmlformats.org/officeDocument/2006/relationships/customXml" Target="../ink/ink1203.xml"/><Relationship Id="rId283" Type="http://schemas.openxmlformats.org/officeDocument/2006/relationships/image" Target="../media/image1010.png"/><Relationship Id="rId318" Type="http://schemas.openxmlformats.org/officeDocument/2006/relationships/customXml" Target="../ink/ink1231.xml"/><Relationship Id="rId339" Type="http://schemas.openxmlformats.org/officeDocument/2006/relationships/image" Target="../media/image1038.png"/><Relationship Id="rId78" Type="http://schemas.openxmlformats.org/officeDocument/2006/relationships/customXml" Target="../ink/ink1111.xml"/><Relationship Id="rId99" Type="http://schemas.openxmlformats.org/officeDocument/2006/relationships/image" Target="../media/image920.png"/><Relationship Id="rId101" Type="http://schemas.openxmlformats.org/officeDocument/2006/relationships/image" Target="../media/image921.png"/><Relationship Id="rId122" Type="http://schemas.openxmlformats.org/officeDocument/2006/relationships/customXml" Target="../ink/ink1133.xml"/><Relationship Id="rId143" Type="http://schemas.openxmlformats.org/officeDocument/2006/relationships/image" Target="../media/image942.png"/><Relationship Id="rId164" Type="http://schemas.openxmlformats.org/officeDocument/2006/relationships/customXml" Target="../ink/ink1154.xml"/><Relationship Id="rId185" Type="http://schemas.openxmlformats.org/officeDocument/2006/relationships/image" Target="../media/image962.png"/><Relationship Id="rId9" Type="http://schemas.openxmlformats.org/officeDocument/2006/relationships/image" Target="../media/image875.png"/><Relationship Id="rId210" Type="http://schemas.openxmlformats.org/officeDocument/2006/relationships/customXml" Target="../ink/ink1177.xml"/><Relationship Id="rId26" Type="http://schemas.openxmlformats.org/officeDocument/2006/relationships/customXml" Target="../ink/ink1085.xml"/><Relationship Id="rId231" Type="http://schemas.openxmlformats.org/officeDocument/2006/relationships/image" Target="../media/image985.png"/><Relationship Id="rId252" Type="http://schemas.openxmlformats.org/officeDocument/2006/relationships/customXml" Target="../ink/ink1198.xml"/><Relationship Id="rId273" Type="http://schemas.openxmlformats.org/officeDocument/2006/relationships/image" Target="../media/image1005.png"/><Relationship Id="rId294" Type="http://schemas.openxmlformats.org/officeDocument/2006/relationships/customXml" Target="../ink/ink1219.xml"/><Relationship Id="rId308" Type="http://schemas.openxmlformats.org/officeDocument/2006/relationships/customXml" Target="../ink/ink1226.xml"/><Relationship Id="rId329" Type="http://schemas.openxmlformats.org/officeDocument/2006/relationships/image" Target="../media/image1033.png"/><Relationship Id="rId47" Type="http://schemas.openxmlformats.org/officeDocument/2006/relationships/image" Target="../media/image894.png"/><Relationship Id="rId68" Type="http://schemas.openxmlformats.org/officeDocument/2006/relationships/customXml" Target="../ink/ink1106.xml"/><Relationship Id="rId89" Type="http://schemas.openxmlformats.org/officeDocument/2006/relationships/image" Target="../media/image915.png"/><Relationship Id="rId112" Type="http://schemas.openxmlformats.org/officeDocument/2006/relationships/customXml" Target="../ink/ink1128.xml"/><Relationship Id="rId133" Type="http://schemas.openxmlformats.org/officeDocument/2006/relationships/image" Target="../media/image937.png"/><Relationship Id="rId154" Type="http://schemas.openxmlformats.org/officeDocument/2006/relationships/customXml" Target="../ink/ink1149.xml"/><Relationship Id="rId175" Type="http://schemas.openxmlformats.org/officeDocument/2006/relationships/image" Target="../media/image957.png"/><Relationship Id="rId340" Type="http://schemas.openxmlformats.org/officeDocument/2006/relationships/customXml" Target="../ink/ink1242.xml"/><Relationship Id="rId196" Type="http://schemas.openxmlformats.org/officeDocument/2006/relationships/customXml" Target="../ink/ink1170.xml"/><Relationship Id="rId200" Type="http://schemas.openxmlformats.org/officeDocument/2006/relationships/customXml" Target="../ink/ink1172.xml"/><Relationship Id="rId16" Type="http://schemas.openxmlformats.org/officeDocument/2006/relationships/customXml" Target="../ink/ink1080.xml"/><Relationship Id="rId221" Type="http://schemas.openxmlformats.org/officeDocument/2006/relationships/image" Target="../media/image980.png"/><Relationship Id="rId242" Type="http://schemas.openxmlformats.org/officeDocument/2006/relationships/customXml" Target="../ink/ink1193.xml"/><Relationship Id="rId263" Type="http://schemas.openxmlformats.org/officeDocument/2006/relationships/image" Target="../media/image1000.png"/><Relationship Id="rId284" Type="http://schemas.openxmlformats.org/officeDocument/2006/relationships/customXml" Target="../ink/ink1214.xml"/><Relationship Id="rId319" Type="http://schemas.openxmlformats.org/officeDocument/2006/relationships/image" Target="../media/image1028.png"/><Relationship Id="rId37" Type="http://schemas.openxmlformats.org/officeDocument/2006/relationships/image" Target="../media/image889.png"/><Relationship Id="rId58" Type="http://schemas.openxmlformats.org/officeDocument/2006/relationships/customXml" Target="../ink/ink1101.xml"/><Relationship Id="rId79" Type="http://schemas.openxmlformats.org/officeDocument/2006/relationships/image" Target="../media/image910.png"/><Relationship Id="rId102" Type="http://schemas.openxmlformats.org/officeDocument/2006/relationships/customXml" Target="../ink/ink1123.xml"/><Relationship Id="rId123" Type="http://schemas.openxmlformats.org/officeDocument/2006/relationships/image" Target="../media/image932.png"/><Relationship Id="rId144" Type="http://schemas.openxmlformats.org/officeDocument/2006/relationships/customXml" Target="../ink/ink1144.xml"/><Relationship Id="rId330" Type="http://schemas.openxmlformats.org/officeDocument/2006/relationships/customXml" Target="../ink/ink1237.xml"/><Relationship Id="rId90" Type="http://schemas.openxmlformats.org/officeDocument/2006/relationships/customXml" Target="../ink/ink1117.xml"/><Relationship Id="rId165" Type="http://schemas.openxmlformats.org/officeDocument/2006/relationships/image" Target="../media/image953.png"/><Relationship Id="rId186" Type="http://schemas.openxmlformats.org/officeDocument/2006/relationships/customXml" Target="../ink/ink1165.xml"/><Relationship Id="rId211" Type="http://schemas.openxmlformats.org/officeDocument/2006/relationships/image" Target="../media/image975.png"/><Relationship Id="rId232" Type="http://schemas.openxmlformats.org/officeDocument/2006/relationships/customXml" Target="../ink/ink1188.xml"/><Relationship Id="rId253" Type="http://schemas.openxmlformats.org/officeDocument/2006/relationships/image" Target="../media/image995.png"/><Relationship Id="rId274" Type="http://schemas.openxmlformats.org/officeDocument/2006/relationships/customXml" Target="../ink/ink1209.xml"/><Relationship Id="rId295" Type="http://schemas.openxmlformats.org/officeDocument/2006/relationships/image" Target="../media/image1016.png"/><Relationship Id="rId309" Type="http://schemas.openxmlformats.org/officeDocument/2006/relationships/image" Target="../media/image1023.png"/><Relationship Id="rId27" Type="http://schemas.openxmlformats.org/officeDocument/2006/relationships/image" Target="../media/image884.png"/><Relationship Id="rId48" Type="http://schemas.openxmlformats.org/officeDocument/2006/relationships/customXml" Target="../ink/ink1096.xml"/><Relationship Id="rId69" Type="http://schemas.openxmlformats.org/officeDocument/2006/relationships/image" Target="../media/image905.png"/><Relationship Id="rId113" Type="http://schemas.openxmlformats.org/officeDocument/2006/relationships/image" Target="../media/image927.png"/><Relationship Id="rId134" Type="http://schemas.openxmlformats.org/officeDocument/2006/relationships/customXml" Target="../ink/ink1139.xml"/><Relationship Id="rId320" Type="http://schemas.openxmlformats.org/officeDocument/2006/relationships/customXml" Target="../ink/ink1232.xml"/><Relationship Id="rId80" Type="http://schemas.openxmlformats.org/officeDocument/2006/relationships/customXml" Target="../ink/ink1112.xml"/><Relationship Id="rId155" Type="http://schemas.openxmlformats.org/officeDocument/2006/relationships/image" Target="../media/image948.png"/><Relationship Id="rId176" Type="http://schemas.openxmlformats.org/officeDocument/2006/relationships/customXml" Target="../ink/ink1160.xml"/><Relationship Id="rId197" Type="http://schemas.openxmlformats.org/officeDocument/2006/relationships/image" Target="../media/image968.png"/><Relationship Id="rId341" Type="http://schemas.openxmlformats.org/officeDocument/2006/relationships/image" Target="../media/image1039.png"/><Relationship Id="rId201" Type="http://schemas.openxmlformats.org/officeDocument/2006/relationships/image" Target="../media/image970.png"/><Relationship Id="rId222" Type="http://schemas.openxmlformats.org/officeDocument/2006/relationships/customXml" Target="../ink/ink1183.xml"/><Relationship Id="rId243" Type="http://schemas.openxmlformats.org/officeDocument/2006/relationships/image" Target="../media/image991.png"/><Relationship Id="rId264" Type="http://schemas.openxmlformats.org/officeDocument/2006/relationships/customXml" Target="../ink/ink1204.xml"/><Relationship Id="rId285" Type="http://schemas.openxmlformats.org/officeDocument/2006/relationships/image" Target="../media/image1011.png"/><Relationship Id="rId17" Type="http://schemas.openxmlformats.org/officeDocument/2006/relationships/image" Target="../media/image879.png"/><Relationship Id="rId38" Type="http://schemas.openxmlformats.org/officeDocument/2006/relationships/customXml" Target="../ink/ink1091.xml"/><Relationship Id="rId59" Type="http://schemas.openxmlformats.org/officeDocument/2006/relationships/image" Target="../media/image900.png"/><Relationship Id="rId103" Type="http://schemas.openxmlformats.org/officeDocument/2006/relationships/image" Target="../media/image922.png"/><Relationship Id="rId124" Type="http://schemas.openxmlformats.org/officeDocument/2006/relationships/customXml" Target="../ink/ink1134.xml"/><Relationship Id="rId310" Type="http://schemas.openxmlformats.org/officeDocument/2006/relationships/customXml" Target="../ink/ink1227.xml"/><Relationship Id="rId70" Type="http://schemas.openxmlformats.org/officeDocument/2006/relationships/customXml" Target="../ink/ink1107.xml"/><Relationship Id="rId91" Type="http://schemas.openxmlformats.org/officeDocument/2006/relationships/image" Target="../media/image916.png"/><Relationship Id="rId145" Type="http://schemas.openxmlformats.org/officeDocument/2006/relationships/image" Target="../media/image943.png"/><Relationship Id="rId166" Type="http://schemas.openxmlformats.org/officeDocument/2006/relationships/customXml" Target="../ink/ink1155.xml"/><Relationship Id="rId187" Type="http://schemas.openxmlformats.org/officeDocument/2006/relationships/image" Target="../media/image963.png"/><Relationship Id="rId331" Type="http://schemas.openxmlformats.org/officeDocument/2006/relationships/image" Target="../media/image103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78.xml"/><Relationship Id="rId233" Type="http://schemas.openxmlformats.org/officeDocument/2006/relationships/image" Target="../media/image986.png"/><Relationship Id="rId254" Type="http://schemas.openxmlformats.org/officeDocument/2006/relationships/customXml" Target="../ink/ink1199.xml"/><Relationship Id="rId28" Type="http://schemas.openxmlformats.org/officeDocument/2006/relationships/customXml" Target="../ink/ink1086.xml"/><Relationship Id="rId49" Type="http://schemas.openxmlformats.org/officeDocument/2006/relationships/image" Target="../media/image895.png"/><Relationship Id="rId114" Type="http://schemas.openxmlformats.org/officeDocument/2006/relationships/customXml" Target="../ink/ink1129.xml"/><Relationship Id="rId275" Type="http://schemas.openxmlformats.org/officeDocument/2006/relationships/image" Target="../media/image1006.png"/><Relationship Id="rId296" Type="http://schemas.openxmlformats.org/officeDocument/2006/relationships/customXml" Target="../ink/ink1220.xml"/><Relationship Id="rId300" Type="http://schemas.openxmlformats.org/officeDocument/2006/relationships/customXml" Target="../ink/ink1222.xml"/><Relationship Id="rId60" Type="http://schemas.openxmlformats.org/officeDocument/2006/relationships/customXml" Target="../ink/ink1102.xml"/><Relationship Id="rId81" Type="http://schemas.openxmlformats.org/officeDocument/2006/relationships/image" Target="../media/image911.png"/><Relationship Id="rId135" Type="http://schemas.openxmlformats.org/officeDocument/2006/relationships/image" Target="../media/image938.png"/><Relationship Id="rId156" Type="http://schemas.openxmlformats.org/officeDocument/2006/relationships/customXml" Target="../ink/ink1150.xml"/><Relationship Id="rId177" Type="http://schemas.openxmlformats.org/officeDocument/2006/relationships/image" Target="../media/image958.png"/><Relationship Id="rId198" Type="http://schemas.openxmlformats.org/officeDocument/2006/relationships/customXml" Target="../ink/ink1171.xml"/><Relationship Id="rId321" Type="http://schemas.openxmlformats.org/officeDocument/2006/relationships/image" Target="../media/image1029.png"/><Relationship Id="rId342" Type="http://schemas.openxmlformats.org/officeDocument/2006/relationships/customXml" Target="../ink/ink1243.xml"/><Relationship Id="rId202" Type="http://schemas.openxmlformats.org/officeDocument/2006/relationships/customXml" Target="../ink/ink1173.xml"/><Relationship Id="rId223" Type="http://schemas.openxmlformats.org/officeDocument/2006/relationships/image" Target="../media/image981.png"/><Relationship Id="rId244" Type="http://schemas.openxmlformats.org/officeDocument/2006/relationships/customXml" Target="../ink/ink1194.xml"/><Relationship Id="rId18" Type="http://schemas.openxmlformats.org/officeDocument/2006/relationships/customXml" Target="../ink/ink1081.xml"/><Relationship Id="rId39" Type="http://schemas.openxmlformats.org/officeDocument/2006/relationships/image" Target="../media/image890.png"/><Relationship Id="rId265" Type="http://schemas.openxmlformats.org/officeDocument/2006/relationships/image" Target="../media/image1001.png"/><Relationship Id="rId286" Type="http://schemas.openxmlformats.org/officeDocument/2006/relationships/customXml" Target="../ink/ink1215.xml"/><Relationship Id="rId50" Type="http://schemas.openxmlformats.org/officeDocument/2006/relationships/customXml" Target="../ink/ink1097.xml"/><Relationship Id="rId104" Type="http://schemas.openxmlformats.org/officeDocument/2006/relationships/customXml" Target="../ink/ink1124.xml"/><Relationship Id="rId125" Type="http://schemas.openxmlformats.org/officeDocument/2006/relationships/image" Target="../media/image933.png"/><Relationship Id="rId146" Type="http://schemas.openxmlformats.org/officeDocument/2006/relationships/customXml" Target="../ink/ink1145.xml"/><Relationship Id="rId167" Type="http://schemas.openxmlformats.org/officeDocument/2006/relationships/image" Target="../media/image595.png"/><Relationship Id="rId188" Type="http://schemas.openxmlformats.org/officeDocument/2006/relationships/customXml" Target="../ink/ink1166.xml"/><Relationship Id="rId311" Type="http://schemas.openxmlformats.org/officeDocument/2006/relationships/image" Target="../media/image1024.png"/><Relationship Id="rId332" Type="http://schemas.openxmlformats.org/officeDocument/2006/relationships/customXml" Target="../ink/ink1238.xml"/><Relationship Id="rId71" Type="http://schemas.openxmlformats.org/officeDocument/2006/relationships/image" Target="../media/image906.png"/><Relationship Id="rId92" Type="http://schemas.openxmlformats.org/officeDocument/2006/relationships/customXml" Target="../ink/ink1118.xml"/><Relationship Id="rId213" Type="http://schemas.openxmlformats.org/officeDocument/2006/relationships/image" Target="../media/image976.png"/><Relationship Id="rId234" Type="http://schemas.openxmlformats.org/officeDocument/2006/relationships/customXml" Target="../ink/ink1189.xml"/><Relationship Id="rId2" Type="http://schemas.openxmlformats.org/officeDocument/2006/relationships/customXml" Target="../ink/ink1073.xml"/><Relationship Id="rId29" Type="http://schemas.openxmlformats.org/officeDocument/2006/relationships/image" Target="../media/image885.png"/><Relationship Id="rId255" Type="http://schemas.openxmlformats.org/officeDocument/2006/relationships/image" Target="../media/image996.png"/><Relationship Id="rId276" Type="http://schemas.openxmlformats.org/officeDocument/2006/relationships/customXml" Target="../ink/ink1210.xml"/><Relationship Id="rId297" Type="http://schemas.openxmlformats.org/officeDocument/2006/relationships/image" Target="../media/image1017.png"/><Relationship Id="rId40" Type="http://schemas.openxmlformats.org/officeDocument/2006/relationships/customXml" Target="../ink/ink1092.xml"/><Relationship Id="rId115" Type="http://schemas.openxmlformats.org/officeDocument/2006/relationships/image" Target="../media/image928.png"/><Relationship Id="rId136" Type="http://schemas.openxmlformats.org/officeDocument/2006/relationships/customXml" Target="../ink/ink1140.xml"/><Relationship Id="rId157" Type="http://schemas.openxmlformats.org/officeDocument/2006/relationships/image" Target="../media/image949.png"/><Relationship Id="rId178" Type="http://schemas.openxmlformats.org/officeDocument/2006/relationships/customXml" Target="../ink/ink1161.xml"/><Relationship Id="rId301" Type="http://schemas.openxmlformats.org/officeDocument/2006/relationships/image" Target="../media/image1019.png"/><Relationship Id="rId322" Type="http://schemas.openxmlformats.org/officeDocument/2006/relationships/customXml" Target="../ink/ink1233.xml"/><Relationship Id="rId343" Type="http://schemas.openxmlformats.org/officeDocument/2006/relationships/image" Target="../media/image1040.png"/><Relationship Id="rId61" Type="http://schemas.openxmlformats.org/officeDocument/2006/relationships/image" Target="../media/image901.png"/><Relationship Id="rId82" Type="http://schemas.openxmlformats.org/officeDocument/2006/relationships/customXml" Target="../ink/ink1113.xml"/><Relationship Id="rId199" Type="http://schemas.openxmlformats.org/officeDocument/2006/relationships/image" Target="../media/image969.png"/><Relationship Id="rId203" Type="http://schemas.openxmlformats.org/officeDocument/2006/relationships/image" Target="../media/image971.png"/><Relationship Id="rId19" Type="http://schemas.openxmlformats.org/officeDocument/2006/relationships/image" Target="../media/image880.png"/><Relationship Id="rId224" Type="http://schemas.openxmlformats.org/officeDocument/2006/relationships/customXml" Target="../ink/ink1184.xml"/><Relationship Id="rId245" Type="http://schemas.openxmlformats.org/officeDocument/2006/relationships/image" Target="../media/image503.png"/><Relationship Id="rId266" Type="http://schemas.openxmlformats.org/officeDocument/2006/relationships/customXml" Target="../ink/ink1205.xml"/><Relationship Id="rId287" Type="http://schemas.openxmlformats.org/officeDocument/2006/relationships/image" Target="../media/image1012.png"/><Relationship Id="rId30" Type="http://schemas.openxmlformats.org/officeDocument/2006/relationships/customXml" Target="../ink/ink1087.xml"/><Relationship Id="rId105" Type="http://schemas.openxmlformats.org/officeDocument/2006/relationships/image" Target="../media/image923.png"/><Relationship Id="rId126" Type="http://schemas.openxmlformats.org/officeDocument/2006/relationships/customXml" Target="../ink/ink1135.xml"/><Relationship Id="rId147" Type="http://schemas.openxmlformats.org/officeDocument/2006/relationships/image" Target="../media/image944.png"/><Relationship Id="rId168" Type="http://schemas.openxmlformats.org/officeDocument/2006/relationships/customXml" Target="../ink/ink1156.xml"/><Relationship Id="rId312" Type="http://schemas.openxmlformats.org/officeDocument/2006/relationships/customXml" Target="../ink/ink1228.xml"/><Relationship Id="rId333" Type="http://schemas.openxmlformats.org/officeDocument/2006/relationships/image" Target="../media/image1035.png"/><Relationship Id="rId51" Type="http://schemas.openxmlformats.org/officeDocument/2006/relationships/image" Target="../media/image896.png"/><Relationship Id="rId72" Type="http://schemas.openxmlformats.org/officeDocument/2006/relationships/customXml" Target="../ink/ink1108.xml"/><Relationship Id="rId93" Type="http://schemas.openxmlformats.org/officeDocument/2006/relationships/image" Target="../media/image917.png"/><Relationship Id="rId189" Type="http://schemas.openxmlformats.org/officeDocument/2006/relationships/image" Target="../media/image964.png"/><Relationship Id="rId3" Type="http://schemas.openxmlformats.org/officeDocument/2006/relationships/image" Target="../media/image872.png"/><Relationship Id="rId214" Type="http://schemas.openxmlformats.org/officeDocument/2006/relationships/customXml" Target="../ink/ink1179.xml"/><Relationship Id="rId235" Type="http://schemas.openxmlformats.org/officeDocument/2006/relationships/image" Target="../media/image987.png"/><Relationship Id="rId256" Type="http://schemas.openxmlformats.org/officeDocument/2006/relationships/customXml" Target="../ink/ink1200.xml"/><Relationship Id="rId277" Type="http://schemas.openxmlformats.org/officeDocument/2006/relationships/image" Target="../media/image1007.png"/><Relationship Id="rId298" Type="http://schemas.openxmlformats.org/officeDocument/2006/relationships/customXml" Target="../ink/ink1221.xml"/><Relationship Id="rId116" Type="http://schemas.openxmlformats.org/officeDocument/2006/relationships/customXml" Target="../ink/ink1130.xml"/><Relationship Id="rId137" Type="http://schemas.openxmlformats.org/officeDocument/2006/relationships/image" Target="../media/image939.png"/><Relationship Id="rId158" Type="http://schemas.openxmlformats.org/officeDocument/2006/relationships/customXml" Target="../ink/ink1151.xml"/><Relationship Id="rId302" Type="http://schemas.openxmlformats.org/officeDocument/2006/relationships/customXml" Target="../ink/ink1223.xml"/><Relationship Id="rId323" Type="http://schemas.openxmlformats.org/officeDocument/2006/relationships/image" Target="../media/image1030.png"/><Relationship Id="rId344" Type="http://schemas.openxmlformats.org/officeDocument/2006/relationships/customXml" Target="../ink/ink1244.xml"/><Relationship Id="rId20" Type="http://schemas.openxmlformats.org/officeDocument/2006/relationships/customXml" Target="../ink/ink1082.xml"/><Relationship Id="rId41" Type="http://schemas.openxmlformats.org/officeDocument/2006/relationships/image" Target="../media/image891.png"/><Relationship Id="rId62" Type="http://schemas.openxmlformats.org/officeDocument/2006/relationships/customXml" Target="../ink/ink1103.xml"/><Relationship Id="rId83" Type="http://schemas.openxmlformats.org/officeDocument/2006/relationships/image" Target="../media/image912.png"/><Relationship Id="rId179" Type="http://schemas.openxmlformats.org/officeDocument/2006/relationships/image" Target="../media/image959.png"/><Relationship Id="rId190" Type="http://schemas.openxmlformats.org/officeDocument/2006/relationships/customXml" Target="../ink/ink1167.xml"/><Relationship Id="rId204" Type="http://schemas.openxmlformats.org/officeDocument/2006/relationships/customXml" Target="../ink/ink1174.xml"/><Relationship Id="rId225" Type="http://schemas.openxmlformats.org/officeDocument/2006/relationships/image" Target="../media/image982.png"/><Relationship Id="rId246" Type="http://schemas.openxmlformats.org/officeDocument/2006/relationships/customXml" Target="../ink/ink1195.xml"/><Relationship Id="rId267" Type="http://schemas.openxmlformats.org/officeDocument/2006/relationships/image" Target="../media/image1002.png"/><Relationship Id="rId288" Type="http://schemas.openxmlformats.org/officeDocument/2006/relationships/customXml" Target="../ink/ink1216.xml"/><Relationship Id="rId106" Type="http://schemas.openxmlformats.org/officeDocument/2006/relationships/customXml" Target="../ink/ink1125.xml"/><Relationship Id="rId127" Type="http://schemas.openxmlformats.org/officeDocument/2006/relationships/image" Target="../media/image934.png"/><Relationship Id="rId313" Type="http://schemas.openxmlformats.org/officeDocument/2006/relationships/image" Target="../media/image1025.png"/><Relationship Id="rId10" Type="http://schemas.openxmlformats.org/officeDocument/2006/relationships/customXml" Target="../ink/ink1077.xml"/><Relationship Id="rId31" Type="http://schemas.openxmlformats.org/officeDocument/2006/relationships/image" Target="../media/image886.png"/><Relationship Id="rId52" Type="http://schemas.openxmlformats.org/officeDocument/2006/relationships/customXml" Target="../ink/ink1098.xml"/><Relationship Id="rId73" Type="http://schemas.openxmlformats.org/officeDocument/2006/relationships/image" Target="../media/image907.png"/><Relationship Id="rId94" Type="http://schemas.openxmlformats.org/officeDocument/2006/relationships/customXml" Target="../ink/ink1119.xml"/><Relationship Id="rId148" Type="http://schemas.openxmlformats.org/officeDocument/2006/relationships/customXml" Target="../ink/ink1146.xml"/><Relationship Id="rId169" Type="http://schemas.openxmlformats.org/officeDocument/2006/relationships/image" Target="../media/image954.png"/><Relationship Id="rId334" Type="http://schemas.openxmlformats.org/officeDocument/2006/relationships/customXml" Target="../ink/ink1239.xml"/><Relationship Id="rId4" Type="http://schemas.openxmlformats.org/officeDocument/2006/relationships/customXml" Target="../ink/ink1074.xml"/><Relationship Id="rId180" Type="http://schemas.openxmlformats.org/officeDocument/2006/relationships/customXml" Target="../ink/ink1162.xml"/><Relationship Id="rId215" Type="http://schemas.openxmlformats.org/officeDocument/2006/relationships/image" Target="../media/image977.png"/><Relationship Id="rId236" Type="http://schemas.openxmlformats.org/officeDocument/2006/relationships/customXml" Target="../ink/ink1190.xml"/><Relationship Id="rId257" Type="http://schemas.openxmlformats.org/officeDocument/2006/relationships/image" Target="../media/image997.png"/><Relationship Id="rId278" Type="http://schemas.openxmlformats.org/officeDocument/2006/relationships/customXml" Target="../ink/ink1211.xml"/><Relationship Id="rId303" Type="http://schemas.openxmlformats.org/officeDocument/2006/relationships/image" Target="../media/image1020.png"/><Relationship Id="rId42" Type="http://schemas.openxmlformats.org/officeDocument/2006/relationships/customXml" Target="../ink/ink1093.xml"/><Relationship Id="rId84" Type="http://schemas.openxmlformats.org/officeDocument/2006/relationships/customXml" Target="../ink/ink1114.xml"/><Relationship Id="rId138" Type="http://schemas.openxmlformats.org/officeDocument/2006/relationships/customXml" Target="../ink/ink1141.xml"/><Relationship Id="rId345" Type="http://schemas.openxmlformats.org/officeDocument/2006/relationships/image" Target="../media/image1041.png"/><Relationship Id="rId191" Type="http://schemas.openxmlformats.org/officeDocument/2006/relationships/image" Target="../media/image965.png"/><Relationship Id="rId205" Type="http://schemas.openxmlformats.org/officeDocument/2006/relationships/image" Target="../media/image972.png"/><Relationship Id="rId247" Type="http://schemas.openxmlformats.org/officeDocument/2006/relationships/image" Target="../media/image992.png"/><Relationship Id="rId107" Type="http://schemas.openxmlformats.org/officeDocument/2006/relationships/image" Target="../media/image924.png"/><Relationship Id="rId289" Type="http://schemas.openxmlformats.org/officeDocument/2006/relationships/image" Target="../media/image1013.png"/><Relationship Id="rId11" Type="http://schemas.openxmlformats.org/officeDocument/2006/relationships/image" Target="../media/image876.png"/><Relationship Id="rId53" Type="http://schemas.openxmlformats.org/officeDocument/2006/relationships/image" Target="../media/image897.png"/><Relationship Id="rId149" Type="http://schemas.openxmlformats.org/officeDocument/2006/relationships/image" Target="../media/image945.png"/><Relationship Id="rId314" Type="http://schemas.openxmlformats.org/officeDocument/2006/relationships/customXml" Target="../ink/ink1229.xml"/><Relationship Id="rId95" Type="http://schemas.openxmlformats.org/officeDocument/2006/relationships/image" Target="../media/image918.png"/><Relationship Id="rId160" Type="http://schemas.openxmlformats.org/officeDocument/2006/relationships/customXml" Target="../ink/ink1152.xml"/><Relationship Id="rId216" Type="http://schemas.openxmlformats.org/officeDocument/2006/relationships/customXml" Target="../ink/ink1180.xml"/><Relationship Id="rId258" Type="http://schemas.openxmlformats.org/officeDocument/2006/relationships/customXml" Target="../ink/ink1201.xml"/><Relationship Id="rId22" Type="http://schemas.openxmlformats.org/officeDocument/2006/relationships/customXml" Target="../ink/ink1083.xml"/><Relationship Id="rId64" Type="http://schemas.openxmlformats.org/officeDocument/2006/relationships/customXml" Target="../ink/ink1104.xml"/><Relationship Id="rId118" Type="http://schemas.openxmlformats.org/officeDocument/2006/relationships/customXml" Target="../ink/ink1131.xml"/><Relationship Id="rId325" Type="http://schemas.openxmlformats.org/officeDocument/2006/relationships/image" Target="../media/image1031.png"/><Relationship Id="rId171" Type="http://schemas.openxmlformats.org/officeDocument/2006/relationships/image" Target="../media/image955.png"/><Relationship Id="rId227" Type="http://schemas.openxmlformats.org/officeDocument/2006/relationships/image" Target="../media/image983.png"/><Relationship Id="rId269" Type="http://schemas.openxmlformats.org/officeDocument/2006/relationships/image" Target="../media/image1003.png"/><Relationship Id="rId33" Type="http://schemas.openxmlformats.org/officeDocument/2006/relationships/image" Target="../media/image887.png"/><Relationship Id="rId129" Type="http://schemas.openxmlformats.org/officeDocument/2006/relationships/image" Target="../media/image935.png"/><Relationship Id="rId280" Type="http://schemas.openxmlformats.org/officeDocument/2006/relationships/customXml" Target="../ink/ink1212.xml"/><Relationship Id="rId336" Type="http://schemas.openxmlformats.org/officeDocument/2006/relationships/customXml" Target="../ink/ink1240.xml"/><Relationship Id="rId75" Type="http://schemas.openxmlformats.org/officeDocument/2006/relationships/image" Target="../media/image908.png"/><Relationship Id="rId140" Type="http://schemas.openxmlformats.org/officeDocument/2006/relationships/customXml" Target="../ink/ink1142.xml"/><Relationship Id="rId182" Type="http://schemas.openxmlformats.org/officeDocument/2006/relationships/customXml" Target="../ink/ink1163.xml"/><Relationship Id="rId6" Type="http://schemas.openxmlformats.org/officeDocument/2006/relationships/customXml" Target="../ink/ink1075.xml"/><Relationship Id="rId238" Type="http://schemas.openxmlformats.org/officeDocument/2006/relationships/customXml" Target="../ink/ink1191.xml"/><Relationship Id="rId291" Type="http://schemas.openxmlformats.org/officeDocument/2006/relationships/image" Target="../media/image1014.png"/><Relationship Id="rId305" Type="http://schemas.openxmlformats.org/officeDocument/2006/relationships/image" Target="../media/image1021.png"/><Relationship Id="rId347" Type="http://schemas.openxmlformats.org/officeDocument/2006/relationships/image" Target="../media/image1042.png"/><Relationship Id="rId44" Type="http://schemas.openxmlformats.org/officeDocument/2006/relationships/customXml" Target="../ink/ink1094.xml"/><Relationship Id="rId86" Type="http://schemas.openxmlformats.org/officeDocument/2006/relationships/customXml" Target="../ink/ink1115.xml"/><Relationship Id="rId151" Type="http://schemas.openxmlformats.org/officeDocument/2006/relationships/image" Target="../media/image946.png"/><Relationship Id="rId193" Type="http://schemas.openxmlformats.org/officeDocument/2006/relationships/image" Target="../media/image966.png"/><Relationship Id="rId207" Type="http://schemas.openxmlformats.org/officeDocument/2006/relationships/image" Target="../media/image973.png"/><Relationship Id="rId249" Type="http://schemas.openxmlformats.org/officeDocument/2006/relationships/image" Target="../media/image993.png"/><Relationship Id="rId13" Type="http://schemas.openxmlformats.org/officeDocument/2006/relationships/image" Target="../media/image877.png"/><Relationship Id="rId109" Type="http://schemas.openxmlformats.org/officeDocument/2006/relationships/image" Target="../media/image925.png"/><Relationship Id="rId260" Type="http://schemas.openxmlformats.org/officeDocument/2006/relationships/customXml" Target="../ink/ink1202.xml"/><Relationship Id="rId316" Type="http://schemas.openxmlformats.org/officeDocument/2006/relationships/customXml" Target="../ink/ink1230.xml"/><Relationship Id="rId55" Type="http://schemas.openxmlformats.org/officeDocument/2006/relationships/image" Target="../media/image898.png"/><Relationship Id="rId97" Type="http://schemas.openxmlformats.org/officeDocument/2006/relationships/image" Target="../media/image919.png"/><Relationship Id="rId120" Type="http://schemas.openxmlformats.org/officeDocument/2006/relationships/customXml" Target="../ink/ink1132.xml"/><Relationship Id="rId162" Type="http://schemas.openxmlformats.org/officeDocument/2006/relationships/customXml" Target="../ink/ink1153.xml"/><Relationship Id="rId218" Type="http://schemas.openxmlformats.org/officeDocument/2006/relationships/customXml" Target="../ink/ink1181.xml"/><Relationship Id="rId271" Type="http://schemas.openxmlformats.org/officeDocument/2006/relationships/image" Target="../media/image1004.png"/><Relationship Id="rId24" Type="http://schemas.openxmlformats.org/officeDocument/2006/relationships/customXml" Target="../ink/ink1084.xml"/><Relationship Id="rId66" Type="http://schemas.openxmlformats.org/officeDocument/2006/relationships/customXml" Target="../ink/ink1105.xml"/><Relationship Id="rId131" Type="http://schemas.openxmlformats.org/officeDocument/2006/relationships/image" Target="../media/image936.png"/><Relationship Id="rId327" Type="http://schemas.openxmlformats.org/officeDocument/2006/relationships/image" Target="../media/image1032.png"/><Relationship Id="rId173" Type="http://schemas.openxmlformats.org/officeDocument/2006/relationships/image" Target="../media/image956.png"/><Relationship Id="rId229" Type="http://schemas.openxmlformats.org/officeDocument/2006/relationships/image" Target="../media/image984.png"/><Relationship Id="rId240" Type="http://schemas.openxmlformats.org/officeDocument/2006/relationships/customXml" Target="../ink/ink1192.xml"/><Relationship Id="rId35" Type="http://schemas.openxmlformats.org/officeDocument/2006/relationships/image" Target="../media/image888.png"/><Relationship Id="rId77" Type="http://schemas.openxmlformats.org/officeDocument/2006/relationships/image" Target="../media/image909.png"/><Relationship Id="rId100" Type="http://schemas.openxmlformats.org/officeDocument/2006/relationships/customXml" Target="../ink/ink1122.xml"/><Relationship Id="rId282" Type="http://schemas.openxmlformats.org/officeDocument/2006/relationships/customXml" Target="../ink/ink1213.xml"/><Relationship Id="rId338" Type="http://schemas.openxmlformats.org/officeDocument/2006/relationships/customXml" Target="../ink/ink12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0B092F-263E-AAC2-DEB2-79530767E90E}"/>
                  </a:ext>
                </a:extLst>
              </p14:cNvPr>
              <p14:cNvContentPartPr/>
              <p14:nvPr/>
            </p14:nvContentPartPr>
            <p14:xfrm>
              <a:off x="1507169" y="4599209"/>
              <a:ext cx="11160" cy="12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0B092F-263E-AAC2-DEB2-79530767E9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8529" y="4590209"/>
                <a:ext cx="288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30844DF-DFA8-62BF-E357-DE4C493064C3}"/>
              </a:ext>
            </a:extLst>
          </p:cNvPr>
          <p:cNvGrpSpPr/>
          <p:nvPr/>
        </p:nvGrpSpPr>
        <p:grpSpPr>
          <a:xfrm>
            <a:off x="389369" y="268049"/>
            <a:ext cx="395280" cy="450360"/>
            <a:chOff x="389369" y="268049"/>
            <a:chExt cx="39528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F05CFB-DD4D-080B-D4CB-26DDF722EE7E}"/>
                    </a:ext>
                  </a:extLst>
                </p14:cNvPr>
                <p14:cNvContentPartPr/>
                <p14:nvPr/>
              </p14:nvContentPartPr>
              <p14:xfrm>
                <a:off x="389369" y="268049"/>
                <a:ext cx="152280" cy="450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F05CFB-DD4D-080B-D4CB-26DDF722EE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729" y="259409"/>
                  <a:ext cx="1699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9A3E55-4AFA-6560-531A-F0D0868714AE}"/>
                    </a:ext>
                  </a:extLst>
                </p14:cNvPr>
                <p14:cNvContentPartPr/>
                <p14:nvPr/>
              </p14:nvContentPartPr>
              <p14:xfrm>
                <a:off x="552809" y="302969"/>
                <a:ext cx="231840" cy="373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9A3E55-4AFA-6560-531A-F0D0868714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3809" y="294329"/>
                  <a:ext cx="24948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07E1540-7869-7061-57F8-A8F160C3800F}"/>
              </a:ext>
            </a:extLst>
          </p:cNvPr>
          <p:cNvGrpSpPr/>
          <p:nvPr/>
        </p:nvGrpSpPr>
        <p:grpSpPr>
          <a:xfrm>
            <a:off x="954929" y="339689"/>
            <a:ext cx="2058120" cy="504000"/>
            <a:chOff x="954929" y="339689"/>
            <a:chExt cx="205812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22BBD6-736A-B68A-BDBF-A53E24FE3289}"/>
                    </a:ext>
                  </a:extLst>
                </p14:cNvPr>
                <p14:cNvContentPartPr/>
                <p14:nvPr/>
              </p14:nvContentPartPr>
              <p14:xfrm>
                <a:off x="954929" y="515729"/>
                <a:ext cx="154440" cy="162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22BBD6-736A-B68A-BDBF-A53E24FE32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5929" y="506729"/>
                  <a:ext cx="172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27BD40-F826-A160-DDD8-9487C19588B9}"/>
                    </a:ext>
                  </a:extLst>
                </p14:cNvPr>
                <p14:cNvContentPartPr/>
                <p14:nvPr/>
              </p14:nvContentPartPr>
              <p14:xfrm>
                <a:off x="1101089" y="552809"/>
                <a:ext cx="78840" cy="137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27BD40-F826-A160-DDD8-9487C19588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2449" y="543809"/>
                  <a:ext cx="96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EADA3D-842D-063D-BEBA-687D3A721553}"/>
                    </a:ext>
                  </a:extLst>
                </p14:cNvPr>
                <p14:cNvContentPartPr/>
                <p14:nvPr/>
              </p14:nvContentPartPr>
              <p14:xfrm>
                <a:off x="1287569" y="484409"/>
                <a:ext cx="243720" cy="45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EADA3D-842D-063D-BEBA-687D3A7215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78929" y="475769"/>
                  <a:ext cx="261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66F566-84FC-4C3E-A331-7BD3E7CA256D}"/>
                    </a:ext>
                  </a:extLst>
                </p14:cNvPr>
                <p14:cNvContentPartPr/>
                <p14:nvPr/>
              </p14:nvContentPartPr>
              <p14:xfrm>
                <a:off x="1431209" y="511409"/>
                <a:ext cx="32760" cy="210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66F566-84FC-4C3E-A331-7BD3E7CA25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22569" y="502769"/>
                  <a:ext cx="50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7051308-2EAD-7578-EBA0-E4129F2ED7A4}"/>
                    </a:ext>
                  </a:extLst>
                </p14:cNvPr>
                <p14:cNvContentPartPr/>
                <p14:nvPr/>
              </p14:nvContentPartPr>
              <p14:xfrm>
                <a:off x="1651169" y="531209"/>
                <a:ext cx="167400" cy="154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7051308-2EAD-7578-EBA0-E4129F2ED7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42529" y="522569"/>
                  <a:ext cx="185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287074-B252-2125-B01A-D07F5BFED85A}"/>
                    </a:ext>
                  </a:extLst>
                </p14:cNvPr>
                <p14:cNvContentPartPr/>
                <p14:nvPr/>
              </p14:nvContentPartPr>
              <p14:xfrm>
                <a:off x="1815689" y="573689"/>
                <a:ext cx="79560" cy="136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287074-B252-2125-B01A-D07F5BFED8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6689" y="564689"/>
                  <a:ext cx="97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59A2BF-BFE4-6207-8D2D-8326A699CB41}"/>
                    </a:ext>
                  </a:extLst>
                </p14:cNvPr>
                <p14:cNvContentPartPr/>
                <p14:nvPr/>
              </p14:nvContentPartPr>
              <p14:xfrm>
                <a:off x="2025209" y="458489"/>
                <a:ext cx="9360" cy="19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59A2BF-BFE4-6207-8D2D-8326A699CB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16569" y="449849"/>
                  <a:ext cx="27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623069-3BBC-5541-EA90-13E2F129D1C8}"/>
                    </a:ext>
                  </a:extLst>
                </p14:cNvPr>
                <p14:cNvContentPartPr/>
                <p14:nvPr/>
              </p14:nvContentPartPr>
              <p14:xfrm>
                <a:off x="2064089" y="484769"/>
                <a:ext cx="178560" cy="170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623069-3BBC-5541-EA90-13E2F129D1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5089" y="476129"/>
                  <a:ext cx="196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810216-F582-C6CC-AC8E-01222B65F2F0}"/>
                    </a:ext>
                  </a:extLst>
                </p14:cNvPr>
                <p14:cNvContentPartPr/>
                <p14:nvPr/>
              </p14:nvContentPartPr>
              <p14:xfrm>
                <a:off x="2373689" y="513569"/>
                <a:ext cx="113760" cy="118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810216-F582-C6CC-AC8E-01222B65F2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65049" y="504929"/>
                  <a:ext cx="131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0F7CB3-938F-0F27-28A5-09CDECFA67EC}"/>
                    </a:ext>
                  </a:extLst>
                </p14:cNvPr>
                <p14:cNvContentPartPr/>
                <p14:nvPr/>
              </p14:nvContentPartPr>
              <p14:xfrm>
                <a:off x="2370809" y="339689"/>
                <a:ext cx="5400" cy="43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0F7CB3-938F-0F27-28A5-09CDECFA67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1809" y="331049"/>
                  <a:ext cx="23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116955-B9BC-B8AD-E886-FA782FAD14D5}"/>
                    </a:ext>
                  </a:extLst>
                </p14:cNvPr>
                <p14:cNvContentPartPr/>
                <p14:nvPr/>
              </p14:nvContentPartPr>
              <p14:xfrm>
                <a:off x="2603729" y="470369"/>
                <a:ext cx="148320" cy="373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116955-B9BC-B8AD-E886-FA782FAD14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4729" y="461369"/>
                  <a:ext cx="1659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872A17-8FD4-D983-C1DD-9C16217A6C32}"/>
                    </a:ext>
                  </a:extLst>
                </p14:cNvPr>
                <p14:cNvContentPartPr/>
                <p14:nvPr/>
              </p14:nvContentPartPr>
              <p14:xfrm>
                <a:off x="2844209" y="449489"/>
                <a:ext cx="168840" cy="118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872A17-8FD4-D983-C1DD-9C16217A6C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5209" y="440849"/>
                  <a:ext cx="1864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552240-390C-7DE8-690D-58E560CAAA95}"/>
              </a:ext>
            </a:extLst>
          </p:cNvPr>
          <p:cNvGrpSpPr/>
          <p:nvPr/>
        </p:nvGrpSpPr>
        <p:grpSpPr>
          <a:xfrm>
            <a:off x="3226169" y="391529"/>
            <a:ext cx="505080" cy="364680"/>
            <a:chOff x="3226169" y="391529"/>
            <a:chExt cx="50508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397550-5049-E648-F7B7-16B0746516FC}"/>
                    </a:ext>
                  </a:extLst>
                </p14:cNvPr>
                <p14:cNvContentPartPr/>
                <p14:nvPr/>
              </p14:nvContentPartPr>
              <p14:xfrm>
                <a:off x="3226169" y="391529"/>
                <a:ext cx="213120" cy="364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397550-5049-E648-F7B7-16B0746516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17169" y="382529"/>
                  <a:ext cx="230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4F7640-C28F-7EC4-0C19-7F7CAE31B645}"/>
                    </a:ext>
                  </a:extLst>
                </p14:cNvPr>
                <p14:cNvContentPartPr/>
                <p14:nvPr/>
              </p14:nvContentPartPr>
              <p14:xfrm>
                <a:off x="3519569" y="480089"/>
                <a:ext cx="211680" cy="235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4F7640-C28F-7EC4-0C19-7F7CAE31B6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10569" y="471449"/>
                  <a:ext cx="22932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08C2C0C-D3F8-4A84-54C6-0432D353D8C6}"/>
                  </a:ext>
                </a:extLst>
              </p14:cNvPr>
              <p14:cNvContentPartPr/>
              <p14:nvPr/>
            </p14:nvContentPartPr>
            <p14:xfrm>
              <a:off x="4045529" y="565049"/>
              <a:ext cx="167040" cy="8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08C2C0C-D3F8-4A84-54C6-0432D353D8C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36529" y="556409"/>
                <a:ext cx="184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D141BE6-4309-6938-1890-D31EC4F9C11B}"/>
                  </a:ext>
                </a:extLst>
              </p14:cNvPr>
              <p14:cNvContentPartPr/>
              <p14:nvPr/>
            </p14:nvContentPartPr>
            <p14:xfrm>
              <a:off x="4587689" y="325289"/>
              <a:ext cx="256680" cy="281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D141BE6-4309-6938-1890-D31EC4F9C1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78689" y="316289"/>
                <a:ext cx="27432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A85D36F-015F-0F67-4519-7B4B1D48F28E}"/>
              </a:ext>
            </a:extLst>
          </p:cNvPr>
          <p:cNvGrpSpPr/>
          <p:nvPr/>
        </p:nvGrpSpPr>
        <p:grpSpPr>
          <a:xfrm>
            <a:off x="5021489" y="332129"/>
            <a:ext cx="565200" cy="513720"/>
            <a:chOff x="5021489" y="332129"/>
            <a:chExt cx="56520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28B6DE9-BC07-D24B-11E5-17FF8CBFEA59}"/>
                    </a:ext>
                  </a:extLst>
                </p14:cNvPr>
                <p14:cNvContentPartPr/>
                <p14:nvPr/>
              </p14:nvContentPartPr>
              <p14:xfrm>
                <a:off x="5021489" y="435809"/>
                <a:ext cx="128880" cy="410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28B6DE9-BC07-D24B-11E5-17FF8CBFEA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12849" y="427169"/>
                  <a:ext cx="1465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DFBCE49-E1C2-59D2-5445-DB168B411732}"/>
                    </a:ext>
                  </a:extLst>
                </p14:cNvPr>
                <p14:cNvContentPartPr/>
                <p14:nvPr/>
              </p14:nvContentPartPr>
              <p14:xfrm>
                <a:off x="5282489" y="496649"/>
                <a:ext cx="16200" cy="137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DFBCE49-E1C2-59D2-5445-DB168B4117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73849" y="488009"/>
                  <a:ext cx="33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8281A1-4D2A-3AE0-8E03-DD3C3311AEBA}"/>
                    </a:ext>
                  </a:extLst>
                </p14:cNvPr>
                <p14:cNvContentPartPr/>
                <p14:nvPr/>
              </p14:nvContentPartPr>
              <p14:xfrm>
                <a:off x="5418209" y="332129"/>
                <a:ext cx="168480" cy="495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8281A1-4D2A-3AE0-8E03-DD3C3311AE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09209" y="323129"/>
                  <a:ext cx="18612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CE93EB6-8F46-C92E-6634-1436D50956AE}"/>
              </a:ext>
            </a:extLst>
          </p:cNvPr>
          <p:cNvGrpSpPr/>
          <p:nvPr/>
        </p:nvGrpSpPr>
        <p:grpSpPr>
          <a:xfrm>
            <a:off x="5762729" y="337889"/>
            <a:ext cx="842400" cy="305640"/>
            <a:chOff x="5762729" y="337889"/>
            <a:chExt cx="84240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EC078E-6339-AA62-2E5F-C61DE31638D4}"/>
                    </a:ext>
                  </a:extLst>
                </p14:cNvPr>
                <p14:cNvContentPartPr/>
                <p14:nvPr/>
              </p14:nvContentPartPr>
              <p14:xfrm>
                <a:off x="5762729" y="528329"/>
                <a:ext cx="137880" cy="115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EC078E-6339-AA62-2E5F-C61DE31638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54089" y="519689"/>
                  <a:ext cx="155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C6590F-4D27-715D-ED7B-441C2EE1D946}"/>
                    </a:ext>
                  </a:extLst>
                </p14:cNvPr>
                <p14:cNvContentPartPr/>
                <p14:nvPr/>
              </p14:nvContentPartPr>
              <p14:xfrm>
                <a:off x="5801969" y="337889"/>
                <a:ext cx="3960" cy="40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C6590F-4D27-715D-ED7B-441C2EE1D9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93329" y="328889"/>
                  <a:ext cx="21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30B21F-3444-0EE7-E7D5-558BCEC14A12}"/>
                    </a:ext>
                  </a:extLst>
                </p14:cNvPr>
                <p14:cNvContentPartPr/>
                <p14:nvPr/>
              </p14:nvContentPartPr>
              <p14:xfrm>
                <a:off x="6043889" y="445529"/>
                <a:ext cx="149400" cy="187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30B21F-3444-0EE7-E7D5-558BCEC14A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35249" y="436889"/>
                  <a:ext cx="167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0D6E29-D1F4-BE0A-6D83-BD51A38AAA3D}"/>
                    </a:ext>
                  </a:extLst>
                </p14:cNvPr>
                <p14:cNvContentPartPr/>
                <p14:nvPr/>
              </p14:nvContentPartPr>
              <p14:xfrm>
                <a:off x="6287969" y="405569"/>
                <a:ext cx="170640" cy="228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0D6E29-D1F4-BE0A-6D83-BD51A38AAA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78969" y="396929"/>
                  <a:ext cx="188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2A980DB-389D-1ABC-A7FD-C2997011C31A}"/>
                    </a:ext>
                  </a:extLst>
                </p14:cNvPr>
                <p14:cNvContentPartPr/>
                <p14:nvPr/>
              </p14:nvContentPartPr>
              <p14:xfrm>
                <a:off x="6595769" y="459929"/>
                <a:ext cx="9360" cy="155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2A980DB-389D-1ABC-A7FD-C2997011C3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87129" y="450929"/>
                  <a:ext cx="270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6EE893E-AF4A-F5D7-11E3-6E216B85C0D2}"/>
                  </a:ext>
                </a:extLst>
              </p14:cNvPr>
              <p14:cNvContentPartPr/>
              <p14:nvPr/>
            </p14:nvContentPartPr>
            <p14:xfrm>
              <a:off x="6806729" y="450929"/>
              <a:ext cx="200880" cy="162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6EE893E-AF4A-F5D7-11E3-6E216B85C0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97729" y="441929"/>
                <a:ext cx="2185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FB98B57-D78D-D274-8AF5-CF30118682E3}"/>
              </a:ext>
            </a:extLst>
          </p:cNvPr>
          <p:cNvGrpSpPr/>
          <p:nvPr/>
        </p:nvGrpSpPr>
        <p:grpSpPr>
          <a:xfrm>
            <a:off x="7519169" y="298649"/>
            <a:ext cx="2053800" cy="360000"/>
            <a:chOff x="7519169" y="298649"/>
            <a:chExt cx="205380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7A9D84-6A09-01B5-73D4-580480E78306}"/>
                    </a:ext>
                  </a:extLst>
                </p14:cNvPr>
                <p14:cNvContentPartPr/>
                <p14:nvPr/>
              </p14:nvContentPartPr>
              <p14:xfrm>
                <a:off x="7519169" y="327089"/>
                <a:ext cx="7920" cy="264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7A9D84-6A09-01B5-73D4-580480E783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10169" y="318449"/>
                  <a:ext cx="25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1978106-6CF7-E62A-3B88-DFC5BB95AED0}"/>
                    </a:ext>
                  </a:extLst>
                </p14:cNvPr>
                <p14:cNvContentPartPr/>
                <p14:nvPr/>
              </p14:nvContentPartPr>
              <p14:xfrm>
                <a:off x="7525649" y="298649"/>
                <a:ext cx="271800" cy="280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1978106-6CF7-E62A-3B88-DFC5BB95AE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16649" y="289649"/>
                  <a:ext cx="289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7E1151-2A06-C970-D449-617B96D76041}"/>
                    </a:ext>
                  </a:extLst>
                </p14:cNvPr>
                <p14:cNvContentPartPr/>
                <p14:nvPr/>
              </p14:nvContentPartPr>
              <p14:xfrm>
                <a:off x="7922009" y="398009"/>
                <a:ext cx="82080" cy="166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7E1151-2A06-C970-D449-617B96D760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13369" y="389009"/>
                  <a:ext cx="99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B7CCA66-17E3-FA82-0C48-D190B215CF37}"/>
                    </a:ext>
                  </a:extLst>
                </p14:cNvPr>
                <p14:cNvContentPartPr/>
                <p14:nvPr/>
              </p14:nvContentPartPr>
              <p14:xfrm>
                <a:off x="7968809" y="503129"/>
                <a:ext cx="1656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B7CCA66-17E3-FA82-0C48-D190B215CF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60169" y="494489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334A24-5D7B-ABF9-7861-AF3050CD75A7}"/>
                    </a:ext>
                  </a:extLst>
                </p14:cNvPr>
                <p14:cNvContentPartPr/>
                <p14:nvPr/>
              </p14:nvContentPartPr>
              <p14:xfrm>
                <a:off x="8064569" y="379649"/>
                <a:ext cx="187200" cy="173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334A24-5D7B-ABF9-7861-AF3050CD75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55929" y="371009"/>
                  <a:ext cx="204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68CF5D-CBB2-B5B1-4A5D-1DE68FE1EBAC}"/>
                    </a:ext>
                  </a:extLst>
                </p14:cNvPr>
                <p14:cNvContentPartPr/>
                <p14:nvPr/>
              </p14:nvContentPartPr>
              <p14:xfrm>
                <a:off x="8389649" y="416009"/>
                <a:ext cx="209160" cy="149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68CF5D-CBB2-B5B1-4A5D-1DE68FE1EB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81009" y="407009"/>
                  <a:ext cx="22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79268B-7836-B7A2-A12E-181559EDACE9}"/>
                    </a:ext>
                  </a:extLst>
                </p14:cNvPr>
                <p14:cNvContentPartPr/>
                <p14:nvPr/>
              </p14:nvContentPartPr>
              <p14:xfrm>
                <a:off x="8657849" y="399089"/>
                <a:ext cx="440280" cy="173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79268B-7836-B7A2-A12E-181559EDAC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48849" y="390449"/>
                  <a:ext cx="45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3AF59F-6FEC-FA20-9E74-AC4E786B79DD}"/>
                    </a:ext>
                  </a:extLst>
                </p14:cNvPr>
                <p14:cNvContentPartPr/>
                <p14:nvPr/>
              </p14:nvContentPartPr>
              <p14:xfrm>
                <a:off x="8922089" y="328529"/>
                <a:ext cx="7560" cy="19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3AF59F-6FEC-FA20-9E74-AC4E786B79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13449" y="319889"/>
                  <a:ext cx="2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4970CE-2B63-8747-A269-AF6F5797C08C}"/>
                    </a:ext>
                  </a:extLst>
                </p14:cNvPr>
                <p14:cNvContentPartPr/>
                <p14:nvPr/>
              </p14:nvContentPartPr>
              <p14:xfrm>
                <a:off x="9235649" y="391889"/>
                <a:ext cx="194040" cy="266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4970CE-2B63-8747-A269-AF6F5797C0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27009" y="383249"/>
                  <a:ext cx="211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F5DC382-DA2C-49C7-1F68-4C8431F46D97}"/>
                    </a:ext>
                  </a:extLst>
                </p14:cNvPr>
                <p14:cNvContentPartPr/>
                <p14:nvPr/>
              </p14:nvContentPartPr>
              <p14:xfrm>
                <a:off x="9520049" y="417089"/>
                <a:ext cx="52920" cy="129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F5DC382-DA2C-49C7-1F68-4C8431F46D9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11409" y="408089"/>
                  <a:ext cx="705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66BFA7-2F54-9D50-FD38-4FC966109173}"/>
              </a:ext>
            </a:extLst>
          </p:cNvPr>
          <p:cNvGrpSpPr/>
          <p:nvPr/>
        </p:nvGrpSpPr>
        <p:grpSpPr>
          <a:xfrm>
            <a:off x="9788609" y="392969"/>
            <a:ext cx="472320" cy="250920"/>
            <a:chOff x="9788609" y="392969"/>
            <a:chExt cx="47232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D2AC264-D515-D738-002C-FC96BF8022A6}"/>
                    </a:ext>
                  </a:extLst>
                </p14:cNvPr>
                <p14:cNvContentPartPr/>
                <p14:nvPr/>
              </p14:nvContentPartPr>
              <p14:xfrm>
                <a:off x="9788609" y="392969"/>
                <a:ext cx="176400" cy="191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D2AC264-D515-D738-002C-FC96BF8022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79969" y="384329"/>
                  <a:ext cx="194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F4F278B-2C5A-9263-95B0-1555F81060D4}"/>
                    </a:ext>
                  </a:extLst>
                </p14:cNvPr>
                <p14:cNvContentPartPr/>
                <p14:nvPr/>
              </p14:nvContentPartPr>
              <p14:xfrm>
                <a:off x="9981209" y="466769"/>
                <a:ext cx="279720" cy="177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F4F278B-2C5A-9263-95B0-1555F81060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72209" y="458129"/>
                  <a:ext cx="2973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773D075-9D23-F3D2-7D85-F073367BF5A7}"/>
              </a:ext>
            </a:extLst>
          </p:cNvPr>
          <p:cNvGrpSpPr/>
          <p:nvPr/>
        </p:nvGrpSpPr>
        <p:grpSpPr>
          <a:xfrm>
            <a:off x="525089" y="1119809"/>
            <a:ext cx="2129760" cy="491040"/>
            <a:chOff x="525089" y="1119809"/>
            <a:chExt cx="212976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A2791E-1EEB-8AD3-C435-CA8A095F7797}"/>
                    </a:ext>
                  </a:extLst>
                </p14:cNvPr>
                <p14:cNvContentPartPr/>
                <p14:nvPr/>
              </p14:nvContentPartPr>
              <p14:xfrm>
                <a:off x="525089" y="1139609"/>
                <a:ext cx="20520" cy="318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A2791E-1EEB-8AD3-C435-CA8A095F77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6449" y="1130609"/>
                  <a:ext cx="38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610E5E-D87B-90CE-72AA-9743AD1F28FD}"/>
                    </a:ext>
                  </a:extLst>
                </p14:cNvPr>
                <p14:cNvContentPartPr/>
                <p14:nvPr/>
              </p14:nvContentPartPr>
              <p14:xfrm>
                <a:off x="574049" y="1119809"/>
                <a:ext cx="159480" cy="325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610E5E-D87B-90CE-72AA-9743AD1F28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5409" y="1110809"/>
                  <a:ext cx="177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D9CC888-F217-5A46-D88E-33577F759DAE}"/>
                    </a:ext>
                  </a:extLst>
                </p14:cNvPr>
                <p14:cNvContentPartPr/>
                <p14:nvPr/>
              </p14:nvContentPartPr>
              <p14:xfrm>
                <a:off x="880049" y="1305929"/>
                <a:ext cx="201240" cy="150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D9CC888-F217-5A46-D88E-33577F759D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049" y="1297289"/>
                  <a:ext cx="218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04A461E-BFDA-D745-5626-B21ED359EFFC}"/>
                    </a:ext>
                  </a:extLst>
                </p14:cNvPr>
                <p14:cNvContentPartPr/>
                <p14:nvPr/>
              </p14:nvContentPartPr>
              <p14:xfrm>
                <a:off x="1192169" y="1330049"/>
                <a:ext cx="156960" cy="103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04A461E-BFDA-D745-5626-B21ED359EF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3529" y="1321049"/>
                  <a:ext cx="174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A4ED037-0A65-8982-5361-A602E058D4BB}"/>
                    </a:ext>
                  </a:extLst>
                </p14:cNvPr>
                <p14:cNvContentPartPr/>
                <p14:nvPr/>
              </p14:nvContentPartPr>
              <p14:xfrm>
                <a:off x="1214129" y="1192529"/>
                <a:ext cx="10440" cy="418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A4ED037-0A65-8982-5361-A602E058D4B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5129" y="1183529"/>
                  <a:ext cx="280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E52231-310D-1571-1CDB-B92391293FC8}"/>
                    </a:ext>
                  </a:extLst>
                </p14:cNvPr>
                <p14:cNvContentPartPr/>
                <p14:nvPr/>
              </p14:nvContentPartPr>
              <p14:xfrm>
                <a:off x="1458569" y="1241849"/>
                <a:ext cx="123480" cy="204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E52231-310D-1571-1CDB-B92391293F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49929" y="1233209"/>
                  <a:ext cx="141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CC1C894-E593-8D3B-E3ED-52CA0ED84908}"/>
                    </a:ext>
                  </a:extLst>
                </p14:cNvPr>
                <p14:cNvContentPartPr/>
                <p14:nvPr/>
              </p14:nvContentPartPr>
              <p14:xfrm>
                <a:off x="1688969" y="1326809"/>
                <a:ext cx="103680" cy="124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CC1C894-E593-8D3B-E3ED-52CA0ED849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80329" y="1318169"/>
                  <a:ext cx="12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699CC3-91DB-F218-42E3-D3721C7BA228}"/>
                    </a:ext>
                  </a:extLst>
                </p14:cNvPr>
                <p14:cNvContentPartPr/>
                <p14:nvPr/>
              </p14:nvContentPartPr>
              <p14:xfrm>
                <a:off x="1721009" y="1120169"/>
                <a:ext cx="12960" cy="24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699CC3-91DB-F218-42E3-D3721C7BA2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12369" y="1111529"/>
                  <a:ext cx="30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1AD1B2B-9AB1-4C3D-1D01-6A09D507824E}"/>
                    </a:ext>
                  </a:extLst>
                </p14:cNvPr>
                <p14:cNvContentPartPr/>
                <p14:nvPr/>
              </p14:nvContentPartPr>
              <p14:xfrm>
                <a:off x="1884449" y="1136009"/>
                <a:ext cx="212400" cy="37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1AD1B2B-9AB1-4C3D-1D01-6A09D50782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75809" y="1127369"/>
                  <a:ext cx="2300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768EE5E-41C8-EE76-7F9E-3EB9B482F259}"/>
                    </a:ext>
                  </a:extLst>
                </p14:cNvPr>
                <p14:cNvContentPartPr/>
                <p14:nvPr/>
              </p14:nvContentPartPr>
              <p14:xfrm>
                <a:off x="2195129" y="1319969"/>
                <a:ext cx="229320" cy="155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768EE5E-41C8-EE76-7F9E-3EB9B482F2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86129" y="1311329"/>
                  <a:ext cx="246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5C64CA7-95DB-AFA4-48E1-5F3ED5B1E87F}"/>
                    </a:ext>
                  </a:extLst>
                </p14:cNvPr>
                <p14:cNvContentPartPr/>
                <p14:nvPr/>
              </p14:nvContentPartPr>
              <p14:xfrm>
                <a:off x="2532449" y="1287929"/>
                <a:ext cx="122400" cy="222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5C64CA7-95DB-AFA4-48E1-5F3ED5B1E8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23809" y="1279289"/>
                  <a:ext cx="1400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5A00D81-8362-55F7-D062-AB5888C189BD}"/>
              </a:ext>
            </a:extLst>
          </p:cNvPr>
          <p:cNvGrpSpPr/>
          <p:nvPr/>
        </p:nvGrpSpPr>
        <p:grpSpPr>
          <a:xfrm>
            <a:off x="464249" y="2197289"/>
            <a:ext cx="374040" cy="442080"/>
            <a:chOff x="464249" y="2197289"/>
            <a:chExt cx="3740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EBC3C8-9413-677C-F3FF-F9CF774C6FF5}"/>
                    </a:ext>
                  </a:extLst>
                </p14:cNvPr>
                <p14:cNvContentPartPr/>
                <p14:nvPr/>
              </p14:nvContentPartPr>
              <p14:xfrm>
                <a:off x="464249" y="2197289"/>
                <a:ext cx="188280" cy="442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EBC3C8-9413-677C-F3FF-F9CF774C6FF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5609" y="2188649"/>
                  <a:ext cx="2059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914681-EB7F-87B8-9699-6CD6F3D9E08F}"/>
                    </a:ext>
                  </a:extLst>
                </p14:cNvPr>
                <p14:cNvContentPartPr/>
                <p14:nvPr/>
              </p14:nvContentPartPr>
              <p14:xfrm>
                <a:off x="830369" y="2240489"/>
                <a:ext cx="7920" cy="313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914681-EB7F-87B8-9699-6CD6F3D9E0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1729" y="2231489"/>
                  <a:ext cx="255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03EDE1-73A7-926B-5505-F2C3315F2515}"/>
                    </a:ext>
                  </a:extLst>
                </p14:cNvPr>
                <p14:cNvContentPartPr/>
                <p14:nvPr/>
              </p14:nvContentPartPr>
              <p14:xfrm>
                <a:off x="673409" y="2417249"/>
                <a:ext cx="119160" cy="1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03EDE1-73A7-926B-5505-F2C3315F25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4409" y="2408249"/>
                  <a:ext cx="1368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AA9EB1-9841-BBB0-B48C-949648C2C5B8}"/>
                  </a:ext>
                </a:extLst>
              </p14:cNvPr>
              <p14:cNvContentPartPr/>
              <p14:nvPr/>
            </p14:nvContentPartPr>
            <p14:xfrm>
              <a:off x="1480889" y="2378369"/>
              <a:ext cx="132120" cy="4147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AA9EB1-9841-BBB0-B48C-949648C2C5B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72249" y="2369369"/>
                <a:ext cx="149760" cy="43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B55CB8E-AA61-F88E-0BE0-04F19DA913CE}"/>
              </a:ext>
            </a:extLst>
          </p:cNvPr>
          <p:cNvGrpSpPr/>
          <p:nvPr/>
        </p:nvGrpSpPr>
        <p:grpSpPr>
          <a:xfrm>
            <a:off x="1780049" y="2361809"/>
            <a:ext cx="426240" cy="433440"/>
            <a:chOff x="1780049" y="2361809"/>
            <a:chExt cx="42624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C9CB4F-A79A-D8DD-3881-581E2C8B6CDA}"/>
                    </a:ext>
                  </a:extLst>
                </p14:cNvPr>
                <p14:cNvContentPartPr/>
                <p14:nvPr/>
              </p14:nvContentPartPr>
              <p14:xfrm>
                <a:off x="1780049" y="2379809"/>
                <a:ext cx="99360" cy="415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C9CB4F-A79A-D8DD-3881-581E2C8B6C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71409" y="2370809"/>
                  <a:ext cx="117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A6B6E7-55DD-F4C7-1183-2A1E0BEAA5A4}"/>
                    </a:ext>
                  </a:extLst>
                </p14:cNvPr>
                <p14:cNvContentPartPr/>
                <p14:nvPr/>
              </p14:nvContentPartPr>
              <p14:xfrm>
                <a:off x="2023409" y="2361809"/>
                <a:ext cx="182880" cy="161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A6B6E7-55DD-F4C7-1183-2A1E0BEAA5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14409" y="2352809"/>
                  <a:ext cx="2005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7FF2D41-C02A-1921-B62B-C120A2449B8D}"/>
                  </a:ext>
                </a:extLst>
              </p14:cNvPr>
              <p14:cNvContentPartPr/>
              <p14:nvPr/>
            </p14:nvContentPartPr>
            <p14:xfrm>
              <a:off x="2392769" y="2291249"/>
              <a:ext cx="200520" cy="4100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7FF2D41-C02A-1921-B62B-C120A2449B8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83769" y="2282609"/>
                <a:ext cx="2181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239A555-F88C-14C8-B383-1DAD0CC14EA2}"/>
                  </a:ext>
                </a:extLst>
              </p14:cNvPr>
              <p14:cNvContentPartPr/>
              <p14:nvPr/>
            </p14:nvContentPartPr>
            <p14:xfrm>
              <a:off x="2805329" y="2315009"/>
              <a:ext cx="23040" cy="1688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239A555-F88C-14C8-B383-1DAD0CC14EA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796329" y="2306009"/>
                <a:ext cx="4068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3E94D72-1CCF-39F7-FC0D-C978538318BA}"/>
              </a:ext>
            </a:extLst>
          </p:cNvPr>
          <p:cNvGrpSpPr/>
          <p:nvPr/>
        </p:nvGrpSpPr>
        <p:grpSpPr>
          <a:xfrm>
            <a:off x="3043649" y="2310689"/>
            <a:ext cx="543600" cy="233280"/>
            <a:chOff x="3043649" y="2310689"/>
            <a:chExt cx="54360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2FF925B-4C5A-EC12-F152-DF3C89EA7B63}"/>
                    </a:ext>
                  </a:extLst>
                </p14:cNvPr>
                <p14:cNvContentPartPr/>
                <p14:nvPr/>
              </p14:nvContentPartPr>
              <p14:xfrm>
                <a:off x="3043649" y="2310689"/>
                <a:ext cx="6120" cy="175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2FF925B-4C5A-EC12-F152-DF3C89EA7B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35009" y="2302049"/>
                  <a:ext cx="23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C830225-D6B2-2AEF-723D-E6578ABB7C6C}"/>
                    </a:ext>
                  </a:extLst>
                </p14:cNvPr>
                <p14:cNvContentPartPr/>
                <p14:nvPr/>
              </p14:nvContentPartPr>
              <p14:xfrm>
                <a:off x="3091529" y="2313569"/>
                <a:ext cx="152640" cy="172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C830225-D6B2-2AEF-723D-E6578ABB7C6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82529" y="2304569"/>
                  <a:ext cx="170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F89174-B5D3-BD53-618F-8CDB9F7413FA}"/>
                    </a:ext>
                  </a:extLst>
                </p14:cNvPr>
                <p14:cNvContentPartPr/>
                <p14:nvPr/>
              </p14:nvContentPartPr>
              <p14:xfrm>
                <a:off x="3351089" y="2360729"/>
                <a:ext cx="236160" cy="183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F89174-B5D3-BD53-618F-8CDB9F7413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42449" y="2352089"/>
                  <a:ext cx="25380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95D3A2B-64C3-53CC-9C9C-6238CD7C9825}"/>
                  </a:ext>
                </a:extLst>
              </p14:cNvPr>
              <p14:cNvContentPartPr/>
              <p14:nvPr/>
            </p14:nvContentPartPr>
            <p14:xfrm>
              <a:off x="3515609" y="2114129"/>
              <a:ext cx="9360" cy="34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95D3A2B-64C3-53CC-9C9C-6238CD7C982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06969" y="2105129"/>
                <a:ext cx="270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9EA02C8-BB58-4196-5619-967F0CEE2EA5}"/>
              </a:ext>
            </a:extLst>
          </p:cNvPr>
          <p:cNvGrpSpPr/>
          <p:nvPr/>
        </p:nvGrpSpPr>
        <p:grpSpPr>
          <a:xfrm>
            <a:off x="4277009" y="2283689"/>
            <a:ext cx="575640" cy="231840"/>
            <a:chOff x="4277009" y="2283689"/>
            <a:chExt cx="57564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27728CF-F0D8-A81C-3D3A-2A67FB360C8D}"/>
                    </a:ext>
                  </a:extLst>
                </p14:cNvPr>
                <p14:cNvContentPartPr/>
                <p14:nvPr/>
              </p14:nvContentPartPr>
              <p14:xfrm>
                <a:off x="4289969" y="2343809"/>
                <a:ext cx="17280" cy="130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27728CF-F0D8-A81C-3D3A-2A67FB360C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81329" y="2334809"/>
                  <a:ext cx="3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141159-2A17-173B-0FD5-C71BE5A4D064}"/>
                    </a:ext>
                  </a:extLst>
                </p14:cNvPr>
                <p14:cNvContentPartPr/>
                <p14:nvPr/>
              </p14:nvContentPartPr>
              <p14:xfrm>
                <a:off x="4277009" y="2283689"/>
                <a:ext cx="235800" cy="231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141159-2A17-173B-0FD5-C71BE5A4D06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68009" y="2275049"/>
                  <a:ext cx="253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65B44B4-DE6E-946D-9514-EC129780C298}"/>
                    </a:ext>
                  </a:extLst>
                </p14:cNvPr>
                <p14:cNvContentPartPr/>
                <p14:nvPr/>
              </p14:nvContentPartPr>
              <p14:xfrm>
                <a:off x="4624769" y="2327969"/>
                <a:ext cx="135720" cy="158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65B44B4-DE6E-946D-9514-EC129780C2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16129" y="2319329"/>
                  <a:ext cx="153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9A2760-6804-6982-408B-0B831590AE20}"/>
                    </a:ext>
                  </a:extLst>
                </p14:cNvPr>
                <p14:cNvContentPartPr/>
                <p14:nvPr/>
              </p14:nvContentPartPr>
              <p14:xfrm>
                <a:off x="4774889" y="2323649"/>
                <a:ext cx="77760" cy="151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9A2760-6804-6982-408B-0B831590AE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66249" y="2314649"/>
                  <a:ext cx="9540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3A9FEFB-4C6D-EEBE-8F8B-F288742F3720}"/>
                  </a:ext>
                </a:extLst>
              </p14:cNvPr>
              <p14:cNvContentPartPr/>
              <p14:nvPr/>
            </p14:nvContentPartPr>
            <p14:xfrm>
              <a:off x="5360969" y="2044289"/>
              <a:ext cx="23760" cy="468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3A9FEFB-4C6D-EEBE-8F8B-F288742F372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352329" y="2035649"/>
                <a:ext cx="414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16DCB11-548F-6624-8AD4-63876A54FC56}"/>
              </a:ext>
            </a:extLst>
          </p:cNvPr>
          <p:cNvGrpSpPr/>
          <p:nvPr/>
        </p:nvGrpSpPr>
        <p:grpSpPr>
          <a:xfrm>
            <a:off x="5028689" y="2225369"/>
            <a:ext cx="1776240" cy="463320"/>
            <a:chOff x="5028689" y="2225369"/>
            <a:chExt cx="177624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BFEC9F7-E3D8-AB5E-CCF7-853062A3E2B9}"/>
                    </a:ext>
                  </a:extLst>
                </p14:cNvPr>
                <p14:cNvContentPartPr/>
                <p14:nvPr/>
              </p14:nvContentPartPr>
              <p14:xfrm>
                <a:off x="5028689" y="2300609"/>
                <a:ext cx="133920" cy="388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BFEC9F7-E3D8-AB5E-CCF7-853062A3E2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19689" y="2291969"/>
                  <a:ext cx="151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1F18439-53EA-6B97-22E2-989FF38EAD1F}"/>
                    </a:ext>
                  </a:extLst>
                </p14:cNvPr>
                <p14:cNvContentPartPr/>
                <p14:nvPr/>
              </p14:nvContentPartPr>
              <p14:xfrm>
                <a:off x="5274569" y="2281889"/>
                <a:ext cx="156240" cy="163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1F18439-53EA-6B97-22E2-989FF38EAD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65929" y="2273249"/>
                  <a:ext cx="173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7FC321C-60F0-06F2-99C8-53E94FFD0777}"/>
                    </a:ext>
                  </a:extLst>
                </p14:cNvPr>
                <p14:cNvContentPartPr/>
                <p14:nvPr/>
              </p14:nvContentPartPr>
              <p14:xfrm>
                <a:off x="5437289" y="2313569"/>
                <a:ext cx="57240" cy="128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7FC321C-60F0-06F2-99C8-53E94FFD07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28289" y="2304569"/>
                  <a:ext cx="74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3A3F85-A10A-92D9-1D9D-45FC9280C2D6}"/>
                    </a:ext>
                  </a:extLst>
                </p14:cNvPr>
                <p14:cNvContentPartPr/>
                <p14:nvPr/>
              </p14:nvContentPartPr>
              <p14:xfrm>
                <a:off x="5618009" y="2241209"/>
                <a:ext cx="104760" cy="174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3A3F85-A10A-92D9-1D9D-45FC9280C2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09009" y="2232569"/>
                  <a:ext cx="122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7B4EFF-0E40-A4F2-39C4-03075D19FAE8}"/>
                    </a:ext>
                  </a:extLst>
                </p14:cNvPr>
                <p14:cNvContentPartPr/>
                <p14:nvPr/>
              </p14:nvContentPartPr>
              <p14:xfrm>
                <a:off x="5804489" y="2228249"/>
                <a:ext cx="162360" cy="174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7B4EFF-0E40-A4F2-39C4-03075D19FA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95849" y="2219609"/>
                  <a:ext cx="180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0773938-ED8B-8C6B-FD3C-05163BB0A022}"/>
                    </a:ext>
                  </a:extLst>
                </p14:cNvPr>
                <p14:cNvContentPartPr/>
                <p14:nvPr/>
              </p14:nvContentPartPr>
              <p14:xfrm>
                <a:off x="6087449" y="2268209"/>
                <a:ext cx="119520" cy="143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0773938-ED8B-8C6B-FD3C-05163BB0A0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78449" y="2259209"/>
                  <a:ext cx="137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496CAEF-D6B1-3784-45F4-CF07622DDA6B}"/>
                    </a:ext>
                  </a:extLst>
                </p14:cNvPr>
                <p14:cNvContentPartPr/>
                <p14:nvPr/>
              </p14:nvContentPartPr>
              <p14:xfrm>
                <a:off x="6185729" y="2284409"/>
                <a:ext cx="72360" cy="109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496CAEF-D6B1-3784-45F4-CF07622DDA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77089" y="2275409"/>
                  <a:ext cx="90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FE5CD78-0815-BC4F-E097-80E11E0497EF}"/>
                    </a:ext>
                  </a:extLst>
                </p14:cNvPr>
                <p14:cNvContentPartPr/>
                <p14:nvPr/>
              </p14:nvContentPartPr>
              <p14:xfrm>
                <a:off x="6395249" y="2225369"/>
                <a:ext cx="114120" cy="182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FE5CD78-0815-BC4F-E097-80E11E0497E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86249" y="2216729"/>
                  <a:ext cx="131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F3D0AE-1B59-DCAB-D62D-553EEB0193A1}"/>
                    </a:ext>
                  </a:extLst>
                </p14:cNvPr>
                <p14:cNvContentPartPr/>
                <p14:nvPr/>
              </p14:nvContentPartPr>
              <p14:xfrm>
                <a:off x="6587849" y="2290529"/>
                <a:ext cx="217080" cy="144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F3D0AE-1B59-DCAB-D62D-553EEB0193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79209" y="2281529"/>
                  <a:ext cx="2347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961783B-7E5B-D6AF-61A2-CF9A0412E3B4}"/>
              </a:ext>
            </a:extLst>
          </p:cNvPr>
          <p:cNvGrpSpPr/>
          <p:nvPr/>
        </p:nvGrpSpPr>
        <p:grpSpPr>
          <a:xfrm>
            <a:off x="7471649" y="2251649"/>
            <a:ext cx="725760" cy="319680"/>
            <a:chOff x="7471649" y="2251649"/>
            <a:chExt cx="72576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942FFFF-0E39-E82F-54EA-A8C930F62559}"/>
                    </a:ext>
                  </a:extLst>
                </p14:cNvPr>
                <p14:cNvContentPartPr/>
                <p14:nvPr/>
              </p14:nvContentPartPr>
              <p14:xfrm>
                <a:off x="7471649" y="2251649"/>
                <a:ext cx="435240" cy="319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942FFFF-0E39-E82F-54EA-A8C930F625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62649" y="2242649"/>
                  <a:ext cx="452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07B6ABC-9FA4-F0E8-176E-2C436A449CDD}"/>
                    </a:ext>
                  </a:extLst>
                </p14:cNvPr>
                <p14:cNvContentPartPr/>
                <p14:nvPr/>
              </p14:nvContentPartPr>
              <p14:xfrm>
                <a:off x="8066729" y="2268209"/>
                <a:ext cx="130680" cy="182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07B6ABC-9FA4-F0E8-176E-2C436A449C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57729" y="2259569"/>
                  <a:ext cx="1483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541A877-B3EE-7702-639A-9B3F4448492D}"/>
                  </a:ext>
                </a:extLst>
              </p14:cNvPr>
              <p14:cNvContentPartPr/>
              <p14:nvPr/>
            </p14:nvContentPartPr>
            <p14:xfrm>
              <a:off x="9381809" y="2070209"/>
              <a:ext cx="26280" cy="838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541A877-B3EE-7702-639A-9B3F4448492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372809" y="2061569"/>
                <a:ext cx="439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82B1E91-8AB7-FEE2-AB13-778485D933F6}"/>
              </a:ext>
            </a:extLst>
          </p:cNvPr>
          <p:cNvGrpSpPr/>
          <p:nvPr/>
        </p:nvGrpSpPr>
        <p:grpSpPr>
          <a:xfrm>
            <a:off x="8650289" y="2279009"/>
            <a:ext cx="2756160" cy="403920"/>
            <a:chOff x="8650289" y="2279009"/>
            <a:chExt cx="275616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768780-DA38-8DC4-106A-69ACA22DD31B}"/>
                    </a:ext>
                  </a:extLst>
                </p14:cNvPr>
                <p14:cNvContentPartPr/>
                <p14:nvPr/>
              </p14:nvContentPartPr>
              <p14:xfrm>
                <a:off x="8650289" y="2279009"/>
                <a:ext cx="115200" cy="186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768780-DA38-8DC4-106A-69ACA22DD3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41649" y="2270009"/>
                  <a:ext cx="132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6DF9421-11D6-EC27-38C4-39FB040473D8}"/>
                    </a:ext>
                  </a:extLst>
                </p14:cNvPr>
                <p14:cNvContentPartPr/>
                <p14:nvPr/>
              </p14:nvContentPartPr>
              <p14:xfrm>
                <a:off x="8825969" y="2337329"/>
                <a:ext cx="136440" cy="115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6DF9421-11D6-EC27-38C4-39FB040473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16969" y="2328689"/>
                  <a:ext cx="154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A138EF2-5A51-28A3-CD34-1A72060482A7}"/>
                    </a:ext>
                  </a:extLst>
                </p14:cNvPr>
                <p14:cNvContentPartPr/>
                <p14:nvPr/>
              </p14:nvContentPartPr>
              <p14:xfrm>
                <a:off x="9032969" y="2336609"/>
                <a:ext cx="154800" cy="108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A138EF2-5A51-28A3-CD34-1A72060482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24329" y="2327969"/>
                  <a:ext cx="172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6C382C5-9574-9585-9888-F4B6FF2FF847}"/>
                    </a:ext>
                  </a:extLst>
                </p14:cNvPr>
                <p14:cNvContentPartPr/>
                <p14:nvPr/>
              </p14:nvContentPartPr>
              <p14:xfrm>
                <a:off x="9325649" y="2329049"/>
                <a:ext cx="141480" cy="113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6C382C5-9574-9585-9888-F4B6FF2FF8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17009" y="2320409"/>
                  <a:ext cx="159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6EC70AC-F26D-C025-118D-5BF9DFF5B5BB}"/>
                    </a:ext>
                  </a:extLst>
                </p14:cNvPr>
                <p14:cNvContentPartPr/>
                <p14:nvPr/>
              </p14:nvContentPartPr>
              <p14:xfrm>
                <a:off x="9463169" y="2341649"/>
                <a:ext cx="33840" cy="113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6EC70AC-F26D-C025-118D-5BF9DFF5B5B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54169" y="2332649"/>
                  <a:ext cx="51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E1FE307-7301-6851-A14B-FE7C59F13FC6}"/>
                    </a:ext>
                  </a:extLst>
                </p14:cNvPr>
                <p14:cNvContentPartPr/>
                <p14:nvPr/>
              </p14:nvContentPartPr>
              <p14:xfrm>
                <a:off x="9615449" y="2327249"/>
                <a:ext cx="145440" cy="355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E1FE307-7301-6851-A14B-FE7C59F13F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06809" y="2318609"/>
                  <a:ext cx="163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7B9B56-7310-C1CB-3EB8-1A0E5FF127C1}"/>
                    </a:ext>
                  </a:extLst>
                </p14:cNvPr>
                <p14:cNvContentPartPr/>
                <p14:nvPr/>
              </p14:nvContentPartPr>
              <p14:xfrm>
                <a:off x="9873929" y="2281889"/>
                <a:ext cx="178920" cy="179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7B9B56-7310-C1CB-3EB8-1A0E5FF127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64929" y="2273249"/>
                  <a:ext cx="196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24EB614-5303-C64D-DCA8-27B5871866D8}"/>
                    </a:ext>
                  </a:extLst>
                </p14:cNvPr>
                <p14:cNvContentPartPr/>
                <p14:nvPr/>
              </p14:nvContentPartPr>
              <p14:xfrm>
                <a:off x="10145729" y="2325449"/>
                <a:ext cx="284400" cy="177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24EB614-5303-C64D-DCA8-27B5871866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36729" y="2316449"/>
                  <a:ext cx="302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EEB055-E64C-CC36-0E2D-A90F4691F144}"/>
                    </a:ext>
                  </a:extLst>
                </p14:cNvPr>
                <p14:cNvContentPartPr/>
                <p14:nvPr/>
              </p14:nvContentPartPr>
              <p14:xfrm>
                <a:off x="10606889" y="2315009"/>
                <a:ext cx="103680" cy="189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EEB055-E64C-CC36-0E2D-A90F4691F14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98249" y="2306009"/>
                  <a:ext cx="121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5B0AE11-A559-E6B8-46DD-677CF94B65CC}"/>
                    </a:ext>
                  </a:extLst>
                </p14:cNvPr>
                <p14:cNvContentPartPr/>
                <p14:nvPr/>
              </p14:nvContentPartPr>
              <p14:xfrm>
                <a:off x="10821809" y="2351369"/>
                <a:ext cx="244800" cy="160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5B0AE11-A559-E6B8-46DD-677CF94B65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13169" y="2342729"/>
                  <a:ext cx="262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FEE569B-C86B-6072-D8FB-AF37E4252B09}"/>
                    </a:ext>
                  </a:extLst>
                </p14:cNvPr>
                <p14:cNvContentPartPr/>
                <p14:nvPr/>
              </p14:nvContentPartPr>
              <p14:xfrm>
                <a:off x="11230769" y="2312129"/>
                <a:ext cx="175680" cy="217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FEE569B-C86B-6072-D8FB-AF37E4252B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21769" y="2303129"/>
                  <a:ext cx="19332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36AD800-62C0-CFF6-B48C-281ADB90DFF0}"/>
              </a:ext>
            </a:extLst>
          </p:cNvPr>
          <p:cNvGrpSpPr/>
          <p:nvPr/>
        </p:nvGrpSpPr>
        <p:grpSpPr>
          <a:xfrm>
            <a:off x="345449" y="2976689"/>
            <a:ext cx="202680" cy="512280"/>
            <a:chOff x="345449" y="2976689"/>
            <a:chExt cx="20268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0CB6D4-EAA5-EF8F-56CD-8FDEF4328AF3}"/>
                    </a:ext>
                  </a:extLst>
                </p14:cNvPr>
                <p14:cNvContentPartPr/>
                <p14:nvPr/>
              </p14:nvContentPartPr>
              <p14:xfrm>
                <a:off x="345449" y="2976689"/>
                <a:ext cx="202680" cy="512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0CB6D4-EAA5-EF8F-56CD-8FDEF4328A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6809" y="2968049"/>
                  <a:ext cx="2203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3BA8310-D911-C8C9-6536-F8533D098DEE}"/>
                    </a:ext>
                  </a:extLst>
                </p14:cNvPr>
                <p14:cNvContentPartPr/>
                <p14:nvPr/>
              </p14:nvContentPartPr>
              <p14:xfrm>
                <a:off x="354449" y="3259649"/>
                <a:ext cx="115200" cy="11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3BA8310-D911-C8C9-6536-F8533D098D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5809" y="3251009"/>
                  <a:ext cx="1328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034C7BC-4858-2FE1-0876-3FB08009ABCA}"/>
                  </a:ext>
                </a:extLst>
              </p14:cNvPr>
              <p14:cNvContentPartPr/>
              <p14:nvPr/>
            </p14:nvContentPartPr>
            <p14:xfrm>
              <a:off x="755849" y="3375569"/>
              <a:ext cx="18000" cy="1170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034C7BC-4858-2FE1-0876-3FB08009ABC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46849" y="3366929"/>
                <a:ext cx="356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B54D25A-E6BC-B207-D483-6677D9B26C1F}"/>
              </a:ext>
            </a:extLst>
          </p:cNvPr>
          <p:cNvGrpSpPr/>
          <p:nvPr/>
        </p:nvGrpSpPr>
        <p:grpSpPr>
          <a:xfrm>
            <a:off x="1169849" y="3009449"/>
            <a:ext cx="225720" cy="494640"/>
            <a:chOff x="1169849" y="3009449"/>
            <a:chExt cx="22572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834F704-896E-0EF9-D276-40505388A26B}"/>
                    </a:ext>
                  </a:extLst>
                </p14:cNvPr>
                <p14:cNvContentPartPr/>
                <p14:nvPr/>
              </p14:nvContentPartPr>
              <p14:xfrm>
                <a:off x="1183169" y="3200609"/>
                <a:ext cx="212400" cy="127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834F704-896E-0EF9-D276-40505388A2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4169" y="3191609"/>
                  <a:ext cx="230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659A81B-5476-C42F-04F6-293386BFCBB7}"/>
                    </a:ext>
                  </a:extLst>
                </p14:cNvPr>
                <p14:cNvContentPartPr/>
                <p14:nvPr/>
              </p14:nvContentPartPr>
              <p14:xfrm>
                <a:off x="1169849" y="3009449"/>
                <a:ext cx="75600" cy="494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659A81B-5476-C42F-04F6-293386BFCB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1209" y="3000449"/>
                  <a:ext cx="93240" cy="51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A50966A-7179-186E-19EE-02AB674CBB73}"/>
                  </a:ext>
                </a:extLst>
              </p14:cNvPr>
              <p14:cNvContentPartPr/>
              <p14:nvPr/>
            </p14:nvContentPartPr>
            <p14:xfrm>
              <a:off x="1571969" y="3128969"/>
              <a:ext cx="99720" cy="22032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A50966A-7179-186E-19EE-02AB674CBB7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563329" y="3119969"/>
                <a:ext cx="1173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D9ADBF86-4369-35F0-636D-844A09F02EA5}"/>
                  </a:ext>
                </a:extLst>
              </p14:cNvPr>
              <p14:cNvContentPartPr/>
              <p14:nvPr/>
            </p14:nvContentPartPr>
            <p14:xfrm>
              <a:off x="1953929" y="3170729"/>
              <a:ext cx="14040" cy="129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D9ADBF86-4369-35F0-636D-844A09F02EA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945289" y="3161729"/>
                <a:ext cx="316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54B60F5-D5CD-F5B7-D36D-C5F371342FC4}"/>
                  </a:ext>
                </a:extLst>
              </p14:cNvPr>
              <p14:cNvContentPartPr/>
              <p14:nvPr/>
            </p14:nvContentPartPr>
            <p14:xfrm>
              <a:off x="1974449" y="3314369"/>
              <a:ext cx="5400" cy="284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54B60F5-D5CD-F5B7-D36D-C5F371342FC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965449" y="3305369"/>
                <a:ext cx="230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7213BB3-CE1A-3197-3C4B-0175DF49F488}"/>
              </a:ext>
            </a:extLst>
          </p:cNvPr>
          <p:cNvGrpSpPr/>
          <p:nvPr/>
        </p:nvGrpSpPr>
        <p:grpSpPr>
          <a:xfrm>
            <a:off x="2710649" y="2891729"/>
            <a:ext cx="790200" cy="610560"/>
            <a:chOff x="2710649" y="2891729"/>
            <a:chExt cx="79020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A7F252-20F7-FF0C-D7A5-F3F231935D15}"/>
                    </a:ext>
                  </a:extLst>
                </p14:cNvPr>
                <p14:cNvContentPartPr/>
                <p14:nvPr/>
              </p14:nvContentPartPr>
              <p14:xfrm>
                <a:off x="2710649" y="2891729"/>
                <a:ext cx="333000" cy="610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A7F252-20F7-FF0C-D7A5-F3F231935D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01649" y="2882729"/>
                  <a:ext cx="35064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8B710F0-53DA-13D4-C03A-29349F8A03EC}"/>
                    </a:ext>
                  </a:extLst>
                </p14:cNvPr>
                <p14:cNvContentPartPr/>
                <p14:nvPr/>
              </p14:nvContentPartPr>
              <p14:xfrm>
                <a:off x="2731169" y="3232289"/>
                <a:ext cx="99720" cy="24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8B710F0-53DA-13D4-C03A-29349F8A03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22169" y="3223649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CB8A98D-76F5-4116-C5BC-FE37CCFE0C88}"/>
                    </a:ext>
                  </a:extLst>
                </p14:cNvPr>
                <p14:cNvContentPartPr/>
                <p14:nvPr/>
              </p14:nvContentPartPr>
              <p14:xfrm>
                <a:off x="3050129" y="3163529"/>
                <a:ext cx="75960" cy="163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CB8A98D-76F5-4116-C5BC-FE37CCFE0C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41489" y="3154889"/>
                  <a:ext cx="93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F21354-67F6-97AB-9EDE-F91AE8C3A0D7}"/>
                    </a:ext>
                  </a:extLst>
                </p14:cNvPr>
                <p14:cNvContentPartPr/>
                <p14:nvPr/>
              </p14:nvContentPartPr>
              <p14:xfrm>
                <a:off x="3226889" y="3226169"/>
                <a:ext cx="93240" cy="130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F21354-67F6-97AB-9EDE-F91AE8C3A0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17889" y="3217169"/>
                  <a:ext cx="110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4B6247-B738-CAD3-7FD4-3808EC2779CC}"/>
                    </a:ext>
                  </a:extLst>
                </p14:cNvPr>
                <p14:cNvContentPartPr/>
                <p14:nvPr/>
              </p14:nvContentPartPr>
              <p14:xfrm>
                <a:off x="3213929" y="3229409"/>
                <a:ext cx="140040" cy="106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4B6247-B738-CAD3-7FD4-3808EC2779C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05289" y="3220769"/>
                  <a:ext cx="15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F98809A-C661-934C-5FE0-AC60B8E2F935}"/>
                    </a:ext>
                  </a:extLst>
                </p14:cNvPr>
                <p14:cNvContentPartPr/>
                <p14:nvPr/>
              </p14:nvContentPartPr>
              <p14:xfrm>
                <a:off x="3406529" y="3107369"/>
                <a:ext cx="94320" cy="255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F98809A-C661-934C-5FE0-AC60B8E2F9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97529" y="3098729"/>
                  <a:ext cx="1119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13E9745-6930-4EAA-DF0A-D3B8CB1D0DFB}"/>
              </a:ext>
            </a:extLst>
          </p:cNvPr>
          <p:cNvGrpSpPr/>
          <p:nvPr/>
        </p:nvGrpSpPr>
        <p:grpSpPr>
          <a:xfrm>
            <a:off x="3685169" y="3226889"/>
            <a:ext cx="109440" cy="135000"/>
            <a:chOff x="3685169" y="3226889"/>
            <a:chExt cx="10944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8BABA72-9B2A-1CE7-A8FC-9A4BE7808D2B}"/>
                    </a:ext>
                  </a:extLst>
                </p14:cNvPr>
                <p14:cNvContentPartPr/>
                <p14:nvPr/>
              </p14:nvContentPartPr>
              <p14:xfrm>
                <a:off x="3685169" y="3226889"/>
                <a:ext cx="99720" cy="23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8BABA72-9B2A-1CE7-A8FC-9A4BE7808D2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76169" y="3218249"/>
                  <a:ext cx="117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797DA12-FD8B-BF15-4DEA-CD1D869BE679}"/>
                    </a:ext>
                  </a:extLst>
                </p14:cNvPr>
                <p14:cNvContentPartPr/>
                <p14:nvPr/>
              </p14:nvContentPartPr>
              <p14:xfrm>
                <a:off x="3692729" y="3310769"/>
                <a:ext cx="101880" cy="51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797DA12-FD8B-BF15-4DEA-CD1D869BE67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83729" y="3302129"/>
                  <a:ext cx="1195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9E9352B-9C3B-FCD2-38B8-7B1D818CA940}"/>
              </a:ext>
            </a:extLst>
          </p:cNvPr>
          <p:cNvGrpSpPr/>
          <p:nvPr/>
        </p:nvGrpSpPr>
        <p:grpSpPr>
          <a:xfrm>
            <a:off x="4052729" y="3077489"/>
            <a:ext cx="898560" cy="453600"/>
            <a:chOff x="4052729" y="3077489"/>
            <a:chExt cx="89856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A9630F0-9365-F9B4-5750-3FE682C4A8CC}"/>
                    </a:ext>
                  </a:extLst>
                </p14:cNvPr>
                <p14:cNvContentPartPr/>
                <p14:nvPr/>
              </p14:nvContentPartPr>
              <p14:xfrm>
                <a:off x="4052729" y="3088289"/>
                <a:ext cx="227160" cy="442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A9630F0-9365-F9B4-5750-3FE682C4A8C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44089" y="3079649"/>
                  <a:ext cx="2448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FD9935-5382-225B-3DCD-FE3095A86175}"/>
                    </a:ext>
                  </a:extLst>
                </p14:cNvPr>
                <p14:cNvContentPartPr/>
                <p14:nvPr/>
              </p14:nvContentPartPr>
              <p14:xfrm>
                <a:off x="4397249" y="3145169"/>
                <a:ext cx="99360" cy="189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FD9935-5382-225B-3DCD-FE3095A8617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88609" y="3136529"/>
                  <a:ext cx="117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0992F87-704A-4DD1-B986-6BCE18897F2C}"/>
                    </a:ext>
                  </a:extLst>
                </p14:cNvPr>
                <p14:cNvContentPartPr/>
                <p14:nvPr/>
              </p14:nvContentPartPr>
              <p14:xfrm>
                <a:off x="4648169" y="3188369"/>
                <a:ext cx="118440" cy="148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0992F87-704A-4DD1-B986-6BCE18897F2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39529" y="3179729"/>
                  <a:ext cx="136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0165960-77BC-1495-8B8A-1D8D1FF4FB52}"/>
                    </a:ext>
                  </a:extLst>
                </p14:cNvPr>
                <p14:cNvContentPartPr/>
                <p14:nvPr/>
              </p14:nvContentPartPr>
              <p14:xfrm>
                <a:off x="4644569" y="3177209"/>
                <a:ext cx="159840" cy="145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0165960-77BC-1495-8B8A-1D8D1FF4FB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35569" y="3168209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EE57927-4C2D-3706-0E80-1C6E8EECB470}"/>
                    </a:ext>
                  </a:extLst>
                </p14:cNvPr>
                <p14:cNvContentPartPr/>
                <p14:nvPr/>
              </p14:nvContentPartPr>
              <p14:xfrm>
                <a:off x="4811609" y="3077489"/>
                <a:ext cx="139680" cy="292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EE57927-4C2D-3706-0E80-1C6E8EECB4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02969" y="3068489"/>
                  <a:ext cx="15732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70AB15B-613C-8E72-E237-C30F35BAE1A3}"/>
              </a:ext>
            </a:extLst>
          </p:cNvPr>
          <p:cNvGrpSpPr/>
          <p:nvPr/>
        </p:nvGrpSpPr>
        <p:grpSpPr>
          <a:xfrm>
            <a:off x="5205089" y="3090089"/>
            <a:ext cx="239760" cy="267840"/>
            <a:chOff x="5205089" y="3090089"/>
            <a:chExt cx="23976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1B5ABAE-D34E-C3C4-7DC5-A8BA649A4C59}"/>
                    </a:ext>
                  </a:extLst>
                </p14:cNvPr>
                <p14:cNvContentPartPr/>
                <p14:nvPr/>
              </p14:nvContentPartPr>
              <p14:xfrm>
                <a:off x="5205089" y="3229049"/>
                <a:ext cx="239760" cy="5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1B5ABAE-D34E-C3C4-7DC5-A8BA649A4C5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96449" y="3220049"/>
                  <a:ext cx="257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8EE88DC-1382-EC49-1C63-1327F5461DFD}"/>
                    </a:ext>
                  </a:extLst>
                </p14:cNvPr>
                <p14:cNvContentPartPr/>
                <p14:nvPr/>
              </p14:nvContentPartPr>
              <p14:xfrm>
                <a:off x="5304449" y="3090089"/>
                <a:ext cx="24840" cy="267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8EE88DC-1382-EC49-1C63-1327F5461DF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95449" y="3081089"/>
                  <a:ext cx="4248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ABA9045-C118-C701-B71E-BAA1CC08234D}"/>
                  </a:ext>
                </a:extLst>
              </p14:cNvPr>
              <p14:cNvContentPartPr/>
              <p14:nvPr/>
            </p14:nvContentPartPr>
            <p14:xfrm>
              <a:off x="5674529" y="3053729"/>
              <a:ext cx="181440" cy="25272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ABA9045-C118-C701-B71E-BAA1CC08234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665529" y="3045089"/>
                <a:ext cx="199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26F261E-D45E-DC93-6981-86DE7C851233}"/>
                  </a:ext>
                </a:extLst>
              </p14:cNvPr>
              <p14:cNvContentPartPr/>
              <p14:nvPr/>
            </p14:nvContentPartPr>
            <p14:xfrm>
              <a:off x="6311729" y="3277289"/>
              <a:ext cx="28080" cy="8604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26F261E-D45E-DC93-6981-86DE7C85123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303089" y="3268649"/>
                <a:ext cx="45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4BBA1A7A-4C22-215C-19DC-1EE4FB8A5BBB}"/>
                  </a:ext>
                </a:extLst>
              </p14:cNvPr>
              <p14:cNvContentPartPr/>
              <p14:nvPr/>
            </p14:nvContentPartPr>
            <p14:xfrm>
              <a:off x="6643289" y="3106649"/>
              <a:ext cx="149760" cy="1260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4BBA1A7A-4C22-215C-19DC-1EE4FB8A5BB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634289" y="3097649"/>
                <a:ext cx="167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5610C55-273F-C284-2CD2-C94AEE1DADFB}"/>
                  </a:ext>
                </a:extLst>
              </p14:cNvPr>
              <p14:cNvContentPartPr/>
              <p14:nvPr/>
            </p14:nvContentPartPr>
            <p14:xfrm>
              <a:off x="6665609" y="2958329"/>
              <a:ext cx="9360" cy="129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5610C55-273F-C284-2CD2-C94AEE1DADF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656609" y="2949689"/>
                <a:ext cx="270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05D8FDB-E6B3-F66B-A436-CA0168463955}"/>
              </a:ext>
            </a:extLst>
          </p:cNvPr>
          <p:cNvGrpSpPr/>
          <p:nvPr/>
        </p:nvGrpSpPr>
        <p:grpSpPr>
          <a:xfrm>
            <a:off x="6993569" y="3011969"/>
            <a:ext cx="765000" cy="263160"/>
            <a:chOff x="6993569" y="3011969"/>
            <a:chExt cx="76500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EA2F920-4CBA-1722-C0C9-DB1F56C4385A}"/>
                    </a:ext>
                  </a:extLst>
                </p14:cNvPr>
                <p14:cNvContentPartPr/>
                <p14:nvPr/>
              </p14:nvContentPartPr>
              <p14:xfrm>
                <a:off x="7002929" y="3067049"/>
                <a:ext cx="15480" cy="133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EA2F920-4CBA-1722-C0C9-DB1F56C438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94289" y="3058409"/>
                  <a:ext cx="33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002CE7D-8E18-465C-D94C-E07371E9CE8D}"/>
                    </a:ext>
                  </a:extLst>
                </p14:cNvPr>
                <p14:cNvContentPartPr/>
                <p14:nvPr/>
              </p14:nvContentPartPr>
              <p14:xfrm>
                <a:off x="6993569" y="3011969"/>
                <a:ext cx="218160" cy="263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002CE7D-8E18-465C-D94C-E07371E9CE8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84569" y="3002969"/>
                  <a:ext cx="235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5FFAF2-EAC6-782C-0782-8347539B60BD}"/>
                    </a:ext>
                  </a:extLst>
                </p14:cNvPr>
                <p14:cNvContentPartPr/>
                <p14:nvPr/>
              </p14:nvContentPartPr>
              <p14:xfrm>
                <a:off x="7356449" y="3062369"/>
                <a:ext cx="133920" cy="142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5FFAF2-EAC6-782C-0782-8347539B60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47809" y="3053729"/>
                  <a:ext cx="151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8D7FEC5-B6F9-C40E-11DC-5DE95D8EC247}"/>
                    </a:ext>
                  </a:extLst>
                </p14:cNvPr>
                <p14:cNvContentPartPr/>
                <p14:nvPr/>
              </p14:nvContentPartPr>
              <p14:xfrm>
                <a:off x="7584689" y="3053009"/>
                <a:ext cx="173880" cy="1454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8D7FEC5-B6F9-C40E-11DC-5DE95D8EC24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76049" y="3044009"/>
                  <a:ext cx="1915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873D8EF-E187-24AA-BE2D-74D438159C96}"/>
              </a:ext>
            </a:extLst>
          </p:cNvPr>
          <p:cNvGrpSpPr/>
          <p:nvPr/>
        </p:nvGrpSpPr>
        <p:grpSpPr>
          <a:xfrm>
            <a:off x="8288849" y="2988569"/>
            <a:ext cx="538920" cy="223560"/>
            <a:chOff x="8288849" y="2988569"/>
            <a:chExt cx="53892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57506A4-81B1-EA5E-78FA-B709A25AD0D3}"/>
                    </a:ext>
                  </a:extLst>
                </p14:cNvPr>
                <p14:cNvContentPartPr/>
                <p14:nvPr/>
              </p14:nvContentPartPr>
              <p14:xfrm>
                <a:off x="8288849" y="3008009"/>
                <a:ext cx="174240" cy="204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57506A4-81B1-EA5E-78FA-B709A25AD0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279849" y="2999369"/>
                  <a:ext cx="191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9E6D166-66AE-1F56-3E96-3C3E27EF1395}"/>
                    </a:ext>
                  </a:extLst>
                </p14:cNvPr>
                <p14:cNvContentPartPr/>
                <p14:nvPr/>
              </p14:nvContentPartPr>
              <p14:xfrm>
                <a:off x="8623289" y="2988569"/>
                <a:ext cx="204480" cy="219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9E6D166-66AE-1F56-3E96-3C3E27EF13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14289" y="2979569"/>
                  <a:ext cx="22212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445D220-D7B9-CF41-989E-11FB9A05F71F}"/>
                  </a:ext>
                </a:extLst>
              </p14:cNvPr>
              <p14:cNvContentPartPr/>
              <p14:nvPr/>
            </p14:nvContentPartPr>
            <p14:xfrm>
              <a:off x="9001649" y="2987489"/>
              <a:ext cx="171000" cy="16956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445D220-D7B9-CF41-989E-11FB9A05F71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992649" y="2978849"/>
                <a:ext cx="18864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61660BD-DC05-BE56-5183-A3DEE16BF545}"/>
              </a:ext>
            </a:extLst>
          </p:cNvPr>
          <p:cNvGrpSpPr/>
          <p:nvPr/>
        </p:nvGrpSpPr>
        <p:grpSpPr>
          <a:xfrm>
            <a:off x="9813089" y="2865089"/>
            <a:ext cx="1879200" cy="466200"/>
            <a:chOff x="9813089" y="2865089"/>
            <a:chExt cx="18792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2232A46-E77C-8BD4-2ECA-B1200C99D025}"/>
                    </a:ext>
                  </a:extLst>
                </p14:cNvPr>
                <p14:cNvContentPartPr/>
                <p14:nvPr/>
              </p14:nvContentPartPr>
              <p14:xfrm>
                <a:off x="9852689" y="3029249"/>
                <a:ext cx="10080" cy="125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2232A46-E77C-8BD4-2ECA-B1200C99D02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44049" y="3020249"/>
                  <a:ext cx="27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57C7D2C-FC9B-0C06-ECE1-500E2EFD6887}"/>
                    </a:ext>
                  </a:extLst>
                </p14:cNvPr>
                <p14:cNvContentPartPr/>
                <p14:nvPr/>
              </p14:nvContentPartPr>
              <p14:xfrm>
                <a:off x="9813089" y="2963009"/>
                <a:ext cx="149760" cy="191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57C7D2C-FC9B-0C06-ECE1-500E2EFD68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04089" y="2954369"/>
                  <a:ext cx="167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24D741F-E864-2B97-66B0-539DF691CD3D}"/>
                    </a:ext>
                  </a:extLst>
                </p14:cNvPr>
                <p14:cNvContentPartPr/>
                <p14:nvPr/>
              </p14:nvContentPartPr>
              <p14:xfrm>
                <a:off x="10073369" y="3021329"/>
                <a:ext cx="144720" cy="3099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24D741F-E864-2B97-66B0-539DF691CD3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64729" y="3012689"/>
                  <a:ext cx="162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68900C-A771-166F-9247-4532D1195437}"/>
                    </a:ext>
                  </a:extLst>
                </p14:cNvPr>
                <p14:cNvContentPartPr/>
                <p14:nvPr/>
              </p14:nvContentPartPr>
              <p14:xfrm>
                <a:off x="10296569" y="3007649"/>
                <a:ext cx="105120" cy="118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68900C-A771-166F-9247-4532D119543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87569" y="2998649"/>
                  <a:ext cx="122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0CF35A3-9361-71F6-B361-ED409497D78E}"/>
                    </a:ext>
                  </a:extLst>
                </p14:cNvPr>
                <p14:cNvContentPartPr/>
                <p14:nvPr/>
              </p14:nvContentPartPr>
              <p14:xfrm>
                <a:off x="10496729" y="2991089"/>
                <a:ext cx="6840" cy="153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0CF35A3-9361-71F6-B361-ED409497D7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88089" y="2982089"/>
                  <a:ext cx="2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A5E7B7A-0C49-1EC5-1373-868F9255D051}"/>
                    </a:ext>
                  </a:extLst>
                </p14:cNvPr>
                <p14:cNvContentPartPr/>
                <p14:nvPr/>
              </p14:nvContentPartPr>
              <p14:xfrm>
                <a:off x="10529129" y="3001169"/>
                <a:ext cx="122760" cy="146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A5E7B7A-0C49-1EC5-1373-868F9255D05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20129" y="2992529"/>
                  <a:ext cx="140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1D2B4EB-A711-9312-9F27-2A0A86B45C21}"/>
                    </a:ext>
                  </a:extLst>
                </p14:cNvPr>
                <p14:cNvContentPartPr/>
                <p14:nvPr/>
              </p14:nvContentPartPr>
              <p14:xfrm>
                <a:off x="10746929" y="3026369"/>
                <a:ext cx="121320" cy="90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1D2B4EB-A711-9312-9F27-2A0A86B45C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38289" y="3017369"/>
                  <a:ext cx="138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64AC16D-36D4-5EC6-9EBD-644F90ED9F86}"/>
                    </a:ext>
                  </a:extLst>
                </p14:cNvPr>
                <p14:cNvContentPartPr/>
                <p14:nvPr/>
              </p14:nvContentPartPr>
              <p14:xfrm>
                <a:off x="10786169" y="2865089"/>
                <a:ext cx="7560" cy="6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64AC16D-36D4-5EC6-9EBD-644F90ED9F8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77529" y="2856449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FEEC32A-8405-87E9-0687-CF5820ADD796}"/>
                    </a:ext>
                  </a:extLst>
                </p14:cNvPr>
                <p14:cNvContentPartPr/>
                <p14:nvPr/>
              </p14:nvContentPartPr>
              <p14:xfrm>
                <a:off x="10979129" y="3005129"/>
                <a:ext cx="12960" cy="128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FEEC32A-8405-87E9-0687-CF5820ADD7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70129" y="2996129"/>
                  <a:ext cx="30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845926D-1572-EACB-D098-589B68948C01}"/>
                    </a:ext>
                  </a:extLst>
                </p14:cNvPr>
                <p14:cNvContentPartPr/>
                <p14:nvPr/>
              </p14:nvContentPartPr>
              <p14:xfrm>
                <a:off x="10996769" y="2987849"/>
                <a:ext cx="131400" cy="265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845926D-1572-EACB-D098-589B68948C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87769" y="2978849"/>
                  <a:ext cx="149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D400029-8628-B768-FA64-2EBC2FFA7869}"/>
                    </a:ext>
                  </a:extLst>
                </p14:cNvPr>
                <p14:cNvContentPartPr/>
                <p14:nvPr/>
              </p14:nvContentPartPr>
              <p14:xfrm>
                <a:off x="11216009" y="2964449"/>
                <a:ext cx="155880" cy="196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D400029-8628-B768-FA64-2EBC2FFA78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07009" y="2955449"/>
                  <a:ext cx="173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956A0EC-87F2-B1AE-3F75-FABA55E40690}"/>
                    </a:ext>
                  </a:extLst>
                </p14:cNvPr>
                <p14:cNvContentPartPr/>
                <p14:nvPr/>
              </p14:nvContentPartPr>
              <p14:xfrm>
                <a:off x="11468369" y="2969489"/>
                <a:ext cx="50760" cy="196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956A0EC-87F2-B1AE-3F75-FABA55E4069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59369" y="2960489"/>
                  <a:ext cx="68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640E919-75A3-80FD-9DE7-80FD946A9374}"/>
                    </a:ext>
                  </a:extLst>
                </p14:cNvPr>
                <p14:cNvContentPartPr/>
                <p14:nvPr/>
              </p14:nvContentPartPr>
              <p14:xfrm>
                <a:off x="11612369" y="3021689"/>
                <a:ext cx="79920" cy="136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640E919-75A3-80FD-9DE7-80FD946A93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03729" y="3012689"/>
                  <a:ext cx="9756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EFF1847-03C9-43E0-8272-5D8524BBE3BF}"/>
                  </a:ext>
                </a:extLst>
              </p14:cNvPr>
              <p14:cNvContentPartPr/>
              <p14:nvPr/>
            </p14:nvContentPartPr>
            <p14:xfrm>
              <a:off x="1129529" y="3739529"/>
              <a:ext cx="18000" cy="194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EFF1847-03C9-43E0-8272-5D8524BBE3B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20889" y="3730529"/>
                <a:ext cx="356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A0C6011-E58C-0AE4-4A56-9CC6EB73F378}"/>
              </a:ext>
            </a:extLst>
          </p:cNvPr>
          <p:cNvGrpSpPr/>
          <p:nvPr/>
        </p:nvGrpSpPr>
        <p:grpSpPr>
          <a:xfrm>
            <a:off x="348689" y="3912329"/>
            <a:ext cx="817560" cy="255240"/>
            <a:chOff x="348689" y="3912329"/>
            <a:chExt cx="81756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635458-0326-CE75-25BB-A5A203DA34CF}"/>
                    </a:ext>
                  </a:extLst>
                </p14:cNvPr>
                <p14:cNvContentPartPr/>
                <p14:nvPr/>
              </p14:nvContentPartPr>
              <p14:xfrm>
                <a:off x="728129" y="3924929"/>
                <a:ext cx="65520" cy="213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635458-0326-CE75-25BB-A5A203DA34C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9129" y="3915929"/>
                  <a:ext cx="83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E44D3C-704C-47D1-22F3-982D185AFC46}"/>
                    </a:ext>
                  </a:extLst>
                </p14:cNvPr>
                <p14:cNvContentPartPr/>
                <p14:nvPr/>
              </p14:nvContentPartPr>
              <p14:xfrm>
                <a:off x="762689" y="3912329"/>
                <a:ext cx="159480" cy="250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E44D3C-704C-47D1-22F3-982D185AFC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4049" y="3903329"/>
                  <a:ext cx="177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7C0B4EA-312C-525A-30D7-5A17DFBF4C98}"/>
                    </a:ext>
                  </a:extLst>
                </p14:cNvPr>
                <p14:cNvContentPartPr/>
                <p14:nvPr/>
              </p14:nvContentPartPr>
              <p14:xfrm>
                <a:off x="1049249" y="3960209"/>
                <a:ext cx="117000" cy="1350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7C0B4EA-312C-525A-30D7-5A17DFBF4C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40609" y="3951569"/>
                  <a:ext cx="134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7EEA48E-07AE-1FDC-BD17-4FE879957A23}"/>
                    </a:ext>
                  </a:extLst>
                </p14:cNvPr>
                <p14:cNvContentPartPr/>
                <p14:nvPr/>
              </p14:nvContentPartPr>
              <p14:xfrm>
                <a:off x="348689" y="3959849"/>
                <a:ext cx="179280" cy="198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7EEA48E-07AE-1FDC-BD17-4FE879957A2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0049" y="3951209"/>
                  <a:ext cx="196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9085535-85C3-E75B-08D0-E65780072F16}"/>
                    </a:ext>
                  </a:extLst>
                </p14:cNvPr>
                <p14:cNvContentPartPr/>
                <p14:nvPr/>
              </p14:nvContentPartPr>
              <p14:xfrm>
                <a:off x="539489" y="3948689"/>
                <a:ext cx="30960" cy="123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9085535-85C3-E75B-08D0-E65780072F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0849" y="3939689"/>
                  <a:ext cx="48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75A4787-A796-E1AF-8175-0C0D97A2FD37}"/>
                    </a:ext>
                  </a:extLst>
                </p14:cNvPr>
                <p14:cNvContentPartPr/>
                <p14:nvPr/>
              </p14:nvContentPartPr>
              <p14:xfrm>
                <a:off x="549929" y="3953369"/>
                <a:ext cx="21600" cy="2142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75A4787-A796-E1AF-8175-0C0D97A2FD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1289" y="3944729"/>
                  <a:ext cx="392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5FA9DC1-DA30-9EB9-C7B0-4F2CC0E92DAA}"/>
              </a:ext>
            </a:extLst>
          </p:cNvPr>
          <p:cNvGrpSpPr/>
          <p:nvPr/>
        </p:nvGrpSpPr>
        <p:grpSpPr>
          <a:xfrm>
            <a:off x="1662689" y="3836009"/>
            <a:ext cx="415440" cy="384840"/>
            <a:chOff x="1662689" y="3836009"/>
            <a:chExt cx="41544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1EC9CC1-5F45-9660-FE99-0E28179C13EA}"/>
                    </a:ext>
                  </a:extLst>
                </p14:cNvPr>
                <p14:cNvContentPartPr/>
                <p14:nvPr/>
              </p14:nvContentPartPr>
              <p14:xfrm>
                <a:off x="1672409" y="3911969"/>
                <a:ext cx="240120" cy="1512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1EC9CC1-5F45-9660-FE99-0E28179C13E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63409" y="3902969"/>
                  <a:ext cx="257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A6881AC-961E-E977-369F-82E1605349B5}"/>
                    </a:ext>
                  </a:extLst>
                </p14:cNvPr>
                <p14:cNvContentPartPr/>
                <p14:nvPr/>
              </p14:nvContentPartPr>
              <p14:xfrm>
                <a:off x="1662689" y="3836009"/>
                <a:ext cx="32760" cy="384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A6881AC-961E-E977-369F-82E1605349B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54049" y="3827369"/>
                  <a:ext cx="50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DCC80DD-AD7A-6D4E-F1AB-332D5396C6EC}"/>
                    </a:ext>
                  </a:extLst>
                </p14:cNvPr>
                <p14:cNvContentPartPr/>
                <p14:nvPr/>
              </p14:nvContentPartPr>
              <p14:xfrm>
                <a:off x="2036729" y="3954449"/>
                <a:ext cx="41400" cy="792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DCC80DD-AD7A-6D4E-F1AB-332D5396C6E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27729" y="3945809"/>
                  <a:ext cx="590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2A8384A-5437-584A-8886-4A63F5EEDE21}"/>
              </a:ext>
            </a:extLst>
          </p:cNvPr>
          <p:cNvGrpSpPr/>
          <p:nvPr/>
        </p:nvGrpSpPr>
        <p:grpSpPr>
          <a:xfrm>
            <a:off x="2238329" y="3911609"/>
            <a:ext cx="164880" cy="134640"/>
            <a:chOff x="2238329" y="3911609"/>
            <a:chExt cx="16488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3EC2A76-9177-C331-285C-99A315275156}"/>
                    </a:ext>
                  </a:extLst>
                </p14:cNvPr>
                <p14:cNvContentPartPr/>
                <p14:nvPr/>
              </p14:nvContentPartPr>
              <p14:xfrm>
                <a:off x="2238329" y="3917369"/>
                <a:ext cx="119520" cy="128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3EC2A76-9177-C331-285C-99A3152751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29689" y="3908369"/>
                  <a:ext cx="137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02893F-8640-C3BB-68FD-665173CE555C}"/>
                    </a:ext>
                  </a:extLst>
                </p14:cNvPr>
                <p14:cNvContentPartPr/>
                <p14:nvPr/>
              </p14:nvContentPartPr>
              <p14:xfrm>
                <a:off x="2322929" y="3911609"/>
                <a:ext cx="80280" cy="134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02893F-8640-C3BB-68FD-665173CE555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314289" y="3902969"/>
                  <a:ext cx="979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716557E-5BE0-84F9-7E44-568662AFAD4C}"/>
              </a:ext>
            </a:extLst>
          </p:cNvPr>
          <p:cNvGrpSpPr/>
          <p:nvPr/>
        </p:nvGrpSpPr>
        <p:grpSpPr>
          <a:xfrm>
            <a:off x="2978489" y="3923849"/>
            <a:ext cx="1253880" cy="255960"/>
            <a:chOff x="2978489" y="3923849"/>
            <a:chExt cx="125388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A2DFA85-BA4B-0FD4-501E-114DBA7CA690}"/>
                    </a:ext>
                  </a:extLst>
                </p14:cNvPr>
                <p14:cNvContentPartPr/>
                <p14:nvPr/>
              </p14:nvContentPartPr>
              <p14:xfrm>
                <a:off x="2978489" y="3923849"/>
                <a:ext cx="18000" cy="1378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A2DFA85-BA4B-0FD4-501E-114DBA7CA69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969489" y="3915209"/>
                  <a:ext cx="3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F4BE60C-83D7-C35C-84A5-3615539A2C76}"/>
                    </a:ext>
                  </a:extLst>
                </p14:cNvPr>
                <p14:cNvContentPartPr/>
                <p14:nvPr/>
              </p14:nvContentPartPr>
              <p14:xfrm>
                <a:off x="3019529" y="3923849"/>
                <a:ext cx="157320" cy="182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F4BE60C-83D7-C35C-84A5-3615539A2C7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10889" y="3914849"/>
                  <a:ext cx="174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A8FF87C-B26C-7D0A-3AE3-16C9F9DCB406}"/>
                    </a:ext>
                  </a:extLst>
                </p14:cNvPr>
                <p14:cNvContentPartPr/>
                <p14:nvPr/>
              </p14:nvContentPartPr>
              <p14:xfrm>
                <a:off x="3325529" y="3980369"/>
                <a:ext cx="145800" cy="122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A8FF87C-B26C-7D0A-3AE3-16C9F9DCB4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16529" y="3971729"/>
                  <a:ext cx="16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FDBBDAA-FD40-AE6A-47D0-E77FA3CB1E49}"/>
                    </a:ext>
                  </a:extLst>
                </p14:cNvPr>
                <p14:cNvContentPartPr/>
                <p14:nvPr/>
              </p14:nvContentPartPr>
              <p14:xfrm>
                <a:off x="3490049" y="3992249"/>
                <a:ext cx="47160" cy="122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FDBBDAA-FD40-AE6A-47D0-E77FA3CB1E4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81049" y="3983609"/>
                  <a:ext cx="64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07C88AD-B0FD-1A80-012C-34EB04929A49}"/>
                    </a:ext>
                  </a:extLst>
                </p14:cNvPr>
                <p14:cNvContentPartPr/>
                <p14:nvPr/>
              </p14:nvContentPartPr>
              <p14:xfrm>
                <a:off x="3686249" y="3941849"/>
                <a:ext cx="197640" cy="182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07C88AD-B0FD-1A80-012C-34EB04929A4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77609" y="3933209"/>
                  <a:ext cx="215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9AC8A7E-A483-0432-E660-4A3FCF29289F}"/>
                    </a:ext>
                  </a:extLst>
                </p14:cNvPr>
                <p14:cNvContentPartPr/>
                <p14:nvPr/>
              </p14:nvContentPartPr>
              <p14:xfrm>
                <a:off x="4019249" y="3989009"/>
                <a:ext cx="149400" cy="121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9AC8A7E-A483-0432-E660-4A3FCF29289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10249" y="3980369"/>
                  <a:ext cx="167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747741E-0CB7-4929-2F1E-6D0063DB1E3B}"/>
                    </a:ext>
                  </a:extLst>
                </p14:cNvPr>
                <p14:cNvContentPartPr/>
                <p14:nvPr/>
              </p14:nvContentPartPr>
              <p14:xfrm>
                <a:off x="4164689" y="4000169"/>
                <a:ext cx="67680" cy="1796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747741E-0CB7-4929-2F1E-6D0063DB1E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155689" y="3991529"/>
                  <a:ext cx="853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39E1F73-4E74-62E1-D86E-E1A402FD817D}"/>
              </a:ext>
            </a:extLst>
          </p:cNvPr>
          <p:cNvGrpSpPr/>
          <p:nvPr/>
        </p:nvGrpSpPr>
        <p:grpSpPr>
          <a:xfrm>
            <a:off x="4422809" y="3838169"/>
            <a:ext cx="1656360" cy="403200"/>
            <a:chOff x="4422809" y="3838169"/>
            <a:chExt cx="16563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88AABD-1F8D-444B-4E3B-355AA32842BF}"/>
                    </a:ext>
                  </a:extLst>
                </p14:cNvPr>
                <p14:cNvContentPartPr/>
                <p14:nvPr/>
              </p14:nvContentPartPr>
              <p14:xfrm>
                <a:off x="4422809" y="3960569"/>
                <a:ext cx="22680" cy="143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88AABD-1F8D-444B-4E3B-355AA32842B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14169" y="3951929"/>
                  <a:ext cx="40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97D53B5-EA59-3D48-3454-B7D712555D5A}"/>
                    </a:ext>
                  </a:extLst>
                </p14:cNvPr>
                <p14:cNvContentPartPr/>
                <p14:nvPr/>
              </p14:nvContentPartPr>
              <p14:xfrm>
                <a:off x="4458449" y="3945449"/>
                <a:ext cx="128880" cy="1872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97D53B5-EA59-3D48-3454-B7D712555D5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49809" y="3936449"/>
                  <a:ext cx="146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88BF86C-F5AA-AE63-D351-ACA7B74C8FD0}"/>
                    </a:ext>
                  </a:extLst>
                </p14:cNvPr>
                <p14:cNvContentPartPr/>
                <p14:nvPr/>
              </p14:nvContentPartPr>
              <p14:xfrm>
                <a:off x="4748609" y="3997289"/>
                <a:ext cx="117000" cy="972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88BF86C-F5AA-AE63-D351-ACA7B74C8FD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39969" y="3988649"/>
                  <a:ext cx="134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76FB39F-16B3-07D6-C260-71DE05AFE8BC}"/>
                    </a:ext>
                  </a:extLst>
                </p14:cNvPr>
                <p14:cNvContentPartPr/>
                <p14:nvPr/>
              </p14:nvContentPartPr>
              <p14:xfrm>
                <a:off x="4730249" y="3838169"/>
                <a:ext cx="16560" cy="47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76FB39F-16B3-07D6-C260-71DE05AFE8B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21609" y="3829529"/>
                  <a:ext cx="3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034EEA9-9734-3541-90C8-167BFC6F4D85}"/>
                    </a:ext>
                  </a:extLst>
                </p14:cNvPr>
                <p14:cNvContentPartPr/>
                <p14:nvPr/>
              </p14:nvContentPartPr>
              <p14:xfrm>
                <a:off x="5016809" y="3968489"/>
                <a:ext cx="118440" cy="272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034EEA9-9734-3541-90C8-167BFC6F4D8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08169" y="3959849"/>
                  <a:ext cx="136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9CDFD9F-DC14-0FEE-0744-30C35EB25A03}"/>
                    </a:ext>
                  </a:extLst>
                </p14:cNvPr>
                <p14:cNvContentPartPr/>
                <p14:nvPr/>
              </p14:nvContentPartPr>
              <p14:xfrm>
                <a:off x="5246489" y="3936449"/>
                <a:ext cx="159840" cy="1242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9CDFD9F-DC14-0FEE-0744-30C35EB25A0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37489" y="3927449"/>
                  <a:ext cx="177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4A2D7A4-2CCD-31DE-3E10-F83B04FD139E}"/>
                    </a:ext>
                  </a:extLst>
                </p14:cNvPr>
                <p14:cNvContentPartPr/>
                <p14:nvPr/>
              </p14:nvContentPartPr>
              <p14:xfrm>
                <a:off x="5556089" y="3901529"/>
                <a:ext cx="185400" cy="3002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4A2D7A4-2CCD-31DE-3E10-F83B04FD13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47089" y="3892889"/>
                  <a:ext cx="203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F9D1701-143A-6703-1D0F-CFD532429679}"/>
                    </a:ext>
                  </a:extLst>
                </p14:cNvPr>
                <p14:cNvContentPartPr/>
                <p14:nvPr/>
              </p14:nvContentPartPr>
              <p14:xfrm>
                <a:off x="5841929" y="3920249"/>
                <a:ext cx="237240" cy="133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F9D1701-143A-6703-1D0F-CFD53242967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32929" y="3911609"/>
                  <a:ext cx="2548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622EA3E-3B0A-7958-4A66-527BD3058EA5}"/>
              </a:ext>
            </a:extLst>
          </p:cNvPr>
          <p:cNvGrpSpPr/>
          <p:nvPr/>
        </p:nvGrpSpPr>
        <p:grpSpPr>
          <a:xfrm>
            <a:off x="8479289" y="3839609"/>
            <a:ext cx="829440" cy="232560"/>
            <a:chOff x="8479289" y="3839609"/>
            <a:chExt cx="82944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C337406-E6BE-CE11-187F-7BE8C73526E9}"/>
                    </a:ext>
                  </a:extLst>
                </p14:cNvPr>
                <p14:cNvContentPartPr/>
                <p14:nvPr/>
              </p14:nvContentPartPr>
              <p14:xfrm>
                <a:off x="8489369" y="3895409"/>
                <a:ext cx="14040" cy="63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C337406-E6BE-CE11-187F-7BE8C73526E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80729" y="3886769"/>
                  <a:ext cx="31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31AC49-62F3-4CA6-1FAF-3760A2FBB01D}"/>
                    </a:ext>
                  </a:extLst>
                </p14:cNvPr>
                <p14:cNvContentPartPr/>
                <p14:nvPr/>
              </p14:nvContentPartPr>
              <p14:xfrm>
                <a:off x="8479289" y="3839609"/>
                <a:ext cx="121680" cy="2325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31AC49-62F3-4CA6-1FAF-3760A2FBB01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70649" y="3830969"/>
                  <a:ext cx="139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2899052-57BC-95E9-3015-DF34F9F79A41}"/>
                    </a:ext>
                  </a:extLst>
                </p14:cNvPr>
                <p14:cNvContentPartPr/>
                <p14:nvPr/>
              </p14:nvContentPartPr>
              <p14:xfrm>
                <a:off x="8743889" y="3859409"/>
                <a:ext cx="37800" cy="1551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2899052-57BC-95E9-3015-DF34F9F79A4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735249" y="3850409"/>
                  <a:ext cx="55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F7D52BA-7317-E74A-7D5F-9C3AD34FB2BE}"/>
                    </a:ext>
                  </a:extLst>
                </p14:cNvPr>
                <p14:cNvContentPartPr/>
                <p14:nvPr/>
              </p14:nvContentPartPr>
              <p14:xfrm>
                <a:off x="8922809" y="3848249"/>
                <a:ext cx="118800" cy="147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F7D52BA-7317-E74A-7D5F-9C3AD34FB2B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914169" y="3839609"/>
                  <a:ext cx="136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440C037-7927-D2A5-5342-0D2302F32F80}"/>
                    </a:ext>
                  </a:extLst>
                </p14:cNvPr>
                <p14:cNvContentPartPr/>
                <p14:nvPr/>
              </p14:nvContentPartPr>
              <p14:xfrm>
                <a:off x="9150329" y="3863009"/>
                <a:ext cx="158400" cy="146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440C037-7927-D2A5-5342-0D2302F32F8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41329" y="3854369"/>
                  <a:ext cx="1760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4612A56-DC0C-1DFC-CB14-BF5B1922AD9C}"/>
              </a:ext>
            </a:extLst>
          </p:cNvPr>
          <p:cNvGrpSpPr/>
          <p:nvPr/>
        </p:nvGrpSpPr>
        <p:grpSpPr>
          <a:xfrm>
            <a:off x="6710249" y="3735209"/>
            <a:ext cx="1606320" cy="573480"/>
            <a:chOff x="6710249" y="3735209"/>
            <a:chExt cx="160632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74EEA5-600F-1D36-547C-122F9A0986B1}"/>
                    </a:ext>
                  </a:extLst>
                </p14:cNvPr>
                <p14:cNvContentPartPr/>
                <p14:nvPr/>
              </p14:nvContentPartPr>
              <p14:xfrm>
                <a:off x="6752009" y="3896129"/>
                <a:ext cx="250560" cy="131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74EEA5-600F-1D36-547C-122F9A0986B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43009" y="3887489"/>
                  <a:ext cx="268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5AE0F7-C7BA-C6BB-C6A1-1ED01D5C490C}"/>
                    </a:ext>
                  </a:extLst>
                </p14:cNvPr>
                <p14:cNvContentPartPr/>
                <p14:nvPr/>
              </p14:nvContentPartPr>
              <p14:xfrm>
                <a:off x="6721409" y="3762929"/>
                <a:ext cx="41400" cy="361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5AE0F7-C7BA-C6BB-C6A1-1ED01D5C490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12769" y="3753929"/>
                  <a:ext cx="59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5CD07D7-79F8-ED91-FDE7-022551435D43}"/>
                    </a:ext>
                  </a:extLst>
                </p14:cNvPr>
                <p14:cNvContentPartPr/>
                <p14:nvPr/>
              </p14:nvContentPartPr>
              <p14:xfrm>
                <a:off x="7097249" y="3840689"/>
                <a:ext cx="84600" cy="193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5CD07D7-79F8-ED91-FDE7-022551435D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88609" y="3832049"/>
                  <a:ext cx="102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580D985-E90A-6407-93D9-0C9AD32F49F7}"/>
                    </a:ext>
                  </a:extLst>
                </p14:cNvPr>
                <p14:cNvContentPartPr/>
                <p14:nvPr/>
              </p14:nvContentPartPr>
              <p14:xfrm>
                <a:off x="7303169" y="3821609"/>
                <a:ext cx="186120" cy="1764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580D985-E90A-6407-93D9-0C9AD32F49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94529" y="3812609"/>
                  <a:ext cx="203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A530B5C-CDBD-C7A0-3C35-E03FDA254FAA}"/>
                    </a:ext>
                  </a:extLst>
                </p14:cNvPr>
                <p14:cNvContentPartPr/>
                <p14:nvPr/>
              </p14:nvContentPartPr>
              <p14:xfrm>
                <a:off x="7591889" y="3873449"/>
                <a:ext cx="202680" cy="138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A530B5C-CDBD-C7A0-3C35-E03FDA254FA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83249" y="3864449"/>
                  <a:ext cx="220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E4C8E38-B92C-50F0-3434-1AB000A4F83E}"/>
                    </a:ext>
                  </a:extLst>
                </p14:cNvPr>
                <p14:cNvContentPartPr/>
                <p14:nvPr/>
              </p14:nvContentPartPr>
              <p14:xfrm>
                <a:off x="7907609" y="3817289"/>
                <a:ext cx="183960" cy="168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E4C8E38-B92C-50F0-3434-1AB000A4F83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98969" y="3808289"/>
                  <a:ext cx="201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E8FAB8A-FF3D-E31D-0531-B8244E441733}"/>
                    </a:ext>
                  </a:extLst>
                </p14:cNvPr>
                <p14:cNvContentPartPr/>
                <p14:nvPr/>
              </p14:nvContentPartPr>
              <p14:xfrm>
                <a:off x="8215769" y="3861209"/>
                <a:ext cx="100800" cy="126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E8FAB8A-FF3D-E31D-0531-B8244E44173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06769" y="3852209"/>
                  <a:ext cx="118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C967644-AD98-05E8-89EE-3EA2CD25EEF5}"/>
                    </a:ext>
                  </a:extLst>
                </p14:cNvPr>
                <p14:cNvContentPartPr/>
                <p14:nvPr/>
              </p14:nvContentPartPr>
              <p14:xfrm>
                <a:off x="8235209" y="3735209"/>
                <a:ext cx="6840" cy="14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C967644-AD98-05E8-89EE-3EA2CD25EEF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26569" y="3726569"/>
                  <a:ext cx="2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2EF055F-75E3-B137-69D2-14508C1E764F}"/>
                    </a:ext>
                  </a:extLst>
                </p14:cNvPr>
                <p14:cNvContentPartPr/>
                <p14:nvPr/>
              </p14:nvContentPartPr>
              <p14:xfrm>
                <a:off x="6710249" y="3773369"/>
                <a:ext cx="29520" cy="535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2EF055F-75E3-B137-69D2-14508C1E764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01249" y="3764729"/>
                  <a:ext cx="47160" cy="55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310574CA-E7DF-338D-1826-9E9A5C362C16}"/>
                  </a:ext>
                </a:extLst>
              </p14:cNvPr>
              <p14:cNvContentPartPr/>
              <p14:nvPr/>
            </p14:nvContentPartPr>
            <p14:xfrm>
              <a:off x="9780689" y="3837089"/>
              <a:ext cx="469800" cy="2066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10574CA-E7DF-338D-1826-9E9A5C362C1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771689" y="3828089"/>
                <a:ext cx="4874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CF9509A-2469-0AA1-EC12-4F417CB5EF69}"/>
                  </a:ext>
                </a:extLst>
              </p14:cNvPr>
              <p14:cNvContentPartPr/>
              <p14:nvPr/>
            </p14:nvContentPartPr>
            <p14:xfrm>
              <a:off x="10439489" y="3828089"/>
              <a:ext cx="142920" cy="19980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CF9509A-2469-0AA1-EC12-4F417CB5EF6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430489" y="3819089"/>
                <a:ext cx="16056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6DAFCD91-0A65-2628-DE1A-B583E86F8F67}"/>
              </a:ext>
            </a:extLst>
          </p:cNvPr>
          <p:cNvGrpSpPr/>
          <p:nvPr/>
        </p:nvGrpSpPr>
        <p:grpSpPr>
          <a:xfrm>
            <a:off x="451649" y="4421009"/>
            <a:ext cx="1820880" cy="551880"/>
            <a:chOff x="451649" y="4421009"/>
            <a:chExt cx="182088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5ED943D-3BD8-0A8B-7A85-45745DBF0A01}"/>
                    </a:ext>
                  </a:extLst>
                </p14:cNvPr>
                <p14:cNvContentPartPr/>
                <p14:nvPr/>
              </p14:nvContentPartPr>
              <p14:xfrm>
                <a:off x="451649" y="4563569"/>
                <a:ext cx="175680" cy="3337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5ED943D-3BD8-0A8B-7A85-45745DBF0A0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3009" y="4554929"/>
                  <a:ext cx="1933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9A1D3E8-196F-9C15-90F8-814C6C98EAC1}"/>
                    </a:ext>
                  </a:extLst>
                </p14:cNvPr>
                <p14:cNvContentPartPr/>
                <p14:nvPr/>
              </p14:nvContentPartPr>
              <p14:xfrm>
                <a:off x="763049" y="4616129"/>
                <a:ext cx="126000" cy="356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9A1D3E8-196F-9C15-90F8-814C6C98EAC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4409" y="4607489"/>
                  <a:ext cx="143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960156E-7E3F-3943-2BE3-F56F6135D318}"/>
                    </a:ext>
                  </a:extLst>
                </p14:cNvPr>
                <p14:cNvContentPartPr/>
                <p14:nvPr/>
              </p14:nvContentPartPr>
              <p14:xfrm>
                <a:off x="1018649" y="4577609"/>
                <a:ext cx="128880" cy="140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960156E-7E3F-3943-2BE3-F56F6135D31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9649" y="4568969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2289B6F-727A-5F6A-8002-BC1B0D3B6436}"/>
                    </a:ext>
                  </a:extLst>
                </p14:cNvPr>
                <p14:cNvContentPartPr/>
                <p14:nvPr/>
              </p14:nvContentPartPr>
              <p14:xfrm>
                <a:off x="1161209" y="4612889"/>
                <a:ext cx="38520" cy="1209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2289B6F-727A-5F6A-8002-BC1B0D3B643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2209" y="4603889"/>
                  <a:ext cx="56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E59B60D-4D48-9C32-35C4-76B862617CB3}"/>
                    </a:ext>
                  </a:extLst>
                </p14:cNvPr>
                <p14:cNvContentPartPr/>
                <p14:nvPr/>
              </p14:nvContentPartPr>
              <p14:xfrm>
                <a:off x="1341209" y="4549889"/>
                <a:ext cx="178200" cy="390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E59B60D-4D48-9C32-35C4-76B862617CB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32569" y="4541249"/>
                  <a:ext cx="1958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311BD95-0795-7849-D32D-E719DB621A61}"/>
                    </a:ext>
                  </a:extLst>
                </p14:cNvPr>
                <p14:cNvContentPartPr/>
                <p14:nvPr/>
              </p14:nvContentPartPr>
              <p14:xfrm>
                <a:off x="1639289" y="4578329"/>
                <a:ext cx="16560" cy="1342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311BD95-0795-7849-D32D-E719DB621A6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30289" y="4569329"/>
                  <a:ext cx="34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82FD982-E3D0-AE8E-1B07-024FA0300BEE}"/>
                    </a:ext>
                  </a:extLst>
                </p14:cNvPr>
                <p14:cNvContentPartPr/>
                <p14:nvPr/>
              </p14:nvContentPartPr>
              <p14:xfrm>
                <a:off x="1797689" y="4576169"/>
                <a:ext cx="17640" cy="1512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82FD982-E3D0-AE8E-1B07-024FA0300BE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788689" y="4567169"/>
                  <a:ext cx="3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9E9464D-1334-89C6-B50E-7E2A393D927F}"/>
                    </a:ext>
                  </a:extLst>
                </p14:cNvPr>
                <p14:cNvContentPartPr/>
                <p14:nvPr/>
              </p14:nvContentPartPr>
              <p14:xfrm>
                <a:off x="1824329" y="4553489"/>
                <a:ext cx="132480" cy="2026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9E9464D-1334-89C6-B50E-7E2A393D927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15689" y="4544489"/>
                  <a:ext cx="150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9840161-EBE4-6408-E7D2-9A87336CFFD8}"/>
                    </a:ext>
                  </a:extLst>
                </p14:cNvPr>
                <p14:cNvContentPartPr/>
                <p14:nvPr/>
              </p14:nvContentPartPr>
              <p14:xfrm>
                <a:off x="2020529" y="4607489"/>
                <a:ext cx="252000" cy="182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9840161-EBE4-6408-E7D2-9A87336CFFD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11529" y="4598849"/>
                  <a:ext cx="269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A930A2E-2E38-EC00-2D1E-44A596A6FEA8}"/>
                    </a:ext>
                  </a:extLst>
                </p14:cNvPr>
                <p14:cNvContentPartPr/>
                <p14:nvPr/>
              </p14:nvContentPartPr>
              <p14:xfrm>
                <a:off x="2214569" y="4421009"/>
                <a:ext cx="11520" cy="345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A930A2E-2E38-EC00-2D1E-44A596A6FEA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05929" y="4412009"/>
                  <a:ext cx="291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F93D3D37-52F1-AC32-2ACD-A32FBC50DC5B}"/>
                  </a:ext>
                </a:extLst>
              </p14:cNvPr>
              <p14:cNvContentPartPr/>
              <p14:nvPr/>
            </p14:nvContentPartPr>
            <p14:xfrm>
              <a:off x="2459009" y="4562129"/>
              <a:ext cx="64080" cy="20016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F93D3D37-52F1-AC32-2ACD-A32FBC50DC5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450009" y="4553489"/>
                <a:ext cx="8172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26D3568-C76E-6A73-7BD0-8A6EC40542BF}"/>
              </a:ext>
            </a:extLst>
          </p:cNvPr>
          <p:cNvGrpSpPr/>
          <p:nvPr/>
        </p:nvGrpSpPr>
        <p:grpSpPr>
          <a:xfrm>
            <a:off x="3064889" y="4552409"/>
            <a:ext cx="818640" cy="455400"/>
            <a:chOff x="3064889" y="4552409"/>
            <a:chExt cx="81864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30EBF58-93E6-740F-1245-DAFC49728303}"/>
                    </a:ext>
                  </a:extLst>
                </p14:cNvPr>
                <p14:cNvContentPartPr/>
                <p14:nvPr/>
              </p14:nvContentPartPr>
              <p14:xfrm>
                <a:off x="3072089" y="4664009"/>
                <a:ext cx="5400" cy="86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30EBF58-93E6-740F-1245-DAFC4972830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63449" y="4655009"/>
                  <a:ext cx="23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E8BBBB6-E57C-7B55-9CD2-06F8A8FD8270}"/>
                    </a:ext>
                  </a:extLst>
                </p14:cNvPr>
                <p14:cNvContentPartPr/>
                <p14:nvPr/>
              </p14:nvContentPartPr>
              <p14:xfrm>
                <a:off x="3064889" y="4552409"/>
                <a:ext cx="157680" cy="235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E8BBBB6-E57C-7B55-9CD2-06F8A8FD827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55889" y="4543769"/>
                  <a:ext cx="175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62F957B-A9D9-0826-04F6-C251385C7381}"/>
                    </a:ext>
                  </a:extLst>
                </p14:cNvPr>
                <p14:cNvContentPartPr/>
                <p14:nvPr/>
              </p14:nvContentPartPr>
              <p14:xfrm>
                <a:off x="3371969" y="4597049"/>
                <a:ext cx="221040" cy="1648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62F957B-A9D9-0826-04F6-C251385C738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63329" y="4588409"/>
                  <a:ext cx="238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C84ADFC-B7C5-7AD9-C667-2A71757EDFBD}"/>
                    </a:ext>
                  </a:extLst>
                </p14:cNvPr>
                <p14:cNvContentPartPr/>
                <p14:nvPr/>
              </p14:nvContentPartPr>
              <p14:xfrm>
                <a:off x="3700289" y="4610369"/>
                <a:ext cx="183240" cy="3974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C84ADFC-B7C5-7AD9-C667-2A71757EDF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91289" y="4601729"/>
                  <a:ext cx="20088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8A3A8B3-28B8-7A50-5AA8-1F235690CFBF}"/>
              </a:ext>
            </a:extLst>
          </p:cNvPr>
          <p:cNvGrpSpPr/>
          <p:nvPr/>
        </p:nvGrpSpPr>
        <p:grpSpPr>
          <a:xfrm>
            <a:off x="4045889" y="4606409"/>
            <a:ext cx="187560" cy="129960"/>
            <a:chOff x="4045889" y="4606409"/>
            <a:chExt cx="18756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E34771F-A046-676E-631A-237BFBFAEA31}"/>
                    </a:ext>
                  </a:extLst>
                </p14:cNvPr>
                <p14:cNvContentPartPr/>
                <p14:nvPr/>
              </p14:nvContentPartPr>
              <p14:xfrm>
                <a:off x="4045889" y="4606409"/>
                <a:ext cx="121680" cy="1299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E34771F-A046-676E-631A-237BFBFAEA3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036889" y="4597409"/>
                  <a:ext cx="139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59DEC4A-964E-92DB-CB26-5257B679214C}"/>
                    </a:ext>
                  </a:extLst>
                </p14:cNvPr>
                <p14:cNvContentPartPr/>
                <p14:nvPr/>
              </p14:nvContentPartPr>
              <p14:xfrm>
                <a:off x="4143449" y="4625849"/>
                <a:ext cx="90000" cy="1105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59DEC4A-964E-92DB-CB26-5257B67921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134809" y="4617209"/>
                  <a:ext cx="1076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AF74C61-C3C8-9EFB-64DF-FB206CDFBC0F}"/>
                  </a:ext>
                </a:extLst>
              </p14:cNvPr>
              <p14:cNvContentPartPr/>
              <p14:nvPr/>
            </p14:nvContentPartPr>
            <p14:xfrm>
              <a:off x="4142729" y="4423169"/>
              <a:ext cx="12600" cy="2088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AF74C61-C3C8-9EFB-64DF-FB206CDFBC0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133729" y="4414529"/>
                <a:ext cx="3024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A705A30-6CCC-0CC9-7C4A-EE2239EBB410}"/>
              </a:ext>
            </a:extLst>
          </p:cNvPr>
          <p:cNvGrpSpPr/>
          <p:nvPr/>
        </p:nvGrpSpPr>
        <p:grpSpPr>
          <a:xfrm>
            <a:off x="4428929" y="4543769"/>
            <a:ext cx="680760" cy="203760"/>
            <a:chOff x="4428929" y="4543769"/>
            <a:chExt cx="68076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BDDC65-80AE-B24D-5DB2-501F25F4534A}"/>
                    </a:ext>
                  </a:extLst>
                </p14:cNvPr>
                <p14:cNvContentPartPr/>
                <p14:nvPr/>
              </p14:nvContentPartPr>
              <p14:xfrm>
                <a:off x="4428929" y="4548449"/>
                <a:ext cx="96120" cy="1666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BDDC65-80AE-B24D-5DB2-501F25F4534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419929" y="4539449"/>
                  <a:ext cx="113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676CCE6-E0A7-0DAB-E988-8B16424E6764}"/>
                    </a:ext>
                  </a:extLst>
                </p14:cNvPr>
                <p14:cNvContentPartPr/>
                <p14:nvPr/>
              </p14:nvContentPartPr>
              <p14:xfrm>
                <a:off x="4627289" y="4543769"/>
                <a:ext cx="176040" cy="2037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676CCE6-E0A7-0DAB-E988-8B16424E676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18289" y="4535129"/>
                  <a:ext cx="193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E59F3AC-E067-EF1B-A2E1-0D60C5556E03}"/>
                    </a:ext>
                  </a:extLst>
                </p14:cNvPr>
                <p14:cNvContentPartPr/>
                <p14:nvPr/>
              </p14:nvContentPartPr>
              <p14:xfrm>
                <a:off x="4939409" y="4606769"/>
                <a:ext cx="170280" cy="1238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E59F3AC-E067-EF1B-A2E1-0D60C5556E0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30769" y="4597769"/>
                  <a:ext cx="1879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8138F7F-A28C-9C4C-EB6B-9644B2E83D04}"/>
              </a:ext>
            </a:extLst>
          </p:cNvPr>
          <p:cNvGrpSpPr/>
          <p:nvPr/>
        </p:nvGrpSpPr>
        <p:grpSpPr>
          <a:xfrm>
            <a:off x="5335769" y="4574729"/>
            <a:ext cx="432720" cy="193680"/>
            <a:chOff x="5335769" y="4574729"/>
            <a:chExt cx="43272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A1A2C5D-FB91-0030-F693-F6FA7F98F1CD}"/>
                    </a:ext>
                  </a:extLst>
                </p14:cNvPr>
                <p14:cNvContentPartPr/>
                <p14:nvPr/>
              </p14:nvContentPartPr>
              <p14:xfrm>
                <a:off x="5335769" y="4574729"/>
                <a:ext cx="101520" cy="1638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A1A2C5D-FB91-0030-F693-F6FA7F98F1C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26769" y="4565729"/>
                  <a:ext cx="119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DAA9D86-BD69-D499-3A0F-0EA6E8E5483B}"/>
                    </a:ext>
                  </a:extLst>
                </p14:cNvPr>
                <p14:cNvContentPartPr/>
                <p14:nvPr/>
              </p14:nvContentPartPr>
              <p14:xfrm>
                <a:off x="5535209" y="4608929"/>
                <a:ext cx="233280" cy="159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DAA9D86-BD69-D499-3A0F-0EA6E8E5483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526569" y="4600289"/>
                  <a:ext cx="25092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D16D7B6E-EC4B-F451-E032-67E7FD2C5740}"/>
                  </a:ext>
                </a:extLst>
              </p14:cNvPr>
              <p14:cNvContentPartPr/>
              <p14:nvPr/>
            </p14:nvContentPartPr>
            <p14:xfrm>
              <a:off x="5930129" y="4593089"/>
              <a:ext cx="105120" cy="1738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D16D7B6E-EC4B-F451-E032-67E7FD2C5740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921489" y="4584449"/>
                <a:ext cx="12276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F6175A-EFC2-CF90-0ABE-BF5C4E39F597}"/>
              </a:ext>
            </a:extLst>
          </p:cNvPr>
          <p:cNvGrpSpPr/>
          <p:nvPr/>
        </p:nvGrpSpPr>
        <p:grpSpPr>
          <a:xfrm>
            <a:off x="6522329" y="4639529"/>
            <a:ext cx="501120" cy="187200"/>
            <a:chOff x="6522329" y="4639529"/>
            <a:chExt cx="5011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172AD82-B4F9-4273-56D7-0A5CD1E1DBEF}"/>
                    </a:ext>
                  </a:extLst>
                </p14:cNvPr>
                <p14:cNvContentPartPr/>
                <p14:nvPr/>
              </p14:nvContentPartPr>
              <p14:xfrm>
                <a:off x="6522329" y="4639529"/>
                <a:ext cx="204120" cy="165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172AD82-B4F9-4273-56D7-0A5CD1E1DBE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13329" y="4630529"/>
                  <a:ext cx="221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93FC822-1B87-34EA-12AE-B8C6060FB852}"/>
                    </a:ext>
                  </a:extLst>
                </p14:cNvPr>
                <p14:cNvContentPartPr/>
                <p14:nvPr/>
              </p14:nvContentPartPr>
              <p14:xfrm>
                <a:off x="6868649" y="4645649"/>
                <a:ext cx="154800" cy="181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93FC822-1B87-34EA-12AE-B8C6060FB85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59649" y="4637009"/>
                  <a:ext cx="1724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23B6BE7D-D031-34F0-3910-8ECD5C1EFCE5}"/>
                  </a:ext>
                </a:extLst>
              </p14:cNvPr>
              <p14:cNvContentPartPr/>
              <p14:nvPr/>
            </p14:nvContentPartPr>
            <p14:xfrm>
              <a:off x="7208489" y="4617929"/>
              <a:ext cx="101520" cy="19728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23B6BE7D-D031-34F0-3910-8ECD5C1EFCE5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199849" y="4609289"/>
                <a:ext cx="1191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1A67A1A9-CFE1-4A83-6E66-A70A20EDF597}"/>
                  </a:ext>
                </a:extLst>
              </p14:cNvPr>
              <p14:cNvContentPartPr/>
              <p14:nvPr/>
            </p14:nvContentPartPr>
            <p14:xfrm>
              <a:off x="7891409" y="4537289"/>
              <a:ext cx="232920" cy="44820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1A67A1A9-CFE1-4A83-6E66-A70A20EDF597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882409" y="4528649"/>
                <a:ext cx="25056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AB43BFB-1335-336D-3ADD-25D5F331F2DE}"/>
              </a:ext>
            </a:extLst>
          </p:cNvPr>
          <p:cNvGrpSpPr/>
          <p:nvPr/>
        </p:nvGrpSpPr>
        <p:grpSpPr>
          <a:xfrm>
            <a:off x="8575769" y="4545929"/>
            <a:ext cx="910800" cy="232200"/>
            <a:chOff x="8575769" y="4545929"/>
            <a:chExt cx="91080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B82CB7B-23E8-91CF-468A-198E5ABF941D}"/>
                    </a:ext>
                  </a:extLst>
                </p14:cNvPr>
                <p14:cNvContentPartPr/>
                <p14:nvPr/>
              </p14:nvContentPartPr>
              <p14:xfrm>
                <a:off x="8575769" y="4580849"/>
                <a:ext cx="37800" cy="1504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B82CB7B-23E8-91CF-468A-198E5ABF941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67129" y="4571849"/>
                  <a:ext cx="55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AA09277-060D-8203-5596-143FAD3B9B45}"/>
                    </a:ext>
                  </a:extLst>
                </p14:cNvPr>
                <p14:cNvContentPartPr/>
                <p14:nvPr/>
              </p14:nvContentPartPr>
              <p14:xfrm>
                <a:off x="8586929" y="4584449"/>
                <a:ext cx="135000" cy="191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AA09277-060D-8203-5596-143FAD3B9B4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577929" y="4575449"/>
                  <a:ext cx="152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8E8BC3C-5CC5-A1BC-98B7-C9866FDBE1CF}"/>
                    </a:ext>
                  </a:extLst>
                </p14:cNvPr>
                <p14:cNvContentPartPr/>
                <p14:nvPr/>
              </p14:nvContentPartPr>
              <p14:xfrm>
                <a:off x="8802929" y="4619369"/>
                <a:ext cx="166680" cy="1587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8E8BC3C-5CC5-A1BC-98B7-C9866FDBE1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94289" y="4610729"/>
                  <a:ext cx="184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B2A93B3-63AC-F097-A45F-C73949E83F09}"/>
                    </a:ext>
                  </a:extLst>
                </p14:cNvPr>
                <p14:cNvContentPartPr/>
                <p14:nvPr/>
              </p14:nvContentPartPr>
              <p14:xfrm>
                <a:off x="9111089" y="4545929"/>
                <a:ext cx="174240" cy="2142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B2A93B3-63AC-F097-A45F-C73949E83F0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102089" y="4536929"/>
                  <a:ext cx="191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8765F96-C3C5-6CF6-542D-F31C8DA96857}"/>
                    </a:ext>
                  </a:extLst>
                </p14:cNvPr>
                <p14:cNvContentPartPr/>
                <p14:nvPr/>
              </p14:nvContentPartPr>
              <p14:xfrm>
                <a:off x="9335369" y="4620809"/>
                <a:ext cx="151200" cy="1267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8765F96-C3C5-6CF6-542D-F31C8DA9685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326729" y="4612169"/>
                  <a:ext cx="1688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216AEC74-E5B2-220E-8912-64661294C553}"/>
                  </a:ext>
                </a:extLst>
              </p14:cNvPr>
              <p14:cNvContentPartPr/>
              <p14:nvPr/>
            </p14:nvContentPartPr>
            <p14:xfrm>
              <a:off x="9392969" y="4378529"/>
              <a:ext cx="26280" cy="6228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216AEC74-E5B2-220E-8912-64661294C55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384329" y="4369889"/>
                <a:ext cx="439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4DA5AF9A-B39F-52C4-7659-7F8457EA8C3A}"/>
                  </a:ext>
                </a:extLst>
              </p14:cNvPr>
              <p14:cNvContentPartPr/>
              <p14:nvPr/>
            </p14:nvContentPartPr>
            <p14:xfrm>
              <a:off x="9958529" y="4503809"/>
              <a:ext cx="155160" cy="19908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4DA5AF9A-B39F-52C4-7659-7F8457EA8C3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949529" y="4494809"/>
                <a:ext cx="1728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CFD41FB-8514-F251-F5BF-F544D21887A7}"/>
              </a:ext>
            </a:extLst>
          </p:cNvPr>
          <p:cNvGrpSpPr/>
          <p:nvPr/>
        </p:nvGrpSpPr>
        <p:grpSpPr>
          <a:xfrm>
            <a:off x="10385489" y="4352609"/>
            <a:ext cx="1140120" cy="520200"/>
            <a:chOff x="10385489" y="4352609"/>
            <a:chExt cx="114012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074CFCA-039F-83DE-F173-A7466A736651}"/>
                    </a:ext>
                  </a:extLst>
                </p14:cNvPr>
                <p14:cNvContentPartPr/>
                <p14:nvPr/>
              </p14:nvContentPartPr>
              <p14:xfrm>
                <a:off x="10424009" y="4589129"/>
                <a:ext cx="154440" cy="1004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074CFCA-039F-83DE-F173-A7466A73665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415009" y="4580489"/>
                  <a:ext cx="17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F70DA2F-A748-A7F8-C04B-C3C08F756362}"/>
                    </a:ext>
                  </a:extLst>
                </p14:cNvPr>
                <p14:cNvContentPartPr/>
                <p14:nvPr/>
              </p14:nvContentPartPr>
              <p14:xfrm>
                <a:off x="10385489" y="4445129"/>
                <a:ext cx="34560" cy="4276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F70DA2F-A748-A7F8-C04B-C3C08F75636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376489" y="4436489"/>
                  <a:ext cx="522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2C5F200-BC40-4783-85F1-22FDE10A6132}"/>
                    </a:ext>
                  </a:extLst>
                </p14:cNvPr>
                <p14:cNvContentPartPr/>
                <p14:nvPr/>
              </p14:nvContentPartPr>
              <p14:xfrm>
                <a:off x="10625249" y="4601369"/>
                <a:ext cx="109080" cy="1051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2C5F200-BC40-4783-85F1-22FDE10A613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16609" y="4592729"/>
                  <a:ext cx="12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97CAE9D-47E1-69AB-AA32-7A319C3B4FE7}"/>
                    </a:ext>
                  </a:extLst>
                </p14:cNvPr>
                <p14:cNvContentPartPr/>
                <p14:nvPr/>
              </p14:nvContentPartPr>
              <p14:xfrm>
                <a:off x="10715249" y="4572209"/>
                <a:ext cx="150840" cy="1180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97CAE9D-47E1-69AB-AA32-7A319C3B4F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706249" y="4563209"/>
                  <a:ext cx="168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73A22F4-5C3C-1B2C-D0CC-85B406DA37BC}"/>
                    </a:ext>
                  </a:extLst>
                </p14:cNvPr>
                <p14:cNvContentPartPr/>
                <p14:nvPr/>
              </p14:nvContentPartPr>
              <p14:xfrm>
                <a:off x="10963289" y="4560689"/>
                <a:ext cx="180720" cy="1454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73A22F4-5C3C-1B2C-D0CC-85B406DA37B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954649" y="4551689"/>
                  <a:ext cx="198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574B7DD-BBBE-3AF4-F65D-A3654201D1E6}"/>
                    </a:ext>
                  </a:extLst>
                </p14:cNvPr>
                <p14:cNvContentPartPr/>
                <p14:nvPr/>
              </p14:nvContentPartPr>
              <p14:xfrm>
                <a:off x="10890929" y="4361249"/>
                <a:ext cx="12600" cy="435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574B7DD-BBBE-3AF4-F65D-A3654201D1E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881929" y="4352249"/>
                  <a:ext cx="30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20B5DB1-5207-CAC8-7492-346F2D3B7E24}"/>
                    </a:ext>
                  </a:extLst>
                </p14:cNvPr>
                <p14:cNvContentPartPr/>
                <p14:nvPr/>
              </p14:nvContentPartPr>
              <p14:xfrm>
                <a:off x="11146169" y="4352609"/>
                <a:ext cx="174600" cy="3229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20B5DB1-5207-CAC8-7492-346F2D3B7E2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137529" y="4343969"/>
                  <a:ext cx="192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728A643-0B9E-BE2D-AD68-3E4FC082011E}"/>
                    </a:ext>
                  </a:extLst>
                </p14:cNvPr>
                <p14:cNvContentPartPr/>
                <p14:nvPr/>
              </p14:nvContentPartPr>
              <p14:xfrm>
                <a:off x="11432729" y="4496609"/>
                <a:ext cx="92880" cy="2109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728A643-0B9E-BE2D-AD68-3E4FC082011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423729" y="4487969"/>
                  <a:ext cx="11052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1F3949B4-C26F-E611-54A5-E9C242F2181D}"/>
                  </a:ext>
                </a:extLst>
              </p14:cNvPr>
              <p14:cNvContentPartPr/>
              <p14:nvPr/>
            </p14:nvContentPartPr>
            <p14:xfrm>
              <a:off x="11678249" y="4513529"/>
              <a:ext cx="99000" cy="2296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1F3949B4-C26F-E611-54A5-E9C242F2181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1669609" y="4504889"/>
                <a:ext cx="11664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C0C33574-1672-2893-6302-7F09FAA80F28}"/>
              </a:ext>
            </a:extLst>
          </p:cNvPr>
          <p:cNvGrpSpPr/>
          <p:nvPr/>
        </p:nvGrpSpPr>
        <p:grpSpPr>
          <a:xfrm>
            <a:off x="398009" y="5297609"/>
            <a:ext cx="858240" cy="430560"/>
            <a:chOff x="398009" y="5297609"/>
            <a:chExt cx="85824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4641A05-15E7-A040-436C-CCDDF110BF7A}"/>
                    </a:ext>
                  </a:extLst>
                </p14:cNvPr>
                <p14:cNvContentPartPr/>
                <p14:nvPr/>
              </p14:nvContentPartPr>
              <p14:xfrm>
                <a:off x="405569" y="5373929"/>
                <a:ext cx="14040" cy="117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4641A05-15E7-A040-436C-CCDDF110BF7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6569" y="5365289"/>
                  <a:ext cx="31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CBBB2BD-C651-1220-2254-6C2180E57A11}"/>
                    </a:ext>
                  </a:extLst>
                </p14:cNvPr>
                <p14:cNvContentPartPr/>
                <p14:nvPr/>
              </p14:nvContentPartPr>
              <p14:xfrm>
                <a:off x="398009" y="5297609"/>
                <a:ext cx="167040" cy="171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CBBB2BD-C651-1220-2254-6C2180E57A1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89369" y="5288609"/>
                  <a:ext cx="184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D1CF5A9-A9FA-8621-4EF8-9B8393C5DE90}"/>
                    </a:ext>
                  </a:extLst>
                </p14:cNvPr>
                <p14:cNvContentPartPr/>
                <p14:nvPr/>
              </p14:nvContentPartPr>
              <p14:xfrm>
                <a:off x="690689" y="5353769"/>
                <a:ext cx="126000" cy="3744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D1CF5A9-A9FA-8621-4EF8-9B8393C5DE9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82049" y="5345129"/>
                  <a:ext cx="1436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7C50820-77CD-B5DB-DAD3-C13879EE53B7}"/>
                    </a:ext>
                  </a:extLst>
                </p14:cNvPr>
                <p14:cNvContentPartPr/>
                <p14:nvPr/>
              </p14:nvContentPartPr>
              <p14:xfrm>
                <a:off x="935849" y="5354849"/>
                <a:ext cx="115560" cy="112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7C50820-77CD-B5DB-DAD3-C13879EE53B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6849" y="5346209"/>
                  <a:ext cx="133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F19A193-433D-E003-03DD-61DEF34771EF}"/>
                    </a:ext>
                  </a:extLst>
                </p14:cNvPr>
                <p14:cNvContentPartPr/>
                <p14:nvPr/>
              </p14:nvContentPartPr>
              <p14:xfrm>
                <a:off x="1185329" y="5303369"/>
                <a:ext cx="70920" cy="1936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F19A193-433D-E003-03DD-61DEF34771E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76689" y="5294729"/>
                  <a:ext cx="885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C6593554-779F-F5D3-946A-75D71014C460}"/>
              </a:ext>
            </a:extLst>
          </p:cNvPr>
          <p:cNvGrpSpPr/>
          <p:nvPr/>
        </p:nvGrpSpPr>
        <p:grpSpPr>
          <a:xfrm>
            <a:off x="1732529" y="5288249"/>
            <a:ext cx="484920" cy="189000"/>
            <a:chOff x="1732529" y="5288249"/>
            <a:chExt cx="4849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74362C1-3BD8-0E4F-A4B3-309AC8D9EB81}"/>
                    </a:ext>
                  </a:extLst>
                </p14:cNvPr>
                <p14:cNvContentPartPr/>
                <p14:nvPr/>
              </p14:nvContentPartPr>
              <p14:xfrm>
                <a:off x="1732529" y="5288249"/>
                <a:ext cx="202680" cy="1890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74362C1-3BD8-0E4F-A4B3-309AC8D9EB8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723529" y="5279249"/>
                  <a:ext cx="220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24D28E9-A506-ED78-3E01-6039B68E471A}"/>
                    </a:ext>
                  </a:extLst>
                </p14:cNvPr>
                <p14:cNvContentPartPr/>
                <p14:nvPr/>
              </p14:nvContentPartPr>
              <p14:xfrm>
                <a:off x="2014049" y="5340089"/>
                <a:ext cx="203400" cy="1332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24D28E9-A506-ED78-3E01-6039B68E471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005409" y="5331089"/>
                  <a:ext cx="22104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1BF6A75B-31F7-1F18-E95F-68C4D42D71F1}"/>
                  </a:ext>
                </a:extLst>
              </p14:cNvPr>
              <p14:cNvContentPartPr/>
              <p14:nvPr/>
            </p14:nvContentPartPr>
            <p14:xfrm>
              <a:off x="3118169" y="5118689"/>
              <a:ext cx="20160" cy="3564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1BF6A75B-31F7-1F18-E95F-68C4D42D71F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109529" y="5110049"/>
                <a:ext cx="378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423978F-F787-AC6D-20A0-3EF98C52F0DD}"/>
              </a:ext>
            </a:extLst>
          </p:cNvPr>
          <p:cNvGrpSpPr/>
          <p:nvPr/>
        </p:nvGrpSpPr>
        <p:grpSpPr>
          <a:xfrm>
            <a:off x="2712089" y="5289689"/>
            <a:ext cx="752760" cy="268200"/>
            <a:chOff x="2712089" y="5289689"/>
            <a:chExt cx="75276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A1301AF-5F5F-F2DF-980F-F4863054CB7E}"/>
                    </a:ext>
                  </a:extLst>
                </p14:cNvPr>
                <p14:cNvContentPartPr/>
                <p14:nvPr/>
              </p14:nvContentPartPr>
              <p14:xfrm>
                <a:off x="2724689" y="5357729"/>
                <a:ext cx="25920" cy="932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A1301AF-5F5F-F2DF-980F-F4863054CB7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16049" y="5349089"/>
                  <a:ext cx="43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620D5B0-0B47-3152-BD46-044D0DD60447}"/>
                    </a:ext>
                  </a:extLst>
                </p14:cNvPr>
                <p14:cNvContentPartPr/>
                <p14:nvPr/>
              </p14:nvContentPartPr>
              <p14:xfrm>
                <a:off x="2712089" y="5289689"/>
                <a:ext cx="192240" cy="2682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620D5B0-0B47-3152-BD46-044D0DD6044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703089" y="5281049"/>
                  <a:ext cx="209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DA54D53-520E-A448-8E50-8A3527AE23CD}"/>
                    </a:ext>
                  </a:extLst>
                </p14:cNvPr>
                <p14:cNvContentPartPr/>
                <p14:nvPr/>
              </p14:nvContentPartPr>
              <p14:xfrm>
                <a:off x="3018089" y="5338289"/>
                <a:ext cx="131760" cy="141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DA54D53-520E-A448-8E50-8A3527AE23C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09089" y="5329289"/>
                  <a:ext cx="149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4DB7BA1-F7D9-B2F4-F70F-65EAFF9BB58F}"/>
                    </a:ext>
                  </a:extLst>
                </p14:cNvPr>
                <p14:cNvContentPartPr/>
                <p14:nvPr/>
              </p14:nvContentPartPr>
              <p14:xfrm>
                <a:off x="3170369" y="5350889"/>
                <a:ext cx="26640" cy="1407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4DB7BA1-F7D9-B2F4-F70F-65EAFF9BB58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161729" y="5341889"/>
                  <a:ext cx="44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30BCFED-8E7B-2BEA-4BC6-517FFA73A55D}"/>
                    </a:ext>
                  </a:extLst>
                </p14:cNvPr>
                <p14:cNvContentPartPr/>
                <p14:nvPr/>
              </p14:nvContentPartPr>
              <p14:xfrm>
                <a:off x="3293849" y="5346209"/>
                <a:ext cx="171000" cy="141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30BCFED-8E7B-2BEA-4BC6-517FFA73A55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285209" y="5337569"/>
                  <a:ext cx="18864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DECCA64E-11B0-72A5-781C-8EFF7281EB22}"/>
                  </a:ext>
                </a:extLst>
              </p14:cNvPr>
              <p14:cNvContentPartPr/>
              <p14:nvPr/>
            </p14:nvContentPartPr>
            <p14:xfrm>
              <a:off x="3628649" y="5314889"/>
              <a:ext cx="262800" cy="16920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DECCA64E-11B0-72A5-781C-8EFF7281EB22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619649" y="5305889"/>
                <a:ext cx="2804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AE7849D8-4998-AD72-2C90-15F8A2DC9CFE}"/>
                  </a:ext>
                </a:extLst>
              </p14:cNvPr>
              <p14:cNvContentPartPr/>
              <p14:nvPr/>
            </p14:nvContentPartPr>
            <p14:xfrm>
              <a:off x="4066049" y="5494889"/>
              <a:ext cx="6840" cy="1440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AE7849D8-4998-AD72-2C90-15F8A2DC9CFE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057049" y="5485889"/>
                <a:ext cx="2448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79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1067DB-1DA3-F2F4-47F8-D947EF8D6E8D}"/>
                  </a:ext>
                </a:extLst>
              </p14:cNvPr>
              <p14:cNvContentPartPr/>
              <p14:nvPr/>
            </p14:nvContentPartPr>
            <p14:xfrm>
              <a:off x="439409" y="320969"/>
              <a:ext cx="156240" cy="44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1067DB-1DA3-F2F4-47F8-D947EF8D6E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409" y="312329"/>
                <a:ext cx="1738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D73C30-7316-EA43-27BD-B9A2D0DE6050}"/>
                  </a:ext>
                </a:extLst>
              </p14:cNvPr>
              <p14:cNvContentPartPr/>
              <p14:nvPr/>
            </p14:nvContentPartPr>
            <p14:xfrm>
              <a:off x="705809" y="332129"/>
              <a:ext cx="41400" cy="41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D73C30-7316-EA43-27BD-B9A2D0DE60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809" y="323129"/>
                <a:ext cx="5904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176FF3-1676-7530-8E1A-D7D5894867A3}"/>
                  </a:ext>
                </a:extLst>
              </p14:cNvPr>
              <p14:cNvContentPartPr/>
              <p14:nvPr/>
            </p14:nvContentPartPr>
            <p14:xfrm>
              <a:off x="363449" y="238169"/>
              <a:ext cx="415440" cy="14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176FF3-1676-7530-8E1A-D7D5894867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449" y="229529"/>
                <a:ext cx="433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CAD96A-D0D6-9440-3972-9CA47ABBDADF}"/>
                  </a:ext>
                </a:extLst>
              </p14:cNvPr>
              <p14:cNvContentPartPr/>
              <p14:nvPr/>
            </p14:nvContentPartPr>
            <p14:xfrm>
              <a:off x="931529" y="562889"/>
              <a:ext cx="241920" cy="194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CAD96A-D0D6-9440-3972-9CA47ABBDA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889" y="553889"/>
                <a:ext cx="2595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43DA4ED-1F79-AE77-3D5D-14B337DBB9EE}"/>
                  </a:ext>
                </a:extLst>
              </p14:cNvPr>
              <p14:cNvContentPartPr/>
              <p14:nvPr/>
            </p14:nvContentPartPr>
            <p14:xfrm>
              <a:off x="1269929" y="612209"/>
              <a:ext cx="120960" cy="428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43DA4ED-1F79-AE77-3D5D-14B337DBB9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0929" y="603569"/>
                <a:ext cx="1386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E70938-65C7-F32F-9CF0-BE074C507D62}"/>
                  </a:ext>
                </a:extLst>
              </p14:cNvPr>
              <p14:cNvContentPartPr/>
              <p14:nvPr/>
            </p14:nvContentPartPr>
            <p14:xfrm>
              <a:off x="1475849" y="592049"/>
              <a:ext cx="196920" cy="169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E70938-65C7-F32F-9CF0-BE074C507D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7209" y="583409"/>
                <a:ext cx="214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FC7B57-2AB8-3141-71E7-9221509B026E}"/>
                  </a:ext>
                </a:extLst>
              </p14:cNvPr>
              <p14:cNvContentPartPr/>
              <p14:nvPr/>
            </p14:nvContentPartPr>
            <p14:xfrm>
              <a:off x="1535609" y="382889"/>
              <a:ext cx="5400" cy="9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FC7B57-2AB8-3141-71E7-9221509B02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6969" y="374249"/>
                <a:ext cx="23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8A04BD-E04D-1E12-4278-6BC346225CB2}"/>
                  </a:ext>
                </a:extLst>
              </p14:cNvPr>
              <p14:cNvContentPartPr/>
              <p14:nvPr/>
            </p14:nvContentPartPr>
            <p14:xfrm>
              <a:off x="1795169" y="332129"/>
              <a:ext cx="124200" cy="380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8A04BD-E04D-1E12-4278-6BC346225C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6529" y="323129"/>
                <a:ext cx="1418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5EC3A8B-CD46-5ACA-2325-5CC2F6D0B673}"/>
                  </a:ext>
                </a:extLst>
              </p14:cNvPr>
              <p14:cNvContentPartPr/>
              <p14:nvPr/>
            </p14:nvContentPartPr>
            <p14:xfrm>
              <a:off x="2116649" y="515009"/>
              <a:ext cx="211680" cy="215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5EC3A8B-CD46-5ACA-2325-5CC2F6D0B6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8009" y="506009"/>
                <a:ext cx="22932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C3024065-306C-5C79-AC44-DAC06D6BB96F}"/>
              </a:ext>
            </a:extLst>
          </p:cNvPr>
          <p:cNvGrpSpPr/>
          <p:nvPr/>
        </p:nvGrpSpPr>
        <p:grpSpPr>
          <a:xfrm>
            <a:off x="2513009" y="363809"/>
            <a:ext cx="833760" cy="480600"/>
            <a:chOff x="2513009" y="363809"/>
            <a:chExt cx="83376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6F061E5-E191-FFF6-B6AD-A3ED5D94DE8B}"/>
                    </a:ext>
                  </a:extLst>
                </p14:cNvPr>
                <p14:cNvContentPartPr/>
                <p14:nvPr/>
              </p14:nvContentPartPr>
              <p14:xfrm>
                <a:off x="2513009" y="488009"/>
                <a:ext cx="133560" cy="35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6F061E5-E191-FFF6-B6AD-A3ED5D94DE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4009" y="479369"/>
                  <a:ext cx="15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AE9EB58-2753-2465-9E8E-1D884BB97F78}"/>
                    </a:ext>
                  </a:extLst>
                </p14:cNvPr>
                <p14:cNvContentPartPr/>
                <p14:nvPr/>
              </p14:nvContentPartPr>
              <p14:xfrm>
                <a:off x="2791649" y="497369"/>
                <a:ext cx="235080" cy="134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AE9EB58-2753-2465-9E8E-1D884BB97F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82649" y="488729"/>
                  <a:ext cx="252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ACFE2B-EC23-5961-2645-14DF1825EF4F}"/>
                    </a:ext>
                  </a:extLst>
                </p14:cNvPr>
                <p14:cNvContentPartPr/>
                <p14:nvPr/>
              </p14:nvContentPartPr>
              <p14:xfrm>
                <a:off x="2764649" y="363809"/>
                <a:ext cx="92160" cy="46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ACFE2B-EC23-5961-2645-14DF1825EF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55649" y="355169"/>
                  <a:ext cx="1098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07318E-4ACC-1265-F90B-992B6E036375}"/>
                    </a:ext>
                  </a:extLst>
                </p14:cNvPr>
                <p14:cNvContentPartPr/>
                <p14:nvPr/>
              </p14:nvContentPartPr>
              <p14:xfrm>
                <a:off x="3168569" y="476489"/>
                <a:ext cx="178200" cy="156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07318E-4ACC-1265-F90B-992B6E0363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9929" y="467489"/>
                  <a:ext cx="1958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8B8894-4468-B3EE-9B60-032C8D49E222}"/>
              </a:ext>
            </a:extLst>
          </p:cNvPr>
          <p:cNvGrpSpPr/>
          <p:nvPr/>
        </p:nvGrpSpPr>
        <p:grpSpPr>
          <a:xfrm>
            <a:off x="3667889" y="486209"/>
            <a:ext cx="72360" cy="146520"/>
            <a:chOff x="3667889" y="486209"/>
            <a:chExt cx="7236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52934DD-5C23-911C-4DD2-8FA089C9DF8B}"/>
                    </a:ext>
                  </a:extLst>
                </p14:cNvPr>
                <p14:cNvContentPartPr/>
                <p14:nvPr/>
              </p14:nvContentPartPr>
              <p14:xfrm>
                <a:off x="3667889" y="486209"/>
                <a:ext cx="23040" cy="2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52934DD-5C23-911C-4DD2-8FA089C9DF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8889" y="477569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F120F5-C3CB-1FF3-DA02-F5CBA1D79E7E}"/>
                    </a:ext>
                  </a:extLst>
                </p14:cNvPr>
                <p14:cNvContentPartPr/>
                <p14:nvPr/>
              </p14:nvContentPartPr>
              <p14:xfrm>
                <a:off x="3712889" y="624449"/>
                <a:ext cx="27360" cy="8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F120F5-C3CB-1FF3-DA02-F5CBA1D79E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3889" y="615809"/>
                  <a:ext cx="45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D0B69C-3FE6-A99F-6EA3-C848A9D8BFDC}"/>
              </a:ext>
            </a:extLst>
          </p:cNvPr>
          <p:cNvGrpSpPr/>
          <p:nvPr/>
        </p:nvGrpSpPr>
        <p:grpSpPr>
          <a:xfrm>
            <a:off x="4239569" y="280649"/>
            <a:ext cx="1277280" cy="405000"/>
            <a:chOff x="4239569" y="280649"/>
            <a:chExt cx="12772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58EC287-F8CE-ECF9-BF64-42663F2965C2}"/>
                    </a:ext>
                  </a:extLst>
                </p14:cNvPr>
                <p14:cNvContentPartPr/>
                <p14:nvPr/>
              </p14:nvContentPartPr>
              <p14:xfrm>
                <a:off x="4396889" y="280649"/>
                <a:ext cx="215280" cy="405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58EC287-F8CE-ECF9-BF64-42663F2965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8249" y="272009"/>
                  <a:ext cx="2329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49FCFCE-FF29-6855-14FA-B0BBDD4BC54E}"/>
                    </a:ext>
                  </a:extLst>
                </p14:cNvPr>
                <p14:cNvContentPartPr/>
                <p14:nvPr/>
              </p14:nvContentPartPr>
              <p14:xfrm>
                <a:off x="4239569" y="296849"/>
                <a:ext cx="15120" cy="34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49FCFCE-FF29-6855-14FA-B0BBDD4BC5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0929" y="287849"/>
                  <a:ext cx="32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F36E13-F5F5-9FDF-6454-0A64267F0098}"/>
                    </a:ext>
                  </a:extLst>
                </p14:cNvPr>
                <p14:cNvContentPartPr/>
                <p14:nvPr/>
              </p14:nvContentPartPr>
              <p14:xfrm>
                <a:off x="4760489" y="453809"/>
                <a:ext cx="102240" cy="19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F36E13-F5F5-9FDF-6454-0A64267F00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1489" y="445169"/>
                  <a:ext cx="119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AD5B9F7-749C-5FE3-B081-B7EEA165A6F3}"/>
                    </a:ext>
                  </a:extLst>
                </p14:cNvPr>
                <p14:cNvContentPartPr/>
                <p14:nvPr/>
              </p14:nvContentPartPr>
              <p14:xfrm>
                <a:off x="4944809" y="473969"/>
                <a:ext cx="150480" cy="172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AD5B9F7-749C-5FE3-B081-B7EEA165A6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35809" y="465329"/>
                  <a:ext cx="168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755E3F-9A7E-9AE1-B80B-F43DA085FD65}"/>
                    </a:ext>
                  </a:extLst>
                </p14:cNvPr>
                <p14:cNvContentPartPr/>
                <p14:nvPr/>
              </p14:nvContentPartPr>
              <p14:xfrm>
                <a:off x="5247569" y="509969"/>
                <a:ext cx="269280" cy="142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755E3F-9A7E-9AE1-B80B-F43DA085FD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8929" y="501329"/>
                  <a:ext cx="28692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69DC62F-78BE-6D37-3E3D-32BB1C1600B3}"/>
                  </a:ext>
                </a:extLst>
              </p14:cNvPr>
              <p14:cNvContentPartPr/>
              <p14:nvPr/>
            </p14:nvContentPartPr>
            <p14:xfrm>
              <a:off x="6093569" y="487649"/>
              <a:ext cx="305640" cy="232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69DC62F-78BE-6D37-3E3D-32BB1C1600B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4569" y="479009"/>
                <a:ext cx="32328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EACA099-9B50-E935-8424-9C625CDDCE0F}"/>
              </a:ext>
            </a:extLst>
          </p:cNvPr>
          <p:cNvGrpSpPr/>
          <p:nvPr/>
        </p:nvGrpSpPr>
        <p:grpSpPr>
          <a:xfrm>
            <a:off x="7170329" y="389729"/>
            <a:ext cx="928440" cy="512280"/>
            <a:chOff x="7170329" y="389729"/>
            <a:chExt cx="92844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4BFD7D-26FE-1E97-79CF-C9508DFD0AE2}"/>
                    </a:ext>
                  </a:extLst>
                </p14:cNvPr>
                <p14:cNvContentPartPr/>
                <p14:nvPr/>
              </p14:nvContentPartPr>
              <p14:xfrm>
                <a:off x="7170329" y="414209"/>
                <a:ext cx="236160" cy="487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4BFD7D-26FE-1E97-79CF-C9508DFD0A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1689" y="405209"/>
                  <a:ext cx="2538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B3F5D3-55C3-8390-D1DF-309D034C3132}"/>
                    </a:ext>
                  </a:extLst>
                </p14:cNvPr>
                <p14:cNvContentPartPr/>
                <p14:nvPr/>
              </p14:nvContentPartPr>
              <p14:xfrm>
                <a:off x="7523849" y="456329"/>
                <a:ext cx="76680" cy="211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B3F5D3-55C3-8390-D1DF-309D034C31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15209" y="447689"/>
                  <a:ext cx="94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8F2EE7-CEF0-6F3E-612C-0EAC632DD28F}"/>
                    </a:ext>
                  </a:extLst>
                </p14:cNvPr>
                <p14:cNvContentPartPr/>
                <p14:nvPr/>
              </p14:nvContentPartPr>
              <p14:xfrm>
                <a:off x="7744169" y="480809"/>
                <a:ext cx="150120" cy="182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8F2EE7-CEF0-6F3E-612C-0EAC632DD2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5169" y="472169"/>
                  <a:ext cx="167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245D50-29D0-E7BC-84B6-F8358FE66425}"/>
                    </a:ext>
                  </a:extLst>
                </p14:cNvPr>
                <p14:cNvContentPartPr/>
                <p14:nvPr/>
              </p14:nvContentPartPr>
              <p14:xfrm>
                <a:off x="7735889" y="507809"/>
                <a:ext cx="155880" cy="153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245D50-29D0-E7BC-84B6-F8358FE664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7249" y="498809"/>
                  <a:ext cx="173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50A17D-510E-A19C-A30F-87A52C14DA10}"/>
                    </a:ext>
                  </a:extLst>
                </p14:cNvPr>
                <p14:cNvContentPartPr/>
                <p14:nvPr/>
              </p14:nvContentPartPr>
              <p14:xfrm>
                <a:off x="7983569" y="389729"/>
                <a:ext cx="115200" cy="307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50A17D-510E-A19C-A30F-87A52C14DA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74929" y="381089"/>
                  <a:ext cx="1328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DEB022-C019-4C01-1EF4-914E1913FAB5}"/>
              </a:ext>
            </a:extLst>
          </p:cNvPr>
          <p:cNvGrpSpPr/>
          <p:nvPr/>
        </p:nvGrpSpPr>
        <p:grpSpPr>
          <a:xfrm>
            <a:off x="8320169" y="529769"/>
            <a:ext cx="134640" cy="117000"/>
            <a:chOff x="8320169" y="529769"/>
            <a:chExt cx="13464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247792-E3F6-B3E1-1D07-C04B7FC5EC7C}"/>
                    </a:ext>
                  </a:extLst>
                </p14:cNvPr>
                <p14:cNvContentPartPr/>
                <p14:nvPr/>
              </p14:nvContentPartPr>
              <p14:xfrm>
                <a:off x="8320169" y="529769"/>
                <a:ext cx="127440" cy="2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247792-E3F6-B3E1-1D07-C04B7FC5EC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11529" y="521129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E15813-9E8F-C825-4017-66B632D1853A}"/>
                    </a:ext>
                  </a:extLst>
                </p14:cNvPr>
                <p14:cNvContentPartPr/>
                <p14:nvPr/>
              </p14:nvContentPartPr>
              <p14:xfrm>
                <a:off x="8320169" y="638129"/>
                <a:ext cx="134640" cy="8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8E15813-9E8F-C825-4017-66B632D185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11529" y="629129"/>
                  <a:ext cx="152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FD746BC-8614-8C0D-4742-E18D1D40D3DB}"/>
              </a:ext>
            </a:extLst>
          </p:cNvPr>
          <p:cNvGrpSpPr/>
          <p:nvPr/>
        </p:nvGrpSpPr>
        <p:grpSpPr>
          <a:xfrm>
            <a:off x="8779169" y="349049"/>
            <a:ext cx="502200" cy="334080"/>
            <a:chOff x="8779169" y="349049"/>
            <a:chExt cx="5022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F7CC37-BED4-06FF-5A28-78BF6C67CDF5}"/>
                    </a:ext>
                  </a:extLst>
                </p14:cNvPr>
                <p14:cNvContentPartPr/>
                <p14:nvPr/>
              </p14:nvContentPartPr>
              <p14:xfrm>
                <a:off x="8779169" y="349049"/>
                <a:ext cx="16200" cy="283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F7CC37-BED4-06FF-5A28-78BF6C67CD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70529" y="340049"/>
                  <a:ext cx="33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C856839-116C-DAD3-106C-5AE7B52580B7}"/>
                    </a:ext>
                  </a:extLst>
                </p14:cNvPr>
                <p14:cNvContentPartPr/>
                <p14:nvPr/>
              </p14:nvContentPartPr>
              <p14:xfrm>
                <a:off x="8936849" y="449849"/>
                <a:ext cx="183960" cy="146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C856839-116C-DAD3-106C-5AE7B52580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27849" y="441209"/>
                  <a:ext cx="20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5E9E8A-23E7-448F-B7F4-333FB5E3B92B}"/>
                    </a:ext>
                  </a:extLst>
                </p14:cNvPr>
                <p14:cNvContentPartPr/>
                <p14:nvPr/>
              </p14:nvContentPartPr>
              <p14:xfrm>
                <a:off x="8939369" y="437969"/>
                <a:ext cx="180000" cy="205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5E9E8A-23E7-448F-B7F4-333FB5E3B9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0369" y="428969"/>
                  <a:ext cx="197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FF0F23-6098-03C5-C23A-E65B44B19B53}"/>
                    </a:ext>
                  </a:extLst>
                </p14:cNvPr>
                <p14:cNvContentPartPr/>
                <p14:nvPr/>
              </p14:nvContentPartPr>
              <p14:xfrm>
                <a:off x="9259769" y="352289"/>
                <a:ext cx="21600" cy="330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FF0F23-6098-03C5-C23A-E65B44B19B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51129" y="343649"/>
                  <a:ext cx="39240" cy="348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FC3E54-906F-8AA9-56B6-33E8755B28C4}"/>
              </a:ext>
            </a:extLst>
          </p:cNvPr>
          <p:cNvCxnSpPr/>
          <p:nvPr/>
        </p:nvCxnSpPr>
        <p:spPr>
          <a:xfrm flipV="1">
            <a:off x="4612169" y="1148316"/>
            <a:ext cx="0" cy="422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3015196-58EC-CB9B-409A-D82E640DBD9C}"/>
              </a:ext>
            </a:extLst>
          </p:cNvPr>
          <p:cNvCxnSpPr/>
          <p:nvPr/>
        </p:nvCxnSpPr>
        <p:spPr>
          <a:xfrm>
            <a:off x="2116649" y="3429000"/>
            <a:ext cx="6203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8DFD560-42AD-AB97-D461-8D6764947DA0}"/>
                  </a:ext>
                </a:extLst>
              </p14:cNvPr>
              <p14:cNvContentPartPr/>
              <p14:nvPr/>
            </p14:nvContentPartPr>
            <p14:xfrm>
              <a:off x="4623329" y="3449729"/>
              <a:ext cx="36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8DFD560-42AD-AB97-D461-8D6764947DA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14329" y="34410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42D1B0E-BC80-17EE-6899-B81512251FBE}"/>
              </a:ext>
            </a:extLst>
          </p:cNvPr>
          <p:cNvGrpSpPr/>
          <p:nvPr/>
        </p:nvGrpSpPr>
        <p:grpSpPr>
          <a:xfrm>
            <a:off x="4365209" y="3405809"/>
            <a:ext cx="282960" cy="435600"/>
            <a:chOff x="4365209" y="3405809"/>
            <a:chExt cx="28296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C1ACCB7-F0A4-DDE5-FF98-39D5BB392B54}"/>
                    </a:ext>
                  </a:extLst>
                </p14:cNvPr>
                <p14:cNvContentPartPr/>
                <p14:nvPr/>
              </p14:nvContentPartPr>
              <p14:xfrm>
                <a:off x="4588409" y="3405809"/>
                <a:ext cx="59760" cy="53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C1ACCB7-F0A4-DDE5-FF98-39D5BB392B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79769" y="3397169"/>
                  <a:ext cx="77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A2FA5D-2947-F9CC-0A4B-66697A24876A}"/>
                    </a:ext>
                  </a:extLst>
                </p14:cNvPr>
                <p14:cNvContentPartPr/>
                <p14:nvPr/>
              </p14:nvContentPartPr>
              <p14:xfrm>
                <a:off x="4365209" y="3569609"/>
                <a:ext cx="147600" cy="271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A2FA5D-2947-F9CC-0A4B-66697A2487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56209" y="3560969"/>
                  <a:ext cx="165240" cy="28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6CE352-585B-F413-5463-9CFA0C584D02}"/>
              </a:ext>
            </a:extLst>
          </p:cNvPr>
          <p:cNvCxnSpPr/>
          <p:nvPr/>
        </p:nvCxnSpPr>
        <p:spPr>
          <a:xfrm flipV="1">
            <a:off x="4623329" y="1604980"/>
            <a:ext cx="2252361" cy="18447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878C17-283D-1627-6267-57C210BE2D9F}"/>
              </a:ext>
            </a:extLst>
          </p:cNvPr>
          <p:cNvCxnSpPr>
            <a:cxnSpLocks/>
          </p:cNvCxnSpPr>
          <p:nvPr/>
        </p:nvCxnSpPr>
        <p:spPr>
          <a:xfrm flipH="1" flipV="1">
            <a:off x="2328329" y="1658679"/>
            <a:ext cx="2295000" cy="17703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12BB948-5C3E-6AE6-BFAB-40BAEAB081F6}"/>
                  </a:ext>
                </a:extLst>
              </p14:cNvPr>
              <p14:cNvContentPartPr/>
              <p14:nvPr/>
            </p14:nvContentPartPr>
            <p14:xfrm>
              <a:off x="7092209" y="1605089"/>
              <a:ext cx="221040" cy="289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12BB948-5C3E-6AE6-BFAB-40BAEAB081F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83209" y="1596089"/>
                <a:ext cx="238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CF52A8D-0BBC-037A-789B-A30A3851D92E}"/>
                  </a:ext>
                </a:extLst>
              </p14:cNvPr>
              <p14:cNvContentPartPr/>
              <p14:nvPr/>
            </p14:nvContentPartPr>
            <p14:xfrm>
              <a:off x="7471289" y="1747649"/>
              <a:ext cx="156960" cy="3758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CF52A8D-0BBC-037A-789B-A30A3851D9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62649" y="1738649"/>
                <a:ext cx="17460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889A06DC-ED71-B86A-53A3-6D7F8F0D422B}"/>
              </a:ext>
            </a:extLst>
          </p:cNvPr>
          <p:cNvGrpSpPr/>
          <p:nvPr/>
        </p:nvGrpSpPr>
        <p:grpSpPr>
          <a:xfrm>
            <a:off x="921809" y="5492009"/>
            <a:ext cx="1179360" cy="758520"/>
            <a:chOff x="921809" y="5492009"/>
            <a:chExt cx="117936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B56280-D934-BE81-9E2C-CD61483D1C21}"/>
                    </a:ext>
                  </a:extLst>
                </p14:cNvPr>
                <p14:cNvContentPartPr/>
                <p14:nvPr/>
              </p14:nvContentPartPr>
              <p14:xfrm>
                <a:off x="921809" y="5492009"/>
                <a:ext cx="372240" cy="758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B56280-D934-BE81-9E2C-CD61483D1C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3169" y="5483009"/>
                  <a:ext cx="38988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98B6B7-C494-98A4-91C5-8349FC7F73F0}"/>
                    </a:ext>
                  </a:extLst>
                </p14:cNvPr>
                <p14:cNvContentPartPr/>
                <p14:nvPr/>
              </p14:nvContentPartPr>
              <p14:xfrm>
                <a:off x="957449" y="5984849"/>
                <a:ext cx="181440" cy="39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98B6B7-C494-98A4-91C5-8349FC7F73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8449" y="5975849"/>
                  <a:ext cx="19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3F8A77-E93E-7142-F7ED-9B664870C66F}"/>
                    </a:ext>
                  </a:extLst>
                </p14:cNvPr>
                <p14:cNvContentPartPr/>
                <p14:nvPr/>
              </p14:nvContentPartPr>
              <p14:xfrm>
                <a:off x="1339769" y="5855969"/>
                <a:ext cx="162360" cy="337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3F8A77-E93E-7142-F7ED-9B664870C6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31129" y="5846969"/>
                  <a:ext cx="180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0F4E5A0-8352-FDCE-6D3F-D76FC22F91CE}"/>
                    </a:ext>
                  </a:extLst>
                </p14:cNvPr>
                <p14:cNvContentPartPr/>
                <p14:nvPr/>
              </p14:nvContentPartPr>
              <p14:xfrm>
                <a:off x="1578089" y="5984849"/>
                <a:ext cx="212400" cy="189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0F4E5A0-8352-FDCE-6D3F-D76FC22F91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69089" y="5975849"/>
                  <a:ext cx="23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BA5AB9-FAC4-913F-AAC8-2DDEDEF69264}"/>
                    </a:ext>
                  </a:extLst>
                </p14:cNvPr>
                <p14:cNvContentPartPr/>
                <p14:nvPr/>
              </p14:nvContentPartPr>
              <p14:xfrm>
                <a:off x="1626329" y="5935889"/>
                <a:ext cx="169920" cy="231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BA5AB9-FAC4-913F-AAC8-2DDEDEF692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17689" y="5927249"/>
                  <a:ext cx="187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08AD22-C7EC-B7B2-FD6E-133936A2BE13}"/>
                    </a:ext>
                  </a:extLst>
                </p14:cNvPr>
                <p14:cNvContentPartPr/>
                <p14:nvPr/>
              </p14:nvContentPartPr>
              <p14:xfrm>
                <a:off x="1918289" y="5828249"/>
                <a:ext cx="182880" cy="351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08AD22-C7EC-B7B2-FD6E-133936A2BE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09649" y="5819249"/>
                  <a:ext cx="20052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281CB5-6334-B72C-FA80-233DFFD7C66E}"/>
              </a:ext>
            </a:extLst>
          </p:cNvPr>
          <p:cNvGrpSpPr/>
          <p:nvPr/>
        </p:nvGrpSpPr>
        <p:grpSpPr>
          <a:xfrm>
            <a:off x="2313209" y="6001769"/>
            <a:ext cx="261000" cy="101880"/>
            <a:chOff x="2313209" y="6001769"/>
            <a:chExt cx="26100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67BE6D-B941-DD30-D9E5-06F79BEC8BAF}"/>
                    </a:ext>
                  </a:extLst>
                </p14:cNvPr>
                <p14:cNvContentPartPr/>
                <p14:nvPr/>
              </p14:nvContentPartPr>
              <p14:xfrm>
                <a:off x="2313209" y="6001769"/>
                <a:ext cx="185400" cy="26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67BE6D-B941-DD30-D9E5-06F79BEC8B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4569" y="5993129"/>
                  <a:ext cx="20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635900-E2D8-B8F6-C0CD-F09F66D7E5C8}"/>
                    </a:ext>
                  </a:extLst>
                </p14:cNvPr>
                <p14:cNvContentPartPr/>
                <p14:nvPr/>
              </p14:nvContentPartPr>
              <p14:xfrm>
                <a:off x="2380169" y="6090689"/>
                <a:ext cx="194040" cy="12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635900-E2D8-B8F6-C0CD-F09F66D7E5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1169" y="6082049"/>
                  <a:ext cx="211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E7389B-DEC1-7A61-1745-EF4CD09DAA60}"/>
              </a:ext>
            </a:extLst>
          </p:cNvPr>
          <p:cNvGrpSpPr/>
          <p:nvPr/>
        </p:nvGrpSpPr>
        <p:grpSpPr>
          <a:xfrm>
            <a:off x="2927009" y="5725289"/>
            <a:ext cx="586440" cy="335160"/>
            <a:chOff x="2927009" y="5725289"/>
            <a:chExt cx="58644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DAF30F-DC64-6069-41D3-498FC87AC05A}"/>
                    </a:ext>
                  </a:extLst>
                </p14:cNvPr>
                <p14:cNvContentPartPr/>
                <p14:nvPr/>
              </p14:nvContentPartPr>
              <p14:xfrm>
                <a:off x="2927009" y="5725289"/>
                <a:ext cx="34560" cy="335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DAF30F-DC64-6069-41D3-498FC87AC0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18369" y="5716649"/>
                  <a:ext cx="52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1479E53-0FF6-FD23-8FB9-7069B6CB367F}"/>
                    </a:ext>
                  </a:extLst>
                </p14:cNvPr>
                <p14:cNvContentPartPr/>
                <p14:nvPr/>
              </p14:nvContentPartPr>
              <p14:xfrm>
                <a:off x="3120689" y="5846609"/>
                <a:ext cx="243360" cy="206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1479E53-0FF6-FD23-8FB9-7069B6CB36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2049" y="5837969"/>
                  <a:ext cx="261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1A847D-F052-3637-D08A-C225152AD7AC}"/>
                    </a:ext>
                  </a:extLst>
                </p14:cNvPr>
                <p14:cNvContentPartPr/>
                <p14:nvPr/>
              </p14:nvContentPartPr>
              <p14:xfrm>
                <a:off x="3166769" y="5843009"/>
                <a:ext cx="154800" cy="201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1A847D-F052-3637-D08A-C225152AD7A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58129" y="5834009"/>
                  <a:ext cx="172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662B6E-E495-823C-F10B-FB243247BBE0}"/>
                    </a:ext>
                  </a:extLst>
                </p14:cNvPr>
                <p14:cNvContentPartPr/>
                <p14:nvPr/>
              </p14:nvContentPartPr>
              <p14:xfrm>
                <a:off x="3457289" y="5756609"/>
                <a:ext cx="56160" cy="277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662B6E-E495-823C-F10B-FB243247BB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8289" y="5747609"/>
                  <a:ext cx="7380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B3C4B5-12BB-BA01-B3A5-581DAAA34119}"/>
              </a:ext>
            </a:extLst>
          </p:cNvPr>
          <p:cNvGrpSpPr/>
          <p:nvPr/>
        </p:nvGrpSpPr>
        <p:grpSpPr>
          <a:xfrm>
            <a:off x="3766169" y="5836529"/>
            <a:ext cx="149400" cy="200160"/>
            <a:chOff x="3766169" y="5836529"/>
            <a:chExt cx="14940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D46601-C8F2-2F24-F2FE-9918B0E52D1F}"/>
                    </a:ext>
                  </a:extLst>
                </p14:cNvPr>
                <p14:cNvContentPartPr/>
                <p14:nvPr/>
              </p14:nvContentPartPr>
              <p14:xfrm>
                <a:off x="3807209" y="5836529"/>
                <a:ext cx="47520" cy="200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D46601-C8F2-2F24-F2FE-9918B0E52D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98209" y="5827529"/>
                  <a:ext cx="65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607863-F02E-6971-66F4-450253B934C5}"/>
                    </a:ext>
                  </a:extLst>
                </p14:cNvPr>
                <p14:cNvContentPartPr/>
                <p14:nvPr/>
              </p14:nvContentPartPr>
              <p14:xfrm>
                <a:off x="3766169" y="5964329"/>
                <a:ext cx="149400" cy="17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607863-F02E-6971-66F4-450253B934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57529" y="5955329"/>
                  <a:ext cx="1670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27C5E8D-8B29-8184-9E34-C5B7E41C3D3B}"/>
                  </a:ext>
                </a:extLst>
              </p14:cNvPr>
              <p14:cNvContentPartPr/>
              <p14:nvPr/>
            </p14:nvContentPartPr>
            <p14:xfrm>
              <a:off x="4251449" y="5778569"/>
              <a:ext cx="214560" cy="2959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27C5E8D-8B29-8184-9E34-C5B7E41C3D3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42809" y="5769929"/>
                <a:ext cx="23220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B057E51-81F1-C2A1-2FD7-9533FFEF2B31}"/>
              </a:ext>
            </a:extLst>
          </p:cNvPr>
          <p:cNvGrpSpPr/>
          <p:nvPr/>
        </p:nvGrpSpPr>
        <p:grpSpPr>
          <a:xfrm>
            <a:off x="4987289" y="5888729"/>
            <a:ext cx="196920" cy="120960"/>
            <a:chOff x="4987289" y="5888729"/>
            <a:chExt cx="19692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F479D40-0642-0E24-0497-7D8266B42992}"/>
                    </a:ext>
                  </a:extLst>
                </p14:cNvPr>
                <p14:cNvContentPartPr/>
                <p14:nvPr/>
              </p14:nvContentPartPr>
              <p14:xfrm>
                <a:off x="4987289" y="5888729"/>
                <a:ext cx="196920" cy="8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F479D40-0642-0E24-0497-7D8266B429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8649" y="5879729"/>
                  <a:ext cx="21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6594A5-DEEE-D7BE-91F8-79D09F5A8653}"/>
                    </a:ext>
                  </a:extLst>
                </p14:cNvPr>
                <p14:cNvContentPartPr/>
                <p14:nvPr/>
              </p14:nvContentPartPr>
              <p14:xfrm>
                <a:off x="5025449" y="5988449"/>
                <a:ext cx="158760" cy="21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6594A5-DEEE-D7BE-91F8-79D09F5A86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16809" y="5979809"/>
                  <a:ext cx="1764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14D8460-A62D-C630-148A-9927FCED063A}"/>
              </a:ext>
            </a:extLst>
          </p:cNvPr>
          <p:cNvGrpSpPr/>
          <p:nvPr/>
        </p:nvGrpSpPr>
        <p:grpSpPr>
          <a:xfrm>
            <a:off x="5602529" y="5677769"/>
            <a:ext cx="1045080" cy="500760"/>
            <a:chOff x="5602529" y="5677769"/>
            <a:chExt cx="104508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E6611B8-EB5F-5FF5-D721-D5FFA177DDB0}"/>
                    </a:ext>
                  </a:extLst>
                </p14:cNvPr>
                <p14:cNvContentPartPr/>
                <p14:nvPr/>
              </p14:nvContentPartPr>
              <p14:xfrm>
                <a:off x="5602529" y="5677769"/>
                <a:ext cx="295200" cy="500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E6611B8-EB5F-5FF5-D721-D5FFA177DD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93529" y="5668769"/>
                  <a:ext cx="3128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DC7A4F-E309-8089-856F-044BA4882DB3}"/>
                    </a:ext>
                  </a:extLst>
                </p14:cNvPr>
                <p14:cNvContentPartPr/>
                <p14:nvPr/>
              </p14:nvContentPartPr>
              <p14:xfrm>
                <a:off x="6020129" y="5735369"/>
                <a:ext cx="142560" cy="275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DC7A4F-E309-8089-856F-044BA4882D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11129" y="5726729"/>
                  <a:ext cx="160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ACA04B6-5515-2577-42FE-C2FFC2418294}"/>
                    </a:ext>
                  </a:extLst>
                </p14:cNvPr>
                <p14:cNvContentPartPr/>
                <p14:nvPr/>
              </p14:nvContentPartPr>
              <p14:xfrm>
                <a:off x="6239009" y="5838689"/>
                <a:ext cx="188280" cy="156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ACA04B6-5515-2577-42FE-C2FFC24182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30369" y="5830049"/>
                  <a:ext cx="205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6BF4CF-628F-9095-1A56-8535B46EA495}"/>
                    </a:ext>
                  </a:extLst>
                </p14:cNvPr>
                <p14:cNvContentPartPr/>
                <p14:nvPr/>
              </p14:nvContentPartPr>
              <p14:xfrm>
                <a:off x="6234329" y="5847689"/>
                <a:ext cx="192240" cy="131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6BF4CF-628F-9095-1A56-8535B46EA4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25689" y="5839049"/>
                  <a:ext cx="20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5C3EB4-C404-0D9F-B8C3-6DC425F617FE}"/>
                    </a:ext>
                  </a:extLst>
                </p14:cNvPr>
                <p14:cNvContentPartPr/>
                <p14:nvPr/>
              </p14:nvContentPartPr>
              <p14:xfrm>
                <a:off x="6494969" y="5692889"/>
                <a:ext cx="152640" cy="375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5C3EB4-C404-0D9F-B8C3-6DC425F617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85969" y="5684249"/>
                  <a:ext cx="17028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DAC077-0A7A-AE68-8DD2-805B4BF54AE1}"/>
              </a:ext>
            </a:extLst>
          </p:cNvPr>
          <p:cNvGrpSpPr/>
          <p:nvPr/>
        </p:nvGrpSpPr>
        <p:grpSpPr>
          <a:xfrm>
            <a:off x="6927689" y="5836889"/>
            <a:ext cx="145800" cy="190080"/>
            <a:chOff x="6927689" y="5836889"/>
            <a:chExt cx="1458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CEAD20-CE06-4CF8-1661-CA356D7FC20C}"/>
                    </a:ext>
                  </a:extLst>
                </p14:cNvPr>
                <p14:cNvContentPartPr/>
                <p14:nvPr/>
              </p14:nvContentPartPr>
              <p14:xfrm>
                <a:off x="6997169" y="5836889"/>
                <a:ext cx="42480" cy="190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CEAD20-CE06-4CF8-1661-CA356D7FC2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88169" y="5828249"/>
                  <a:ext cx="60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0C12C1-529E-E07C-1028-E35824C8F275}"/>
                    </a:ext>
                  </a:extLst>
                </p14:cNvPr>
                <p14:cNvContentPartPr/>
                <p14:nvPr/>
              </p14:nvContentPartPr>
              <p14:xfrm>
                <a:off x="6927689" y="5936609"/>
                <a:ext cx="145800" cy="32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0C12C1-529E-E07C-1028-E35824C8F27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18689" y="5927969"/>
                  <a:ext cx="1634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D844750-E2F0-781F-BFD2-3BBF99BB8AFC}"/>
              </a:ext>
            </a:extLst>
          </p:cNvPr>
          <p:cNvGrpSpPr/>
          <p:nvPr/>
        </p:nvGrpSpPr>
        <p:grpSpPr>
          <a:xfrm>
            <a:off x="7390649" y="5748689"/>
            <a:ext cx="200160" cy="296280"/>
            <a:chOff x="7390649" y="5748689"/>
            <a:chExt cx="20016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1D3B62-FF40-096E-037F-51F7256EE85F}"/>
                    </a:ext>
                  </a:extLst>
                </p14:cNvPr>
                <p14:cNvContentPartPr/>
                <p14:nvPr/>
              </p14:nvContentPartPr>
              <p14:xfrm>
                <a:off x="7433129" y="5748689"/>
                <a:ext cx="43560" cy="223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1D3B62-FF40-096E-037F-51F7256EE8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24489" y="5740049"/>
                  <a:ext cx="61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59BA44-992C-3B8E-00E6-9677EDF40744}"/>
                    </a:ext>
                  </a:extLst>
                </p14:cNvPr>
                <p14:cNvContentPartPr/>
                <p14:nvPr/>
              </p14:nvContentPartPr>
              <p14:xfrm>
                <a:off x="7390649" y="6029129"/>
                <a:ext cx="200160" cy="15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59BA44-992C-3B8E-00E6-9677EDF407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81649" y="6020129"/>
                  <a:ext cx="21780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E94B54E-AF84-7666-0F21-D822DBD904B1}"/>
                  </a:ext>
                </a:extLst>
              </p14:cNvPr>
              <p14:cNvContentPartPr/>
              <p14:nvPr/>
            </p14:nvContentPartPr>
            <p14:xfrm>
              <a:off x="4293209" y="2452529"/>
              <a:ext cx="167040" cy="2278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E94B54E-AF84-7666-0F21-D822DBD904B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284209" y="2443889"/>
                <a:ext cx="184680" cy="245520"/>
              </a:xfrm>
              <a:prstGeom prst="rect">
                <a:avLst/>
              </a:prstGeom>
            </p:spPr>
          </p:pic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DE2992F-9E0E-5297-CF58-C2B058921DAB}"/>
              </a:ext>
            </a:extLst>
          </p:cNvPr>
          <p:cNvCxnSpPr/>
          <p:nvPr/>
        </p:nvCxnSpPr>
        <p:spPr>
          <a:xfrm flipV="1">
            <a:off x="4631609" y="1297172"/>
            <a:ext cx="1863360" cy="1526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CCC0694-F2CA-1312-0FD9-0F6FA753225F}"/>
              </a:ext>
            </a:extLst>
          </p:cNvPr>
          <p:cNvCxnSpPr/>
          <p:nvPr/>
        </p:nvCxnSpPr>
        <p:spPr>
          <a:xfrm flipH="1" flipV="1">
            <a:off x="2728289" y="1378920"/>
            <a:ext cx="1855440" cy="1448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C8C232B-41CC-E829-AA3E-870CCCA7CE22}"/>
              </a:ext>
            </a:extLst>
          </p:cNvPr>
          <p:cNvGrpSpPr/>
          <p:nvPr/>
        </p:nvGrpSpPr>
        <p:grpSpPr>
          <a:xfrm>
            <a:off x="6544289" y="962129"/>
            <a:ext cx="341280" cy="452160"/>
            <a:chOff x="6544289" y="962129"/>
            <a:chExt cx="3412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5133D8-BE32-8B93-E9E8-4DC216353FEE}"/>
                    </a:ext>
                  </a:extLst>
                </p14:cNvPr>
                <p14:cNvContentPartPr/>
                <p14:nvPr/>
              </p14:nvContentPartPr>
              <p14:xfrm>
                <a:off x="6544289" y="962129"/>
                <a:ext cx="190080" cy="239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5133D8-BE32-8B93-E9E8-4DC216353F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35649" y="953489"/>
                  <a:ext cx="207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50B782-240D-5C6D-5508-E1AC9229AC47}"/>
                    </a:ext>
                  </a:extLst>
                </p14:cNvPr>
                <p14:cNvContentPartPr/>
                <p14:nvPr/>
              </p14:nvContentPartPr>
              <p14:xfrm>
                <a:off x="6780449" y="1100729"/>
                <a:ext cx="105120" cy="313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50B782-240D-5C6D-5508-E1AC9229AC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71449" y="1091729"/>
                  <a:ext cx="122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9ED49C7-8100-443B-AB78-C19EDFFAF22A}"/>
                    </a:ext>
                  </a:extLst>
                </p14:cNvPr>
                <p14:cNvContentPartPr/>
                <p14:nvPr/>
              </p14:nvContentPartPr>
              <p14:xfrm>
                <a:off x="6771089" y="1284329"/>
                <a:ext cx="91080" cy="8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9ED49C7-8100-443B-AB78-C19EDFFAF2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62089" y="1275329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72728E0-3CBB-333B-2826-2E05FEC80CA6}"/>
              </a:ext>
            </a:extLst>
          </p:cNvPr>
          <p:cNvGrpSpPr/>
          <p:nvPr/>
        </p:nvGrpSpPr>
        <p:grpSpPr>
          <a:xfrm>
            <a:off x="4559609" y="2798849"/>
            <a:ext cx="94320" cy="96480"/>
            <a:chOff x="4559609" y="2798849"/>
            <a:chExt cx="94320" cy="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C59FCB1-4601-2B96-EB98-2C23D2FA08FD}"/>
                    </a:ext>
                  </a:extLst>
                </p14:cNvPr>
                <p14:cNvContentPartPr/>
                <p14:nvPr/>
              </p14:nvContentPartPr>
              <p14:xfrm>
                <a:off x="4594169" y="2848169"/>
                <a:ext cx="57600" cy="19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C59FCB1-4601-2B96-EB98-2C23D2FA08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85529" y="2839169"/>
                  <a:ext cx="75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7126AE-6EEC-5BDF-0B19-F973E9336D76}"/>
                    </a:ext>
                  </a:extLst>
                </p14:cNvPr>
                <p14:cNvContentPartPr/>
                <p14:nvPr/>
              </p14:nvContentPartPr>
              <p14:xfrm>
                <a:off x="4585529" y="2824049"/>
                <a:ext cx="46080" cy="47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7126AE-6EEC-5BDF-0B19-F973E9336D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76529" y="2815409"/>
                  <a:ext cx="63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1F6F9A-DF00-7660-47BE-CF3588F1E4AE}"/>
                    </a:ext>
                  </a:extLst>
                </p14:cNvPr>
                <p14:cNvContentPartPr/>
                <p14:nvPr/>
              </p14:nvContentPartPr>
              <p14:xfrm>
                <a:off x="4559609" y="2798849"/>
                <a:ext cx="94320" cy="96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71F6F9A-DF00-7660-47BE-CF3588F1E4A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50609" y="2790209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0EF42FA-1167-A13F-6CD3-4A34BFA57384}"/>
                  </a:ext>
                </a:extLst>
              </p14:cNvPr>
              <p14:cNvContentPartPr/>
              <p14:nvPr/>
            </p14:nvContentPartPr>
            <p14:xfrm>
              <a:off x="4319489" y="994529"/>
              <a:ext cx="117360" cy="281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0EF42FA-1167-A13F-6CD3-4A34BFA5738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10489" y="985529"/>
                <a:ext cx="13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DB17DF2-D530-0DDA-11A7-97B2AEB1CB22}"/>
                  </a:ext>
                </a:extLst>
              </p14:cNvPr>
              <p14:cNvContentPartPr/>
              <p14:nvPr/>
            </p14:nvContentPartPr>
            <p14:xfrm>
              <a:off x="4337849" y="5105369"/>
              <a:ext cx="104400" cy="2404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DB17DF2-D530-0DDA-11A7-97B2AEB1CB2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328849" y="5096729"/>
                <a:ext cx="1220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8DB1BD1-B749-B721-78F6-0E3EA169F773}"/>
                  </a:ext>
                </a:extLst>
              </p14:cNvPr>
              <p14:cNvContentPartPr/>
              <p14:nvPr/>
            </p14:nvContentPartPr>
            <p14:xfrm>
              <a:off x="4500209" y="4923929"/>
              <a:ext cx="18360" cy="597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8DB1BD1-B749-B721-78F6-0E3EA169F77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491209" y="4914929"/>
                <a:ext cx="3600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62D2578-99FF-1A3D-475A-EC1453581CF1}"/>
              </a:ext>
            </a:extLst>
          </p:cNvPr>
          <p:cNvGrpSpPr/>
          <p:nvPr/>
        </p:nvGrpSpPr>
        <p:grpSpPr>
          <a:xfrm>
            <a:off x="2022329" y="3605969"/>
            <a:ext cx="296280" cy="216000"/>
            <a:chOff x="2022329" y="3605969"/>
            <a:chExt cx="29628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CA2B286-9E33-939C-A066-0B4A6BB4FA6B}"/>
                    </a:ext>
                  </a:extLst>
                </p14:cNvPr>
                <p14:cNvContentPartPr/>
                <p14:nvPr/>
              </p14:nvContentPartPr>
              <p14:xfrm>
                <a:off x="2022329" y="3698489"/>
                <a:ext cx="111600" cy="123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CA2B286-9E33-939C-A066-0B4A6BB4FA6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13689" y="3689489"/>
                  <a:ext cx="129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0F4996-55FC-A4EC-0073-7DD58011F3E1}"/>
                    </a:ext>
                  </a:extLst>
                </p14:cNvPr>
                <p14:cNvContentPartPr/>
                <p14:nvPr/>
              </p14:nvContentPartPr>
              <p14:xfrm>
                <a:off x="2050769" y="3683729"/>
                <a:ext cx="97200" cy="123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0F4996-55FC-A4EC-0073-7DD58011F3E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41769" y="3674729"/>
                  <a:ext cx="114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CDEFDD-13E5-5272-E88F-2C992928A72B}"/>
                    </a:ext>
                  </a:extLst>
                </p14:cNvPr>
                <p14:cNvContentPartPr/>
                <p14:nvPr/>
              </p14:nvContentPartPr>
              <p14:xfrm>
                <a:off x="2300969" y="3605969"/>
                <a:ext cx="17640" cy="31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CDEFDD-13E5-5272-E88F-2C992928A7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92329" y="3597329"/>
                  <a:ext cx="352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775D609-091A-F593-D22B-DEE696DE9943}"/>
              </a:ext>
            </a:extLst>
          </p:cNvPr>
          <p:cNvGrpSpPr/>
          <p:nvPr/>
        </p:nvGrpSpPr>
        <p:grpSpPr>
          <a:xfrm>
            <a:off x="8161769" y="3614249"/>
            <a:ext cx="188640" cy="114480"/>
            <a:chOff x="8161769" y="3614249"/>
            <a:chExt cx="18864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84B057E-19D5-6890-A9EA-381EFEFAAA9F}"/>
                    </a:ext>
                  </a:extLst>
                </p14:cNvPr>
                <p14:cNvContentPartPr/>
                <p14:nvPr/>
              </p14:nvContentPartPr>
              <p14:xfrm>
                <a:off x="8161769" y="3617129"/>
                <a:ext cx="162360" cy="90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84B057E-19D5-6890-A9EA-381EFEFAAA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52769" y="3608489"/>
                  <a:ext cx="18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02D8EC-E1CF-372F-8CAD-1D3C0B85410C}"/>
                    </a:ext>
                  </a:extLst>
                </p14:cNvPr>
                <p14:cNvContentPartPr/>
                <p14:nvPr/>
              </p14:nvContentPartPr>
              <p14:xfrm>
                <a:off x="8229449" y="3614249"/>
                <a:ext cx="120960" cy="114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02D8EC-E1CF-372F-8CAD-1D3C0B8541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20809" y="3605609"/>
                  <a:ext cx="13860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274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4EB437E-EE37-EB9D-6A97-31974215DE2F}"/>
              </a:ext>
            </a:extLst>
          </p:cNvPr>
          <p:cNvGrpSpPr/>
          <p:nvPr/>
        </p:nvGrpSpPr>
        <p:grpSpPr>
          <a:xfrm>
            <a:off x="518249" y="251489"/>
            <a:ext cx="351360" cy="378360"/>
            <a:chOff x="518249" y="251489"/>
            <a:chExt cx="35136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A453BF5-BF4B-605B-2250-C4D7DC5C7C18}"/>
                    </a:ext>
                  </a:extLst>
                </p14:cNvPr>
                <p14:cNvContentPartPr/>
                <p14:nvPr/>
              </p14:nvContentPartPr>
              <p14:xfrm>
                <a:off x="518249" y="251489"/>
                <a:ext cx="171720" cy="378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A453BF5-BF4B-605B-2250-C4D7DC5C7C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249" y="242849"/>
                  <a:ext cx="189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EB5AF4-3663-1ACD-3C59-398187014799}"/>
                    </a:ext>
                  </a:extLst>
                </p14:cNvPr>
                <p14:cNvContentPartPr/>
                <p14:nvPr/>
              </p14:nvContentPartPr>
              <p14:xfrm>
                <a:off x="815609" y="276689"/>
                <a:ext cx="54000" cy="310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EB5AF4-3663-1ACD-3C59-3981870147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609" y="268049"/>
                  <a:ext cx="71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BC2DA4-584E-375E-CE2A-86D0C5C29E5E}"/>
                    </a:ext>
                  </a:extLst>
                </p14:cNvPr>
                <p14:cNvContentPartPr/>
                <p14:nvPr/>
              </p14:nvContentPartPr>
              <p14:xfrm>
                <a:off x="711209" y="476849"/>
                <a:ext cx="121680" cy="30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BC2DA4-584E-375E-CE2A-86D0C5C29E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2569" y="467849"/>
                  <a:ext cx="1393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5DBF0C-797A-D902-54BC-BB8AC2BF7CC7}"/>
              </a:ext>
            </a:extLst>
          </p:cNvPr>
          <p:cNvGrpSpPr/>
          <p:nvPr/>
        </p:nvGrpSpPr>
        <p:grpSpPr>
          <a:xfrm>
            <a:off x="1574489" y="323489"/>
            <a:ext cx="1024560" cy="413280"/>
            <a:chOff x="1574489" y="323489"/>
            <a:chExt cx="102456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F2C15-D883-6400-3995-C62EC935AB28}"/>
                    </a:ext>
                  </a:extLst>
                </p14:cNvPr>
                <p14:cNvContentPartPr/>
                <p14:nvPr/>
              </p14:nvContentPartPr>
              <p14:xfrm>
                <a:off x="1574489" y="348329"/>
                <a:ext cx="360720" cy="388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F2C15-D883-6400-3995-C62EC935AB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5489" y="339329"/>
                  <a:ext cx="378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AF4F7F-2D79-AF4D-273F-A74C51B3EB08}"/>
                    </a:ext>
                  </a:extLst>
                </p14:cNvPr>
                <p14:cNvContentPartPr/>
                <p14:nvPr/>
              </p14:nvContentPartPr>
              <p14:xfrm>
                <a:off x="2029889" y="327089"/>
                <a:ext cx="236160" cy="148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AF4F7F-2D79-AF4D-273F-A74C51B3EB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1249" y="318449"/>
                  <a:ext cx="253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99BCFE-5A69-8D24-3BCD-1720774D4D11}"/>
                    </a:ext>
                  </a:extLst>
                </p14:cNvPr>
                <p14:cNvContentPartPr/>
                <p14:nvPr/>
              </p14:nvContentPartPr>
              <p14:xfrm>
                <a:off x="2415089" y="323489"/>
                <a:ext cx="183960" cy="326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99BCFE-5A69-8D24-3BCD-1720774D4D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06089" y="314489"/>
                  <a:ext cx="20160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48BF6A-1C75-2DAC-A762-7F18648ECF97}"/>
              </a:ext>
            </a:extLst>
          </p:cNvPr>
          <p:cNvGrpSpPr/>
          <p:nvPr/>
        </p:nvGrpSpPr>
        <p:grpSpPr>
          <a:xfrm>
            <a:off x="2810009" y="201449"/>
            <a:ext cx="662040" cy="285480"/>
            <a:chOff x="2810009" y="201449"/>
            <a:chExt cx="66204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E67614-0402-BC1F-CF4C-3C348AAAF925}"/>
                    </a:ext>
                  </a:extLst>
                </p14:cNvPr>
                <p14:cNvContentPartPr/>
                <p14:nvPr/>
              </p14:nvContentPartPr>
              <p14:xfrm>
                <a:off x="2810009" y="327449"/>
                <a:ext cx="48960" cy="15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E67614-0402-BC1F-CF4C-3C348AAAF9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1369" y="318449"/>
                  <a:ext cx="66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B04511-4137-9247-D02E-5A041A2089BF}"/>
                    </a:ext>
                  </a:extLst>
                </p14:cNvPr>
                <p14:cNvContentPartPr/>
                <p14:nvPr/>
              </p14:nvContentPartPr>
              <p14:xfrm>
                <a:off x="2997209" y="285329"/>
                <a:ext cx="30240" cy="163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B04511-4137-9247-D02E-5A041A2089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88209" y="276689"/>
                  <a:ext cx="47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671DC2-A491-EA0A-6072-A75632E31C9A}"/>
                    </a:ext>
                  </a:extLst>
                </p14:cNvPr>
                <p14:cNvContentPartPr/>
                <p14:nvPr/>
              </p14:nvContentPartPr>
              <p14:xfrm>
                <a:off x="3026729" y="341489"/>
                <a:ext cx="104040" cy="131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671DC2-A491-EA0A-6072-A75632E31C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7729" y="332489"/>
                  <a:ext cx="12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510619-FCB2-DC6E-3069-35B3C1F539A1}"/>
                    </a:ext>
                  </a:extLst>
                </p14:cNvPr>
                <p14:cNvContentPartPr/>
                <p14:nvPr/>
              </p14:nvContentPartPr>
              <p14:xfrm>
                <a:off x="3206369" y="351569"/>
                <a:ext cx="265680" cy="12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510619-FCB2-DC6E-3069-35B3C1F539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7729" y="342929"/>
                  <a:ext cx="283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150447-56A5-B6EC-5CFD-C1D9FD1A953A}"/>
                    </a:ext>
                  </a:extLst>
                </p14:cNvPr>
                <p14:cNvContentPartPr/>
                <p14:nvPr/>
              </p14:nvContentPartPr>
              <p14:xfrm>
                <a:off x="3344969" y="201449"/>
                <a:ext cx="23040" cy="26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150447-56A5-B6EC-5CFD-C1D9FD1A95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5969" y="192449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0F9702-1779-F6BB-78E2-E4D1AB0CAD3B}"/>
              </a:ext>
            </a:extLst>
          </p:cNvPr>
          <p:cNvGrpSpPr/>
          <p:nvPr/>
        </p:nvGrpSpPr>
        <p:grpSpPr>
          <a:xfrm>
            <a:off x="3975329" y="185249"/>
            <a:ext cx="2187360" cy="536760"/>
            <a:chOff x="3975329" y="185249"/>
            <a:chExt cx="2187360" cy="5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B8CD86-94E7-0768-886C-BE0CF8FB6C41}"/>
                    </a:ext>
                  </a:extLst>
                </p14:cNvPr>
                <p14:cNvContentPartPr/>
                <p14:nvPr/>
              </p14:nvContentPartPr>
              <p14:xfrm>
                <a:off x="3987929" y="356609"/>
                <a:ext cx="5400" cy="92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B8CD86-94E7-0768-886C-BE0CF8FB6C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9289" y="347609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6984A8-D3F6-EF71-2BEC-413AA987E668}"/>
                    </a:ext>
                  </a:extLst>
                </p14:cNvPr>
                <p14:cNvContentPartPr/>
                <p14:nvPr/>
              </p14:nvContentPartPr>
              <p14:xfrm>
                <a:off x="3975329" y="264809"/>
                <a:ext cx="237240" cy="20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6984A8-D3F6-EF71-2BEC-413AA987E6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66329" y="255809"/>
                  <a:ext cx="254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2672BA-DB42-EA8F-03E8-AAE769B89FCE}"/>
                    </a:ext>
                  </a:extLst>
                </p14:cNvPr>
                <p14:cNvContentPartPr/>
                <p14:nvPr/>
              </p14:nvContentPartPr>
              <p14:xfrm>
                <a:off x="4282769" y="329969"/>
                <a:ext cx="134640" cy="139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2672BA-DB42-EA8F-03E8-AAE769B89F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74129" y="320969"/>
                  <a:ext cx="152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D39E52-1E91-7716-6E6B-C822064EDBF0}"/>
                    </a:ext>
                  </a:extLst>
                </p14:cNvPr>
                <p14:cNvContentPartPr/>
                <p14:nvPr/>
              </p14:nvContentPartPr>
              <p14:xfrm>
                <a:off x="4374209" y="369569"/>
                <a:ext cx="52920" cy="106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D39E52-1E91-7716-6E6B-C822064EDB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5209" y="360929"/>
                  <a:ext cx="70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D7D401-1445-0C60-BB91-7EF837E15A51}"/>
                    </a:ext>
                  </a:extLst>
                </p14:cNvPr>
                <p14:cNvContentPartPr/>
                <p14:nvPr/>
              </p14:nvContentPartPr>
              <p14:xfrm>
                <a:off x="4563929" y="342209"/>
                <a:ext cx="98640" cy="37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D7D401-1445-0C60-BB91-7EF837E15A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55289" y="333209"/>
                  <a:ext cx="116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EDEDBD-F36D-2254-BDDA-94476C51D431}"/>
                    </a:ext>
                  </a:extLst>
                </p14:cNvPr>
                <p14:cNvContentPartPr/>
                <p14:nvPr/>
              </p14:nvContentPartPr>
              <p14:xfrm>
                <a:off x="4782449" y="324569"/>
                <a:ext cx="135360" cy="118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EDEDBD-F36D-2254-BDDA-94476C51D4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73809" y="315569"/>
                  <a:ext cx="153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ABF5B5-89C8-E1E6-B5BC-DC701251BAEB}"/>
                    </a:ext>
                  </a:extLst>
                </p14:cNvPr>
                <p14:cNvContentPartPr/>
                <p14:nvPr/>
              </p14:nvContentPartPr>
              <p14:xfrm>
                <a:off x="4902329" y="355169"/>
                <a:ext cx="50400" cy="111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ABF5B5-89C8-E1E6-B5BC-DC701251BA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93689" y="346529"/>
                  <a:ext cx="6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B0657B-A418-A305-DF5B-E6F6B5E28492}"/>
                    </a:ext>
                  </a:extLst>
                </p14:cNvPr>
                <p14:cNvContentPartPr/>
                <p14:nvPr/>
              </p14:nvContentPartPr>
              <p14:xfrm>
                <a:off x="4861289" y="185249"/>
                <a:ext cx="29160" cy="3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B0657B-A418-A305-DF5B-E6F6B5E284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52289" y="176609"/>
                  <a:ext cx="46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BF98618-A9D8-45BC-1914-41160DDD6C65}"/>
                    </a:ext>
                  </a:extLst>
                </p14:cNvPr>
                <p14:cNvContentPartPr/>
                <p14:nvPr/>
              </p14:nvContentPartPr>
              <p14:xfrm>
                <a:off x="5103209" y="287129"/>
                <a:ext cx="88560" cy="181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BF98618-A9D8-45BC-1914-41160DDD6C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94569" y="278489"/>
                  <a:ext cx="106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15043F-C1CA-53B0-322C-EE88A808DD47}"/>
                    </a:ext>
                  </a:extLst>
                </p14:cNvPr>
                <p14:cNvContentPartPr/>
                <p14:nvPr/>
              </p14:nvContentPartPr>
              <p14:xfrm>
                <a:off x="5241449" y="248609"/>
                <a:ext cx="147600" cy="206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15043F-C1CA-53B0-322C-EE88A808DD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32449" y="239969"/>
                  <a:ext cx="165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64FE9A3-95FE-DC0C-51A2-EF97CF8D2451}"/>
                    </a:ext>
                  </a:extLst>
                </p14:cNvPr>
                <p14:cNvContentPartPr/>
                <p14:nvPr/>
              </p14:nvContentPartPr>
              <p14:xfrm>
                <a:off x="5478689" y="346889"/>
                <a:ext cx="163080" cy="140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64FE9A3-95FE-DC0C-51A2-EF97CF8D24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69689" y="338249"/>
                  <a:ext cx="18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380C8E-D3D7-FE69-AD4B-B7C23A36B5AC}"/>
                    </a:ext>
                  </a:extLst>
                </p14:cNvPr>
                <p14:cNvContentPartPr/>
                <p14:nvPr/>
              </p14:nvContentPartPr>
              <p14:xfrm>
                <a:off x="5737169" y="281369"/>
                <a:ext cx="117360" cy="180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380C8E-D3D7-FE69-AD4B-B7C23A36B5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28169" y="272369"/>
                  <a:ext cx="135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AF4520-4665-C0E9-4CAE-625C5165D05F}"/>
                    </a:ext>
                  </a:extLst>
                </p14:cNvPr>
                <p14:cNvContentPartPr/>
                <p14:nvPr/>
              </p14:nvContentPartPr>
              <p14:xfrm>
                <a:off x="5874329" y="333929"/>
                <a:ext cx="288360" cy="124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AF4520-4665-C0E9-4CAE-625C5165D0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65329" y="324929"/>
                  <a:ext cx="3060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A737F25-E98A-7D6D-A150-E6F68C7B2169}"/>
                  </a:ext>
                </a:extLst>
              </p14:cNvPr>
              <p14:cNvContentPartPr/>
              <p14:nvPr/>
            </p14:nvContentPartPr>
            <p14:xfrm>
              <a:off x="6549689" y="261209"/>
              <a:ext cx="439920" cy="293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A737F25-E98A-7D6D-A150-E6F68C7B216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41049" y="252209"/>
                <a:ext cx="457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727F5E4-D223-DC83-7C95-526A39337EB4}"/>
                  </a:ext>
                </a:extLst>
              </p14:cNvPr>
              <p14:cNvContentPartPr/>
              <p14:nvPr/>
            </p14:nvContentPartPr>
            <p14:xfrm>
              <a:off x="7159889" y="291809"/>
              <a:ext cx="92520" cy="1854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727F5E4-D223-DC83-7C95-526A39337EB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51249" y="282809"/>
                <a:ext cx="11016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05D292A-D32A-48EC-7ACA-9FCF6766FB8A}"/>
              </a:ext>
            </a:extLst>
          </p:cNvPr>
          <p:cNvGrpSpPr/>
          <p:nvPr/>
        </p:nvGrpSpPr>
        <p:grpSpPr>
          <a:xfrm>
            <a:off x="7811489" y="221969"/>
            <a:ext cx="2148840" cy="403560"/>
            <a:chOff x="7811489" y="221969"/>
            <a:chExt cx="214884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869924-5102-E0A3-30B7-A146513B9D32}"/>
                    </a:ext>
                  </a:extLst>
                </p14:cNvPr>
                <p14:cNvContentPartPr/>
                <p14:nvPr/>
              </p14:nvContentPartPr>
              <p14:xfrm>
                <a:off x="7811489" y="259769"/>
                <a:ext cx="125280" cy="189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869924-5102-E0A3-30B7-A146513B9D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02489" y="251129"/>
                  <a:ext cx="142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55B974-6676-C46A-679F-AD39DF0A7A06}"/>
                    </a:ext>
                  </a:extLst>
                </p14:cNvPr>
                <p14:cNvContentPartPr/>
                <p14:nvPr/>
              </p14:nvContentPartPr>
              <p14:xfrm>
                <a:off x="7987529" y="312329"/>
                <a:ext cx="152640" cy="114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55B974-6676-C46A-679F-AD39DF0A7A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78889" y="303329"/>
                  <a:ext cx="170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4DC81A-CA95-D3AD-BF45-50916A35C4E2}"/>
                    </a:ext>
                  </a:extLst>
                </p14:cNvPr>
                <p14:cNvContentPartPr/>
                <p14:nvPr/>
              </p14:nvContentPartPr>
              <p14:xfrm>
                <a:off x="8225489" y="281369"/>
                <a:ext cx="113760" cy="12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4DC81A-CA95-D3AD-BF45-50916A35C4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16849" y="272369"/>
                  <a:ext cx="131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0907D0-B44C-09FC-C601-7F1BC26F582F}"/>
                    </a:ext>
                  </a:extLst>
                </p14:cNvPr>
                <p14:cNvContentPartPr/>
                <p14:nvPr/>
              </p14:nvContentPartPr>
              <p14:xfrm>
                <a:off x="8478569" y="299369"/>
                <a:ext cx="129240" cy="125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0907D0-B44C-09FC-C601-7F1BC26F58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69929" y="290729"/>
                  <a:ext cx="146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7B1D41-16A3-F1D9-7A63-A1543E77EC2E}"/>
                    </a:ext>
                  </a:extLst>
                </p14:cNvPr>
                <p14:cNvContentPartPr/>
                <p14:nvPr/>
              </p14:nvContentPartPr>
              <p14:xfrm>
                <a:off x="8588009" y="347609"/>
                <a:ext cx="46440" cy="90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7B1D41-16A3-F1D9-7A63-A1543E77EC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79369" y="338609"/>
                  <a:ext cx="64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22ACA9-6BC8-4928-849C-2480C3FAEEA2}"/>
                    </a:ext>
                  </a:extLst>
                </p14:cNvPr>
                <p14:cNvContentPartPr/>
                <p14:nvPr/>
              </p14:nvContentPartPr>
              <p14:xfrm>
                <a:off x="8512049" y="221969"/>
                <a:ext cx="14040" cy="17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22ACA9-6BC8-4928-849C-2480C3FAEEA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03049" y="213329"/>
                  <a:ext cx="31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3A9C35-6B3C-3481-063E-C8B399E7D9DB}"/>
                    </a:ext>
                  </a:extLst>
                </p14:cNvPr>
                <p14:cNvContentPartPr/>
                <p14:nvPr/>
              </p14:nvContentPartPr>
              <p14:xfrm>
                <a:off x="8765129" y="341489"/>
                <a:ext cx="122400" cy="284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3A9C35-6B3C-3481-063E-C8B399E7D9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56129" y="332489"/>
                  <a:ext cx="140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92FEE3-0C4F-DA7C-5740-ADA54962E74A}"/>
                    </a:ext>
                  </a:extLst>
                </p14:cNvPr>
                <p14:cNvContentPartPr/>
                <p14:nvPr/>
              </p14:nvContentPartPr>
              <p14:xfrm>
                <a:off x="8943329" y="279929"/>
                <a:ext cx="152280" cy="157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92FEE3-0C4F-DA7C-5740-ADA54962E7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34329" y="271289"/>
                  <a:ext cx="169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2819D8-3848-4296-D171-277D416CC8FC}"/>
                    </a:ext>
                  </a:extLst>
                </p14:cNvPr>
                <p14:cNvContentPartPr/>
                <p14:nvPr/>
              </p14:nvContentPartPr>
              <p14:xfrm>
                <a:off x="9183449" y="332129"/>
                <a:ext cx="187200" cy="135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2819D8-3848-4296-D171-277D416CC8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74809" y="323129"/>
                  <a:ext cx="204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E208C4-9C20-415C-9A6A-31740DB87E62}"/>
                    </a:ext>
                  </a:extLst>
                </p14:cNvPr>
                <p14:cNvContentPartPr/>
                <p14:nvPr/>
              </p14:nvContentPartPr>
              <p14:xfrm>
                <a:off x="9508169" y="277409"/>
                <a:ext cx="122760" cy="165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E208C4-9C20-415C-9A6A-31740DB87E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99529" y="268769"/>
                  <a:ext cx="140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FC100B-CC9F-5DAE-ED7F-23B413334460}"/>
                    </a:ext>
                  </a:extLst>
                </p14:cNvPr>
                <p14:cNvContentPartPr/>
                <p14:nvPr/>
              </p14:nvContentPartPr>
              <p14:xfrm>
                <a:off x="9648569" y="332489"/>
                <a:ext cx="311760" cy="152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FC100B-CC9F-5DAE-ED7F-23B4133344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39929" y="323849"/>
                  <a:ext cx="32940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3E402F1-71A3-8B4B-3F1A-E825D3349169}"/>
                  </a:ext>
                </a:extLst>
              </p14:cNvPr>
              <p14:cNvContentPartPr/>
              <p14:nvPr/>
            </p14:nvContentPartPr>
            <p14:xfrm>
              <a:off x="10136729" y="304409"/>
              <a:ext cx="113760" cy="199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3E402F1-71A3-8B4B-3F1A-E825D334916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128089" y="295769"/>
                <a:ext cx="1314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7EEFA5A-6CD2-6B4D-6D27-FECD2AEA92CA}"/>
                  </a:ext>
                </a:extLst>
              </p14:cNvPr>
              <p14:cNvContentPartPr/>
              <p14:nvPr/>
            </p14:nvContentPartPr>
            <p14:xfrm>
              <a:off x="11132489" y="562169"/>
              <a:ext cx="19080" cy="687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7EEFA5A-6CD2-6B4D-6D27-FECD2AEA92C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123849" y="553169"/>
                <a:ext cx="3672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B1B01EE-45AF-A070-29B2-B4D2253DA9FA}"/>
              </a:ext>
            </a:extLst>
          </p:cNvPr>
          <p:cNvGrpSpPr/>
          <p:nvPr/>
        </p:nvGrpSpPr>
        <p:grpSpPr>
          <a:xfrm>
            <a:off x="11386649" y="337169"/>
            <a:ext cx="399960" cy="366840"/>
            <a:chOff x="11386649" y="337169"/>
            <a:chExt cx="39996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6197AC-0426-1892-5331-B7226EC0465E}"/>
                    </a:ext>
                  </a:extLst>
                </p14:cNvPr>
                <p14:cNvContentPartPr/>
                <p14:nvPr/>
              </p14:nvContentPartPr>
              <p14:xfrm>
                <a:off x="11402849" y="432929"/>
                <a:ext cx="205920" cy="122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6197AC-0426-1892-5331-B7226EC046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94209" y="423929"/>
                  <a:ext cx="223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C7AB29B-520E-618B-D79F-F0565BDB38C9}"/>
                    </a:ext>
                  </a:extLst>
                </p14:cNvPr>
                <p14:cNvContentPartPr/>
                <p14:nvPr/>
              </p14:nvContentPartPr>
              <p14:xfrm>
                <a:off x="11386649" y="337169"/>
                <a:ext cx="47520" cy="366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C7AB29B-520E-618B-D79F-F0565BDB38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77649" y="328169"/>
                  <a:ext cx="651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A83141-B469-955A-446C-E475B4F90D44}"/>
                    </a:ext>
                  </a:extLst>
                </p14:cNvPr>
                <p14:cNvContentPartPr/>
                <p14:nvPr/>
              </p14:nvContentPartPr>
              <p14:xfrm>
                <a:off x="11734409" y="390809"/>
                <a:ext cx="52200" cy="158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A83141-B469-955A-446C-E475B4F90D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725769" y="381809"/>
                  <a:ext cx="698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F822F8-87A0-45C0-E2F7-23449FFAB2A9}"/>
              </a:ext>
            </a:extLst>
          </p:cNvPr>
          <p:cNvGrpSpPr/>
          <p:nvPr/>
        </p:nvGrpSpPr>
        <p:grpSpPr>
          <a:xfrm>
            <a:off x="10717409" y="236369"/>
            <a:ext cx="188640" cy="406800"/>
            <a:chOff x="10717409" y="236369"/>
            <a:chExt cx="18864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EAD2F5-FC57-5C55-3BF0-17A4D122B612}"/>
                    </a:ext>
                  </a:extLst>
                </p14:cNvPr>
                <p14:cNvContentPartPr/>
                <p14:nvPr/>
              </p14:nvContentPartPr>
              <p14:xfrm>
                <a:off x="10761329" y="236369"/>
                <a:ext cx="144720" cy="406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EAD2F5-FC57-5C55-3BF0-17A4D122B6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52329" y="227729"/>
                  <a:ext cx="1623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4B6603-0E7C-2FDF-40EC-0ABB5E9AD920}"/>
                    </a:ext>
                  </a:extLst>
                </p14:cNvPr>
                <p14:cNvContentPartPr/>
                <p14:nvPr/>
              </p14:nvContentPartPr>
              <p14:xfrm>
                <a:off x="10717409" y="476129"/>
                <a:ext cx="97560" cy="18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4B6603-0E7C-2FDF-40EC-0ABB5E9AD9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08769" y="467129"/>
                  <a:ext cx="11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D11891-2CE9-6364-CA0B-BBC5CEA932AB}"/>
                    </a:ext>
                  </a:extLst>
                </p14:cNvPr>
                <p14:cNvContentPartPr/>
                <p14:nvPr/>
              </p14:nvContentPartPr>
              <p14:xfrm>
                <a:off x="10784729" y="485129"/>
                <a:ext cx="81360" cy="14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D11891-2CE9-6364-CA0B-BBC5CEA932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76089" y="476489"/>
                  <a:ext cx="9900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9146C2F-1F24-0EF6-FC7D-EBC78230940D}"/>
                  </a:ext>
                </a:extLst>
              </p14:cNvPr>
              <p14:cNvContentPartPr/>
              <p14:nvPr/>
            </p14:nvContentPartPr>
            <p14:xfrm>
              <a:off x="11974889" y="448049"/>
              <a:ext cx="2880" cy="79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9146C2F-1F24-0EF6-FC7D-EBC78230940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966249" y="439409"/>
                <a:ext cx="20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4D08EAD-6F99-8E4C-55C0-506E5C7EBD73}"/>
                  </a:ext>
                </a:extLst>
              </p14:cNvPr>
              <p14:cNvContentPartPr/>
              <p14:nvPr/>
            </p14:nvContentPartPr>
            <p14:xfrm>
              <a:off x="11979929" y="567209"/>
              <a:ext cx="1440" cy="4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4D08EAD-6F99-8E4C-55C0-506E5C7EBD7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970929" y="558569"/>
                <a:ext cx="190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16C8438E-CF77-7B7C-AAA0-B8190E2EFD5C}"/>
              </a:ext>
            </a:extLst>
          </p:cNvPr>
          <p:cNvGrpSpPr/>
          <p:nvPr/>
        </p:nvGrpSpPr>
        <p:grpSpPr>
          <a:xfrm>
            <a:off x="347609" y="980129"/>
            <a:ext cx="801720" cy="563760"/>
            <a:chOff x="347609" y="980129"/>
            <a:chExt cx="80172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733A8E-ADD5-5395-8602-1E9C53AC0270}"/>
                    </a:ext>
                  </a:extLst>
                </p14:cNvPr>
                <p14:cNvContentPartPr/>
                <p14:nvPr/>
              </p14:nvContentPartPr>
              <p14:xfrm>
                <a:off x="349409" y="980129"/>
                <a:ext cx="213120" cy="56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733A8E-ADD5-5395-8602-1E9C53AC02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0769" y="971129"/>
                  <a:ext cx="23076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E34D35-7684-3820-D497-55B04EABA49E}"/>
                    </a:ext>
                  </a:extLst>
                </p14:cNvPr>
                <p14:cNvContentPartPr/>
                <p14:nvPr/>
              </p14:nvContentPartPr>
              <p14:xfrm>
                <a:off x="347609" y="1323209"/>
                <a:ext cx="80640" cy="44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E34D35-7684-3820-D497-55B04EABA4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8969" y="1314209"/>
                  <a:ext cx="98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79E44D-7E1F-CF41-6AE5-1E399BFB9569}"/>
                    </a:ext>
                  </a:extLst>
                </p14:cNvPr>
                <p14:cNvContentPartPr/>
                <p14:nvPr/>
              </p14:nvContentPartPr>
              <p14:xfrm>
                <a:off x="603569" y="1255169"/>
                <a:ext cx="103680" cy="171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79E44D-7E1F-CF41-6AE5-1E399BFB95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4929" y="1246169"/>
                  <a:ext cx="121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36D131C-86A7-42BB-5F57-CF35C46C207D}"/>
                    </a:ext>
                  </a:extLst>
                </p14:cNvPr>
                <p14:cNvContentPartPr/>
                <p14:nvPr/>
              </p14:nvContentPartPr>
              <p14:xfrm>
                <a:off x="822809" y="1297649"/>
                <a:ext cx="121680" cy="136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36D131C-86A7-42BB-5F57-CF35C46C20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4169" y="1288649"/>
                  <a:ext cx="139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4A499F3-AF7D-F01C-020B-EC900A4064C9}"/>
                    </a:ext>
                  </a:extLst>
                </p14:cNvPr>
                <p14:cNvContentPartPr/>
                <p14:nvPr/>
              </p14:nvContentPartPr>
              <p14:xfrm>
                <a:off x="841529" y="1288649"/>
                <a:ext cx="137880" cy="125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4A499F3-AF7D-F01C-020B-EC900A4064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2889" y="1279649"/>
                  <a:ext cx="155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638B0B0-1EDB-5EF0-3C49-DDD0AD6A77C5}"/>
                    </a:ext>
                  </a:extLst>
                </p14:cNvPr>
                <p14:cNvContentPartPr/>
                <p14:nvPr/>
              </p14:nvContentPartPr>
              <p14:xfrm>
                <a:off x="1047089" y="1211609"/>
                <a:ext cx="102240" cy="242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638B0B0-1EDB-5EF0-3C49-DDD0AD6A77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8449" y="1202609"/>
                  <a:ext cx="1198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3689FB8-1F29-F4C6-CA15-80D14CEE6CC4}"/>
              </a:ext>
            </a:extLst>
          </p:cNvPr>
          <p:cNvGrpSpPr/>
          <p:nvPr/>
        </p:nvGrpSpPr>
        <p:grpSpPr>
          <a:xfrm>
            <a:off x="1322849" y="1304489"/>
            <a:ext cx="160560" cy="111240"/>
            <a:chOff x="1322849" y="1304489"/>
            <a:chExt cx="16056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51327F-8B96-7278-65B8-212EA8A9F836}"/>
                    </a:ext>
                  </a:extLst>
                </p14:cNvPr>
                <p14:cNvContentPartPr/>
                <p14:nvPr/>
              </p14:nvContentPartPr>
              <p14:xfrm>
                <a:off x="1322849" y="1304489"/>
                <a:ext cx="136080" cy="28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51327F-8B96-7278-65B8-212EA8A9F8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13849" y="1295849"/>
                  <a:ext cx="153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02D35EE-E196-8381-B1C2-4EF7AA846426}"/>
                    </a:ext>
                  </a:extLst>
                </p14:cNvPr>
                <p14:cNvContentPartPr/>
                <p14:nvPr/>
              </p14:nvContentPartPr>
              <p14:xfrm>
                <a:off x="1353809" y="1407809"/>
                <a:ext cx="129600" cy="7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02D35EE-E196-8381-B1C2-4EF7AA8464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44809" y="1399169"/>
                  <a:ext cx="1472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B1F452-8994-9D16-76AE-B3D84BCFBABB}"/>
              </a:ext>
            </a:extLst>
          </p:cNvPr>
          <p:cNvGrpSpPr/>
          <p:nvPr/>
        </p:nvGrpSpPr>
        <p:grpSpPr>
          <a:xfrm>
            <a:off x="1770329" y="1110449"/>
            <a:ext cx="941040" cy="419400"/>
            <a:chOff x="1770329" y="1110449"/>
            <a:chExt cx="94104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97E9AE-C0CD-ED55-6D38-7D8F4144FFC3}"/>
                    </a:ext>
                  </a:extLst>
                </p14:cNvPr>
                <p14:cNvContentPartPr/>
                <p14:nvPr/>
              </p14:nvContentPartPr>
              <p14:xfrm>
                <a:off x="1770329" y="1153289"/>
                <a:ext cx="235080" cy="376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97E9AE-C0CD-ED55-6D38-7D8F4144FF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61689" y="1144649"/>
                  <a:ext cx="252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ACCCF55-B712-2CE9-6BA3-A833F10956CB}"/>
                    </a:ext>
                  </a:extLst>
                </p14:cNvPr>
                <p14:cNvContentPartPr/>
                <p14:nvPr/>
              </p14:nvContentPartPr>
              <p14:xfrm>
                <a:off x="2148689" y="1167689"/>
                <a:ext cx="95400" cy="181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ACCCF55-B712-2CE9-6BA3-A833F10956C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39689" y="1158689"/>
                  <a:ext cx="113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769604-4D3B-70D2-229F-0B016E70D84C}"/>
                    </a:ext>
                  </a:extLst>
                </p14:cNvPr>
                <p14:cNvContentPartPr/>
                <p14:nvPr/>
              </p14:nvContentPartPr>
              <p14:xfrm>
                <a:off x="2336969" y="1209449"/>
                <a:ext cx="133920" cy="142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769604-4D3B-70D2-229F-0B016E70D8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27969" y="1200449"/>
                  <a:ext cx="151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331860-1E41-60C1-246E-F9B9B4E2226E}"/>
                    </a:ext>
                  </a:extLst>
                </p14:cNvPr>
                <p14:cNvContentPartPr/>
                <p14:nvPr/>
              </p14:nvContentPartPr>
              <p14:xfrm>
                <a:off x="2327969" y="1212329"/>
                <a:ext cx="163800" cy="132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331860-1E41-60C1-246E-F9B9B4E222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19329" y="1203329"/>
                  <a:ext cx="181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C3933C-5CC6-BF08-B9C2-39C9EAA2B91B}"/>
                    </a:ext>
                  </a:extLst>
                </p14:cNvPr>
                <p14:cNvContentPartPr/>
                <p14:nvPr/>
              </p14:nvContentPartPr>
              <p14:xfrm>
                <a:off x="2592569" y="1110449"/>
                <a:ext cx="118800" cy="284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C3933C-5CC6-BF08-B9C2-39C9EAA2B9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83569" y="1101809"/>
                  <a:ext cx="13644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AD13FB-6899-D470-E2DC-4CB2F5929F32}"/>
              </a:ext>
            </a:extLst>
          </p:cNvPr>
          <p:cNvGrpSpPr/>
          <p:nvPr/>
        </p:nvGrpSpPr>
        <p:grpSpPr>
          <a:xfrm>
            <a:off x="2943569" y="1142489"/>
            <a:ext cx="248400" cy="209160"/>
            <a:chOff x="2943569" y="1142489"/>
            <a:chExt cx="24840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C516C0-536D-173E-F9DB-6621BEF22783}"/>
                    </a:ext>
                  </a:extLst>
                </p14:cNvPr>
                <p14:cNvContentPartPr/>
                <p14:nvPr/>
              </p14:nvContentPartPr>
              <p14:xfrm>
                <a:off x="2943569" y="1253009"/>
                <a:ext cx="248400" cy="27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C516C0-536D-173E-F9DB-6621BEF227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34929" y="1244369"/>
                  <a:ext cx="266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CEAC888-DA56-FFFC-1A95-D8EE2A3D8FAC}"/>
                    </a:ext>
                  </a:extLst>
                </p14:cNvPr>
                <p14:cNvContentPartPr/>
                <p14:nvPr/>
              </p14:nvContentPartPr>
              <p14:xfrm>
                <a:off x="3065969" y="1142489"/>
                <a:ext cx="20520" cy="209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CEAC888-DA56-FFFC-1A95-D8EE2A3D8F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56969" y="1133489"/>
                  <a:ext cx="3816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EFD2BDF-62EB-584D-E1F8-078CF145580F}"/>
                  </a:ext>
                </a:extLst>
              </p14:cNvPr>
              <p14:cNvContentPartPr/>
              <p14:nvPr/>
            </p14:nvContentPartPr>
            <p14:xfrm>
              <a:off x="3416609" y="1133129"/>
              <a:ext cx="185040" cy="204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EFD2BDF-62EB-584D-E1F8-078CF145580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407609" y="1124129"/>
                <a:ext cx="2026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19DB4E9-4F56-0EB2-0313-6068F6CB6FBC}"/>
                  </a:ext>
                </a:extLst>
              </p14:cNvPr>
              <p14:cNvContentPartPr/>
              <p14:nvPr/>
            </p14:nvContentPartPr>
            <p14:xfrm>
              <a:off x="3920249" y="1335449"/>
              <a:ext cx="27360" cy="58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19DB4E9-4F56-0EB2-0313-6068F6CB6FB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11609" y="1326809"/>
                <a:ext cx="45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FAA7070-BB96-892B-3064-57E6E5F25966}"/>
                  </a:ext>
                </a:extLst>
              </p14:cNvPr>
              <p14:cNvContentPartPr/>
              <p14:nvPr/>
            </p14:nvContentPartPr>
            <p14:xfrm>
              <a:off x="4371689" y="1008929"/>
              <a:ext cx="4320" cy="75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FAA7070-BB96-892B-3064-57E6E5F2596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362689" y="999929"/>
                <a:ext cx="219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27069D5D-1961-AAB1-686F-41CDD84E3D24}"/>
              </a:ext>
            </a:extLst>
          </p:cNvPr>
          <p:cNvGrpSpPr/>
          <p:nvPr/>
        </p:nvGrpSpPr>
        <p:grpSpPr>
          <a:xfrm>
            <a:off x="4329209" y="1139249"/>
            <a:ext cx="379800" cy="321480"/>
            <a:chOff x="4329209" y="1139249"/>
            <a:chExt cx="37980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F403D77-A4BE-0361-8E18-2790366ECC70}"/>
                    </a:ext>
                  </a:extLst>
                </p14:cNvPr>
                <p14:cNvContentPartPr/>
                <p14:nvPr/>
              </p14:nvContentPartPr>
              <p14:xfrm>
                <a:off x="4329209" y="1139249"/>
                <a:ext cx="131400" cy="136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F403D77-A4BE-0361-8E18-2790366ECC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20569" y="1130249"/>
                  <a:ext cx="149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54D639-3605-E573-63C6-D288374739DB}"/>
                    </a:ext>
                  </a:extLst>
                </p14:cNvPr>
                <p14:cNvContentPartPr/>
                <p14:nvPr/>
              </p14:nvContentPartPr>
              <p14:xfrm>
                <a:off x="4588409" y="1168409"/>
                <a:ext cx="15120" cy="129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54D639-3605-E573-63C6-D288374739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79769" y="1159409"/>
                  <a:ext cx="3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1A1B52-F15B-7DBC-2250-067AE75277B0}"/>
                    </a:ext>
                  </a:extLst>
                </p14:cNvPr>
                <p14:cNvContentPartPr/>
                <p14:nvPr/>
              </p14:nvContentPartPr>
              <p14:xfrm>
                <a:off x="4561049" y="1142849"/>
                <a:ext cx="147960" cy="317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1A1B52-F15B-7DBC-2250-067AE75277B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52049" y="1133849"/>
                  <a:ext cx="16560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A7B4E67-89EA-2EAB-DE8B-B44521D9BAC7}"/>
              </a:ext>
            </a:extLst>
          </p:cNvPr>
          <p:cNvGrpSpPr/>
          <p:nvPr/>
        </p:nvGrpSpPr>
        <p:grpSpPr>
          <a:xfrm>
            <a:off x="4885769" y="1167689"/>
            <a:ext cx="388440" cy="123120"/>
            <a:chOff x="4885769" y="1167689"/>
            <a:chExt cx="38844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AF99EE-FEBB-2094-C75A-BCF93636FD29}"/>
                    </a:ext>
                  </a:extLst>
                </p14:cNvPr>
                <p14:cNvContentPartPr/>
                <p14:nvPr/>
              </p14:nvContentPartPr>
              <p14:xfrm>
                <a:off x="4885769" y="1171649"/>
                <a:ext cx="130320" cy="119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AF99EE-FEBB-2094-C75A-BCF93636FD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77129" y="1162649"/>
                  <a:ext cx="147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D78310-4359-40E5-BA0F-5CE60C98045F}"/>
                    </a:ext>
                  </a:extLst>
                </p14:cNvPr>
                <p14:cNvContentPartPr/>
                <p14:nvPr/>
              </p14:nvContentPartPr>
              <p14:xfrm>
                <a:off x="5110409" y="1167689"/>
                <a:ext cx="163800" cy="115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D78310-4359-40E5-BA0F-5CE60C9804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01769" y="1158689"/>
                  <a:ext cx="1814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8936463-5F71-7600-6A06-213A8C64AE22}"/>
                  </a:ext>
                </a:extLst>
              </p14:cNvPr>
              <p14:cNvContentPartPr/>
              <p14:nvPr/>
            </p14:nvContentPartPr>
            <p14:xfrm>
              <a:off x="5841209" y="1060409"/>
              <a:ext cx="190440" cy="192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8936463-5F71-7600-6A06-213A8C64AE2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832209" y="1051769"/>
                <a:ext cx="20808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3F31050D-BA8A-7712-E339-66D325E56813}"/>
              </a:ext>
            </a:extLst>
          </p:cNvPr>
          <p:cNvGrpSpPr/>
          <p:nvPr/>
        </p:nvGrpSpPr>
        <p:grpSpPr>
          <a:xfrm>
            <a:off x="6203729" y="1058249"/>
            <a:ext cx="547200" cy="249480"/>
            <a:chOff x="6203729" y="1058249"/>
            <a:chExt cx="54720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26CA450-E64E-4791-8D28-506B7816B1AB}"/>
                    </a:ext>
                  </a:extLst>
                </p14:cNvPr>
                <p14:cNvContentPartPr/>
                <p14:nvPr/>
              </p14:nvContentPartPr>
              <p14:xfrm>
                <a:off x="6203729" y="1061849"/>
                <a:ext cx="186120" cy="245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26CA450-E64E-4791-8D28-506B7816B1A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94729" y="1053209"/>
                  <a:ext cx="203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1A50B1-9DBC-61C2-7228-30786783FDFD}"/>
                    </a:ext>
                  </a:extLst>
                </p14:cNvPr>
                <p14:cNvContentPartPr/>
                <p14:nvPr/>
              </p14:nvContentPartPr>
              <p14:xfrm>
                <a:off x="6524489" y="1058249"/>
                <a:ext cx="226440" cy="204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1A50B1-9DBC-61C2-7228-30786783FD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15489" y="1049249"/>
                  <a:ext cx="2440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9899922-3FEA-A842-78F3-FC1BB44F22DB}"/>
              </a:ext>
            </a:extLst>
          </p:cNvPr>
          <p:cNvGrpSpPr/>
          <p:nvPr/>
        </p:nvGrpSpPr>
        <p:grpSpPr>
          <a:xfrm>
            <a:off x="7418009" y="1022969"/>
            <a:ext cx="977040" cy="439200"/>
            <a:chOff x="7418009" y="1022969"/>
            <a:chExt cx="97704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147722-4379-4397-20BC-61EAC58EE00E}"/>
                    </a:ext>
                  </a:extLst>
                </p14:cNvPr>
                <p14:cNvContentPartPr/>
                <p14:nvPr/>
              </p14:nvContentPartPr>
              <p14:xfrm>
                <a:off x="7424489" y="1100729"/>
                <a:ext cx="16560" cy="106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147722-4379-4397-20BC-61EAC58EE0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15849" y="1091729"/>
                  <a:ext cx="34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4BB682-4215-0F26-72F1-16E409786CE9}"/>
                    </a:ext>
                  </a:extLst>
                </p14:cNvPr>
                <p14:cNvContentPartPr/>
                <p14:nvPr/>
              </p14:nvContentPartPr>
              <p14:xfrm>
                <a:off x="7418009" y="1022969"/>
                <a:ext cx="167040" cy="208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4BB682-4215-0F26-72F1-16E409786CE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09369" y="1013969"/>
                  <a:ext cx="184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48C457-47C1-FD76-2995-DC25E220C938}"/>
                    </a:ext>
                  </a:extLst>
                </p14:cNvPr>
                <p14:cNvContentPartPr/>
                <p14:nvPr/>
              </p14:nvContentPartPr>
              <p14:xfrm>
                <a:off x="7713929" y="1109729"/>
                <a:ext cx="115560" cy="352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48C457-47C1-FD76-2995-DC25E220C93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04929" y="1100729"/>
                  <a:ext cx="133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84C6E1-CE7F-1ABD-ECEF-72F05F22B602}"/>
                    </a:ext>
                  </a:extLst>
                </p14:cNvPr>
                <p14:cNvContentPartPr/>
                <p14:nvPr/>
              </p14:nvContentPartPr>
              <p14:xfrm>
                <a:off x="7954049" y="1099649"/>
                <a:ext cx="114840" cy="119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84C6E1-CE7F-1ABD-ECEF-72F05F22B60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45409" y="1090649"/>
                  <a:ext cx="132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7A62686-CEFC-7DE6-C2FA-12ACBB9E8B92}"/>
                    </a:ext>
                  </a:extLst>
                </p14:cNvPr>
                <p14:cNvContentPartPr/>
                <p14:nvPr/>
              </p14:nvContentPartPr>
              <p14:xfrm>
                <a:off x="8219009" y="1090649"/>
                <a:ext cx="19080" cy="148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7A62686-CEFC-7DE6-C2FA-12ACBB9E8B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10369" y="1082009"/>
                  <a:ext cx="36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2AFE9AA-081C-4829-986D-0A532BCA801F}"/>
                    </a:ext>
                  </a:extLst>
                </p14:cNvPr>
                <p14:cNvContentPartPr/>
                <p14:nvPr/>
              </p14:nvContentPartPr>
              <p14:xfrm>
                <a:off x="8278409" y="1100729"/>
                <a:ext cx="116640" cy="129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2AFE9AA-081C-4829-986D-0A532BCA80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69409" y="1091729"/>
                  <a:ext cx="1342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7B5A259-78E6-C99A-CE84-6906EC149E31}"/>
              </a:ext>
            </a:extLst>
          </p:cNvPr>
          <p:cNvGrpSpPr/>
          <p:nvPr/>
        </p:nvGrpSpPr>
        <p:grpSpPr>
          <a:xfrm>
            <a:off x="8589809" y="953849"/>
            <a:ext cx="474480" cy="311760"/>
            <a:chOff x="8589809" y="953849"/>
            <a:chExt cx="47448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FC9467-A71E-518D-81D8-690DA2C94D3D}"/>
                    </a:ext>
                  </a:extLst>
                </p14:cNvPr>
                <p14:cNvContentPartPr/>
                <p14:nvPr/>
              </p14:nvContentPartPr>
              <p14:xfrm>
                <a:off x="8589809" y="1082729"/>
                <a:ext cx="140760" cy="120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FC9467-A71E-518D-81D8-690DA2C94D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81169" y="1074089"/>
                  <a:ext cx="158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C052673-3FDC-7CAD-03EA-C049696DB39A}"/>
                    </a:ext>
                  </a:extLst>
                </p14:cNvPr>
                <p14:cNvContentPartPr/>
                <p14:nvPr/>
              </p14:nvContentPartPr>
              <p14:xfrm>
                <a:off x="8647769" y="953849"/>
                <a:ext cx="1800" cy="22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C052673-3FDC-7CAD-03EA-C049696DB39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39129" y="944849"/>
                  <a:ext cx="19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A61795-F681-6831-13C2-0C3829E9EEAA}"/>
                    </a:ext>
                  </a:extLst>
                </p14:cNvPr>
                <p14:cNvContentPartPr/>
                <p14:nvPr/>
              </p14:nvContentPartPr>
              <p14:xfrm>
                <a:off x="8867009" y="1106129"/>
                <a:ext cx="1800" cy="82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A61795-F681-6831-13C2-0C3829E9EE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58369" y="1097489"/>
                  <a:ext cx="19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E1BA96-EB9F-2D99-43CE-91A397F1D558}"/>
                    </a:ext>
                  </a:extLst>
                </p14:cNvPr>
                <p14:cNvContentPartPr/>
                <p14:nvPr/>
              </p14:nvContentPartPr>
              <p14:xfrm>
                <a:off x="8873129" y="1063289"/>
                <a:ext cx="191160" cy="202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E1BA96-EB9F-2D99-43CE-91A397F1D5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64489" y="1054289"/>
                  <a:ext cx="2088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4702AC-5C18-7892-08C0-AE7571CEDB4B}"/>
              </a:ext>
            </a:extLst>
          </p:cNvPr>
          <p:cNvGrpSpPr/>
          <p:nvPr/>
        </p:nvGrpSpPr>
        <p:grpSpPr>
          <a:xfrm>
            <a:off x="9234569" y="1030169"/>
            <a:ext cx="429120" cy="214560"/>
            <a:chOff x="9234569" y="1030169"/>
            <a:chExt cx="42912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C2C99EE-D104-FB35-378C-52543AAB305B}"/>
                    </a:ext>
                  </a:extLst>
                </p14:cNvPr>
                <p14:cNvContentPartPr/>
                <p14:nvPr/>
              </p14:nvContentPartPr>
              <p14:xfrm>
                <a:off x="9234569" y="1030169"/>
                <a:ext cx="149040" cy="200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C2C99EE-D104-FB35-378C-52543AAB30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25929" y="1021529"/>
                  <a:ext cx="166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C0B6969-B9A2-F5DA-8B5A-DADF8078FA6E}"/>
                    </a:ext>
                  </a:extLst>
                </p14:cNvPr>
                <p14:cNvContentPartPr/>
                <p14:nvPr/>
              </p14:nvContentPartPr>
              <p14:xfrm>
                <a:off x="9521489" y="1040969"/>
                <a:ext cx="142200" cy="203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C0B6969-B9A2-F5DA-8B5A-DADF8078FA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12849" y="1032329"/>
                  <a:ext cx="15984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E785366-1521-F9EE-015F-E04CA76C50AE}"/>
                  </a:ext>
                </a:extLst>
              </p14:cNvPr>
              <p14:cNvContentPartPr/>
              <p14:nvPr/>
            </p14:nvContentPartPr>
            <p14:xfrm>
              <a:off x="9820289" y="1065809"/>
              <a:ext cx="59040" cy="1569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E785366-1521-F9EE-015F-E04CA76C50A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811289" y="1056809"/>
                <a:ext cx="7668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55014AE-5E20-036D-21F8-ECBC13BBA218}"/>
              </a:ext>
            </a:extLst>
          </p:cNvPr>
          <p:cNvGrpSpPr/>
          <p:nvPr/>
        </p:nvGrpSpPr>
        <p:grpSpPr>
          <a:xfrm>
            <a:off x="10332209" y="955289"/>
            <a:ext cx="615240" cy="339120"/>
            <a:chOff x="10332209" y="955289"/>
            <a:chExt cx="61524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CFF7F6-5510-DC6D-D209-3F5CB2DE88BB}"/>
                    </a:ext>
                  </a:extLst>
                </p14:cNvPr>
                <p14:cNvContentPartPr/>
                <p14:nvPr/>
              </p14:nvContentPartPr>
              <p14:xfrm>
                <a:off x="10332209" y="1120529"/>
                <a:ext cx="155520" cy="131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CFF7F6-5510-DC6D-D209-3F5CB2DE88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23569" y="1111529"/>
                  <a:ext cx="173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AC5E142-5D92-F0D7-E48B-FE7AEFD03E54}"/>
                    </a:ext>
                  </a:extLst>
                </p14:cNvPr>
                <p14:cNvContentPartPr/>
                <p14:nvPr/>
              </p14:nvContentPartPr>
              <p14:xfrm>
                <a:off x="10592849" y="1155089"/>
                <a:ext cx="21600" cy="75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AC5E142-5D92-F0D7-E48B-FE7AEFD03E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84209" y="1146089"/>
                  <a:ext cx="39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9DCBEA-5AC7-2D2F-9510-C50A3D63352D}"/>
                    </a:ext>
                  </a:extLst>
                </p14:cNvPr>
                <p14:cNvContentPartPr/>
                <p14:nvPr/>
              </p14:nvContentPartPr>
              <p14:xfrm>
                <a:off x="10590689" y="1080209"/>
                <a:ext cx="138240" cy="214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9DCBEA-5AC7-2D2F-9510-C50A3D6335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81689" y="1071569"/>
                  <a:ext cx="155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2113640-4AB1-3E9C-2A38-9E5BBED6E86A}"/>
                    </a:ext>
                  </a:extLst>
                </p14:cNvPr>
                <p14:cNvContentPartPr/>
                <p14:nvPr/>
              </p14:nvContentPartPr>
              <p14:xfrm>
                <a:off x="10818569" y="1107209"/>
                <a:ext cx="128880" cy="142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2113640-4AB1-3E9C-2A38-9E5BBED6E8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09929" y="1098569"/>
                  <a:ext cx="146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42A37BD-F91A-A12E-73E1-1949C02EBE5C}"/>
                    </a:ext>
                  </a:extLst>
                </p14:cNvPr>
                <p14:cNvContentPartPr/>
                <p14:nvPr/>
              </p14:nvContentPartPr>
              <p14:xfrm>
                <a:off x="10863209" y="955289"/>
                <a:ext cx="6840" cy="51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42A37BD-F91A-A12E-73E1-1949C02EBE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54569" y="946289"/>
                  <a:ext cx="244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4020E18-CAE1-FAAA-52D1-0FD34D7048B5}"/>
              </a:ext>
            </a:extLst>
          </p:cNvPr>
          <p:cNvGrpSpPr/>
          <p:nvPr/>
        </p:nvGrpSpPr>
        <p:grpSpPr>
          <a:xfrm>
            <a:off x="11249489" y="1014329"/>
            <a:ext cx="590760" cy="369000"/>
            <a:chOff x="11249489" y="1014329"/>
            <a:chExt cx="5907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3D6AD1-DF8B-8FCA-8624-E36D9249778D}"/>
                    </a:ext>
                  </a:extLst>
                </p14:cNvPr>
                <p14:cNvContentPartPr/>
                <p14:nvPr/>
              </p14:nvContentPartPr>
              <p14:xfrm>
                <a:off x="11294489" y="1124849"/>
                <a:ext cx="208440" cy="97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3D6AD1-DF8B-8FCA-8624-E36D924977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85489" y="1116209"/>
                  <a:ext cx="226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FB8356C-0B27-54BE-AD76-CB227D218CA1}"/>
                    </a:ext>
                  </a:extLst>
                </p14:cNvPr>
                <p14:cNvContentPartPr/>
                <p14:nvPr/>
              </p14:nvContentPartPr>
              <p14:xfrm>
                <a:off x="11249489" y="1014329"/>
                <a:ext cx="38160" cy="369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FB8356C-0B27-54BE-AD76-CB227D218C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40489" y="1005689"/>
                  <a:ext cx="55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C609EAE-4E07-2F20-CDB0-93E5FAA978D2}"/>
                    </a:ext>
                  </a:extLst>
                </p14:cNvPr>
                <p14:cNvContentPartPr/>
                <p14:nvPr/>
              </p14:nvContentPartPr>
              <p14:xfrm>
                <a:off x="11558729" y="1111889"/>
                <a:ext cx="15120" cy="104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C609EAE-4E07-2F20-CDB0-93E5FAA978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50089" y="1103249"/>
                  <a:ext cx="32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6FF98C-AF18-54DA-1779-9199110A86FD}"/>
                    </a:ext>
                  </a:extLst>
                </p14:cNvPr>
                <p14:cNvContentPartPr/>
                <p14:nvPr/>
              </p14:nvContentPartPr>
              <p14:xfrm>
                <a:off x="11680409" y="1116929"/>
                <a:ext cx="159840" cy="116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6FF98C-AF18-54DA-1779-9199110A86F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71769" y="1107929"/>
                  <a:ext cx="1774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D029FB7-9B0A-F932-533F-0750B2E6A4BC}"/>
              </a:ext>
            </a:extLst>
          </p:cNvPr>
          <p:cNvGrpSpPr/>
          <p:nvPr/>
        </p:nvGrpSpPr>
        <p:grpSpPr>
          <a:xfrm>
            <a:off x="419249" y="1843049"/>
            <a:ext cx="1265040" cy="234720"/>
            <a:chOff x="419249" y="1843049"/>
            <a:chExt cx="126504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E656DCB-2C6B-6236-DD9D-FBFABAC3C55A}"/>
                    </a:ext>
                  </a:extLst>
                </p14:cNvPr>
                <p14:cNvContentPartPr/>
                <p14:nvPr/>
              </p14:nvContentPartPr>
              <p14:xfrm>
                <a:off x="419249" y="1868249"/>
                <a:ext cx="7560" cy="182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E656DCB-2C6B-6236-DD9D-FBFABAC3C55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0249" y="1859609"/>
                  <a:ext cx="25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9592F8-B741-6C30-9034-0E8D056D9C09}"/>
                    </a:ext>
                  </a:extLst>
                </p14:cNvPr>
                <p14:cNvContentPartPr/>
                <p14:nvPr/>
              </p14:nvContentPartPr>
              <p14:xfrm>
                <a:off x="439409" y="1890929"/>
                <a:ext cx="144720" cy="186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9592F8-B741-6C30-9034-0E8D056D9C0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0409" y="1881929"/>
                  <a:ext cx="162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E8BEADC-CF67-0D0B-0F02-E1DE7D663F72}"/>
                    </a:ext>
                  </a:extLst>
                </p14:cNvPr>
                <p14:cNvContentPartPr/>
                <p14:nvPr/>
              </p14:nvContentPartPr>
              <p14:xfrm>
                <a:off x="713729" y="1924409"/>
                <a:ext cx="168480" cy="123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E8BEADC-CF67-0D0B-0F02-E1DE7D663F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4729" y="1915769"/>
                  <a:ext cx="186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901F40-982B-FEB1-7C8A-FE16DC1810F8}"/>
                    </a:ext>
                  </a:extLst>
                </p14:cNvPr>
                <p14:cNvContentPartPr/>
                <p14:nvPr/>
              </p14:nvContentPartPr>
              <p14:xfrm>
                <a:off x="988769" y="1843049"/>
                <a:ext cx="174960" cy="185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901F40-982B-FEB1-7C8A-FE16DC1810F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9769" y="1834049"/>
                  <a:ext cx="192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DFEB8A-9502-2FD6-AAC9-885BEDAE308C}"/>
                    </a:ext>
                  </a:extLst>
                </p14:cNvPr>
                <p14:cNvContentPartPr/>
                <p14:nvPr/>
              </p14:nvContentPartPr>
              <p14:xfrm>
                <a:off x="1238609" y="1895969"/>
                <a:ext cx="141840" cy="131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DFEB8A-9502-2FD6-AAC9-885BEDAE30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229969" y="1887329"/>
                  <a:ext cx="159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278D7A-E52F-FAC1-6965-69C22E7BDACF}"/>
                    </a:ext>
                  </a:extLst>
                </p14:cNvPr>
                <p14:cNvContentPartPr/>
                <p14:nvPr/>
              </p14:nvContentPartPr>
              <p14:xfrm>
                <a:off x="1521929" y="1877249"/>
                <a:ext cx="15480" cy="145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278D7A-E52F-FAC1-6965-69C22E7BDAC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13289" y="1868609"/>
                  <a:ext cx="3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72B5F2-96E7-E5BA-4E48-26DDB2E037D8}"/>
                    </a:ext>
                  </a:extLst>
                </p14:cNvPr>
                <p14:cNvContentPartPr/>
                <p14:nvPr/>
              </p14:nvContentPartPr>
              <p14:xfrm>
                <a:off x="1552889" y="1884449"/>
                <a:ext cx="131400" cy="152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72B5F2-96E7-E5BA-4E48-26DDB2E037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4249" y="1875809"/>
                  <a:ext cx="1490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2429094-87A9-291E-7AD0-F3A383B4A1E5}"/>
              </a:ext>
            </a:extLst>
          </p:cNvPr>
          <p:cNvGrpSpPr/>
          <p:nvPr/>
        </p:nvGrpSpPr>
        <p:grpSpPr>
          <a:xfrm>
            <a:off x="1873649" y="1777169"/>
            <a:ext cx="657000" cy="405360"/>
            <a:chOff x="1873649" y="1777169"/>
            <a:chExt cx="65700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F8A45DB-34D7-63F8-A92C-0128D5452D95}"/>
                    </a:ext>
                  </a:extLst>
                </p14:cNvPr>
                <p14:cNvContentPartPr/>
                <p14:nvPr/>
              </p14:nvContentPartPr>
              <p14:xfrm>
                <a:off x="1873649" y="1902449"/>
                <a:ext cx="110520" cy="88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F8A45DB-34D7-63F8-A92C-0128D5452D9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64649" y="1893449"/>
                  <a:ext cx="128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B1508C-A0F6-F34F-5A92-B256D53B25A4}"/>
                    </a:ext>
                  </a:extLst>
                </p14:cNvPr>
                <p14:cNvContentPartPr/>
                <p14:nvPr/>
              </p14:nvContentPartPr>
              <p14:xfrm>
                <a:off x="1904609" y="1777169"/>
                <a:ext cx="7560" cy="21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B1508C-A0F6-F34F-5A92-B256D53B25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95969" y="1768529"/>
                  <a:ext cx="2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B4CC960-AE77-55F5-4F29-8EB88058DA84}"/>
                    </a:ext>
                  </a:extLst>
                </p14:cNvPr>
                <p14:cNvContentPartPr/>
                <p14:nvPr/>
              </p14:nvContentPartPr>
              <p14:xfrm>
                <a:off x="2123129" y="1879409"/>
                <a:ext cx="154080" cy="303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B4CC960-AE77-55F5-4F29-8EB88058DA8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14489" y="1870769"/>
                  <a:ext cx="171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77A3C80-4E31-AA8A-2E70-D573B716AFD6}"/>
                    </a:ext>
                  </a:extLst>
                </p14:cNvPr>
                <p14:cNvContentPartPr/>
                <p14:nvPr/>
              </p14:nvContentPartPr>
              <p14:xfrm>
                <a:off x="2387009" y="1861409"/>
                <a:ext cx="143640" cy="109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77A3C80-4E31-AA8A-2E70-D573B716AF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78009" y="1852769"/>
                  <a:ext cx="1612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6E9D297-B4F1-EDD9-6A13-952FA337FB8A}"/>
              </a:ext>
            </a:extLst>
          </p:cNvPr>
          <p:cNvGrpSpPr/>
          <p:nvPr/>
        </p:nvGrpSpPr>
        <p:grpSpPr>
          <a:xfrm>
            <a:off x="2698409" y="1807049"/>
            <a:ext cx="536760" cy="325080"/>
            <a:chOff x="2698409" y="1807049"/>
            <a:chExt cx="5367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E735D2F-D24F-7B1E-8CEE-AB4E4310F1D1}"/>
                    </a:ext>
                  </a:extLst>
                </p14:cNvPr>
                <p14:cNvContentPartPr/>
                <p14:nvPr/>
              </p14:nvContentPartPr>
              <p14:xfrm>
                <a:off x="2698409" y="1807049"/>
                <a:ext cx="232560" cy="325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E735D2F-D24F-7B1E-8CEE-AB4E4310F1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89769" y="1798409"/>
                  <a:ext cx="250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B407E0-09F6-37AA-B463-923C5D8DEA57}"/>
                    </a:ext>
                  </a:extLst>
                </p14:cNvPr>
                <p14:cNvContentPartPr/>
                <p14:nvPr/>
              </p14:nvContentPartPr>
              <p14:xfrm>
                <a:off x="2987129" y="1871849"/>
                <a:ext cx="248040" cy="225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B407E0-09F6-37AA-B463-923C5D8DEA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78489" y="1862849"/>
                  <a:ext cx="2656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EE6C0EA-20C0-11F3-1CBF-DE5F0B7BBA9C}"/>
              </a:ext>
            </a:extLst>
          </p:cNvPr>
          <p:cNvGrpSpPr/>
          <p:nvPr/>
        </p:nvGrpSpPr>
        <p:grpSpPr>
          <a:xfrm>
            <a:off x="3720449" y="1720289"/>
            <a:ext cx="1097640" cy="413280"/>
            <a:chOff x="3720449" y="1720289"/>
            <a:chExt cx="109764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13DA61F-6659-CDD4-0872-67A125CA16B8}"/>
                    </a:ext>
                  </a:extLst>
                </p14:cNvPr>
                <p14:cNvContentPartPr/>
                <p14:nvPr/>
              </p14:nvContentPartPr>
              <p14:xfrm>
                <a:off x="3769049" y="1842689"/>
                <a:ext cx="254160" cy="134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13DA61F-6659-CDD4-0872-67A125CA16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60409" y="1833689"/>
                  <a:ext cx="271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4579AF5-E0B0-243E-D4D3-FD5263269599}"/>
                    </a:ext>
                  </a:extLst>
                </p14:cNvPr>
                <p14:cNvContentPartPr/>
                <p14:nvPr/>
              </p14:nvContentPartPr>
              <p14:xfrm>
                <a:off x="3720449" y="1720289"/>
                <a:ext cx="40680" cy="413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4579AF5-E0B0-243E-D4D3-FD52632695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11449" y="1711649"/>
                  <a:ext cx="58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055C174-8D97-62A9-FD6D-679E0CFC3881}"/>
                    </a:ext>
                  </a:extLst>
                </p14:cNvPr>
                <p14:cNvContentPartPr/>
                <p14:nvPr/>
              </p14:nvContentPartPr>
              <p14:xfrm>
                <a:off x="4123649" y="1788329"/>
                <a:ext cx="135000" cy="244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055C174-8D97-62A9-FD6D-679E0CFC38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15009" y="1779689"/>
                  <a:ext cx="152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628335-F83C-697E-9F41-B78A4468AD65}"/>
                    </a:ext>
                  </a:extLst>
                </p14:cNvPr>
                <p14:cNvContentPartPr/>
                <p14:nvPr/>
              </p14:nvContentPartPr>
              <p14:xfrm>
                <a:off x="4378169" y="1796969"/>
                <a:ext cx="174600" cy="208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628335-F83C-697E-9F41-B78A4468AD6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69169" y="1787969"/>
                  <a:ext cx="192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68D7370-2781-ABBF-A94D-D7A7DBC40822}"/>
                    </a:ext>
                  </a:extLst>
                </p14:cNvPr>
                <p14:cNvContentPartPr/>
                <p14:nvPr/>
              </p14:nvContentPartPr>
              <p14:xfrm>
                <a:off x="4649969" y="1859249"/>
                <a:ext cx="145800" cy="150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68D7370-2781-ABBF-A94D-D7A7DBC4082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41329" y="1850609"/>
                  <a:ext cx="163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942EE2-4E62-89B7-EB67-48084DA6A010}"/>
                    </a:ext>
                  </a:extLst>
                </p14:cNvPr>
                <p14:cNvContentPartPr/>
                <p14:nvPr/>
              </p14:nvContentPartPr>
              <p14:xfrm>
                <a:off x="4790369" y="1871129"/>
                <a:ext cx="27720" cy="1368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942EE2-4E62-89B7-EB67-48084DA6A0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81369" y="1862489"/>
                  <a:ext cx="45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EE45706-4B92-3AE5-D917-3A008FD04109}"/>
              </a:ext>
            </a:extLst>
          </p:cNvPr>
          <p:cNvGrpSpPr/>
          <p:nvPr/>
        </p:nvGrpSpPr>
        <p:grpSpPr>
          <a:xfrm>
            <a:off x="4997369" y="1741169"/>
            <a:ext cx="699840" cy="336960"/>
            <a:chOff x="4997369" y="1741169"/>
            <a:chExt cx="69984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B7E688F-14F0-0BC5-9DFB-BD64B97D3BED}"/>
                    </a:ext>
                  </a:extLst>
                </p14:cNvPr>
                <p14:cNvContentPartPr/>
                <p14:nvPr/>
              </p14:nvContentPartPr>
              <p14:xfrm>
                <a:off x="4997369" y="1812449"/>
                <a:ext cx="177840" cy="202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B7E688F-14F0-0BC5-9DFB-BD64B97D3BE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88729" y="1803809"/>
                  <a:ext cx="195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691C69-938A-7CDE-6389-9F12803F7453}"/>
                    </a:ext>
                  </a:extLst>
                </p14:cNvPr>
                <p14:cNvContentPartPr/>
                <p14:nvPr/>
              </p14:nvContentPartPr>
              <p14:xfrm>
                <a:off x="5267729" y="1881209"/>
                <a:ext cx="146160" cy="143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691C69-938A-7CDE-6389-9F12803F745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59089" y="1872209"/>
                  <a:ext cx="163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971300-1894-2D13-4206-B44AE5174EA0}"/>
                    </a:ext>
                  </a:extLst>
                </p14:cNvPr>
                <p14:cNvContentPartPr/>
                <p14:nvPr/>
              </p14:nvContentPartPr>
              <p14:xfrm>
                <a:off x="5308769" y="1741169"/>
                <a:ext cx="6840" cy="45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971300-1894-2D13-4206-B44AE5174EA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99769" y="1732529"/>
                  <a:ext cx="24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E6D85EB-8F2D-327A-1810-F80955BB1E6C}"/>
                    </a:ext>
                  </a:extLst>
                </p14:cNvPr>
                <p14:cNvContentPartPr/>
                <p14:nvPr/>
              </p14:nvContentPartPr>
              <p14:xfrm>
                <a:off x="5517569" y="1881209"/>
                <a:ext cx="12240" cy="88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E6D85EB-8F2D-327A-1810-F80955BB1E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08569" y="1872209"/>
                  <a:ext cx="29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E4570CF-54A0-DCD0-C06E-E6BB7E17F190}"/>
                    </a:ext>
                  </a:extLst>
                </p14:cNvPr>
                <p14:cNvContentPartPr/>
                <p14:nvPr/>
              </p14:nvContentPartPr>
              <p14:xfrm>
                <a:off x="5516129" y="1849889"/>
                <a:ext cx="181080" cy="228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E4570CF-54A0-DCD0-C06E-E6BB7E17F1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07489" y="1841249"/>
                  <a:ext cx="19872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D4DF1B5-8C7D-F592-6FAF-7C47D8C82714}"/>
                  </a:ext>
                </a:extLst>
              </p14:cNvPr>
              <p14:cNvContentPartPr/>
              <p14:nvPr/>
            </p14:nvContentPartPr>
            <p14:xfrm>
              <a:off x="5866769" y="1856369"/>
              <a:ext cx="5400" cy="1170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D4DF1B5-8C7D-F592-6FAF-7C47D8C8271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58129" y="1847369"/>
                <a:ext cx="230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EC42288-247A-B797-FE59-8496EE6A0D69}"/>
              </a:ext>
            </a:extLst>
          </p:cNvPr>
          <p:cNvGrpSpPr/>
          <p:nvPr/>
        </p:nvGrpSpPr>
        <p:grpSpPr>
          <a:xfrm>
            <a:off x="6042449" y="1785449"/>
            <a:ext cx="487440" cy="241920"/>
            <a:chOff x="6042449" y="1785449"/>
            <a:chExt cx="48744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69D9AA5-1D07-9272-8C28-E55349EF97B0}"/>
                    </a:ext>
                  </a:extLst>
                </p14:cNvPr>
                <p14:cNvContentPartPr/>
                <p14:nvPr/>
              </p14:nvContentPartPr>
              <p14:xfrm>
                <a:off x="6042449" y="1785449"/>
                <a:ext cx="158400" cy="218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69D9AA5-1D07-9272-8C28-E55349EF97B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33809" y="1776809"/>
                  <a:ext cx="176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B4E413-B447-1DBB-701E-9318BF3BE41C}"/>
                    </a:ext>
                  </a:extLst>
                </p14:cNvPr>
                <p14:cNvContentPartPr/>
                <p14:nvPr/>
              </p14:nvContentPartPr>
              <p14:xfrm>
                <a:off x="6227849" y="1844849"/>
                <a:ext cx="302040" cy="182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B4E413-B447-1DBB-701E-9318BF3BE41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19209" y="1836209"/>
                  <a:ext cx="3196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0996652-4BA6-9AB6-6B4F-92B4A1DA185B}"/>
              </a:ext>
            </a:extLst>
          </p:cNvPr>
          <p:cNvGrpSpPr/>
          <p:nvPr/>
        </p:nvGrpSpPr>
        <p:grpSpPr>
          <a:xfrm>
            <a:off x="6882329" y="1838369"/>
            <a:ext cx="691920" cy="189000"/>
            <a:chOff x="6882329" y="1838369"/>
            <a:chExt cx="6919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F84ABC-F939-11DD-6700-AA9D3953CBC5}"/>
                    </a:ext>
                  </a:extLst>
                </p14:cNvPr>
                <p14:cNvContentPartPr/>
                <p14:nvPr/>
              </p14:nvContentPartPr>
              <p14:xfrm>
                <a:off x="6882329" y="1838369"/>
                <a:ext cx="187920" cy="176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F84ABC-F939-11DD-6700-AA9D3953CB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73689" y="1829729"/>
                  <a:ext cx="20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7937E70-D29C-CFF5-412B-4A3E7EAC90D2}"/>
                    </a:ext>
                  </a:extLst>
                </p14:cNvPr>
                <p14:cNvContentPartPr/>
                <p14:nvPr/>
              </p14:nvContentPartPr>
              <p14:xfrm>
                <a:off x="7142969" y="1907849"/>
                <a:ext cx="231840" cy="119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7937E70-D29C-CFF5-412B-4A3E7EAC90D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33969" y="1899209"/>
                  <a:ext cx="249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149B5E-7743-5DAA-0DEF-976F30EACFE2}"/>
                    </a:ext>
                  </a:extLst>
                </p14:cNvPr>
                <p14:cNvContentPartPr/>
                <p14:nvPr/>
              </p14:nvContentPartPr>
              <p14:xfrm>
                <a:off x="7496489" y="1847009"/>
                <a:ext cx="77760" cy="180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149B5E-7743-5DAA-0DEF-976F30EACF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87849" y="1838009"/>
                  <a:ext cx="954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8DBBA47-4A69-7044-5A4F-E52303E1EDD8}"/>
                  </a:ext>
                </a:extLst>
              </p14:cNvPr>
              <p14:cNvContentPartPr/>
              <p14:nvPr/>
            </p14:nvContentPartPr>
            <p14:xfrm>
              <a:off x="9737129" y="1674209"/>
              <a:ext cx="11520" cy="255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8DBBA47-4A69-7044-5A4F-E52303E1EDD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728129" y="1665569"/>
                <a:ext cx="291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F10F4A2-FD0E-B6DF-9F89-216484AF6481}"/>
              </a:ext>
            </a:extLst>
          </p:cNvPr>
          <p:cNvGrpSpPr/>
          <p:nvPr/>
        </p:nvGrpSpPr>
        <p:grpSpPr>
          <a:xfrm>
            <a:off x="8072489" y="1808129"/>
            <a:ext cx="2057760" cy="391320"/>
            <a:chOff x="8072489" y="1808129"/>
            <a:chExt cx="205776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DDD7404-FA0F-4E54-FDB8-E0BC6442D42E}"/>
                    </a:ext>
                  </a:extLst>
                </p14:cNvPr>
                <p14:cNvContentPartPr/>
                <p14:nvPr/>
              </p14:nvContentPartPr>
              <p14:xfrm>
                <a:off x="8072489" y="1824689"/>
                <a:ext cx="173160" cy="313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DDD7404-FA0F-4E54-FDB8-E0BC6442D4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63489" y="1815689"/>
                  <a:ext cx="190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5752643-CC42-D629-49FB-37677BBA041B}"/>
                    </a:ext>
                  </a:extLst>
                </p14:cNvPr>
                <p14:cNvContentPartPr/>
                <p14:nvPr/>
              </p14:nvContentPartPr>
              <p14:xfrm>
                <a:off x="8379209" y="1876889"/>
                <a:ext cx="154800" cy="322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5752643-CC42-D629-49FB-37677BBA041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70209" y="1868249"/>
                  <a:ext cx="1724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4BD38B4-809F-8740-2920-E700ABC0232E}"/>
                    </a:ext>
                  </a:extLst>
                </p14:cNvPr>
                <p14:cNvContentPartPr/>
                <p14:nvPr/>
              </p14:nvContentPartPr>
              <p14:xfrm>
                <a:off x="8621849" y="1859969"/>
                <a:ext cx="124560" cy="108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4BD38B4-809F-8740-2920-E700ABC0232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12849" y="1851329"/>
                  <a:ext cx="142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E5D8D3-13F1-01AA-E168-97DC13DF2B3D}"/>
                    </a:ext>
                  </a:extLst>
                </p14:cNvPr>
                <p14:cNvContentPartPr/>
                <p14:nvPr/>
              </p14:nvContentPartPr>
              <p14:xfrm>
                <a:off x="8731289" y="1879049"/>
                <a:ext cx="43920" cy="103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E5D8D3-13F1-01AA-E168-97DC13DF2B3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22649" y="1870409"/>
                  <a:ext cx="61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2A16536-139D-711F-9BBB-05812A8C814E}"/>
                    </a:ext>
                  </a:extLst>
                </p14:cNvPr>
                <p14:cNvContentPartPr/>
                <p14:nvPr/>
              </p14:nvContentPartPr>
              <p14:xfrm>
                <a:off x="8919929" y="1822529"/>
                <a:ext cx="200160" cy="306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2A16536-139D-711F-9BBB-05812A8C814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10929" y="1813889"/>
                  <a:ext cx="217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59B9E4-CBC8-A5ED-ED0A-C8DEC0C2293F}"/>
                    </a:ext>
                  </a:extLst>
                </p14:cNvPr>
                <p14:cNvContentPartPr/>
                <p14:nvPr/>
              </p14:nvContentPartPr>
              <p14:xfrm>
                <a:off x="9252209" y="1830449"/>
                <a:ext cx="35280" cy="119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59B9E4-CBC8-A5ED-ED0A-C8DEC0C229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43569" y="1821449"/>
                  <a:ext cx="5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021C8CB-9C4D-461A-88C9-2FBC30C705A9}"/>
                    </a:ext>
                  </a:extLst>
                </p14:cNvPr>
                <p14:cNvContentPartPr/>
                <p14:nvPr/>
              </p14:nvContentPartPr>
              <p14:xfrm>
                <a:off x="9395489" y="1808129"/>
                <a:ext cx="30240" cy="123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021C8CB-9C4D-461A-88C9-2FBC30C705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86849" y="1799489"/>
                  <a:ext cx="47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8810FDC-1BE4-8944-2778-336EC41D8864}"/>
                    </a:ext>
                  </a:extLst>
                </p14:cNvPr>
                <p14:cNvContentPartPr/>
                <p14:nvPr/>
              </p14:nvContentPartPr>
              <p14:xfrm>
                <a:off x="9425369" y="1816409"/>
                <a:ext cx="129960" cy="127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8810FDC-1BE4-8944-2778-336EC41D88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16729" y="1807409"/>
                  <a:ext cx="147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ED83312-A6B1-8B2D-2143-F96DB7F72B00}"/>
                    </a:ext>
                  </a:extLst>
                </p14:cNvPr>
                <p14:cNvContentPartPr/>
                <p14:nvPr/>
              </p14:nvContentPartPr>
              <p14:xfrm>
                <a:off x="9626969" y="1848449"/>
                <a:ext cx="254880" cy="1447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ED83312-A6B1-8B2D-2143-F96DB7F72B0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18329" y="1839449"/>
                  <a:ext cx="272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903462-0BD4-93DA-8FE2-7DCE9AD53BC4}"/>
                    </a:ext>
                  </a:extLst>
                </p14:cNvPr>
                <p14:cNvContentPartPr/>
                <p14:nvPr/>
              </p14:nvContentPartPr>
              <p14:xfrm>
                <a:off x="10015769" y="1809209"/>
                <a:ext cx="114480" cy="201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903462-0BD4-93DA-8FE2-7DCE9AD53B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07129" y="1800569"/>
                  <a:ext cx="1321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7F806DE-23DB-7BDC-1444-D2742EB02CE5}"/>
              </a:ext>
            </a:extLst>
          </p:cNvPr>
          <p:cNvGrpSpPr/>
          <p:nvPr/>
        </p:nvGrpSpPr>
        <p:grpSpPr>
          <a:xfrm>
            <a:off x="10655129" y="1728569"/>
            <a:ext cx="906120" cy="435960"/>
            <a:chOff x="10655129" y="1728569"/>
            <a:chExt cx="90612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80052B1-6E07-05FA-FA4A-B2DA853903DA}"/>
                    </a:ext>
                  </a:extLst>
                </p14:cNvPr>
                <p14:cNvContentPartPr/>
                <p14:nvPr/>
              </p14:nvContentPartPr>
              <p14:xfrm>
                <a:off x="10658729" y="1839449"/>
                <a:ext cx="24480" cy="77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80052B1-6E07-05FA-FA4A-B2DA853903D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49729" y="1830449"/>
                  <a:ext cx="4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D1797C-1F08-AEA1-DC07-DE80EB8C2BD1}"/>
                    </a:ext>
                  </a:extLst>
                </p14:cNvPr>
                <p14:cNvContentPartPr/>
                <p14:nvPr/>
              </p14:nvContentPartPr>
              <p14:xfrm>
                <a:off x="10655129" y="1728569"/>
                <a:ext cx="205560" cy="191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D1797C-1F08-AEA1-DC07-DE80EB8C2B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646129" y="1719929"/>
                  <a:ext cx="223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C57C4AA-02C1-6C71-A23F-77A77B7462AA}"/>
                    </a:ext>
                  </a:extLst>
                </p14:cNvPr>
                <p14:cNvContentPartPr/>
                <p14:nvPr/>
              </p14:nvContentPartPr>
              <p14:xfrm>
                <a:off x="10913969" y="1818209"/>
                <a:ext cx="172800" cy="124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C57C4AA-02C1-6C71-A23F-77A77B7462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05329" y="1809569"/>
                  <a:ext cx="190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0ECDC91-295C-C2A5-D819-BE7C0BBD7D0E}"/>
                    </a:ext>
                  </a:extLst>
                </p14:cNvPr>
                <p14:cNvContentPartPr/>
                <p14:nvPr/>
              </p14:nvContentPartPr>
              <p14:xfrm>
                <a:off x="11117369" y="1833689"/>
                <a:ext cx="186120" cy="330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0ECDC91-295C-C2A5-D819-BE7C0BBD7D0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08729" y="1825049"/>
                  <a:ext cx="203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147FD0F-DBF7-3EFF-9AB9-6E8C71932B1B}"/>
                    </a:ext>
                  </a:extLst>
                </p14:cNvPr>
                <p14:cNvContentPartPr/>
                <p14:nvPr/>
              </p14:nvContentPartPr>
              <p14:xfrm>
                <a:off x="11382689" y="1801649"/>
                <a:ext cx="154440" cy="102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147FD0F-DBF7-3EFF-9AB9-6E8C71932B1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373689" y="1793009"/>
                  <a:ext cx="172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B061079-B73F-8CA8-0A5A-8270EFDEB152}"/>
                    </a:ext>
                  </a:extLst>
                </p14:cNvPr>
                <p14:cNvContentPartPr/>
                <p14:nvPr/>
              </p14:nvContentPartPr>
              <p14:xfrm>
                <a:off x="11487809" y="1812449"/>
                <a:ext cx="73440" cy="121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B061079-B73F-8CA8-0A5A-8270EFDEB1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78809" y="1803809"/>
                  <a:ext cx="9108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19E72502-5781-1A82-B9A7-66CDA7815ED8}"/>
                  </a:ext>
                </a:extLst>
              </p14:cNvPr>
              <p14:cNvContentPartPr/>
              <p14:nvPr/>
            </p14:nvContentPartPr>
            <p14:xfrm>
              <a:off x="11529929" y="1533449"/>
              <a:ext cx="12600" cy="442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19E72502-5781-1A82-B9A7-66CDA7815ED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521289" y="1524449"/>
                <a:ext cx="302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0799FD4-5DB8-7DE0-3D04-DD44FD208838}"/>
                  </a:ext>
                </a:extLst>
              </p14:cNvPr>
              <p14:cNvContentPartPr/>
              <p14:nvPr/>
            </p14:nvContentPartPr>
            <p14:xfrm>
              <a:off x="11710649" y="1867169"/>
              <a:ext cx="108720" cy="540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0799FD4-5DB8-7DE0-3D04-DD44FD20883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701649" y="1858169"/>
                <a:ext cx="12636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9F48CEC-76A3-ACFF-0E7D-86D2282F07C9}"/>
              </a:ext>
            </a:extLst>
          </p:cNvPr>
          <p:cNvGrpSpPr/>
          <p:nvPr/>
        </p:nvGrpSpPr>
        <p:grpSpPr>
          <a:xfrm>
            <a:off x="441569" y="2450369"/>
            <a:ext cx="678600" cy="267120"/>
            <a:chOff x="441569" y="2450369"/>
            <a:chExt cx="67860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18246DD-A390-14B3-79F3-8EC970CE1E5D}"/>
                    </a:ext>
                  </a:extLst>
                </p14:cNvPr>
                <p14:cNvContentPartPr/>
                <p14:nvPr/>
              </p14:nvContentPartPr>
              <p14:xfrm>
                <a:off x="441569" y="2450369"/>
                <a:ext cx="133920" cy="262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18246DD-A390-14B3-79F3-8EC970CE1E5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2929" y="2441729"/>
                  <a:ext cx="151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78B710-FF76-4F9D-53B1-4698355314FC}"/>
                    </a:ext>
                  </a:extLst>
                </p14:cNvPr>
                <p14:cNvContentPartPr/>
                <p14:nvPr/>
              </p14:nvContentPartPr>
              <p14:xfrm>
                <a:off x="658649" y="2483489"/>
                <a:ext cx="163800" cy="234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78B710-FF76-4F9D-53B1-4698355314F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9649" y="2474849"/>
                  <a:ext cx="181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9562BF-C35A-9223-017A-2225A3E1D145}"/>
                    </a:ext>
                  </a:extLst>
                </p14:cNvPr>
                <p14:cNvContentPartPr/>
                <p14:nvPr/>
              </p14:nvContentPartPr>
              <p14:xfrm>
                <a:off x="922169" y="2520569"/>
                <a:ext cx="198000" cy="165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9562BF-C35A-9223-017A-2225A3E1D14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3529" y="2511929"/>
                  <a:ext cx="2156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28CF027-8D77-555E-95A7-2187549B0958}"/>
              </a:ext>
            </a:extLst>
          </p:cNvPr>
          <p:cNvGrpSpPr/>
          <p:nvPr/>
        </p:nvGrpSpPr>
        <p:grpSpPr>
          <a:xfrm>
            <a:off x="1305569" y="2431289"/>
            <a:ext cx="487080" cy="253440"/>
            <a:chOff x="1305569" y="2431289"/>
            <a:chExt cx="48708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3F088DF-1667-28A3-9976-2250C46EF841}"/>
                    </a:ext>
                  </a:extLst>
                </p14:cNvPr>
                <p14:cNvContentPartPr/>
                <p14:nvPr/>
              </p14:nvContentPartPr>
              <p14:xfrm>
                <a:off x="1305569" y="2431289"/>
                <a:ext cx="128520" cy="187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3F088DF-1667-28A3-9976-2250C46EF84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296929" y="2422289"/>
                  <a:ext cx="146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0D8DED3-1811-D9B1-110C-99EE72A8CB82}"/>
                    </a:ext>
                  </a:extLst>
                </p14:cNvPr>
                <p14:cNvContentPartPr/>
                <p14:nvPr/>
              </p14:nvContentPartPr>
              <p14:xfrm>
                <a:off x="1559369" y="2486009"/>
                <a:ext cx="233280" cy="198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0D8DED3-1811-D9B1-110C-99EE72A8CB8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50369" y="2477009"/>
                  <a:ext cx="25092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C8D09BB-0B4B-EA63-C54D-1BB6A6C340CC}"/>
                  </a:ext>
                </a:extLst>
              </p14:cNvPr>
              <p14:cNvContentPartPr/>
              <p14:nvPr/>
            </p14:nvContentPartPr>
            <p14:xfrm>
              <a:off x="1958249" y="2439929"/>
              <a:ext cx="120960" cy="2376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C8D09BB-0B4B-EA63-C54D-1BB6A6C340C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949249" y="2431289"/>
                <a:ext cx="13860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3425CF8-0A2B-C8BC-B27E-E70F9B1A3937}"/>
              </a:ext>
            </a:extLst>
          </p:cNvPr>
          <p:cNvGrpSpPr/>
          <p:nvPr/>
        </p:nvGrpSpPr>
        <p:grpSpPr>
          <a:xfrm>
            <a:off x="2577089" y="2455409"/>
            <a:ext cx="747000" cy="330840"/>
            <a:chOff x="2577089" y="2455409"/>
            <a:chExt cx="74700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AB07971-28BE-5398-EF22-FBD32FC05B16}"/>
                    </a:ext>
                  </a:extLst>
                </p14:cNvPr>
                <p14:cNvContentPartPr/>
                <p14:nvPr/>
              </p14:nvContentPartPr>
              <p14:xfrm>
                <a:off x="2577089" y="2458289"/>
                <a:ext cx="187200" cy="223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AB07971-28BE-5398-EF22-FBD32FC05B1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68449" y="2449289"/>
                  <a:ext cx="204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009B7C1-041E-1828-73EF-D73C52F6EBD8}"/>
                    </a:ext>
                  </a:extLst>
                </p14:cNvPr>
                <p14:cNvContentPartPr/>
                <p14:nvPr/>
              </p14:nvContentPartPr>
              <p14:xfrm>
                <a:off x="2825489" y="2498609"/>
                <a:ext cx="232560" cy="287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009B7C1-041E-1828-73EF-D73C52F6EBD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16489" y="2489969"/>
                  <a:ext cx="2502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0FFE3C7-3F78-5748-D9FF-2FED571D986F}"/>
                    </a:ext>
                  </a:extLst>
                </p14:cNvPr>
                <p14:cNvContentPartPr/>
                <p14:nvPr/>
              </p14:nvContentPartPr>
              <p14:xfrm>
                <a:off x="3219329" y="2455409"/>
                <a:ext cx="104760" cy="193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0FFE3C7-3F78-5748-D9FF-2FED571D986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210689" y="2446409"/>
                  <a:ext cx="12240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F90C4FC-D357-6CBC-DAC0-F54EF8904BF2}"/>
                  </a:ext>
                </a:extLst>
              </p14:cNvPr>
              <p14:cNvContentPartPr/>
              <p14:nvPr/>
            </p14:nvContentPartPr>
            <p14:xfrm>
              <a:off x="4004849" y="2403929"/>
              <a:ext cx="243000" cy="4158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F90C4FC-D357-6CBC-DAC0-F54EF8904BF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995849" y="2394929"/>
                <a:ext cx="260640" cy="43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C16258C-6EF9-DB4C-0879-0BC4495B3F43}"/>
              </a:ext>
            </a:extLst>
          </p:cNvPr>
          <p:cNvGrpSpPr/>
          <p:nvPr/>
        </p:nvGrpSpPr>
        <p:grpSpPr>
          <a:xfrm>
            <a:off x="4653209" y="2359289"/>
            <a:ext cx="1151640" cy="297720"/>
            <a:chOff x="4653209" y="2359289"/>
            <a:chExt cx="115164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E0D1436-C06A-50BE-C5EF-722898926A3B}"/>
                    </a:ext>
                  </a:extLst>
                </p14:cNvPr>
                <p14:cNvContentPartPr/>
                <p14:nvPr/>
              </p14:nvContentPartPr>
              <p14:xfrm>
                <a:off x="4653209" y="2473409"/>
                <a:ext cx="29880" cy="161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E0D1436-C06A-50BE-C5EF-722898926A3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44569" y="2464769"/>
                  <a:ext cx="47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C4871B1-8DA7-18CE-8C40-BAEE6DB161F3}"/>
                    </a:ext>
                  </a:extLst>
                </p14:cNvPr>
                <p14:cNvContentPartPr/>
                <p14:nvPr/>
              </p14:nvContentPartPr>
              <p14:xfrm>
                <a:off x="4679129" y="2462609"/>
                <a:ext cx="159840" cy="194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C4871B1-8DA7-18CE-8C40-BAEE6DB161F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70129" y="2453609"/>
                  <a:ext cx="177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E762D83-0A04-2EEB-0131-FD7C5CF3E08A}"/>
                    </a:ext>
                  </a:extLst>
                </p14:cNvPr>
                <p14:cNvContentPartPr/>
                <p14:nvPr/>
              </p14:nvContentPartPr>
              <p14:xfrm>
                <a:off x="4968569" y="2485289"/>
                <a:ext cx="161640" cy="151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E762D83-0A04-2EEB-0131-FD7C5CF3E08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59929" y="2476649"/>
                  <a:ext cx="179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A9DBD8F-328F-6532-8714-DC02EEF29166}"/>
                    </a:ext>
                  </a:extLst>
                </p14:cNvPr>
                <p14:cNvContentPartPr/>
                <p14:nvPr/>
              </p14:nvContentPartPr>
              <p14:xfrm>
                <a:off x="5138129" y="2484209"/>
                <a:ext cx="21240" cy="137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A9DBD8F-328F-6532-8714-DC02EEF291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29129" y="2475209"/>
                  <a:ext cx="38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47DCF30-74F1-B1DB-E664-222732AB74B5}"/>
                    </a:ext>
                  </a:extLst>
                </p14:cNvPr>
                <p14:cNvContentPartPr/>
                <p14:nvPr/>
              </p14:nvContentPartPr>
              <p14:xfrm>
                <a:off x="5317409" y="2436329"/>
                <a:ext cx="185760" cy="176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47DCF30-74F1-B1DB-E664-222732AB74B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08769" y="2427689"/>
                  <a:ext cx="203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ECF38D4-F02B-B904-2B36-CFFD4B9B37B2}"/>
                    </a:ext>
                  </a:extLst>
                </p14:cNvPr>
                <p14:cNvContentPartPr/>
                <p14:nvPr/>
              </p14:nvContentPartPr>
              <p14:xfrm>
                <a:off x="5601449" y="2484209"/>
                <a:ext cx="164160" cy="128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ECF38D4-F02B-B904-2B36-CFFD4B9B37B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92809" y="2475209"/>
                  <a:ext cx="181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8F7E627-289E-7615-D201-2BC0A41B7D49}"/>
                    </a:ext>
                  </a:extLst>
                </p14:cNvPr>
                <p14:cNvContentPartPr/>
                <p14:nvPr/>
              </p14:nvContentPartPr>
              <p14:xfrm>
                <a:off x="5775689" y="2502929"/>
                <a:ext cx="29160" cy="1166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8F7E627-289E-7615-D201-2BC0A41B7D4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66689" y="2493929"/>
                  <a:ext cx="46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DF6EF96-274E-ADE9-420E-235326084D0D}"/>
                    </a:ext>
                  </a:extLst>
                </p14:cNvPr>
                <p14:cNvContentPartPr/>
                <p14:nvPr/>
              </p14:nvContentPartPr>
              <p14:xfrm>
                <a:off x="5722049" y="2359289"/>
                <a:ext cx="27000" cy="284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DF6EF96-274E-ADE9-420E-235326084D0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13409" y="2350649"/>
                  <a:ext cx="4464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D7BCA45-8C4D-374B-1A44-9B30EC068A2C}"/>
                  </a:ext>
                </a:extLst>
              </p14:cNvPr>
              <p14:cNvContentPartPr/>
              <p14:nvPr/>
            </p14:nvContentPartPr>
            <p14:xfrm>
              <a:off x="6493529" y="2361089"/>
              <a:ext cx="221040" cy="1972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D7BCA45-8C4D-374B-1A44-9B30EC068A2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484889" y="2352089"/>
                <a:ext cx="23868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8869AF5-3886-33B3-15D6-35EA9F0B3E6D}"/>
              </a:ext>
            </a:extLst>
          </p:cNvPr>
          <p:cNvGrpSpPr/>
          <p:nvPr/>
        </p:nvGrpSpPr>
        <p:grpSpPr>
          <a:xfrm>
            <a:off x="7163489" y="2260289"/>
            <a:ext cx="1896840" cy="435600"/>
            <a:chOff x="7163489" y="2260289"/>
            <a:chExt cx="189684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C0132F4-67D7-9B59-ACC1-60343F960118}"/>
                    </a:ext>
                  </a:extLst>
                </p14:cNvPr>
                <p14:cNvContentPartPr/>
                <p14:nvPr/>
              </p14:nvContentPartPr>
              <p14:xfrm>
                <a:off x="7208489" y="2414009"/>
                <a:ext cx="279360" cy="149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C0132F4-67D7-9B59-ACC1-60343F96011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99849" y="2405009"/>
                  <a:ext cx="297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E787545-4425-1FBF-9CF8-59BADD938896}"/>
                    </a:ext>
                  </a:extLst>
                </p14:cNvPr>
                <p14:cNvContentPartPr/>
                <p14:nvPr/>
              </p14:nvContentPartPr>
              <p14:xfrm>
                <a:off x="7163489" y="2332289"/>
                <a:ext cx="56880" cy="3636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E787545-4425-1FBF-9CF8-59BADD9388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54489" y="2323649"/>
                  <a:ext cx="74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9012282-7058-75FA-10ED-B3E670F6558F}"/>
                    </a:ext>
                  </a:extLst>
                </p14:cNvPr>
                <p14:cNvContentPartPr/>
                <p14:nvPr/>
              </p14:nvContentPartPr>
              <p14:xfrm>
                <a:off x="7606289" y="2425169"/>
                <a:ext cx="122400" cy="93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9012282-7058-75FA-10ED-B3E670F6558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97649" y="2416529"/>
                  <a:ext cx="140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F24A7BB-A1E2-0B70-B4BF-654212B23ABF}"/>
                    </a:ext>
                  </a:extLst>
                </p14:cNvPr>
                <p14:cNvContentPartPr/>
                <p14:nvPr/>
              </p14:nvContentPartPr>
              <p14:xfrm>
                <a:off x="7774769" y="2415809"/>
                <a:ext cx="168120" cy="102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F24A7BB-A1E2-0B70-B4BF-654212B23AB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65769" y="2407169"/>
                  <a:ext cx="185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2E05740-3AD1-8C89-6114-3A16CFE50E92}"/>
                    </a:ext>
                  </a:extLst>
                </p14:cNvPr>
                <p14:cNvContentPartPr/>
                <p14:nvPr/>
              </p14:nvContentPartPr>
              <p14:xfrm>
                <a:off x="8086889" y="2430929"/>
                <a:ext cx="157680" cy="110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2E05740-3AD1-8C89-6114-3A16CFE50E9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78249" y="2422289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1B6BCE0-A6BA-E8D0-8C8C-62BD8971D17A}"/>
                    </a:ext>
                  </a:extLst>
                </p14:cNvPr>
                <p14:cNvContentPartPr/>
                <p14:nvPr/>
              </p14:nvContentPartPr>
              <p14:xfrm>
                <a:off x="8153489" y="2333009"/>
                <a:ext cx="133200" cy="236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1B6BCE0-A6BA-E8D0-8C8C-62BD8971D1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44489" y="2324369"/>
                  <a:ext cx="150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063E2BA-EB81-6E9C-140E-0CC63200C620}"/>
                    </a:ext>
                  </a:extLst>
                </p14:cNvPr>
                <p14:cNvContentPartPr/>
                <p14:nvPr/>
              </p14:nvContentPartPr>
              <p14:xfrm>
                <a:off x="8400089" y="2260289"/>
                <a:ext cx="160920" cy="268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063E2BA-EB81-6E9C-140E-0CC63200C6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91449" y="2251289"/>
                  <a:ext cx="178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D2F0287-938A-1391-E2A0-BEE0D4D04118}"/>
                    </a:ext>
                  </a:extLst>
                </p14:cNvPr>
                <p14:cNvContentPartPr/>
                <p14:nvPr/>
              </p14:nvContentPartPr>
              <p14:xfrm>
                <a:off x="8701049" y="2361809"/>
                <a:ext cx="359280" cy="212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D2F0287-938A-1391-E2A0-BEE0D4D0411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92409" y="2353169"/>
                  <a:ext cx="3769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7944E0D-5CE6-C57C-1B14-63B3200A8755}"/>
              </a:ext>
            </a:extLst>
          </p:cNvPr>
          <p:cNvGrpSpPr/>
          <p:nvPr/>
        </p:nvGrpSpPr>
        <p:grpSpPr>
          <a:xfrm>
            <a:off x="9482249" y="2375129"/>
            <a:ext cx="1009800" cy="448200"/>
            <a:chOff x="9482249" y="2375129"/>
            <a:chExt cx="100980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0A9EC8B-0F8A-3217-41E4-37107B52FA00}"/>
                    </a:ext>
                  </a:extLst>
                </p14:cNvPr>
                <p14:cNvContentPartPr/>
                <p14:nvPr/>
              </p14:nvContentPartPr>
              <p14:xfrm>
                <a:off x="9482249" y="2417969"/>
                <a:ext cx="20520" cy="1288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0A9EC8B-0F8A-3217-41E4-37107B52FA0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73609" y="2408969"/>
                  <a:ext cx="38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C6C2517-3CCB-DFBB-9295-A19ECA69A1E7}"/>
                    </a:ext>
                  </a:extLst>
                </p14:cNvPr>
                <p14:cNvContentPartPr/>
                <p14:nvPr/>
              </p14:nvContentPartPr>
              <p14:xfrm>
                <a:off x="9495209" y="2384849"/>
                <a:ext cx="182520" cy="193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C6C2517-3CCB-DFBB-9295-A19ECA69A1E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86209" y="2375849"/>
                  <a:ext cx="200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37A661-7AF4-714F-E011-0AB8F4CBD26D}"/>
                    </a:ext>
                  </a:extLst>
                </p14:cNvPr>
                <p14:cNvContentPartPr/>
                <p14:nvPr/>
              </p14:nvContentPartPr>
              <p14:xfrm>
                <a:off x="9782489" y="2422649"/>
                <a:ext cx="195120" cy="400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37A661-7AF4-714F-E011-0AB8F4CBD26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73489" y="2413649"/>
                  <a:ext cx="2127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BBDE704-68AA-BD76-0346-EBC46D35CFD4}"/>
                    </a:ext>
                  </a:extLst>
                </p14:cNvPr>
                <p14:cNvContentPartPr/>
                <p14:nvPr/>
              </p14:nvContentPartPr>
              <p14:xfrm>
                <a:off x="10079489" y="2415089"/>
                <a:ext cx="176040" cy="129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BBDE704-68AA-BD76-0346-EBC46D35CFD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070489" y="2406089"/>
                  <a:ext cx="193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663598C-3FBE-69AB-B52C-12E4F1E25BD2}"/>
                    </a:ext>
                  </a:extLst>
                </p14:cNvPr>
                <p14:cNvContentPartPr/>
                <p14:nvPr/>
              </p14:nvContentPartPr>
              <p14:xfrm>
                <a:off x="10381169" y="2375129"/>
                <a:ext cx="110880" cy="183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663598C-3FBE-69AB-B52C-12E4F1E25BD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72169" y="2366129"/>
                  <a:ext cx="12852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AC8FA99-38DA-30E8-C687-381483AF539C}"/>
                  </a:ext>
                </a:extLst>
              </p14:cNvPr>
              <p14:cNvContentPartPr/>
              <p14:nvPr/>
            </p14:nvContentPartPr>
            <p14:xfrm>
              <a:off x="10915769" y="2364689"/>
              <a:ext cx="244800" cy="1962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AC8FA99-38DA-30E8-C687-381483AF539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907129" y="2356049"/>
                <a:ext cx="2624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4B7ED20-3E42-9A0C-E4A0-06CC6439DBA7}"/>
                  </a:ext>
                </a:extLst>
              </p14:cNvPr>
              <p14:cNvContentPartPr/>
              <p14:nvPr/>
            </p14:nvContentPartPr>
            <p14:xfrm>
              <a:off x="11327969" y="2393129"/>
              <a:ext cx="208800" cy="17028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4B7ED20-3E42-9A0C-E4A0-06CC6439DBA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319329" y="2384489"/>
                <a:ext cx="22644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271646D-D0B8-A992-8875-CF4881CB95A4}"/>
              </a:ext>
            </a:extLst>
          </p:cNvPr>
          <p:cNvGrpSpPr/>
          <p:nvPr/>
        </p:nvGrpSpPr>
        <p:grpSpPr>
          <a:xfrm>
            <a:off x="408449" y="3114209"/>
            <a:ext cx="465840" cy="288720"/>
            <a:chOff x="408449" y="3114209"/>
            <a:chExt cx="46584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700EC1E-8706-7410-51F3-5E81904196F1}"/>
                    </a:ext>
                  </a:extLst>
                </p14:cNvPr>
                <p14:cNvContentPartPr/>
                <p14:nvPr/>
              </p14:nvContentPartPr>
              <p14:xfrm>
                <a:off x="408449" y="3185489"/>
                <a:ext cx="24120" cy="185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700EC1E-8706-7410-51F3-5E81904196F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9449" y="3176489"/>
                  <a:ext cx="41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749E97C-EAD2-48BD-9807-A6FD7412595C}"/>
                    </a:ext>
                  </a:extLst>
                </p14:cNvPr>
                <p14:cNvContentPartPr/>
                <p14:nvPr/>
              </p14:nvContentPartPr>
              <p14:xfrm>
                <a:off x="421769" y="3166409"/>
                <a:ext cx="179640" cy="236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749E97C-EAD2-48BD-9807-A6FD741259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3129" y="3157769"/>
                  <a:ext cx="197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2B381C1-6516-C30C-9651-C0E695D3B9BE}"/>
                    </a:ext>
                  </a:extLst>
                </p14:cNvPr>
                <p14:cNvContentPartPr/>
                <p14:nvPr/>
              </p14:nvContentPartPr>
              <p14:xfrm>
                <a:off x="702209" y="3248489"/>
                <a:ext cx="164520" cy="106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2B381C1-6516-C30C-9651-C0E695D3B9B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3569" y="3239489"/>
                  <a:ext cx="182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75BDA0F-47E2-2ABB-4A55-794337FFFA15}"/>
                    </a:ext>
                  </a:extLst>
                </p14:cNvPr>
                <p14:cNvContentPartPr/>
                <p14:nvPr/>
              </p14:nvContentPartPr>
              <p14:xfrm>
                <a:off x="835769" y="3114209"/>
                <a:ext cx="38520" cy="249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75BDA0F-47E2-2ABB-4A55-794337FFFA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6769" y="3105569"/>
                  <a:ext cx="5616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74974E3-20BA-357D-5893-C5735A051A74}"/>
              </a:ext>
            </a:extLst>
          </p:cNvPr>
          <p:cNvGrpSpPr/>
          <p:nvPr/>
        </p:nvGrpSpPr>
        <p:grpSpPr>
          <a:xfrm>
            <a:off x="1051049" y="3154529"/>
            <a:ext cx="608760" cy="194040"/>
            <a:chOff x="1051049" y="3154529"/>
            <a:chExt cx="60876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53846D0-4070-8ACC-A91A-2D4918BA0222}"/>
                    </a:ext>
                  </a:extLst>
                </p14:cNvPr>
                <p14:cNvContentPartPr/>
                <p14:nvPr/>
              </p14:nvContentPartPr>
              <p14:xfrm>
                <a:off x="1051049" y="3200609"/>
                <a:ext cx="189720" cy="147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53846D0-4070-8ACC-A91A-2D4918BA022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2049" y="3191609"/>
                  <a:ext cx="207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2AFF1FB-CF1C-59DE-544D-01A2B78B71D4}"/>
                    </a:ext>
                  </a:extLst>
                </p14:cNvPr>
                <p14:cNvContentPartPr/>
                <p14:nvPr/>
              </p14:nvContentPartPr>
              <p14:xfrm>
                <a:off x="1335809" y="3154529"/>
                <a:ext cx="324000" cy="186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2AFF1FB-CF1C-59DE-544D-01A2B78B71D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327169" y="3145889"/>
                  <a:ext cx="34164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8FA344E-115A-BF84-36DC-DDDF25E7A856}"/>
                  </a:ext>
                </a:extLst>
              </p14:cNvPr>
              <p14:cNvContentPartPr/>
              <p14:nvPr/>
            </p14:nvContentPartPr>
            <p14:xfrm>
              <a:off x="1793729" y="3329849"/>
              <a:ext cx="3960" cy="72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8FA344E-115A-BF84-36DC-DDDF25E7A85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785089" y="3321209"/>
                <a:ext cx="21600" cy="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24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D6E3CF-D51C-C0FF-DD4C-B46F757873EB}"/>
                  </a:ext>
                </a:extLst>
              </p14:cNvPr>
              <p14:cNvContentPartPr/>
              <p14:nvPr/>
            </p14:nvContentPartPr>
            <p14:xfrm>
              <a:off x="439409" y="320969"/>
              <a:ext cx="156240" cy="4435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D6E3CF-D51C-C0FF-DD4C-B46F75787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409" y="312329"/>
                <a:ext cx="1738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942B1A5-149D-152D-325A-386CA6AC0F98}"/>
                  </a:ext>
                </a:extLst>
              </p14:cNvPr>
              <p14:cNvContentPartPr/>
              <p14:nvPr/>
            </p14:nvContentPartPr>
            <p14:xfrm>
              <a:off x="705809" y="332129"/>
              <a:ext cx="41400" cy="412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942B1A5-149D-152D-325A-386CA6AC0F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809" y="323129"/>
                <a:ext cx="5904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9686EDF-B38E-059A-5BBE-364413A74F1F}"/>
                  </a:ext>
                </a:extLst>
              </p14:cNvPr>
              <p14:cNvContentPartPr/>
              <p14:nvPr/>
            </p14:nvContentPartPr>
            <p14:xfrm>
              <a:off x="363449" y="238169"/>
              <a:ext cx="415440" cy="142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9686EDF-B38E-059A-5BBE-364413A74F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449" y="229529"/>
                <a:ext cx="433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73EC1BF-067F-CCD8-6B55-D522B8512E4E}"/>
                  </a:ext>
                </a:extLst>
              </p14:cNvPr>
              <p14:cNvContentPartPr/>
              <p14:nvPr/>
            </p14:nvContentPartPr>
            <p14:xfrm>
              <a:off x="931529" y="562889"/>
              <a:ext cx="241920" cy="194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73EC1BF-067F-CCD8-6B55-D522B8512E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889" y="553889"/>
                <a:ext cx="2595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6729620-8ACD-BAA0-231C-202D49662321}"/>
                  </a:ext>
                </a:extLst>
              </p14:cNvPr>
              <p14:cNvContentPartPr/>
              <p14:nvPr/>
            </p14:nvContentPartPr>
            <p14:xfrm>
              <a:off x="1269929" y="612209"/>
              <a:ext cx="120960" cy="428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6729620-8ACD-BAA0-231C-202D496623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0929" y="603569"/>
                <a:ext cx="1386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753F3EB-8C86-7F6E-84A0-2F8477F09A34}"/>
                  </a:ext>
                </a:extLst>
              </p14:cNvPr>
              <p14:cNvContentPartPr/>
              <p14:nvPr/>
            </p14:nvContentPartPr>
            <p14:xfrm>
              <a:off x="1475849" y="592049"/>
              <a:ext cx="196920" cy="1695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753F3EB-8C86-7F6E-84A0-2F8477F09A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7209" y="583409"/>
                <a:ext cx="214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17FFA6-261F-5D98-F73B-855A87414542}"/>
                  </a:ext>
                </a:extLst>
              </p14:cNvPr>
              <p14:cNvContentPartPr/>
              <p14:nvPr/>
            </p14:nvContentPartPr>
            <p14:xfrm>
              <a:off x="1535609" y="382889"/>
              <a:ext cx="5400" cy="9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17FFA6-261F-5D98-F73B-855A874145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6969" y="374249"/>
                <a:ext cx="23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E29D930-AF37-136E-AC20-6C09144CAF3D}"/>
                  </a:ext>
                </a:extLst>
              </p14:cNvPr>
              <p14:cNvContentPartPr/>
              <p14:nvPr/>
            </p14:nvContentPartPr>
            <p14:xfrm>
              <a:off x="1795169" y="332129"/>
              <a:ext cx="124200" cy="380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E29D930-AF37-136E-AC20-6C09144CAF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6529" y="323129"/>
                <a:ext cx="1418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F30A958-680D-5E6A-4EE0-080C8FBBC464}"/>
                  </a:ext>
                </a:extLst>
              </p14:cNvPr>
              <p14:cNvContentPartPr/>
              <p14:nvPr/>
            </p14:nvContentPartPr>
            <p14:xfrm>
              <a:off x="2116649" y="515009"/>
              <a:ext cx="211680" cy="2152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F30A958-680D-5E6A-4EE0-080C8FBBC46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8009" y="506009"/>
                <a:ext cx="22932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BDB5171-264C-F40F-2D50-E0C02A9EEF16}"/>
              </a:ext>
            </a:extLst>
          </p:cNvPr>
          <p:cNvGrpSpPr/>
          <p:nvPr/>
        </p:nvGrpSpPr>
        <p:grpSpPr>
          <a:xfrm>
            <a:off x="2513009" y="363809"/>
            <a:ext cx="833760" cy="480600"/>
            <a:chOff x="2513009" y="363809"/>
            <a:chExt cx="83376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0021EA-CE0C-99A5-C5A8-7A93D162EA41}"/>
                    </a:ext>
                  </a:extLst>
                </p14:cNvPr>
                <p14:cNvContentPartPr/>
                <p14:nvPr/>
              </p14:nvContentPartPr>
              <p14:xfrm>
                <a:off x="2513009" y="488009"/>
                <a:ext cx="133560" cy="356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0021EA-CE0C-99A5-C5A8-7A93D162EA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4009" y="479369"/>
                  <a:ext cx="15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06E5F53-0107-4A70-105A-2BAA531C7CDB}"/>
                    </a:ext>
                  </a:extLst>
                </p14:cNvPr>
                <p14:cNvContentPartPr/>
                <p14:nvPr/>
              </p14:nvContentPartPr>
              <p14:xfrm>
                <a:off x="2791649" y="497369"/>
                <a:ext cx="235080" cy="134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06E5F53-0107-4A70-105A-2BAA531C7C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82649" y="488729"/>
                  <a:ext cx="252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3CCBE7-0640-57A5-9709-0B6BCFEB85A8}"/>
                    </a:ext>
                  </a:extLst>
                </p14:cNvPr>
                <p14:cNvContentPartPr/>
                <p14:nvPr/>
              </p14:nvContentPartPr>
              <p14:xfrm>
                <a:off x="2764649" y="363809"/>
                <a:ext cx="92160" cy="462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3CCBE7-0640-57A5-9709-0B6BCFEB85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55649" y="355169"/>
                  <a:ext cx="1098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B195E9-08BF-2FDD-62DB-61CF9DDBA264}"/>
                    </a:ext>
                  </a:extLst>
                </p14:cNvPr>
                <p14:cNvContentPartPr/>
                <p14:nvPr/>
              </p14:nvContentPartPr>
              <p14:xfrm>
                <a:off x="3168569" y="476489"/>
                <a:ext cx="178200" cy="156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B195E9-08BF-2FDD-62DB-61CF9DDBA2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9929" y="467489"/>
                  <a:ext cx="1958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82BE291-662C-F628-493D-B74A1F563856}"/>
              </a:ext>
            </a:extLst>
          </p:cNvPr>
          <p:cNvGrpSpPr/>
          <p:nvPr/>
        </p:nvGrpSpPr>
        <p:grpSpPr>
          <a:xfrm>
            <a:off x="3667889" y="486209"/>
            <a:ext cx="72360" cy="146520"/>
            <a:chOff x="3667889" y="486209"/>
            <a:chExt cx="7236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22AA16-29F7-6794-E094-7F1E08B9C63D}"/>
                    </a:ext>
                  </a:extLst>
                </p14:cNvPr>
                <p14:cNvContentPartPr/>
                <p14:nvPr/>
              </p14:nvContentPartPr>
              <p14:xfrm>
                <a:off x="3667889" y="486209"/>
                <a:ext cx="23040" cy="2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22AA16-29F7-6794-E094-7F1E08B9C63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8889" y="477569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493D98-E0CC-728D-5F52-3E4FD24CFA3E}"/>
                    </a:ext>
                  </a:extLst>
                </p14:cNvPr>
                <p14:cNvContentPartPr/>
                <p14:nvPr/>
              </p14:nvContentPartPr>
              <p14:xfrm>
                <a:off x="3712889" y="624449"/>
                <a:ext cx="27360" cy="8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493D98-E0CC-728D-5F52-3E4FD24CFA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3889" y="615809"/>
                  <a:ext cx="45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1862603-5C81-17C6-993D-9E205D9EEB0E}"/>
              </a:ext>
            </a:extLst>
          </p:cNvPr>
          <p:cNvGrpSpPr/>
          <p:nvPr/>
        </p:nvGrpSpPr>
        <p:grpSpPr>
          <a:xfrm>
            <a:off x="4239569" y="280649"/>
            <a:ext cx="1277280" cy="405000"/>
            <a:chOff x="4239569" y="280649"/>
            <a:chExt cx="12772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3B209B-388F-8C9A-4B66-80BA1434BC85}"/>
                    </a:ext>
                  </a:extLst>
                </p14:cNvPr>
                <p14:cNvContentPartPr/>
                <p14:nvPr/>
              </p14:nvContentPartPr>
              <p14:xfrm>
                <a:off x="4396889" y="280649"/>
                <a:ext cx="215280" cy="405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3B209B-388F-8C9A-4B66-80BA1434BC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8249" y="272009"/>
                  <a:ext cx="2329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40B2F6-3A8C-9EFE-9C43-0028BC1A634E}"/>
                    </a:ext>
                  </a:extLst>
                </p14:cNvPr>
                <p14:cNvContentPartPr/>
                <p14:nvPr/>
              </p14:nvContentPartPr>
              <p14:xfrm>
                <a:off x="4239569" y="296849"/>
                <a:ext cx="15120" cy="34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40B2F6-3A8C-9EFE-9C43-0028BC1A63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0929" y="287849"/>
                  <a:ext cx="32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21E6A3-A5CA-1956-8810-87399DFE9D03}"/>
                    </a:ext>
                  </a:extLst>
                </p14:cNvPr>
                <p14:cNvContentPartPr/>
                <p14:nvPr/>
              </p14:nvContentPartPr>
              <p14:xfrm>
                <a:off x="4760489" y="453809"/>
                <a:ext cx="102240" cy="192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21E6A3-A5CA-1956-8810-87399DFE9D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1489" y="445169"/>
                  <a:ext cx="119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D052B8B-E232-893A-25FA-634B7EBB234B}"/>
                    </a:ext>
                  </a:extLst>
                </p14:cNvPr>
                <p14:cNvContentPartPr/>
                <p14:nvPr/>
              </p14:nvContentPartPr>
              <p14:xfrm>
                <a:off x="4944809" y="473969"/>
                <a:ext cx="150480" cy="172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D052B8B-E232-893A-25FA-634B7EBB23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35809" y="465329"/>
                  <a:ext cx="168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F37443-BC15-CCCB-44CC-1AC8B3EA4BEF}"/>
                    </a:ext>
                  </a:extLst>
                </p14:cNvPr>
                <p14:cNvContentPartPr/>
                <p14:nvPr/>
              </p14:nvContentPartPr>
              <p14:xfrm>
                <a:off x="5247569" y="509969"/>
                <a:ext cx="269280" cy="142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F37443-BC15-CCCB-44CC-1AC8B3EA4B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8929" y="501329"/>
                  <a:ext cx="28692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8E6E1D4-B406-485F-05B0-663B9B940428}"/>
                  </a:ext>
                </a:extLst>
              </p14:cNvPr>
              <p14:cNvContentPartPr/>
              <p14:nvPr/>
            </p14:nvContentPartPr>
            <p14:xfrm>
              <a:off x="6093569" y="487649"/>
              <a:ext cx="305640" cy="2325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8E6E1D4-B406-485F-05B0-663B9B94042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4569" y="479009"/>
                <a:ext cx="32328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8BB03B01-3A8B-E46F-DAD7-8E56F8A6D466}"/>
              </a:ext>
            </a:extLst>
          </p:cNvPr>
          <p:cNvGrpSpPr/>
          <p:nvPr/>
        </p:nvGrpSpPr>
        <p:grpSpPr>
          <a:xfrm>
            <a:off x="7170329" y="389729"/>
            <a:ext cx="928440" cy="512280"/>
            <a:chOff x="7170329" y="389729"/>
            <a:chExt cx="92844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2FA407-34EB-2137-422A-30AF951CF1AD}"/>
                    </a:ext>
                  </a:extLst>
                </p14:cNvPr>
                <p14:cNvContentPartPr/>
                <p14:nvPr/>
              </p14:nvContentPartPr>
              <p14:xfrm>
                <a:off x="7170329" y="414209"/>
                <a:ext cx="236160" cy="487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2FA407-34EB-2137-422A-30AF951CF1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1689" y="405209"/>
                  <a:ext cx="2538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0F7C35-6CCD-5AD3-476D-E1053CE5BF97}"/>
                    </a:ext>
                  </a:extLst>
                </p14:cNvPr>
                <p14:cNvContentPartPr/>
                <p14:nvPr/>
              </p14:nvContentPartPr>
              <p14:xfrm>
                <a:off x="7523849" y="456329"/>
                <a:ext cx="76680" cy="211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0F7C35-6CCD-5AD3-476D-E1053CE5BF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15209" y="447689"/>
                  <a:ext cx="94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7701E3-A9C2-71F3-9215-6024C39A546F}"/>
                    </a:ext>
                  </a:extLst>
                </p14:cNvPr>
                <p14:cNvContentPartPr/>
                <p14:nvPr/>
              </p14:nvContentPartPr>
              <p14:xfrm>
                <a:off x="7744169" y="480809"/>
                <a:ext cx="150120" cy="182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7701E3-A9C2-71F3-9215-6024C39A54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5169" y="472169"/>
                  <a:ext cx="167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1C29054-7FE8-104C-B8B8-D63162FE50FF}"/>
                    </a:ext>
                  </a:extLst>
                </p14:cNvPr>
                <p14:cNvContentPartPr/>
                <p14:nvPr/>
              </p14:nvContentPartPr>
              <p14:xfrm>
                <a:off x="7735889" y="507809"/>
                <a:ext cx="155880" cy="153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1C29054-7FE8-104C-B8B8-D63162FE50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7249" y="498809"/>
                  <a:ext cx="173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37B371B-51BF-CC42-A381-793ADB369FDD}"/>
                    </a:ext>
                  </a:extLst>
                </p14:cNvPr>
                <p14:cNvContentPartPr/>
                <p14:nvPr/>
              </p14:nvContentPartPr>
              <p14:xfrm>
                <a:off x="7983569" y="389729"/>
                <a:ext cx="115200" cy="307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37B371B-51BF-CC42-A381-793ADB369F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74929" y="381089"/>
                  <a:ext cx="1328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056AC2B-CA77-F84A-46C6-C3DE14906895}"/>
              </a:ext>
            </a:extLst>
          </p:cNvPr>
          <p:cNvGrpSpPr/>
          <p:nvPr/>
        </p:nvGrpSpPr>
        <p:grpSpPr>
          <a:xfrm>
            <a:off x="8320169" y="529769"/>
            <a:ext cx="134640" cy="117000"/>
            <a:chOff x="8320169" y="529769"/>
            <a:chExt cx="13464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C50E9E5-9BC2-D5E1-1E8D-6D84088CA71C}"/>
                    </a:ext>
                  </a:extLst>
                </p14:cNvPr>
                <p14:cNvContentPartPr/>
                <p14:nvPr/>
              </p14:nvContentPartPr>
              <p14:xfrm>
                <a:off x="8320169" y="529769"/>
                <a:ext cx="127440" cy="24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C50E9E5-9BC2-D5E1-1E8D-6D84088CA7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11529" y="521129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B2742AA-E13A-D661-14F8-EBEFADC2C465}"/>
                    </a:ext>
                  </a:extLst>
                </p14:cNvPr>
                <p14:cNvContentPartPr/>
                <p14:nvPr/>
              </p14:nvContentPartPr>
              <p14:xfrm>
                <a:off x="8320169" y="638129"/>
                <a:ext cx="134640" cy="8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B2742AA-E13A-D661-14F8-EBEFADC2C4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11529" y="629129"/>
                  <a:ext cx="152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7F3F475-7E70-9742-68CE-CEF1970205E7}"/>
              </a:ext>
            </a:extLst>
          </p:cNvPr>
          <p:cNvGrpSpPr/>
          <p:nvPr/>
        </p:nvGrpSpPr>
        <p:grpSpPr>
          <a:xfrm>
            <a:off x="8779169" y="349049"/>
            <a:ext cx="502200" cy="334080"/>
            <a:chOff x="8779169" y="349049"/>
            <a:chExt cx="5022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188114A-6985-66B1-5BBE-978C346182B0}"/>
                    </a:ext>
                  </a:extLst>
                </p14:cNvPr>
                <p14:cNvContentPartPr/>
                <p14:nvPr/>
              </p14:nvContentPartPr>
              <p14:xfrm>
                <a:off x="8779169" y="349049"/>
                <a:ext cx="16200" cy="283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188114A-6985-66B1-5BBE-978C346182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70529" y="340049"/>
                  <a:ext cx="33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5B37FC-1C8F-3CA8-3683-0B166D436283}"/>
                    </a:ext>
                  </a:extLst>
                </p14:cNvPr>
                <p14:cNvContentPartPr/>
                <p14:nvPr/>
              </p14:nvContentPartPr>
              <p14:xfrm>
                <a:off x="8936849" y="449849"/>
                <a:ext cx="183960" cy="146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5B37FC-1C8F-3CA8-3683-0B166D4362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27849" y="441209"/>
                  <a:ext cx="20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70C3A9-EB9A-D23B-8A5B-49EB5957CE54}"/>
                    </a:ext>
                  </a:extLst>
                </p14:cNvPr>
                <p14:cNvContentPartPr/>
                <p14:nvPr/>
              </p14:nvContentPartPr>
              <p14:xfrm>
                <a:off x="8939369" y="437969"/>
                <a:ext cx="180000" cy="205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70C3A9-EB9A-D23B-8A5B-49EB5957CE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0369" y="428969"/>
                  <a:ext cx="197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82DBD1-59FD-8C12-449B-4AEA023881D6}"/>
                    </a:ext>
                  </a:extLst>
                </p14:cNvPr>
                <p14:cNvContentPartPr/>
                <p14:nvPr/>
              </p14:nvContentPartPr>
              <p14:xfrm>
                <a:off x="9259769" y="352289"/>
                <a:ext cx="21600" cy="330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82DBD1-59FD-8C12-449B-4AEA023881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51129" y="343649"/>
                  <a:ext cx="39240" cy="348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DE522F0-8C36-5405-27C2-F66EE256A233}"/>
              </a:ext>
            </a:extLst>
          </p:cNvPr>
          <p:cNvCxnSpPr/>
          <p:nvPr/>
        </p:nvCxnSpPr>
        <p:spPr>
          <a:xfrm flipV="1">
            <a:off x="4612169" y="1148316"/>
            <a:ext cx="0" cy="422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1D64180-A2D2-F4F5-C3BE-7887D32A77E8}"/>
              </a:ext>
            </a:extLst>
          </p:cNvPr>
          <p:cNvCxnSpPr/>
          <p:nvPr/>
        </p:nvCxnSpPr>
        <p:spPr>
          <a:xfrm>
            <a:off x="2116649" y="3429000"/>
            <a:ext cx="6203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2D0A2B6-1EA0-1771-55DD-75CD0F62B421}"/>
                  </a:ext>
                </a:extLst>
              </p14:cNvPr>
              <p14:cNvContentPartPr/>
              <p14:nvPr/>
            </p14:nvContentPartPr>
            <p14:xfrm>
              <a:off x="4623329" y="3449729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2D0A2B6-1EA0-1771-55DD-75CD0F62B42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14329" y="34410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2A9D97DA-F16C-6523-4A9B-A11AB5C69162}"/>
              </a:ext>
            </a:extLst>
          </p:cNvPr>
          <p:cNvGrpSpPr/>
          <p:nvPr/>
        </p:nvGrpSpPr>
        <p:grpSpPr>
          <a:xfrm>
            <a:off x="4365209" y="3405809"/>
            <a:ext cx="282960" cy="435600"/>
            <a:chOff x="4365209" y="3405809"/>
            <a:chExt cx="28296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E5A0919-0094-DB25-4CB1-40BB0869E332}"/>
                    </a:ext>
                  </a:extLst>
                </p14:cNvPr>
                <p14:cNvContentPartPr/>
                <p14:nvPr/>
              </p14:nvContentPartPr>
              <p14:xfrm>
                <a:off x="4588409" y="3405809"/>
                <a:ext cx="59760" cy="53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E5A0919-0094-DB25-4CB1-40BB0869E3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79769" y="3397169"/>
                  <a:ext cx="77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275310-271B-41A1-2AD7-88899FAAF604}"/>
                    </a:ext>
                  </a:extLst>
                </p14:cNvPr>
                <p14:cNvContentPartPr/>
                <p14:nvPr/>
              </p14:nvContentPartPr>
              <p14:xfrm>
                <a:off x="4365209" y="3569609"/>
                <a:ext cx="147600" cy="271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275310-271B-41A1-2AD7-88899FAAF6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56209" y="3560969"/>
                  <a:ext cx="165240" cy="28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D59AEE8-1EE2-7607-879D-BF430C90337C}"/>
              </a:ext>
            </a:extLst>
          </p:cNvPr>
          <p:cNvCxnSpPr/>
          <p:nvPr/>
        </p:nvCxnSpPr>
        <p:spPr>
          <a:xfrm flipV="1">
            <a:off x="4623329" y="1604980"/>
            <a:ext cx="2252361" cy="18447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7CA9E21-11EC-C8AE-B711-251A19281309}"/>
              </a:ext>
            </a:extLst>
          </p:cNvPr>
          <p:cNvCxnSpPr>
            <a:cxnSpLocks/>
          </p:cNvCxnSpPr>
          <p:nvPr/>
        </p:nvCxnSpPr>
        <p:spPr>
          <a:xfrm flipH="1" flipV="1">
            <a:off x="2328329" y="1658679"/>
            <a:ext cx="2295000" cy="17703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7938AC0-7CDE-4B4A-7F58-CB740D0B523B}"/>
                  </a:ext>
                </a:extLst>
              </p14:cNvPr>
              <p14:cNvContentPartPr/>
              <p14:nvPr/>
            </p14:nvContentPartPr>
            <p14:xfrm>
              <a:off x="7092209" y="1605089"/>
              <a:ext cx="221040" cy="2894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7938AC0-7CDE-4B4A-7F58-CB740D0B523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83209" y="1596089"/>
                <a:ext cx="238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C2E4CE3-7054-2F1A-12B4-3840A7107C84}"/>
                  </a:ext>
                </a:extLst>
              </p14:cNvPr>
              <p14:cNvContentPartPr/>
              <p14:nvPr/>
            </p14:nvContentPartPr>
            <p14:xfrm>
              <a:off x="7471289" y="1747649"/>
              <a:ext cx="156960" cy="375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C2E4CE3-7054-2F1A-12B4-3840A7107C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62649" y="1738649"/>
                <a:ext cx="17460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712AE6B6-13DD-1431-6FED-78DEB08CE6EB}"/>
              </a:ext>
            </a:extLst>
          </p:cNvPr>
          <p:cNvGrpSpPr/>
          <p:nvPr/>
        </p:nvGrpSpPr>
        <p:grpSpPr>
          <a:xfrm>
            <a:off x="921809" y="5492009"/>
            <a:ext cx="1179360" cy="758520"/>
            <a:chOff x="921809" y="5492009"/>
            <a:chExt cx="117936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CFF375-90D3-7848-A2FA-5C48FD7C1ABF}"/>
                    </a:ext>
                  </a:extLst>
                </p14:cNvPr>
                <p14:cNvContentPartPr/>
                <p14:nvPr/>
              </p14:nvContentPartPr>
              <p14:xfrm>
                <a:off x="921809" y="5492009"/>
                <a:ext cx="372240" cy="75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CFF375-90D3-7848-A2FA-5C48FD7C1A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3169" y="5483009"/>
                  <a:ext cx="38988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9F4E73-AA66-D786-1618-060771B92641}"/>
                    </a:ext>
                  </a:extLst>
                </p14:cNvPr>
                <p14:cNvContentPartPr/>
                <p14:nvPr/>
              </p14:nvContentPartPr>
              <p14:xfrm>
                <a:off x="957449" y="5984849"/>
                <a:ext cx="181440" cy="39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9F4E73-AA66-D786-1618-060771B926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8449" y="5975849"/>
                  <a:ext cx="19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0E1864-36F3-8596-62D1-6190B3BB102E}"/>
                    </a:ext>
                  </a:extLst>
                </p14:cNvPr>
                <p14:cNvContentPartPr/>
                <p14:nvPr/>
              </p14:nvContentPartPr>
              <p14:xfrm>
                <a:off x="1339769" y="5855969"/>
                <a:ext cx="162360" cy="337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0E1864-36F3-8596-62D1-6190B3BB10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31129" y="5846969"/>
                  <a:ext cx="180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FF99B45-4AC1-F972-1377-656F16EEF8C3}"/>
                    </a:ext>
                  </a:extLst>
                </p14:cNvPr>
                <p14:cNvContentPartPr/>
                <p14:nvPr/>
              </p14:nvContentPartPr>
              <p14:xfrm>
                <a:off x="1578089" y="5984849"/>
                <a:ext cx="212400" cy="189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FF99B45-4AC1-F972-1377-656F16EEF8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69089" y="5975849"/>
                  <a:ext cx="23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CE3532-070B-D7EA-56AA-BD41FC42F88B}"/>
                    </a:ext>
                  </a:extLst>
                </p14:cNvPr>
                <p14:cNvContentPartPr/>
                <p14:nvPr/>
              </p14:nvContentPartPr>
              <p14:xfrm>
                <a:off x="1626329" y="5935889"/>
                <a:ext cx="169920" cy="231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CE3532-070B-D7EA-56AA-BD41FC42F88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17689" y="5927249"/>
                  <a:ext cx="187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285D48-8B61-2067-9846-0782ED2002A5}"/>
                    </a:ext>
                  </a:extLst>
                </p14:cNvPr>
                <p14:cNvContentPartPr/>
                <p14:nvPr/>
              </p14:nvContentPartPr>
              <p14:xfrm>
                <a:off x="1918289" y="5828249"/>
                <a:ext cx="182880" cy="351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285D48-8B61-2067-9846-0782ED2002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09649" y="5819249"/>
                  <a:ext cx="20052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4F39138-FC08-CF6E-EDFA-5BC0B6E3A5E2}"/>
              </a:ext>
            </a:extLst>
          </p:cNvPr>
          <p:cNvGrpSpPr/>
          <p:nvPr/>
        </p:nvGrpSpPr>
        <p:grpSpPr>
          <a:xfrm>
            <a:off x="2313209" y="6001769"/>
            <a:ext cx="261000" cy="101880"/>
            <a:chOff x="2313209" y="6001769"/>
            <a:chExt cx="26100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6BAA09-EE46-CD93-DE00-386CD4DC2348}"/>
                    </a:ext>
                  </a:extLst>
                </p14:cNvPr>
                <p14:cNvContentPartPr/>
                <p14:nvPr/>
              </p14:nvContentPartPr>
              <p14:xfrm>
                <a:off x="2313209" y="6001769"/>
                <a:ext cx="185400" cy="26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6BAA09-EE46-CD93-DE00-386CD4DC234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4569" y="5993129"/>
                  <a:ext cx="20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95612FE-6767-26C8-A48A-DB7D05992552}"/>
                    </a:ext>
                  </a:extLst>
                </p14:cNvPr>
                <p14:cNvContentPartPr/>
                <p14:nvPr/>
              </p14:nvContentPartPr>
              <p14:xfrm>
                <a:off x="2380169" y="6090689"/>
                <a:ext cx="194040" cy="12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95612FE-6767-26C8-A48A-DB7D059925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1169" y="6082049"/>
                  <a:ext cx="211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C4A0601-78E2-6E3F-DC1B-6FAE1F0FC4AF}"/>
              </a:ext>
            </a:extLst>
          </p:cNvPr>
          <p:cNvGrpSpPr/>
          <p:nvPr/>
        </p:nvGrpSpPr>
        <p:grpSpPr>
          <a:xfrm>
            <a:off x="2927009" y="5725289"/>
            <a:ext cx="586440" cy="335160"/>
            <a:chOff x="2927009" y="5725289"/>
            <a:chExt cx="58644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4BF667B-F83D-FBB4-396C-681CAAFC89C5}"/>
                    </a:ext>
                  </a:extLst>
                </p14:cNvPr>
                <p14:cNvContentPartPr/>
                <p14:nvPr/>
              </p14:nvContentPartPr>
              <p14:xfrm>
                <a:off x="2927009" y="5725289"/>
                <a:ext cx="34560" cy="335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4BF667B-F83D-FBB4-396C-681CAAFC89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18369" y="5716649"/>
                  <a:ext cx="52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68AC29-3F76-4AC2-4975-D960E389FED1}"/>
                    </a:ext>
                  </a:extLst>
                </p14:cNvPr>
                <p14:cNvContentPartPr/>
                <p14:nvPr/>
              </p14:nvContentPartPr>
              <p14:xfrm>
                <a:off x="3120689" y="5846609"/>
                <a:ext cx="243360" cy="206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68AC29-3F76-4AC2-4975-D960E389FE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2049" y="5837969"/>
                  <a:ext cx="261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9A1F62-FF1C-2847-E325-F09F2649D079}"/>
                    </a:ext>
                  </a:extLst>
                </p14:cNvPr>
                <p14:cNvContentPartPr/>
                <p14:nvPr/>
              </p14:nvContentPartPr>
              <p14:xfrm>
                <a:off x="3166769" y="5843009"/>
                <a:ext cx="154800" cy="201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9A1F62-FF1C-2847-E325-F09F2649D0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58129" y="5834009"/>
                  <a:ext cx="172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2739EF-AF8E-60F8-A41B-4C4D3B12CED4}"/>
                    </a:ext>
                  </a:extLst>
                </p14:cNvPr>
                <p14:cNvContentPartPr/>
                <p14:nvPr/>
              </p14:nvContentPartPr>
              <p14:xfrm>
                <a:off x="3457289" y="5756609"/>
                <a:ext cx="56160" cy="277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2739EF-AF8E-60F8-A41B-4C4D3B12CE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8289" y="5747609"/>
                  <a:ext cx="73800" cy="2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AEC49C6-00C9-9BBD-CABA-7419DB82FBEB}"/>
                  </a:ext>
                </a:extLst>
              </p14:cNvPr>
              <p14:cNvContentPartPr/>
              <p14:nvPr/>
            </p14:nvContentPartPr>
            <p14:xfrm>
              <a:off x="4251449" y="5778569"/>
              <a:ext cx="214560" cy="2959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AEC49C6-00C9-9BBD-CABA-7419DB82FBE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242809" y="5769929"/>
                <a:ext cx="23220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9FEAE5B-9790-6DE5-6D9A-B75A8993B007}"/>
              </a:ext>
            </a:extLst>
          </p:cNvPr>
          <p:cNvGrpSpPr/>
          <p:nvPr/>
        </p:nvGrpSpPr>
        <p:grpSpPr>
          <a:xfrm>
            <a:off x="4987289" y="5888729"/>
            <a:ext cx="196920" cy="120960"/>
            <a:chOff x="4987289" y="5888729"/>
            <a:chExt cx="19692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43594E-37DC-EC22-A454-BE75D98687B5}"/>
                    </a:ext>
                  </a:extLst>
                </p14:cNvPr>
                <p14:cNvContentPartPr/>
                <p14:nvPr/>
              </p14:nvContentPartPr>
              <p14:xfrm>
                <a:off x="4987289" y="5888729"/>
                <a:ext cx="196920" cy="8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543594E-37DC-EC22-A454-BE75D98687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78649" y="5879729"/>
                  <a:ext cx="214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64E9C5-74E7-FB56-6E39-7E7FC32FA894}"/>
                    </a:ext>
                  </a:extLst>
                </p14:cNvPr>
                <p14:cNvContentPartPr/>
                <p14:nvPr/>
              </p14:nvContentPartPr>
              <p14:xfrm>
                <a:off x="5025449" y="5988449"/>
                <a:ext cx="158760" cy="21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64E9C5-74E7-FB56-6E39-7E7FC32FA8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16809" y="5979809"/>
                  <a:ext cx="1764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274EC54-CCE2-A9DC-7796-7A38689F8CAB}"/>
              </a:ext>
            </a:extLst>
          </p:cNvPr>
          <p:cNvGrpSpPr/>
          <p:nvPr/>
        </p:nvGrpSpPr>
        <p:grpSpPr>
          <a:xfrm>
            <a:off x="5602529" y="5677769"/>
            <a:ext cx="1045080" cy="500760"/>
            <a:chOff x="5602529" y="5677769"/>
            <a:chExt cx="104508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BDB700-DE35-60D0-2F84-D0BA7A430B0E}"/>
                    </a:ext>
                  </a:extLst>
                </p14:cNvPr>
                <p14:cNvContentPartPr/>
                <p14:nvPr/>
              </p14:nvContentPartPr>
              <p14:xfrm>
                <a:off x="5602529" y="5677769"/>
                <a:ext cx="295200" cy="500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BDB700-DE35-60D0-2F84-D0BA7A430B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93529" y="5668769"/>
                  <a:ext cx="3128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A732A2D-306D-0901-41A2-14095A75660F}"/>
                    </a:ext>
                  </a:extLst>
                </p14:cNvPr>
                <p14:cNvContentPartPr/>
                <p14:nvPr/>
              </p14:nvContentPartPr>
              <p14:xfrm>
                <a:off x="6020129" y="5735369"/>
                <a:ext cx="142560" cy="275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A732A2D-306D-0901-41A2-14095A7566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11129" y="5726729"/>
                  <a:ext cx="160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4522E8D-D71C-BE32-AD16-1B009E296423}"/>
                    </a:ext>
                  </a:extLst>
                </p14:cNvPr>
                <p14:cNvContentPartPr/>
                <p14:nvPr/>
              </p14:nvContentPartPr>
              <p14:xfrm>
                <a:off x="6239009" y="5838689"/>
                <a:ext cx="188280" cy="156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4522E8D-D71C-BE32-AD16-1B009E2964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30369" y="5830049"/>
                  <a:ext cx="205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970DBF-ABC9-EDB9-F619-E47075DB6C85}"/>
                    </a:ext>
                  </a:extLst>
                </p14:cNvPr>
                <p14:cNvContentPartPr/>
                <p14:nvPr/>
              </p14:nvContentPartPr>
              <p14:xfrm>
                <a:off x="6234329" y="5847689"/>
                <a:ext cx="192240" cy="131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970DBF-ABC9-EDB9-F619-E47075DB6C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25689" y="5839049"/>
                  <a:ext cx="20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7C925D5-CF42-96EE-19C0-5215695A0798}"/>
                    </a:ext>
                  </a:extLst>
                </p14:cNvPr>
                <p14:cNvContentPartPr/>
                <p14:nvPr/>
              </p14:nvContentPartPr>
              <p14:xfrm>
                <a:off x="6494969" y="5692889"/>
                <a:ext cx="152640" cy="375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7C925D5-CF42-96EE-19C0-5215695A07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85969" y="5684249"/>
                  <a:ext cx="17028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E9F08FA-8A4F-462F-E60E-F739DFFE86BE}"/>
              </a:ext>
            </a:extLst>
          </p:cNvPr>
          <p:cNvGrpSpPr/>
          <p:nvPr/>
        </p:nvGrpSpPr>
        <p:grpSpPr>
          <a:xfrm>
            <a:off x="7390649" y="5748689"/>
            <a:ext cx="200160" cy="296280"/>
            <a:chOff x="7390649" y="5748689"/>
            <a:chExt cx="20016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681F63-0EF2-6A64-B3E8-50EA5EF49C14}"/>
                    </a:ext>
                  </a:extLst>
                </p14:cNvPr>
                <p14:cNvContentPartPr/>
                <p14:nvPr/>
              </p14:nvContentPartPr>
              <p14:xfrm>
                <a:off x="7433129" y="5748689"/>
                <a:ext cx="43560" cy="223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681F63-0EF2-6A64-B3E8-50EA5EF49C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24489" y="5740049"/>
                  <a:ext cx="61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1F732F-A72B-E4EA-4241-B5FD40D3DA1B}"/>
                    </a:ext>
                  </a:extLst>
                </p14:cNvPr>
                <p14:cNvContentPartPr/>
                <p14:nvPr/>
              </p14:nvContentPartPr>
              <p14:xfrm>
                <a:off x="7390649" y="6029129"/>
                <a:ext cx="200160" cy="15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1F732F-A72B-E4EA-4241-B5FD40D3DA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81649" y="6020129"/>
                  <a:ext cx="217800" cy="33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430E664-22D6-1992-D3DA-F58357BCB57D}"/>
              </a:ext>
            </a:extLst>
          </p:cNvPr>
          <p:cNvCxnSpPr/>
          <p:nvPr/>
        </p:nvCxnSpPr>
        <p:spPr>
          <a:xfrm flipV="1">
            <a:off x="4643045" y="2428773"/>
            <a:ext cx="1863360" cy="1526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4109B6-C2BF-B0A7-A682-8D1A237358CF}"/>
              </a:ext>
            </a:extLst>
          </p:cNvPr>
          <p:cNvCxnSpPr/>
          <p:nvPr/>
        </p:nvCxnSpPr>
        <p:spPr>
          <a:xfrm flipH="1" flipV="1">
            <a:off x="2717213" y="2515774"/>
            <a:ext cx="1855440" cy="1448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A78124A-85C8-C98E-91AC-9F95C560BCAE}"/>
              </a:ext>
            </a:extLst>
          </p:cNvPr>
          <p:cNvGrpSpPr/>
          <p:nvPr/>
        </p:nvGrpSpPr>
        <p:grpSpPr>
          <a:xfrm>
            <a:off x="6630689" y="2312578"/>
            <a:ext cx="341280" cy="452160"/>
            <a:chOff x="6544289" y="962129"/>
            <a:chExt cx="3412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BA8410-0E35-0696-2C31-9DF22BCB0D79}"/>
                    </a:ext>
                  </a:extLst>
                </p14:cNvPr>
                <p14:cNvContentPartPr/>
                <p14:nvPr/>
              </p14:nvContentPartPr>
              <p14:xfrm>
                <a:off x="6544289" y="962129"/>
                <a:ext cx="190080" cy="239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BA8410-0E35-0696-2C31-9DF22BCB0D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35649" y="953489"/>
                  <a:ext cx="207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ADCF3D8-C0EE-2C1B-D920-5B07864BA164}"/>
                    </a:ext>
                  </a:extLst>
                </p14:cNvPr>
                <p14:cNvContentPartPr/>
                <p14:nvPr/>
              </p14:nvContentPartPr>
              <p14:xfrm>
                <a:off x="6780449" y="1100729"/>
                <a:ext cx="105120" cy="313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ADCF3D8-C0EE-2C1B-D920-5B07864BA1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71449" y="1091729"/>
                  <a:ext cx="122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68BDCDE-3C37-038A-5AF1-A04A1FB15CDF}"/>
                    </a:ext>
                  </a:extLst>
                </p14:cNvPr>
                <p14:cNvContentPartPr/>
                <p14:nvPr/>
              </p14:nvContentPartPr>
              <p14:xfrm>
                <a:off x="6771089" y="1284329"/>
                <a:ext cx="91080" cy="8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68BDCDE-3C37-038A-5AF1-A04A1FB15CD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62089" y="1275329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F2D5710-EAF9-0578-BF2C-6BECA8200D64}"/>
                  </a:ext>
                </a:extLst>
              </p14:cNvPr>
              <p14:cNvContentPartPr/>
              <p14:nvPr/>
            </p14:nvContentPartPr>
            <p14:xfrm>
              <a:off x="4319489" y="994529"/>
              <a:ext cx="117360" cy="2811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F2D5710-EAF9-0578-BF2C-6BECA8200D6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10489" y="985529"/>
                <a:ext cx="13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1026EA6-DF93-815D-F5AB-C89E2263DFBD}"/>
                  </a:ext>
                </a:extLst>
              </p14:cNvPr>
              <p14:cNvContentPartPr/>
              <p14:nvPr/>
            </p14:nvContentPartPr>
            <p14:xfrm>
              <a:off x="4337849" y="5105369"/>
              <a:ext cx="104400" cy="2404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1026EA6-DF93-815D-F5AB-C89E2263DFB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328849" y="5096729"/>
                <a:ext cx="1220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BA2082E-C6C4-F444-C293-7F9BD3E45D3A}"/>
                  </a:ext>
                </a:extLst>
              </p14:cNvPr>
              <p14:cNvContentPartPr/>
              <p14:nvPr/>
            </p14:nvContentPartPr>
            <p14:xfrm>
              <a:off x="4500209" y="4923929"/>
              <a:ext cx="18360" cy="597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BA2082E-C6C4-F444-C293-7F9BD3E45D3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91209" y="4914929"/>
                <a:ext cx="3600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83115BA-A5AF-0127-89A2-7867EFC02A8D}"/>
              </a:ext>
            </a:extLst>
          </p:cNvPr>
          <p:cNvGrpSpPr/>
          <p:nvPr/>
        </p:nvGrpSpPr>
        <p:grpSpPr>
          <a:xfrm>
            <a:off x="2022329" y="3605969"/>
            <a:ext cx="296280" cy="216000"/>
            <a:chOff x="2022329" y="3605969"/>
            <a:chExt cx="29628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E87690E-901C-52EA-5308-9C5725F512A9}"/>
                    </a:ext>
                  </a:extLst>
                </p14:cNvPr>
                <p14:cNvContentPartPr/>
                <p14:nvPr/>
              </p14:nvContentPartPr>
              <p14:xfrm>
                <a:off x="2022329" y="3698489"/>
                <a:ext cx="111600" cy="123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E87690E-901C-52EA-5308-9C5725F512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13689" y="3689489"/>
                  <a:ext cx="129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85AE7D7-B9BE-2488-0194-1DEEDDA3F392}"/>
                    </a:ext>
                  </a:extLst>
                </p14:cNvPr>
                <p14:cNvContentPartPr/>
                <p14:nvPr/>
              </p14:nvContentPartPr>
              <p14:xfrm>
                <a:off x="2050769" y="3683729"/>
                <a:ext cx="97200" cy="123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85AE7D7-B9BE-2488-0194-1DEEDDA3F39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41769" y="3674729"/>
                  <a:ext cx="114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20BB482-E7C4-DB3D-5EA8-DE775895C892}"/>
                    </a:ext>
                  </a:extLst>
                </p14:cNvPr>
                <p14:cNvContentPartPr/>
                <p14:nvPr/>
              </p14:nvContentPartPr>
              <p14:xfrm>
                <a:off x="2300969" y="3605969"/>
                <a:ext cx="17640" cy="31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20BB482-E7C4-DB3D-5EA8-DE775895C8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92329" y="3597329"/>
                  <a:ext cx="352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CB96595-FD59-5E9A-07A9-ADC86D58FAAE}"/>
              </a:ext>
            </a:extLst>
          </p:cNvPr>
          <p:cNvGrpSpPr/>
          <p:nvPr/>
        </p:nvGrpSpPr>
        <p:grpSpPr>
          <a:xfrm>
            <a:off x="8161769" y="3614249"/>
            <a:ext cx="188640" cy="114480"/>
            <a:chOff x="8161769" y="3614249"/>
            <a:chExt cx="18864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026698-250A-6473-8C34-679E27C6EE23}"/>
                    </a:ext>
                  </a:extLst>
                </p14:cNvPr>
                <p14:cNvContentPartPr/>
                <p14:nvPr/>
              </p14:nvContentPartPr>
              <p14:xfrm>
                <a:off x="8161769" y="3617129"/>
                <a:ext cx="162360" cy="90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026698-250A-6473-8C34-679E27C6EE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52769" y="3608489"/>
                  <a:ext cx="18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13D5AB-6F9A-A031-0B05-E639FC40F5E1}"/>
                    </a:ext>
                  </a:extLst>
                </p14:cNvPr>
                <p14:cNvContentPartPr/>
                <p14:nvPr/>
              </p14:nvContentPartPr>
              <p14:xfrm>
                <a:off x="8229449" y="3614249"/>
                <a:ext cx="120960" cy="114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13D5AB-6F9A-A031-0B05-E639FC40F5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20809" y="3605609"/>
                  <a:ext cx="13860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56B503D7-4D75-3EA3-61FB-371F7557A5B2}"/>
                  </a:ext>
                </a:extLst>
              </p14:cNvPr>
              <p14:cNvContentPartPr/>
              <p14:nvPr/>
            </p14:nvContentPartPr>
            <p14:xfrm>
              <a:off x="11603369" y="4818809"/>
              <a:ext cx="3960" cy="158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56B503D7-4D75-3EA3-61FB-371F7557A5B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594729" y="4809809"/>
                <a:ext cx="21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CB84102-C327-E732-F44D-793F38564A8F}"/>
                  </a:ext>
                </a:extLst>
              </p14:cNvPr>
              <p14:cNvContentPartPr/>
              <p14:nvPr/>
            </p14:nvContentPartPr>
            <p14:xfrm>
              <a:off x="3789209" y="5966129"/>
              <a:ext cx="230040" cy="147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CB84102-C327-E732-F44D-793F38564A8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80209" y="5957489"/>
                <a:ext cx="247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308689B-0C51-02D9-AA98-5C146D23D2B8}"/>
                  </a:ext>
                </a:extLst>
              </p14:cNvPr>
              <p14:cNvContentPartPr/>
              <p14:nvPr/>
            </p14:nvContentPartPr>
            <p14:xfrm>
              <a:off x="6971969" y="5935529"/>
              <a:ext cx="225720" cy="97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308689B-0C51-02D9-AA98-5C146D23D2B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63329" y="5926529"/>
                <a:ext cx="243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3903B9D-5604-8B3D-7860-4B6DA4180923}"/>
                  </a:ext>
                </a:extLst>
              </p14:cNvPr>
              <p14:cNvContentPartPr/>
              <p14:nvPr/>
            </p14:nvContentPartPr>
            <p14:xfrm>
              <a:off x="4561769" y="3925289"/>
              <a:ext cx="75600" cy="716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3903B9D-5604-8B3D-7860-4B6DA41809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52769" y="3916289"/>
                <a:ext cx="9324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42EDEA8-57DB-641C-3778-767564D29274}"/>
              </a:ext>
            </a:extLst>
          </p:cNvPr>
          <p:cNvGrpSpPr/>
          <p:nvPr/>
        </p:nvGrpSpPr>
        <p:grpSpPr>
          <a:xfrm>
            <a:off x="4129769" y="4127969"/>
            <a:ext cx="339480" cy="232560"/>
            <a:chOff x="4129769" y="4127969"/>
            <a:chExt cx="33948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B62ABCD-E25E-2E9B-D32E-025FA972F47F}"/>
                    </a:ext>
                  </a:extLst>
                </p14:cNvPr>
                <p14:cNvContentPartPr/>
                <p14:nvPr/>
              </p14:nvContentPartPr>
              <p14:xfrm>
                <a:off x="4129769" y="4276289"/>
                <a:ext cx="143640" cy="5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B62ABCD-E25E-2E9B-D32E-025FA972F4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20769" y="4267289"/>
                  <a:ext cx="161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DC4A67F-0F7D-2FBF-0F92-747C379E6BD5}"/>
                    </a:ext>
                  </a:extLst>
                </p14:cNvPr>
                <p14:cNvContentPartPr/>
                <p14:nvPr/>
              </p14:nvContentPartPr>
              <p14:xfrm>
                <a:off x="4377449" y="4127969"/>
                <a:ext cx="91800" cy="232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DC4A67F-0F7D-2FBF-0F92-747C379E6B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68449" y="4119329"/>
                  <a:ext cx="1094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49C2C4D-25AB-6851-64DB-141FE2D7E63F}"/>
                  </a:ext>
                </a:extLst>
              </p14:cNvPr>
              <p14:cNvContentPartPr/>
              <p14:nvPr/>
            </p14:nvContentPartPr>
            <p14:xfrm>
              <a:off x="4584089" y="3938609"/>
              <a:ext cx="32760" cy="626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49C2C4D-25AB-6851-64DB-141FE2D7E63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575449" y="3929969"/>
                <a:ext cx="50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4F9A857-EF6A-610C-79CA-F749B1F5E66F}"/>
                  </a:ext>
                </a:extLst>
              </p14:cNvPr>
              <p14:cNvContentPartPr/>
              <p14:nvPr/>
            </p14:nvContentPartPr>
            <p14:xfrm>
              <a:off x="7471649" y="5945969"/>
              <a:ext cx="27720" cy="910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4F9A857-EF6A-610C-79CA-F749B1F5E66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62649" y="5937329"/>
                <a:ext cx="4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B67BBE4-C4B7-7B93-493E-97F56C07E2CE}"/>
                  </a:ext>
                </a:extLst>
              </p14:cNvPr>
              <p14:cNvContentPartPr/>
              <p14:nvPr/>
            </p14:nvContentPartPr>
            <p14:xfrm>
              <a:off x="7357529" y="5790449"/>
              <a:ext cx="94680" cy="6588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B67BBE4-C4B7-7B93-493E-97F56C07E2C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48529" y="5781809"/>
                <a:ext cx="11232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83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9427E6E-FA33-F639-1E3C-993A87874973}"/>
              </a:ext>
            </a:extLst>
          </p:cNvPr>
          <p:cNvGrpSpPr/>
          <p:nvPr/>
        </p:nvGrpSpPr>
        <p:grpSpPr>
          <a:xfrm>
            <a:off x="472889" y="325649"/>
            <a:ext cx="315360" cy="378360"/>
            <a:chOff x="472889" y="325649"/>
            <a:chExt cx="31536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1B9B45-FA0C-C7C8-26A2-0A66A014D068}"/>
                    </a:ext>
                  </a:extLst>
                </p14:cNvPr>
                <p14:cNvContentPartPr/>
                <p14:nvPr/>
              </p14:nvContentPartPr>
              <p14:xfrm>
                <a:off x="472889" y="325649"/>
                <a:ext cx="150120" cy="378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1B9B45-FA0C-C7C8-26A2-0A66A014D0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249" y="317009"/>
                  <a:ext cx="1677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A5A8DD-2645-3F31-6327-389AFF98563A}"/>
                    </a:ext>
                  </a:extLst>
                </p14:cNvPr>
                <p14:cNvContentPartPr/>
                <p14:nvPr/>
              </p14:nvContentPartPr>
              <p14:xfrm>
                <a:off x="779969" y="326729"/>
                <a:ext cx="8280" cy="339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A5A8DD-2645-3F31-6327-389AFF9856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0969" y="317729"/>
                  <a:ext cx="259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4EFD68-133A-7F7E-6C1C-B7EF4A88869D}"/>
                    </a:ext>
                  </a:extLst>
                </p14:cNvPr>
                <p14:cNvContentPartPr/>
                <p14:nvPr/>
              </p14:nvContentPartPr>
              <p14:xfrm>
                <a:off x="619769" y="496649"/>
                <a:ext cx="118440" cy="51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4EFD68-133A-7F7E-6C1C-B7EF4A8886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1129" y="488009"/>
                  <a:ext cx="1360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AEEB715-59B3-DF1E-BC39-9CF5370C80B5}"/>
                  </a:ext>
                </a:extLst>
              </p14:cNvPr>
              <p14:cNvContentPartPr/>
              <p14:nvPr/>
            </p14:nvContentPartPr>
            <p14:xfrm>
              <a:off x="1571969" y="448769"/>
              <a:ext cx="136080" cy="363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AEEB715-59B3-DF1E-BC39-9CF5370C80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2969" y="440129"/>
                <a:ext cx="15372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D14961-FEBA-77FA-D61C-07FE1C80460C}"/>
                  </a:ext>
                </a:extLst>
              </p14:cNvPr>
              <p14:cNvContentPartPr/>
              <p14:nvPr/>
            </p14:nvContentPartPr>
            <p14:xfrm>
              <a:off x="1863569" y="450209"/>
              <a:ext cx="136080" cy="435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D14961-FEBA-77FA-D61C-07FE1C8046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4569" y="441209"/>
                <a:ext cx="1537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0BAE48-164A-9A69-B0C7-341771FBF053}"/>
                  </a:ext>
                </a:extLst>
              </p14:cNvPr>
              <p14:cNvContentPartPr/>
              <p14:nvPr/>
            </p14:nvContentPartPr>
            <p14:xfrm>
              <a:off x="2145809" y="390089"/>
              <a:ext cx="170280" cy="191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0BAE48-164A-9A69-B0C7-341771FBF0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36809" y="381449"/>
                <a:ext cx="1879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8466D92-1B5D-CEDE-F93A-8B742E4AAB82}"/>
                  </a:ext>
                </a:extLst>
              </p14:cNvPr>
              <p14:cNvContentPartPr/>
              <p14:nvPr/>
            </p14:nvContentPartPr>
            <p14:xfrm>
              <a:off x="2514089" y="327809"/>
              <a:ext cx="190440" cy="407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8466D92-1B5D-CEDE-F93A-8B742E4AAB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5449" y="319169"/>
                <a:ext cx="2080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776A35-CDDF-5CA4-DA9C-5660B2DA8E16}"/>
                  </a:ext>
                </a:extLst>
              </p14:cNvPr>
              <p14:cNvContentPartPr/>
              <p14:nvPr/>
            </p14:nvContentPartPr>
            <p14:xfrm>
              <a:off x="2897849" y="315569"/>
              <a:ext cx="11520" cy="182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776A35-CDDF-5CA4-DA9C-5660B2DA8E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88849" y="306929"/>
                <a:ext cx="2916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2752B95-4EF1-0BF4-72F9-A6A260C8E75A}"/>
              </a:ext>
            </a:extLst>
          </p:cNvPr>
          <p:cNvGrpSpPr/>
          <p:nvPr/>
        </p:nvGrpSpPr>
        <p:grpSpPr>
          <a:xfrm>
            <a:off x="3072089" y="263369"/>
            <a:ext cx="454320" cy="307800"/>
            <a:chOff x="3072089" y="263369"/>
            <a:chExt cx="45432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141CD7-27E9-2F87-F0C4-4F3DFFE09B68}"/>
                    </a:ext>
                  </a:extLst>
                </p14:cNvPr>
                <p14:cNvContentPartPr/>
                <p14:nvPr/>
              </p14:nvContentPartPr>
              <p14:xfrm>
                <a:off x="3072089" y="310529"/>
                <a:ext cx="12600" cy="174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141CD7-27E9-2F87-F0C4-4F3DFFE09B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63449" y="301529"/>
                  <a:ext cx="30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AE246E-2124-0F46-2BB9-E5F39FD76F9A}"/>
                    </a:ext>
                  </a:extLst>
                </p14:cNvPr>
                <p14:cNvContentPartPr/>
                <p14:nvPr/>
              </p14:nvContentPartPr>
              <p14:xfrm>
                <a:off x="3102689" y="326729"/>
                <a:ext cx="139320" cy="163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AE246E-2124-0F46-2BB9-E5F39FD76F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3689" y="317729"/>
                  <a:ext cx="156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6D9574-48CC-755F-7E0A-4B6E2F76A473}"/>
                    </a:ext>
                  </a:extLst>
                </p14:cNvPr>
                <p14:cNvContentPartPr/>
                <p14:nvPr/>
              </p14:nvContentPartPr>
              <p14:xfrm>
                <a:off x="3377369" y="367409"/>
                <a:ext cx="149040" cy="203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6D9574-48CC-755F-7E0A-4B6E2F76A4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8369" y="358769"/>
                  <a:ext cx="166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E64F8-2C57-3515-A372-09ED1D7D377C}"/>
                    </a:ext>
                  </a:extLst>
                </p14:cNvPr>
                <p14:cNvContentPartPr/>
                <p14:nvPr/>
              </p14:nvContentPartPr>
              <p14:xfrm>
                <a:off x="3446849" y="263369"/>
                <a:ext cx="6840" cy="27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E64F8-2C57-3515-A372-09ED1D7D37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8209" y="254729"/>
                  <a:ext cx="244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A88465-D22F-476B-E186-3A8558551C32}"/>
              </a:ext>
            </a:extLst>
          </p:cNvPr>
          <p:cNvGrpSpPr/>
          <p:nvPr/>
        </p:nvGrpSpPr>
        <p:grpSpPr>
          <a:xfrm>
            <a:off x="4226969" y="182369"/>
            <a:ext cx="1090800" cy="587520"/>
            <a:chOff x="4226969" y="182369"/>
            <a:chExt cx="109080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18188A-EF3A-0E59-D861-721517AC39E0}"/>
                    </a:ext>
                  </a:extLst>
                </p14:cNvPr>
                <p14:cNvContentPartPr/>
                <p14:nvPr/>
              </p14:nvContentPartPr>
              <p14:xfrm>
                <a:off x="4251809" y="333569"/>
                <a:ext cx="21600" cy="129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18188A-EF3A-0E59-D861-721517AC39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43169" y="324569"/>
                  <a:ext cx="39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08C68A-ACF2-FA7C-ABC6-5D424AF74B31}"/>
                    </a:ext>
                  </a:extLst>
                </p14:cNvPr>
                <p14:cNvContentPartPr/>
                <p14:nvPr/>
              </p14:nvContentPartPr>
              <p14:xfrm>
                <a:off x="4226969" y="278489"/>
                <a:ext cx="222120" cy="218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08C68A-ACF2-FA7C-ABC6-5D424AF74B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7969" y="269489"/>
                  <a:ext cx="239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4718D7-EAD4-6233-951F-DC50C3F0E7E8}"/>
                    </a:ext>
                  </a:extLst>
                </p14:cNvPr>
                <p14:cNvContentPartPr/>
                <p14:nvPr/>
              </p14:nvContentPartPr>
              <p14:xfrm>
                <a:off x="4586249" y="333929"/>
                <a:ext cx="170640" cy="170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4718D7-EAD4-6233-951F-DC50C3F0E7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77609" y="325289"/>
                  <a:ext cx="188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86856F-BF6B-7FD9-E884-A155C58B1B80}"/>
                    </a:ext>
                  </a:extLst>
                </p14:cNvPr>
                <p14:cNvContentPartPr/>
                <p14:nvPr/>
              </p14:nvContentPartPr>
              <p14:xfrm>
                <a:off x="4891889" y="356609"/>
                <a:ext cx="148680" cy="41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86856F-BF6B-7FD9-E884-A155C58B1B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82889" y="347609"/>
                  <a:ext cx="166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801DDE-5861-46BA-F7F4-871C119476E1}"/>
                    </a:ext>
                  </a:extLst>
                </p14:cNvPr>
                <p14:cNvContentPartPr/>
                <p14:nvPr/>
              </p14:nvContentPartPr>
              <p14:xfrm>
                <a:off x="5138849" y="340049"/>
                <a:ext cx="126000" cy="129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801DDE-5861-46BA-F7F4-871C119476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9849" y="331049"/>
                  <a:ext cx="143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EAA3597-A667-EE10-1F2B-275EB1132A92}"/>
                    </a:ext>
                  </a:extLst>
                </p14:cNvPr>
                <p14:cNvContentPartPr/>
                <p14:nvPr/>
              </p14:nvContentPartPr>
              <p14:xfrm>
                <a:off x="5283569" y="360209"/>
                <a:ext cx="34200" cy="118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EAA3597-A667-EE10-1F2B-275EB1132A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74929" y="351569"/>
                  <a:ext cx="51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14721E-F902-10C5-5AB4-1E6437AB30A2}"/>
                    </a:ext>
                  </a:extLst>
                </p14:cNvPr>
                <p14:cNvContentPartPr/>
                <p14:nvPr/>
              </p14:nvContentPartPr>
              <p14:xfrm>
                <a:off x="5175209" y="182369"/>
                <a:ext cx="25200" cy="10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14721E-F902-10C5-5AB4-1E6437AB30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66209" y="173729"/>
                  <a:ext cx="428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B719D2-7E15-CF2D-E5A8-52A2F25071EC}"/>
              </a:ext>
            </a:extLst>
          </p:cNvPr>
          <p:cNvGrpSpPr/>
          <p:nvPr/>
        </p:nvGrpSpPr>
        <p:grpSpPr>
          <a:xfrm>
            <a:off x="5494529" y="294689"/>
            <a:ext cx="658080" cy="190800"/>
            <a:chOff x="5494529" y="294689"/>
            <a:chExt cx="65808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2770C5D-EA04-9C59-523C-0ACDABAAD42A}"/>
                    </a:ext>
                  </a:extLst>
                </p14:cNvPr>
                <p14:cNvContentPartPr/>
                <p14:nvPr/>
              </p14:nvContentPartPr>
              <p14:xfrm>
                <a:off x="5494529" y="295049"/>
                <a:ext cx="110880" cy="190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2770C5D-EA04-9C59-523C-0ACDABAAD4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5529" y="286049"/>
                  <a:ext cx="12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F5CB0E-989E-495C-8FF6-305C937BE4B4}"/>
                    </a:ext>
                  </a:extLst>
                </p14:cNvPr>
                <p14:cNvContentPartPr/>
                <p14:nvPr/>
              </p14:nvContentPartPr>
              <p14:xfrm>
                <a:off x="5739689" y="294689"/>
                <a:ext cx="133920" cy="184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F5CB0E-989E-495C-8FF6-305C937BE4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31049" y="286049"/>
                  <a:ext cx="151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261345-B3D7-D5DE-9286-85E96F08E7C5}"/>
                    </a:ext>
                  </a:extLst>
                </p14:cNvPr>
                <p14:cNvContentPartPr/>
                <p14:nvPr/>
              </p14:nvContentPartPr>
              <p14:xfrm>
                <a:off x="5971529" y="329609"/>
                <a:ext cx="128880" cy="150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261345-B3D7-D5DE-9286-85E96F08E7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62529" y="320969"/>
                  <a:ext cx="14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4AC7D25-A2A9-637D-827F-DDEE56A6C884}"/>
                    </a:ext>
                  </a:extLst>
                </p14:cNvPr>
                <p14:cNvContentPartPr/>
                <p14:nvPr/>
              </p14:nvContentPartPr>
              <p14:xfrm>
                <a:off x="6054689" y="355169"/>
                <a:ext cx="97920" cy="12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4AC7D25-A2A9-637D-827F-DDEE56A6C8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46049" y="346169"/>
                  <a:ext cx="1155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7FC216-3930-CBE8-2FBD-B039ECDF3843}"/>
              </a:ext>
            </a:extLst>
          </p:cNvPr>
          <p:cNvGrpSpPr/>
          <p:nvPr/>
        </p:nvGrpSpPr>
        <p:grpSpPr>
          <a:xfrm>
            <a:off x="6331889" y="299009"/>
            <a:ext cx="415080" cy="200520"/>
            <a:chOff x="6331889" y="299009"/>
            <a:chExt cx="41508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721C36-99E1-92F5-57EF-9A7AE963D190}"/>
                    </a:ext>
                  </a:extLst>
                </p14:cNvPr>
                <p14:cNvContentPartPr/>
                <p14:nvPr/>
              </p14:nvContentPartPr>
              <p14:xfrm>
                <a:off x="6331889" y="299009"/>
                <a:ext cx="126000" cy="200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721C36-99E1-92F5-57EF-9A7AE963D1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2889" y="290009"/>
                  <a:ext cx="143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7F92EC-E545-6ABE-1507-B39DFC55AE5F}"/>
                    </a:ext>
                  </a:extLst>
                </p14:cNvPr>
                <p14:cNvContentPartPr/>
                <p14:nvPr/>
              </p14:nvContentPartPr>
              <p14:xfrm>
                <a:off x="6524849" y="363089"/>
                <a:ext cx="222120" cy="123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7F92EC-E545-6ABE-1507-B39DFC55AE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15849" y="354449"/>
                  <a:ext cx="2397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EC3E66-F937-6719-AF24-30636676091D}"/>
              </a:ext>
            </a:extLst>
          </p:cNvPr>
          <p:cNvGrpSpPr/>
          <p:nvPr/>
        </p:nvGrpSpPr>
        <p:grpSpPr>
          <a:xfrm>
            <a:off x="7214609" y="290729"/>
            <a:ext cx="448920" cy="286200"/>
            <a:chOff x="7214609" y="290729"/>
            <a:chExt cx="44892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DBC5AE-E050-D458-CE09-95B31B57641F}"/>
                    </a:ext>
                  </a:extLst>
                </p14:cNvPr>
                <p14:cNvContentPartPr/>
                <p14:nvPr/>
              </p14:nvContentPartPr>
              <p14:xfrm>
                <a:off x="7214609" y="290729"/>
                <a:ext cx="200880" cy="199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DBC5AE-E050-D458-CE09-95B31B5764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05609" y="281729"/>
                  <a:ext cx="21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EE0D0B-408C-23E7-371A-AD5867E28FFB}"/>
                    </a:ext>
                  </a:extLst>
                </p14:cNvPr>
                <p14:cNvContentPartPr/>
                <p14:nvPr/>
              </p14:nvContentPartPr>
              <p14:xfrm>
                <a:off x="7495409" y="361289"/>
                <a:ext cx="168120" cy="215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EE0D0B-408C-23E7-371A-AD5867E28F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86769" y="352289"/>
                  <a:ext cx="18576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C6E7D5-65C3-52F7-2D3D-572CFCDCBC57}"/>
                  </a:ext>
                </a:extLst>
              </p14:cNvPr>
              <p14:cNvContentPartPr/>
              <p14:nvPr/>
            </p14:nvContentPartPr>
            <p14:xfrm>
              <a:off x="7833089" y="313409"/>
              <a:ext cx="85320" cy="17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C6E7D5-65C3-52F7-2D3D-572CFCDCBC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24089" y="304769"/>
                <a:ext cx="10296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859E150C-91C0-CD4F-36D5-CD896023724B}"/>
              </a:ext>
            </a:extLst>
          </p:cNvPr>
          <p:cNvGrpSpPr/>
          <p:nvPr/>
        </p:nvGrpSpPr>
        <p:grpSpPr>
          <a:xfrm>
            <a:off x="8557409" y="177329"/>
            <a:ext cx="1865160" cy="514440"/>
            <a:chOff x="8557409" y="177329"/>
            <a:chExt cx="186516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AD7A6B-8CD7-EB7C-D7A6-BD61A36737B4}"/>
                    </a:ext>
                  </a:extLst>
                </p14:cNvPr>
                <p14:cNvContentPartPr/>
                <p14:nvPr/>
              </p14:nvContentPartPr>
              <p14:xfrm>
                <a:off x="8557409" y="292529"/>
                <a:ext cx="187200" cy="201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AD7A6B-8CD7-EB7C-D7A6-BD61A36737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48409" y="283529"/>
                  <a:ext cx="204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4E29BD-852A-27B7-DACE-8AEEE777DFB7}"/>
                    </a:ext>
                  </a:extLst>
                </p14:cNvPr>
                <p14:cNvContentPartPr/>
                <p14:nvPr/>
              </p14:nvContentPartPr>
              <p14:xfrm>
                <a:off x="8829209" y="355169"/>
                <a:ext cx="141480" cy="134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4E29BD-852A-27B7-DACE-8AEEE777DF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0209" y="346529"/>
                  <a:ext cx="159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2F8966-3614-CE18-BF74-AD3FBFAD28F6}"/>
                    </a:ext>
                  </a:extLst>
                </p14:cNvPr>
                <p14:cNvContentPartPr/>
                <p14:nvPr/>
              </p14:nvContentPartPr>
              <p14:xfrm>
                <a:off x="9046649" y="353369"/>
                <a:ext cx="177120" cy="144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2F8966-3614-CE18-BF74-AD3FBFAD28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38009" y="344369"/>
                  <a:ext cx="194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3CE168-F08E-651E-03BF-B6F12377CE72}"/>
                    </a:ext>
                  </a:extLst>
                </p14:cNvPr>
                <p14:cNvContentPartPr/>
                <p14:nvPr/>
              </p14:nvContentPartPr>
              <p14:xfrm>
                <a:off x="9351929" y="344729"/>
                <a:ext cx="157320" cy="16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3CE168-F08E-651E-03BF-B6F12377CE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2929" y="335729"/>
                  <a:ext cx="174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35304E-68CD-FFE9-20FF-A4CA372BD4A4}"/>
                    </a:ext>
                  </a:extLst>
                </p14:cNvPr>
                <p14:cNvContentPartPr/>
                <p14:nvPr/>
              </p14:nvContentPartPr>
              <p14:xfrm>
                <a:off x="9487649" y="402689"/>
                <a:ext cx="37800" cy="114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35304E-68CD-FFE9-20FF-A4CA372BD4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9009" y="393689"/>
                  <a:ext cx="55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FC5FA0-CC43-D09C-BE81-F8F40909933A}"/>
                    </a:ext>
                  </a:extLst>
                </p14:cNvPr>
                <p14:cNvContentPartPr/>
                <p14:nvPr/>
              </p14:nvContentPartPr>
              <p14:xfrm>
                <a:off x="9406649" y="194249"/>
                <a:ext cx="1440" cy="9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FC5FA0-CC43-D09C-BE81-F8F4090993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98009" y="185609"/>
                  <a:ext cx="19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31AF77-A480-AB4D-D4A7-2B58AA8B98BD}"/>
                    </a:ext>
                  </a:extLst>
                </p14:cNvPr>
                <p14:cNvContentPartPr/>
                <p14:nvPr/>
              </p14:nvContentPartPr>
              <p14:xfrm>
                <a:off x="9680969" y="370649"/>
                <a:ext cx="129960" cy="321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31AF77-A480-AB4D-D4A7-2B58AA8B98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72329" y="362009"/>
                  <a:ext cx="147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98A863-8310-3E06-C35A-0684FF277E7E}"/>
                    </a:ext>
                  </a:extLst>
                </p14:cNvPr>
                <p14:cNvContentPartPr/>
                <p14:nvPr/>
              </p14:nvContentPartPr>
              <p14:xfrm>
                <a:off x="9391529" y="177329"/>
                <a:ext cx="9360" cy="45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98A863-8310-3E06-C35A-0684FF277E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82889" y="168689"/>
                  <a:ext cx="27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483AD3-1F40-6BDE-1323-0A2E94174BAE}"/>
                    </a:ext>
                  </a:extLst>
                </p14:cNvPr>
                <p14:cNvContentPartPr/>
                <p14:nvPr/>
              </p14:nvContentPartPr>
              <p14:xfrm>
                <a:off x="9887609" y="328529"/>
                <a:ext cx="197640" cy="174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483AD3-1F40-6BDE-1323-0A2E94174B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78609" y="319889"/>
                  <a:ext cx="215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42E561-9716-9A15-67DF-D7522D5E340C}"/>
                    </a:ext>
                  </a:extLst>
                </p14:cNvPr>
                <p14:cNvContentPartPr/>
                <p14:nvPr/>
              </p14:nvContentPartPr>
              <p14:xfrm>
                <a:off x="10164089" y="364529"/>
                <a:ext cx="258480" cy="134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42E561-9716-9A15-67DF-D7522D5E34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55449" y="355889"/>
                  <a:ext cx="27612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01F19D-6EC9-798F-671A-61492D0E36E5}"/>
              </a:ext>
            </a:extLst>
          </p:cNvPr>
          <p:cNvGrpSpPr/>
          <p:nvPr/>
        </p:nvGrpSpPr>
        <p:grpSpPr>
          <a:xfrm>
            <a:off x="10593569" y="329969"/>
            <a:ext cx="547920" cy="219960"/>
            <a:chOff x="10593569" y="329969"/>
            <a:chExt cx="54792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E086D6B-7917-6CD7-5D8E-B97AB4E65D16}"/>
                    </a:ext>
                  </a:extLst>
                </p14:cNvPr>
                <p14:cNvContentPartPr/>
                <p14:nvPr/>
              </p14:nvContentPartPr>
              <p14:xfrm>
                <a:off x="10593569" y="329969"/>
                <a:ext cx="131760" cy="179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E086D6B-7917-6CD7-5D8E-B97AB4E65D1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84929" y="321329"/>
                  <a:ext cx="149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C12617-712F-CEEE-6A8F-0FEDE8FCCF56}"/>
                    </a:ext>
                  </a:extLst>
                </p14:cNvPr>
                <p14:cNvContentPartPr/>
                <p14:nvPr/>
              </p14:nvContentPartPr>
              <p14:xfrm>
                <a:off x="10870769" y="387929"/>
                <a:ext cx="270720" cy="162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C12617-712F-CEEE-6A8F-0FEDE8FCCF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61769" y="379289"/>
                  <a:ext cx="2883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1AE619A-B64B-7700-FDFD-C0308FC400AF}"/>
                  </a:ext>
                </a:extLst>
              </p14:cNvPr>
              <p14:cNvContentPartPr/>
              <p14:nvPr/>
            </p14:nvContentPartPr>
            <p14:xfrm>
              <a:off x="11299529" y="348329"/>
              <a:ext cx="86040" cy="180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1AE619A-B64B-7700-FDFD-C0308FC400A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290529" y="339329"/>
                <a:ext cx="10368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8AD3824-2C2A-5D03-DB15-11FB57AC6004}"/>
              </a:ext>
            </a:extLst>
          </p:cNvPr>
          <p:cNvGrpSpPr/>
          <p:nvPr/>
        </p:nvGrpSpPr>
        <p:grpSpPr>
          <a:xfrm>
            <a:off x="11673209" y="209369"/>
            <a:ext cx="325080" cy="507960"/>
            <a:chOff x="11673209" y="209369"/>
            <a:chExt cx="32508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BF5E53-C748-AD72-82F5-CB11B72D635B}"/>
                    </a:ext>
                  </a:extLst>
                </p14:cNvPr>
                <p14:cNvContentPartPr/>
                <p14:nvPr/>
              </p14:nvContentPartPr>
              <p14:xfrm>
                <a:off x="11699849" y="209369"/>
                <a:ext cx="237600" cy="478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BF5E53-C748-AD72-82F5-CB11B72D63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91209" y="200729"/>
                  <a:ext cx="2552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71CDAE8-57E1-7D82-D9AD-6F9E8DD38511}"/>
                    </a:ext>
                  </a:extLst>
                </p14:cNvPr>
                <p14:cNvContentPartPr/>
                <p14:nvPr/>
              </p14:nvContentPartPr>
              <p14:xfrm>
                <a:off x="11673209" y="482969"/>
                <a:ext cx="193680" cy="36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71CDAE8-57E1-7D82-D9AD-6F9E8DD385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64209" y="474329"/>
                  <a:ext cx="211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247F49-2FEE-FC4E-986D-AE0F2D19A3C6}"/>
                    </a:ext>
                  </a:extLst>
                </p14:cNvPr>
                <p14:cNvContentPartPr/>
                <p14:nvPr/>
              </p14:nvContentPartPr>
              <p14:xfrm>
                <a:off x="11928809" y="585209"/>
                <a:ext cx="69480" cy="132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247F49-2FEE-FC4E-986D-AE0F2D19A3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19809" y="576209"/>
                  <a:ext cx="871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887CE2C-8901-6ACF-56A1-9B511B6FBAD3}"/>
              </a:ext>
            </a:extLst>
          </p:cNvPr>
          <p:cNvGrpSpPr/>
          <p:nvPr/>
        </p:nvGrpSpPr>
        <p:grpSpPr>
          <a:xfrm>
            <a:off x="199649" y="1120169"/>
            <a:ext cx="399600" cy="421200"/>
            <a:chOff x="199649" y="1120169"/>
            <a:chExt cx="39960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F28D1B-26D8-D2B1-9346-8CF51C100255}"/>
                    </a:ext>
                  </a:extLst>
                </p14:cNvPr>
                <p14:cNvContentPartPr/>
                <p14:nvPr/>
              </p14:nvContentPartPr>
              <p14:xfrm>
                <a:off x="202529" y="1239689"/>
                <a:ext cx="189720" cy="138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F28D1B-26D8-D2B1-9346-8CF51C1002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529" y="1230689"/>
                  <a:ext cx="207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B1C847B-A4B7-5AD9-769B-7886B748581E}"/>
                    </a:ext>
                  </a:extLst>
                </p14:cNvPr>
                <p14:cNvContentPartPr/>
                <p14:nvPr/>
              </p14:nvContentPartPr>
              <p14:xfrm>
                <a:off x="199649" y="1120169"/>
                <a:ext cx="25560" cy="421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B1C847B-A4B7-5AD9-769B-7886B74858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1009" y="1111529"/>
                  <a:ext cx="432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909DFD-FC93-4899-937C-5099310F1C56}"/>
                    </a:ext>
                  </a:extLst>
                </p14:cNvPr>
                <p14:cNvContentPartPr/>
                <p14:nvPr/>
              </p14:nvContentPartPr>
              <p14:xfrm>
                <a:off x="510329" y="1201529"/>
                <a:ext cx="88920" cy="181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909DFD-FC93-4899-937C-5099310F1C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1329" y="1192889"/>
                  <a:ext cx="1065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A3E20A-C612-9A8C-AA23-050B2B9D73A1}"/>
              </a:ext>
            </a:extLst>
          </p:cNvPr>
          <p:cNvGrpSpPr/>
          <p:nvPr/>
        </p:nvGrpSpPr>
        <p:grpSpPr>
          <a:xfrm>
            <a:off x="1199369" y="1067249"/>
            <a:ext cx="837360" cy="464760"/>
            <a:chOff x="1199369" y="1067249"/>
            <a:chExt cx="83736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728C5FF-5003-27EA-945B-78AD50BD7A1F}"/>
                    </a:ext>
                  </a:extLst>
                </p14:cNvPr>
                <p14:cNvContentPartPr/>
                <p14:nvPr/>
              </p14:nvContentPartPr>
              <p14:xfrm>
                <a:off x="1204049" y="1067249"/>
                <a:ext cx="150120" cy="464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728C5FF-5003-27EA-945B-78AD50BD7A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5409" y="1058249"/>
                  <a:ext cx="1677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8A6C62-F106-B94B-82FA-AD5650E5C050}"/>
                    </a:ext>
                  </a:extLst>
                </p14:cNvPr>
                <p14:cNvContentPartPr/>
                <p14:nvPr/>
              </p14:nvContentPartPr>
              <p14:xfrm>
                <a:off x="1199369" y="1288649"/>
                <a:ext cx="73800" cy="37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8A6C62-F106-B94B-82FA-AD5650E5C0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90369" y="1279649"/>
                  <a:ext cx="91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C7037B-431C-E14F-D166-3DCA42A61321}"/>
                    </a:ext>
                  </a:extLst>
                </p14:cNvPr>
                <p14:cNvContentPartPr/>
                <p14:nvPr/>
              </p14:nvContentPartPr>
              <p14:xfrm>
                <a:off x="1499609" y="1199009"/>
                <a:ext cx="83880" cy="163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C7037B-431C-E14F-D166-3DCA42A613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90969" y="1190009"/>
                  <a:ext cx="101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ADA56C-0C65-1826-2ED9-D5C96640916D}"/>
                    </a:ext>
                  </a:extLst>
                </p14:cNvPr>
                <p14:cNvContentPartPr/>
                <p14:nvPr/>
              </p14:nvContentPartPr>
              <p14:xfrm>
                <a:off x="1721009" y="1226369"/>
                <a:ext cx="144000" cy="150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ADA56C-0C65-1826-2ED9-D5C96640916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12369" y="1217729"/>
                  <a:ext cx="161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F2AC40-2180-C732-FA50-75219A1523A3}"/>
                    </a:ext>
                  </a:extLst>
                </p14:cNvPr>
                <p14:cNvContentPartPr/>
                <p14:nvPr/>
              </p14:nvContentPartPr>
              <p14:xfrm>
                <a:off x="1722809" y="1249769"/>
                <a:ext cx="126360" cy="104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F2AC40-2180-C732-FA50-75219A1523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13809" y="1240769"/>
                  <a:ext cx="144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5643AC-3358-DF06-CD82-0E57F7614404}"/>
                    </a:ext>
                  </a:extLst>
                </p14:cNvPr>
                <p14:cNvContentPartPr/>
                <p14:nvPr/>
              </p14:nvContentPartPr>
              <p14:xfrm>
                <a:off x="1895969" y="1109009"/>
                <a:ext cx="140760" cy="316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5643AC-3358-DF06-CD82-0E57F76144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86969" y="1100009"/>
                  <a:ext cx="15840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5E72534-33B1-F328-854E-53613198B2E5}"/>
              </a:ext>
            </a:extLst>
          </p:cNvPr>
          <p:cNvGrpSpPr/>
          <p:nvPr/>
        </p:nvGrpSpPr>
        <p:grpSpPr>
          <a:xfrm>
            <a:off x="2230049" y="1207289"/>
            <a:ext cx="204480" cy="102600"/>
            <a:chOff x="2230049" y="1207289"/>
            <a:chExt cx="20448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B8AF78-DC9D-5B27-8CCC-B5B5B2A4C038}"/>
                    </a:ext>
                  </a:extLst>
                </p14:cNvPr>
                <p14:cNvContentPartPr/>
                <p14:nvPr/>
              </p14:nvContentPartPr>
              <p14:xfrm>
                <a:off x="2230049" y="1207289"/>
                <a:ext cx="185760" cy="48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B8AF78-DC9D-5B27-8CCC-B5B5B2A4C03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21049" y="1198289"/>
                  <a:ext cx="203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5E5F1F-E3C7-8289-ABF2-3896F5FDA3D8}"/>
                    </a:ext>
                  </a:extLst>
                </p14:cNvPr>
                <p14:cNvContentPartPr/>
                <p14:nvPr/>
              </p14:nvContentPartPr>
              <p14:xfrm>
                <a:off x="2273609" y="1292609"/>
                <a:ext cx="160920" cy="17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5E5F1F-E3C7-8289-ABF2-3896F5FDA3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64609" y="1283969"/>
                  <a:ext cx="178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60D33E1-7269-7B3F-B815-C21F6225F055}"/>
              </a:ext>
            </a:extLst>
          </p:cNvPr>
          <p:cNvGrpSpPr/>
          <p:nvPr/>
        </p:nvGrpSpPr>
        <p:grpSpPr>
          <a:xfrm>
            <a:off x="3008369" y="1017209"/>
            <a:ext cx="530280" cy="487080"/>
            <a:chOff x="3008369" y="1017209"/>
            <a:chExt cx="53028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DFA4AB-D119-0000-97E6-818B2D02F4AB}"/>
                    </a:ext>
                  </a:extLst>
                </p14:cNvPr>
                <p14:cNvContentPartPr/>
                <p14:nvPr/>
              </p14:nvContentPartPr>
              <p14:xfrm>
                <a:off x="3008369" y="1017209"/>
                <a:ext cx="259920" cy="487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DFA4AB-D119-0000-97E6-818B2D02F4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99729" y="1008569"/>
                  <a:ext cx="2775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FDA9D6-DBB4-638A-A94F-76FB15F407FF}"/>
                    </a:ext>
                  </a:extLst>
                </p14:cNvPr>
                <p14:cNvContentPartPr/>
                <p14:nvPr/>
              </p14:nvContentPartPr>
              <p14:xfrm>
                <a:off x="3386009" y="1073369"/>
                <a:ext cx="152640" cy="299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FDA9D6-DBB4-638A-A94F-76FB15F407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7009" y="1064729"/>
                  <a:ext cx="1702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5B5C1D7-19D8-7EB3-54E8-2459AC5BF5E2}"/>
              </a:ext>
            </a:extLst>
          </p:cNvPr>
          <p:cNvGrpSpPr/>
          <p:nvPr/>
        </p:nvGrpSpPr>
        <p:grpSpPr>
          <a:xfrm>
            <a:off x="3727649" y="1152209"/>
            <a:ext cx="471240" cy="171360"/>
            <a:chOff x="3727649" y="1152209"/>
            <a:chExt cx="47124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106125-6A09-3C5F-55DD-45133FCD1847}"/>
                    </a:ext>
                  </a:extLst>
                </p14:cNvPr>
                <p14:cNvContentPartPr/>
                <p14:nvPr/>
              </p14:nvContentPartPr>
              <p14:xfrm>
                <a:off x="3755009" y="1155089"/>
                <a:ext cx="130680" cy="153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106125-6A09-3C5F-55DD-45133FCD18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46369" y="1146089"/>
                  <a:ext cx="148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0D3ABA-D808-18D9-BB61-AB9AA2D01D87}"/>
                    </a:ext>
                  </a:extLst>
                </p14:cNvPr>
                <p14:cNvContentPartPr/>
                <p14:nvPr/>
              </p14:nvContentPartPr>
              <p14:xfrm>
                <a:off x="3727649" y="1152209"/>
                <a:ext cx="188280" cy="171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0D3ABA-D808-18D9-BB61-AB9AA2D01D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18649" y="1143209"/>
                  <a:ext cx="205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74652B2-0168-208F-49EC-B8AEF3B02D12}"/>
                    </a:ext>
                  </a:extLst>
                </p14:cNvPr>
                <p14:cNvContentPartPr/>
                <p14:nvPr/>
              </p14:nvContentPartPr>
              <p14:xfrm>
                <a:off x="4052729" y="1240409"/>
                <a:ext cx="146160" cy="16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74652B2-0168-208F-49EC-B8AEF3B02D1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44089" y="1231769"/>
                  <a:ext cx="163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AE341BA-C613-11FE-0D7C-D6AFBB95FDAF}"/>
              </a:ext>
            </a:extLst>
          </p:cNvPr>
          <p:cNvGrpSpPr/>
          <p:nvPr/>
        </p:nvGrpSpPr>
        <p:grpSpPr>
          <a:xfrm>
            <a:off x="4446209" y="1033409"/>
            <a:ext cx="580320" cy="343080"/>
            <a:chOff x="4446209" y="1033409"/>
            <a:chExt cx="58032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C8C4C00-08C1-B8DD-3E8A-0E3380B7A353}"/>
                    </a:ext>
                  </a:extLst>
                </p14:cNvPr>
                <p14:cNvContentPartPr/>
                <p14:nvPr/>
              </p14:nvContentPartPr>
              <p14:xfrm>
                <a:off x="4446209" y="1142849"/>
                <a:ext cx="173520" cy="201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C8C4C00-08C1-B8DD-3E8A-0E3380B7A3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37569" y="1134209"/>
                  <a:ext cx="191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1AEEDB-949F-5991-A2E8-F02CD4EF8AD5}"/>
                    </a:ext>
                  </a:extLst>
                </p14:cNvPr>
                <p14:cNvContentPartPr/>
                <p14:nvPr/>
              </p14:nvContentPartPr>
              <p14:xfrm>
                <a:off x="4778849" y="1033409"/>
                <a:ext cx="247680" cy="343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1AEEDB-949F-5991-A2E8-F02CD4EF8A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69849" y="1024409"/>
                  <a:ext cx="26532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8D7786A-D633-8E70-BD9D-2D0C0CECCC5E}"/>
                  </a:ext>
                </a:extLst>
              </p14:cNvPr>
              <p14:cNvContentPartPr/>
              <p14:nvPr/>
            </p14:nvContentPartPr>
            <p14:xfrm>
              <a:off x="5407409" y="1354169"/>
              <a:ext cx="48960" cy="1000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8D7786A-D633-8E70-BD9D-2D0C0CECCC5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98409" y="1345169"/>
                <a:ext cx="666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698E962-A7FB-1CD8-B11E-661BC4C9990D}"/>
                  </a:ext>
                </a:extLst>
              </p14:cNvPr>
              <p14:cNvContentPartPr/>
              <p14:nvPr/>
            </p14:nvContentPartPr>
            <p14:xfrm>
              <a:off x="6008969" y="1101449"/>
              <a:ext cx="144720" cy="1796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698E962-A7FB-1CD8-B11E-661BC4C9990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99969" y="1092449"/>
                <a:ext cx="162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CE61AA8-07CC-BA0B-5912-0084AB761B9A}"/>
                  </a:ext>
                </a:extLst>
              </p14:cNvPr>
              <p14:cNvContentPartPr/>
              <p14:nvPr/>
            </p14:nvContentPartPr>
            <p14:xfrm>
              <a:off x="6401009" y="1060049"/>
              <a:ext cx="165240" cy="2548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CE61AA8-07CC-BA0B-5912-0084AB761B9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92369" y="1051049"/>
                <a:ext cx="1828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99D3893-A2B8-9FD6-15DE-894D3A0B744B}"/>
                  </a:ext>
                </a:extLst>
              </p14:cNvPr>
              <p14:cNvContentPartPr/>
              <p14:nvPr/>
            </p14:nvContentPartPr>
            <p14:xfrm>
              <a:off x="6755249" y="1083809"/>
              <a:ext cx="191880" cy="194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99D3893-A2B8-9FD6-15DE-894D3A0B744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46609" y="1075169"/>
                <a:ext cx="209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D2766C-593A-2320-3B30-D7610D5B509B}"/>
                  </a:ext>
                </a:extLst>
              </p14:cNvPr>
              <p14:cNvContentPartPr/>
              <p14:nvPr/>
            </p14:nvContentPartPr>
            <p14:xfrm>
              <a:off x="6799889" y="1082729"/>
              <a:ext cx="71640" cy="464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D2766C-593A-2320-3B30-D7610D5B50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91249" y="1074089"/>
                <a:ext cx="892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D89EF08-0673-3A38-2BC9-18ED13706067}"/>
              </a:ext>
            </a:extLst>
          </p:cNvPr>
          <p:cNvGrpSpPr/>
          <p:nvPr/>
        </p:nvGrpSpPr>
        <p:grpSpPr>
          <a:xfrm>
            <a:off x="7897889" y="1020809"/>
            <a:ext cx="753480" cy="441000"/>
            <a:chOff x="7897889" y="1020809"/>
            <a:chExt cx="75348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4D996A-DE15-5DC6-B84C-F958F5C23010}"/>
                    </a:ext>
                  </a:extLst>
                </p14:cNvPr>
                <p14:cNvContentPartPr/>
                <p14:nvPr/>
              </p14:nvContentPartPr>
              <p14:xfrm>
                <a:off x="7918049" y="1102889"/>
                <a:ext cx="21600" cy="86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4D996A-DE15-5DC6-B84C-F958F5C230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09049" y="1093889"/>
                  <a:ext cx="39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DFB3461-8B8A-8151-A62E-AF2DF975CE1F}"/>
                    </a:ext>
                  </a:extLst>
                </p14:cNvPr>
                <p14:cNvContentPartPr/>
                <p14:nvPr/>
              </p14:nvContentPartPr>
              <p14:xfrm>
                <a:off x="7897889" y="1020809"/>
                <a:ext cx="240480" cy="222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DFB3461-8B8A-8151-A62E-AF2DF975CE1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88889" y="1011809"/>
                  <a:ext cx="258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F09C490-A885-E3A7-2E3A-D8915A7420F2}"/>
                    </a:ext>
                  </a:extLst>
                </p14:cNvPr>
                <p14:cNvContentPartPr/>
                <p14:nvPr/>
              </p14:nvContentPartPr>
              <p14:xfrm>
                <a:off x="8213969" y="1103969"/>
                <a:ext cx="190440" cy="357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F09C490-A885-E3A7-2E3A-D8915A7420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04969" y="1095329"/>
                  <a:ext cx="208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A8AEF8-6969-AFB6-DA2E-1999774FC94E}"/>
                    </a:ext>
                  </a:extLst>
                </p14:cNvPr>
                <p14:cNvContentPartPr/>
                <p14:nvPr/>
              </p14:nvContentPartPr>
              <p14:xfrm>
                <a:off x="8494049" y="1116209"/>
                <a:ext cx="157320" cy="133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A8AEF8-6969-AFB6-DA2E-1999774FC9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85409" y="1107209"/>
                  <a:ext cx="1749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88C8E3D-B7DB-B3B5-D1C7-9AD0F6DFE164}"/>
              </a:ext>
            </a:extLst>
          </p:cNvPr>
          <p:cNvGrpSpPr/>
          <p:nvPr/>
        </p:nvGrpSpPr>
        <p:grpSpPr>
          <a:xfrm>
            <a:off x="8818769" y="964289"/>
            <a:ext cx="1464120" cy="403560"/>
            <a:chOff x="8818769" y="964289"/>
            <a:chExt cx="146412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8662EF-2273-83A9-05A3-276ADD6B5FF2}"/>
                    </a:ext>
                  </a:extLst>
                </p14:cNvPr>
                <p14:cNvContentPartPr/>
                <p14:nvPr/>
              </p14:nvContentPartPr>
              <p14:xfrm>
                <a:off x="8818769" y="1112609"/>
                <a:ext cx="15120" cy="140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8662EF-2273-83A9-05A3-276ADD6B5FF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09769" y="1103609"/>
                  <a:ext cx="32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EB0D17-FE29-E4BA-2EC0-6EEC04CBDC86}"/>
                    </a:ext>
                  </a:extLst>
                </p14:cNvPr>
                <p14:cNvContentPartPr/>
                <p14:nvPr/>
              </p14:nvContentPartPr>
              <p14:xfrm>
                <a:off x="8872049" y="1097129"/>
                <a:ext cx="140040" cy="160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EB0D17-FE29-E4BA-2EC0-6EEC04CBDC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63409" y="1088489"/>
                  <a:ext cx="157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458B9D-443B-5D7D-B5C0-D3EBA15404C0}"/>
                    </a:ext>
                  </a:extLst>
                </p14:cNvPr>
                <p14:cNvContentPartPr/>
                <p14:nvPr/>
              </p14:nvContentPartPr>
              <p14:xfrm>
                <a:off x="9141329" y="1136729"/>
                <a:ext cx="160560" cy="99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458B9D-443B-5D7D-B5C0-D3EBA15404C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32689" y="1128089"/>
                  <a:ext cx="178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912A9A0-49BC-8B37-A35A-506967F4AE51}"/>
                    </a:ext>
                  </a:extLst>
                </p14:cNvPr>
                <p14:cNvContentPartPr/>
                <p14:nvPr/>
              </p14:nvContentPartPr>
              <p14:xfrm>
                <a:off x="9183449" y="964289"/>
                <a:ext cx="18000" cy="30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912A9A0-49BC-8B37-A35A-506967F4AE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74809" y="955289"/>
                  <a:ext cx="35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0B584AE-4150-2EF7-F7EB-212FAAD3A58C}"/>
                    </a:ext>
                  </a:extLst>
                </p14:cNvPr>
                <p14:cNvContentPartPr/>
                <p14:nvPr/>
              </p14:nvContentPartPr>
              <p14:xfrm>
                <a:off x="9395489" y="1070849"/>
                <a:ext cx="232200" cy="297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0B584AE-4150-2EF7-F7EB-212FAAD3A5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86849" y="1062209"/>
                  <a:ext cx="249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B9F4C02-6360-220F-4062-15F8F39DA68C}"/>
                    </a:ext>
                  </a:extLst>
                </p14:cNvPr>
                <p14:cNvContentPartPr/>
                <p14:nvPr/>
              </p14:nvContentPartPr>
              <p14:xfrm>
                <a:off x="9723089" y="1090649"/>
                <a:ext cx="176040" cy="179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B9F4C02-6360-220F-4062-15F8F39DA6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14089" y="1082009"/>
                  <a:ext cx="193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FDE540-34BC-6463-B2F3-4DB3FEDEFC03}"/>
                    </a:ext>
                  </a:extLst>
                </p14:cNvPr>
                <p14:cNvContentPartPr/>
                <p14:nvPr/>
              </p14:nvContentPartPr>
              <p14:xfrm>
                <a:off x="10054649" y="1096409"/>
                <a:ext cx="86400" cy="174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FDE540-34BC-6463-B2F3-4DB3FEDEFC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45649" y="1087769"/>
                  <a:ext cx="104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2F7C414-D018-F883-ADA0-CBD59C5E857C}"/>
                    </a:ext>
                  </a:extLst>
                </p14:cNvPr>
                <p14:cNvContentPartPr/>
                <p14:nvPr/>
              </p14:nvContentPartPr>
              <p14:xfrm>
                <a:off x="10244369" y="1136009"/>
                <a:ext cx="38520" cy="128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2F7C414-D018-F883-ADA0-CBD59C5E85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35369" y="1127369"/>
                  <a:ext cx="561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A23DD8-A1D1-7299-75BC-8E4FDEC4B18B}"/>
              </a:ext>
            </a:extLst>
          </p:cNvPr>
          <p:cNvGrpSpPr/>
          <p:nvPr/>
        </p:nvGrpSpPr>
        <p:grpSpPr>
          <a:xfrm>
            <a:off x="10777529" y="1100729"/>
            <a:ext cx="781200" cy="241920"/>
            <a:chOff x="10777529" y="1100729"/>
            <a:chExt cx="78120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BB30F41-C310-F309-DF6F-9CE7B6DBBCAE}"/>
                    </a:ext>
                  </a:extLst>
                </p14:cNvPr>
                <p14:cNvContentPartPr/>
                <p14:nvPr/>
              </p14:nvContentPartPr>
              <p14:xfrm>
                <a:off x="10777529" y="1116209"/>
                <a:ext cx="204480" cy="150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BB30F41-C310-F309-DF6F-9CE7B6DBBCA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68529" y="1107209"/>
                  <a:ext cx="222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52B35E7-4E93-6FDB-1527-25172411FC32}"/>
                    </a:ext>
                  </a:extLst>
                </p14:cNvPr>
                <p14:cNvContentPartPr/>
                <p14:nvPr/>
              </p14:nvContentPartPr>
              <p14:xfrm>
                <a:off x="11123849" y="1134569"/>
                <a:ext cx="39960" cy="120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52B35E7-4E93-6FDB-1527-25172411FC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14849" y="1125929"/>
                  <a:ext cx="57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B58819-121F-8EFA-1CB8-D0AB9F7B5A75}"/>
                    </a:ext>
                  </a:extLst>
                </p14:cNvPr>
                <p14:cNvContentPartPr/>
                <p14:nvPr/>
              </p14:nvContentPartPr>
              <p14:xfrm>
                <a:off x="11123489" y="1100729"/>
                <a:ext cx="215640" cy="241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B58819-121F-8EFA-1CB8-D0AB9F7B5A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14849" y="1091729"/>
                  <a:ext cx="233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137B52-2BA8-EF1D-E3EE-7978EAC5CCA8}"/>
                    </a:ext>
                  </a:extLst>
                </p14:cNvPr>
                <p14:cNvContentPartPr/>
                <p14:nvPr/>
              </p14:nvContentPartPr>
              <p14:xfrm>
                <a:off x="11446769" y="1161929"/>
                <a:ext cx="111960" cy="105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137B52-2BA8-EF1D-E3EE-7978EAC5CC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38129" y="1152929"/>
                  <a:ext cx="1296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C55BE7C-E04E-5877-5674-15B3FEF4BB09}"/>
                  </a:ext>
                </a:extLst>
              </p14:cNvPr>
              <p14:cNvContentPartPr/>
              <p14:nvPr/>
            </p14:nvContentPartPr>
            <p14:xfrm>
              <a:off x="11474129" y="973289"/>
              <a:ext cx="7560" cy="104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C55BE7C-E04E-5877-5674-15B3FEF4BB0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465129" y="964649"/>
                <a:ext cx="252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2068B69-3184-5D54-629D-44F3849C4CA3}"/>
              </a:ext>
            </a:extLst>
          </p:cNvPr>
          <p:cNvGrpSpPr/>
          <p:nvPr/>
        </p:nvGrpSpPr>
        <p:grpSpPr>
          <a:xfrm>
            <a:off x="190289" y="1808129"/>
            <a:ext cx="678960" cy="405720"/>
            <a:chOff x="190289" y="1808129"/>
            <a:chExt cx="67896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67C3D1-8935-DD5D-2481-0FC1415FC961}"/>
                    </a:ext>
                  </a:extLst>
                </p14:cNvPr>
                <p14:cNvContentPartPr/>
                <p14:nvPr/>
              </p14:nvContentPartPr>
              <p14:xfrm>
                <a:off x="222329" y="1929089"/>
                <a:ext cx="191160" cy="133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67C3D1-8935-DD5D-2481-0FC1415FC9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689" y="1920449"/>
                  <a:ext cx="208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928DF0-442E-03BB-9D5A-A284725159FF}"/>
                    </a:ext>
                  </a:extLst>
                </p14:cNvPr>
                <p14:cNvContentPartPr/>
                <p14:nvPr/>
              </p14:nvContentPartPr>
              <p14:xfrm>
                <a:off x="190289" y="1808129"/>
                <a:ext cx="23760" cy="405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928DF0-442E-03BB-9D5A-A284725159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1289" y="1799489"/>
                  <a:ext cx="414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9989B8B-E4F9-185D-8CC8-9A352B50C5A2}"/>
                    </a:ext>
                  </a:extLst>
                </p14:cNvPr>
                <p14:cNvContentPartPr/>
                <p14:nvPr/>
              </p14:nvContentPartPr>
              <p14:xfrm>
                <a:off x="538409" y="1914329"/>
                <a:ext cx="12240" cy="128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9989B8B-E4F9-185D-8CC8-9A352B50C5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9769" y="1905689"/>
                  <a:ext cx="29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208C04F-A98C-9455-4926-525D8FDE07E7}"/>
                    </a:ext>
                  </a:extLst>
                </p14:cNvPr>
                <p14:cNvContentPartPr/>
                <p14:nvPr/>
              </p14:nvContentPartPr>
              <p14:xfrm>
                <a:off x="660089" y="1900649"/>
                <a:ext cx="123120" cy="146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208C04F-A98C-9455-4926-525D8FDE07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1089" y="1892009"/>
                  <a:ext cx="140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777895A-22EB-AB41-C107-7E99CD967EDF}"/>
                    </a:ext>
                  </a:extLst>
                </p14:cNvPr>
                <p14:cNvContentPartPr/>
                <p14:nvPr/>
              </p14:nvContentPartPr>
              <p14:xfrm>
                <a:off x="761969" y="1898489"/>
                <a:ext cx="107280" cy="113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777895A-22EB-AB41-C107-7E99CD967E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3329" y="1889489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23AE3E4-341D-A613-F0C2-C817A7749C62}"/>
              </a:ext>
            </a:extLst>
          </p:cNvPr>
          <p:cNvGrpSpPr/>
          <p:nvPr/>
        </p:nvGrpSpPr>
        <p:grpSpPr>
          <a:xfrm>
            <a:off x="1697609" y="1857449"/>
            <a:ext cx="424080" cy="422280"/>
            <a:chOff x="1697609" y="1857449"/>
            <a:chExt cx="42408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441613-1FD0-59B1-BF8F-FF63CF5C63C7}"/>
                    </a:ext>
                  </a:extLst>
                </p14:cNvPr>
                <p14:cNvContentPartPr/>
                <p14:nvPr/>
              </p14:nvContentPartPr>
              <p14:xfrm>
                <a:off x="1697609" y="1898849"/>
                <a:ext cx="137520" cy="127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441613-1FD0-59B1-BF8F-FF63CF5C63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88969" y="1889849"/>
                  <a:ext cx="155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8CC32B-CC75-E991-FD8A-F14554EDF7AB}"/>
                    </a:ext>
                  </a:extLst>
                </p14:cNvPr>
                <p14:cNvContentPartPr/>
                <p14:nvPr/>
              </p14:nvContentPartPr>
              <p14:xfrm>
                <a:off x="1950689" y="1857449"/>
                <a:ext cx="171000" cy="422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8CC32B-CC75-E991-FD8A-F14554EDF7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42049" y="1848809"/>
                  <a:ext cx="188640" cy="43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E2C3DF4-EE01-8F63-E6F2-D82E3CD9F0FB}"/>
              </a:ext>
            </a:extLst>
          </p:cNvPr>
          <p:cNvGrpSpPr/>
          <p:nvPr/>
        </p:nvGrpSpPr>
        <p:grpSpPr>
          <a:xfrm>
            <a:off x="2292329" y="1722809"/>
            <a:ext cx="1270800" cy="509760"/>
            <a:chOff x="2292329" y="1722809"/>
            <a:chExt cx="1270800" cy="50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DF3FFD4-BFD5-FD0E-47C9-A303CD22EBAD}"/>
                    </a:ext>
                  </a:extLst>
                </p14:cNvPr>
                <p14:cNvContentPartPr/>
                <p14:nvPr/>
              </p14:nvContentPartPr>
              <p14:xfrm>
                <a:off x="2292329" y="1841249"/>
                <a:ext cx="21960" cy="117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DF3FFD4-BFD5-FD0E-47C9-A303CD22EB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83689" y="1832249"/>
                  <a:ext cx="39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D896C12-6865-55C6-5145-AA7B1D8CB2D0}"/>
                    </a:ext>
                  </a:extLst>
                </p14:cNvPr>
                <p14:cNvContentPartPr/>
                <p14:nvPr/>
              </p14:nvContentPartPr>
              <p14:xfrm>
                <a:off x="2322209" y="1741889"/>
                <a:ext cx="252000" cy="490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D896C12-6865-55C6-5145-AA7B1D8CB2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13209" y="1733249"/>
                  <a:ext cx="269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F341F6A-9F8B-8D2B-FC46-C4F381EB86B7}"/>
                    </a:ext>
                  </a:extLst>
                </p14:cNvPr>
                <p14:cNvContentPartPr/>
                <p14:nvPr/>
              </p14:nvContentPartPr>
              <p14:xfrm>
                <a:off x="2660969" y="1839809"/>
                <a:ext cx="136080" cy="138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F341F6A-9F8B-8D2B-FC46-C4F381EB86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52329" y="1831169"/>
                  <a:ext cx="153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EB4443-819F-7CE1-942E-AD6B96B2FB89}"/>
                    </a:ext>
                  </a:extLst>
                </p14:cNvPr>
                <p14:cNvContentPartPr/>
                <p14:nvPr/>
              </p14:nvContentPartPr>
              <p14:xfrm>
                <a:off x="2693369" y="1722809"/>
                <a:ext cx="3960" cy="52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EB4443-819F-7CE1-942E-AD6B96B2FB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84729" y="1714169"/>
                  <a:ext cx="21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F88461B-0076-9850-E7D0-445E12BB36BC}"/>
                    </a:ext>
                  </a:extLst>
                </p14:cNvPr>
                <p14:cNvContentPartPr/>
                <p14:nvPr/>
              </p14:nvContentPartPr>
              <p14:xfrm>
                <a:off x="2912609" y="1841609"/>
                <a:ext cx="149400" cy="136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F88461B-0076-9850-E7D0-445E12BB36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03969" y="1832969"/>
                  <a:ext cx="16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D58C6E-4D42-277F-3F45-896CD301FE0A}"/>
                    </a:ext>
                  </a:extLst>
                </p14:cNvPr>
                <p14:cNvContentPartPr/>
                <p14:nvPr/>
              </p14:nvContentPartPr>
              <p14:xfrm>
                <a:off x="3208169" y="1803449"/>
                <a:ext cx="181800" cy="197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D58C6E-4D42-277F-3F45-896CD301FE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99169" y="1794809"/>
                  <a:ext cx="199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203ABF5-0D5B-87F0-C55C-AA8D394960D8}"/>
                    </a:ext>
                  </a:extLst>
                </p14:cNvPr>
                <p14:cNvContentPartPr/>
                <p14:nvPr/>
              </p14:nvContentPartPr>
              <p14:xfrm>
                <a:off x="3537209" y="1827569"/>
                <a:ext cx="25920" cy="169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203ABF5-0D5B-87F0-C55C-AA8D394960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28569" y="1818569"/>
                  <a:ext cx="435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02877F0-7DE7-18F4-5053-547752E6DEC8}"/>
              </a:ext>
            </a:extLst>
          </p:cNvPr>
          <p:cNvGrpSpPr/>
          <p:nvPr/>
        </p:nvGrpSpPr>
        <p:grpSpPr>
          <a:xfrm>
            <a:off x="3725489" y="1859609"/>
            <a:ext cx="182880" cy="157320"/>
            <a:chOff x="3725489" y="1859609"/>
            <a:chExt cx="18288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7FCA4E-5DFA-09D4-7FD3-ED41C8B9C51E}"/>
                    </a:ext>
                  </a:extLst>
                </p14:cNvPr>
                <p14:cNvContentPartPr/>
                <p14:nvPr/>
              </p14:nvContentPartPr>
              <p14:xfrm>
                <a:off x="3725489" y="1859609"/>
                <a:ext cx="148320" cy="131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7FCA4E-5DFA-09D4-7FD3-ED41C8B9C5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16489" y="1850609"/>
                  <a:ext cx="16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6F6792F-8ECD-9DE4-23A5-EE5A8EE8F903}"/>
                    </a:ext>
                  </a:extLst>
                </p14:cNvPr>
                <p14:cNvContentPartPr/>
                <p14:nvPr/>
              </p14:nvContentPartPr>
              <p14:xfrm>
                <a:off x="3860849" y="1896329"/>
                <a:ext cx="47520" cy="120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6F6792F-8ECD-9DE4-23A5-EE5A8EE8F90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52209" y="1887689"/>
                  <a:ext cx="6516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CC3A93C-126F-6DF1-3F11-F8F07B21FC4B}"/>
              </a:ext>
            </a:extLst>
          </p:cNvPr>
          <p:cNvGrpSpPr/>
          <p:nvPr/>
        </p:nvGrpSpPr>
        <p:grpSpPr>
          <a:xfrm>
            <a:off x="4634849" y="1757009"/>
            <a:ext cx="1484280" cy="425160"/>
            <a:chOff x="4634849" y="1757009"/>
            <a:chExt cx="148428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CEA2925-1D67-1C7C-5265-00E45CCBEEDC}"/>
                    </a:ext>
                  </a:extLst>
                </p14:cNvPr>
                <p14:cNvContentPartPr/>
                <p14:nvPr/>
              </p14:nvContentPartPr>
              <p14:xfrm>
                <a:off x="4680569" y="1881209"/>
                <a:ext cx="255960" cy="109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CEA2925-1D67-1C7C-5265-00E45CCBEE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71929" y="1872209"/>
                  <a:ext cx="273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E55C1C5-C867-D397-6E69-D401E0DDD3A9}"/>
                    </a:ext>
                  </a:extLst>
                </p14:cNvPr>
                <p14:cNvContentPartPr/>
                <p14:nvPr/>
              </p14:nvContentPartPr>
              <p14:xfrm>
                <a:off x="4634849" y="1757009"/>
                <a:ext cx="95760" cy="425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E55C1C5-C867-D397-6E69-D401E0DDD3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25849" y="1748369"/>
                  <a:ext cx="1134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D665D5-5053-E2DC-9EE8-C5E433550C78}"/>
                    </a:ext>
                  </a:extLst>
                </p14:cNvPr>
                <p14:cNvContentPartPr/>
                <p14:nvPr/>
              </p14:nvContentPartPr>
              <p14:xfrm>
                <a:off x="5087009" y="1850249"/>
                <a:ext cx="115200" cy="213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8D665D5-5053-E2DC-9EE8-C5E433550C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78009" y="1841249"/>
                  <a:ext cx="132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C86A9F6-0605-BD96-D98B-7FE18B971D18}"/>
                    </a:ext>
                  </a:extLst>
                </p14:cNvPr>
                <p14:cNvContentPartPr/>
                <p14:nvPr/>
              </p14:nvContentPartPr>
              <p14:xfrm>
                <a:off x="5315609" y="1876529"/>
                <a:ext cx="200880" cy="190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C86A9F6-0605-BD96-D98B-7FE18B971D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06969" y="1867529"/>
                  <a:ext cx="218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36D9BFE-8379-9600-20E9-9B7EA80EEBE6}"/>
                    </a:ext>
                  </a:extLst>
                </p14:cNvPr>
                <p14:cNvContentPartPr/>
                <p14:nvPr/>
              </p14:nvContentPartPr>
              <p14:xfrm>
                <a:off x="5623409" y="1934129"/>
                <a:ext cx="145440" cy="116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36D9BFE-8379-9600-20E9-9B7EA80EEBE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14409" y="1925489"/>
                  <a:ext cx="163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AF434E3-BF16-BA42-696F-62CDFEA57203}"/>
                    </a:ext>
                  </a:extLst>
                </p14:cNvPr>
                <p14:cNvContentPartPr/>
                <p14:nvPr/>
              </p14:nvContentPartPr>
              <p14:xfrm>
                <a:off x="5718809" y="1940249"/>
                <a:ext cx="116280" cy="106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AF434E3-BF16-BA42-696F-62CDFEA5720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09809" y="1931609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4C4032-4EF1-5427-BC62-71CD60634872}"/>
                    </a:ext>
                  </a:extLst>
                </p14:cNvPr>
                <p14:cNvContentPartPr/>
                <p14:nvPr/>
              </p14:nvContentPartPr>
              <p14:xfrm>
                <a:off x="5939129" y="1862129"/>
                <a:ext cx="180000" cy="207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4C4032-4EF1-5427-BC62-71CD606348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30129" y="1853489"/>
                  <a:ext cx="1976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CE31F4E3-9A5D-3FB7-EB40-2C0490295195}"/>
                  </a:ext>
                </a:extLst>
              </p14:cNvPr>
              <p14:cNvContentPartPr/>
              <p14:nvPr/>
            </p14:nvContentPartPr>
            <p14:xfrm>
              <a:off x="6287609" y="1943129"/>
              <a:ext cx="126720" cy="1026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CE31F4E3-9A5D-3FB7-EB40-2C049029519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278969" y="1934129"/>
                <a:ext cx="144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73BAFF0-F9B2-0A56-558E-468C02E45162}"/>
                  </a:ext>
                </a:extLst>
              </p14:cNvPr>
              <p14:cNvContentPartPr/>
              <p14:nvPr/>
            </p14:nvContentPartPr>
            <p14:xfrm>
              <a:off x="6312809" y="1771769"/>
              <a:ext cx="6840" cy="471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73BAFF0-F9B2-0A56-558E-468C02E4516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304169" y="1762769"/>
                <a:ext cx="24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0512120-ACC0-69BD-A786-2B88FB5FAAE9}"/>
                  </a:ext>
                </a:extLst>
              </p14:cNvPr>
              <p14:cNvContentPartPr/>
              <p14:nvPr/>
            </p14:nvContentPartPr>
            <p14:xfrm>
              <a:off x="6574529" y="1872569"/>
              <a:ext cx="157680" cy="18900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0512120-ACC0-69BD-A786-2B88FB5FAAE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65889" y="1863569"/>
                <a:ext cx="175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C2FC2DD-6477-EB80-7D39-39DC0A8ED23C}"/>
                  </a:ext>
                </a:extLst>
              </p14:cNvPr>
              <p14:cNvContentPartPr/>
              <p14:nvPr/>
            </p14:nvContentPartPr>
            <p14:xfrm>
              <a:off x="6919049" y="1903889"/>
              <a:ext cx="18000" cy="1116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C2FC2DD-6477-EB80-7D39-39DC0A8ED23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910409" y="1895249"/>
                <a:ext cx="3564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0802B8D-49AE-5088-368D-57412F81F125}"/>
              </a:ext>
            </a:extLst>
          </p:cNvPr>
          <p:cNvGrpSpPr/>
          <p:nvPr/>
        </p:nvGrpSpPr>
        <p:grpSpPr>
          <a:xfrm>
            <a:off x="7163489" y="1879049"/>
            <a:ext cx="518040" cy="164160"/>
            <a:chOff x="7163489" y="1879049"/>
            <a:chExt cx="51804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DA2B249-94AC-6EEC-B23A-0BA7ED1453E6}"/>
                    </a:ext>
                  </a:extLst>
                </p14:cNvPr>
                <p14:cNvContentPartPr/>
                <p14:nvPr/>
              </p14:nvContentPartPr>
              <p14:xfrm>
                <a:off x="7163489" y="1879049"/>
                <a:ext cx="137880" cy="148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DA2B249-94AC-6EEC-B23A-0BA7ED1453E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54489" y="1870049"/>
                  <a:ext cx="15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2E6056-FB11-D161-1CC6-EE54431262E1}"/>
                    </a:ext>
                  </a:extLst>
                </p14:cNvPr>
                <p14:cNvContentPartPr/>
                <p14:nvPr/>
              </p14:nvContentPartPr>
              <p14:xfrm>
                <a:off x="7392089" y="1904249"/>
                <a:ext cx="289440" cy="138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2E6056-FB11-D161-1CC6-EE54431262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83089" y="1895609"/>
                  <a:ext cx="3070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03ECE61-7A79-388E-684E-1548B7DD47CF}"/>
              </a:ext>
            </a:extLst>
          </p:cNvPr>
          <p:cNvGrpSpPr/>
          <p:nvPr/>
        </p:nvGrpSpPr>
        <p:grpSpPr>
          <a:xfrm>
            <a:off x="8335649" y="1858529"/>
            <a:ext cx="564120" cy="222120"/>
            <a:chOff x="8335649" y="1858529"/>
            <a:chExt cx="56412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C6B5E1-5F73-45AF-3B27-0DF9F6E8AD29}"/>
                    </a:ext>
                  </a:extLst>
                </p14:cNvPr>
                <p14:cNvContentPartPr/>
                <p14:nvPr/>
              </p14:nvContentPartPr>
              <p14:xfrm>
                <a:off x="8335649" y="1858529"/>
                <a:ext cx="188640" cy="180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C6B5E1-5F73-45AF-3B27-0DF9F6E8AD2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26649" y="1849529"/>
                  <a:ext cx="206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C42D6EE-6D3B-246D-7B89-1BF29CD6DC2F}"/>
                    </a:ext>
                  </a:extLst>
                </p14:cNvPr>
                <p14:cNvContentPartPr/>
                <p14:nvPr/>
              </p14:nvContentPartPr>
              <p14:xfrm>
                <a:off x="8652809" y="1901369"/>
                <a:ext cx="246960" cy="179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C42D6EE-6D3B-246D-7B89-1BF29CD6DC2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43809" y="1892369"/>
                  <a:ext cx="26460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FA4EC47-E094-FFD9-9D16-3755AD9F0E3B}"/>
                  </a:ext>
                </a:extLst>
              </p14:cNvPr>
              <p14:cNvContentPartPr/>
              <p14:nvPr/>
            </p14:nvContentPartPr>
            <p14:xfrm>
              <a:off x="9069329" y="1877609"/>
              <a:ext cx="81360" cy="1584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FA4EC47-E094-FFD9-9D16-3755AD9F0E3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060329" y="1868609"/>
                <a:ext cx="9900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417FCD2-7B68-B593-8E7B-E41A19A2E0E8}"/>
              </a:ext>
            </a:extLst>
          </p:cNvPr>
          <p:cNvGrpSpPr/>
          <p:nvPr/>
        </p:nvGrpSpPr>
        <p:grpSpPr>
          <a:xfrm>
            <a:off x="9648929" y="1888409"/>
            <a:ext cx="725040" cy="336600"/>
            <a:chOff x="9648929" y="1888409"/>
            <a:chExt cx="7250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D4E4EFA-DF83-5810-FE52-FB0A953EEF18}"/>
                    </a:ext>
                  </a:extLst>
                </p14:cNvPr>
                <p14:cNvContentPartPr/>
                <p14:nvPr/>
              </p14:nvContentPartPr>
              <p14:xfrm>
                <a:off x="9648929" y="1888409"/>
                <a:ext cx="189000" cy="298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D4E4EFA-DF83-5810-FE52-FB0A953EEF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39929" y="1879409"/>
                  <a:ext cx="206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2118847-2C64-B85E-2D93-C4B91331C3D6}"/>
                    </a:ext>
                  </a:extLst>
                </p14:cNvPr>
                <p14:cNvContentPartPr/>
                <p14:nvPr/>
              </p14:nvContentPartPr>
              <p14:xfrm>
                <a:off x="9988769" y="1929809"/>
                <a:ext cx="118800" cy="295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2118847-2C64-B85E-2D93-C4B91331C3D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79769" y="1920809"/>
                  <a:ext cx="136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376F48A-D08E-668E-F803-1B6D435BCD8D}"/>
                    </a:ext>
                  </a:extLst>
                </p14:cNvPr>
                <p14:cNvContentPartPr/>
                <p14:nvPr/>
              </p14:nvContentPartPr>
              <p14:xfrm>
                <a:off x="10203689" y="1931609"/>
                <a:ext cx="154440" cy="111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376F48A-D08E-668E-F803-1B6D435BCD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95049" y="1922609"/>
                  <a:ext cx="172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0B50BC6-B9B0-600D-90B8-D1F3025498FF}"/>
                    </a:ext>
                  </a:extLst>
                </p14:cNvPr>
                <p14:cNvContentPartPr/>
                <p14:nvPr/>
              </p14:nvContentPartPr>
              <p14:xfrm>
                <a:off x="10309889" y="1944209"/>
                <a:ext cx="64080" cy="102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0B50BC6-B9B0-600D-90B8-D1F3025498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01249" y="1935209"/>
                  <a:ext cx="8172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5C6FA8D-963E-807E-BED9-BE1B142DD961}"/>
                  </a:ext>
                </a:extLst>
              </p14:cNvPr>
              <p14:cNvContentPartPr/>
              <p14:nvPr/>
            </p14:nvContentPartPr>
            <p14:xfrm>
              <a:off x="11322929" y="1737569"/>
              <a:ext cx="14040" cy="334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5C6FA8D-963E-807E-BED9-BE1B142DD96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314289" y="1728929"/>
                <a:ext cx="3168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41E27D6-5CF0-9DAA-862A-54261095F87F}"/>
              </a:ext>
            </a:extLst>
          </p:cNvPr>
          <p:cNvGrpSpPr/>
          <p:nvPr/>
        </p:nvGrpSpPr>
        <p:grpSpPr>
          <a:xfrm>
            <a:off x="10534529" y="1896329"/>
            <a:ext cx="1134360" cy="279720"/>
            <a:chOff x="10534529" y="1896329"/>
            <a:chExt cx="11343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27BA235-E38F-D559-8511-7107F6161102}"/>
                    </a:ext>
                  </a:extLst>
                </p14:cNvPr>
                <p14:cNvContentPartPr/>
                <p14:nvPr/>
              </p14:nvContentPartPr>
              <p14:xfrm>
                <a:off x="10534529" y="1901729"/>
                <a:ext cx="166320" cy="274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27BA235-E38F-D559-8511-7107F61611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25529" y="1893089"/>
                  <a:ext cx="183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C0DE4B-7854-A1DE-B436-1579CAB87609}"/>
                    </a:ext>
                  </a:extLst>
                </p14:cNvPr>
                <p14:cNvContentPartPr/>
                <p14:nvPr/>
              </p14:nvContentPartPr>
              <p14:xfrm>
                <a:off x="10839809" y="1938809"/>
                <a:ext cx="6120" cy="100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C0DE4B-7854-A1DE-B436-1579CAB876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30809" y="1929809"/>
                  <a:ext cx="23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1CD9F4-3410-D917-CF32-198B516B3E3F}"/>
                    </a:ext>
                  </a:extLst>
                </p14:cNvPr>
                <p14:cNvContentPartPr/>
                <p14:nvPr/>
              </p14:nvContentPartPr>
              <p14:xfrm>
                <a:off x="10970129" y="1896329"/>
                <a:ext cx="22680" cy="146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1CD9F4-3410-D917-CF32-198B516B3E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61489" y="1887689"/>
                  <a:ext cx="40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925E67F-83D3-4F8A-A5F7-972CEA84E474}"/>
                    </a:ext>
                  </a:extLst>
                </p14:cNvPr>
                <p14:cNvContentPartPr/>
                <p14:nvPr/>
              </p14:nvContentPartPr>
              <p14:xfrm>
                <a:off x="10990289" y="1908929"/>
                <a:ext cx="153360" cy="149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925E67F-83D3-4F8A-A5F7-972CEA84E47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81289" y="1900289"/>
                  <a:ext cx="171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D26E687-9414-4AF1-67DD-7C1B5B466452}"/>
                    </a:ext>
                  </a:extLst>
                </p14:cNvPr>
                <p14:cNvContentPartPr/>
                <p14:nvPr/>
              </p14:nvContentPartPr>
              <p14:xfrm>
                <a:off x="11196569" y="1950329"/>
                <a:ext cx="239400" cy="155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D26E687-9414-4AF1-67DD-7C1B5B4664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87569" y="1941329"/>
                  <a:ext cx="25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4C55B10-2516-0BE1-7284-AC3F157E1347}"/>
                    </a:ext>
                  </a:extLst>
                </p14:cNvPr>
                <p14:cNvContentPartPr/>
                <p14:nvPr/>
              </p14:nvContentPartPr>
              <p14:xfrm>
                <a:off x="11553329" y="1906769"/>
                <a:ext cx="115560" cy="175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4C55B10-2516-0BE1-7284-AC3F157E13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544689" y="1897769"/>
                  <a:ext cx="1332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874E239-DE6B-D9A9-8E26-39AC5E6B8EB4}"/>
              </a:ext>
            </a:extLst>
          </p:cNvPr>
          <p:cNvGrpSpPr/>
          <p:nvPr/>
        </p:nvGrpSpPr>
        <p:grpSpPr>
          <a:xfrm>
            <a:off x="174809" y="2529929"/>
            <a:ext cx="902520" cy="393840"/>
            <a:chOff x="174809" y="2529929"/>
            <a:chExt cx="90252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BF61D8E-E9A9-EEB6-666C-2787227C400E}"/>
                    </a:ext>
                  </a:extLst>
                </p14:cNvPr>
                <p14:cNvContentPartPr/>
                <p14:nvPr/>
              </p14:nvContentPartPr>
              <p14:xfrm>
                <a:off x="183809" y="2599049"/>
                <a:ext cx="30240" cy="160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BF61D8E-E9A9-EEB6-666C-2787227C400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4809" y="2590409"/>
                  <a:ext cx="4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7E6307F-D324-1763-412B-D11227BC9386}"/>
                    </a:ext>
                  </a:extLst>
                </p14:cNvPr>
                <p14:cNvContentPartPr/>
                <p14:nvPr/>
              </p14:nvContentPartPr>
              <p14:xfrm>
                <a:off x="174809" y="2529929"/>
                <a:ext cx="163440" cy="257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7E6307F-D324-1763-412B-D11227BC938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6169" y="2521289"/>
                  <a:ext cx="181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5C89FBF-E894-5B22-B05B-596B5FE7229C}"/>
                    </a:ext>
                  </a:extLst>
                </p14:cNvPr>
                <p14:cNvContentPartPr/>
                <p14:nvPr/>
              </p14:nvContentPartPr>
              <p14:xfrm>
                <a:off x="418889" y="2586089"/>
                <a:ext cx="173520" cy="136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5C89FBF-E894-5B22-B05B-596B5FE7229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0249" y="2577449"/>
                  <a:ext cx="19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7147BF7-3F64-ED81-144B-93390169153A}"/>
                    </a:ext>
                  </a:extLst>
                </p14:cNvPr>
                <p14:cNvContentPartPr/>
                <p14:nvPr/>
              </p14:nvContentPartPr>
              <p14:xfrm>
                <a:off x="684929" y="2586089"/>
                <a:ext cx="159480" cy="337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7147BF7-3F64-ED81-144B-93390169153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5929" y="2577449"/>
                  <a:ext cx="177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8A65249-8D79-256A-16F8-906D7A7341D3}"/>
                    </a:ext>
                  </a:extLst>
                </p14:cNvPr>
                <p14:cNvContentPartPr/>
                <p14:nvPr/>
              </p14:nvContentPartPr>
              <p14:xfrm>
                <a:off x="921089" y="2574569"/>
                <a:ext cx="156240" cy="153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8A65249-8D79-256A-16F8-906D7A7341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2449" y="2565569"/>
                  <a:ext cx="1738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1188F17-6C5E-C7AE-070E-0CB2D4D7F62B}"/>
                  </a:ext>
                </a:extLst>
              </p14:cNvPr>
              <p14:cNvContentPartPr/>
              <p14:nvPr/>
            </p14:nvContentPartPr>
            <p14:xfrm>
              <a:off x="1032329" y="2388089"/>
              <a:ext cx="12600" cy="1080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1188F17-6C5E-C7AE-070E-0CB2D4D7F62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23689" y="2379449"/>
                <a:ext cx="3024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0A75108-DA6D-9D97-529E-D4E1235E1258}"/>
              </a:ext>
            </a:extLst>
          </p:cNvPr>
          <p:cNvGrpSpPr/>
          <p:nvPr/>
        </p:nvGrpSpPr>
        <p:grpSpPr>
          <a:xfrm>
            <a:off x="1249049" y="2517329"/>
            <a:ext cx="1352160" cy="190440"/>
            <a:chOff x="1249049" y="2517329"/>
            <a:chExt cx="135216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E65FAB3-654D-228A-EF0A-F87F910D5C62}"/>
                    </a:ext>
                  </a:extLst>
                </p14:cNvPr>
                <p14:cNvContentPartPr/>
                <p14:nvPr/>
              </p14:nvContentPartPr>
              <p14:xfrm>
                <a:off x="1249049" y="2517329"/>
                <a:ext cx="100440" cy="190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E65FAB3-654D-228A-EF0A-F87F910D5C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40049" y="2508689"/>
                  <a:ext cx="118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F88EA1B-FB98-4305-5E73-8EA74C4FC4AD}"/>
                    </a:ext>
                  </a:extLst>
                </p14:cNvPr>
                <p14:cNvContentPartPr/>
                <p14:nvPr/>
              </p14:nvContentPartPr>
              <p14:xfrm>
                <a:off x="1461809" y="2541089"/>
                <a:ext cx="119160" cy="164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F88EA1B-FB98-4305-5E73-8EA74C4FC4A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52809" y="2532089"/>
                  <a:ext cx="136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0301626-84BC-149D-BB8B-80E970073012}"/>
                    </a:ext>
                  </a:extLst>
                </p14:cNvPr>
                <p14:cNvContentPartPr/>
                <p14:nvPr/>
              </p14:nvContentPartPr>
              <p14:xfrm>
                <a:off x="1680329" y="2559449"/>
                <a:ext cx="153720" cy="121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0301626-84BC-149D-BB8B-80E97007301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71689" y="2550449"/>
                  <a:ext cx="171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761F8ED-FE78-4187-36CA-30F732DEB2E1}"/>
                    </a:ext>
                  </a:extLst>
                </p14:cNvPr>
                <p14:cNvContentPartPr/>
                <p14:nvPr/>
              </p14:nvContentPartPr>
              <p14:xfrm>
                <a:off x="1762409" y="2578889"/>
                <a:ext cx="71640" cy="90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761F8ED-FE78-4187-36CA-30F732DEB2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753409" y="2569889"/>
                  <a:ext cx="89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4F8D5F3-A77B-795F-8786-D07B195C6E57}"/>
                    </a:ext>
                  </a:extLst>
                </p14:cNvPr>
                <p14:cNvContentPartPr/>
                <p14:nvPr/>
              </p14:nvContentPartPr>
              <p14:xfrm>
                <a:off x="1951049" y="2522369"/>
                <a:ext cx="131760" cy="169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4F8D5F3-A77B-795F-8786-D07B195C6E5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42409" y="2513369"/>
                  <a:ext cx="149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4A500B-19FC-87F6-2B27-FE7CF1834FA0}"/>
                    </a:ext>
                  </a:extLst>
                </p14:cNvPr>
                <p14:cNvContentPartPr/>
                <p14:nvPr/>
              </p14:nvContentPartPr>
              <p14:xfrm>
                <a:off x="2165969" y="2577449"/>
                <a:ext cx="191160" cy="129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4A500B-19FC-87F6-2B27-FE7CF1834F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57329" y="2568449"/>
                  <a:ext cx="208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5251344-83CD-2EA1-3930-1097DC9801F2}"/>
                    </a:ext>
                  </a:extLst>
                </p14:cNvPr>
                <p14:cNvContentPartPr/>
                <p14:nvPr/>
              </p14:nvContentPartPr>
              <p14:xfrm>
                <a:off x="2498609" y="2532449"/>
                <a:ext cx="102600" cy="166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5251344-83CD-2EA1-3930-1097DC9801F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89969" y="2523809"/>
                  <a:ext cx="1202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2C013B7-1475-5D53-4FA5-BA708C08B4AD}"/>
                  </a:ext>
                </a:extLst>
              </p14:cNvPr>
              <p14:cNvContentPartPr/>
              <p14:nvPr/>
            </p14:nvContentPartPr>
            <p14:xfrm>
              <a:off x="3086849" y="2527409"/>
              <a:ext cx="420120" cy="3096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2C013B7-1475-5D53-4FA5-BA708C08B4A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078209" y="2518409"/>
                <a:ext cx="4377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9F5F114-8A4F-4FD7-0D6C-E7846CC17364}"/>
                  </a:ext>
                </a:extLst>
              </p14:cNvPr>
              <p14:cNvContentPartPr/>
              <p14:nvPr/>
            </p14:nvContentPartPr>
            <p14:xfrm>
              <a:off x="3701009" y="2511209"/>
              <a:ext cx="108000" cy="1846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9F5F114-8A4F-4FD7-0D6C-E7846CC1736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692369" y="2502209"/>
                <a:ext cx="1256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57C1EEE-54E5-2FE0-72A1-0D4C3AB705D6}"/>
                  </a:ext>
                </a:extLst>
              </p14:cNvPr>
              <p14:cNvContentPartPr/>
              <p14:nvPr/>
            </p14:nvContentPartPr>
            <p14:xfrm>
              <a:off x="4538369" y="2473769"/>
              <a:ext cx="263160" cy="4492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57C1EEE-54E5-2FE0-72A1-0D4C3AB705D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529369" y="2464769"/>
                <a:ext cx="280800" cy="4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5D03288-EE2F-A14B-E112-165949428A09}"/>
              </a:ext>
            </a:extLst>
          </p:cNvPr>
          <p:cNvGrpSpPr/>
          <p:nvPr/>
        </p:nvGrpSpPr>
        <p:grpSpPr>
          <a:xfrm>
            <a:off x="5342249" y="2483489"/>
            <a:ext cx="1042200" cy="344160"/>
            <a:chOff x="5342249" y="2483489"/>
            <a:chExt cx="104220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57F7D6-087C-71BB-23E3-74F97BDF6369}"/>
                    </a:ext>
                  </a:extLst>
                </p14:cNvPr>
                <p14:cNvContentPartPr/>
                <p14:nvPr/>
              </p14:nvContentPartPr>
              <p14:xfrm>
                <a:off x="5348369" y="2546489"/>
                <a:ext cx="9720" cy="185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57F7D6-087C-71BB-23E3-74F97BDF63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39729" y="2537849"/>
                  <a:ext cx="27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01767A-98ED-20C5-F729-75AB8D5E8704}"/>
                    </a:ext>
                  </a:extLst>
                </p14:cNvPr>
                <p14:cNvContentPartPr/>
                <p14:nvPr/>
              </p14:nvContentPartPr>
              <p14:xfrm>
                <a:off x="5342249" y="2539649"/>
                <a:ext cx="174960" cy="255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01767A-98ED-20C5-F729-75AB8D5E870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33249" y="2530649"/>
                  <a:ext cx="192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348EA2A-EF0D-DBBB-09D9-3DF9A7481D8C}"/>
                    </a:ext>
                  </a:extLst>
                </p14:cNvPr>
                <p14:cNvContentPartPr/>
                <p14:nvPr/>
              </p14:nvContentPartPr>
              <p14:xfrm>
                <a:off x="5618729" y="2582849"/>
                <a:ext cx="195840" cy="242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348EA2A-EF0D-DBBB-09D9-3DF9A7481D8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10089" y="2573849"/>
                  <a:ext cx="213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DD787A-CD7C-D358-DFC3-3FB484947E81}"/>
                    </a:ext>
                  </a:extLst>
                </p14:cNvPr>
                <p14:cNvContentPartPr/>
                <p14:nvPr/>
              </p14:nvContentPartPr>
              <p14:xfrm>
                <a:off x="5922569" y="2602289"/>
                <a:ext cx="194040" cy="225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DD787A-CD7C-D358-DFC3-3FB484947E8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13569" y="2593649"/>
                  <a:ext cx="211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BA2BC6-7891-76FC-7747-4990F3A29307}"/>
                    </a:ext>
                  </a:extLst>
                </p14:cNvPr>
                <p14:cNvContentPartPr/>
                <p14:nvPr/>
              </p14:nvContentPartPr>
              <p14:xfrm>
                <a:off x="6226049" y="2655209"/>
                <a:ext cx="158400" cy="1634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BA2BC6-7891-76FC-7747-4990F3A293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17049" y="2646569"/>
                  <a:ext cx="176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6F9071-2A1C-94D9-493C-7F1BC7A67092}"/>
                    </a:ext>
                  </a:extLst>
                </p14:cNvPr>
                <p14:cNvContentPartPr/>
                <p14:nvPr/>
              </p14:nvContentPartPr>
              <p14:xfrm>
                <a:off x="6321809" y="2483489"/>
                <a:ext cx="7560" cy="24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6F9071-2A1C-94D9-493C-7F1BC7A6709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12809" y="2474489"/>
                  <a:ext cx="252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97CA321-73F3-0774-F7EA-77280239E4FE}"/>
                  </a:ext>
                </a:extLst>
              </p14:cNvPr>
              <p14:cNvContentPartPr/>
              <p14:nvPr/>
            </p14:nvContentPartPr>
            <p14:xfrm>
              <a:off x="7050449" y="2579969"/>
              <a:ext cx="194760" cy="2030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97CA321-73F3-0774-F7EA-77280239E4F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041449" y="2570969"/>
                <a:ext cx="21240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5C16A33-EF99-1994-43B5-695E8F191CC1}"/>
              </a:ext>
            </a:extLst>
          </p:cNvPr>
          <p:cNvGrpSpPr/>
          <p:nvPr/>
        </p:nvGrpSpPr>
        <p:grpSpPr>
          <a:xfrm>
            <a:off x="7741289" y="2482049"/>
            <a:ext cx="1052640" cy="475920"/>
            <a:chOff x="7741289" y="2482049"/>
            <a:chExt cx="105264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2675622-024F-9BD5-657A-3BD57526B5AF}"/>
                    </a:ext>
                  </a:extLst>
                </p14:cNvPr>
                <p14:cNvContentPartPr/>
                <p14:nvPr/>
              </p14:nvContentPartPr>
              <p14:xfrm>
                <a:off x="7794209" y="2608769"/>
                <a:ext cx="251280" cy="149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2675622-024F-9BD5-657A-3BD57526B5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85569" y="2600129"/>
                  <a:ext cx="26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3594332-BE0B-A0D4-0EC2-8FB63CC91260}"/>
                    </a:ext>
                  </a:extLst>
                </p14:cNvPr>
                <p14:cNvContentPartPr/>
                <p14:nvPr/>
              </p14:nvContentPartPr>
              <p14:xfrm>
                <a:off x="7741289" y="2550089"/>
                <a:ext cx="60840" cy="407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3594332-BE0B-A0D4-0EC2-8FB63CC9126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32289" y="2541449"/>
                  <a:ext cx="784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610662-0C19-1D3E-40B8-05252B49DB6D}"/>
                    </a:ext>
                  </a:extLst>
                </p14:cNvPr>
                <p14:cNvContentPartPr/>
                <p14:nvPr/>
              </p14:nvContentPartPr>
              <p14:xfrm>
                <a:off x="8113169" y="2619569"/>
                <a:ext cx="137880" cy="140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610662-0C19-1D3E-40B8-05252B49DB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04169" y="2610929"/>
                  <a:ext cx="155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971C84F-B3E2-2E0C-E2BC-2638DCD68025}"/>
                    </a:ext>
                  </a:extLst>
                </p14:cNvPr>
                <p14:cNvContentPartPr/>
                <p14:nvPr/>
              </p14:nvContentPartPr>
              <p14:xfrm>
                <a:off x="8362289" y="2617049"/>
                <a:ext cx="133920" cy="137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971C84F-B3E2-2E0C-E2BC-2638DCD6802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53649" y="2608049"/>
                  <a:ext cx="151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00B7387-C91A-F42A-6763-02E8A7308F3D}"/>
                    </a:ext>
                  </a:extLst>
                </p14:cNvPr>
                <p14:cNvContentPartPr/>
                <p14:nvPr/>
              </p14:nvContentPartPr>
              <p14:xfrm>
                <a:off x="8631929" y="2642969"/>
                <a:ext cx="162000" cy="158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00B7387-C91A-F42A-6763-02E8A7308F3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22929" y="2634329"/>
                  <a:ext cx="179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5051659-1F43-5364-E4F8-FE9B56362027}"/>
                    </a:ext>
                  </a:extLst>
                </p14:cNvPr>
                <p14:cNvContentPartPr/>
                <p14:nvPr/>
              </p14:nvContentPartPr>
              <p14:xfrm>
                <a:off x="8693849" y="2482049"/>
                <a:ext cx="5400" cy="10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5051659-1F43-5364-E4F8-FE9B5636202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85209" y="2473409"/>
                  <a:ext cx="23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7D7909F-779C-5B18-24B7-9291227F561D}"/>
              </a:ext>
            </a:extLst>
          </p:cNvPr>
          <p:cNvGrpSpPr/>
          <p:nvPr/>
        </p:nvGrpSpPr>
        <p:grpSpPr>
          <a:xfrm>
            <a:off x="8953049" y="2473409"/>
            <a:ext cx="583560" cy="328680"/>
            <a:chOff x="8953049" y="2473409"/>
            <a:chExt cx="5835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75F6DF-179E-8A7E-E4CF-BEAC530F3781}"/>
                    </a:ext>
                  </a:extLst>
                </p14:cNvPr>
                <p14:cNvContentPartPr/>
                <p14:nvPr/>
              </p14:nvContentPartPr>
              <p14:xfrm>
                <a:off x="8953049" y="2473409"/>
                <a:ext cx="129960" cy="301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75F6DF-179E-8A7E-E4CF-BEAC530F378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44049" y="2464409"/>
                  <a:ext cx="147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CBCAD61-A3ED-0397-E950-996896D40D67}"/>
                    </a:ext>
                  </a:extLst>
                </p14:cNvPr>
                <p14:cNvContentPartPr/>
                <p14:nvPr/>
              </p14:nvContentPartPr>
              <p14:xfrm>
                <a:off x="9212609" y="2602649"/>
                <a:ext cx="88560" cy="195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CBCAD61-A3ED-0397-E950-996896D40D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03609" y="2593649"/>
                  <a:ext cx="106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50AC26F-482D-59A8-CBF1-5A830DF2B94F}"/>
                    </a:ext>
                  </a:extLst>
                </p14:cNvPr>
                <p14:cNvContentPartPr/>
                <p14:nvPr/>
              </p14:nvContentPartPr>
              <p14:xfrm>
                <a:off x="9443369" y="2623889"/>
                <a:ext cx="93240" cy="178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50AC26F-482D-59A8-CBF1-5A830DF2B94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34729" y="2615249"/>
                  <a:ext cx="1108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EDB0D84-1A44-B37B-EC8C-6A8513F35D6F}"/>
              </a:ext>
            </a:extLst>
          </p:cNvPr>
          <p:cNvGrpSpPr/>
          <p:nvPr/>
        </p:nvGrpSpPr>
        <p:grpSpPr>
          <a:xfrm>
            <a:off x="10048529" y="2643689"/>
            <a:ext cx="811440" cy="375840"/>
            <a:chOff x="10048529" y="2643689"/>
            <a:chExt cx="81144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14FC1EB-4139-0B84-715D-98631B029FE7}"/>
                    </a:ext>
                  </a:extLst>
                </p14:cNvPr>
                <p14:cNvContentPartPr/>
                <p14:nvPr/>
              </p14:nvContentPartPr>
              <p14:xfrm>
                <a:off x="10073369" y="2687249"/>
                <a:ext cx="30240" cy="112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14FC1EB-4139-0B84-715D-98631B029FE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64729" y="2678249"/>
                  <a:ext cx="47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43DF4E4-E23E-2C9F-F119-BEB1C5D3049C}"/>
                    </a:ext>
                  </a:extLst>
                </p14:cNvPr>
                <p14:cNvContentPartPr/>
                <p14:nvPr/>
              </p14:nvContentPartPr>
              <p14:xfrm>
                <a:off x="10048529" y="2643689"/>
                <a:ext cx="118440" cy="192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43DF4E4-E23E-2C9F-F119-BEB1C5D3049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39529" y="2635049"/>
                  <a:ext cx="136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F1B8275-FC1D-6305-9AE6-EE1B954E3043}"/>
                    </a:ext>
                  </a:extLst>
                </p14:cNvPr>
                <p14:cNvContentPartPr/>
                <p14:nvPr/>
              </p14:nvContentPartPr>
              <p14:xfrm>
                <a:off x="10254089" y="2684729"/>
                <a:ext cx="184680" cy="334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F1B8275-FC1D-6305-9AE6-EE1B954E304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45089" y="2675729"/>
                  <a:ext cx="202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7003BD2-BC08-01AB-A563-99364E41795F}"/>
                    </a:ext>
                  </a:extLst>
                </p14:cNvPr>
                <p14:cNvContentPartPr/>
                <p14:nvPr/>
              </p14:nvContentPartPr>
              <p14:xfrm>
                <a:off x="10539569" y="2691929"/>
                <a:ext cx="136440" cy="135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7003BD2-BC08-01AB-A563-99364E41795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30569" y="2682929"/>
                  <a:ext cx="15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C0DEE4B-047A-3600-5AD6-2F8D24DCCEDF}"/>
                    </a:ext>
                  </a:extLst>
                </p14:cNvPr>
                <p14:cNvContentPartPr/>
                <p14:nvPr/>
              </p14:nvContentPartPr>
              <p14:xfrm>
                <a:off x="10775729" y="2665649"/>
                <a:ext cx="84240" cy="182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C0DEE4B-047A-3600-5AD6-2F8D24DCCED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66729" y="2656649"/>
                  <a:ext cx="1018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89949E9-D2E3-2335-2C9F-A6D0D5D4FA96}"/>
              </a:ext>
            </a:extLst>
          </p:cNvPr>
          <p:cNvGrpSpPr/>
          <p:nvPr/>
        </p:nvGrpSpPr>
        <p:grpSpPr>
          <a:xfrm>
            <a:off x="11163449" y="2635409"/>
            <a:ext cx="470520" cy="192240"/>
            <a:chOff x="11163449" y="2635409"/>
            <a:chExt cx="47052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58E864F-7976-7797-9869-DAC2585523CD}"/>
                    </a:ext>
                  </a:extLst>
                </p14:cNvPr>
                <p14:cNvContentPartPr/>
                <p14:nvPr/>
              </p14:nvContentPartPr>
              <p14:xfrm>
                <a:off x="11163449" y="2635409"/>
                <a:ext cx="224640" cy="191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58E864F-7976-7797-9869-DAC2585523C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54809" y="2626769"/>
                  <a:ext cx="242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AE71721-4DB7-6A63-F727-2705B89E7C47}"/>
                    </a:ext>
                  </a:extLst>
                </p14:cNvPr>
                <p14:cNvContentPartPr/>
                <p14:nvPr/>
              </p14:nvContentPartPr>
              <p14:xfrm>
                <a:off x="11456849" y="2700569"/>
                <a:ext cx="177120" cy="127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AE71721-4DB7-6A63-F727-2705B89E7C4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447849" y="2691929"/>
                  <a:ext cx="1947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26E3D05-55A5-D6A6-F7B4-86828B69693B}"/>
              </a:ext>
            </a:extLst>
          </p:cNvPr>
          <p:cNvGrpSpPr/>
          <p:nvPr/>
        </p:nvGrpSpPr>
        <p:grpSpPr>
          <a:xfrm>
            <a:off x="305849" y="2973809"/>
            <a:ext cx="988200" cy="639720"/>
            <a:chOff x="305849" y="2973809"/>
            <a:chExt cx="98820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094E0EA-33BC-4E3A-A16E-14CC8EEAB7C9}"/>
                    </a:ext>
                  </a:extLst>
                </p14:cNvPr>
                <p14:cNvContentPartPr/>
                <p14:nvPr/>
              </p14:nvContentPartPr>
              <p14:xfrm>
                <a:off x="305849" y="3079649"/>
                <a:ext cx="172440" cy="360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094E0EA-33BC-4E3A-A16E-14CC8EEAB7C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7209" y="3070649"/>
                  <a:ext cx="190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B3A6114-8784-6D88-8F24-190F5DEE2676}"/>
                    </a:ext>
                  </a:extLst>
                </p14:cNvPr>
                <p14:cNvContentPartPr/>
                <p14:nvPr/>
              </p14:nvContentPartPr>
              <p14:xfrm>
                <a:off x="557849" y="3257849"/>
                <a:ext cx="86040" cy="170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B3A6114-8784-6D88-8F24-190F5DEE267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8849" y="3249209"/>
                  <a:ext cx="103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D33DCF1-3757-FD9C-8FC9-A73DE25DC5E4}"/>
                    </a:ext>
                  </a:extLst>
                </p14:cNvPr>
                <p14:cNvContentPartPr/>
                <p14:nvPr/>
              </p14:nvContentPartPr>
              <p14:xfrm>
                <a:off x="684209" y="3146969"/>
                <a:ext cx="154440" cy="466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D33DCF1-3757-FD9C-8FC9-A73DE25DC5E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5209" y="3138329"/>
                  <a:ext cx="1720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8B63664-84C9-E1C7-B6FA-44D65F7AC456}"/>
                    </a:ext>
                  </a:extLst>
                </p14:cNvPr>
                <p14:cNvContentPartPr/>
                <p14:nvPr/>
              </p14:nvContentPartPr>
              <p14:xfrm>
                <a:off x="984809" y="3257489"/>
                <a:ext cx="9360" cy="117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8B63664-84C9-E1C7-B6FA-44D65F7AC45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76169" y="3248849"/>
                  <a:ext cx="2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63C6B4E-CD56-19EA-DC59-6646EE925D72}"/>
                    </a:ext>
                  </a:extLst>
                </p14:cNvPr>
                <p14:cNvContentPartPr/>
                <p14:nvPr/>
              </p14:nvContentPartPr>
              <p14:xfrm>
                <a:off x="1136369" y="3257489"/>
                <a:ext cx="157680" cy="135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63C6B4E-CD56-19EA-DC59-6646EE925D7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7729" y="3248849"/>
                  <a:ext cx="175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BF6073D-A498-D978-BFE6-78E1B5BEE090}"/>
                    </a:ext>
                  </a:extLst>
                </p14:cNvPr>
                <p14:cNvContentPartPr/>
                <p14:nvPr/>
              </p14:nvContentPartPr>
              <p14:xfrm>
                <a:off x="1261649" y="2973809"/>
                <a:ext cx="6840" cy="421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BF6073D-A498-D978-BFE6-78E1B5BEE09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252649" y="2964809"/>
                  <a:ext cx="244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9BBDF3FA-FA1A-6D33-28BD-478994875829}"/>
                  </a:ext>
                </a:extLst>
              </p14:cNvPr>
              <p14:cNvContentPartPr/>
              <p14:nvPr/>
            </p14:nvContentPartPr>
            <p14:xfrm>
              <a:off x="1564049" y="3406169"/>
              <a:ext cx="9360" cy="576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9BBDF3FA-FA1A-6D33-28BD-47899487582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555409" y="3397529"/>
                <a:ext cx="2700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35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AEAA17-7975-065C-FBE9-D41246165BF3}"/>
                  </a:ext>
                </a:extLst>
              </p14:cNvPr>
              <p14:cNvContentPartPr/>
              <p14:nvPr/>
            </p14:nvContentPartPr>
            <p14:xfrm>
              <a:off x="439409" y="320969"/>
              <a:ext cx="156240" cy="44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AEAA17-7975-065C-FBE9-D41246165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409" y="312329"/>
                <a:ext cx="1738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DFFF30-06FA-5A72-FCC2-21EBA0B97002}"/>
                  </a:ext>
                </a:extLst>
              </p14:cNvPr>
              <p14:cNvContentPartPr/>
              <p14:nvPr/>
            </p14:nvContentPartPr>
            <p14:xfrm>
              <a:off x="705809" y="332129"/>
              <a:ext cx="41400" cy="41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DFFF30-06FA-5A72-FCC2-21EBA0B970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809" y="323129"/>
                <a:ext cx="5904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983189-04DF-1A02-679A-1A3D506C8DCB}"/>
                  </a:ext>
                </a:extLst>
              </p14:cNvPr>
              <p14:cNvContentPartPr/>
              <p14:nvPr/>
            </p14:nvContentPartPr>
            <p14:xfrm>
              <a:off x="363449" y="238169"/>
              <a:ext cx="415440" cy="14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983189-04DF-1A02-679A-1A3D506C8D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449" y="229529"/>
                <a:ext cx="433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1822B6-50A3-61E9-D42E-CED8E88C6CA3}"/>
                  </a:ext>
                </a:extLst>
              </p14:cNvPr>
              <p14:cNvContentPartPr/>
              <p14:nvPr/>
            </p14:nvContentPartPr>
            <p14:xfrm>
              <a:off x="931529" y="562889"/>
              <a:ext cx="241920" cy="19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1822B6-50A3-61E9-D42E-CED8E88C6C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889" y="553889"/>
                <a:ext cx="2595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C558DE-3278-F64F-465E-1644E806B29B}"/>
                  </a:ext>
                </a:extLst>
              </p14:cNvPr>
              <p14:cNvContentPartPr/>
              <p14:nvPr/>
            </p14:nvContentPartPr>
            <p14:xfrm>
              <a:off x="1269929" y="612209"/>
              <a:ext cx="120960" cy="428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C558DE-3278-F64F-465E-1644E806B2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0929" y="603569"/>
                <a:ext cx="1386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D8014A2-8520-3071-D70E-8DA3FBB5F7E4}"/>
                  </a:ext>
                </a:extLst>
              </p14:cNvPr>
              <p14:cNvContentPartPr/>
              <p14:nvPr/>
            </p14:nvContentPartPr>
            <p14:xfrm>
              <a:off x="1475849" y="592049"/>
              <a:ext cx="196920" cy="169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D8014A2-8520-3071-D70E-8DA3FBB5F7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7209" y="583409"/>
                <a:ext cx="214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8CEC93-925E-9EBB-C13E-3C267B60157E}"/>
                  </a:ext>
                </a:extLst>
              </p14:cNvPr>
              <p14:cNvContentPartPr/>
              <p14:nvPr/>
            </p14:nvContentPartPr>
            <p14:xfrm>
              <a:off x="1535609" y="382889"/>
              <a:ext cx="5400" cy="9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8CEC93-925E-9EBB-C13E-3C267B601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6969" y="374249"/>
                <a:ext cx="23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59136D-4304-96A8-190D-26B641A0C30F}"/>
                  </a:ext>
                </a:extLst>
              </p14:cNvPr>
              <p14:cNvContentPartPr/>
              <p14:nvPr/>
            </p14:nvContentPartPr>
            <p14:xfrm>
              <a:off x="1795169" y="332129"/>
              <a:ext cx="124200" cy="380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59136D-4304-96A8-190D-26B641A0C30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6529" y="323129"/>
                <a:ext cx="1418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2594F0-776E-9191-3C77-2611766CB5A3}"/>
                  </a:ext>
                </a:extLst>
              </p14:cNvPr>
              <p14:cNvContentPartPr/>
              <p14:nvPr/>
            </p14:nvContentPartPr>
            <p14:xfrm>
              <a:off x="2116649" y="515009"/>
              <a:ext cx="211680" cy="21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2594F0-776E-9191-3C77-2611766CB5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8009" y="506009"/>
                <a:ext cx="22932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37C3B0-A20D-8610-1C7F-9716C1331591}"/>
              </a:ext>
            </a:extLst>
          </p:cNvPr>
          <p:cNvGrpSpPr/>
          <p:nvPr/>
        </p:nvGrpSpPr>
        <p:grpSpPr>
          <a:xfrm>
            <a:off x="2513009" y="363809"/>
            <a:ext cx="833760" cy="480600"/>
            <a:chOff x="2513009" y="363809"/>
            <a:chExt cx="83376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7FF6B1-6EB8-1E9C-E0F1-8A093B97938A}"/>
                    </a:ext>
                  </a:extLst>
                </p14:cNvPr>
                <p14:cNvContentPartPr/>
                <p14:nvPr/>
              </p14:nvContentPartPr>
              <p14:xfrm>
                <a:off x="2513009" y="488009"/>
                <a:ext cx="133560" cy="35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7FF6B1-6EB8-1E9C-E0F1-8A093B9793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4009" y="479369"/>
                  <a:ext cx="15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F22E79-D325-0F2B-6816-0A6357C0C305}"/>
                    </a:ext>
                  </a:extLst>
                </p14:cNvPr>
                <p14:cNvContentPartPr/>
                <p14:nvPr/>
              </p14:nvContentPartPr>
              <p14:xfrm>
                <a:off x="2791649" y="497369"/>
                <a:ext cx="235080" cy="134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F22E79-D325-0F2B-6816-0A6357C0C3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82649" y="488729"/>
                  <a:ext cx="252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F6A765-5C51-AE12-5212-B4938E2F9593}"/>
                    </a:ext>
                  </a:extLst>
                </p14:cNvPr>
                <p14:cNvContentPartPr/>
                <p14:nvPr/>
              </p14:nvContentPartPr>
              <p14:xfrm>
                <a:off x="2764649" y="363809"/>
                <a:ext cx="92160" cy="462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F6A765-5C51-AE12-5212-B4938E2F95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55649" y="355169"/>
                  <a:ext cx="1098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7A2D51-C35F-CC26-4CAE-350501119470}"/>
                    </a:ext>
                  </a:extLst>
                </p14:cNvPr>
                <p14:cNvContentPartPr/>
                <p14:nvPr/>
              </p14:nvContentPartPr>
              <p14:xfrm>
                <a:off x="3168569" y="476489"/>
                <a:ext cx="178200" cy="156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7A2D51-C35F-CC26-4CAE-3505011194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9929" y="467489"/>
                  <a:ext cx="1958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6E254F-8A13-2E73-80BD-6205F7977A75}"/>
              </a:ext>
            </a:extLst>
          </p:cNvPr>
          <p:cNvGrpSpPr/>
          <p:nvPr/>
        </p:nvGrpSpPr>
        <p:grpSpPr>
          <a:xfrm>
            <a:off x="3667889" y="486209"/>
            <a:ext cx="72360" cy="146520"/>
            <a:chOff x="3667889" y="486209"/>
            <a:chExt cx="7236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938A45-1AE5-D200-C540-76AA15EE1D98}"/>
                    </a:ext>
                  </a:extLst>
                </p14:cNvPr>
                <p14:cNvContentPartPr/>
                <p14:nvPr/>
              </p14:nvContentPartPr>
              <p14:xfrm>
                <a:off x="3667889" y="486209"/>
                <a:ext cx="23040" cy="2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938A45-1AE5-D200-C540-76AA15EE1D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8889" y="477569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C0B2BC-6E8F-3BDA-2B94-9086B99400BC}"/>
                    </a:ext>
                  </a:extLst>
                </p14:cNvPr>
                <p14:cNvContentPartPr/>
                <p14:nvPr/>
              </p14:nvContentPartPr>
              <p14:xfrm>
                <a:off x="3712889" y="624449"/>
                <a:ext cx="27360" cy="8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C0B2BC-6E8F-3BDA-2B94-9086B99400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3889" y="615809"/>
                  <a:ext cx="45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033D9-961A-C5BD-5DED-E70AC0AA67BA}"/>
              </a:ext>
            </a:extLst>
          </p:cNvPr>
          <p:cNvGrpSpPr/>
          <p:nvPr/>
        </p:nvGrpSpPr>
        <p:grpSpPr>
          <a:xfrm>
            <a:off x="4239569" y="280649"/>
            <a:ext cx="1277280" cy="405000"/>
            <a:chOff x="4239569" y="280649"/>
            <a:chExt cx="12772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EA9831-C7BE-514A-9B53-694AB5B89201}"/>
                    </a:ext>
                  </a:extLst>
                </p14:cNvPr>
                <p14:cNvContentPartPr/>
                <p14:nvPr/>
              </p14:nvContentPartPr>
              <p14:xfrm>
                <a:off x="4396889" y="280649"/>
                <a:ext cx="215280" cy="405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EA9831-C7BE-514A-9B53-694AB5B8920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8249" y="272009"/>
                  <a:ext cx="2329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C4B43F-F626-F292-D498-612C392602C6}"/>
                    </a:ext>
                  </a:extLst>
                </p14:cNvPr>
                <p14:cNvContentPartPr/>
                <p14:nvPr/>
              </p14:nvContentPartPr>
              <p14:xfrm>
                <a:off x="4239569" y="296849"/>
                <a:ext cx="15120" cy="3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C4B43F-F626-F292-D498-612C392602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0929" y="287849"/>
                  <a:ext cx="32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5DEFC0-0F83-90B2-400D-D2A4A572BC43}"/>
                    </a:ext>
                  </a:extLst>
                </p14:cNvPr>
                <p14:cNvContentPartPr/>
                <p14:nvPr/>
              </p14:nvContentPartPr>
              <p14:xfrm>
                <a:off x="4760489" y="453809"/>
                <a:ext cx="102240" cy="192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5DEFC0-0F83-90B2-400D-D2A4A572BC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1489" y="445169"/>
                  <a:ext cx="119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FF05B4-0665-26E0-7D63-90376270DB02}"/>
                    </a:ext>
                  </a:extLst>
                </p14:cNvPr>
                <p14:cNvContentPartPr/>
                <p14:nvPr/>
              </p14:nvContentPartPr>
              <p14:xfrm>
                <a:off x="4944809" y="473969"/>
                <a:ext cx="150480" cy="172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FF05B4-0665-26E0-7D63-90376270DB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35809" y="465329"/>
                  <a:ext cx="168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B2FC1C-E8F9-5C86-2691-786EB087489E}"/>
                    </a:ext>
                  </a:extLst>
                </p14:cNvPr>
                <p14:cNvContentPartPr/>
                <p14:nvPr/>
              </p14:nvContentPartPr>
              <p14:xfrm>
                <a:off x="5247569" y="509969"/>
                <a:ext cx="269280" cy="142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B2FC1C-E8F9-5C86-2691-786EB08748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8929" y="501329"/>
                  <a:ext cx="28692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E9263AC-5DC7-63A2-52D6-E6AF87F013A0}"/>
                  </a:ext>
                </a:extLst>
              </p14:cNvPr>
              <p14:cNvContentPartPr/>
              <p14:nvPr/>
            </p14:nvContentPartPr>
            <p14:xfrm>
              <a:off x="6093569" y="487649"/>
              <a:ext cx="305640" cy="232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E9263AC-5DC7-63A2-52D6-E6AF87F013A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4569" y="479009"/>
                <a:ext cx="32328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028827A-5E33-B4ED-BC01-1A82F1F54820}"/>
              </a:ext>
            </a:extLst>
          </p:cNvPr>
          <p:cNvGrpSpPr/>
          <p:nvPr/>
        </p:nvGrpSpPr>
        <p:grpSpPr>
          <a:xfrm>
            <a:off x="7170329" y="389729"/>
            <a:ext cx="928440" cy="512280"/>
            <a:chOff x="7170329" y="389729"/>
            <a:chExt cx="92844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A6EE66-B136-6A05-DCF4-67396EDE81E3}"/>
                    </a:ext>
                  </a:extLst>
                </p14:cNvPr>
                <p14:cNvContentPartPr/>
                <p14:nvPr/>
              </p14:nvContentPartPr>
              <p14:xfrm>
                <a:off x="7170329" y="414209"/>
                <a:ext cx="236160" cy="487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A6EE66-B136-6A05-DCF4-67396EDE81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1689" y="405209"/>
                  <a:ext cx="2538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00B2BDF-71B5-AF31-1B4A-0F1037F76748}"/>
                    </a:ext>
                  </a:extLst>
                </p14:cNvPr>
                <p14:cNvContentPartPr/>
                <p14:nvPr/>
              </p14:nvContentPartPr>
              <p14:xfrm>
                <a:off x="7523849" y="456329"/>
                <a:ext cx="76680" cy="211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00B2BDF-71B5-AF31-1B4A-0F1037F767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15209" y="447689"/>
                  <a:ext cx="94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473F50-9F06-4732-03C9-FE3386F527EF}"/>
                    </a:ext>
                  </a:extLst>
                </p14:cNvPr>
                <p14:cNvContentPartPr/>
                <p14:nvPr/>
              </p14:nvContentPartPr>
              <p14:xfrm>
                <a:off x="7744169" y="480809"/>
                <a:ext cx="150120" cy="182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473F50-9F06-4732-03C9-FE3386F527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5169" y="472169"/>
                  <a:ext cx="167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E84A59-D910-3791-6133-2A0D0AA4AA42}"/>
                    </a:ext>
                  </a:extLst>
                </p14:cNvPr>
                <p14:cNvContentPartPr/>
                <p14:nvPr/>
              </p14:nvContentPartPr>
              <p14:xfrm>
                <a:off x="7735889" y="507809"/>
                <a:ext cx="155880" cy="153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E84A59-D910-3791-6133-2A0D0AA4AA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7249" y="498809"/>
                  <a:ext cx="173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2FFA23-7C19-E177-5F10-80822D1D4C94}"/>
                    </a:ext>
                  </a:extLst>
                </p14:cNvPr>
                <p14:cNvContentPartPr/>
                <p14:nvPr/>
              </p14:nvContentPartPr>
              <p14:xfrm>
                <a:off x="7983569" y="389729"/>
                <a:ext cx="115200" cy="307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2FFA23-7C19-E177-5F10-80822D1D4C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74929" y="381089"/>
                  <a:ext cx="1328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37681E-0C8E-807C-420D-0FEE0B16B6A4}"/>
              </a:ext>
            </a:extLst>
          </p:cNvPr>
          <p:cNvGrpSpPr/>
          <p:nvPr/>
        </p:nvGrpSpPr>
        <p:grpSpPr>
          <a:xfrm>
            <a:off x="8320169" y="529769"/>
            <a:ext cx="134640" cy="117000"/>
            <a:chOff x="8320169" y="529769"/>
            <a:chExt cx="13464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A42136-EE23-531A-B915-B56060B65A50}"/>
                    </a:ext>
                  </a:extLst>
                </p14:cNvPr>
                <p14:cNvContentPartPr/>
                <p14:nvPr/>
              </p14:nvContentPartPr>
              <p14:xfrm>
                <a:off x="8320169" y="529769"/>
                <a:ext cx="127440" cy="2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A42136-EE23-531A-B915-B56060B65A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11529" y="521129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8C0115-85D6-E350-C28D-8EFB43D3E80F}"/>
                    </a:ext>
                  </a:extLst>
                </p14:cNvPr>
                <p14:cNvContentPartPr/>
                <p14:nvPr/>
              </p14:nvContentPartPr>
              <p14:xfrm>
                <a:off x="8320169" y="638129"/>
                <a:ext cx="134640" cy="8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8C0115-85D6-E350-C28D-8EFB43D3E8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11529" y="629129"/>
                  <a:ext cx="152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89EDB5-6A73-2CB2-5EF8-3247F9F59620}"/>
              </a:ext>
            </a:extLst>
          </p:cNvPr>
          <p:cNvGrpSpPr/>
          <p:nvPr/>
        </p:nvGrpSpPr>
        <p:grpSpPr>
          <a:xfrm>
            <a:off x="8779169" y="349049"/>
            <a:ext cx="502200" cy="334080"/>
            <a:chOff x="8779169" y="349049"/>
            <a:chExt cx="5022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FE9E2B-6DCD-6A41-B012-BFE6A550B42D}"/>
                    </a:ext>
                  </a:extLst>
                </p14:cNvPr>
                <p14:cNvContentPartPr/>
                <p14:nvPr/>
              </p14:nvContentPartPr>
              <p14:xfrm>
                <a:off x="8779169" y="349049"/>
                <a:ext cx="16200" cy="283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FE9E2B-6DCD-6A41-B012-BFE6A550B4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70529" y="340049"/>
                  <a:ext cx="33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9FEEBD-ECB8-8483-1482-11A9D18F6D84}"/>
                    </a:ext>
                  </a:extLst>
                </p14:cNvPr>
                <p14:cNvContentPartPr/>
                <p14:nvPr/>
              </p14:nvContentPartPr>
              <p14:xfrm>
                <a:off x="8936849" y="449849"/>
                <a:ext cx="183960" cy="146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9FEEBD-ECB8-8483-1482-11A9D18F6D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27849" y="441209"/>
                  <a:ext cx="20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7B4297-A5E8-B267-DD03-F8F6A20A2D37}"/>
                    </a:ext>
                  </a:extLst>
                </p14:cNvPr>
                <p14:cNvContentPartPr/>
                <p14:nvPr/>
              </p14:nvContentPartPr>
              <p14:xfrm>
                <a:off x="8939369" y="437969"/>
                <a:ext cx="180000" cy="205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7B4297-A5E8-B267-DD03-F8F6A20A2D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0369" y="428969"/>
                  <a:ext cx="197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300856-C3B2-65D4-8979-592CED21710E}"/>
                    </a:ext>
                  </a:extLst>
                </p14:cNvPr>
                <p14:cNvContentPartPr/>
                <p14:nvPr/>
              </p14:nvContentPartPr>
              <p14:xfrm>
                <a:off x="9259769" y="352289"/>
                <a:ext cx="21600" cy="330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300856-C3B2-65D4-8979-592CED2171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51129" y="343649"/>
                  <a:ext cx="39240" cy="348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8C0115-2835-B5F8-55D0-3E3228001627}"/>
              </a:ext>
            </a:extLst>
          </p:cNvPr>
          <p:cNvCxnSpPr/>
          <p:nvPr/>
        </p:nvCxnSpPr>
        <p:spPr>
          <a:xfrm flipV="1">
            <a:off x="4612169" y="1148316"/>
            <a:ext cx="0" cy="422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C4D46FD-9C85-D4C3-C032-8834B4EE034E}"/>
              </a:ext>
            </a:extLst>
          </p:cNvPr>
          <p:cNvCxnSpPr/>
          <p:nvPr/>
        </p:nvCxnSpPr>
        <p:spPr>
          <a:xfrm>
            <a:off x="2116649" y="3429000"/>
            <a:ext cx="6203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ADFBBA6-7CE2-AE99-9D89-BDAFAC591742}"/>
                  </a:ext>
                </a:extLst>
              </p14:cNvPr>
              <p14:cNvContentPartPr/>
              <p14:nvPr/>
            </p14:nvContentPartPr>
            <p14:xfrm>
              <a:off x="4623329" y="3449729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ADFBBA6-7CE2-AE99-9D89-BDAFAC59174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14329" y="34410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79ACE0D-033E-0D69-9355-113C613CBC32}"/>
              </a:ext>
            </a:extLst>
          </p:cNvPr>
          <p:cNvGrpSpPr/>
          <p:nvPr/>
        </p:nvGrpSpPr>
        <p:grpSpPr>
          <a:xfrm>
            <a:off x="4365209" y="3405809"/>
            <a:ext cx="282960" cy="435600"/>
            <a:chOff x="4365209" y="3405809"/>
            <a:chExt cx="28296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92C427-DA4E-2CA4-B11B-0925E60745CB}"/>
                    </a:ext>
                  </a:extLst>
                </p14:cNvPr>
                <p14:cNvContentPartPr/>
                <p14:nvPr/>
              </p14:nvContentPartPr>
              <p14:xfrm>
                <a:off x="4588409" y="3405809"/>
                <a:ext cx="59760" cy="53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92C427-DA4E-2CA4-B11B-0925E60745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79769" y="3397169"/>
                  <a:ext cx="77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9762AE-3262-7C8F-2DF7-63380AA246DE}"/>
                    </a:ext>
                  </a:extLst>
                </p14:cNvPr>
                <p14:cNvContentPartPr/>
                <p14:nvPr/>
              </p14:nvContentPartPr>
              <p14:xfrm>
                <a:off x="4365209" y="3569609"/>
                <a:ext cx="147600" cy="27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9762AE-3262-7C8F-2DF7-63380AA246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56209" y="3560969"/>
                  <a:ext cx="165240" cy="28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3F1B0C-1330-7355-1D5D-CE9E3E519AFF}"/>
              </a:ext>
            </a:extLst>
          </p:cNvPr>
          <p:cNvCxnSpPr/>
          <p:nvPr/>
        </p:nvCxnSpPr>
        <p:spPr>
          <a:xfrm flipV="1">
            <a:off x="4623329" y="1604980"/>
            <a:ext cx="2252361" cy="18447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4A55FF-6B52-9688-88E4-331AFB8E6344}"/>
              </a:ext>
            </a:extLst>
          </p:cNvPr>
          <p:cNvCxnSpPr>
            <a:cxnSpLocks/>
          </p:cNvCxnSpPr>
          <p:nvPr/>
        </p:nvCxnSpPr>
        <p:spPr>
          <a:xfrm flipH="1" flipV="1">
            <a:off x="2328329" y="1658679"/>
            <a:ext cx="2295000" cy="17703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1C82F5F-EEA8-5BC0-B201-33D762346DDA}"/>
                  </a:ext>
                </a:extLst>
              </p14:cNvPr>
              <p14:cNvContentPartPr/>
              <p14:nvPr/>
            </p14:nvContentPartPr>
            <p14:xfrm>
              <a:off x="6930083" y="1172176"/>
              <a:ext cx="221040" cy="2894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1C82F5F-EEA8-5BC0-B201-33D762346D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21083" y="1163176"/>
                <a:ext cx="238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50FE9AF-0455-C153-E8AB-48A727F108B0}"/>
                  </a:ext>
                </a:extLst>
              </p14:cNvPr>
              <p14:cNvContentPartPr/>
              <p14:nvPr/>
            </p14:nvContentPartPr>
            <p14:xfrm>
              <a:off x="7249529" y="1398286"/>
              <a:ext cx="156960" cy="375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50FE9AF-0455-C153-E8AB-48A727F108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0889" y="1389286"/>
                <a:ext cx="17460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BAADAF0-82E3-345E-F756-FCB44C077516}"/>
              </a:ext>
            </a:extLst>
          </p:cNvPr>
          <p:cNvGrpSpPr/>
          <p:nvPr/>
        </p:nvGrpSpPr>
        <p:grpSpPr>
          <a:xfrm>
            <a:off x="921809" y="5492009"/>
            <a:ext cx="1179360" cy="758520"/>
            <a:chOff x="921809" y="5492009"/>
            <a:chExt cx="117936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582C8B-604C-5068-F05E-FABD8A087E32}"/>
                    </a:ext>
                  </a:extLst>
                </p14:cNvPr>
                <p14:cNvContentPartPr/>
                <p14:nvPr/>
              </p14:nvContentPartPr>
              <p14:xfrm>
                <a:off x="921809" y="5492009"/>
                <a:ext cx="372240" cy="758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582C8B-604C-5068-F05E-FABD8A087E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3169" y="5483009"/>
                  <a:ext cx="38988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242C01-666F-293E-05AA-E2C7042320A5}"/>
                    </a:ext>
                  </a:extLst>
                </p14:cNvPr>
                <p14:cNvContentPartPr/>
                <p14:nvPr/>
              </p14:nvContentPartPr>
              <p14:xfrm>
                <a:off x="957449" y="5984849"/>
                <a:ext cx="181440" cy="39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242C01-666F-293E-05AA-E2C7042320A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8449" y="5975849"/>
                  <a:ext cx="19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571609-9B72-2E5E-D3EF-216C71F34228}"/>
                    </a:ext>
                  </a:extLst>
                </p14:cNvPr>
                <p14:cNvContentPartPr/>
                <p14:nvPr/>
              </p14:nvContentPartPr>
              <p14:xfrm>
                <a:off x="1339769" y="5855969"/>
                <a:ext cx="162360" cy="337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571609-9B72-2E5E-D3EF-216C71F342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31129" y="5846969"/>
                  <a:ext cx="180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B7DC388-3B8C-7B3F-AED9-942F733CEE1B}"/>
                    </a:ext>
                  </a:extLst>
                </p14:cNvPr>
                <p14:cNvContentPartPr/>
                <p14:nvPr/>
              </p14:nvContentPartPr>
              <p14:xfrm>
                <a:off x="1578089" y="5984849"/>
                <a:ext cx="212400" cy="18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B7DC388-3B8C-7B3F-AED9-942F733CEE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69089" y="5975849"/>
                  <a:ext cx="23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3D7C01-DF53-BC1A-6B88-C50D4B4B2FCC}"/>
                    </a:ext>
                  </a:extLst>
                </p14:cNvPr>
                <p14:cNvContentPartPr/>
                <p14:nvPr/>
              </p14:nvContentPartPr>
              <p14:xfrm>
                <a:off x="1626329" y="5935889"/>
                <a:ext cx="169920" cy="231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3D7C01-DF53-BC1A-6B88-C50D4B4B2F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17689" y="5927249"/>
                  <a:ext cx="187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9B9334-0C62-E69A-9C9A-DC5C0620632F}"/>
                    </a:ext>
                  </a:extLst>
                </p14:cNvPr>
                <p14:cNvContentPartPr/>
                <p14:nvPr/>
              </p14:nvContentPartPr>
              <p14:xfrm>
                <a:off x="1918289" y="5828249"/>
                <a:ext cx="182880" cy="351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9B9334-0C62-E69A-9C9A-DC5C062063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09649" y="5819249"/>
                  <a:ext cx="20052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A4D2AD-AD68-624E-DBE8-1A1AC2EA36B4}"/>
              </a:ext>
            </a:extLst>
          </p:cNvPr>
          <p:cNvGrpSpPr/>
          <p:nvPr/>
        </p:nvGrpSpPr>
        <p:grpSpPr>
          <a:xfrm>
            <a:off x="2313209" y="6001769"/>
            <a:ext cx="261000" cy="101880"/>
            <a:chOff x="2313209" y="6001769"/>
            <a:chExt cx="26100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2B4BDB5-30C6-ECA5-84FB-48A21AB83A79}"/>
                    </a:ext>
                  </a:extLst>
                </p14:cNvPr>
                <p14:cNvContentPartPr/>
                <p14:nvPr/>
              </p14:nvContentPartPr>
              <p14:xfrm>
                <a:off x="2313209" y="6001769"/>
                <a:ext cx="185400" cy="26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2B4BDB5-30C6-ECA5-84FB-48A21AB83A7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4569" y="5993129"/>
                  <a:ext cx="20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1386AC-33BD-0F22-96CE-B98B1EB15DDF}"/>
                    </a:ext>
                  </a:extLst>
                </p14:cNvPr>
                <p14:cNvContentPartPr/>
                <p14:nvPr/>
              </p14:nvContentPartPr>
              <p14:xfrm>
                <a:off x="2380169" y="6090689"/>
                <a:ext cx="194040" cy="12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1386AC-33BD-0F22-96CE-B98B1EB15D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1169" y="6082049"/>
                  <a:ext cx="211680" cy="306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295460A-EBF9-8FA1-8C63-29269FA70153}"/>
              </a:ext>
            </a:extLst>
          </p:cNvPr>
          <p:cNvCxnSpPr/>
          <p:nvPr/>
        </p:nvCxnSpPr>
        <p:spPr>
          <a:xfrm flipV="1">
            <a:off x="5333440" y="1880372"/>
            <a:ext cx="1863360" cy="1526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313ED11-40C0-21AE-3010-95608851C4FB}"/>
              </a:ext>
            </a:extLst>
          </p:cNvPr>
          <p:cNvCxnSpPr/>
          <p:nvPr/>
        </p:nvCxnSpPr>
        <p:spPr>
          <a:xfrm flipH="1" flipV="1">
            <a:off x="3441809" y="1983883"/>
            <a:ext cx="1855440" cy="1448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445425F-1E75-AE13-1615-228475BC2A48}"/>
              </a:ext>
            </a:extLst>
          </p:cNvPr>
          <p:cNvGrpSpPr/>
          <p:nvPr/>
        </p:nvGrpSpPr>
        <p:grpSpPr>
          <a:xfrm>
            <a:off x="7056083" y="2149166"/>
            <a:ext cx="341280" cy="452160"/>
            <a:chOff x="6544289" y="962129"/>
            <a:chExt cx="3412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DABAF2-42B7-A7CE-4ABC-C80136371922}"/>
                    </a:ext>
                  </a:extLst>
                </p14:cNvPr>
                <p14:cNvContentPartPr/>
                <p14:nvPr/>
              </p14:nvContentPartPr>
              <p14:xfrm>
                <a:off x="6544289" y="962129"/>
                <a:ext cx="190080" cy="239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DABAF2-42B7-A7CE-4ABC-C801363719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5649" y="953489"/>
                  <a:ext cx="207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21F1FD-7F6C-A19F-5B3C-48C64BD10F6C}"/>
                    </a:ext>
                  </a:extLst>
                </p14:cNvPr>
                <p14:cNvContentPartPr/>
                <p14:nvPr/>
              </p14:nvContentPartPr>
              <p14:xfrm>
                <a:off x="6780449" y="1100729"/>
                <a:ext cx="105120" cy="313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21F1FD-7F6C-A19F-5B3C-48C64BD10F6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71449" y="1091729"/>
                  <a:ext cx="122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5440F7-3D7A-1EF2-8D76-919CC00065D6}"/>
                    </a:ext>
                  </a:extLst>
                </p14:cNvPr>
                <p14:cNvContentPartPr/>
                <p14:nvPr/>
              </p14:nvContentPartPr>
              <p14:xfrm>
                <a:off x="6771089" y="1284329"/>
                <a:ext cx="91080" cy="8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5440F7-3D7A-1EF2-8D76-919CC00065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62089" y="1275329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7A30CF5-C248-796E-88AF-777BD171F390}"/>
                  </a:ext>
                </a:extLst>
              </p14:cNvPr>
              <p14:cNvContentPartPr/>
              <p14:nvPr/>
            </p14:nvContentPartPr>
            <p14:xfrm>
              <a:off x="4319489" y="994529"/>
              <a:ext cx="117360" cy="281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7A30CF5-C248-796E-88AF-777BD171F39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10489" y="985529"/>
                <a:ext cx="13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CF2B20-38F6-884C-E783-B5035FC63389}"/>
                  </a:ext>
                </a:extLst>
              </p14:cNvPr>
              <p14:cNvContentPartPr/>
              <p14:nvPr/>
            </p14:nvContentPartPr>
            <p14:xfrm>
              <a:off x="4337849" y="5105369"/>
              <a:ext cx="104400" cy="2404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CF2B20-38F6-884C-E783-B5035FC6338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28849" y="5096729"/>
                <a:ext cx="1220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D471BE9-35E8-5582-913B-F1DB65E812EC}"/>
                  </a:ext>
                </a:extLst>
              </p14:cNvPr>
              <p14:cNvContentPartPr/>
              <p14:nvPr/>
            </p14:nvContentPartPr>
            <p14:xfrm>
              <a:off x="4500209" y="4923929"/>
              <a:ext cx="18360" cy="597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D471BE9-35E8-5582-913B-F1DB65E812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91209" y="4914929"/>
                <a:ext cx="3600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C23EAC07-D854-C953-1F94-3F96421ABE1B}"/>
              </a:ext>
            </a:extLst>
          </p:cNvPr>
          <p:cNvGrpSpPr/>
          <p:nvPr/>
        </p:nvGrpSpPr>
        <p:grpSpPr>
          <a:xfrm>
            <a:off x="2022329" y="3605969"/>
            <a:ext cx="296280" cy="216000"/>
            <a:chOff x="2022329" y="3605969"/>
            <a:chExt cx="29628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62858CE-7F92-8ED2-BEAA-B9BD7E397A0E}"/>
                    </a:ext>
                  </a:extLst>
                </p14:cNvPr>
                <p14:cNvContentPartPr/>
                <p14:nvPr/>
              </p14:nvContentPartPr>
              <p14:xfrm>
                <a:off x="2022329" y="3698489"/>
                <a:ext cx="111600" cy="123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62858CE-7F92-8ED2-BEAA-B9BD7E397A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13689" y="3689489"/>
                  <a:ext cx="129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984FE3-EE4A-6763-9E70-18A8630D3046}"/>
                    </a:ext>
                  </a:extLst>
                </p14:cNvPr>
                <p14:cNvContentPartPr/>
                <p14:nvPr/>
              </p14:nvContentPartPr>
              <p14:xfrm>
                <a:off x="2050769" y="3683729"/>
                <a:ext cx="97200" cy="123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984FE3-EE4A-6763-9E70-18A8630D30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1769" y="3674729"/>
                  <a:ext cx="114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56962C-7AFC-D09B-C6F2-0FFFB4502D72}"/>
                    </a:ext>
                  </a:extLst>
                </p14:cNvPr>
                <p14:cNvContentPartPr/>
                <p14:nvPr/>
              </p14:nvContentPartPr>
              <p14:xfrm>
                <a:off x="2300969" y="3605969"/>
                <a:ext cx="17640" cy="31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56962C-7AFC-D09B-C6F2-0FFFB4502D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92329" y="3597329"/>
                  <a:ext cx="352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DF9EF19-B53E-9F8B-1B46-F95F167D7F71}"/>
              </a:ext>
            </a:extLst>
          </p:cNvPr>
          <p:cNvGrpSpPr/>
          <p:nvPr/>
        </p:nvGrpSpPr>
        <p:grpSpPr>
          <a:xfrm>
            <a:off x="8161769" y="3614249"/>
            <a:ext cx="188640" cy="114480"/>
            <a:chOff x="8161769" y="3614249"/>
            <a:chExt cx="18864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86C262C-8565-F53F-782C-C8C0B67D1656}"/>
                    </a:ext>
                  </a:extLst>
                </p14:cNvPr>
                <p14:cNvContentPartPr/>
                <p14:nvPr/>
              </p14:nvContentPartPr>
              <p14:xfrm>
                <a:off x="8161769" y="3617129"/>
                <a:ext cx="162360" cy="90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86C262C-8565-F53F-782C-C8C0B67D16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52769" y="3608489"/>
                  <a:ext cx="18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984598-A63A-FB0D-9697-03A5DC5A3F77}"/>
                    </a:ext>
                  </a:extLst>
                </p14:cNvPr>
                <p14:cNvContentPartPr/>
                <p14:nvPr/>
              </p14:nvContentPartPr>
              <p14:xfrm>
                <a:off x="8229449" y="3614249"/>
                <a:ext cx="120960" cy="114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984598-A63A-FB0D-9697-03A5DC5A3F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20809" y="3605609"/>
                  <a:ext cx="1386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A4DD7A0-672B-D579-2D16-BD8434DA892E}"/>
              </a:ext>
            </a:extLst>
          </p:cNvPr>
          <p:cNvGrpSpPr/>
          <p:nvPr/>
        </p:nvGrpSpPr>
        <p:grpSpPr>
          <a:xfrm>
            <a:off x="2726849" y="5722049"/>
            <a:ext cx="1510920" cy="647280"/>
            <a:chOff x="2726849" y="5722049"/>
            <a:chExt cx="1510920" cy="64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A18561-D4D7-5ED5-0331-532DDB1F09D7}"/>
                    </a:ext>
                  </a:extLst>
                </p14:cNvPr>
                <p14:cNvContentPartPr/>
                <p14:nvPr/>
              </p14:nvContentPartPr>
              <p14:xfrm>
                <a:off x="2726849" y="5803049"/>
                <a:ext cx="48960" cy="462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A18561-D4D7-5ED5-0331-532DDB1F09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17849" y="5794049"/>
                  <a:ext cx="666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68C64D-3719-4984-7B41-A1F844FAA67E}"/>
                    </a:ext>
                  </a:extLst>
                </p14:cNvPr>
                <p14:cNvContentPartPr/>
                <p14:nvPr/>
              </p14:nvContentPartPr>
              <p14:xfrm>
                <a:off x="2945009" y="5980889"/>
                <a:ext cx="257400" cy="257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68C64D-3719-4984-7B41-A1F844FAA67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6369" y="5972249"/>
                  <a:ext cx="275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4F83A5-117F-46C5-63B0-2E78FD56C38E}"/>
                    </a:ext>
                  </a:extLst>
                </p14:cNvPr>
                <p14:cNvContentPartPr/>
                <p14:nvPr/>
              </p14:nvContentPartPr>
              <p14:xfrm>
                <a:off x="2971289" y="5980169"/>
                <a:ext cx="196920" cy="241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4F83A5-117F-46C5-63B0-2E78FD56C3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62649" y="5971169"/>
                  <a:ext cx="214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AC2A186-C626-996D-A78B-7C40D2D7D7FC}"/>
                    </a:ext>
                  </a:extLst>
                </p14:cNvPr>
                <p14:cNvContentPartPr/>
                <p14:nvPr/>
              </p14:nvContentPartPr>
              <p14:xfrm>
                <a:off x="3346409" y="6126329"/>
                <a:ext cx="196920" cy="4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AC2A186-C626-996D-A78B-7C40D2D7D7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37409" y="6117329"/>
                  <a:ext cx="214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C7D2F8C-F0CB-A6F6-095F-6AFD88E00503}"/>
                    </a:ext>
                  </a:extLst>
                </p14:cNvPr>
                <p14:cNvContentPartPr/>
                <p14:nvPr/>
              </p14:nvContentPartPr>
              <p14:xfrm>
                <a:off x="3749609" y="5914289"/>
                <a:ext cx="225000" cy="38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C7D2F8C-F0CB-A6F6-095F-6AFD88E005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0969" y="5905289"/>
                  <a:ext cx="2426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7748D6-E66D-81FB-6180-8F64321BFF8F}"/>
                    </a:ext>
                  </a:extLst>
                </p14:cNvPr>
                <p14:cNvContentPartPr/>
                <p14:nvPr/>
              </p14:nvContentPartPr>
              <p14:xfrm>
                <a:off x="4152449" y="5722049"/>
                <a:ext cx="85320" cy="647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7748D6-E66D-81FB-6180-8F64321BFF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43449" y="5713409"/>
                  <a:ext cx="102960" cy="66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367EFFD-DF88-B601-B572-6CD54CCCCA4D}"/>
                  </a:ext>
                </a:extLst>
              </p14:cNvPr>
              <p14:cNvContentPartPr/>
              <p14:nvPr/>
            </p14:nvContentPartPr>
            <p14:xfrm>
              <a:off x="4527209" y="6131729"/>
              <a:ext cx="333000" cy="61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367EFFD-DF88-B601-B572-6CD54CCCCA4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18209" y="6123089"/>
                <a:ext cx="350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7E31CD9-1DC9-F7EE-21CA-3AF7FC621FA6}"/>
                  </a:ext>
                </a:extLst>
              </p14:cNvPr>
              <p14:cNvContentPartPr/>
              <p14:nvPr/>
            </p14:nvContentPartPr>
            <p14:xfrm>
              <a:off x="4606049" y="6304169"/>
              <a:ext cx="282960" cy="79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7E31CD9-1DC9-F7EE-21CA-3AF7FC621FA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97409" y="6295529"/>
                <a:ext cx="3006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5215BF6-4EBE-2D8A-5084-66009AF46849}"/>
              </a:ext>
            </a:extLst>
          </p:cNvPr>
          <p:cNvGrpSpPr/>
          <p:nvPr/>
        </p:nvGrpSpPr>
        <p:grpSpPr>
          <a:xfrm>
            <a:off x="5273849" y="5720249"/>
            <a:ext cx="2142000" cy="866880"/>
            <a:chOff x="5273849" y="5720249"/>
            <a:chExt cx="214200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1784D27-944A-7897-F604-6FB04ECB00F4}"/>
                    </a:ext>
                  </a:extLst>
                </p14:cNvPr>
                <p14:cNvContentPartPr/>
                <p14:nvPr/>
              </p14:nvContentPartPr>
              <p14:xfrm>
                <a:off x="5273849" y="5958929"/>
                <a:ext cx="375840" cy="628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1784D27-944A-7897-F604-6FB04ECB00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64849" y="5949929"/>
                  <a:ext cx="39348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B992B2-C426-1DD7-751D-46002F62D992}"/>
                    </a:ext>
                  </a:extLst>
                </p14:cNvPr>
                <p14:cNvContentPartPr/>
                <p14:nvPr/>
              </p14:nvContentPartPr>
              <p14:xfrm>
                <a:off x="5831489" y="5934449"/>
                <a:ext cx="153000" cy="339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B992B2-C426-1DD7-751D-46002F62D99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22489" y="5925809"/>
                  <a:ext cx="170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1B4D52-D6CE-CCDC-2B48-17551E36D0A6}"/>
                    </a:ext>
                  </a:extLst>
                </p14:cNvPr>
                <p14:cNvContentPartPr/>
                <p14:nvPr/>
              </p14:nvContentPartPr>
              <p14:xfrm>
                <a:off x="6103289" y="6029489"/>
                <a:ext cx="246240" cy="258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1B4D52-D6CE-CCDC-2B48-17551E36D0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94289" y="6020849"/>
                  <a:ext cx="263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2CBB5B-2B3A-262A-96B3-E4F6A6F2BD1D}"/>
                    </a:ext>
                  </a:extLst>
                </p14:cNvPr>
                <p14:cNvContentPartPr/>
                <p14:nvPr/>
              </p14:nvContentPartPr>
              <p14:xfrm>
                <a:off x="6060089" y="6030209"/>
                <a:ext cx="259200" cy="233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2CBB5B-2B3A-262A-96B3-E4F6A6F2BD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51449" y="6021209"/>
                  <a:ext cx="276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10140BF-2C3E-FC72-5DC2-27346339113C}"/>
                    </a:ext>
                  </a:extLst>
                </p14:cNvPr>
                <p14:cNvContentPartPr/>
                <p14:nvPr/>
              </p14:nvContentPartPr>
              <p14:xfrm>
                <a:off x="6487409" y="6155129"/>
                <a:ext cx="137160" cy="4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10140BF-2C3E-FC72-5DC2-27346339113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78769" y="6146129"/>
                  <a:ext cx="154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054CE0F-B581-180A-5F7A-2643B10B7B40}"/>
                    </a:ext>
                  </a:extLst>
                </p14:cNvPr>
                <p14:cNvContentPartPr/>
                <p14:nvPr/>
              </p14:nvContentPartPr>
              <p14:xfrm>
                <a:off x="6864689" y="5981969"/>
                <a:ext cx="126360" cy="329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054CE0F-B581-180A-5F7A-2643B10B7B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55689" y="5972969"/>
                  <a:ext cx="144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08C23CF-0301-B13F-3A40-4217F855BA5B}"/>
                    </a:ext>
                  </a:extLst>
                </p14:cNvPr>
                <p14:cNvContentPartPr/>
                <p14:nvPr/>
              </p14:nvContentPartPr>
              <p14:xfrm>
                <a:off x="6844169" y="6327209"/>
                <a:ext cx="276480" cy="12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08C23CF-0301-B13F-3A40-4217F855BA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35529" y="6318569"/>
                  <a:ext cx="29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B751E7-D18F-3F51-998D-5C1B2D745182}"/>
                    </a:ext>
                  </a:extLst>
                </p14:cNvPr>
                <p14:cNvContentPartPr/>
                <p14:nvPr/>
              </p14:nvContentPartPr>
              <p14:xfrm>
                <a:off x="7142969" y="5720249"/>
                <a:ext cx="272880" cy="746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B751E7-D18F-3F51-998D-5C1B2D7451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33969" y="5711249"/>
                  <a:ext cx="290520" cy="76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0C2799D-3B38-23F0-7A47-E793FDB33067}"/>
                  </a:ext>
                </a:extLst>
              </p14:cNvPr>
              <p14:cNvContentPartPr/>
              <p14:nvPr/>
            </p14:nvContentPartPr>
            <p14:xfrm>
              <a:off x="5250089" y="3407609"/>
              <a:ext cx="94320" cy="687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0C2799D-3B38-23F0-7A47-E793FDB3306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41089" y="3398609"/>
                <a:ext cx="111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68DC676-E080-DCA2-C288-C1364325E2BB}"/>
                  </a:ext>
                </a:extLst>
              </p14:cNvPr>
              <p14:cNvContentPartPr/>
              <p14:nvPr/>
            </p14:nvContentPartPr>
            <p14:xfrm>
              <a:off x="5260529" y="3674729"/>
              <a:ext cx="215280" cy="3510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68DC676-E080-DCA2-C288-C1364325E2B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51529" y="3665729"/>
                <a:ext cx="232920" cy="3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1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05D033B-19F3-24F9-0FE9-238BCD43A73C}"/>
              </a:ext>
            </a:extLst>
          </p:cNvPr>
          <p:cNvGrpSpPr/>
          <p:nvPr/>
        </p:nvGrpSpPr>
        <p:grpSpPr>
          <a:xfrm>
            <a:off x="623729" y="329969"/>
            <a:ext cx="372960" cy="419040"/>
            <a:chOff x="623729" y="329969"/>
            <a:chExt cx="37296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7053610-304B-34AF-7992-33443AD65C61}"/>
                    </a:ext>
                  </a:extLst>
                </p14:cNvPr>
                <p14:cNvContentPartPr/>
                <p14:nvPr/>
              </p14:nvContentPartPr>
              <p14:xfrm>
                <a:off x="623729" y="329969"/>
                <a:ext cx="186120" cy="419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7053610-304B-34AF-7992-33443AD65C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5089" y="321329"/>
                  <a:ext cx="2037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050266-0B0A-9DC0-FB17-51F08B32353A}"/>
                    </a:ext>
                  </a:extLst>
                </p14:cNvPr>
                <p14:cNvContentPartPr/>
                <p14:nvPr/>
              </p14:nvContentPartPr>
              <p14:xfrm>
                <a:off x="965369" y="358049"/>
                <a:ext cx="31320" cy="337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050266-0B0A-9DC0-FB17-51F08B3235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6369" y="349049"/>
                  <a:ext cx="48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1184C5-782D-CA5A-9276-830A07D59F53}"/>
                    </a:ext>
                  </a:extLst>
                </p14:cNvPr>
                <p14:cNvContentPartPr/>
                <p14:nvPr/>
              </p14:nvContentPartPr>
              <p14:xfrm>
                <a:off x="780329" y="570809"/>
                <a:ext cx="149040" cy="3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1184C5-782D-CA5A-9276-830A07D59F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1689" y="561809"/>
                  <a:ext cx="1666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3EC2C0-4FDE-8B94-A99F-F4F74F369CCE}"/>
                  </a:ext>
                </a:extLst>
              </p14:cNvPr>
              <p14:cNvContentPartPr/>
              <p14:nvPr/>
            </p14:nvContentPartPr>
            <p14:xfrm>
              <a:off x="1677809" y="502409"/>
              <a:ext cx="157320" cy="357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3EC2C0-4FDE-8B94-A99F-F4F74F369C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9169" y="493769"/>
                <a:ext cx="17496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A6DDD00-AF25-6FA4-5FD3-14AF01367644}"/>
              </a:ext>
            </a:extLst>
          </p:cNvPr>
          <p:cNvGrpSpPr/>
          <p:nvPr/>
        </p:nvGrpSpPr>
        <p:grpSpPr>
          <a:xfrm>
            <a:off x="2025929" y="484409"/>
            <a:ext cx="407520" cy="450360"/>
            <a:chOff x="2025929" y="484409"/>
            <a:chExt cx="40752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1803E5-A103-D03D-C3B0-32BDD7AE29D9}"/>
                    </a:ext>
                  </a:extLst>
                </p14:cNvPr>
                <p14:cNvContentPartPr/>
                <p14:nvPr/>
              </p14:nvContentPartPr>
              <p14:xfrm>
                <a:off x="2025929" y="518609"/>
                <a:ext cx="120240" cy="416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1803E5-A103-D03D-C3B0-32BDD7AE29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7289" y="509609"/>
                  <a:ext cx="137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582A9C-275E-A1A4-B4D0-AA57DECF9580}"/>
                    </a:ext>
                  </a:extLst>
                </p14:cNvPr>
                <p14:cNvContentPartPr/>
                <p14:nvPr/>
              </p14:nvContentPartPr>
              <p14:xfrm>
                <a:off x="2264249" y="484409"/>
                <a:ext cx="169200" cy="14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582A9C-275E-A1A4-B4D0-AA57DECF95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5249" y="475769"/>
                  <a:ext cx="1868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3F96A6-906C-9FE2-536C-1DEA505BD5F7}"/>
              </a:ext>
            </a:extLst>
          </p:cNvPr>
          <p:cNvGrpSpPr/>
          <p:nvPr/>
        </p:nvGrpSpPr>
        <p:grpSpPr>
          <a:xfrm>
            <a:off x="2599769" y="315209"/>
            <a:ext cx="1053720" cy="480960"/>
            <a:chOff x="2599769" y="315209"/>
            <a:chExt cx="105372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9F5555-04D8-2401-EDFA-85060F9F9A52}"/>
                    </a:ext>
                  </a:extLst>
                </p14:cNvPr>
                <p14:cNvContentPartPr/>
                <p14:nvPr/>
              </p14:nvContentPartPr>
              <p14:xfrm>
                <a:off x="2599769" y="441569"/>
                <a:ext cx="223920" cy="354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9F5555-04D8-2401-EDFA-85060F9F9A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90769" y="432929"/>
                  <a:ext cx="241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07333A-1B94-5BE8-4C52-CFAAA81236DD}"/>
                    </a:ext>
                  </a:extLst>
                </p14:cNvPr>
                <p14:cNvContentPartPr/>
                <p14:nvPr/>
              </p14:nvContentPartPr>
              <p14:xfrm>
                <a:off x="2950049" y="486929"/>
                <a:ext cx="41400" cy="131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07333A-1B94-5BE8-4C52-CFAAA81236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1049" y="477929"/>
                  <a:ext cx="59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59C5AB-A2EE-AA2E-C3AD-35EAF73B1148}"/>
                    </a:ext>
                  </a:extLst>
                </p14:cNvPr>
                <p14:cNvContentPartPr/>
                <p14:nvPr/>
              </p14:nvContentPartPr>
              <p14:xfrm>
                <a:off x="3119249" y="459929"/>
                <a:ext cx="37800" cy="177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59C5AB-A2EE-AA2E-C3AD-35EAF73B11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0609" y="451289"/>
                  <a:ext cx="5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C8B429-6611-7A83-AD1F-FF7D1746EBA8}"/>
                    </a:ext>
                  </a:extLst>
                </p14:cNvPr>
                <p14:cNvContentPartPr/>
                <p14:nvPr/>
              </p14:nvContentPartPr>
              <p14:xfrm>
                <a:off x="3166769" y="467849"/>
                <a:ext cx="137160" cy="180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C8B429-6611-7A83-AD1F-FF7D1746EB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58129" y="459209"/>
                  <a:ext cx="154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E1F8BAE-A76B-B04B-6887-00FEC801B4A8}"/>
                    </a:ext>
                  </a:extLst>
                </p14:cNvPr>
                <p14:cNvContentPartPr/>
                <p14:nvPr/>
              </p14:nvContentPartPr>
              <p14:xfrm>
                <a:off x="3430649" y="512129"/>
                <a:ext cx="222840" cy="170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E1F8BAE-A76B-B04B-6887-00FEC801B4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22009" y="503489"/>
                  <a:ext cx="240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A1D109-D5A4-7D38-1D91-D775E0DB386A}"/>
                    </a:ext>
                  </a:extLst>
                </p14:cNvPr>
                <p14:cNvContentPartPr/>
                <p14:nvPr/>
              </p14:nvContentPartPr>
              <p14:xfrm>
                <a:off x="3518129" y="315209"/>
                <a:ext cx="12600" cy="43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A1D109-D5A4-7D38-1D91-D775E0DB38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9129" y="306569"/>
                  <a:ext cx="302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873B9-9EA2-00D6-2662-555BF9B029EF}"/>
              </a:ext>
            </a:extLst>
          </p:cNvPr>
          <p:cNvGrpSpPr/>
          <p:nvPr/>
        </p:nvGrpSpPr>
        <p:grpSpPr>
          <a:xfrm>
            <a:off x="4310489" y="243929"/>
            <a:ext cx="1875600" cy="537840"/>
            <a:chOff x="4310489" y="243929"/>
            <a:chExt cx="187560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84CA73-60F8-C153-71B7-3554931A33C0}"/>
                    </a:ext>
                  </a:extLst>
                </p14:cNvPr>
                <p14:cNvContentPartPr/>
                <p14:nvPr/>
              </p14:nvContentPartPr>
              <p14:xfrm>
                <a:off x="4310489" y="355889"/>
                <a:ext cx="169920" cy="215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84CA73-60F8-C153-71B7-3554931A33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01489" y="346889"/>
                  <a:ext cx="187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D32661-009C-DA03-4681-E54871FE7622}"/>
                    </a:ext>
                  </a:extLst>
                </p14:cNvPr>
                <p14:cNvContentPartPr/>
                <p14:nvPr/>
              </p14:nvContentPartPr>
              <p14:xfrm>
                <a:off x="4604969" y="420329"/>
                <a:ext cx="208080" cy="138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D32661-009C-DA03-4681-E54871FE76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5969" y="411329"/>
                  <a:ext cx="225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6A07ED-95B9-ABC1-6236-A47E7E7CFBA9}"/>
                    </a:ext>
                  </a:extLst>
                </p14:cNvPr>
                <p14:cNvContentPartPr/>
                <p14:nvPr/>
              </p14:nvContentPartPr>
              <p14:xfrm>
                <a:off x="4970729" y="440489"/>
                <a:ext cx="132120" cy="341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6A07ED-95B9-ABC1-6236-A47E7E7CFB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62089" y="431489"/>
                  <a:ext cx="149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ED6E48-3410-B9EA-F4CF-C5392F64BEE8}"/>
                    </a:ext>
                  </a:extLst>
                </p14:cNvPr>
                <p14:cNvContentPartPr/>
                <p14:nvPr/>
              </p14:nvContentPartPr>
              <p14:xfrm>
                <a:off x="5210129" y="415649"/>
                <a:ext cx="161280" cy="145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ED6E48-3410-B9EA-F4CF-C5392F64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1129" y="406649"/>
                  <a:ext cx="178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5CCFD2-6684-256E-4E3A-6C0BD61E1F16}"/>
                    </a:ext>
                  </a:extLst>
                </p14:cNvPr>
                <p14:cNvContentPartPr/>
                <p14:nvPr/>
              </p14:nvContentPartPr>
              <p14:xfrm>
                <a:off x="5246489" y="243929"/>
                <a:ext cx="7560" cy="31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5CCFD2-6684-256E-4E3A-6C0BD61E1F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37489" y="234929"/>
                  <a:ext cx="25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D281C3-3E21-EF19-CB40-A707DAD4B8CA}"/>
                    </a:ext>
                  </a:extLst>
                </p14:cNvPr>
                <p14:cNvContentPartPr/>
                <p14:nvPr/>
              </p14:nvContentPartPr>
              <p14:xfrm>
                <a:off x="5520089" y="393689"/>
                <a:ext cx="122400" cy="177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D281C3-3E21-EF19-CB40-A707DAD4B8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1449" y="385049"/>
                  <a:ext cx="140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CF55079-4761-1D22-690D-796D4610932C}"/>
                    </a:ext>
                  </a:extLst>
                </p14:cNvPr>
                <p14:cNvContentPartPr/>
                <p14:nvPr/>
              </p14:nvContentPartPr>
              <p14:xfrm>
                <a:off x="5742209" y="388649"/>
                <a:ext cx="157320" cy="157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CF55079-4761-1D22-690D-796D46109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33569" y="379649"/>
                  <a:ext cx="174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DCD192-E7F1-B2AC-96E2-8EC52F25BD91}"/>
                    </a:ext>
                  </a:extLst>
                </p14:cNvPr>
                <p14:cNvContentPartPr/>
                <p14:nvPr/>
              </p14:nvContentPartPr>
              <p14:xfrm>
                <a:off x="6011489" y="430049"/>
                <a:ext cx="139680" cy="126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DCD192-E7F1-B2AC-96E2-8EC52F25BD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02489" y="421049"/>
                  <a:ext cx="157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8BEB0F-4EC5-F4EA-3139-D25713F14370}"/>
                    </a:ext>
                  </a:extLst>
                </p14:cNvPr>
                <p14:cNvContentPartPr/>
                <p14:nvPr/>
              </p14:nvContentPartPr>
              <p14:xfrm>
                <a:off x="6103289" y="449489"/>
                <a:ext cx="82800" cy="9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8BEB0F-4EC5-F4EA-3139-D25713F143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94649" y="440849"/>
                  <a:ext cx="1004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7B21AC-249C-4940-4D0A-EB71EA12C729}"/>
              </a:ext>
            </a:extLst>
          </p:cNvPr>
          <p:cNvGrpSpPr/>
          <p:nvPr/>
        </p:nvGrpSpPr>
        <p:grpSpPr>
          <a:xfrm>
            <a:off x="6352769" y="369569"/>
            <a:ext cx="453960" cy="198000"/>
            <a:chOff x="6352769" y="369569"/>
            <a:chExt cx="45396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5CC0F5-443A-48C6-354F-BE32273966AA}"/>
                    </a:ext>
                  </a:extLst>
                </p14:cNvPr>
                <p14:cNvContentPartPr/>
                <p14:nvPr/>
              </p14:nvContentPartPr>
              <p14:xfrm>
                <a:off x="6352769" y="369569"/>
                <a:ext cx="132480" cy="19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5CC0F5-443A-48C6-354F-BE32273966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44129" y="360929"/>
                  <a:ext cx="150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C4559D-71E8-055D-3CB2-936B8461BFE2}"/>
                    </a:ext>
                  </a:extLst>
                </p14:cNvPr>
                <p14:cNvContentPartPr/>
                <p14:nvPr/>
              </p14:nvContentPartPr>
              <p14:xfrm>
                <a:off x="6566969" y="444809"/>
                <a:ext cx="239760" cy="106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C4559D-71E8-055D-3CB2-936B8461BF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7969" y="436169"/>
                  <a:ext cx="2574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3F1C34A-CE1F-035B-D1D5-2A659CD96BD7}"/>
              </a:ext>
            </a:extLst>
          </p:cNvPr>
          <p:cNvGrpSpPr/>
          <p:nvPr/>
        </p:nvGrpSpPr>
        <p:grpSpPr>
          <a:xfrm>
            <a:off x="7315049" y="434729"/>
            <a:ext cx="512280" cy="203760"/>
            <a:chOff x="7315049" y="434729"/>
            <a:chExt cx="51228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E6D162-E045-804E-52B1-6B3D050F4502}"/>
                    </a:ext>
                  </a:extLst>
                </p14:cNvPr>
                <p14:cNvContentPartPr/>
                <p14:nvPr/>
              </p14:nvContentPartPr>
              <p14:xfrm>
                <a:off x="7315049" y="434729"/>
                <a:ext cx="180720" cy="128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E6D162-E045-804E-52B1-6B3D050F45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6409" y="425729"/>
                  <a:ext cx="198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BC093F-0D66-34B0-947C-B426D0EA91CB}"/>
                    </a:ext>
                  </a:extLst>
                </p14:cNvPr>
                <p14:cNvContentPartPr/>
                <p14:nvPr/>
              </p14:nvContentPartPr>
              <p14:xfrm>
                <a:off x="7621049" y="453809"/>
                <a:ext cx="206280" cy="184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BC093F-0D66-34B0-947C-B426D0EA91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2409" y="444809"/>
                  <a:ext cx="22392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4EE4DD-684C-5EF0-D95E-09BBF55EA2AA}"/>
                  </a:ext>
                </a:extLst>
              </p14:cNvPr>
              <p14:cNvContentPartPr/>
              <p14:nvPr/>
            </p14:nvContentPartPr>
            <p14:xfrm>
              <a:off x="8011649" y="448769"/>
              <a:ext cx="83160" cy="1666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4EE4DD-684C-5EF0-D95E-09BBF55EA2A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3009" y="440129"/>
                <a:ext cx="10080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E2826EF-E814-0896-49FA-8BD42D06F153}"/>
              </a:ext>
            </a:extLst>
          </p:cNvPr>
          <p:cNvGrpSpPr/>
          <p:nvPr/>
        </p:nvGrpSpPr>
        <p:grpSpPr>
          <a:xfrm>
            <a:off x="8647769" y="333569"/>
            <a:ext cx="2490840" cy="461520"/>
            <a:chOff x="8647769" y="333569"/>
            <a:chExt cx="249084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192DF4-5FBE-B359-423A-C3F39A9832A4}"/>
                    </a:ext>
                  </a:extLst>
                </p14:cNvPr>
                <p14:cNvContentPartPr/>
                <p14:nvPr/>
              </p14:nvContentPartPr>
              <p14:xfrm>
                <a:off x="8647769" y="393689"/>
                <a:ext cx="143640" cy="20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192DF4-5FBE-B359-423A-C3F39A9832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39129" y="384689"/>
                  <a:ext cx="161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3B803C-A09B-793C-8FDE-023FF74D37E0}"/>
                    </a:ext>
                  </a:extLst>
                </p14:cNvPr>
                <p14:cNvContentPartPr/>
                <p14:nvPr/>
              </p14:nvContentPartPr>
              <p14:xfrm>
                <a:off x="8884289" y="454529"/>
                <a:ext cx="323280" cy="126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3B803C-A09B-793C-8FDE-023FF74D37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75649" y="445529"/>
                  <a:ext cx="340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779776-07D7-7CAE-9708-1CC86BD21114}"/>
                    </a:ext>
                  </a:extLst>
                </p14:cNvPr>
                <p14:cNvContentPartPr/>
                <p14:nvPr/>
              </p14:nvContentPartPr>
              <p14:xfrm>
                <a:off x="9377129" y="476129"/>
                <a:ext cx="158040" cy="11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779776-07D7-7CAE-9708-1CC86BD211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68489" y="467129"/>
                  <a:ext cx="17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021D8F-800B-BC41-3623-C35269FE075B}"/>
                    </a:ext>
                  </a:extLst>
                </p14:cNvPr>
                <p14:cNvContentPartPr/>
                <p14:nvPr/>
              </p14:nvContentPartPr>
              <p14:xfrm>
                <a:off x="9496649" y="500609"/>
                <a:ext cx="65160" cy="113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021D8F-800B-BC41-3623-C35269FE0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87649" y="491969"/>
                  <a:ext cx="82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027862-7408-4085-E374-18E23DAEEE0D}"/>
                    </a:ext>
                  </a:extLst>
                </p14:cNvPr>
                <p14:cNvContentPartPr/>
                <p14:nvPr/>
              </p14:nvContentPartPr>
              <p14:xfrm>
                <a:off x="9467489" y="333569"/>
                <a:ext cx="8280" cy="13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027862-7408-4085-E374-18E23DAEEE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58849" y="324569"/>
                  <a:ext cx="2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AF1375-B5CD-3194-9645-976A4CC34F45}"/>
                    </a:ext>
                  </a:extLst>
                </p14:cNvPr>
                <p14:cNvContentPartPr/>
                <p14:nvPr/>
              </p14:nvContentPartPr>
              <p14:xfrm>
                <a:off x="9692849" y="522929"/>
                <a:ext cx="114840" cy="272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AF1375-B5CD-3194-9645-976A4CC34F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84209" y="513929"/>
                  <a:ext cx="132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0A39C5-5BAD-E35A-D8FF-AD2C1A41994C}"/>
                    </a:ext>
                  </a:extLst>
                </p14:cNvPr>
                <p14:cNvContentPartPr/>
                <p14:nvPr/>
              </p14:nvContentPartPr>
              <p14:xfrm>
                <a:off x="9849449" y="476849"/>
                <a:ext cx="151920" cy="150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0A39C5-5BAD-E35A-D8FF-AD2C1A4199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40449" y="467849"/>
                  <a:ext cx="169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03E48E2-100B-C211-1D9E-6512A824996A}"/>
                    </a:ext>
                  </a:extLst>
                </p14:cNvPr>
                <p14:cNvContentPartPr/>
                <p14:nvPr/>
              </p14:nvContentPartPr>
              <p14:xfrm>
                <a:off x="10125569" y="486209"/>
                <a:ext cx="182520" cy="125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03E48E2-100B-C211-1D9E-6512A82499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16569" y="477569"/>
                  <a:ext cx="200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2DFB48-D30D-D90F-FCD3-7110BB952282}"/>
                    </a:ext>
                  </a:extLst>
                </p14:cNvPr>
                <p14:cNvContentPartPr/>
                <p14:nvPr/>
              </p14:nvContentPartPr>
              <p14:xfrm>
                <a:off x="10476929" y="453809"/>
                <a:ext cx="129960" cy="156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2DFB48-D30D-D90F-FCD3-7110BB9522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68289" y="444809"/>
                  <a:ext cx="147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B6A716-9106-4A67-9553-67AAB54186FF}"/>
                    </a:ext>
                  </a:extLst>
                </p14:cNvPr>
                <p14:cNvContentPartPr/>
                <p14:nvPr/>
              </p14:nvContentPartPr>
              <p14:xfrm>
                <a:off x="10712729" y="485129"/>
                <a:ext cx="191880" cy="156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B6A716-9106-4A67-9553-67AAB54186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03729" y="476489"/>
                  <a:ext cx="209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87757BF-A20F-6B6A-D26B-CF0AEF31200F}"/>
                    </a:ext>
                  </a:extLst>
                </p14:cNvPr>
                <p14:cNvContentPartPr/>
                <p14:nvPr/>
              </p14:nvContentPartPr>
              <p14:xfrm>
                <a:off x="11037809" y="483689"/>
                <a:ext cx="100800" cy="163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87757BF-A20F-6B6A-D26B-CF0AEF3120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29169" y="475049"/>
                  <a:ext cx="11844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A915FC8-DB77-95DB-874D-B7ACB818CC16}"/>
              </a:ext>
            </a:extLst>
          </p:cNvPr>
          <p:cNvGrpSpPr/>
          <p:nvPr/>
        </p:nvGrpSpPr>
        <p:grpSpPr>
          <a:xfrm>
            <a:off x="11523449" y="360569"/>
            <a:ext cx="367920" cy="434880"/>
            <a:chOff x="11523449" y="360569"/>
            <a:chExt cx="36792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DCBB59E-A934-F9E4-D626-0CB0A2E69385}"/>
                    </a:ext>
                  </a:extLst>
                </p14:cNvPr>
                <p14:cNvContentPartPr/>
                <p14:nvPr/>
              </p14:nvContentPartPr>
              <p14:xfrm>
                <a:off x="11523449" y="360569"/>
                <a:ext cx="242280" cy="434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DCBB59E-A934-F9E4-D626-0CB0A2E693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514809" y="351569"/>
                  <a:ext cx="2599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FAEDDF-9F97-4A1A-8AEE-0C09EBA96638}"/>
                    </a:ext>
                  </a:extLst>
                </p14:cNvPr>
                <p14:cNvContentPartPr/>
                <p14:nvPr/>
              </p14:nvContentPartPr>
              <p14:xfrm>
                <a:off x="11558369" y="600689"/>
                <a:ext cx="80280" cy="32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FAEDDF-9F97-4A1A-8AEE-0C09EBA966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49729" y="591689"/>
                  <a:ext cx="97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B24D406-544C-27E4-D2A5-18AD945B1054}"/>
                    </a:ext>
                  </a:extLst>
                </p14:cNvPr>
                <p14:cNvContentPartPr/>
                <p14:nvPr/>
              </p14:nvContentPartPr>
              <p14:xfrm>
                <a:off x="11867609" y="690329"/>
                <a:ext cx="23760" cy="83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B24D406-544C-27E4-D2A5-18AD945B10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58609" y="681329"/>
                  <a:ext cx="41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A1D043-6441-18A5-C474-27CE1067BEDF}"/>
                    </a:ext>
                  </a:extLst>
                </p14:cNvPr>
                <p14:cNvContentPartPr/>
                <p14:nvPr/>
              </p14:nvContentPartPr>
              <p14:xfrm>
                <a:off x="11654489" y="577289"/>
                <a:ext cx="119880" cy="23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A1D043-6441-18A5-C474-27CE1067BE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45849" y="568289"/>
                  <a:ext cx="1375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565B3D-AE9A-AED1-D059-18B6F9C911D0}"/>
              </a:ext>
            </a:extLst>
          </p:cNvPr>
          <p:cNvGrpSpPr/>
          <p:nvPr/>
        </p:nvGrpSpPr>
        <p:grpSpPr>
          <a:xfrm>
            <a:off x="1780049" y="1112969"/>
            <a:ext cx="771840" cy="420120"/>
            <a:chOff x="1780049" y="1112969"/>
            <a:chExt cx="77184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C409FA-EE28-A865-73A7-F030934E01F0}"/>
                    </a:ext>
                  </a:extLst>
                </p14:cNvPr>
                <p14:cNvContentPartPr/>
                <p14:nvPr/>
              </p14:nvContentPartPr>
              <p14:xfrm>
                <a:off x="1804889" y="1112969"/>
                <a:ext cx="214560" cy="420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C409FA-EE28-A865-73A7-F030934E01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96249" y="1104329"/>
                  <a:ext cx="2322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53A9EE-A4E5-5BF7-9E11-E403D57941B6}"/>
                    </a:ext>
                  </a:extLst>
                </p14:cNvPr>
                <p14:cNvContentPartPr/>
                <p14:nvPr/>
              </p14:nvContentPartPr>
              <p14:xfrm>
                <a:off x="1780049" y="1351289"/>
                <a:ext cx="96120" cy="11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53A9EE-A4E5-5BF7-9E11-E403D57941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71049" y="1342289"/>
                  <a:ext cx="11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94910B0-F9E1-E27F-1A50-6FC2E23AD565}"/>
                    </a:ext>
                  </a:extLst>
                </p14:cNvPr>
                <p14:cNvContentPartPr/>
                <p14:nvPr/>
              </p14:nvContentPartPr>
              <p14:xfrm>
                <a:off x="2079929" y="1281809"/>
                <a:ext cx="113040" cy="177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94910B0-F9E1-E27F-1A50-6FC2E23AD5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70929" y="1273169"/>
                  <a:ext cx="130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42E288-DDBA-A288-EEE9-E8A208D4BA1D}"/>
                    </a:ext>
                  </a:extLst>
                </p14:cNvPr>
                <p14:cNvContentPartPr/>
                <p14:nvPr/>
              </p14:nvContentPartPr>
              <p14:xfrm>
                <a:off x="2267129" y="1323929"/>
                <a:ext cx="102240" cy="131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42E288-DDBA-A288-EEE9-E8A208D4BA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58489" y="1314929"/>
                  <a:ext cx="11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15CB88-E296-B249-B614-E4E10CA72D18}"/>
                    </a:ext>
                  </a:extLst>
                </p14:cNvPr>
                <p14:cNvContentPartPr/>
                <p14:nvPr/>
              </p14:nvContentPartPr>
              <p14:xfrm>
                <a:off x="2290529" y="1349489"/>
                <a:ext cx="117720" cy="8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15CB88-E296-B249-B614-E4E10CA72D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81889" y="1340849"/>
                  <a:ext cx="13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135AE56-7D2F-E26A-CFA3-02B6EFB08153}"/>
                    </a:ext>
                  </a:extLst>
                </p14:cNvPr>
                <p14:cNvContentPartPr/>
                <p14:nvPr/>
              </p14:nvContentPartPr>
              <p14:xfrm>
                <a:off x="2445329" y="1223489"/>
                <a:ext cx="106560" cy="307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135AE56-7D2F-E26A-CFA3-02B6EFB081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36329" y="1214849"/>
                  <a:ext cx="12420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6B54CEA-E836-3BC9-78EB-8E944F6F5A03}"/>
                  </a:ext>
                </a:extLst>
              </p14:cNvPr>
              <p14:cNvContentPartPr/>
              <p14:nvPr/>
            </p14:nvContentPartPr>
            <p14:xfrm>
              <a:off x="2763929" y="1339409"/>
              <a:ext cx="135720" cy="885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6B54CEA-E836-3BC9-78EB-8E944F6F5A0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755289" y="1330409"/>
                <a:ext cx="15336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0D1EEF69-A95C-6DB8-8309-46125897C521}"/>
              </a:ext>
            </a:extLst>
          </p:cNvPr>
          <p:cNvGrpSpPr/>
          <p:nvPr/>
        </p:nvGrpSpPr>
        <p:grpSpPr>
          <a:xfrm>
            <a:off x="3188729" y="1184609"/>
            <a:ext cx="974520" cy="432000"/>
            <a:chOff x="3188729" y="1184609"/>
            <a:chExt cx="97452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06ACF62-F7BB-4316-AC19-665DC6E71FBA}"/>
                    </a:ext>
                  </a:extLst>
                </p14:cNvPr>
                <p14:cNvContentPartPr/>
                <p14:nvPr/>
              </p14:nvContentPartPr>
              <p14:xfrm>
                <a:off x="3188729" y="1184609"/>
                <a:ext cx="277200" cy="432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06ACF62-F7BB-4316-AC19-665DC6E71F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79729" y="1175609"/>
                  <a:ext cx="294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EEEB98F-4F4C-FBBD-197A-949B4DBAF71F}"/>
                    </a:ext>
                  </a:extLst>
                </p14:cNvPr>
                <p14:cNvContentPartPr/>
                <p14:nvPr/>
              </p14:nvContentPartPr>
              <p14:xfrm>
                <a:off x="3585809" y="1263449"/>
                <a:ext cx="114480" cy="217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EEEB98F-4F4C-FBBD-197A-949B4DBAF7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77169" y="1254809"/>
                  <a:ext cx="132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0DA1914-B5B1-E1A5-CE20-D7B85AD18236}"/>
                    </a:ext>
                  </a:extLst>
                </p14:cNvPr>
                <p14:cNvContentPartPr/>
                <p14:nvPr/>
              </p14:nvContentPartPr>
              <p14:xfrm>
                <a:off x="3823049" y="1294049"/>
                <a:ext cx="113400" cy="165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0DA1914-B5B1-E1A5-CE20-D7B85AD182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14409" y="1285049"/>
                  <a:ext cx="131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0F5E09-2F9F-4DC5-9037-D3E221F98722}"/>
                    </a:ext>
                  </a:extLst>
                </p14:cNvPr>
                <p14:cNvContentPartPr/>
                <p14:nvPr/>
              </p14:nvContentPartPr>
              <p14:xfrm>
                <a:off x="3748529" y="1301249"/>
                <a:ext cx="239760" cy="187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0F5E09-2F9F-4DC5-9037-D3E221F987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39889" y="1292609"/>
                  <a:ext cx="257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15B1A4-42D0-F071-C69E-11251DB78076}"/>
                    </a:ext>
                  </a:extLst>
                </p14:cNvPr>
                <p14:cNvContentPartPr/>
                <p14:nvPr/>
              </p14:nvContentPartPr>
              <p14:xfrm>
                <a:off x="4053809" y="1230689"/>
                <a:ext cx="109440" cy="275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15B1A4-42D0-F071-C69E-11251DB780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44809" y="1222049"/>
                  <a:ext cx="12708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2E3C21-B40A-7E8B-0732-986E81BB3DE6}"/>
              </a:ext>
            </a:extLst>
          </p:cNvPr>
          <p:cNvGrpSpPr/>
          <p:nvPr/>
        </p:nvGrpSpPr>
        <p:grpSpPr>
          <a:xfrm>
            <a:off x="4418849" y="1288289"/>
            <a:ext cx="241920" cy="231120"/>
            <a:chOff x="4418849" y="1288289"/>
            <a:chExt cx="24192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24F9C4-CA24-6955-2515-4C3692A6B676}"/>
                    </a:ext>
                  </a:extLst>
                </p14:cNvPr>
                <p14:cNvContentPartPr/>
                <p14:nvPr/>
              </p14:nvContentPartPr>
              <p14:xfrm>
                <a:off x="4418849" y="1386209"/>
                <a:ext cx="241920" cy="7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24F9C4-CA24-6955-2515-4C3692A6B6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9849" y="1377209"/>
                  <a:ext cx="259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277809-70E3-83EE-25A3-6F0A162A1259}"/>
                    </a:ext>
                  </a:extLst>
                </p14:cNvPr>
                <p14:cNvContentPartPr/>
                <p14:nvPr/>
              </p14:nvContentPartPr>
              <p14:xfrm>
                <a:off x="4543049" y="1288289"/>
                <a:ext cx="13320" cy="231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277809-70E3-83EE-25A3-6F0A162A12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34409" y="1279289"/>
                  <a:ext cx="3096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0973B01-2FB6-43EA-A59E-D26796CB217D}"/>
                  </a:ext>
                </a:extLst>
              </p14:cNvPr>
              <p14:cNvContentPartPr/>
              <p14:nvPr/>
            </p14:nvContentPartPr>
            <p14:xfrm>
              <a:off x="4887209" y="1232129"/>
              <a:ext cx="230760" cy="2473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0973B01-2FB6-43EA-A59E-D26796CB217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878569" y="1223129"/>
                <a:ext cx="2484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5D35AC2-3C7E-44C0-4F26-83FDCA6DE5F4}"/>
                  </a:ext>
                </a:extLst>
              </p14:cNvPr>
              <p14:cNvContentPartPr/>
              <p14:nvPr/>
            </p14:nvContentPartPr>
            <p14:xfrm>
              <a:off x="5682449" y="1498529"/>
              <a:ext cx="30240" cy="91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5D35AC2-3C7E-44C0-4F26-83FDCA6DE5F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73809" y="1489889"/>
                <a:ext cx="4788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58D9E842-C091-DD4D-302E-631DAF7222FA}"/>
              </a:ext>
            </a:extLst>
          </p:cNvPr>
          <p:cNvGrpSpPr/>
          <p:nvPr/>
        </p:nvGrpSpPr>
        <p:grpSpPr>
          <a:xfrm>
            <a:off x="6084569" y="1233569"/>
            <a:ext cx="541080" cy="240480"/>
            <a:chOff x="6084569" y="1233569"/>
            <a:chExt cx="54108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8B565D-8BED-3F11-2E39-6917AFB40BF5}"/>
                    </a:ext>
                  </a:extLst>
                </p14:cNvPr>
                <p14:cNvContentPartPr/>
                <p14:nvPr/>
              </p14:nvContentPartPr>
              <p14:xfrm>
                <a:off x="6084569" y="1259489"/>
                <a:ext cx="198720" cy="210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8B565D-8BED-3F11-2E39-6917AFB40BF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75569" y="1250849"/>
                  <a:ext cx="216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E4B739-590C-4EAC-08D8-1D93B122765C}"/>
                    </a:ext>
                  </a:extLst>
                </p14:cNvPr>
                <p14:cNvContentPartPr/>
                <p14:nvPr/>
              </p14:nvContentPartPr>
              <p14:xfrm>
                <a:off x="6449609" y="1233569"/>
                <a:ext cx="176040" cy="240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E4B739-590C-4EAC-08D8-1D93B12276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40969" y="1224569"/>
                  <a:ext cx="19368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954230F-3A54-63A8-0436-89E917E09A76}"/>
                  </a:ext>
                </a:extLst>
              </p14:cNvPr>
              <p14:cNvContentPartPr/>
              <p14:nvPr/>
            </p14:nvContentPartPr>
            <p14:xfrm>
              <a:off x="6799889" y="1249049"/>
              <a:ext cx="210240" cy="1785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954230F-3A54-63A8-0436-89E917E09A7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790889" y="1240049"/>
                <a:ext cx="22788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7F5A8ED8-D96F-2DA3-28AF-3310B865E15C}"/>
              </a:ext>
            </a:extLst>
          </p:cNvPr>
          <p:cNvGrpSpPr/>
          <p:nvPr/>
        </p:nvGrpSpPr>
        <p:grpSpPr>
          <a:xfrm>
            <a:off x="234929" y="1246169"/>
            <a:ext cx="285840" cy="429840"/>
            <a:chOff x="234929" y="1246169"/>
            <a:chExt cx="28584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2D3133-59E6-E01A-FA50-FB0ECB890855}"/>
                    </a:ext>
                  </a:extLst>
                </p14:cNvPr>
                <p14:cNvContentPartPr/>
                <p14:nvPr/>
              </p14:nvContentPartPr>
              <p14:xfrm>
                <a:off x="262289" y="1368929"/>
                <a:ext cx="258480" cy="136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2D3133-59E6-E01A-FA50-FB0ECB8908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3289" y="1359929"/>
                  <a:ext cx="276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6DB88A-C07B-A4D2-8013-F268800F5B5F}"/>
                    </a:ext>
                  </a:extLst>
                </p14:cNvPr>
                <p14:cNvContentPartPr/>
                <p14:nvPr/>
              </p14:nvContentPartPr>
              <p14:xfrm>
                <a:off x="234929" y="1246169"/>
                <a:ext cx="46080" cy="429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6DB88A-C07B-A4D2-8013-F268800F5B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6289" y="1237169"/>
                  <a:ext cx="63720" cy="44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3A2DA73-00F2-65B1-E5D2-80A56F3B76C7}"/>
                  </a:ext>
                </a:extLst>
              </p14:cNvPr>
              <p14:cNvContentPartPr/>
              <p14:nvPr/>
            </p14:nvContentPartPr>
            <p14:xfrm>
              <a:off x="725249" y="1306649"/>
              <a:ext cx="211320" cy="2412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3A2DA73-00F2-65B1-E5D2-80A56F3B76C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16249" y="1298009"/>
                <a:ext cx="22896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7D32478-0417-7D5D-1D94-B890F3325093}"/>
              </a:ext>
            </a:extLst>
          </p:cNvPr>
          <p:cNvGrpSpPr/>
          <p:nvPr/>
        </p:nvGrpSpPr>
        <p:grpSpPr>
          <a:xfrm>
            <a:off x="7788089" y="1186769"/>
            <a:ext cx="1380960" cy="478800"/>
            <a:chOff x="7788089" y="1186769"/>
            <a:chExt cx="138096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E76933-002A-8661-D8AB-D4C0C28F6676}"/>
                    </a:ext>
                  </a:extLst>
                </p14:cNvPr>
                <p14:cNvContentPartPr/>
                <p14:nvPr/>
              </p14:nvContentPartPr>
              <p14:xfrm>
                <a:off x="7814369" y="1304129"/>
                <a:ext cx="23040" cy="102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E76933-002A-8661-D8AB-D4C0C28F66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05729" y="1295489"/>
                  <a:ext cx="40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E4CA9E-CA10-008D-EB89-D7A609C680B4}"/>
                    </a:ext>
                  </a:extLst>
                </p14:cNvPr>
                <p14:cNvContentPartPr/>
                <p14:nvPr/>
              </p14:nvContentPartPr>
              <p14:xfrm>
                <a:off x="7788089" y="1258049"/>
                <a:ext cx="221040" cy="19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E4CA9E-CA10-008D-EB89-D7A609C680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79089" y="1249409"/>
                  <a:ext cx="238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38B5B6B-D5F3-3300-3A47-0D9E62164227}"/>
                    </a:ext>
                  </a:extLst>
                </p14:cNvPr>
                <p14:cNvContentPartPr/>
                <p14:nvPr/>
              </p14:nvContentPartPr>
              <p14:xfrm>
                <a:off x="8082569" y="1297649"/>
                <a:ext cx="236520" cy="367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38B5B6B-D5F3-3300-3A47-0D9E621642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3569" y="1288649"/>
                  <a:ext cx="254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2F85165-19D4-40C1-6CE6-D1BB58F7A686}"/>
                    </a:ext>
                  </a:extLst>
                </p14:cNvPr>
                <p14:cNvContentPartPr/>
                <p14:nvPr/>
              </p14:nvContentPartPr>
              <p14:xfrm>
                <a:off x="8413049" y="1311689"/>
                <a:ext cx="158760" cy="128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F85165-19D4-40C1-6CE6-D1BB58F7A68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04409" y="1303049"/>
                  <a:ext cx="176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639C71-99B5-AA7E-DB8B-AF92772863D8}"/>
                    </a:ext>
                  </a:extLst>
                </p14:cNvPr>
                <p14:cNvContentPartPr/>
                <p14:nvPr/>
              </p14:nvContentPartPr>
              <p14:xfrm>
                <a:off x="8731289" y="1299089"/>
                <a:ext cx="23760" cy="139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639C71-99B5-AA7E-DB8B-AF92772863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22649" y="1290449"/>
                  <a:ext cx="41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41E32C-C620-CC5C-1348-F78E387F8886}"/>
                    </a:ext>
                  </a:extLst>
                </p14:cNvPr>
                <p14:cNvContentPartPr/>
                <p14:nvPr/>
              </p14:nvContentPartPr>
              <p14:xfrm>
                <a:off x="8770169" y="1300889"/>
                <a:ext cx="152280" cy="167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41E32C-C620-CC5C-1348-F78E387F88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61169" y="1292249"/>
                  <a:ext cx="169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91A68C-88A3-5207-C51D-67EC1DF27F68}"/>
                    </a:ext>
                  </a:extLst>
                </p14:cNvPr>
                <p14:cNvContentPartPr/>
                <p14:nvPr/>
              </p14:nvContentPartPr>
              <p14:xfrm>
                <a:off x="9046649" y="1328249"/>
                <a:ext cx="122400" cy="101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91A68C-88A3-5207-C51D-67EC1DF27F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38009" y="1319249"/>
                  <a:ext cx="140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A71CCA-0DED-F449-B8E6-E24469B66EB7}"/>
                    </a:ext>
                  </a:extLst>
                </p14:cNvPr>
                <p14:cNvContentPartPr/>
                <p14:nvPr/>
              </p14:nvContentPartPr>
              <p14:xfrm>
                <a:off x="9102809" y="1186769"/>
                <a:ext cx="11520" cy="32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A71CCA-0DED-F449-B8E6-E24469B66E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93809" y="1178129"/>
                  <a:ext cx="291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FC064B8-0CAC-8398-ADF3-7A1B018439CB}"/>
              </a:ext>
            </a:extLst>
          </p:cNvPr>
          <p:cNvGrpSpPr/>
          <p:nvPr/>
        </p:nvGrpSpPr>
        <p:grpSpPr>
          <a:xfrm>
            <a:off x="9335729" y="1248329"/>
            <a:ext cx="518760" cy="197280"/>
            <a:chOff x="9335729" y="1248329"/>
            <a:chExt cx="5187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B898DBE-96EC-E544-6034-EC324DBFF960}"/>
                    </a:ext>
                  </a:extLst>
                </p14:cNvPr>
                <p14:cNvContentPartPr/>
                <p14:nvPr/>
              </p14:nvContentPartPr>
              <p14:xfrm>
                <a:off x="9335729" y="1274249"/>
                <a:ext cx="207360" cy="159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B898DBE-96EC-E544-6034-EC324DBFF96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26729" y="1265609"/>
                  <a:ext cx="225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63DE3B-9215-69C2-C94C-9CAF0E075B56}"/>
                    </a:ext>
                  </a:extLst>
                </p14:cNvPr>
                <p14:cNvContentPartPr/>
                <p14:nvPr/>
              </p14:nvContentPartPr>
              <p14:xfrm>
                <a:off x="9677009" y="1248329"/>
                <a:ext cx="177480" cy="197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63DE3B-9215-69C2-C94C-9CAF0E075B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68009" y="1239329"/>
                  <a:ext cx="19512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FE2A706-AD56-2BF4-FED0-8A40FA664686}"/>
                  </a:ext>
                </a:extLst>
              </p14:cNvPr>
              <p14:cNvContentPartPr/>
              <p14:nvPr/>
            </p14:nvContentPartPr>
            <p14:xfrm>
              <a:off x="10028369" y="1261289"/>
              <a:ext cx="239760" cy="180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FE2A706-AD56-2BF4-FED0-8A40FA66468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019369" y="1252649"/>
                <a:ext cx="25740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05784AA-7A56-ED3A-FBD3-A45AE2C90C66}"/>
              </a:ext>
            </a:extLst>
          </p:cNvPr>
          <p:cNvGrpSpPr/>
          <p:nvPr/>
        </p:nvGrpSpPr>
        <p:grpSpPr>
          <a:xfrm>
            <a:off x="10844489" y="1261649"/>
            <a:ext cx="726120" cy="266040"/>
            <a:chOff x="10844489" y="1261649"/>
            <a:chExt cx="7261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3DAA51-00A6-1531-0819-89BD4348B4A7}"/>
                    </a:ext>
                  </a:extLst>
                </p14:cNvPr>
                <p14:cNvContentPartPr/>
                <p14:nvPr/>
              </p14:nvContentPartPr>
              <p14:xfrm>
                <a:off x="10844489" y="1261649"/>
                <a:ext cx="178920" cy="199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3DAA51-00A6-1531-0819-89BD4348B4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35849" y="1253009"/>
                  <a:ext cx="196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7CC322-FE14-DB95-6311-B1D00BF37A59}"/>
                    </a:ext>
                  </a:extLst>
                </p14:cNvPr>
                <p14:cNvContentPartPr/>
                <p14:nvPr/>
              </p14:nvContentPartPr>
              <p14:xfrm>
                <a:off x="11136089" y="1336169"/>
                <a:ext cx="11520" cy="61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7CC322-FE14-DB95-6311-B1D00BF37A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27089" y="1327169"/>
                  <a:ext cx="29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16E059-83E6-984C-071E-DF8689EE3F31}"/>
                    </a:ext>
                  </a:extLst>
                </p14:cNvPr>
                <p14:cNvContentPartPr/>
                <p14:nvPr/>
              </p14:nvContentPartPr>
              <p14:xfrm>
                <a:off x="11140049" y="1265249"/>
                <a:ext cx="164520" cy="262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16E059-83E6-984C-071E-DF8689EE3F3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31049" y="1256249"/>
                  <a:ext cx="182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C13ACB-D33E-E26C-F794-7D897D5E21FF}"/>
                    </a:ext>
                  </a:extLst>
                </p14:cNvPr>
                <p14:cNvContentPartPr/>
                <p14:nvPr/>
              </p14:nvContentPartPr>
              <p14:xfrm>
                <a:off x="11452889" y="1346609"/>
                <a:ext cx="117720" cy="97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C13ACB-D33E-E26C-F794-7D897D5E21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44249" y="1337969"/>
                  <a:ext cx="13536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51B07AF-D6B9-A1BE-8032-10D0D0FA17C5}"/>
                  </a:ext>
                </a:extLst>
              </p14:cNvPr>
              <p14:cNvContentPartPr/>
              <p14:nvPr/>
            </p14:nvContentPartPr>
            <p14:xfrm>
              <a:off x="11479889" y="1125929"/>
              <a:ext cx="5400" cy="27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51B07AF-D6B9-A1BE-8032-10D0D0FA17C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471249" y="1116929"/>
                <a:ext cx="2304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2AB7352-DCDC-3E26-DAEE-3566E6B87213}"/>
              </a:ext>
            </a:extLst>
          </p:cNvPr>
          <p:cNvGrpSpPr/>
          <p:nvPr/>
        </p:nvGrpSpPr>
        <p:grpSpPr>
          <a:xfrm>
            <a:off x="209729" y="1984529"/>
            <a:ext cx="394560" cy="472680"/>
            <a:chOff x="209729" y="1984529"/>
            <a:chExt cx="39456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1375C0-2050-3657-1E04-03444C7D1EAB}"/>
                    </a:ext>
                  </a:extLst>
                </p14:cNvPr>
                <p14:cNvContentPartPr/>
                <p14:nvPr/>
              </p14:nvContentPartPr>
              <p14:xfrm>
                <a:off x="236369" y="2109089"/>
                <a:ext cx="238320" cy="118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1375C0-2050-3657-1E04-03444C7D1E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7369" y="2100449"/>
                  <a:ext cx="255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45BBE0-78A1-ABAD-9D73-FB674AC706DB}"/>
                    </a:ext>
                  </a:extLst>
                </p14:cNvPr>
                <p14:cNvContentPartPr/>
                <p14:nvPr/>
              </p14:nvContentPartPr>
              <p14:xfrm>
                <a:off x="209729" y="1984529"/>
                <a:ext cx="30240" cy="472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45BBE0-78A1-ABAD-9D73-FB674AC706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1089" y="1975889"/>
                  <a:ext cx="478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3E7E63-84BB-82B6-E1C7-85EB8D36E413}"/>
                    </a:ext>
                  </a:extLst>
                </p14:cNvPr>
                <p14:cNvContentPartPr/>
                <p14:nvPr/>
              </p14:nvContentPartPr>
              <p14:xfrm>
                <a:off x="594569" y="2151569"/>
                <a:ext cx="9720" cy="114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3E7E63-84BB-82B6-E1C7-85EB8D36E41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5569" y="2142929"/>
                  <a:ext cx="2736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F1FC39E-EFCD-301C-F9C3-ABAC5203978B}"/>
                  </a:ext>
                </a:extLst>
              </p14:cNvPr>
              <p14:cNvContentPartPr/>
              <p14:nvPr/>
            </p14:nvContentPartPr>
            <p14:xfrm>
              <a:off x="784289" y="2059409"/>
              <a:ext cx="207360" cy="1738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F1FC39E-EFCD-301C-F9C3-ABAC5203978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75289" y="2050409"/>
                <a:ext cx="22500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3865E9F-E1FC-E4D2-093C-ED8F78CF528D}"/>
              </a:ext>
            </a:extLst>
          </p:cNvPr>
          <p:cNvGrpSpPr/>
          <p:nvPr/>
        </p:nvGrpSpPr>
        <p:grpSpPr>
          <a:xfrm>
            <a:off x="1663409" y="1820369"/>
            <a:ext cx="1740600" cy="605520"/>
            <a:chOff x="1663409" y="1820369"/>
            <a:chExt cx="174060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3D65779-0532-EA5D-CD92-F5B78A4CE4F4}"/>
                    </a:ext>
                  </a:extLst>
                </p14:cNvPr>
                <p14:cNvContentPartPr/>
                <p14:nvPr/>
              </p14:nvContentPartPr>
              <p14:xfrm>
                <a:off x="1663409" y="2049689"/>
                <a:ext cx="138240" cy="115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3D65779-0532-EA5D-CD92-F5B78A4CE4F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54769" y="2040689"/>
                  <a:ext cx="155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16328C-9392-89D9-9757-F0297D06ABBF}"/>
                    </a:ext>
                  </a:extLst>
                </p14:cNvPr>
                <p14:cNvContentPartPr/>
                <p14:nvPr/>
              </p14:nvContentPartPr>
              <p14:xfrm>
                <a:off x="1879769" y="2037449"/>
                <a:ext cx="188640" cy="347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16328C-9392-89D9-9757-F0297D06AB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70769" y="2028449"/>
                  <a:ext cx="206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5999B7-A623-79BA-2D28-B76EEF854123}"/>
                    </a:ext>
                  </a:extLst>
                </p14:cNvPr>
                <p14:cNvContentPartPr/>
                <p14:nvPr/>
              </p14:nvContentPartPr>
              <p14:xfrm>
                <a:off x="2197649" y="2041409"/>
                <a:ext cx="21600" cy="123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5999B7-A623-79BA-2D28-B76EEF8541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88649" y="2032769"/>
                  <a:ext cx="39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C39338-25D3-74BC-2ECA-0533B005EFC9}"/>
                    </a:ext>
                  </a:extLst>
                </p14:cNvPr>
                <p14:cNvContentPartPr/>
                <p14:nvPr/>
              </p14:nvContentPartPr>
              <p14:xfrm>
                <a:off x="2207729" y="1820369"/>
                <a:ext cx="285480" cy="605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C39338-25D3-74BC-2ECA-0533B005EF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98729" y="1811729"/>
                  <a:ext cx="3031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78C5891-CAB6-C7A6-1B98-CBC5E7FB50FD}"/>
                    </a:ext>
                  </a:extLst>
                </p14:cNvPr>
                <p14:cNvContentPartPr/>
                <p14:nvPr/>
              </p14:nvContentPartPr>
              <p14:xfrm>
                <a:off x="2550089" y="2075969"/>
                <a:ext cx="106920" cy="95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78C5891-CAB6-C7A6-1B98-CBC5E7FB50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41089" y="2067329"/>
                  <a:ext cx="12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CAB432-3389-2C68-3F99-9CDD714F1EB2}"/>
                    </a:ext>
                  </a:extLst>
                </p14:cNvPr>
                <p14:cNvContentPartPr/>
                <p14:nvPr/>
              </p14:nvContentPartPr>
              <p14:xfrm>
                <a:off x="2595809" y="1912889"/>
                <a:ext cx="1800" cy="21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CAB432-3389-2C68-3F99-9CDD714F1E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87169" y="1904249"/>
                  <a:ext cx="19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03A87B-A055-11F5-8F5C-C2A7CE8C7022}"/>
                    </a:ext>
                  </a:extLst>
                </p14:cNvPr>
                <p14:cNvContentPartPr/>
                <p14:nvPr/>
              </p14:nvContentPartPr>
              <p14:xfrm>
                <a:off x="2788049" y="2048609"/>
                <a:ext cx="164880" cy="123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03A87B-A055-11F5-8F5C-C2A7CE8C70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79409" y="2039609"/>
                  <a:ext cx="182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1389C3-8166-995B-69DD-6355AC870471}"/>
                    </a:ext>
                  </a:extLst>
                </p14:cNvPr>
                <p14:cNvContentPartPr/>
                <p14:nvPr/>
              </p14:nvContentPartPr>
              <p14:xfrm>
                <a:off x="3115649" y="2008289"/>
                <a:ext cx="171360" cy="163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1389C3-8166-995B-69DD-6355AC87047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07009" y="1999649"/>
                  <a:ext cx="189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8526077-EB8F-8D3F-1548-020FF07A30A3}"/>
                    </a:ext>
                  </a:extLst>
                </p14:cNvPr>
                <p14:cNvContentPartPr/>
                <p14:nvPr/>
              </p14:nvContentPartPr>
              <p14:xfrm>
                <a:off x="3377369" y="2051129"/>
                <a:ext cx="26640" cy="108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8526077-EB8F-8D3F-1548-020FF07A30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68369" y="2042489"/>
                  <a:ext cx="442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3FDDDFA-51C4-E7AE-AF12-056881D334C6}"/>
                  </a:ext>
                </a:extLst>
              </p14:cNvPr>
              <p14:cNvContentPartPr/>
              <p14:nvPr/>
            </p14:nvContentPartPr>
            <p14:xfrm>
              <a:off x="3589769" y="1991729"/>
              <a:ext cx="222840" cy="1555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3FDDDFA-51C4-E7AE-AF12-056881D334C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580769" y="1983089"/>
                <a:ext cx="24048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226B7FA-A589-D318-0169-BBFE3219994B}"/>
              </a:ext>
            </a:extLst>
          </p:cNvPr>
          <p:cNvGrpSpPr/>
          <p:nvPr/>
        </p:nvGrpSpPr>
        <p:grpSpPr>
          <a:xfrm>
            <a:off x="4113569" y="1853489"/>
            <a:ext cx="2136600" cy="444600"/>
            <a:chOff x="4113569" y="1853489"/>
            <a:chExt cx="213660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CD67CD9-1F84-602C-29A8-222BD94E9791}"/>
                    </a:ext>
                  </a:extLst>
                </p14:cNvPr>
                <p14:cNvContentPartPr/>
                <p14:nvPr/>
              </p14:nvContentPartPr>
              <p14:xfrm>
                <a:off x="4252889" y="2014049"/>
                <a:ext cx="204120" cy="126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CD67CD9-1F84-602C-29A8-222BD94E97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43889" y="2005049"/>
                  <a:ext cx="221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9394C91-3DE5-1957-0AD2-5C91AF1F8A01}"/>
                    </a:ext>
                  </a:extLst>
                </p14:cNvPr>
                <p14:cNvContentPartPr/>
                <p14:nvPr/>
              </p14:nvContentPartPr>
              <p14:xfrm>
                <a:off x="4113569" y="1853489"/>
                <a:ext cx="148680" cy="444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394C91-3DE5-1957-0AD2-5C91AF1F8A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04569" y="1844489"/>
                  <a:ext cx="166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4DC611-140C-1C7F-C296-9ED458CCA9F6}"/>
                    </a:ext>
                  </a:extLst>
                </p14:cNvPr>
                <p14:cNvContentPartPr/>
                <p14:nvPr/>
              </p14:nvContentPartPr>
              <p14:xfrm>
                <a:off x="4626929" y="1952129"/>
                <a:ext cx="111600" cy="194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4DC611-140C-1C7F-C296-9ED458CCA9F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18289" y="1943489"/>
                  <a:ext cx="129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08904FB-6FBB-6194-000C-E001D56D3955}"/>
                    </a:ext>
                  </a:extLst>
                </p14:cNvPr>
                <p14:cNvContentPartPr/>
                <p14:nvPr/>
              </p14:nvContentPartPr>
              <p14:xfrm>
                <a:off x="4874969" y="1961489"/>
                <a:ext cx="138240" cy="211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08904FB-6FBB-6194-000C-E001D56D39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66329" y="1952849"/>
                  <a:ext cx="155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537263-CC2E-34C3-8CEF-0D2D688F4BED}"/>
                    </a:ext>
                  </a:extLst>
                </p14:cNvPr>
                <p14:cNvContentPartPr/>
                <p14:nvPr/>
              </p14:nvContentPartPr>
              <p14:xfrm>
                <a:off x="5101049" y="2039609"/>
                <a:ext cx="132840" cy="139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537263-CC2E-34C3-8CEF-0D2D688F4B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92409" y="2030969"/>
                  <a:ext cx="150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683F6C8-4939-84E2-4F75-5CC1B2A2A075}"/>
                    </a:ext>
                  </a:extLst>
                </p14:cNvPr>
                <p14:cNvContentPartPr/>
                <p14:nvPr/>
              </p14:nvContentPartPr>
              <p14:xfrm>
                <a:off x="5363489" y="2002889"/>
                <a:ext cx="200880" cy="168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683F6C8-4939-84E2-4F75-5CC1B2A2A07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54849" y="1993889"/>
                  <a:ext cx="218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0189026-6642-4F5C-A3AC-51010A342C9B}"/>
                    </a:ext>
                  </a:extLst>
                </p14:cNvPr>
                <p14:cNvContentPartPr/>
                <p14:nvPr/>
              </p14:nvContentPartPr>
              <p14:xfrm>
                <a:off x="5678129" y="2066969"/>
                <a:ext cx="120240" cy="87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0189026-6642-4F5C-A3AC-51010A342C9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69129" y="2058329"/>
                  <a:ext cx="137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8AE0EC-7761-1927-D369-70EB8B86822C}"/>
                    </a:ext>
                  </a:extLst>
                </p14:cNvPr>
                <p14:cNvContentPartPr/>
                <p14:nvPr/>
              </p14:nvContentPartPr>
              <p14:xfrm>
                <a:off x="5736089" y="1893809"/>
                <a:ext cx="360" cy="1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18AE0EC-7761-1927-D369-70EB8B86822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27089" y="1884809"/>
                  <a:ext cx="1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34BC3AF-7FDD-BA44-58FE-4C786AB700D6}"/>
                    </a:ext>
                  </a:extLst>
                </p14:cNvPr>
                <p14:cNvContentPartPr/>
                <p14:nvPr/>
              </p14:nvContentPartPr>
              <p14:xfrm>
                <a:off x="5882969" y="1992089"/>
                <a:ext cx="175680" cy="188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34BC3AF-7FDD-BA44-58FE-4C786AB700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74329" y="1983089"/>
                  <a:ext cx="193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428E64-75C4-2CFD-EB24-941E2D78D2C9}"/>
                    </a:ext>
                  </a:extLst>
                </p14:cNvPr>
                <p14:cNvContentPartPr/>
                <p14:nvPr/>
              </p14:nvContentPartPr>
              <p14:xfrm>
                <a:off x="6223169" y="2003969"/>
                <a:ext cx="27000" cy="117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428E64-75C4-2CFD-EB24-941E2D78D2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14169" y="1995329"/>
                  <a:ext cx="4464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0A1777E-DE93-76F4-3899-A6BF3CD7D2E9}"/>
                  </a:ext>
                </a:extLst>
              </p14:cNvPr>
              <p14:cNvContentPartPr/>
              <p14:nvPr/>
            </p14:nvContentPartPr>
            <p14:xfrm>
              <a:off x="6438809" y="1959329"/>
              <a:ext cx="391680" cy="1544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0A1777E-DE93-76F4-3899-A6BF3CD7D2E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429809" y="1950689"/>
                <a:ext cx="40932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D340901-3F94-4890-0C34-F6D89EEB872B}"/>
              </a:ext>
            </a:extLst>
          </p:cNvPr>
          <p:cNvGrpSpPr/>
          <p:nvPr/>
        </p:nvGrpSpPr>
        <p:grpSpPr>
          <a:xfrm>
            <a:off x="7586489" y="1953929"/>
            <a:ext cx="781560" cy="228600"/>
            <a:chOff x="7586489" y="1953929"/>
            <a:chExt cx="78156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D368C8-2FEC-2D37-F6A2-32C2E5C6D126}"/>
                    </a:ext>
                  </a:extLst>
                </p14:cNvPr>
                <p14:cNvContentPartPr/>
                <p14:nvPr/>
              </p14:nvContentPartPr>
              <p14:xfrm>
                <a:off x="7586489" y="1953929"/>
                <a:ext cx="516600" cy="228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D368C8-2FEC-2D37-F6A2-32C2E5C6D1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77489" y="1945289"/>
                  <a:ext cx="534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01685B-459C-A556-45B5-9439B39D14BD}"/>
                    </a:ext>
                  </a:extLst>
                </p14:cNvPr>
                <p14:cNvContentPartPr/>
                <p14:nvPr/>
              </p14:nvContentPartPr>
              <p14:xfrm>
                <a:off x="8241689" y="1973729"/>
                <a:ext cx="126360" cy="168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01685B-459C-A556-45B5-9439B39D14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33049" y="1964729"/>
                  <a:ext cx="1440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ECD1DC2-FF4C-0588-595D-7CD46370B928}"/>
              </a:ext>
            </a:extLst>
          </p:cNvPr>
          <p:cNvGrpSpPr/>
          <p:nvPr/>
        </p:nvGrpSpPr>
        <p:grpSpPr>
          <a:xfrm>
            <a:off x="8913449" y="1953929"/>
            <a:ext cx="1100160" cy="381600"/>
            <a:chOff x="8913449" y="1953929"/>
            <a:chExt cx="110016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6C9C60D-7F53-6AF4-183D-907B12F26A26}"/>
                    </a:ext>
                  </a:extLst>
                </p14:cNvPr>
                <p14:cNvContentPartPr/>
                <p14:nvPr/>
              </p14:nvContentPartPr>
              <p14:xfrm>
                <a:off x="8913449" y="1953929"/>
                <a:ext cx="381240" cy="381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6C9C60D-7F53-6AF4-183D-907B12F26A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04449" y="1945289"/>
                  <a:ext cx="398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4A89D5C-F6DB-2080-D8D1-A45196FD0898}"/>
                    </a:ext>
                  </a:extLst>
                </p14:cNvPr>
                <p14:cNvContentPartPr/>
                <p14:nvPr/>
              </p14:nvContentPartPr>
              <p14:xfrm>
                <a:off x="9435089" y="1986689"/>
                <a:ext cx="195120" cy="1368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4A89D5C-F6DB-2080-D8D1-A45196FD089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26449" y="1978049"/>
                  <a:ext cx="212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A939466-A314-4B81-0E67-C003C35E4C14}"/>
                    </a:ext>
                  </a:extLst>
                </p14:cNvPr>
                <p14:cNvContentPartPr/>
                <p14:nvPr/>
              </p14:nvContentPartPr>
              <p14:xfrm>
                <a:off x="9787529" y="1979849"/>
                <a:ext cx="226080" cy="305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A939466-A314-4B81-0E67-C003C35E4C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78529" y="1970849"/>
                  <a:ext cx="24372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7D65556-995F-989E-03CE-9783FF7EB857}"/>
                  </a:ext>
                </a:extLst>
              </p14:cNvPr>
              <p14:cNvContentPartPr/>
              <p14:nvPr/>
            </p14:nvContentPartPr>
            <p14:xfrm>
              <a:off x="10200449" y="2011889"/>
              <a:ext cx="10800" cy="1465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7D65556-995F-989E-03CE-9783FF7EB85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191809" y="2002889"/>
                <a:ext cx="284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0668C06-E16C-570C-AC39-6BEBC5619EF8}"/>
                  </a:ext>
                </a:extLst>
              </p14:cNvPr>
              <p14:cNvContentPartPr/>
              <p14:nvPr/>
            </p14:nvContentPartPr>
            <p14:xfrm>
              <a:off x="10767089" y="1832969"/>
              <a:ext cx="16560" cy="414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0668C06-E16C-570C-AC39-6BEBC5619EF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758449" y="1824329"/>
                <a:ext cx="3420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241BEA4-3EC4-E865-3EB8-6A94131FB9CE}"/>
              </a:ext>
            </a:extLst>
          </p:cNvPr>
          <p:cNvGrpSpPr/>
          <p:nvPr/>
        </p:nvGrpSpPr>
        <p:grpSpPr>
          <a:xfrm>
            <a:off x="10393409" y="1982009"/>
            <a:ext cx="703080" cy="214920"/>
            <a:chOff x="10393409" y="1982009"/>
            <a:chExt cx="70308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11FEFF5-511F-6CE9-9C99-8859E72FD3AA}"/>
                    </a:ext>
                  </a:extLst>
                </p14:cNvPr>
                <p14:cNvContentPartPr/>
                <p14:nvPr/>
              </p14:nvContentPartPr>
              <p14:xfrm>
                <a:off x="10393409" y="1982009"/>
                <a:ext cx="13320" cy="136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11FEFF5-511F-6CE9-9C99-8859E72FD3A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84409" y="1973009"/>
                  <a:ext cx="30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834E659-C23D-6FFE-AA02-E7EEC6103AC2}"/>
                    </a:ext>
                  </a:extLst>
                </p14:cNvPr>
                <p14:cNvContentPartPr/>
                <p14:nvPr/>
              </p14:nvContentPartPr>
              <p14:xfrm>
                <a:off x="10406369" y="2016569"/>
                <a:ext cx="134640" cy="109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834E659-C23D-6FFE-AA02-E7EEC6103A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97369" y="2007929"/>
                  <a:ext cx="152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D266AF-B35A-89BE-10DD-43C23CF03BB5}"/>
                    </a:ext>
                  </a:extLst>
                </p14:cNvPr>
                <p14:cNvContentPartPr/>
                <p14:nvPr/>
              </p14:nvContentPartPr>
              <p14:xfrm>
                <a:off x="10620569" y="2030609"/>
                <a:ext cx="221760" cy="166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D266AF-B35A-89BE-10DD-43C23CF03BB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11569" y="2021609"/>
                  <a:ext cx="239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849D11-DF64-8114-B1F3-24C50A2B3442}"/>
                    </a:ext>
                  </a:extLst>
                </p14:cNvPr>
                <p14:cNvContentPartPr/>
                <p14:nvPr/>
              </p14:nvContentPartPr>
              <p14:xfrm>
                <a:off x="10957889" y="1991369"/>
                <a:ext cx="138600" cy="193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849D11-DF64-8114-B1F3-24C50A2B344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49249" y="1982369"/>
                  <a:ext cx="1562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DB10C0-4192-7D46-0177-629A627EEF8B}"/>
              </a:ext>
            </a:extLst>
          </p:cNvPr>
          <p:cNvGrpSpPr/>
          <p:nvPr/>
        </p:nvGrpSpPr>
        <p:grpSpPr>
          <a:xfrm>
            <a:off x="167609" y="2766449"/>
            <a:ext cx="1020960" cy="416160"/>
            <a:chOff x="167609" y="2766449"/>
            <a:chExt cx="102096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888F12E-31F6-9D0F-F67D-F19C90A5BF33}"/>
                    </a:ext>
                  </a:extLst>
                </p14:cNvPr>
                <p14:cNvContentPartPr/>
                <p14:nvPr/>
              </p14:nvContentPartPr>
              <p14:xfrm>
                <a:off x="209729" y="2766449"/>
                <a:ext cx="39240" cy="1756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888F12E-31F6-9D0F-F67D-F19C90A5BF3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1089" y="2757449"/>
                  <a:ext cx="56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F829F22-6098-E594-ED25-254EF02C44B7}"/>
                    </a:ext>
                  </a:extLst>
                </p14:cNvPr>
                <p14:cNvContentPartPr/>
                <p14:nvPr/>
              </p14:nvContentPartPr>
              <p14:xfrm>
                <a:off x="167609" y="2766809"/>
                <a:ext cx="127440" cy="226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F829F22-6098-E594-ED25-254EF02C44B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8609" y="2757809"/>
                  <a:ext cx="145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88181D-12C1-5C9A-F363-D23E884FE951}"/>
                    </a:ext>
                  </a:extLst>
                </p14:cNvPr>
                <p14:cNvContentPartPr/>
                <p14:nvPr/>
              </p14:nvContentPartPr>
              <p14:xfrm>
                <a:off x="408089" y="2863649"/>
                <a:ext cx="146880" cy="117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88181D-12C1-5C9A-F363-D23E884FE95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9089" y="2854649"/>
                  <a:ext cx="164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8F4CE6-7D87-781C-04A4-690E959DFE21}"/>
                    </a:ext>
                  </a:extLst>
                </p14:cNvPr>
                <p14:cNvContentPartPr/>
                <p14:nvPr/>
              </p14:nvContentPartPr>
              <p14:xfrm>
                <a:off x="550289" y="2853209"/>
                <a:ext cx="42480" cy="116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8F4CE6-7D87-781C-04A4-690E959DFE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1289" y="2844569"/>
                  <a:ext cx="60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97DFAC-691E-BB2E-D4F4-7A1B4FE9841E}"/>
                    </a:ext>
                  </a:extLst>
                </p14:cNvPr>
                <p14:cNvContentPartPr/>
                <p14:nvPr/>
              </p14:nvContentPartPr>
              <p14:xfrm>
                <a:off x="679529" y="2848169"/>
                <a:ext cx="201600" cy="334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97DFAC-691E-BB2E-D4F4-7A1B4FE9841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0889" y="2839169"/>
                  <a:ext cx="219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5250305-53A4-AE99-8EE4-87F829B0483A}"/>
                    </a:ext>
                  </a:extLst>
                </p14:cNvPr>
                <p14:cNvContentPartPr/>
                <p14:nvPr/>
              </p14:nvContentPartPr>
              <p14:xfrm>
                <a:off x="1003889" y="2848889"/>
                <a:ext cx="184680" cy="111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5250305-53A4-AE99-8EE4-87F829B048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4889" y="2840249"/>
                  <a:ext cx="2023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434645C-46BA-6ED0-45E3-07998F262CF2}"/>
              </a:ext>
            </a:extLst>
          </p:cNvPr>
          <p:cNvGrpSpPr/>
          <p:nvPr/>
        </p:nvGrpSpPr>
        <p:grpSpPr>
          <a:xfrm>
            <a:off x="1372889" y="2789489"/>
            <a:ext cx="660240" cy="222480"/>
            <a:chOff x="1372889" y="2789489"/>
            <a:chExt cx="66024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20B4E25-8476-74FB-1748-24EB66B8195D}"/>
                    </a:ext>
                  </a:extLst>
                </p14:cNvPr>
                <p14:cNvContentPartPr/>
                <p14:nvPr/>
              </p14:nvContentPartPr>
              <p14:xfrm>
                <a:off x="1372889" y="2789489"/>
                <a:ext cx="122040" cy="205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20B4E25-8476-74FB-1748-24EB66B819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63889" y="2780849"/>
                  <a:ext cx="139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73F74B8-DC7B-45C0-1E47-BD971C4F446D}"/>
                    </a:ext>
                  </a:extLst>
                </p14:cNvPr>
                <p14:cNvContentPartPr/>
                <p14:nvPr/>
              </p14:nvContentPartPr>
              <p14:xfrm>
                <a:off x="1611929" y="2834489"/>
                <a:ext cx="128880" cy="177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73F74B8-DC7B-45C0-1E47-BD971C4F44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02929" y="2825849"/>
                  <a:ext cx="146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37B8429-43B6-DCF8-1F95-416800BDEC4F}"/>
                    </a:ext>
                  </a:extLst>
                </p14:cNvPr>
                <p14:cNvContentPartPr/>
                <p14:nvPr/>
              </p14:nvContentPartPr>
              <p14:xfrm>
                <a:off x="1828649" y="2883449"/>
                <a:ext cx="204480" cy="120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37B8429-43B6-DCF8-1F95-416800BDEC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19649" y="2874449"/>
                  <a:ext cx="2221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64418F9-D09C-926B-4B91-CA7F05ACADD3}"/>
              </a:ext>
            </a:extLst>
          </p:cNvPr>
          <p:cNvGrpSpPr/>
          <p:nvPr/>
        </p:nvGrpSpPr>
        <p:grpSpPr>
          <a:xfrm>
            <a:off x="2214929" y="2817209"/>
            <a:ext cx="732960" cy="227520"/>
            <a:chOff x="2214929" y="2817209"/>
            <a:chExt cx="73296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62D0278-7E97-C3E9-B71A-91DB44CE4D95}"/>
                    </a:ext>
                  </a:extLst>
                </p14:cNvPr>
                <p14:cNvContentPartPr/>
                <p14:nvPr/>
              </p14:nvContentPartPr>
              <p14:xfrm>
                <a:off x="2214929" y="2817209"/>
                <a:ext cx="159840" cy="180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62D0278-7E97-C3E9-B71A-91DB44CE4D9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05929" y="2808569"/>
                  <a:ext cx="17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78D0A2-1531-096A-65BB-F4F6E67DB2D4}"/>
                    </a:ext>
                  </a:extLst>
                </p14:cNvPr>
                <p14:cNvContentPartPr/>
                <p14:nvPr/>
              </p14:nvContentPartPr>
              <p14:xfrm>
                <a:off x="2445329" y="2888129"/>
                <a:ext cx="194760" cy="156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78D0A2-1531-096A-65BB-F4F6E67DB2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36329" y="2879489"/>
                  <a:ext cx="212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4B84F28-FAEE-072F-D8D8-02388672AA4A}"/>
                    </a:ext>
                  </a:extLst>
                </p14:cNvPr>
                <p14:cNvContentPartPr/>
                <p14:nvPr/>
              </p14:nvContentPartPr>
              <p14:xfrm>
                <a:off x="2772929" y="2848889"/>
                <a:ext cx="174960" cy="187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4B84F28-FAEE-072F-D8D8-02388672AA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63929" y="2839889"/>
                  <a:ext cx="19260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2DC97F3-27CC-F07D-AEF0-652C4642B818}"/>
                  </a:ext>
                </a:extLst>
              </p14:cNvPr>
              <p14:cNvContentPartPr/>
              <p14:nvPr/>
            </p14:nvContentPartPr>
            <p14:xfrm>
              <a:off x="1155449" y="2550089"/>
              <a:ext cx="12960" cy="1072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2DC97F3-27CC-F07D-AEF0-652C4642B81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46809" y="2541449"/>
                <a:ext cx="306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7116E14-30EB-CF53-8878-75D3636285F0}"/>
              </a:ext>
            </a:extLst>
          </p:cNvPr>
          <p:cNvGrpSpPr/>
          <p:nvPr/>
        </p:nvGrpSpPr>
        <p:grpSpPr>
          <a:xfrm>
            <a:off x="3550529" y="2850689"/>
            <a:ext cx="819000" cy="305280"/>
            <a:chOff x="3550529" y="2850689"/>
            <a:chExt cx="81900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8311578-9C50-5606-E876-76CF2E9CDFAF}"/>
                    </a:ext>
                  </a:extLst>
                </p14:cNvPr>
                <p14:cNvContentPartPr/>
                <p14:nvPr/>
              </p14:nvContentPartPr>
              <p14:xfrm>
                <a:off x="3550529" y="2850689"/>
                <a:ext cx="231840" cy="207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8311578-9C50-5606-E876-76CF2E9CDFA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41529" y="2841689"/>
                  <a:ext cx="249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8D725A3-8949-A0E0-5E32-5AF1F22B5C08}"/>
                    </a:ext>
                  </a:extLst>
                </p14:cNvPr>
                <p14:cNvContentPartPr/>
                <p14:nvPr/>
              </p14:nvContentPartPr>
              <p14:xfrm>
                <a:off x="3898289" y="2940689"/>
                <a:ext cx="190800" cy="215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8D725A3-8949-A0E0-5E32-5AF1F22B5C0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89289" y="2932049"/>
                  <a:ext cx="208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424C23F-72A4-0329-D606-4BAC9113C7A7}"/>
                    </a:ext>
                  </a:extLst>
                </p14:cNvPr>
                <p14:cNvContentPartPr/>
                <p14:nvPr/>
              </p14:nvContentPartPr>
              <p14:xfrm>
                <a:off x="4224449" y="2871209"/>
                <a:ext cx="145080" cy="190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424C23F-72A4-0329-D606-4BAC9113C7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15809" y="2862569"/>
                  <a:ext cx="16272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78B19B-72EE-6F56-74C5-4E8E0FB1DD9D}"/>
                  </a:ext>
                </a:extLst>
              </p14:cNvPr>
              <p14:cNvContentPartPr/>
              <p14:nvPr/>
            </p14:nvContentPartPr>
            <p14:xfrm>
              <a:off x="4986929" y="2857529"/>
              <a:ext cx="255600" cy="4348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78B19B-72EE-6F56-74C5-4E8E0FB1DD9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978289" y="2848889"/>
                <a:ext cx="273240" cy="45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CCA7E45-E5A2-4CE3-C0D2-D4F7D1987D75}"/>
              </a:ext>
            </a:extLst>
          </p:cNvPr>
          <p:cNvGrpSpPr/>
          <p:nvPr/>
        </p:nvGrpSpPr>
        <p:grpSpPr>
          <a:xfrm>
            <a:off x="5738249" y="2849969"/>
            <a:ext cx="1042200" cy="206640"/>
            <a:chOff x="5738249" y="2849969"/>
            <a:chExt cx="10422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D6C472F-0BE7-0FB8-CA6A-8E1296B42634}"/>
                    </a:ext>
                  </a:extLst>
                </p14:cNvPr>
                <p14:cNvContentPartPr/>
                <p14:nvPr/>
              </p14:nvContentPartPr>
              <p14:xfrm>
                <a:off x="5738249" y="2862209"/>
                <a:ext cx="200160" cy="192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D6C472F-0BE7-0FB8-CA6A-8E1296B426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29609" y="2853569"/>
                  <a:ext cx="217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67126CF-858E-05D2-B693-20D016FFD76C}"/>
                    </a:ext>
                  </a:extLst>
                </p14:cNvPr>
                <p14:cNvContentPartPr/>
                <p14:nvPr/>
              </p14:nvContentPartPr>
              <p14:xfrm>
                <a:off x="6043889" y="2906129"/>
                <a:ext cx="196920" cy="149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67126CF-858E-05D2-B693-20D016FFD76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35249" y="2897129"/>
                  <a:ext cx="21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CC0A49E-ADCD-5221-604E-8C0ACE6AC56C}"/>
                    </a:ext>
                  </a:extLst>
                </p14:cNvPr>
                <p14:cNvContentPartPr/>
                <p14:nvPr/>
              </p14:nvContentPartPr>
              <p14:xfrm>
                <a:off x="6349169" y="2849969"/>
                <a:ext cx="187200" cy="191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CC0A49E-ADCD-5221-604E-8C0ACE6AC56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40169" y="2841329"/>
                  <a:ext cx="20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8C1FC6D-D16A-7038-8D0A-0BB1B3692329}"/>
                    </a:ext>
                  </a:extLst>
                </p14:cNvPr>
                <p14:cNvContentPartPr/>
                <p14:nvPr/>
              </p14:nvContentPartPr>
              <p14:xfrm>
                <a:off x="6613049" y="2931689"/>
                <a:ext cx="167400" cy="124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8C1FC6D-D16A-7038-8D0A-0BB1B36923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04409" y="2923049"/>
                  <a:ext cx="18504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908C872-3D88-B393-9CFE-E5D1B52AC0DB}"/>
                  </a:ext>
                </a:extLst>
              </p14:cNvPr>
              <p14:cNvContentPartPr/>
              <p14:nvPr/>
            </p14:nvContentPartPr>
            <p14:xfrm>
              <a:off x="6635729" y="2689769"/>
              <a:ext cx="6840" cy="4356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908C872-3D88-B393-9CFE-E5D1B52AC0DB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626729" y="2681129"/>
                <a:ext cx="244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33CB6BE-4D59-A1B4-1A2A-E90F5BCC72BA}"/>
                  </a:ext>
                </a:extLst>
              </p14:cNvPr>
              <p14:cNvContentPartPr/>
              <p14:nvPr/>
            </p14:nvContentPartPr>
            <p14:xfrm>
              <a:off x="7391369" y="2824409"/>
              <a:ext cx="181440" cy="2127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33CB6BE-4D59-A1B4-1A2A-E90F5BCC72B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382729" y="2815769"/>
                <a:ext cx="19908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DFE7F02-7596-2EA3-FCA5-E493689B2B0A}"/>
              </a:ext>
            </a:extLst>
          </p:cNvPr>
          <p:cNvGrpSpPr/>
          <p:nvPr/>
        </p:nvGrpSpPr>
        <p:grpSpPr>
          <a:xfrm>
            <a:off x="8062049" y="2758169"/>
            <a:ext cx="1071000" cy="428760"/>
            <a:chOff x="8062049" y="2758169"/>
            <a:chExt cx="107100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F4A7E1A-E69F-0B09-5B44-06FD30725101}"/>
                    </a:ext>
                  </a:extLst>
                </p14:cNvPr>
                <p14:cNvContentPartPr/>
                <p14:nvPr/>
              </p14:nvContentPartPr>
              <p14:xfrm>
                <a:off x="8062049" y="2911889"/>
                <a:ext cx="253440" cy="111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F4A7E1A-E69F-0B09-5B44-06FD307251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53409" y="2902889"/>
                  <a:ext cx="271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9BA549B-B338-60FF-BC5D-28DB81DB591A}"/>
                    </a:ext>
                  </a:extLst>
                </p14:cNvPr>
                <p14:cNvContentPartPr/>
                <p14:nvPr/>
              </p14:nvContentPartPr>
              <p14:xfrm>
                <a:off x="8074649" y="2784449"/>
                <a:ext cx="27720" cy="402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9BA549B-B338-60FF-BC5D-28DB81DB59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66009" y="2775449"/>
                  <a:ext cx="453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CC3BB3E-490C-442A-7064-1B036B7EA9D8}"/>
                    </a:ext>
                  </a:extLst>
                </p14:cNvPr>
                <p14:cNvContentPartPr/>
                <p14:nvPr/>
              </p14:nvContentPartPr>
              <p14:xfrm>
                <a:off x="8403689" y="2942129"/>
                <a:ext cx="139320" cy="110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CC3BB3E-490C-442A-7064-1B036B7EA9D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95049" y="2933489"/>
                  <a:ext cx="156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3451273-6AD0-775B-C445-0C54FCC1DBAF}"/>
                    </a:ext>
                  </a:extLst>
                </p14:cNvPr>
                <p14:cNvContentPartPr/>
                <p14:nvPr/>
              </p14:nvContentPartPr>
              <p14:xfrm>
                <a:off x="8584049" y="2930609"/>
                <a:ext cx="216360" cy="110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3451273-6AD0-775B-C445-0C54FCC1DBA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75409" y="2921969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70F713E-6844-3425-604C-7421520102BA}"/>
                    </a:ext>
                  </a:extLst>
                </p14:cNvPr>
                <p14:cNvContentPartPr/>
                <p14:nvPr/>
              </p14:nvContentPartPr>
              <p14:xfrm>
                <a:off x="8954489" y="2922329"/>
                <a:ext cx="143280" cy="114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70F713E-6844-3425-604C-7421520102B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45489" y="2913329"/>
                  <a:ext cx="160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7C4FAF0-5AE7-0C9F-3335-04CC31B796C7}"/>
                    </a:ext>
                  </a:extLst>
                </p14:cNvPr>
                <p14:cNvContentPartPr/>
                <p14:nvPr/>
              </p14:nvContentPartPr>
              <p14:xfrm>
                <a:off x="9029009" y="2956169"/>
                <a:ext cx="104040" cy="95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7C4FAF0-5AE7-0C9F-3335-04CC31B796C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20369" y="2947169"/>
                  <a:ext cx="121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D3C6FD0-20FF-DEAA-1661-851CD76CC891}"/>
                    </a:ext>
                  </a:extLst>
                </p14:cNvPr>
                <p14:cNvContentPartPr/>
                <p14:nvPr/>
              </p14:nvContentPartPr>
              <p14:xfrm>
                <a:off x="9008129" y="2758169"/>
                <a:ext cx="7560" cy="6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D3C6FD0-20FF-DEAA-1661-851CD76CC89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99129" y="2749169"/>
                  <a:ext cx="252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A588D60-C6F8-6DDB-1C01-DC56BB7E14A7}"/>
                  </a:ext>
                </a:extLst>
              </p14:cNvPr>
              <p14:cNvContentPartPr/>
              <p14:nvPr/>
            </p14:nvContentPartPr>
            <p14:xfrm>
              <a:off x="9334649" y="2675729"/>
              <a:ext cx="156240" cy="35748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A588D60-C6F8-6DDB-1C01-DC56BB7E14A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326009" y="2667089"/>
                <a:ext cx="1738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36CECD5-D64C-1A5C-860E-5AC7C43CFC78}"/>
                  </a:ext>
                </a:extLst>
              </p14:cNvPr>
              <p14:cNvContentPartPr/>
              <p14:nvPr/>
            </p14:nvContentPartPr>
            <p14:xfrm>
              <a:off x="9698969" y="2849249"/>
              <a:ext cx="102600" cy="1857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36CECD5-D64C-1A5C-860E-5AC7C43CFC7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689969" y="2840249"/>
                <a:ext cx="120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3C19E80-17F1-9AA7-95C6-9151D45D10D3}"/>
                  </a:ext>
                </a:extLst>
              </p14:cNvPr>
              <p14:cNvContentPartPr/>
              <p14:nvPr/>
            </p14:nvContentPartPr>
            <p14:xfrm>
              <a:off x="10004969" y="2854289"/>
              <a:ext cx="90360" cy="1796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3C19E80-17F1-9AA7-95C6-9151D45D10D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995969" y="2845649"/>
                <a:ext cx="10800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2E513E5-781D-7662-FB38-C17DAC14DA47}"/>
              </a:ext>
            </a:extLst>
          </p:cNvPr>
          <p:cNvGrpSpPr/>
          <p:nvPr/>
        </p:nvGrpSpPr>
        <p:grpSpPr>
          <a:xfrm>
            <a:off x="10699049" y="2844569"/>
            <a:ext cx="700560" cy="336600"/>
            <a:chOff x="10699049" y="2844569"/>
            <a:chExt cx="70056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4DFDE00-7A0A-B3BE-783F-8D0048E16550}"/>
                    </a:ext>
                  </a:extLst>
                </p14:cNvPr>
                <p14:cNvContentPartPr/>
                <p14:nvPr/>
              </p14:nvContentPartPr>
              <p14:xfrm>
                <a:off x="10718489" y="2912249"/>
                <a:ext cx="6840" cy="57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4DFDE00-7A0A-B3BE-783F-8D0048E1655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09849" y="2903249"/>
                  <a:ext cx="2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667F37A-CACE-1618-6C37-482AC146EBE3}"/>
                    </a:ext>
                  </a:extLst>
                </p14:cNvPr>
                <p14:cNvContentPartPr/>
                <p14:nvPr/>
              </p14:nvContentPartPr>
              <p14:xfrm>
                <a:off x="10699049" y="2844569"/>
                <a:ext cx="173520" cy="136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667F37A-CACE-1618-6C37-482AC146EBE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90049" y="2835569"/>
                  <a:ext cx="19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A15751B-C0B4-7210-172D-0D6662DFD22D}"/>
                    </a:ext>
                  </a:extLst>
                </p14:cNvPr>
                <p14:cNvContentPartPr/>
                <p14:nvPr/>
              </p14:nvContentPartPr>
              <p14:xfrm>
                <a:off x="10989569" y="2858609"/>
                <a:ext cx="141840" cy="322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A15751B-C0B4-7210-172D-0D6662DFD2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80929" y="2849969"/>
                  <a:ext cx="159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6639070-DC32-EF6D-0525-C40FD4EC10BD}"/>
                    </a:ext>
                  </a:extLst>
                </p14:cNvPr>
                <p14:cNvContentPartPr/>
                <p14:nvPr/>
              </p14:nvContentPartPr>
              <p14:xfrm>
                <a:off x="11244809" y="2864729"/>
                <a:ext cx="154800" cy="107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6639070-DC32-EF6D-0525-C40FD4EC10B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36169" y="2856089"/>
                  <a:ext cx="1724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1947F88E-1760-7742-96DA-34C1C1AAAA24}"/>
                  </a:ext>
                </a:extLst>
              </p14:cNvPr>
              <p14:cNvContentPartPr/>
              <p14:nvPr/>
            </p14:nvContentPartPr>
            <p14:xfrm>
              <a:off x="11593289" y="2822609"/>
              <a:ext cx="77760" cy="1868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1947F88E-1760-7742-96DA-34C1C1AAAA2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1584289" y="2813969"/>
                <a:ext cx="9540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FC678CF-340A-C282-406D-A32D99340E80}"/>
              </a:ext>
            </a:extLst>
          </p:cNvPr>
          <p:cNvGrpSpPr/>
          <p:nvPr/>
        </p:nvGrpSpPr>
        <p:grpSpPr>
          <a:xfrm>
            <a:off x="215129" y="3472409"/>
            <a:ext cx="587160" cy="220320"/>
            <a:chOff x="215129" y="3472409"/>
            <a:chExt cx="58716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95DF13F-28C0-580C-4B2D-7EF47C2E2DA6}"/>
                    </a:ext>
                  </a:extLst>
                </p14:cNvPr>
                <p14:cNvContentPartPr/>
                <p14:nvPr/>
              </p14:nvContentPartPr>
              <p14:xfrm>
                <a:off x="215129" y="3482849"/>
                <a:ext cx="190800" cy="28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95DF13F-28C0-580C-4B2D-7EF47C2E2DA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6489" y="3474209"/>
                  <a:ext cx="20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4B8841-504E-697F-4F59-66F6CB4F3178}"/>
                    </a:ext>
                  </a:extLst>
                </p14:cNvPr>
                <p14:cNvContentPartPr/>
                <p14:nvPr/>
              </p14:nvContentPartPr>
              <p14:xfrm>
                <a:off x="340409" y="3472409"/>
                <a:ext cx="61920" cy="220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4B8841-504E-697F-4F59-66F6CB4F31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1769" y="3463409"/>
                  <a:ext cx="79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763C1FC-C7D5-D011-5C63-8881D32908B2}"/>
                    </a:ext>
                  </a:extLst>
                </p14:cNvPr>
                <p14:cNvContentPartPr/>
                <p14:nvPr/>
              </p14:nvContentPartPr>
              <p14:xfrm>
                <a:off x="506729" y="3535409"/>
                <a:ext cx="158040" cy="128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763C1FC-C7D5-D011-5C63-8881D32908B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8089" y="3526409"/>
                  <a:ext cx="175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3212909-D4C6-8BE7-4AC7-227DF79761FC}"/>
                    </a:ext>
                  </a:extLst>
                </p14:cNvPr>
                <p14:cNvContentPartPr/>
                <p14:nvPr/>
              </p14:nvContentPartPr>
              <p14:xfrm>
                <a:off x="681329" y="3536849"/>
                <a:ext cx="120960" cy="122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3212909-D4C6-8BE7-4AC7-227DF79761F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2329" y="3528209"/>
                  <a:ext cx="1386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E9A3F12-2E5D-F6C8-4A26-2F12952B3E1D}"/>
              </a:ext>
            </a:extLst>
          </p:cNvPr>
          <p:cNvGrpSpPr/>
          <p:nvPr/>
        </p:nvGrpSpPr>
        <p:grpSpPr>
          <a:xfrm>
            <a:off x="1411049" y="3470969"/>
            <a:ext cx="704520" cy="403200"/>
            <a:chOff x="1411049" y="3470969"/>
            <a:chExt cx="70452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4398B82-052D-B9BD-6703-0E75AF5797EE}"/>
                    </a:ext>
                  </a:extLst>
                </p14:cNvPr>
                <p14:cNvContentPartPr/>
                <p14:nvPr/>
              </p14:nvContentPartPr>
              <p14:xfrm>
                <a:off x="1411049" y="3470969"/>
                <a:ext cx="257040" cy="171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4398B82-052D-B9BD-6703-0E75AF5797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02049" y="3461969"/>
                  <a:ext cx="274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9E52A48-C272-6126-213C-293F590E4D3B}"/>
                    </a:ext>
                  </a:extLst>
                </p14:cNvPr>
                <p14:cNvContentPartPr/>
                <p14:nvPr/>
              </p14:nvContentPartPr>
              <p14:xfrm>
                <a:off x="1794809" y="3485009"/>
                <a:ext cx="151920" cy="389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9E52A48-C272-6126-213C-293F590E4D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85809" y="3476369"/>
                  <a:ext cx="1695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871265F-FC1C-15AE-80DB-1DB8CA9FB7DD}"/>
                    </a:ext>
                  </a:extLst>
                </p14:cNvPr>
                <p14:cNvContentPartPr/>
                <p14:nvPr/>
              </p14:nvContentPartPr>
              <p14:xfrm>
                <a:off x="2096489" y="3512729"/>
                <a:ext cx="19080" cy="100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871265F-FC1C-15AE-80DB-1DB8CA9FB7D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087489" y="3503729"/>
                  <a:ext cx="367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60BA68A-9FD5-2387-A6C4-D3C85C77FB6A}"/>
              </a:ext>
            </a:extLst>
          </p:cNvPr>
          <p:cNvGrpSpPr/>
          <p:nvPr/>
        </p:nvGrpSpPr>
        <p:grpSpPr>
          <a:xfrm>
            <a:off x="2307809" y="3296009"/>
            <a:ext cx="1252080" cy="560520"/>
            <a:chOff x="2307809" y="3296009"/>
            <a:chExt cx="125208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6F39139-E549-9385-371F-028D6D06A28B}"/>
                    </a:ext>
                  </a:extLst>
                </p14:cNvPr>
                <p14:cNvContentPartPr/>
                <p14:nvPr/>
              </p14:nvContentPartPr>
              <p14:xfrm>
                <a:off x="2307809" y="3433529"/>
                <a:ext cx="125640" cy="181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6F39139-E549-9385-371F-028D6D06A2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98809" y="3424889"/>
                  <a:ext cx="143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379A50-6F18-E3FB-5E85-0378433466E8}"/>
                    </a:ext>
                  </a:extLst>
                </p14:cNvPr>
                <p14:cNvContentPartPr/>
                <p14:nvPr/>
              </p14:nvContentPartPr>
              <p14:xfrm>
                <a:off x="2507609" y="3437129"/>
                <a:ext cx="210240" cy="171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379A50-6F18-E3FB-5E85-0378433466E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98609" y="3428129"/>
                  <a:ext cx="227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F072E0D-3724-8C1D-A70C-095FC6B6180C}"/>
                    </a:ext>
                  </a:extLst>
                </p14:cNvPr>
                <p14:cNvContentPartPr/>
                <p14:nvPr/>
              </p14:nvContentPartPr>
              <p14:xfrm>
                <a:off x="2843129" y="3456569"/>
                <a:ext cx="111960" cy="191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F072E0D-3724-8C1D-A70C-095FC6B618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34489" y="3447569"/>
                  <a:ext cx="129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C12556C-9ED4-CC79-78C7-1C74196DC745}"/>
                    </a:ext>
                  </a:extLst>
                </p14:cNvPr>
                <p14:cNvContentPartPr/>
                <p14:nvPr/>
              </p14:nvContentPartPr>
              <p14:xfrm>
                <a:off x="3074249" y="3508769"/>
                <a:ext cx="175320" cy="347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C12556C-9ED4-CC79-78C7-1C74196DC74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65609" y="3499769"/>
                  <a:ext cx="1929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27DD008-AB3B-4619-FEB8-A983AD8F92A5}"/>
                    </a:ext>
                  </a:extLst>
                </p14:cNvPr>
                <p14:cNvContentPartPr/>
                <p14:nvPr/>
              </p14:nvContentPartPr>
              <p14:xfrm>
                <a:off x="3400769" y="3518849"/>
                <a:ext cx="159120" cy="127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27DD008-AB3B-4619-FEB8-A983AD8F92A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391769" y="3509849"/>
                  <a:ext cx="176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22B52F7-A95A-9F1E-90DD-4A2CE3809295}"/>
                    </a:ext>
                  </a:extLst>
                </p14:cNvPr>
                <p14:cNvContentPartPr/>
                <p14:nvPr/>
              </p14:nvContentPartPr>
              <p14:xfrm>
                <a:off x="3464489" y="3296009"/>
                <a:ext cx="9360" cy="37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22B52F7-A95A-9F1E-90DD-4A2CE380929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55849" y="3287009"/>
                  <a:ext cx="27000" cy="5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578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ABC21F-277B-3894-9E48-B27C192F48B1}"/>
                  </a:ext>
                </a:extLst>
              </p14:cNvPr>
              <p14:cNvContentPartPr/>
              <p14:nvPr/>
            </p14:nvContentPartPr>
            <p14:xfrm>
              <a:off x="439409" y="320969"/>
              <a:ext cx="156240" cy="44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ABC21F-277B-3894-9E48-B27C192F4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409" y="312329"/>
                <a:ext cx="17388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0B41BA-6565-4D49-5676-3B9F5C866EB3}"/>
                  </a:ext>
                </a:extLst>
              </p14:cNvPr>
              <p14:cNvContentPartPr/>
              <p14:nvPr/>
            </p14:nvContentPartPr>
            <p14:xfrm>
              <a:off x="705809" y="332129"/>
              <a:ext cx="41400" cy="41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0B41BA-6565-4D49-5676-3B9F5C866E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809" y="323129"/>
                <a:ext cx="5904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312AF5-0A24-246D-189D-B540505CB055}"/>
                  </a:ext>
                </a:extLst>
              </p14:cNvPr>
              <p14:cNvContentPartPr/>
              <p14:nvPr/>
            </p14:nvContentPartPr>
            <p14:xfrm>
              <a:off x="363449" y="238169"/>
              <a:ext cx="415440" cy="14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312AF5-0A24-246D-189D-B540505CB0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449" y="229529"/>
                <a:ext cx="433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7B0BF8-A28C-D0D6-5CC8-F18E96709381}"/>
                  </a:ext>
                </a:extLst>
              </p14:cNvPr>
              <p14:cNvContentPartPr/>
              <p14:nvPr/>
            </p14:nvContentPartPr>
            <p14:xfrm>
              <a:off x="931529" y="562889"/>
              <a:ext cx="241920" cy="19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7B0BF8-A28C-D0D6-5CC8-F18E967093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2889" y="553889"/>
                <a:ext cx="2595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9F5D8F-E000-73CF-817A-7A0E414F4374}"/>
                  </a:ext>
                </a:extLst>
              </p14:cNvPr>
              <p14:cNvContentPartPr/>
              <p14:nvPr/>
            </p14:nvContentPartPr>
            <p14:xfrm>
              <a:off x="1269929" y="612209"/>
              <a:ext cx="120960" cy="428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9F5D8F-E000-73CF-817A-7A0E414F43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0929" y="603569"/>
                <a:ext cx="1386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9644EB-83FC-511D-093C-7D95BC411B70}"/>
                  </a:ext>
                </a:extLst>
              </p14:cNvPr>
              <p14:cNvContentPartPr/>
              <p14:nvPr/>
            </p14:nvContentPartPr>
            <p14:xfrm>
              <a:off x="1475849" y="592049"/>
              <a:ext cx="196920" cy="169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9644EB-83FC-511D-093C-7D95BC411B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7209" y="583409"/>
                <a:ext cx="2145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053C13-7BAF-BBA9-380F-B6E5E6992AF6}"/>
                  </a:ext>
                </a:extLst>
              </p14:cNvPr>
              <p14:cNvContentPartPr/>
              <p14:nvPr/>
            </p14:nvContentPartPr>
            <p14:xfrm>
              <a:off x="1535609" y="382889"/>
              <a:ext cx="5400" cy="9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053C13-7BAF-BBA9-380F-B6E5E6992A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6969" y="374249"/>
                <a:ext cx="23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122E87-E041-B4A8-F88D-AD3EB4DD9FF1}"/>
                  </a:ext>
                </a:extLst>
              </p14:cNvPr>
              <p14:cNvContentPartPr/>
              <p14:nvPr/>
            </p14:nvContentPartPr>
            <p14:xfrm>
              <a:off x="1795169" y="332129"/>
              <a:ext cx="124200" cy="380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122E87-E041-B4A8-F88D-AD3EB4DD9F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86529" y="323129"/>
                <a:ext cx="1418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DA3C56-B233-1A37-0656-DBE45C6A2821}"/>
                  </a:ext>
                </a:extLst>
              </p14:cNvPr>
              <p14:cNvContentPartPr/>
              <p14:nvPr/>
            </p14:nvContentPartPr>
            <p14:xfrm>
              <a:off x="2116649" y="515009"/>
              <a:ext cx="211680" cy="21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DA3C56-B233-1A37-0656-DBE45C6A2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08009" y="506009"/>
                <a:ext cx="22932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32F8E-06BF-9325-AC5C-FF4133377E03}"/>
              </a:ext>
            </a:extLst>
          </p:cNvPr>
          <p:cNvGrpSpPr/>
          <p:nvPr/>
        </p:nvGrpSpPr>
        <p:grpSpPr>
          <a:xfrm>
            <a:off x="2513009" y="363809"/>
            <a:ext cx="833760" cy="480600"/>
            <a:chOff x="2513009" y="363809"/>
            <a:chExt cx="83376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77029C-E958-8FEE-B46A-F4B11D562257}"/>
                    </a:ext>
                  </a:extLst>
                </p14:cNvPr>
                <p14:cNvContentPartPr/>
                <p14:nvPr/>
              </p14:nvContentPartPr>
              <p14:xfrm>
                <a:off x="2513009" y="488009"/>
                <a:ext cx="133560" cy="35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77029C-E958-8FEE-B46A-F4B11D5622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04009" y="479369"/>
                  <a:ext cx="151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F32260-196D-B3B8-BD46-F3F767A0FDD8}"/>
                    </a:ext>
                  </a:extLst>
                </p14:cNvPr>
                <p14:cNvContentPartPr/>
                <p14:nvPr/>
              </p14:nvContentPartPr>
              <p14:xfrm>
                <a:off x="2791649" y="497369"/>
                <a:ext cx="235080" cy="134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F32260-196D-B3B8-BD46-F3F767A0FD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82649" y="488729"/>
                  <a:ext cx="252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41D870-B2A1-A69E-E5B8-9C0BF1DFF2B9}"/>
                    </a:ext>
                  </a:extLst>
                </p14:cNvPr>
                <p14:cNvContentPartPr/>
                <p14:nvPr/>
              </p14:nvContentPartPr>
              <p14:xfrm>
                <a:off x="2764649" y="363809"/>
                <a:ext cx="92160" cy="462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41D870-B2A1-A69E-E5B8-9C0BF1DFF2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55649" y="355169"/>
                  <a:ext cx="1098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2AE32B-1EF0-09E8-45C7-F2EADFEA2FD1}"/>
                    </a:ext>
                  </a:extLst>
                </p14:cNvPr>
                <p14:cNvContentPartPr/>
                <p14:nvPr/>
              </p14:nvContentPartPr>
              <p14:xfrm>
                <a:off x="3168569" y="476489"/>
                <a:ext cx="178200" cy="156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2AE32B-1EF0-09E8-45C7-F2EADFEA2F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9929" y="467489"/>
                  <a:ext cx="1958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16BEB3-4C8D-9B9D-06F2-1D9ACDC7357D}"/>
              </a:ext>
            </a:extLst>
          </p:cNvPr>
          <p:cNvGrpSpPr/>
          <p:nvPr/>
        </p:nvGrpSpPr>
        <p:grpSpPr>
          <a:xfrm>
            <a:off x="3667889" y="486209"/>
            <a:ext cx="72360" cy="146520"/>
            <a:chOff x="3667889" y="486209"/>
            <a:chExt cx="7236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31E144-E020-734B-528F-C5CC04B8C0D7}"/>
                    </a:ext>
                  </a:extLst>
                </p14:cNvPr>
                <p14:cNvContentPartPr/>
                <p14:nvPr/>
              </p14:nvContentPartPr>
              <p14:xfrm>
                <a:off x="3667889" y="486209"/>
                <a:ext cx="23040" cy="2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31E144-E020-734B-528F-C5CC04B8C0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8889" y="477569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B629B38-E3C0-E4ED-33D5-B7972A673C5C}"/>
                    </a:ext>
                  </a:extLst>
                </p14:cNvPr>
                <p14:cNvContentPartPr/>
                <p14:nvPr/>
              </p14:nvContentPartPr>
              <p14:xfrm>
                <a:off x="3712889" y="624449"/>
                <a:ext cx="27360" cy="8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B629B38-E3C0-E4ED-33D5-B7972A673C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3889" y="615809"/>
                  <a:ext cx="45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129AFC-7A5A-0774-8554-DCFBB469001C}"/>
              </a:ext>
            </a:extLst>
          </p:cNvPr>
          <p:cNvGrpSpPr/>
          <p:nvPr/>
        </p:nvGrpSpPr>
        <p:grpSpPr>
          <a:xfrm>
            <a:off x="4239569" y="280649"/>
            <a:ext cx="1277280" cy="405000"/>
            <a:chOff x="4239569" y="280649"/>
            <a:chExt cx="12772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267BFF-DCBD-32B4-7301-300644FF056A}"/>
                    </a:ext>
                  </a:extLst>
                </p14:cNvPr>
                <p14:cNvContentPartPr/>
                <p14:nvPr/>
              </p14:nvContentPartPr>
              <p14:xfrm>
                <a:off x="4396889" y="280649"/>
                <a:ext cx="215280" cy="405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267BFF-DCBD-32B4-7301-300644FF05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8249" y="272009"/>
                  <a:ext cx="2329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5262A2-B624-9024-F9E6-0FC4ED3BC460}"/>
                    </a:ext>
                  </a:extLst>
                </p14:cNvPr>
                <p14:cNvContentPartPr/>
                <p14:nvPr/>
              </p14:nvContentPartPr>
              <p14:xfrm>
                <a:off x="4239569" y="296849"/>
                <a:ext cx="15120" cy="3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5262A2-B624-9024-F9E6-0FC4ED3BC4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0929" y="287849"/>
                  <a:ext cx="32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197E15-1491-7A03-FC2D-6F83B66DBF2D}"/>
                    </a:ext>
                  </a:extLst>
                </p14:cNvPr>
                <p14:cNvContentPartPr/>
                <p14:nvPr/>
              </p14:nvContentPartPr>
              <p14:xfrm>
                <a:off x="4760489" y="453809"/>
                <a:ext cx="102240" cy="192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197E15-1491-7A03-FC2D-6F83B66DBF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1489" y="445169"/>
                  <a:ext cx="119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7DD9B4-E741-B170-EABD-63D74E3149BE}"/>
                    </a:ext>
                  </a:extLst>
                </p14:cNvPr>
                <p14:cNvContentPartPr/>
                <p14:nvPr/>
              </p14:nvContentPartPr>
              <p14:xfrm>
                <a:off x="4944809" y="473969"/>
                <a:ext cx="150480" cy="172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7DD9B4-E741-B170-EABD-63D74E3149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35809" y="465329"/>
                  <a:ext cx="168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18CBCD-AA9F-2AFE-C869-7794B0DC38B7}"/>
                    </a:ext>
                  </a:extLst>
                </p14:cNvPr>
                <p14:cNvContentPartPr/>
                <p14:nvPr/>
              </p14:nvContentPartPr>
              <p14:xfrm>
                <a:off x="5247569" y="509969"/>
                <a:ext cx="269280" cy="142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18CBCD-AA9F-2AFE-C869-7794B0DC38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8929" y="501329"/>
                  <a:ext cx="28692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655DA1-79D7-E172-EF57-5E7C17B1621F}"/>
                  </a:ext>
                </a:extLst>
              </p14:cNvPr>
              <p14:cNvContentPartPr/>
              <p14:nvPr/>
            </p14:nvContentPartPr>
            <p14:xfrm>
              <a:off x="6093569" y="487649"/>
              <a:ext cx="305640" cy="232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655DA1-79D7-E172-EF57-5E7C17B1621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84569" y="479009"/>
                <a:ext cx="32328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74774FC-3D00-F6AD-6129-7E1ADAB14A28}"/>
              </a:ext>
            </a:extLst>
          </p:cNvPr>
          <p:cNvGrpSpPr/>
          <p:nvPr/>
        </p:nvGrpSpPr>
        <p:grpSpPr>
          <a:xfrm>
            <a:off x="7170329" y="389729"/>
            <a:ext cx="928440" cy="512280"/>
            <a:chOff x="7170329" y="389729"/>
            <a:chExt cx="92844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04A2B0-1410-DE4D-2639-A508DCC0CD09}"/>
                    </a:ext>
                  </a:extLst>
                </p14:cNvPr>
                <p14:cNvContentPartPr/>
                <p14:nvPr/>
              </p14:nvContentPartPr>
              <p14:xfrm>
                <a:off x="7170329" y="414209"/>
                <a:ext cx="236160" cy="487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04A2B0-1410-DE4D-2639-A508DCC0CD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1689" y="405209"/>
                  <a:ext cx="2538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594A8-EB7A-8441-C2AF-F716B59FAD30}"/>
                    </a:ext>
                  </a:extLst>
                </p14:cNvPr>
                <p14:cNvContentPartPr/>
                <p14:nvPr/>
              </p14:nvContentPartPr>
              <p14:xfrm>
                <a:off x="7523849" y="456329"/>
                <a:ext cx="76680" cy="211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594A8-EB7A-8441-C2AF-F716B59FAD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15209" y="447689"/>
                  <a:ext cx="94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988427-A57D-FAA2-ABED-A86022E3C153}"/>
                    </a:ext>
                  </a:extLst>
                </p14:cNvPr>
                <p14:cNvContentPartPr/>
                <p14:nvPr/>
              </p14:nvContentPartPr>
              <p14:xfrm>
                <a:off x="7744169" y="480809"/>
                <a:ext cx="150120" cy="182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988427-A57D-FAA2-ABED-A86022E3C1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5169" y="472169"/>
                  <a:ext cx="167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267141-17FC-67D1-0606-DDB7B15E009A}"/>
                    </a:ext>
                  </a:extLst>
                </p14:cNvPr>
                <p14:cNvContentPartPr/>
                <p14:nvPr/>
              </p14:nvContentPartPr>
              <p14:xfrm>
                <a:off x="7735889" y="507809"/>
                <a:ext cx="155880" cy="153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267141-17FC-67D1-0606-DDB7B15E00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7249" y="498809"/>
                  <a:ext cx="173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C551B5-B6B7-10AB-10E3-2D6A1378325B}"/>
                    </a:ext>
                  </a:extLst>
                </p14:cNvPr>
                <p14:cNvContentPartPr/>
                <p14:nvPr/>
              </p14:nvContentPartPr>
              <p14:xfrm>
                <a:off x="7983569" y="389729"/>
                <a:ext cx="115200" cy="307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C551B5-B6B7-10AB-10E3-2D6A137832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74929" y="381089"/>
                  <a:ext cx="1328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F95ABB-883F-B96F-E1C4-706170D96F68}"/>
              </a:ext>
            </a:extLst>
          </p:cNvPr>
          <p:cNvGrpSpPr/>
          <p:nvPr/>
        </p:nvGrpSpPr>
        <p:grpSpPr>
          <a:xfrm>
            <a:off x="8320169" y="529769"/>
            <a:ext cx="134640" cy="117000"/>
            <a:chOff x="8320169" y="529769"/>
            <a:chExt cx="13464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7C23E6-F245-BD36-80E7-E06ACA3D8741}"/>
                    </a:ext>
                  </a:extLst>
                </p14:cNvPr>
                <p14:cNvContentPartPr/>
                <p14:nvPr/>
              </p14:nvContentPartPr>
              <p14:xfrm>
                <a:off x="8320169" y="529769"/>
                <a:ext cx="127440" cy="24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7C23E6-F245-BD36-80E7-E06ACA3D87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11529" y="521129"/>
                  <a:ext cx="145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90580D-EC29-EB44-B777-E426E48C4D2C}"/>
                    </a:ext>
                  </a:extLst>
                </p14:cNvPr>
                <p14:cNvContentPartPr/>
                <p14:nvPr/>
              </p14:nvContentPartPr>
              <p14:xfrm>
                <a:off x="8320169" y="638129"/>
                <a:ext cx="134640" cy="8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90580D-EC29-EB44-B777-E426E48C4D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11529" y="629129"/>
                  <a:ext cx="152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422036-9C0F-29E7-D36E-6FEF6056341F}"/>
              </a:ext>
            </a:extLst>
          </p:cNvPr>
          <p:cNvGrpSpPr/>
          <p:nvPr/>
        </p:nvGrpSpPr>
        <p:grpSpPr>
          <a:xfrm>
            <a:off x="8779169" y="349049"/>
            <a:ext cx="502200" cy="334080"/>
            <a:chOff x="8779169" y="349049"/>
            <a:chExt cx="5022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3AFC1E7-E927-4C67-E481-9D3E6C19275D}"/>
                    </a:ext>
                  </a:extLst>
                </p14:cNvPr>
                <p14:cNvContentPartPr/>
                <p14:nvPr/>
              </p14:nvContentPartPr>
              <p14:xfrm>
                <a:off x="8779169" y="349049"/>
                <a:ext cx="16200" cy="283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3AFC1E7-E927-4C67-E481-9D3E6C1927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70529" y="340049"/>
                  <a:ext cx="33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2CF9E6-039E-6CDA-DDC3-4CFBB4EE9F93}"/>
                    </a:ext>
                  </a:extLst>
                </p14:cNvPr>
                <p14:cNvContentPartPr/>
                <p14:nvPr/>
              </p14:nvContentPartPr>
              <p14:xfrm>
                <a:off x="8936849" y="449849"/>
                <a:ext cx="183960" cy="146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2CF9E6-039E-6CDA-DDC3-4CFBB4EE9F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27849" y="441209"/>
                  <a:ext cx="20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B17B9F-005A-27F6-D53F-FACD2F1DEB1C}"/>
                    </a:ext>
                  </a:extLst>
                </p14:cNvPr>
                <p14:cNvContentPartPr/>
                <p14:nvPr/>
              </p14:nvContentPartPr>
              <p14:xfrm>
                <a:off x="8939369" y="437969"/>
                <a:ext cx="180000" cy="205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B17B9F-005A-27F6-D53F-FACD2F1DEB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30369" y="428969"/>
                  <a:ext cx="197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B951EA-77C5-B42E-ECCA-B36617ADD316}"/>
                    </a:ext>
                  </a:extLst>
                </p14:cNvPr>
                <p14:cNvContentPartPr/>
                <p14:nvPr/>
              </p14:nvContentPartPr>
              <p14:xfrm>
                <a:off x="9259769" y="352289"/>
                <a:ext cx="21600" cy="330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B951EA-77C5-B42E-ECCA-B36617ADD3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51129" y="343649"/>
                  <a:ext cx="39240" cy="348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6B94E2-52D3-16EA-4EDE-B3714F4BD63E}"/>
              </a:ext>
            </a:extLst>
          </p:cNvPr>
          <p:cNvCxnSpPr/>
          <p:nvPr/>
        </p:nvCxnSpPr>
        <p:spPr>
          <a:xfrm flipV="1">
            <a:off x="4612169" y="1148316"/>
            <a:ext cx="0" cy="4221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C8C6FD-FC15-5927-8F42-A1861442C70D}"/>
              </a:ext>
            </a:extLst>
          </p:cNvPr>
          <p:cNvCxnSpPr/>
          <p:nvPr/>
        </p:nvCxnSpPr>
        <p:spPr>
          <a:xfrm>
            <a:off x="2116649" y="3429000"/>
            <a:ext cx="6203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A6BE93-83E0-FD15-D573-57527BEA1275}"/>
                  </a:ext>
                </a:extLst>
              </p14:cNvPr>
              <p14:cNvContentPartPr/>
              <p14:nvPr/>
            </p14:nvContentPartPr>
            <p14:xfrm>
              <a:off x="4623329" y="3449729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A6BE93-83E0-FD15-D573-57527BEA127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14329" y="34410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AE41508-A13A-48A9-659D-B932911051F7}"/>
              </a:ext>
            </a:extLst>
          </p:cNvPr>
          <p:cNvGrpSpPr/>
          <p:nvPr/>
        </p:nvGrpSpPr>
        <p:grpSpPr>
          <a:xfrm>
            <a:off x="4365209" y="3405809"/>
            <a:ext cx="282960" cy="435600"/>
            <a:chOff x="4365209" y="3405809"/>
            <a:chExt cx="28296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4DDD79-B7AC-E58D-4755-979BD4BB67F5}"/>
                    </a:ext>
                  </a:extLst>
                </p14:cNvPr>
                <p14:cNvContentPartPr/>
                <p14:nvPr/>
              </p14:nvContentPartPr>
              <p14:xfrm>
                <a:off x="4588409" y="3405809"/>
                <a:ext cx="59760" cy="53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4DDD79-B7AC-E58D-4755-979BD4BB67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79769" y="3397169"/>
                  <a:ext cx="77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0425EE-FD2C-A328-FDE5-6993FF612632}"/>
                    </a:ext>
                  </a:extLst>
                </p14:cNvPr>
                <p14:cNvContentPartPr/>
                <p14:nvPr/>
              </p14:nvContentPartPr>
              <p14:xfrm>
                <a:off x="4365209" y="3569609"/>
                <a:ext cx="147600" cy="27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0425EE-FD2C-A328-FDE5-6993FF6126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56209" y="3560969"/>
                  <a:ext cx="165240" cy="28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DED5C-36CA-41AF-4A01-F44369573D3C}"/>
              </a:ext>
            </a:extLst>
          </p:cNvPr>
          <p:cNvCxnSpPr/>
          <p:nvPr/>
        </p:nvCxnSpPr>
        <p:spPr>
          <a:xfrm flipV="1">
            <a:off x="4623329" y="1604980"/>
            <a:ext cx="2252361" cy="18447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FC3CFD4-8C1D-3266-FCB6-A430C8B5EFA3}"/>
              </a:ext>
            </a:extLst>
          </p:cNvPr>
          <p:cNvCxnSpPr>
            <a:cxnSpLocks/>
          </p:cNvCxnSpPr>
          <p:nvPr/>
        </p:nvCxnSpPr>
        <p:spPr>
          <a:xfrm flipH="1" flipV="1">
            <a:off x="2328329" y="1658679"/>
            <a:ext cx="2295000" cy="17703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BD1B6EC-9344-89E1-99AB-33F57CF87C89}"/>
                  </a:ext>
                </a:extLst>
              </p14:cNvPr>
              <p14:cNvContentPartPr/>
              <p14:nvPr/>
            </p14:nvContentPartPr>
            <p14:xfrm>
              <a:off x="6930083" y="1172176"/>
              <a:ext cx="221040" cy="2894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BD1B6EC-9344-89E1-99AB-33F57CF87C8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921083" y="1163176"/>
                <a:ext cx="238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E5A4941-7836-0B33-D265-389652C22CA2}"/>
                  </a:ext>
                </a:extLst>
              </p14:cNvPr>
              <p14:cNvContentPartPr/>
              <p14:nvPr/>
            </p14:nvContentPartPr>
            <p14:xfrm>
              <a:off x="7249529" y="1398286"/>
              <a:ext cx="156960" cy="3758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E5A4941-7836-0B33-D265-389652C22CA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0889" y="1389286"/>
                <a:ext cx="174600" cy="3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3A1755EC-72BF-8FDF-E5D3-443E19ECB8D0}"/>
              </a:ext>
            </a:extLst>
          </p:cNvPr>
          <p:cNvGrpSpPr/>
          <p:nvPr/>
        </p:nvGrpSpPr>
        <p:grpSpPr>
          <a:xfrm>
            <a:off x="921809" y="5492009"/>
            <a:ext cx="1179360" cy="758520"/>
            <a:chOff x="921809" y="5492009"/>
            <a:chExt cx="117936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8F72DF-F0EC-3618-3E95-873ACC62DD33}"/>
                    </a:ext>
                  </a:extLst>
                </p14:cNvPr>
                <p14:cNvContentPartPr/>
                <p14:nvPr/>
              </p14:nvContentPartPr>
              <p14:xfrm>
                <a:off x="921809" y="5492009"/>
                <a:ext cx="372240" cy="758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8F72DF-F0EC-3618-3E95-873ACC62DD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3169" y="5483009"/>
                  <a:ext cx="38988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6B4060-792D-0AC4-34F3-B9E006A6840E}"/>
                    </a:ext>
                  </a:extLst>
                </p14:cNvPr>
                <p14:cNvContentPartPr/>
                <p14:nvPr/>
              </p14:nvContentPartPr>
              <p14:xfrm>
                <a:off x="957449" y="5984849"/>
                <a:ext cx="181440" cy="39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6B4060-792D-0AC4-34F3-B9E006A684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8449" y="5975849"/>
                  <a:ext cx="199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ADBE6F-C1BF-1CC8-A50F-4B61FC0D4A7D}"/>
                    </a:ext>
                  </a:extLst>
                </p14:cNvPr>
                <p14:cNvContentPartPr/>
                <p14:nvPr/>
              </p14:nvContentPartPr>
              <p14:xfrm>
                <a:off x="1339769" y="5855969"/>
                <a:ext cx="162360" cy="337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5ADBE6F-C1BF-1CC8-A50F-4B61FC0D4A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31129" y="5846969"/>
                  <a:ext cx="180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4AA12E-A55A-D5DD-6EA9-2921F3C7DE5F}"/>
                    </a:ext>
                  </a:extLst>
                </p14:cNvPr>
                <p14:cNvContentPartPr/>
                <p14:nvPr/>
              </p14:nvContentPartPr>
              <p14:xfrm>
                <a:off x="1578089" y="5984849"/>
                <a:ext cx="212400" cy="18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4AA12E-A55A-D5DD-6EA9-2921F3C7DE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69089" y="5975849"/>
                  <a:ext cx="23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A2B477-1767-424B-6395-6A8C764A8D64}"/>
                    </a:ext>
                  </a:extLst>
                </p14:cNvPr>
                <p14:cNvContentPartPr/>
                <p14:nvPr/>
              </p14:nvContentPartPr>
              <p14:xfrm>
                <a:off x="1626329" y="5935889"/>
                <a:ext cx="169920" cy="231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A2B477-1767-424B-6395-6A8C764A8D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17689" y="5927249"/>
                  <a:ext cx="187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E0BF06B-B3DD-BE04-D084-00B94892C2E5}"/>
                    </a:ext>
                  </a:extLst>
                </p14:cNvPr>
                <p14:cNvContentPartPr/>
                <p14:nvPr/>
              </p14:nvContentPartPr>
              <p14:xfrm>
                <a:off x="1918289" y="5828249"/>
                <a:ext cx="182880" cy="351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E0BF06B-B3DD-BE04-D084-00B94892C2E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09649" y="5819249"/>
                  <a:ext cx="20052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E75F00-2A93-33EF-6499-D96BE472D865}"/>
              </a:ext>
            </a:extLst>
          </p:cNvPr>
          <p:cNvGrpSpPr/>
          <p:nvPr/>
        </p:nvGrpSpPr>
        <p:grpSpPr>
          <a:xfrm>
            <a:off x="2313209" y="6001769"/>
            <a:ext cx="261000" cy="101880"/>
            <a:chOff x="2313209" y="6001769"/>
            <a:chExt cx="26100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D0E30C3-CC6A-0B0B-F7AB-A66FD8677BED}"/>
                    </a:ext>
                  </a:extLst>
                </p14:cNvPr>
                <p14:cNvContentPartPr/>
                <p14:nvPr/>
              </p14:nvContentPartPr>
              <p14:xfrm>
                <a:off x="2313209" y="6001769"/>
                <a:ext cx="185400" cy="26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D0E30C3-CC6A-0B0B-F7AB-A66FD8677B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04569" y="5993129"/>
                  <a:ext cx="20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36FB04-2441-8D20-1EBE-84FFF5B37F11}"/>
                    </a:ext>
                  </a:extLst>
                </p14:cNvPr>
                <p14:cNvContentPartPr/>
                <p14:nvPr/>
              </p14:nvContentPartPr>
              <p14:xfrm>
                <a:off x="2380169" y="6090689"/>
                <a:ext cx="194040" cy="12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36FB04-2441-8D20-1EBE-84FFF5B37F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1169" y="6082049"/>
                  <a:ext cx="211680" cy="306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B32879-9B1D-57E7-DACC-9AA8D89F0767}"/>
              </a:ext>
            </a:extLst>
          </p:cNvPr>
          <p:cNvCxnSpPr/>
          <p:nvPr/>
        </p:nvCxnSpPr>
        <p:spPr>
          <a:xfrm flipV="1">
            <a:off x="3836909" y="1932212"/>
            <a:ext cx="1863360" cy="1526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18433E9-8313-E101-CF96-EA83E17198C2}"/>
              </a:ext>
            </a:extLst>
          </p:cNvPr>
          <p:cNvCxnSpPr/>
          <p:nvPr/>
        </p:nvCxnSpPr>
        <p:spPr>
          <a:xfrm flipH="1" flipV="1">
            <a:off x="1981469" y="1975119"/>
            <a:ext cx="1855440" cy="1448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A6D9895-5474-ABB5-0F5C-C2A8D8A3F0C1}"/>
              </a:ext>
            </a:extLst>
          </p:cNvPr>
          <p:cNvGrpSpPr/>
          <p:nvPr/>
        </p:nvGrpSpPr>
        <p:grpSpPr>
          <a:xfrm>
            <a:off x="5660849" y="1542516"/>
            <a:ext cx="341280" cy="452160"/>
            <a:chOff x="6544289" y="962129"/>
            <a:chExt cx="3412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956543-FB1A-33D4-17C8-E98DC1A109C4}"/>
                    </a:ext>
                  </a:extLst>
                </p14:cNvPr>
                <p14:cNvContentPartPr/>
                <p14:nvPr/>
              </p14:nvContentPartPr>
              <p14:xfrm>
                <a:off x="6544289" y="962129"/>
                <a:ext cx="190080" cy="239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956543-FB1A-33D4-17C8-E98DC1A109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5649" y="953489"/>
                  <a:ext cx="207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E40058-0DA3-65AB-2E57-4A8E8D5C0195}"/>
                    </a:ext>
                  </a:extLst>
                </p14:cNvPr>
                <p14:cNvContentPartPr/>
                <p14:nvPr/>
              </p14:nvContentPartPr>
              <p14:xfrm>
                <a:off x="6780449" y="1100729"/>
                <a:ext cx="105120" cy="313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E40058-0DA3-65AB-2E57-4A8E8D5C01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71449" y="1091729"/>
                  <a:ext cx="122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63BEFB-B0C0-419E-F10D-291F75640B3E}"/>
                    </a:ext>
                  </a:extLst>
                </p14:cNvPr>
                <p14:cNvContentPartPr/>
                <p14:nvPr/>
              </p14:nvContentPartPr>
              <p14:xfrm>
                <a:off x="6771089" y="1284329"/>
                <a:ext cx="91080" cy="8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63BEFB-B0C0-419E-F10D-291F75640B3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62089" y="1275329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61F2F9-2DA4-2295-1B20-8CAB00B07E51}"/>
                  </a:ext>
                </a:extLst>
              </p14:cNvPr>
              <p14:cNvContentPartPr/>
              <p14:nvPr/>
            </p14:nvContentPartPr>
            <p14:xfrm>
              <a:off x="4319489" y="994529"/>
              <a:ext cx="117360" cy="281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61F2F9-2DA4-2295-1B20-8CAB00B07E5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10489" y="985529"/>
                <a:ext cx="1350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F412BD1-D36F-97A2-4C87-790ED74179E6}"/>
                  </a:ext>
                </a:extLst>
              </p14:cNvPr>
              <p14:cNvContentPartPr/>
              <p14:nvPr/>
            </p14:nvContentPartPr>
            <p14:xfrm>
              <a:off x="4337849" y="5105369"/>
              <a:ext cx="104400" cy="2404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F412BD1-D36F-97A2-4C87-790ED74179E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28849" y="5096729"/>
                <a:ext cx="1220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766AB62-F5F6-7D32-1273-8248CBC44B6D}"/>
                  </a:ext>
                </a:extLst>
              </p14:cNvPr>
              <p14:cNvContentPartPr/>
              <p14:nvPr/>
            </p14:nvContentPartPr>
            <p14:xfrm>
              <a:off x="4500209" y="4923929"/>
              <a:ext cx="18360" cy="59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766AB62-F5F6-7D32-1273-8248CBC44B6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91209" y="4914929"/>
                <a:ext cx="3600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8758403-0769-7C4B-8091-4FB5676DD42D}"/>
              </a:ext>
            </a:extLst>
          </p:cNvPr>
          <p:cNvGrpSpPr/>
          <p:nvPr/>
        </p:nvGrpSpPr>
        <p:grpSpPr>
          <a:xfrm>
            <a:off x="2022329" y="3605969"/>
            <a:ext cx="296280" cy="216000"/>
            <a:chOff x="2022329" y="3605969"/>
            <a:chExt cx="29628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5DE18B-121B-39EE-11BC-294B68C689BF}"/>
                    </a:ext>
                  </a:extLst>
                </p14:cNvPr>
                <p14:cNvContentPartPr/>
                <p14:nvPr/>
              </p14:nvContentPartPr>
              <p14:xfrm>
                <a:off x="2022329" y="3698489"/>
                <a:ext cx="111600" cy="123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5DE18B-121B-39EE-11BC-294B68C689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13689" y="3689489"/>
                  <a:ext cx="129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93FDB5-9772-634C-B9E9-0572E33626FE}"/>
                    </a:ext>
                  </a:extLst>
                </p14:cNvPr>
                <p14:cNvContentPartPr/>
                <p14:nvPr/>
              </p14:nvContentPartPr>
              <p14:xfrm>
                <a:off x="2050769" y="3683729"/>
                <a:ext cx="97200" cy="123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93FDB5-9772-634C-B9E9-0572E33626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1769" y="3674729"/>
                  <a:ext cx="114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FE2BDF-7DE0-06DA-E0C2-DAC3A0AAC325}"/>
                    </a:ext>
                  </a:extLst>
                </p14:cNvPr>
                <p14:cNvContentPartPr/>
                <p14:nvPr/>
              </p14:nvContentPartPr>
              <p14:xfrm>
                <a:off x="2300969" y="3605969"/>
                <a:ext cx="17640" cy="31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FE2BDF-7DE0-06DA-E0C2-DAC3A0AAC3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92329" y="3597329"/>
                  <a:ext cx="352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ABD1015-2EFA-9BF8-4D87-C279D5562A87}"/>
              </a:ext>
            </a:extLst>
          </p:cNvPr>
          <p:cNvGrpSpPr/>
          <p:nvPr/>
        </p:nvGrpSpPr>
        <p:grpSpPr>
          <a:xfrm>
            <a:off x="8161769" y="3614249"/>
            <a:ext cx="188640" cy="114480"/>
            <a:chOff x="8161769" y="3614249"/>
            <a:chExt cx="18864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44FB15-F73C-E89B-65B2-AD0E1D296140}"/>
                    </a:ext>
                  </a:extLst>
                </p14:cNvPr>
                <p14:cNvContentPartPr/>
                <p14:nvPr/>
              </p14:nvContentPartPr>
              <p14:xfrm>
                <a:off x="8161769" y="3617129"/>
                <a:ext cx="162360" cy="90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44FB15-F73C-E89B-65B2-AD0E1D2961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52769" y="3608489"/>
                  <a:ext cx="18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15D870D-FBE4-995B-8AFB-6D262ECE7EAD}"/>
                    </a:ext>
                  </a:extLst>
                </p14:cNvPr>
                <p14:cNvContentPartPr/>
                <p14:nvPr/>
              </p14:nvContentPartPr>
              <p14:xfrm>
                <a:off x="8229449" y="3614249"/>
                <a:ext cx="120960" cy="114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15D870D-FBE4-995B-8AFB-6D262ECE7E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20809" y="3605609"/>
                  <a:ext cx="1386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D722333-05A6-3669-B4A1-0DC689B3DC50}"/>
              </a:ext>
            </a:extLst>
          </p:cNvPr>
          <p:cNvGrpSpPr/>
          <p:nvPr/>
        </p:nvGrpSpPr>
        <p:grpSpPr>
          <a:xfrm>
            <a:off x="2726849" y="5722049"/>
            <a:ext cx="1510920" cy="647280"/>
            <a:chOff x="2726849" y="5722049"/>
            <a:chExt cx="1510920" cy="64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CD698D-CD72-A2A3-AEB9-9BC69F044B19}"/>
                    </a:ext>
                  </a:extLst>
                </p14:cNvPr>
                <p14:cNvContentPartPr/>
                <p14:nvPr/>
              </p14:nvContentPartPr>
              <p14:xfrm>
                <a:off x="2726849" y="5803049"/>
                <a:ext cx="48960" cy="462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CD698D-CD72-A2A3-AEB9-9BC69F044B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17849" y="5794049"/>
                  <a:ext cx="666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607C22-5E05-48C6-E288-6F11DB9358F3}"/>
                    </a:ext>
                  </a:extLst>
                </p14:cNvPr>
                <p14:cNvContentPartPr/>
                <p14:nvPr/>
              </p14:nvContentPartPr>
              <p14:xfrm>
                <a:off x="2945009" y="5980889"/>
                <a:ext cx="257400" cy="257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607C22-5E05-48C6-E288-6F11DB9358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36369" y="5972249"/>
                  <a:ext cx="275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8BAA2B-0F24-BFAD-216A-FEADE2C7EC84}"/>
                    </a:ext>
                  </a:extLst>
                </p14:cNvPr>
                <p14:cNvContentPartPr/>
                <p14:nvPr/>
              </p14:nvContentPartPr>
              <p14:xfrm>
                <a:off x="2971289" y="5980169"/>
                <a:ext cx="196920" cy="241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8BAA2B-0F24-BFAD-216A-FEADE2C7EC8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62649" y="5971169"/>
                  <a:ext cx="214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6ACD925-CFAE-03B1-A015-15B0E34D23F7}"/>
                    </a:ext>
                  </a:extLst>
                </p14:cNvPr>
                <p14:cNvContentPartPr/>
                <p14:nvPr/>
              </p14:nvContentPartPr>
              <p14:xfrm>
                <a:off x="3749609" y="5914289"/>
                <a:ext cx="225000" cy="389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6ACD925-CFAE-03B1-A015-15B0E34D23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40969" y="5905289"/>
                  <a:ext cx="2426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4478EB-FA68-D519-C742-185F75F33EC2}"/>
                    </a:ext>
                  </a:extLst>
                </p14:cNvPr>
                <p14:cNvContentPartPr/>
                <p14:nvPr/>
              </p14:nvContentPartPr>
              <p14:xfrm>
                <a:off x="4152449" y="5722049"/>
                <a:ext cx="85320" cy="647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4478EB-FA68-D519-C742-185F75F33E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43449" y="5713409"/>
                  <a:ext cx="102960" cy="66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27F881B-CAE9-7A52-27A2-A3530F6E2A9C}"/>
                  </a:ext>
                </a:extLst>
              </p14:cNvPr>
              <p14:cNvContentPartPr/>
              <p14:nvPr/>
            </p14:nvContentPartPr>
            <p14:xfrm>
              <a:off x="4527209" y="6131729"/>
              <a:ext cx="333000" cy="61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27F881B-CAE9-7A52-27A2-A3530F6E2A9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18209" y="6123089"/>
                <a:ext cx="350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E089E75-B123-768F-C913-CA56AC020214}"/>
                  </a:ext>
                </a:extLst>
              </p14:cNvPr>
              <p14:cNvContentPartPr/>
              <p14:nvPr/>
            </p14:nvContentPartPr>
            <p14:xfrm>
              <a:off x="4606049" y="6304169"/>
              <a:ext cx="282960" cy="7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E089E75-B123-768F-C913-CA56AC02021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97409" y="6295529"/>
                <a:ext cx="3006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3729D11-5BD8-68DC-8171-FAE74FFF5263}"/>
              </a:ext>
            </a:extLst>
          </p:cNvPr>
          <p:cNvGrpSpPr/>
          <p:nvPr/>
        </p:nvGrpSpPr>
        <p:grpSpPr>
          <a:xfrm>
            <a:off x="5273849" y="5720249"/>
            <a:ext cx="2142000" cy="866880"/>
            <a:chOff x="5273849" y="5720249"/>
            <a:chExt cx="214200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82CFFC-D3FC-C023-939A-F3AF78EB3DE1}"/>
                    </a:ext>
                  </a:extLst>
                </p14:cNvPr>
                <p14:cNvContentPartPr/>
                <p14:nvPr/>
              </p14:nvContentPartPr>
              <p14:xfrm>
                <a:off x="5273849" y="5958929"/>
                <a:ext cx="375840" cy="628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82CFFC-D3FC-C023-939A-F3AF78EB3D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64849" y="5949929"/>
                  <a:ext cx="39348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DE38E2-E935-E238-CB54-E655A894185F}"/>
                    </a:ext>
                  </a:extLst>
                </p14:cNvPr>
                <p14:cNvContentPartPr/>
                <p14:nvPr/>
              </p14:nvContentPartPr>
              <p14:xfrm>
                <a:off x="5831489" y="5934449"/>
                <a:ext cx="153000" cy="339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DE38E2-E935-E238-CB54-E655A89418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2489" y="5925809"/>
                  <a:ext cx="170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CF6C94-92C5-5B42-BD7C-4471C0F80A79}"/>
                    </a:ext>
                  </a:extLst>
                </p14:cNvPr>
                <p14:cNvContentPartPr/>
                <p14:nvPr/>
              </p14:nvContentPartPr>
              <p14:xfrm>
                <a:off x="6103289" y="6029489"/>
                <a:ext cx="246240" cy="258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CF6C94-92C5-5B42-BD7C-4471C0F80A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94289" y="6020849"/>
                  <a:ext cx="263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ED96BB3-F7A6-4F30-D222-B39A32181512}"/>
                    </a:ext>
                  </a:extLst>
                </p14:cNvPr>
                <p14:cNvContentPartPr/>
                <p14:nvPr/>
              </p14:nvContentPartPr>
              <p14:xfrm>
                <a:off x="6060089" y="6030209"/>
                <a:ext cx="259200" cy="233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ED96BB3-F7A6-4F30-D222-B39A321815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51449" y="6021209"/>
                  <a:ext cx="276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A4CEA9-F5AE-2B13-277F-C39FCFF12431}"/>
                    </a:ext>
                  </a:extLst>
                </p14:cNvPr>
                <p14:cNvContentPartPr/>
                <p14:nvPr/>
              </p14:nvContentPartPr>
              <p14:xfrm>
                <a:off x="6864689" y="5981969"/>
                <a:ext cx="126360" cy="329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A4CEA9-F5AE-2B13-277F-C39FCFF124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55689" y="5972969"/>
                  <a:ext cx="144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F28A3C-8818-0369-6FD7-D92F21F66622}"/>
                    </a:ext>
                  </a:extLst>
                </p14:cNvPr>
                <p14:cNvContentPartPr/>
                <p14:nvPr/>
              </p14:nvContentPartPr>
              <p14:xfrm>
                <a:off x="6844169" y="6327209"/>
                <a:ext cx="276480" cy="12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F28A3C-8818-0369-6FD7-D92F21F666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35529" y="6318569"/>
                  <a:ext cx="29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3775C2-1DB4-3E51-4E54-0FB69488509B}"/>
                    </a:ext>
                  </a:extLst>
                </p14:cNvPr>
                <p14:cNvContentPartPr/>
                <p14:nvPr/>
              </p14:nvContentPartPr>
              <p14:xfrm>
                <a:off x="7142969" y="5720249"/>
                <a:ext cx="272880" cy="746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3775C2-1DB4-3E51-4E54-0FB6948850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33969" y="5711249"/>
                  <a:ext cx="290520" cy="76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5B550B-FF06-47EF-EC4F-2357235579A9}"/>
              </a:ext>
            </a:extLst>
          </p:cNvPr>
          <p:cNvGrpSpPr/>
          <p:nvPr/>
        </p:nvGrpSpPr>
        <p:grpSpPr>
          <a:xfrm>
            <a:off x="3392489" y="6039929"/>
            <a:ext cx="154080" cy="223560"/>
            <a:chOff x="3392489" y="6039929"/>
            <a:chExt cx="15408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780457F-5DE0-227E-706F-8B4564EC6844}"/>
                    </a:ext>
                  </a:extLst>
                </p14:cNvPr>
                <p14:cNvContentPartPr/>
                <p14:nvPr/>
              </p14:nvContentPartPr>
              <p14:xfrm>
                <a:off x="3392489" y="6156929"/>
                <a:ext cx="154080" cy="7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780457F-5DE0-227E-706F-8B4564EC68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83849" y="6148289"/>
                  <a:ext cx="17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27CD556-52ED-2A7B-C8A8-F9FB23EAC8D8}"/>
                    </a:ext>
                  </a:extLst>
                </p14:cNvPr>
                <p14:cNvContentPartPr/>
                <p14:nvPr/>
              </p14:nvContentPartPr>
              <p14:xfrm>
                <a:off x="3460529" y="6039929"/>
                <a:ext cx="23040" cy="223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27CD556-52ED-2A7B-C8A8-F9FB23EAC8D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51889" y="6031289"/>
                  <a:ext cx="406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8DB08CF-B94F-0F7C-0DCD-D88D9068FDDE}"/>
              </a:ext>
            </a:extLst>
          </p:cNvPr>
          <p:cNvGrpSpPr/>
          <p:nvPr/>
        </p:nvGrpSpPr>
        <p:grpSpPr>
          <a:xfrm>
            <a:off x="6420809" y="6090689"/>
            <a:ext cx="245160" cy="233280"/>
            <a:chOff x="6420809" y="6090689"/>
            <a:chExt cx="24516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B348C5-646E-5D36-EA88-EAA642568C9E}"/>
                    </a:ext>
                  </a:extLst>
                </p14:cNvPr>
                <p14:cNvContentPartPr/>
                <p14:nvPr/>
              </p14:nvContentPartPr>
              <p14:xfrm>
                <a:off x="6420809" y="6194369"/>
                <a:ext cx="245160" cy="111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B348C5-646E-5D36-EA88-EAA642568C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12169" y="6185369"/>
                  <a:ext cx="26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45BC6E-9323-4373-EB23-E6C30ED5F44E}"/>
                    </a:ext>
                  </a:extLst>
                </p14:cNvPr>
                <p14:cNvContentPartPr/>
                <p14:nvPr/>
              </p14:nvContentPartPr>
              <p14:xfrm>
                <a:off x="6518369" y="6090689"/>
                <a:ext cx="16200" cy="233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45BC6E-9323-4373-EB23-E6C30ED5F44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09369" y="6082049"/>
                  <a:ext cx="338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BA77A5D-1007-9B5B-7DE8-E520CA7A2D03}"/>
                  </a:ext>
                </a:extLst>
              </p14:cNvPr>
              <p14:cNvContentPartPr/>
              <p14:nvPr/>
            </p14:nvContentPartPr>
            <p14:xfrm>
              <a:off x="3808649" y="3376289"/>
              <a:ext cx="133560" cy="1152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BA77A5D-1007-9B5B-7DE8-E520CA7A2D0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99649" y="3367649"/>
                <a:ext cx="15120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094DCEC-BFE3-0866-168B-46FBD192167F}"/>
              </a:ext>
            </a:extLst>
          </p:cNvPr>
          <p:cNvGrpSpPr/>
          <p:nvPr/>
        </p:nvGrpSpPr>
        <p:grpSpPr>
          <a:xfrm>
            <a:off x="3595889" y="3674009"/>
            <a:ext cx="324720" cy="275040"/>
            <a:chOff x="3595889" y="3674009"/>
            <a:chExt cx="3247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0021E0-61A9-4710-9A60-14EA324524ED}"/>
                    </a:ext>
                  </a:extLst>
                </p14:cNvPr>
                <p14:cNvContentPartPr/>
                <p14:nvPr/>
              </p14:nvContentPartPr>
              <p14:xfrm>
                <a:off x="3595889" y="3803249"/>
                <a:ext cx="118440" cy="3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0021E0-61A9-4710-9A60-14EA324524E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86889" y="3794249"/>
                  <a:ext cx="136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4CEEA5-EFEB-8442-06AE-3ED843D5750E}"/>
                    </a:ext>
                  </a:extLst>
                </p14:cNvPr>
                <p14:cNvContentPartPr/>
                <p14:nvPr/>
              </p14:nvContentPartPr>
              <p14:xfrm>
                <a:off x="3784169" y="3674009"/>
                <a:ext cx="136440" cy="275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4CEEA5-EFEB-8442-06AE-3ED843D575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75529" y="3665009"/>
                  <a:ext cx="154080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294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59A4E9E-7E99-AE1F-BF90-58DA169A1BC1}"/>
              </a:ext>
            </a:extLst>
          </p:cNvPr>
          <p:cNvGrpSpPr/>
          <p:nvPr/>
        </p:nvGrpSpPr>
        <p:grpSpPr>
          <a:xfrm>
            <a:off x="356249" y="269489"/>
            <a:ext cx="398520" cy="524520"/>
            <a:chOff x="356249" y="269489"/>
            <a:chExt cx="39852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9C3EAB-BB1D-DFF8-DC64-4C8F39F6121F}"/>
                    </a:ext>
                  </a:extLst>
                </p14:cNvPr>
                <p14:cNvContentPartPr/>
                <p14:nvPr/>
              </p14:nvContentPartPr>
              <p14:xfrm>
                <a:off x="356249" y="269489"/>
                <a:ext cx="233640" cy="524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9C3EAB-BB1D-DFF8-DC64-4C8F39F612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7249" y="260489"/>
                  <a:ext cx="2512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CB8355-970A-8C5A-1FCD-B00D842118A4}"/>
                    </a:ext>
                  </a:extLst>
                </p14:cNvPr>
                <p14:cNvContentPartPr/>
                <p14:nvPr/>
              </p14:nvContentPartPr>
              <p14:xfrm>
                <a:off x="720929" y="279929"/>
                <a:ext cx="33840" cy="404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CB8355-970A-8C5A-1FCD-B00D84211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1929" y="271289"/>
                  <a:ext cx="51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730317-9036-88A4-B56F-C209AF27C9F2}"/>
                    </a:ext>
                  </a:extLst>
                </p14:cNvPr>
                <p14:cNvContentPartPr/>
                <p14:nvPr/>
              </p14:nvContentPartPr>
              <p14:xfrm>
                <a:off x="518609" y="521489"/>
                <a:ext cx="188640" cy="54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730317-9036-88A4-B56F-C209AF27C9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9969" y="512489"/>
                  <a:ext cx="20628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FB1617-2318-51D8-F3F5-0E7910406273}"/>
              </a:ext>
            </a:extLst>
          </p:cNvPr>
          <p:cNvGrpSpPr/>
          <p:nvPr/>
        </p:nvGrpSpPr>
        <p:grpSpPr>
          <a:xfrm>
            <a:off x="1785089" y="402689"/>
            <a:ext cx="464400" cy="537120"/>
            <a:chOff x="1785089" y="402689"/>
            <a:chExt cx="46440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5CC1B4-0F22-442A-B9BE-6169D29140DE}"/>
                    </a:ext>
                  </a:extLst>
                </p14:cNvPr>
                <p14:cNvContentPartPr/>
                <p14:nvPr/>
              </p14:nvContentPartPr>
              <p14:xfrm>
                <a:off x="1785089" y="402689"/>
                <a:ext cx="234720" cy="432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5CC1B4-0F22-442A-B9BE-6169D29140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6449" y="394049"/>
                  <a:ext cx="252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F932CF-B358-8328-59A6-1B865B5E3685}"/>
                    </a:ext>
                  </a:extLst>
                </p14:cNvPr>
                <p14:cNvContentPartPr/>
                <p14:nvPr/>
              </p14:nvContentPartPr>
              <p14:xfrm>
                <a:off x="2138609" y="444809"/>
                <a:ext cx="110880" cy="495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F932CF-B358-8328-59A6-1B865B5E36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9969" y="436169"/>
                  <a:ext cx="128520" cy="51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6B43F2-CAC5-AF12-96F2-9DC8514FCE60}"/>
                  </a:ext>
                </a:extLst>
              </p14:cNvPr>
              <p14:cNvContentPartPr/>
              <p14:nvPr/>
            </p14:nvContentPartPr>
            <p14:xfrm>
              <a:off x="2422289" y="399089"/>
              <a:ext cx="151920" cy="156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6B43F2-CAC5-AF12-96F2-9DC8514FCE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3289" y="390449"/>
                <a:ext cx="16956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50601DD-D9DB-ED2C-291F-C4B034467ABD}"/>
              </a:ext>
            </a:extLst>
          </p:cNvPr>
          <p:cNvGrpSpPr/>
          <p:nvPr/>
        </p:nvGrpSpPr>
        <p:grpSpPr>
          <a:xfrm>
            <a:off x="2735849" y="355169"/>
            <a:ext cx="401400" cy="390960"/>
            <a:chOff x="2735849" y="355169"/>
            <a:chExt cx="40140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56056D-95F9-87C9-CCB9-26ED1EF4CB42}"/>
                    </a:ext>
                  </a:extLst>
                </p14:cNvPr>
                <p14:cNvContentPartPr/>
                <p14:nvPr/>
              </p14:nvContentPartPr>
              <p14:xfrm>
                <a:off x="2735849" y="355169"/>
                <a:ext cx="225000" cy="390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56056D-95F9-87C9-CCB9-26ED1EF4CB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26849" y="346529"/>
                  <a:ext cx="2426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C5F61B-E175-3281-57D8-98B6C323C155}"/>
                    </a:ext>
                  </a:extLst>
                </p14:cNvPr>
                <p14:cNvContentPartPr/>
                <p14:nvPr/>
              </p14:nvContentPartPr>
              <p14:xfrm>
                <a:off x="3093329" y="389009"/>
                <a:ext cx="43920" cy="149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C5F61B-E175-3281-57D8-98B6C323C1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4329" y="380009"/>
                  <a:ext cx="6156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888F28-E119-0149-299C-B9AAC0C9B3DD}"/>
              </a:ext>
            </a:extLst>
          </p:cNvPr>
          <p:cNvGrpSpPr/>
          <p:nvPr/>
        </p:nvGrpSpPr>
        <p:grpSpPr>
          <a:xfrm>
            <a:off x="3319769" y="260489"/>
            <a:ext cx="417960" cy="360720"/>
            <a:chOff x="3319769" y="260489"/>
            <a:chExt cx="4179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ED8ED3-941E-26B6-B6C6-14B4B86311F5}"/>
                    </a:ext>
                  </a:extLst>
                </p14:cNvPr>
                <p14:cNvContentPartPr/>
                <p14:nvPr/>
              </p14:nvContentPartPr>
              <p14:xfrm>
                <a:off x="3319769" y="334289"/>
                <a:ext cx="11520" cy="210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ED8ED3-941E-26B6-B6C6-14B4B86311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1129" y="325649"/>
                  <a:ext cx="29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19CF9F-99BC-F661-E709-521D7B7B6153}"/>
                    </a:ext>
                  </a:extLst>
                </p14:cNvPr>
                <p14:cNvContentPartPr/>
                <p14:nvPr/>
              </p14:nvContentPartPr>
              <p14:xfrm>
                <a:off x="3340289" y="382169"/>
                <a:ext cx="128160" cy="19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19CF9F-99BC-F661-E709-521D7B7B61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1289" y="373529"/>
                  <a:ext cx="145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4BB90B-6AE4-0113-4111-977F00389724}"/>
                    </a:ext>
                  </a:extLst>
                </p14:cNvPr>
                <p14:cNvContentPartPr/>
                <p14:nvPr/>
              </p14:nvContentPartPr>
              <p14:xfrm>
                <a:off x="3584369" y="416009"/>
                <a:ext cx="153360" cy="20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4BB90B-6AE4-0113-4111-977F003897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5369" y="407369"/>
                  <a:ext cx="171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8D831C-C49E-7CDD-61EF-B2886EA03DCF}"/>
                    </a:ext>
                  </a:extLst>
                </p14:cNvPr>
                <p14:cNvContentPartPr/>
                <p14:nvPr/>
              </p14:nvContentPartPr>
              <p14:xfrm>
                <a:off x="3640169" y="260489"/>
                <a:ext cx="6840" cy="36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8D831C-C49E-7CDD-61EF-B2886EA03D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1529" y="251849"/>
                  <a:ext cx="244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48C1E4-A667-95EB-A64F-0AFD5F535416}"/>
              </a:ext>
            </a:extLst>
          </p:cNvPr>
          <p:cNvGrpSpPr/>
          <p:nvPr/>
        </p:nvGrpSpPr>
        <p:grpSpPr>
          <a:xfrm>
            <a:off x="4388249" y="184529"/>
            <a:ext cx="946800" cy="663840"/>
            <a:chOff x="4388249" y="184529"/>
            <a:chExt cx="946800" cy="66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0F1229-B67E-2C87-F5D1-9757CFF75A6E}"/>
                    </a:ext>
                  </a:extLst>
                </p14:cNvPr>
                <p14:cNvContentPartPr/>
                <p14:nvPr/>
              </p14:nvContentPartPr>
              <p14:xfrm>
                <a:off x="4404089" y="353729"/>
                <a:ext cx="1800" cy="11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0F1229-B67E-2C87-F5D1-9757CFF75A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5089" y="345089"/>
                  <a:ext cx="19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6A33D3-784A-63C1-26E9-86540E00BCDE}"/>
                    </a:ext>
                  </a:extLst>
                </p14:cNvPr>
                <p14:cNvContentPartPr/>
                <p14:nvPr/>
              </p14:nvContentPartPr>
              <p14:xfrm>
                <a:off x="4388249" y="318809"/>
                <a:ext cx="182880" cy="173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6A33D3-784A-63C1-26E9-86540E00BC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79609" y="309809"/>
                  <a:ext cx="200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F4115F-B4A3-869F-03E1-91A6D737706D}"/>
                    </a:ext>
                  </a:extLst>
                </p14:cNvPr>
                <p14:cNvContentPartPr/>
                <p14:nvPr/>
              </p14:nvContentPartPr>
              <p14:xfrm>
                <a:off x="4707929" y="353369"/>
                <a:ext cx="137520" cy="162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F4115F-B4A3-869F-03E1-91A6D73770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99289" y="344729"/>
                  <a:ext cx="155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232AAD-1FEA-771D-476B-91A6EDB54D86}"/>
                    </a:ext>
                  </a:extLst>
                </p14:cNvPr>
                <p14:cNvContentPartPr/>
                <p14:nvPr/>
              </p14:nvContentPartPr>
              <p14:xfrm>
                <a:off x="4957409" y="377489"/>
                <a:ext cx="128160" cy="470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232AAD-1FEA-771D-476B-91A6EDB54D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48409" y="368489"/>
                  <a:ext cx="1458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560DD9-1503-80B3-1957-D575B0C70BC1}"/>
                    </a:ext>
                  </a:extLst>
                </p14:cNvPr>
                <p14:cNvContentPartPr/>
                <p14:nvPr/>
              </p14:nvContentPartPr>
              <p14:xfrm>
                <a:off x="5162969" y="376769"/>
                <a:ext cx="172080" cy="142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560DD9-1503-80B3-1957-D575B0C70B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53969" y="367769"/>
                  <a:ext cx="189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599DED-FF5F-ECB0-300F-8F0C29E4C5DC}"/>
                    </a:ext>
                  </a:extLst>
                </p14:cNvPr>
                <p14:cNvContentPartPr/>
                <p14:nvPr/>
              </p14:nvContentPartPr>
              <p14:xfrm>
                <a:off x="5209049" y="184529"/>
                <a:ext cx="19080" cy="30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599DED-FF5F-ECB0-300F-8F0C29E4C5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00409" y="175889"/>
                  <a:ext cx="367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CFA4DC-2F9F-95FD-FE05-151DD98649AA}"/>
              </a:ext>
            </a:extLst>
          </p:cNvPr>
          <p:cNvGrpSpPr/>
          <p:nvPr/>
        </p:nvGrpSpPr>
        <p:grpSpPr>
          <a:xfrm>
            <a:off x="5548889" y="338969"/>
            <a:ext cx="630720" cy="197640"/>
            <a:chOff x="5548889" y="338969"/>
            <a:chExt cx="63072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98D4C7-98D6-1132-E4C2-2931CD99585F}"/>
                    </a:ext>
                  </a:extLst>
                </p14:cNvPr>
                <p14:cNvContentPartPr/>
                <p14:nvPr/>
              </p14:nvContentPartPr>
              <p14:xfrm>
                <a:off x="5548889" y="349049"/>
                <a:ext cx="87480" cy="187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98D4C7-98D6-1132-E4C2-2931CD9958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0249" y="340409"/>
                  <a:ext cx="105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DAF956-B9FC-FF6A-5662-3D4E0C7E7406}"/>
                    </a:ext>
                  </a:extLst>
                </p14:cNvPr>
                <p14:cNvContentPartPr/>
                <p14:nvPr/>
              </p14:nvContentPartPr>
              <p14:xfrm>
                <a:off x="5767409" y="338969"/>
                <a:ext cx="139680" cy="169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DAF956-B9FC-FF6A-5662-3D4E0C7E74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8409" y="330329"/>
                  <a:ext cx="157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5198A7-3B34-CFE4-3E73-E4E742EDE90F}"/>
                    </a:ext>
                  </a:extLst>
                </p14:cNvPr>
                <p14:cNvContentPartPr/>
                <p14:nvPr/>
              </p14:nvContentPartPr>
              <p14:xfrm>
                <a:off x="6016529" y="380729"/>
                <a:ext cx="140400" cy="14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5198A7-3B34-CFE4-3E73-E4E742EDE9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07889" y="372089"/>
                  <a:ext cx="158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0D564A-C15C-B34D-F5F8-ACA1B65EA1A2}"/>
                    </a:ext>
                  </a:extLst>
                </p14:cNvPr>
                <p14:cNvContentPartPr/>
                <p14:nvPr/>
              </p14:nvContentPartPr>
              <p14:xfrm>
                <a:off x="6093569" y="411689"/>
                <a:ext cx="86040" cy="124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0D564A-C15C-B34D-F5F8-ACA1B65EA1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84569" y="402689"/>
                  <a:ext cx="1036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B069FA-A6F6-7F62-CEBD-6F8D5153B1F0}"/>
              </a:ext>
            </a:extLst>
          </p:cNvPr>
          <p:cNvGrpSpPr/>
          <p:nvPr/>
        </p:nvGrpSpPr>
        <p:grpSpPr>
          <a:xfrm>
            <a:off x="6334769" y="310529"/>
            <a:ext cx="428040" cy="228240"/>
            <a:chOff x="6334769" y="310529"/>
            <a:chExt cx="42804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F86A99-EE2A-38BE-71C5-A3C9BD308E5B}"/>
                    </a:ext>
                  </a:extLst>
                </p14:cNvPr>
                <p14:cNvContentPartPr/>
                <p14:nvPr/>
              </p14:nvContentPartPr>
              <p14:xfrm>
                <a:off x="6334769" y="310529"/>
                <a:ext cx="130320" cy="210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F86A99-EE2A-38BE-71C5-A3C9BD308E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26129" y="301889"/>
                  <a:ext cx="147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C6B752E-1FA9-AC5A-6D35-2BB9790DF7EF}"/>
                    </a:ext>
                  </a:extLst>
                </p14:cNvPr>
                <p14:cNvContentPartPr/>
                <p14:nvPr/>
              </p14:nvContentPartPr>
              <p14:xfrm>
                <a:off x="6530969" y="385769"/>
                <a:ext cx="231840" cy="153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C6B752E-1FA9-AC5A-6D35-2BB9790DF7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22329" y="376769"/>
                  <a:ext cx="24948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D9386F7-A490-42BC-0F22-33A01C6CC0B5}"/>
                  </a:ext>
                </a:extLst>
              </p14:cNvPr>
              <p14:cNvContentPartPr/>
              <p14:nvPr/>
            </p14:nvContentPartPr>
            <p14:xfrm>
              <a:off x="7923809" y="313769"/>
              <a:ext cx="64080" cy="200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D9386F7-A490-42BC-0F22-33A01C6CC0B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4809" y="304769"/>
                <a:ext cx="8172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F8E825B-AE07-16F0-AD5D-51CEDF2D7BA9}"/>
              </a:ext>
            </a:extLst>
          </p:cNvPr>
          <p:cNvGrpSpPr/>
          <p:nvPr/>
        </p:nvGrpSpPr>
        <p:grpSpPr>
          <a:xfrm>
            <a:off x="7312169" y="291809"/>
            <a:ext cx="422640" cy="356040"/>
            <a:chOff x="7312169" y="291809"/>
            <a:chExt cx="42264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31A469-C13F-8869-008C-770395FC291F}"/>
                    </a:ext>
                  </a:extLst>
                </p14:cNvPr>
                <p14:cNvContentPartPr/>
                <p14:nvPr/>
              </p14:nvContentPartPr>
              <p14:xfrm>
                <a:off x="7334489" y="323849"/>
                <a:ext cx="400320" cy="324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31A469-C13F-8869-008C-770395FC29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25849" y="314849"/>
                  <a:ext cx="417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7E822D-17E1-A1C2-32A6-78FCD2C18ED9}"/>
                    </a:ext>
                  </a:extLst>
                </p14:cNvPr>
                <p14:cNvContentPartPr/>
                <p14:nvPr/>
              </p14:nvContentPartPr>
              <p14:xfrm>
                <a:off x="7312169" y="291809"/>
                <a:ext cx="189720" cy="51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7E822D-17E1-A1C2-32A6-78FCD2C18E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03169" y="282809"/>
                  <a:ext cx="2073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8CE3D6-899A-4BDC-C867-189EBA2FB04A}"/>
              </a:ext>
            </a:extLst>
          </p:cNvPr>
          <p:cNvGrpSpPr/>
          <p:nvPr/>
        </p:nvGrpSpPr>
        <p:grpSpPr>
          <a:xfrm>
            <a:off x="8534009" y="310169"/>
            <a:ext cx="629640" cy="193680"/>
            <a:chOff x="8534009" y="310169"/>
            <a:chExt cx="62964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E5B112-F647-D62A-25CB-E8899D2A5B08}"/>
                    </a:ext>
                  </a:extLst>
                </p14:cNvPr>
                <p14:cNvContentPartPr/>
                <p14:nvPr/>
              </p14:nvContentPartPr>
              <p14:xfrm>
                <a:off x="8534009" y="310169"/>
                <a:ext cx="128520" cy="193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E5B112-F647-D62A-25CB-E8899D2A5B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25369" y="301169"/>
                  <a:ext cx="146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8AABDC-65E1-1B5F-DB68-D1D4D7D4A23B}"/>
                    </a:ext>
                  </a:extLst>
                </p14:cNvPr>
                <p14:cNvContentPartPr/>
                <p14:nvPr/>
              </p14:nvContentPartPr>
              <p14:xfrm>
                <a:off x="8726249" y="359849"/>
                <a:ext cx="162360" cy="137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8AABDC-65E1-1B5F-DB68-D1D4D7D4A23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17609" y="350849"/>
                  <a:ext cx="180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91A2C6-736C-33BC-F1D0-8480E0C571A9}"/>
                    </a:ext>
                  </a:extLst>
                </p14:cNvPr>
                <p14:cNvContentPartPr/>
                <p14:nvPr/>
              </p14:nvContentPartPr>
              <p14:xfrm>
                <a:off x="8948009" y="311969"/>
                <a:ext cx="215640" cy="191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91A2C6-736C-33BC-F1D0-8480E0C571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39369" y="302969"/>
                  <a:ext cx="2332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7BA36F-DCE3-46FD-493A-E25CC7B63B7B}"/>
              </a:ext>
            </a:extLst>
          </p:cNvPr>
          <p:cNvGrpSpPr/>
          <p:nvPr/>
        </p:nvGrpSpPr>
        <p:grpSpPr>
          <a:xfrm>
            <a:off x="9323489" y="219809"/>
            <a:ext cx="1733760" cy="515520"/>
            <a:chOff x="9323489" y="219809"/>
            <a:chExt cx="173376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AE9023F-4838-4911-A6F6-B59410F188A8}"/>
                    </a:ext>
                  </a:extLst>
                </p14:cNvPr>
                <p14:cNvContentPartPr/>
                <p14:nvPr/>
              </p14:nvContentPartPr>
              <p14:xfrm>
                <a:off x="9323489" y="354449"/>
                <a:ext cx="151920" cy="159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AE9023F-4838-4911-A6F6-B59410F188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14489" y="345809"/>
                  <a:ext cx="169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C26DFE-1190-6953-D06F-B6DA66D03E64}"/>
                    </a:ext>
                  </a:extLst>
                </p14:cNvPr>
                <p14:cNvContentPartPr/>
                <p14:nvPr/>
              </p14:nvContentPartPr>
              <p14:xfrm>
                <a:off x="9480449" y="414929"/>
                <a:ext cx="47520" cy="123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C26DFE-1190-6953-D06F-B6DA66D03E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71449" y="405929"/>
                  <a:ext cx="65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4FC61C-BC76-CEC3-BC2D-FEBD7D876162}"/>
                    </a:ext>
                  </a:extLst>
                </p14:cNvPr>
                <p14:cNvContentPartPr/>
                <p14:nvPr/>
              </p14:nvContentPartPr>
              <p14:xfrm>
                <a:off x="9377849" y="219809"/>
                <a:ext cx="15480" cy="28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4FC61C-BC76-CEC3-BC2D-FEBD7D8761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69209" y="210809"/>
                  <a:ext cx="3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13B966-2DE5-ABF4-DA2B-464FF21552C2}"/>
                    </a:ext>
                  </a:extLst>
                </p14:cNvPr>
                <p14:cNvContentPartPr/>
                <p14:nvPr/>
              </p14:nvContentPartPr>
              <p14:xfrm>
                <a:off x="9634529" y="410609"/>
                <a:ext cx="133560" cy="324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13B966-2DE5-ABF4-DA2B-464FF21552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25889" y="401609"/>
                  <a:ext cx="151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4B11C1F-8329-A1AF-6F3B-6A0EE5441FFB}"/>
                    </a:ext>
                  </a:extLst>
                </p14:cNvPr>
                <p14:cNvContentPartPr/>
                <p14:nvPr/>
              </p14:nvContentPartPr>
              <p14:xfrm>
                <a:off x="9825329" y="341489"/>
                <a:ext cx="172080" cy="209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4B11C1F-8329-A1AF-6F3B-6A0EE5441F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16329" y="332489"/>
                  <a:ext cx="189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DC7175-5928-DBF5-079C-532A631D22FD}"/>
                    </a:ext>
                  </a:extLst>
                </p14:cNvPr>
                <p14:cNvContentPartPr/>
                <p14:nvPr/>
              </p14:nvContentPartPr>
              <p14:xfrm>
                <a:off x="10065449" y="395849"/>
                <a:ext cx="236160" cy="19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DC7175-5928-DBF5-079C-532A631D22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56809" y="386849"/>
                  <a:ext cx="253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69AC86-D68F-225E-D79F-732595591F66}"/>
                    </a:ext>
                  </a:extLst>
                </p14:cNvPr>
                <p14:cNvContentPartPr/>
                <p14:nvPr/>
              </p14:nvContentPartPr>
              <p14:xfrm>
                <a:off x="10427249" y="334649"/>
                <a:ext cx="109440" cy="198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69AC86-D68F-225E-D79F-732595591F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18249" y="325649"/>
                  <a:ext cx="127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755D20-3391-3163-6F6D-9E7AE72425BC}"/>
                    </a:ext>
                  </a:extLst>
                </p14:cNvPr>
                <p14:cNvContentPartPr/>
                <p14:nvPr/>
              </p14:nvContentPartPr>
              <p14:xfrm>
                <a:off x="10571969" y="417449"/>
                <a:ext cx="241560" cy="180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755D20-3391-3163-6F6D-9E7AE72425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62969" y="408809"/>
                  <a:ext cx="259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84FF30-3AC5-4437-D11C-533C5B85E632}"/>
                    </a:ext>
                  </a:extLst>
                </p14:cNvPr>
                <p14:cNvContentPartPr/>
                <p14:nvPr/>
              </p14:nvContentPartPr>
              <p14:xfrm>
                <a:off x="10953209" y="399089"/>
                <a:ext cx="104040" cy="213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84FF30-3AC5-4437-D11C-533C5B85E6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44209" y="390089"/>
                  <a:ext cx="12168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EB5EC1-137D-6A06-1E19-183C671AB33B}"/>
              </a:ext>
            </a:extLst>
          </p:cNvPr>
          <p:cNvGrpSpPr/>
          <p:nvPr/>
        </p:nvGrpSpPr>
        <p:grpSpPr>
          <a:xfrm>
            <a:off x="1279289" y="1209809"/>
            <a:ext cx="1110240" cy="691560"/>
            <a:chOff x="1279289" y="1209809"/>
            <a:chExt cx="111024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380BFD-5ABE-0B4A-CDE2-0C55B660DE07}"/>
                    </a:ext>
                  </a:extLst>
                </p14:cNvPr>
                <p14:cNvContentPartPr/>
                <p14:nvPr/>
              </p14:nvContentPartPr>
              <p14:xfrm>
                <a:off x="1279289" y="1209809"/>
                <a:ext cx="396360" cy="691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380BFD-5ABE-0B4A-CDE2-0C55B660DE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70289" y="1200809"/>
                  <a:ext cx="41400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FFD9251-238D-2135-A6E3-55BC437CCC4B}"/>
                    </a:ext>
                  </a:extLst>
                </p14:cNvPr>
                <p14:cNvContentPartPr/>
                <p14:nvPr/>
              </p14:nvContentPartPr>
              <p14:xfrm>
                <a:off x="1294049" y="1608329"/>
                <a:ext cx="218520" cy="49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FFD9251-238D-2135-A6E3-55BC437CCC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85049" y="1599689"/>
                  <a:ext cx="236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4947D0-A724-703D-66A5-54DFF3211BBB}"/>
                    </a:ext>
                  </a:extLst>
                </p14:cNvPr>
                <p14:cNvContentPartPr/>
                <p14:nvPr/>
              </p14:nvContentPartPr>
              <p14:xfrm>
                <a:off x="1673489" y="1468649"/>
                <a:ext cx="185400" cy="299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4947D0-A724-703D-66A5-54DFF3211B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64489" y="1460009"/>
                  <a:ext cx="203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1197AB-9317-E4E9-D16F-BB1BF31116A8}"/>
                    </a:ext>
                  </a:extLst>
                </p14:cNvPr>
                <p14:cNvContentPartPr/>
                <p14:nvPr/>
              </p14:nvContentPartPr>
              <p14:xfrm>
                <a:off x="1955729" y="1586009"/>
                <a:ext cx="184680" cy="182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1197AB-9317-E4E9-D16F-BB1BF31116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46729" y="1577009"/>
                  <a:ext cx="202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22BF75-FC47-6C2B-15E4-D43756D99453}"/>
                    </a:ext>
                  </a:extLst>
                </p14:cNvPr>
                <p14:cNvContentPartPr/>
                <p14:nvPr/>
              </p14:nvContentPartPr>
              <p14:xfrm>
                <a:off x="1955729" y="1560809"/>
                <a:ext cx="203400" cy="183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22BF75-FC47-6C2B-15E4-D43756D994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46729" y="1552169"/>
                  <a:ext cx="22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4B164B6-951F-0FE5-CA31-6039B93E5C19}"/>
                    </a:ext>
                  </a:extLst>
                </p14:cNvPr>
                <p14:cNvContentPartPr/>
                <p14:nvPr/>
              </p14:nvContentPartPr>
              <p14:xfrm>
                <a:off x="2259929" y="1417889"/>
                <a:ext cx="129600" cy="426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4B164B6-951F-0FE5-CA31-6039B93E5C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50929" y="1408889"/>
                  <a:ext cx="14724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FC5A1A3-C1D0-4D94-77F8-F178A53EB794}"/>
              </a:ext>
            </a:extLst>
          </p:cNvPr>
          <p:cNvGrpSpPr/>
          <p:nvPr/>
        </p:nvGrpSpPr>
        <p:grpSpPr>
          <a:xfrm>
            <a:off x="2629649" y="1585289"/>
            <a:ext cx="235080" cy="120960"/>
            <a:chOff x="2629649" y="1585289"/>
            <a:chExt cx="23508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F6A685-119A-9793-C7D1-965D346EA106}"/>
                    </a:ext>
                  </a:extLst>
                </p14:cNvPr>
                <p14:cNvContentPartPr/>
                <p14:nvPr/>
              </p14:nvContentPartPr>
              <p14:xfrm>
                <a:off x="2629649" y="1585289"/>
                <a:ext cx="226080" cy="37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F6A685-119A-9793-C7D1-965D346EA1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21009" y="1576289"/>
                  <a:ext cx="243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AA10F7-808F-59EC-CA87-F1DB3F475CC3}"/>
                    </a:ext>
                  </a:extLst>
                </p14:cNvPr>
                <p14:cNvContentPartPr/>
                <p14:nvPr/>
              </p14:nvContentPartPr>
              <p14:xfrm>
                <a:off x="2638649" y="1688249"/>
                <a:ext cx="226080" cy="18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AA10F7-808F-59EC-CA87-F1DB3F475C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29649" y="1679609"/>
                  <a:ext cx="2437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41C03D-8A9A-003B-891D-BD881B2AB95E}"/>
              </a:ext>
            </a:extLst>
          </p:cNvPr>
          <p:cNvGrpSpPr/>
          <p:nvPr/>
        </p:nvGrpSpPr>
        <p:grpSpPr>
          <a:xfrm>
            <a:off x="3553409" y="1285409"/>
            <a:ext cx="1228680" cy="680040"/>
            <a:chOff x="3553409" y="1285409"/>
            <a:chExt cx="1228680" cy="68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0E06D3-70E2-518E-2A9A-F73795AD6B8B}"/>
                    </a:ext>
                  </a:extLst>
                </p14:cNvPr>
                <p14:cNvContentPartPr/>
                <p14:nvPr/>
              </p14:nvContentPartPr>
              <p14:xfrm>
                <a:off x="3553409" y="1388369"/>
                <a:ext cx="373320" cy="577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0E06D3-70E2-518E-2A9A-F73795AD6B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4409" y="1379729"/>
                  <a:ext cx="39096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9A20A0-B3C5-FEFB-5444-BB363117C8A8}"/>
                    </a:ext>
                  </a:extLst>
                </p14:cNvPr>
                <p14:cNvContentPartPr/>
                <p14:nvPr/>
              </p14:nvContentPartPr>
              <p14:xfrm>
                <a:off x="4116809" y="1285409"/>
                <a:ext cx="240120" cy="470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9A20A0-B3C5-FEFB-5444-BB363117C8A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07809" y="1276409"/>
                  <a:ext cx="257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0A2AA5-7F08-767F-DB1A-01683A2DF119}"/>
                    </a:ext>
                  </a:extLst>
                </p14:cNvPr>
                <p14:cNvContentPartPr/>
                <p14:nvPr/>
              </p14:nvContentPartPr>
              <p14:xfrm>
                <a:off x="4556009" y="1424009"/>
                <a:ext cx="222120" cy="239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0A2AA5-7F08-767F-DB1A-01683A2DF1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47369" y="1415369"/>
                  <a:ext cx="239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3CD156-97BA-D05E-EF19-506BBC305885}"/>
                    </a:ext>
                  </a:extLst>
                </p14:cNvPr>
                <p14:cNvContentPartPr/>
                <p14:nvPr/>
              </p14:nvContentPartPr>
              <p14:xfrm>
                <a:off x="4548809" y="1431929"/>
                <a:ext cx="233280" cy="216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3CD156-97BA-D05E-EF19-506BBC3058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39809" y="1422929"/>
                  <a:ext cx="25092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807BBF2-2B26-3524-EF3A-F951628A9CEC}"/>
                  </a:ext>
                </a:extLst>
              </p14:cNvPr>
              <p14:cNvContentPartPr/>
              <p14:nvPr/>
            </p14:nvContentPartPr>
            <p14:xfrm>
              <a:off x="4998449" y="1550009"/>
              <a:ext cx="215640" cy="8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807BBF2-2B26-3524-EF3A-F951628A9C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89809" y="1541009"/>
                <a:ext cx="2332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B7C042E3-EBAF-958B-BC97-3BDBF19650F7}"/>
              </a:ext>
            </a:extLst>
          </p:cNvPr>
          <p:cNvGrpSpPr/>
          <p:nvPr/>
        </p:nvGrpSpPr>
        <p:grpSpPr>
          <a:xfrm>
            <a:off x="5506769" y="1144649"/>
            <a:ext cx="696240" cy="580680"/>
            <a:chOff x="5506769" y="1144649"/>
            <a:chExt cx="69624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2C8CC9-B1A8-5B0B-23B0-4C3518C745CB}"/>
                    </a:ext>
                  </a:extLst>
                </p14:cNvPr>
                <p14:cNvContentPartPr/>
                <p14:nvPr/>
              </p14:nvContentPartPr>
              <p14:xfrm>
                <a:off x="5506769" y="1389089"/>
                <a:ext cx="250560" cy="264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2C8CC9-B1A8-5B0B-23B0-4C3518C745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98129" y="1380449"/>
                  <a:ext cx="268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3A13D5-C3E7-AAB1-A645-B1D3FE6183E9}"/>
                    </a:ext>
                  </a:extLst>
                </p14:cNvPr>
                <p14:cNvContentPartPr/>
                <p14:nvPr/>
              </p14:nvContentPartPr>
              <p14:xfrm>
                <a:off x="5899169" y="1144649"/>
                <a:ext cx="303840" cy="580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3A13D5-C3E7-AAB1-A645-B1D3FE6183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90529" y="1136009"/>
                  <a:ext cx="32148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1A8EAB8-8C91-CDDC-08B8-6C94323F4AD5}"/>
              </a:ext>
            </a:extLst>
          </p:cNvPr>
          <p:cNvGrpSpPr/>
          <p:nvPr/>
        </p:nvGrpSpPr>
        <p:grpSpPr>
          <a:xfrm>
            <a:off x="6756329" y="1357769"/>
            <a:ext cx="352440" cy="293400"/>
            <a:chOff x="6756329" y="1357769"/>
            <a:chExt cx="35244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0458F28-A035-9FCA-2F35-5ED366ADBF38}"/>
                    </a:ext>
                  </a:extLst>
                </p14:cNvPr>
                <p14:cNvContentPartPr/>
                <p14:nvPr/>
              </p14:nvContentPartPr>
              <p14:xfrm>
                <a:off x="6756329" y="1512569"/>
                <a:ext cx="352440" cy="21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0458F28-A035-9FCA-2F35-5ED366ADBF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7329" y="1503569"/>
                  <a:ext cx="370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1FDB3D-4C3D-80E9-2F44-48B1107DA62E}"/>
                    </a:ext>
                  </a:extLst>
                </p14:cNvPr>
                <p14:cNvContentPartPr/>
                <p14:nvPr/>
              </p14:nvContentPartPr>
              <p14:xfrm>
                <a:off x="6937049" y="1357769"/>
                <a:ext cx="12600" cy="293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1FDB3D-4C3D-80E9-2F44-48B1107DA6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28409" y="1349129"/>
                  <a:ext cx="3024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E248767-AA8A-AE7A-B41D-F9AEFE8BBD7A}"/>
                  </a:ext>
                </a:extLst>
              </p14:cNvPr>
              <p14:cNvContentPartPr/>
              <p14:nvPr/>
            </p14:nvContentPartPr>
            <p14:xfrm>
              <a:off x="7486769" y="1180649"/>
              <a:ext cx="385560" cy="451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E248767-AA8A-AE7A-B41D-F9AEFE8BBD7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77769" y="1171649"/>
                <a:ext cx="4032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2E2D50-083B-7D45-9B3F-F7E57B83BEEA}"/>
                  </a:ext>
                </a:extLst>
              </p14:cNvPr>
              <p14:cNvContentPartPr/>
              <p14:nvPr/>
            </p14:nvContentPartPr>
            <p14:xfrm>
              <a:off x="8483609" y="1612649"/>
              <a:ext cx="61200" cy="1245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2E2D50-083B-7D45-9B3F-F7E57B83BEE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474609" y="1604009"/>
                <a:ext cx="7884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A21674AE-0AAA-9904-46D5-4613A0D63239}"/>
              </a:ext>
            </a:extLst>
          </p:cNvPr>
          <p:cNvGrpSpPr/>
          <p:nvPr/>
        </p:nvGrpSpPr>
        <p:grpSpPr>
          <a:xfrm>
            <a:off x="9918209" y="1386209"/>
            <a:ext cx="398160" cy="347040"/>
            <a:chOff x="9918209" y="1386209"/>
            <a:chExt cx="3981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821C355-39D3-A034-7F72-B20BC7DCAEE3}"/>
                    </a:ext>
                  </a:extLst>
                </p14:cNvPr>
                <p14:cNvContentPartPr/>
                <p14:nvPr/>
              </p14:nvContentPartPr>
              <p14:xfrm>
                <a:off x="9918209" y="1386209"/>
                <a:ext cx="207720" cy="211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821C355-39D3-A034-7F72-B20BC7DCAE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09569" y="1377209"/>
                  <a:ext cx="225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8BE94C-89A3-C73F-6362-64DB65C5E50E}"/>
                    </a:ext>
                  </a:extLst>
                </p14:cNvPr>
                <p14:cNvContentPartPr/>
                <p14:nvPr/>
              </p14:nvContentPartPr>
              <p14:xfrm>
                <a:off x="10250129" y="1564049"/>
                <a:ext cx="66240" cy="169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8BE94C-89A3-C73F-6362-64DB65C5E5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41129" y="1555049"/>
                  <a:ext cx="838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8DD5F0-50F9-F1E7-49BD-75B4CCF288D6}"/>
              </a:ext>
            </a:extLst>
          </p:cNvPr>
          <p:cNvGrpSpPr/>
          <p:nvPr/>
        </p:nvGrpSpPr>
        <p:grpSpPr>
          <a:xfrm>
            <a:off x="10524089" y="1262729"/>
            <a:ext cx="286920" cy="390240"/>
            <a:chOff x="10524089" y="1262729"/>
            <a:chExt cx="2869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80DF56C-E987-96DB-A131-8CD91C2FC2EC}"/>
                    </a:ext>
                  </a:extLst>
                </p14:cNvPr>
                <p14:cNvContentPartPr/>
                <p14:nvPr/>
              </p14:nvContentPartPr>
              <p14:xfrm>
                <a:off x="10524089" y="1478369"/>
                <a:ext cx="178200" cy="140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80DF56C-E987-96DB-A131-8CD91C2FC2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15449" y="1469369"/>
                  <a:ext cx="195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C7B447-9B15-DEF8-D384-74872495FA88}"/>
                    </a:ext>
                  </a:extLst>
                </p14:cNvPr>
                <p14:cNvContentPartPr/>
                <p14:nvPr/>
              </p14:nvContentPartPr>
              <p14:xfrm>
                <a:off x="10710569" y="1262729"/>
                <a:ext cx="100440" cy="390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C7B447-9B15-DEF8-D384-74872495FA8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01929" y="1254089"/>
                  <a:ext cx="118080" cy="40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00EE71-582F-8DE0-0C06-76E6B188387B}"/>
                  </a:ext>
                </a:extLst>
              </p14:cNvPr>
              <p14:cNvContentPartPr/>
              <p14:nvPr/>
            </p14:nvContentPartPr>
            <p14:xfrm>
              <a:off x="11051129" y="1426889"/>
              <a:ext cx="152280" cy="2160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00EE71-582F-8DE0-0C06-76E6B188387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042129" y="1418249"/>
                <a:ext cx="169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4BC841-B61D-5383-2058-94CC65C65658}"/>
                  </a:ext>
                </a:extLst>
              </p14:cNvPr>
              <p14:cNvContentPartPr/>
              <p14:nvPr/>
            </p14:nvContentPartPr>
            <p14:xfrm>
              <a:off x="11387729" y="1449209"/>
              <a:ext cx="209520" cy="2026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4BC841-B61D-5383-2058-94CC65C6565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379089" y="1440209"/>
                <a:ext cx="22716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645E6F4D-3BD6-F80A-821B-97902749527D}"/>
              </a:ext>
            </a:extLst>
          </p:cNvPr>
          <p:cNvGrpSpPr/>
          <p:nvPr/>
        </p:nvGrpSpPr>
        <p:grpSpPr>
          <a:xfrm>
            <a:off x="375689" y="2262449"/>
            <a:ext cx="2233080" cy="557280"/>
            <a:chOff x="375689" y="2262449"/>
            <a:chExt cx="223308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2FC7C99-583F-7712-4046-A3893AC1B181}"/>
                    </a:ext>
                  </a:extLst>
                </p14:cNvPr>
                <p14:cNvContentPartPr/>
                <p14:nvPr/>
              </p14:nvContentPartPr>
              <p14:xfrm>
                <a:off x="375689" y="2387369"/>
                <a:ext cx="27720" cy="163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2FC7C99-583F-7712-4046-A3893AC1B18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6689" y="2378729"/>
                  <a:ext cx="45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B3C43B-DFCE-8E3A-15C9-23BDF5E1184D}"/>
                    </a:ext>
                  </a:extLst>
                </p14:cNvPr>
                <p14:cNvContentPartPr/>
                <p14:nvPr/>
              </p14:nvContentPartPr>
              <p14:xfrm>
                <a:off x="379289" y="2342009"/>
                <a:ext cx="183600" cy="256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B3C43B-DFCE-8E3A-15C9-23BDF5E118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0649" y="2333369"/>
                  <a:ext cx="201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51C91BE-D9B8-0EBE-ED26-902F7DDAA7BF}"/>
                    </a:ext>
                  </a:extLst>
                </p14:cNvPr>
                <p14:cNvContentPartPr/>
                <p14:nvPr/>
              </p14:nvContentPartPr>
              <p14:xfrm>
                <a:off x="659729" y="2417969"/>
                <a:ext cx="126360" cy="401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51C91BE-D9B8-0EBE-ED26-902F7DDAA7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1089" y="2408969"/>
                  <a:ext cx="1440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CE6BB4-ECBB-2C8A-D177-7C482C7BD7E4}"/>
                    </a:ext>
                  </a:extLst>
                </p14:cNvPr>
                <p14:cNvContentPartPr/>
                <p14:nvPr/>
              </p14:nvContentPartPr>
              <p14:xfrm>
                <a:off x="875369" y="2409689"/>
                <a:ext cx="149400" cy="168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CE6BB4-ECBB-2C8A-D177-7C482C7BD7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6729" y="2401049"/>
                  <a:ext cx="167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17797F-0C53-CF18-0B65-9F126270A805}"/>
                    </a:ext>
                  </a:extLst>
                </p14:cNvPr>
                <p14:cNvContentPartPr/>
                <p14:nvPr/>
              </p14:nvContentPartPr>
              <p14:xfrm>
                <a:off x="1157969" y="2419409"/>
                <a:ext cx="21960" cy="137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17797F-0C53-CF18-0B65-9F126270A80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9329" y="2410409"/>
                  <a:ext cx="39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0B17E9A-B532-8980-0BD7-70858B2E646C}"/>
                    </a:ext>
                  </a:extLst>
                </p14:cNvPr>
                <p14:cNvContentPartPr/>
                <p14:nvPr/>
              </p14:nvContentPartPr>
              <p14:xfrm>
                <a:off x="1170569" y="2403209"/>
                <a:ext cx="134640" cy="186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0B17E9A-B532-8980-0BD7-70858B2E646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61929" y="2394209"/>
                  <a:ext cx="152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960298-76F5-FE3F-582A-CC06489CE7CC}"/>
                    </a:ext>
                  </a:extLst>
                </p14:cNvPr>
                <p14:cNvContentPartPr/>
                <p14:nvPr/>
              </p14:nvContentPartPr>
              <p14:xfrm>
                <a:off x="1432289" y="2441009"/>
                <a:ext cx="117720" cy="10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960298-76F5-FE3F-582A-CC06489CE7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23289" y="2432369"/>
                  <a:ext cx="135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E16D2AF-8240-C70A-C619-4DB94B076EFA}"/>
                    </a:ext>
                  </a:extLst>
                </p14:cNvPr>
                <p14:cNvContentPartPr/>
                <p14:nvPr/>
              </p14:nvContentPartPr>
              <p14:xfrm>
                <a:off x="1468649" y="2262449"/>
                <a:ext cx="12600" cy="25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E16D2AF-8240-C70A-C619-4DB94B076E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59649" y="2253449"/>
                  <a:ext cx="30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D5DFEE-9D51-0C6C-525B-B57C1A90D496}"/>
                    </a:ext>
                  </a:extLst>
                </p14:cNvPr>
                <p14:cNvContentPartPr/>
                <p14:nvPr/>
              </p14:nvContentPartPr>
              <p14:xfrm>
                <a:off x="1701569" y="2442089"/>
                <a:ext cx="15120" cy="105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D5DFEE-9D51-0C6C-525B-B57C1A90D4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92569" y="2433449"/>
                  <a:ext cx="32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DA40B1-2D7A-EBCB-20C4-6BEF899DFA7A}"/>
                    </a:ext>
                  </a:extLst>
                </p14:cNvPr>
                <p14:cNvContentPartPr/>
                <p14:nvPr/>
              </p14:nvContentPartPr>
              <p14:xfrm>
                <a:off x="1730009" y="2399609"/>
                <a:ext cx="154080" cy="179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DA40B1-2D7A-EBCB-20C4-6BEF899DFA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21009" y="2390969"/>
                  <a:ext cx="171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F2E6F1-3968-D029-1396-856FA702E0C2}"/>
                    </a:ext>
                  </a:extLst>
                </p14:cNvPr>
                <p14:cNvContentPartPr/>
                <p14:nvPr/>
              </p14:nvContentPartPr>
              <p14:xfrm>
                <a:off x="2051849" y="2379089"/>
                <a:ext cx="160560" cy="177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F2E6F1-3968-D029-1396-856FA702E0C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42849" y="2370449"/>
                  <a:ext cx="178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C07F7B-334E-42F4-B71F-C2C91D5B4A80}"/>
                    </a:ext>
                  </a:extLst>
                </p14:cNvPr>
                <p14:cNvContentPartPr/>
                <p14:nvPr/>
              </p14:nvContentPartPr>
              <p14:xfrm>
                <a:off x="2348489" y="2394209"/>
                <a:ext cx="88200" cy="186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C07F7B-334E-42F4-B71F-C2C91D5B4A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39849" y="2385209"/>
                  <a:ext cx="105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DF5037-F8E1-73A2-0E63-4977F0821E78}"/>
                    </a:ext>
                  </a:extLst>
                </p14:cNvPr>
                <p14:cNvContentPartPr/>
                <p14:nvPr/>
              </p14:nvContentPartPr>
              <p14:xfrm>
                <a:off x="2564129" y="2411129"/>
                <a:ext cx="44640" cy="144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DF5037-F8E1-73A2-0E63-4977F0821E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55489" y="2402489"/>
                  <a:ext cx="6228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9635616-CCD8-272C-A211-D3C5E0DCDECC}"/>
              </a:ext>
            </a:extLst>
          </p:cNvPr>
          <p:cNvGrpSpPr/>
          <p:nvPr/>
        </p:nvGrpSpPr>
        <p:grpSpPr>
          <a:xfrm>
            <a:off x="3363689" y="2212049"/>
            <a:ext cx="699120" cy="392760"/>
            <a:chOff x="3363689" y="2212049"/>
            <a:chExt cx="69912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56E09F-BA83-7428-DD8F-5CA1D028BBB6}"/>
                    </a:ext>
                  </a:extLst>
                </p14:cNvPr>
                <p14:cNvContentPartPr/>
                <p14:nvPr/>
              </p14:nvContentPartPr>
              <p14:xfrm>
                <a:off x="3363689" y="2349929"/>
                <a:ext cx="151920" cy="167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56E09F-BA83-7428-DD8F-5CA1D028BB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54689" y="2340929"/>
                  <a:ext cx="169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6C9615-4AEA-1A08-AC5F-CC5B7E0D8FC5}"/>
                    </a:ext>
                  </a:extLst>
                </p14:cNvPr>
                <p14:cNvContentPartPr/>
                <p14:nvPr/>
              </p14:nvContentPartPr>
              <p14:xfrm>
                <a:off x="3520649" y="2350649"/>
                <a:ext cx="47880" cy="137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6C9615-4AEA-1A08-AC5F-CC5B7E0D8F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11649" y="2341649"/>
                  <a:ext cx="65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04F9FA9-62AD-D68A-76C5-E6D9B57A4C39}"/>
                    </a:ext>
                  </a:extLst>
                </p14:cNvPr>
                <p14:cNvContentPartPr/>
                <p14:nvPr/>
              </p14:nvContentPartPr>
              <p14:xfrm>
                <a:off x="3714689" y="2364329"/>
                <a:ext cx="9360" cy="102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04F9FA9-62AD-D68A-76C5-E6D9B57A4C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06049" y="2355329"/>
                  <a:ext cx="27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D8DDBE-93D0-2764-7422-19C73A0A0DE6}"/>
                    </a:ext>
                  </a:extLst>
                </p14:cNvPr>
                <p14:cNvContentPartPr/>
                <p14:nvPr/>
              </p14:nvContentPartPr>
              <p14:xfrm>
                <a:off x="3677609" y="2323289"/>
                <a:ext cx="171360" cy="281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D8DDBE-93D0-2764-7422-19C73A0A0D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68609" y="2314289"/>
                  <a:ext cx="189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048901-B392-2D7A-D8DD-F80D5518F824}"/>
                    </a:ext>
                  </a:extLst>
                </p14:cNvPr>
                <p14:cNvContentPartPr/>
                <p14:nvPr/>
              </p14:nvContentPartPr>
              <p14:xfrm>
                <a:off x="3953369" y="2377289"/>
                <a:ext cx="109440" cy="115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048901-B392-2D7A-D8DD-F80D5518F8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44369" y="2368649"/>
                  <a:ext cx="12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F245DA-825B-363C-FCEB-119AA24991FA}"/>
                    </a:ext>
                  </a:extLst>
                </p14:cNvPr>
                <p14:cNvContentPartPr/>
                <p14:nvPr/>
              </p14:nvContentPartPr>
              <p14:xfrm>
                <a:off x="3991529" y="2212049"/>
                <a:ext cx="6840" cy="13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F245DA-825B-363C-FCEB-119AA24991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82529" y="2203409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B070B04-1433-12E8-C9A3-CB1CDAA6F42B}"/>
              </a:ext>
            </a:extLst>
          </p:cNvPr>
          <p:cNvGrpSpPr/>
          <p:nvPr/>
        </p:nvGrpSpPr>
        <p:grpSpPr>
          <a:xfrm>
            <a:off x="4624049" y="2186129"/>
            <a:ext cx="723960" cy="442800"/>
            <a:chOff x="4624049" y="2186129"/>
            <a:chExt cx="72396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A05FAA-30C2-6338-2448-A634FE33E44C}"/>
                    </a:ext>
                  </a:extLst>
                </p14:cNvPr>
                <p14:cNvContentPartPr/>
                <p14:nvPr/>
              </p14:nvContentPartPr>
              <p14:xfrm>
                <a:off x="4670849" y="2342369"/>
                <a:ext cx="220680" cy="123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A05FAA-30C2-6338-2448-A634FE33E44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62209" y="2333369"/>
                  <a:ext cx="238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262EFD9-6D6E-A091-E8C3-BF46DB542F9E}"/>
                    </a:ext>
                  </a:extLst>
                </p14:cNvPr>
                <p14:cNvContentPartPr/>
                <p14:nvPr/>
              </p14:nvContentPartPr>
              <p14:xfrm>
                <a:off x="4624049" y="2186129"/>
                <a:ext cx="51480" cy="442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262EFD9-6D6E-A091-E8C3-BF46DB542F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15409" y="2177129"/>
                  <a:ext cx="691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306BE78-1EC7-AC8A-B388-3621C8E43B13}"/>
                    </a:ext>
                  </a:extLst>
                </p14:cNvPr>
                <p14:cNvContentPartPr/>
                <p14:nvPr/>
              </p14:nvContentPartPr>
              <p14:xfrm>
                <a:off x="4992329" y="2371889"/>
                <a:ext cx="17640" cy="102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306BE78-1EC7-AC8A-B388-3621C8E43B1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83329" y="2363249"/>
                  <a:ext cx="35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47E387-8ED4-011F-6B34-F32E3D03ABDE}"/>
                    </a:ext>
                  </a:extLst>
                </p14:cNvPr>
                <p14:cNvContentPartPr/>
                <p14:nvPr/>
              </p14:nvContentPartPr>
              <p14:xfrm>
                <a:off x="5180249" y="2344889"/>
                <a:ext cx="167760" cy="133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47E387-8ED4-011F-6B34-F32E3D03ABD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71249" y="2335889"/>
                  <a:ext cx="1854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87D2EA5-800E-4527-3DD5-83D8A5D8093D}"/>
              </a:ext>
            </a:extLst>
          </p:cNvPr>
          <p:cNvGrpSpPr/>
          <p:nvPr/>
        </p:nvGrpSpPr>
        <p:grpSpPr>
          <a:xfrm>
            <a:off x="6060809" y="2194049"/>
            <a:ext cx="2174760" cy="565200"/>
            <a:chOff x="6060809" y="2194049"/>
            <a:chExt cx="217476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BFC1C3-9DF3-D427-04E5-4968734967D5}"/>
                    </a:ext>
                  </a:extLst>
                </p14:cNvPr>
                <p14:cNvContentPartPr/>
                <p14:nvPr/>
              </p14:nvContentPartPr>
              <p14:xfrm>
                <a:off x="6060809" y="2347769"/>
                <a:ext cx="137520" cy="127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BFC1C3-9DF3-D427-04E5-4968734967D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51809" y="2338769"/>
                  <a:ext cx="155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1ADEA37-5BE6-7658-3C8B-D6FBF7D92BD1}"/>
                    </a:ext>
                  </a:extLst>
                </p14:cNvPr>
                <p14:cNvContentPartPr/>
                <p14:nvPr/>
              </p14:nvContentPartPr>
              <p14:xfrm>
                <a:off x="6329009" y="2332289"/>
                <a:ext cx="162000" cy="426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1ADEA37-5BE6-7658-3C8B-D6FBF7D92B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20369" y="2323649"/>
                  <a:ext cx="1796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677A1DF-EFF1-743D-9D19-6B383EC981B7}"/>
                    </a:ext>
                  </a:extLst>
                </p14:cNvPr>
                <p14:cNvContentPartPr/>
                <p14:nvPr/>
              </p14:nvContentPartPr>
              <p14:xfrm>
                <a:off x="6611969" y="2366849"/>
                <a:ext cx="7560" cy="92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677A1DF-EFF1-743D-9D19-6B383EC981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03329" y="2357849"/>
                  <a:ext cx="2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582A5D-7811-3C23-18F4-09217462D396}"/>
                    </a:ext>
                  </a:extLst>
                </p14:cNvPr>
                <p14:cNvContentPartPr/>
                <p14:nvPr/>
              </p14:nvContentPartPr>
              <p14:xfrm>
                <a:off x="6707729" y="2194049"/>
                <a:ext cx="207360" cy="447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582A5D-7811-3C23-18F4-09217462D39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98729" y="2185049"/>
                  <a:ext cx="2250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E5D4A7-1F39-098B-F126-888B692F51AB}"/>
                    </a:ext>
                  </a:extLst>
                </p14:cNvPr>
                <p14:cNvContentPartPr/>
                <p14:nvPr/>
              </p14:nvContentPartPr>
              <p14:xfrm>
                <a:off x="6996449" y="2365409"/>
                <a:ext cx="135360" cy="106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E5D4A7-1F39-098B-F126-888B692F51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87449" y="2356769"/>
                  <a:ext cx="153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B84BB92-5EA5-DD17-F540-C35AEE744BA3}"/>
                    </a:ext>
                  </a:extLst>
                </p14:cNvPr>
                <p14:cNvContentPartPr/>
                <p14:nvPr/>
              </p14:nvContentPartPr>
              <p14:xfrm>
                <a:off x="7043249" y="2240489"/>
                <a:ext cx="5400" cy="25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B84BB92-5EA5-DD17-F540-C35AEE744B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34609" y="2231849"/>
                  <a:ext cx="23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F3160A3-D09D-5B48-18DC-8687529F0094}"/>
                    </a:ext>
                  </a:extLst>
                </p14:cNvPr>
                <p14:cNvContentPartPr/>
                <p14:nvPr/>
              </p14:nvContentPartPr>
              <p14:xfrm>
                <a:off x="7193729" y="2317889"/>
                <a:ext cx="218160" cy="132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F3160A3-D09D-5B48-18DC-8687529F00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85089" y="2308889"/>
                  <a:ext cx="235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DA39A4E-796B-9589-8304-6DB3F586C242}"/>
                    </a:ext>
                  </a:extLst>
                </p14:cNvPr>
                <p14:cNvContentPartPr/>
                <p14:nvPr/>
              </p14:nvContentPartPr>
              <p14:xfrm>
                <a:off x="7582529" y="2294849"/>
                <a:ext cx="153360" cy="174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DA39A4E-796B-9589-8304-6DB3F586C2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73529" y="2286209"/>
                  <a:ext cx="171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70B85B8-84F9-8425-3E25-15BB6743566F}"/>
                    </a:ext>
                  </a:extLst>
                </p14:cNvPr>
                <p14:cNvContentPartPr/>
                <p14:nvPr/>
              </p14:nvContentPartPr>
              <p14:xfrm>
                <a:off x="7828049" y="2315729"/>
                <a:ext cx="54360" cy="153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70B85B8-84F9-8425-3E25-15BB674356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19409" y="2306729"/>
                  <a:ext cx="7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80DF01F-EAF5-EDE2-15C1-3A7A06165BE4}"/>
                    </a:ext>
                  </a:extLst>
                </p14:cNvPr>
                <p14:cNvContentPartPr/>
                <p14:nvPr/>
              </p14:nvContentPartPr>
              <p14:xfrm>
                <a:off x="8053769" y="2338769"/>
                <a:ext cx="181800" cy="124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80DF01F-EAF5-EDE2-15C1-3A7A06165BE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44769" y="2329769"/>
                  <a:ext cx="1994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F78BDD2-5E4B-54FF-6028-C0502D5941EE}"/>
              </a:ext>
            </a:extLst>
          </p:cNvPr>
          <p:cNvGrpSpPr/>
          <p:nvPr/>
        </p:nvGrpSpPr>
        <p:grpSpPr>
          <a:xfrm>
            <a:off x="8825609" y="2164529"/>
            <a:ext cx="1051200" cy="506160"/>
            <a:chOff x="8825609" y="2164529"/>
            <a:chExt cx="105120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E38107A-A0CD-885B-73A3-06E331E7BAF5}"/>
                    </a:ext>
                  </a:extLst>
                </p14:cNvPr>
                <p14:cNvContentPartPr/>
                <p14:nvPr/>
              </p14:nvContentPartPr>
              <p14:xfrm>
                <a:off x="8899409" y="2353529"/>
                <a:ext cx="196200" cy="115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E38107A-A0CD-885B-73A3-06E331E7BA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90769" y="2344889"/>
                  <a:ext cx="213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22DC44-B406-9C28-30DB-7FAB994CEF95}"/>
                    </a:ext>
                  </a:extLst>
                </p14:cNvPr>
                <p14:cNvContentPartPr/>
                <p14:nvPr/>
              </p14:nvContentPartPr>
              <p14:xfrm>
                <a:off x="8825609" y="2164529"/>
                <a:ext cx="151920" cy="506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22DC44-B406-9C28-30DB-7FAB994CEF9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16969" y="2155889"/>
                  <a:ext cx="1695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EB6B6C-9184-3972-4525-E1A55962B9A1}"/>
                    </a:ext>
                  </a:extLst>
                </p14:cNvPr>
                <p14:cNvContentPartPr/>
                <p14:nvPr/>
              </p14:nvContentPartPr>
              <p14:xfrm>
                <a:off x="9254729" y="2312849"/>
                <a:ext cx="78840" cy="173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EB6B6C-9184-3972-4525-E1A55962B9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45729" y="2304209"/>
                  <a:ext cx="96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5944C41-D634-4526-F124-E2A9374A11A3}"/>
                    </a:ext>
                  </a:extLst>
                </p14:cNvPr>
                <p14:cNvContentPartPr/>
                <p14:nvPr/>
              </p14:nvContentPartPr>
              <p14:xfrm>
                <a:off x="9476489" y="2293409"/>
                <a:ext cx="169920" cy="168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5944C41-D634-4526-F124-E2A9374A11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67489" y="2284769"/>
                  <a:ext cx="187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BD3F8C-7DE4-76E4-52D2-CF704F709369}"/>
                    </a:ext>
                  </a:extLst>
                </p14:cNvPr>
                <p14:cNvContentPartPr/>
                <p14:nvPr/>
              </p14:nvContentPartPr>
              <p14:xfrm>
                <a:off x="9711209" y="2356049"/>
                <a:ext cx="165600" cy="114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BD3F8C-7DE4-76E4-52D2-CF704F7093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02209" y="2347409"/>
                  <a:ext cx="1832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25770F8-9EED-16ED-F7AB-41A912228115}"/>
              </a:ext>
            </a:extLst>
          </p:cNvPr>
          <p:cNvGrpSpPr/>
          <p:nvPr/>
        </p:nvGrpSpPr>
        <p:grpSpPr>
          <a:xfrm>
            <a:off x="10073369" y="2221049"/>
            <a:ext cx="873000" cy="300240"/>
            <a:chOff x="10073369" y="2221049"/>
            <a:chExt cx="87300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55C514-EE19-62BA-744D-088ED30892E7}"/>
                    </a:ext>
                  </a:extLst>
                </p14:cNvPr>
                <p14:cNvContentPartPr/>
                <p14:nvPr/>
              </p14:nvContentPartPr>
              <p14:xfrm>
                <a:off x="10073369" y="2326529"/>
                <a:ext cx="154800" cy="158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55C514-EE19-62BA-744D-088ED30892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64729" y="2317889"/>
                  <a:ext cx="172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9BB875C-51E3-1DDF-98D9-8307A473D7B4}"/>
                    </a:ext>
                  </a:extLst>
                </p14:cNvPr>
                <p14:cNvContentPartPr/>
                <p14:nvPr/>
              </p14:nvContentPartPr>
              <p14:xfrm>
                <a:off x="10341569" y="2360729"/>
                <a:ext cx="103320" cy="87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9BB875C-51E3-1DDF-98D9-8307A473D7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32929" y="2352089"/>
                  <a:ext cx="120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3EAF62-DE23-525D-45FF-437008BC6958}"/>
                    </a:ext>
                  </a:extLst>
                </p14:cNvPr>
                <p14:cNvContentPartPr/>
                <p14:nvPr/>
              </p14:nvContentPartPr>
              <p14:xfrm>
                <a:off x="10343729" y="2221049"/>
                <a:ext cx="4320" cy="24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3EAF62-DE23-525D-45FF-437008BC69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35089" y="2212049"/>
                  <a:ext cx="21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5BD9FA-05FA-A8D3-B1B2-CFED3413B75A}"/>
                    </a:ext>
                  </a:extLst>
                </p14:cNvPr>
                <p14:cNvContentPartPr/>
                <p14:nvPr/>
              </p14:nvContentPartPr>
              <p14:xfrm>
                <a:off x="10590689" y="2370089"/>
                <a:ext cx="6480" cy="84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5BD9FA-05FA-A8D3-B1B2-CFED3413B7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81689" y="2361089"/>
                  <a:ext cx="2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A7DC73-8864-84DF-813D-286238A79D94}"/>
                    </a:ext>
                  </a:extLst>
                </p14:cNvPr>
                <p14:cNvContentPartPr/>
                <p14:nvPr/>
              </p14:nvContentPartPr>
              <p14:xfrm>
                <a:off x="10590689" y="2330849"/>
                <a:ext cx="355680" cy="19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A7DC73-8864-84DF-813D-286238A79D9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81689" y="2321849"/>
                  <a:ext cx="3733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BFF55D8-6416-8C94-A9B8-55A9C8132719}"/>
              </a:ext>
            </a:extLst>
          </p:cNvPr>
          <p:cNvGrpSpPr/>
          <p:nvPr/>
        </p:nvGrpSpPr>
        <p:grpSpPr>
          <a:xfrm>
            <a:off x="11125649" y="2337689"/>
            <a:ext cx="438120" cy="186480"/>
            <a:chOff x="11125649" y="2337689"/>
            <a:chExt cx="43812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E5D2463-79E2-86F9-AC79-1AD8936BABA3}"/>
                    </a:ext>
                  </a:extLst>
                </p14:cNvPr>
                <p14:cNvContentPartPr/>
                <p14:nvPr/>
              </p14:nvContentPartPr>
              <p14:xfrm>
                <a:off x="11125649" y="2337689"/>
                <a:ext cx="109440" cy="168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E5D2463-79E2-86F9-AC79-1AD8936BAB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17009" y="2329049"/>
                  <a:ext cx="127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75CF365-909C-7C21-5CA4-C79994352A41}"/>
                    </a:ext>
                  </a:extLst>
                </p14:cNvPr>
                <p14:cNvContentPartPr/>
                <p14:nvPr/>
              </p14:nvContentPartPr>
              <p14:xfrm>
                <a:off x="11339129" y="2384489"/>
                <a:ext cx="224640" cy="139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75CF365-909C-7C21-5CA4-C79994352A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30129" y="2375489"/>
                  <a:ext cx="2422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01F05A7-EB14-8C9D-4B60-19293E3514BA}"/>
              </a:ext>
            </a:extLst>
          </p:cNvPr>
          <p:cNvGrpSpPr/>
          <p:nvPr/>
        </p:nvGrpSpPr>
        <p:grpSpPr>
          <a:xfrm>
            <a:off x="335729" y="2978489"/>
            <a:ext cx="920520" cy="410400"/>
            <a:chOff x="335729" y="2978489"/>
            <a:chExt cx="92052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AD10699-11E8-1C7F-9F07-377CBFA17D48}"/>
                    </a:ext>
                  </a:extLst>
                </p14:cNvPr>
                <p14:cNvContentPartPr/>
                <p14:nvPr/>
              </p14:nvContentPartPr>
              <p14:xfrm>
                <a:off x="335729" y="3146249"/>
                <a:ext cx="14400" cy="208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AD10699-11E8-1C7F-9F07-377CBFA17D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7089" y="3137249"/>
                  <a:ext cx="32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598AD1E-B8AE-8120-031D-FB95877B71F5}"/>
                    </a:ext>
                  </a:extLst>
                </p14:cNvPr>
                <p14:cNvContentPartPr/>
                <p14:nvPr/>
              </p14:nvContentPartPr>
              <p14:xfrm>
                <a:off x="359849" y="3197729"/>
                <a:ext cx="135000" cy="191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598AD1E-B8AE-8120-031D-FB95877B71F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0849" y="3188729"/>
                  <a:ext cx="152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D51DF4-1483-8930-E184-4E523BAE17E9}"/>
                    </a:ext>
                  </a:extLst>
                </p14:cNvPr>
                <p14:cNvContentPartPr/>
                <p14:nvPr/>
              </p14:nvContentPartPr>
              <p14:xfrm>
                <a:off x="598169" y="3182249"/>
                <a:ext cx="174240" cy="195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D51DF4-1483-8930-E184-4E523BAE17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9529" y="3173249"/>
                  <a:ext cx="191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7DC0160-F1DC-B398-BAA0-2C95E557AC00}"/>
                    </a:ext>
                  </a:extLst>
                </p14:cNvPr>
                <p14:cNvContentPartPr/>
                <p14:nvPr/>
              </p14:nvContentPartPr>
              <p14:xfrm>
                <a:off x="872489" y="3163889"/>
                <a:ext cx="133920" cy="172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7DC0160-F1DC-B398-BAA0-2C95E557AC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3489" y="3154889"/>
                  <a:ext cx="151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2F72F9-1CED-4279-CBD7-4DBB2C722E58}"/>
                    </a:ext>
                  </a:extLst>
                </p14:cNvPr>
                <p14:cNvContentPartPr/>
                <p14:nvPr/>
              </p14:nvContentPartPr>
              <p14:xfrm>
                <a:off x="1111889" y="3199889"/>
                <a:ext cx="139680" cy="139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2F72F9-1CED-4279-CBD7-4DBB2C722E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3249" y="3190889"/>
                  <a:ext cx="15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94F4995-3BFC-3318-5995-C639A6020F5F}"/>
                    </a:ext>
                  </a:extLst>
                </p14:cNvPr>
                <p14:cNvContentPartPr/>
                <p14:nvPr/>
              </p14:nvContentPartPr>
              <p14:xfrm>
                <a:off x="1236449" y="2978489"/>
                <a:ext cx="19800" cy="69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94F4995-3BFC-3318-5995-C639A6020F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27449" y="2969849"/>
                  <a:ext cx="3744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BA2A236-11FC-3AA9-4836-59616194BB5C}"/>
                  </a:ext>
                </a:extLst>
              </p14:cNvPr>
              <p14:cNvContentPartPr/>
              <p14:nvPr/>
            </p14:nvContentPartPr>
            <p14:xfrm>
              <a:off x="1979489" y="3099089"/>
              <a:ext cx="219240" cy="1908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BA2A236-11FC-3AA9-4836-59616194BB5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970489" y="3090089"/>
                <a:ext cx="23688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3834181-00D0-21A4-A71E-577C00EF9C30}"/>
              </a:ext>
            </a:extLst>
          </p:cNvPr>
          <p:cNvGrpSpPr/>
          <p:nvPr/>
        </p:nvGrpSpPr>
        <p:grpSpPr>
          <a:xfrm>
            <a:off x="2601929" y="2961929"/>
            <a:ext cx="1725480" cy="605520"/>
            <a:chOff x="2601929" y="2961929"/>
            <a:chExt cx="172548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D9D6B49-A6B4-4ADD-89D9-01DDCBE775CB}"/>
                    </a:ext>
                  </a:extLst>
                </p14:cNvPr>
                <p14:cNvContentPartPr/>
                <p14:nvPr/>
              </p14:nvContentPartPr>
              <p14:xfrm>
                <a:off x="2662049" y="3130049"/>
                <a:ext cx="233640" cy="161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D9D6B49-A6B4-4ADD-89D9-01DDCBE775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53049" y="3121049"/>
                  <a:ext cx="251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42BAC2F-286B-CBD4-C4AC-3489A4EED862}"/>
                    </a:ext>
                  </a:extLst>
                </p14:cNvPr>
                <p14:cNvContentPartPr/>
                <p14:nvPr/>
              </p14:nvContentPartPr>
              <p14:xfrm>
                <a:off x="2601929" y="2961929"/>
                <a:ext cx="125280" cy="605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42BAC2F-286B-CBD4-C4AC-3489A4EED8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93289" y="2952929"/>
                  <a:ext cx="1429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DBF9E7-AA71-CE1F-362F-935A428BD694}"/>
                    </a:ext>
                  </a:extLst>
                </p14:cNvPr>
                <p14:cNvContentPartPr/>
                <p14:nvPr/>
              </p14:nvContentPartPr>
              <p14:xfrm>
                <a:off x="3009089" y="3188369"/>
                <a:ext cx="109800" cy="116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DBF9E7-AA71-CE1F-362F-935A428BD69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00089" y="3179729"/>
                  <a:ext cx="127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8641860-394B-38AE-6CB0-0525784893A0}"/>
                    </a:ext>
                  </a:extLst>
                </p14:cNvPr>
                <p14:cNvContentPartPr/>
                <p14:nvPr/>
              </p14:nvContentPartPr>
              <p14:xfrm>
                <a:off x="3189449" y="3116369"/>
                <a:ext cx="176040" cy="156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8641860-394B-38AE-6CB0-0525784893A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80449" y="3107369"/>
                  <a:ext cx="19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9F70157-E27B-EA73-A7DF-33E8AB322FFD}"/>
                    </a:ext>
                  </a:extLst>
                </p14:cNvPr>
                <p14:cNvContentPartPr/>
                <p14:nvPr/>
              </p14:nvContentPartPr>
              <p14:xfrm>
                <a:off x="3530009" y="3089729"/>
                <a:ext cx="169920" cy="219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9F70157-E27B-EA73-A7DF-33E8AB322F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21009" y="3081089"/>
                  <a:ext cx="187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854CBC-2598-776A-9CB0-D522007EA4DC}"/>
                    </a:ext>
                  </a:extLst>
                </p14:cNvPr>
                <p14:cNvContentPartPr/>
                <p14:nvPr/>
              </p14:nvContentPartPr>
              <p14:xfrm>
                <a:off x="3636209" y="2993609"/>
                <a:ext cx="4320" cy="15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854CBC-2598-776A-9CB0-D522007EA4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27569" y="2984969"/>
                  <a:ext cx="21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F5CC62-3198-B44B-C6A0-98357606049C}"/>
                    </a:ext>
                  </a:extLst>
                </p14:cNvPr>
                <p14:cNvContentPartPr/>
                <p14:nvPr/>
              </p14:nvContentPartPr>
              <p14:xfrm>
                <a:off x="3840329" y="2962649"/>
                <a:ext cx="169200" cy="317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F5CC62-3198-B44B-C6A0-98357606049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31329" y="2954009"/>
                  <a:ext cx="186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C867B15-CD03-E083-AB01-1362B38D8307}"/>
                    </a:ext>
                  </a:extLst>
                </p14:cNvPr>
                <p14:cNvContentPartPr/>
                <p14:nvPr/>
              </p14:nvContentPartPr>
              <p14:xfrm>
                <a:off x="4098809" y="3096929"/>
                <a:ext cx="228600" cy="223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C867B15-CD03-E083-AB01-1362B38D830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90169" y="3088289"/>
                  <a:ext cx="2462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3FD7330-6FD5-3FBC-B462-966A56800C9D}"/>
              </a:ext>
            </a:extLst>
          </p:cNvPr>
          <p:cNvGrpSpPr/>
          <p:nvPr/>
        </p:nvGrpSpPr>
        <p:grpSpPr>
          <a:xfrm>
            <a:off x="5182409" y="3118169"/>
            <a:ext cx="1017360" cy="376200"/>
            <a:chOff x="5182409" y="3118169"/>
            <a:chExt cx="10173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36FE142-551F-8403-B62E-3139E594FD9E}"/>
                    </a:ext>
                  </a:extLst>
                </p14:cNvPr>
                <p14:cNvContentPartPr/>
                <p14:nvPr/>
              </p14:nvContentPartPr>
              <p14:xfrm>
                <a:off x="5191409" y="3173969"/>
                <a:ext cx="6840" cy="892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36FE142-551F-8403-B62E-3139E594FD9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82409" y="3164969"/>
                  <a:ext cx="24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9A8FD6B-77A7-4DF7-C66F-74654F5DA988}"/>
                    </a:ext>
                  </a:extLst>
                </p14:cNvPr>
                <p14:cNvContentPartPr/>
                <p14:nvPr/>
              </p14:nvContentPartPr>
              <p14:xfrm>
                <a:off x="5182409" y="3146969"/>
                <a:ext cx="222480" cy="178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9A8FD6B-77A7-4DF7-C66F-74654F5DA98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73769" y="3138329"/>
                  <a:ext cx="240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07A4A2-1206-EC70-35EE-EB9C37B6C251}"/>
                    </a:ext>
                  </a:extLst>
                </p14:cNvPr>
                <p14:cNvContentPartPr/>
                <p14:nvPr/>
              </p14:nvContentPartPr>
              <p14:xfrm>
                <a:off x="5548889" y="3150929"/>
                <a:ext cx="136080" cy="343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07A4A2-1206-EC70-35EE-EB9C37B6C2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40249" y="3141929"/>
                  <a:ext cx="1537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D60D745-2C6C-9C4D-8CF3-00BA393D3C16}"/>
                    </a:ext>
                  </a:extLst>
                </p14:cNvPr>
                <p14:cNvContentPartPr/>
                <p14:nvPr/>
              </p14:nvContentPartPr>
              <p14:xfrm>
                <a:off x="5780369" y="3141929"/>
                <a:ext cx="142560" cy="121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D60D745-2C6C-9C4D-8CF3-00BA393D3C1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71729" y="3133289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8B3AA46-F17B-DF16-36A0-D93C142A4CC2}"/>
                    </a:ext>
                  </a:extLst>
                </p14:cNvPr>
                <p14:cNvContentPartPr/>
                <p14:nvPr/>
              </p14:nvContentPartPr>
              <p14:xfrm>
                <a:off x="6091049" y="3118169"/>
                <a:ext cx="108720" cy="185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8B3AA46-F17B-DF16-36A0-D93C142A4C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82409" y="3109529"/>
                  <a:ext cx="1263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0BCA688C-EE8B-227F-5B78-6B5F4B4773BC}"/>
                  </a:ext>
                </a:extLst>
              </p14:cNvPr>
              <p14:cNvContentPartPr/>
              <p14:nvPr/>
            </p14:nvContentPartPr>
            <p14:xfrm>
              <a:off x="6789809" y="3062729"/>
              <a:ext cx="254880" cy="2145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BCA688C-EE8B-227F-5B78-6B5F4B4773B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780809" y="3054089"/>
                <a:ext cx="272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635E50C-4C0C-B933-4E2A-091D4487FBE8}"/>
                  </a:ext>
                </a:extLst>
              </p14:cNvPr>
              <p14:cNvContentPartPr/>
              <p14:nvPr/>
            </p14:nvContentPartPr>
            <p14:xfrm>
              <a:off x="7282649" y="3065609"/>
              <a:ext cx="236880" cy="1216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635E50C-4C0C-B933-4E2A-091D4487FBE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273649" y="3056609"/>
                <a:ext cx="254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C3DB9E2-3CD2-0722-A6E7-3FF71D94D148}"/>
                  </a:ext>
                </a:extLst>
              </p14:cNvPr>
              <p14:cNvContentPartPr/>
              <p14:nvPr/>
            </p14:nvContentPartPr>
            <p14:xfrm>
              <a:off x="8155649" y="2889209"/>
              <a:ext cx="153720" cy="3369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C3DB9E2-3CD2-0722-A6E7-3FF71D94D14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147009" y="2880209"/>
                <a:ext cx="17136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9F36720-FC0D-6742-B475-5CA68B946E08}"/>
              </a:ext>
            </a:extLst>
          </p:cNvPr>
          <p:cNvGrpSpPr/>
          <p:nvPr/>
        </p:nvGrpSpPr>
        <p:grpSpPr>
          <a:xfrm>
            <a:off x="8480009" y="2951489"/>
            <a:ext cx="503280" cy="453600"/>
            <a:chOff x="8480009" y="2951489"/>
            <a:chExt cx="50328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CAA512D-CC98-15FD-FE0F-1851548D34AE}"/>
                    </a:ext>
                  </a:extLst>
                </p14:cNvPr>
                <p14:cNvContentPartPr/>
                <p14:nvPr/>
              </p14:nvContentPartPr>
              <p14:xfrm>
                <a:off x="8480009" y="3078209"/>
                <a:ext cx="109800" cy="198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CAA512D-CC98-15FD-FE0F-1851548D34A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71009" y="3069569"/>
                  <a:ext cx="127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5090955-F3F9-6F6A-BA41-EA01438AA9F1}"/>
                    </a:ext>
                  </a:extLst>
                </p14:cNvPr>
                <p14:cNvContentPartPr/>
                <p14:nvPr/>
              </p14:nvContentPartPr>
              <p14:xfrm>
                <a:off x="8680169" y="2951489"/>
                <a:ext cx="173520" cy="453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5090955-F3F9-6F6A-BA41-EA01438AA9F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71529" y="2942489"/>
                  <a:ext cx="1911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3D29631-B8EA-0D19-2F69-2720DB43F56C}"/>
                    </a:ext>
                  </a:extLst>
                </p14:cNvPr>
                <p14:cNvContentPartPr/>
                <p14:nvPr/>
              </p14:nvContentPartPr>
              <p14:xfrm>
                <a:off x="8958089" y="3089369"/>
                <a:ext cx="25200" cy="162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3D29631-B8EA-0D19-2F69-2720DB43F56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49089" y="3080369"/>
                  <a:ext cx="4284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90FE9B0-579A-C124-A8A9-F21562B32800}"/>
                  </a:ext>
                </a:extLst>
              </p14:cNvPr>
              <p14:cNvContentPartPr/>
              <p14:nvPr/>
            </p14:nvContentPartPr>
            <p14:xfrm>
              <a:off x="9216929" y="3106289"/>
              <a:ext cx="171720" cy="1616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90FE9B0-579A-C124-A8A9-F21562B3280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208289" y="3097289"/>
                <a:ext cx="189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9132149-995E-53D8-7953-D4600E6AB0A2}"/>
                  </a:ext>
                </a:extLst>
              </p14:cNvPr>
              <p14:cNvContentPartPr/>
              <p14:nvPr/>
            </p14:nvContentPartPr>
            <p14:xfrm>
              <a:off x="9300809" y="2914409"/>
              <a:ext cx="21600" cy="406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9132149-995E-53D8-7953-D4600E6AB0A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292169" y="2905769"/>
                <a:ext cx="3924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85D3AF2-280F-77F8-AAD8-C4B75E915F4F}"/>
              </a:ext>
            </a:extLst>
          </p:cNvPr>
          <p:cNvGrpSpPr/>
          <p:nvPr/>
        </p:nvGrpSpPr>
        <p:grpSpPr>
          <a:xfrm>
            <a:off x="10133489" y="3118529"/>
            <a:ext cx="1041840" cy="200520"/>
            <a:chOff x="10133489" y="3118529"/>
            <a:chExt cx="10418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1204202-0BA7-67E6-C6C5-AD35197BD650}"/>
                    </a:ext>
                  </a:extLst>
                </p14:cNvPr>
                <p14:cNvContentPartPr/>
                <p14:nvPr/>
              </p14:nvContentPartPr>
              <p14:xfrm>
                <a:off x="10133489" y="3140489"/>
                <a:ext cx="357840" cy="178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1204202-0BA7-67E6-C6C5-AD35197BD6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124489" y="3131489"/>
                  <a:ext cx="375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FC0857-CF41-A7F7-0FF8-AC80E15A1BF8}"/>
                    </a:ext>
                  </a:extLst>
                </p14:cNvPr>
                <p14:cNvContentPartPr/>
                <p14:nvPr/>
              </p14:nvContentPartPr>
              <p14:xfrm>
                <a:off x="10642889" y="3118529"/>
                <a:ext cx="532440" cy="171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FC0857-CF41-A7F7-0FF8-AC80E15A1BF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33889" y="3109529"/>
                  <a:ext cx="5500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B611276-E7CF-DB93-4241-7B1A5A345187}"/>
              </a:ext>
            </a:extLst>
          </p:cNvPr>
          <p:cNvGrpSpPr/>
          <p:nvPr/>
        </p:nvGrpSpPr>
        <p:grpSpPr>
          <a:xfrm>
            <a:off x="390809" y="3819449"/>
            <a:ext cx="1000440" cy="571320"/>
            <a:chOff x="390809" y="3819449"/>
            <a:chExt cx="100044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5CB6549-7B03-72BE-9644-B867C2404D91}"/>
                    </a:ext>
                  </a:extLst>
                </p14:cNvPr>
                <p14:cNvContentPartPr/>
                <p14:nvPr/>
              </p14:nvContentPartPr>
              <p14:xfrm>
                <a:off x="390809" y="3985409"/>
                <a:ext cx="223200" cy="1602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5CB6549-7B03-72BE-9644-B867C2404D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1809" y="3976769"/>
                  <a:ext cx="240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1A3A19E-4DE3-DE5E-9CCF-C3407C9CAEA5}"/>
                    </a:ext>
                  </a:extLst>
                </p14:cNvPr>
                <p14:cNvContentPartPr/>
                <p14:nvPr/>
              </p14:nvContentPartPr>
              <p14:xfrm>
                <a:off x="412049" y="3824129"/>
                <a:ext cx="23760" cy="566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1A3A19E-4DE3-DE5E-9CCF-C3407C9CAEA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3409" y="3815489"/>
                  <a:ext cx="4140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737EDBC-C3BE-9C22-69EB-EEE7919F3BBC}"/>
                    </a:ext>
                  </a:extLst>
                </p14:cNvPr>
                <p14:cNvContentPartPr/>
                <p14:nvPr/>
              </p14:nvContentPartPr>
              <p14:xfrm>
                <a:off x="774569" y="3937889"/>
                <a:ext cx="107640" cy="282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737EDBC-C3BE-9C22-69EB-EEE7919F3B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5569" y="3928889"/>
                  <a:ext cx="125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B69950-45FD-4D5F-53E0-2626F7B9F2AD}"/>
                    </a:ext>
                  </a:extLst>
                </p14:cNvPr>
                <p14:cNvContentPartPr/>
                <p14:nvPr/>
              </p14:nvContentPartPr>
              <p14:xfrm>
                <a:off x="1010009" y="3940409"/>
                <a:ext cx="107640" cy="257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B69950-45FD-4D5F-53E0-2626F7B9F2A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1009" y="3931769"/>
                  <a:ext cx="125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45855A-AF55-0C19-7112-71EAB4C9568B}"/>
                    </a:ext>
                  </a:extLst>
                </p14:cNvPr>
                <p14:cNvContentPartPr/>
                <p14:nvPr/>
              </p14:nvContentPartPr>
              <p14:xfrm>
                <a:off x="1258049" y="3988289"/>
                <a:ext cx="133200" cy="190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45855A-AF55-0C19-7112-71EAB4C9568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249409" y="3979649"/>
                  <a:ext cx="150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EEC09E9-0DBF-E9F7-B77F-16433865B00C}"/>
                    </a:ext>
                  </a:extLst>
                </p14:cNvPr>
                <p14:cNvContentPartPr/>
                <p14:nvPr/>
              </p14:nvContentPartPr>
              <p14:xfrm>
                <a:off x="1318889" y="3819449"/>
                <a:ext cx="16560" cy="42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EEC09E9-0DBF-E9F7-B77F-16433865B00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310249" y="3810449"/>
                  <a:ext cx="342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E780D56-AEC9-9A37-810D-782809B7AC2A}"/>
              </a:ext>
            </a:extLst>
          </p:cNvPr>
          <p:cNvGrpSpPr/>
          <p:nvPr/>
        </p:nvGrpSpPr>
        <p:grpSpPr>
          <a:xfrm>
            <a:off x="2155889" y="3910889"/>
            <a:ext cx="1078560" cy="285840"/>
            <a:chOff x="2155889" y="3910889"/>
            <a:chExt cx="107856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41445E6-D80E-86EC-7E6B-3E3997CC17A4}"/>
                    </a:ext>
                  </a:extLst>
                </p14:cNvPr>
                <p14:cNvContentPartPr/>
                <p14:nvPr/>
              </p14:nvContentPartPr>
              <p14:xfrm>
                <a:off x="2155889" y="3943649"/>
                <a:ext cx="10800" cy="250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41445E6-D80E-86EC-7E6B-3E3997CC17A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46889" y="3935009"/>
                  <a:ext cx="28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4B2F304-02D1-F295-E02F-C0AD5767A920}"/>
                    </a:ext>
                  </a:extLst>
                </p14:cNvPr>
                <p14:cNvContentPartPr/>
                <p14:nvPr/>
              </p14:nvContentPartPr>
              <p14:xfrm>
                <a:off x="2177129" y="3956249"/>
                <a:ext cx="193680" cy="209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4B2F304-02D1-F295-E02F-C0AD5767A92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68489" y="3947609"/>
                  <a:ext cx="211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A39E915-152E-37ED-6868-5232AED28174}"/>
                    </a:ext>
                  </a:extLst>
                </p14:cNvPr>
                <p14:cNvContentPartPr/>
                <p14:nvPr/>
              </p14:nvContentPartPr>
              <p14:xfrm>
                <a:off x="2491769" y="3977489"/>
                <a:ext cx="194400" cy="219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A39E915-152E-37ED-6868-5232AED2817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82769" y="3968489"/>
                  <a:ext cx="21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5AD382-15EA-5803-DAD9-238EF2693FFA}"/>
                    </a:ext>
                  </a:extLst>
                </p14:cNvPr>
                <p14:cNvContentPartPr/>
                <p14:nvPr/>
              </p14:nvContentPartPr>
              <p14:xfrm>
                <a:off x="2769329" y="3910889"/>
                <a:ext cx="166320" cy="235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5AD382-15EA-5803-DAD9-238EF2693F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60689" y="3902249"/>
                  <a:ext cx="183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6ACB47-7DE4-1131-56DC-DFBB7282B02D}"/>
                    </a:ext>
                  </a:extLst>
                </p14:cNvPr>
                <p14:cNvContentPartPr/>
                <p14:nvPr/>
              </p14:nvContentPartPr>
              <p14:xfrm>
                <a:off x="3060209" y="3971729"/>
                <a:ext cx="174240" cy="185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6ACB47-7DE4-1131-56DC-DFBB7282B0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51209" y="3963089"/>
                  <a:ext cx="19188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7BB25A5-E5C9-E45A-E067-AC71E6DF3052}"/>
                  </a:ext>
                </a:extLst>
              </p14:cNvPr>
              <p14:cNvContentPartPr/>
              <p14:nvPr/>
            </p14:nvContentPartPr>
            <p14:xfrm>
              <a:off x="3068129" y="3744209"/>
              <a:ext cx="14040" cy="194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7BB25A5-E5C9-E45A-E067-AC71E6DF305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059489" y="3735569"/>
                <a:ext cx="316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04CE574-C316-B3A2-C786-6DE65CF27A5B}"/>
                  </a:ext>
                </a:extLst>
              </p14:cNvPr>
              <p14:cNvContentPartPr/>
              <p14:nvPr/>
            </p14:nvContentPartPr>
            <p14:xfrm>
              <a:off x="3897929" y="3794249"/>
              <a:ext cx="322200" cy="3664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04CE574-C316-B3A2-C786-6DE65CF27A5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888929" y="3785609"/>
                <a:ext cx="33984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075CCAD-3A78-4E3E-EC4D-ED122B731923}"/>
              </a:ext>
            </a:extLst>
          </p:cNvPr>
          <p:cNvGrpSpPr/>
          <p:nvPr/>
        </p:nvGrpSpPr>
        <p:grpSpPr>
          <a:xfrm>
            <a:off x="4656449" y="3817289"/>
            <a:ext cx="991440" cy="573120"/>
            <a:chOff x="4656449" y="3817289"/>
            <a:chExt cx="99144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9D1BE3B-AF09-83BC-19A8-688BBF39C481}"/>
                    </a:ext>
                  </a:extLst>
                </p14:cNvPr>
                <p14:cNvContentPartPr/>
                <p14:nvPr/>
              </p14:nvContentPartPr>
              <p14:xfrm>
                <a:off x="4680569" y="4024289"/>
                <a:ext cx="218160" cy="132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9D1BE3B-AF09-83BC-19A8-688BBF39C48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71929" y="4015649"/>
                  <a:ext cx="235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9507305-3A21-6D0C-A392-340CA96DDB77}"/>
                    </a:ext>
                  </a:extLst>
                </p14:cNvPr>
                <p14:cNvContentPartPr/>
                <p14:nvPr/>
              </p14:nvContentPartPr>
              <p14:xfrm>
                <a:off x="4656449" y="3872369"/>
                <a:ext cx="52920" cy="518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9507305-3A21-6D0C-A392-340CA96DDB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47809" y="3863369"/>
                  <a:ext cx="705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6F01C32-45F0-B33C-2059-3F7EFC6BB808}"/>
                    </a:ext>
                  </a:extLst>
                </p14:cNvPr>
                <p14:cNvContentPartPr/>
                <p14:nvPr/>
              </p14:nvContentPartPr>
              <p14:xfrm>
                <a:off x="4952369" y="4041209"/>
                <a:ext cx="150480" cy="122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6F01C32-45F0-B33C-2059-3F7EFC6BB80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43369" y="4032569"/>
                  <a:ext cx="168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CDEA4A5-EC4A-6A3D-09FE-2EA2317ED782}"/>
                    </a:ext>
                  </a:extLst>
                </p14:cNvPr>
                <p14:cNvContentPartPr/>
                <p14:nvPr/>
              </p14:nvContentPartPr>
              <p14:xfrm>
                <a:off x="5157929" y="4001249"/>
                <a:ext cx="184320" cy="144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CDEA4A5-EC4A-6A3D-09FE-2EA2317ED7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49289" y="3992249"/>
                  <a:ext cx="201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A17FBA5-930B-DB09-A196-85CC0974A87C}"/>
                    </a:ext>
                  </a:extLst>
                </p14:cNvPr>
                <p14:cNvContentPartPr/>
                <p14:nvPr/>
              </p14:nvContentPartPr>
              <p14:xfrm>
                <a:off x="5474729" y="4024289"/>
                <a:ext cx="173160" cy="150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A17FBA5-930B-DB09-A196-85CC0974A87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66089" y="4015649"/>
                  <a:ext cx="190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FC56CDD-FCEE-7535-82FB-2525F6D55FB5}"/>
                    </a:ext>
                  </a:extLst>
                </p14:cNvPr>
                <p14:cNvContentPartPr/>
                <p14:nvPr/>
              </p14:nvContentPartPr>
              <p14:xfrm>
                <a:off x="5582729" y="3817289"/>
                <a:ext cx="11520" cy="51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FC56CDD-FCEE-7535-82FB-2525F6D55FB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574089" y="3808289"/>
                  <a:ext cx="291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6C18DD9-4CDD-EF65-ABAF-6C1931A77CFF}"/>
              </a:ext>
            </a:extLst>
          </p:cNvPr>
          <p:cNvGrpSpPr/>
          <p:nvPr/>
        </p:nvGrpSpPr>
        <p:grpSpPr>
          <a:xfrm>
            <a:off x="5853449" y="3775529"/>
            <a:ext cx="662040" cy="393840"/>
            <a:chOff x="5853449" y="3775529"/>
            <a:chExt cx="66204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F2363B4-1682-86E5-97AE-49273B49E750}"/>
                    </a:ext>
                  </a:extLst>
                </p14:cNvPr>
                <p14:cNvContentPartPr/>
                <p14:nvPr/>
              </p14:nvContentPartPr>
              <p14:xfrm>
                <a:off x="5853449" y="3775529"/>
                <a:ext cx="132120" cy="375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F2363B4-1682-86E5-97AE-49273B49E75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44449" y="3766889"/>
                  <a:ext cx="1497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9EAC42D-E26A-3595-9E8A-1C975FF3B10A}"/>
                    </a:ext>
                  </a:extLst>
                </p14:cNvPr>
                <p14:cNvContentPartPr/>
                <p14:nvPr/>
              </p14:nvContentPartPr>
              <p14:xfrm>
                <a:off x="6093209" y="3934649"/>
                <a:ext cx="144000" cy="234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9EAC42D-E26A-3595-9E8A-1C975FF3B10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84209" y="3925649"/>
                  <a:ext cx="161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D91F0D4-B075-DA63-A4F4-6FD2EBF8CD98}"/>
                    </a:ext>
                  </a:extLst>
                </p14:cNvPr>
                <p14:cNvContentPartPr/>
                <p14:nvPr/>
              </p14:nvContentPartPr>
              <p14:xfrm>
                <a:off x="6405329" y="3900809"/>
                <a:ext cx="110160" cy="223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D91F0D4-B075-DA63-A4F4-6FD2EBF8CD9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96329" y="3891809"/>
                  <a:ext cx="12780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D9A5E94-DB4E-1AF5-C9C7-309806F9F8D9}"/>
              </a:ext>
            </a:extLst>
          </p:cNvPr>
          <p:cNvGrpSpPr/>
          <p:nvPr/>
        </p:nvGrpSpPr>
        <p:grpSpPr>
          <a:xfrm>
            <a:off x="7214969" y="3963449"/>
            <a:ext cx="1036080" cy="510120"/>
            <a:chOff x="7214969" y="3963449"/>
            <a:chExt cx="103608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E242DFD-4CD2-9487-4C5F-AD0565BBED87}"/>
                    </a:ext>
                  </a:extLst>
                </p14:cNvPr>
                <p14:cNvContentPartPr/>
                <p14:nvPr/>
              </p14:nvContentPartPr>
              <p14:xfrm>
                <a:off x="7247369" y="3968849"/>
                <a:ext cx="51480" cy="185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E242DFD-4CD2-9487-4C5F-AD0565BBED8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38369" y="3960209"/>
                  <a:ext cx="69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882A573-C5AF-E922-1685-BA9D101E0A37}"/>
                    </a:ext>
                  </a:extLst>
                </p14:cNvPr>
                <p14:cNvContentPartPr/>
                <p14:nvPr/>
              </p14:nvContentPartPr>
              <p14:xfrm>
                <a:off x="7214969" y="3996209"/>
                <a:ext cx="203400" cy="2361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882A573-C5AF-E922-1685-BA9D101E0A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05969" y="3987209"/>
                  <a:ext cx="221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19CED6F-1C35-407F-248D-3D943368F9C5}"/>
                    </a:ext>
                  </a:extLst>
                </p14:cNvPr>
                <p14:cNvContentPartPr/>
                <p14:nvPr/>
              </p14:nvContentPartPr>
              <p14:xfrm>
                <a:off x="7555169" y="4057409"/>
                <a:ext cx="135720" cy="416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19CED6F-1C35-407F-248D-3D943368F9C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46529" y="4048769"/>
                  <a:ext cx="1533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B48B9DF-AB86-3F6D-046A-23270CBDE30B}"/>
                    </a:ext>
                  </a:extLst>
                </p14:cNvPr>
                <p14:cNvContentPartPr/>
                <p14:nvPr/>
              </p14:nvContentPartPr>
              <p14:xfrm>
                <a:off x="7823009" y="4016009"/>
                <a:ext cx="163800" cy="150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B48B9DF-AB86-3F6D-046A-23270CBDE30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14369" y="4007009"/>
                  <a:ext cx="181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3389D6C-9785-E061-9A3A-B1D717FA035D}"/>
                    </a:ext>
                  </a:extLst>
                </p14:cNvPr>
                <p14:cNvContentPartPr/>
                <p14:nvPr/>
              </p14:nvContentPartPr>
              <p14:xfrm>
                <a:off x="8100929" y="3963449"/>
                <a:ext cx="150120" cy="246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3389D6C-9785-E061-9A3A-B1D717FA035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91929" y="3954809"/>
                  <a:ext cx="1677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BD9975D-BF94-3BEC-762B-1001C9FD0CD9}"/>
              </a:ext>
            </a:extLst>
          </p:cNvPr>
          <p:cNvGrpSpPr/>
          <p:nvPr/>
        </p:nvGrpSpPr>
        <p:grpSpPr>
          <a:xfrm>
            <a:off x="8669009" y="3969209"/>
            <a:ext cx="524160" cy="219240"/>
            <a:chOff x="8669009" y="3969209"/>
            <a:chExt cx="52416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9E5210B-A561-727C-7136-02AE64E0F821}"/>
                    </a:ext>
                  </a:extLst>
                </p14:cNvPr>
                <p14:cNvContentPartPr/>
                <p14:nvPr/>
              </p14:nvContentPartPr>
              <p14:xfrm>
                <a:off x="8669009" y="3969209"/>
                <a:ext cx="155880" cy="219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9E5210B-A561-727C-7136-02AE64E0F82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60009" y="3960209"/>
                  <a:ext cx="173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5D7DB3-E82E-A3B5-3587-8C26032053F7}"/>
                    </a:ext>
                  </a:extLst>
                </p14:cNvPr>
                <p14:cNvContentPartPr/>
                <p14:nvPr/>
              </p14:nvContentPartPr>
              <p14:xfrm>
                <a:off x="8979689" y="3972449"/>
                <a:ext cx="213480" cy="191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5D7DB3-E82E-A3B5-3587-8C26032053F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70689" y="3963449"/>
                  <a:ext cx="2311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8C80A5A-52A5-7408-42F6-F8D86C2FF373}"/>
              </a:ext>
            </a:extLst>
          </p:cNvPr>
          <p:cNvGrpSpPr/>
          <p:nvPr/>
        </p:nvGrpSpPr>
        <p:grpSpPr>
          <a:xfrm>
            <a:off x="9679529" y="3995489"/>
            <a:ext cx="205920" cy="232200"/>
            <a:chOff x="9679529" y="3995489"/>
            <a:chExt cx="20592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EAA10D8-665D-B061-84BC-A7E1F8408676}"/>
                    </a:ext>
                  </a:extLst>
                </p14:cNvPr>
                <p14:cNvContentPartPr/>
                <p14:nvPr/>
              </p14:nvContentPartPr>
              <p14:xfrm>
                <a:off x="9679529" y="4046969"/>
                <a:ext cx="31680" cy="106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EAA10D8-665D-B061-84BC-A7E1F840867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70889" y="4037969"/>
                  <a:ext cx="49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ED651BF-6F54-58CA-483C-8A3C20E80DAD}"/>
                    </a:ext>
                  </a:extLst>
                </p14:cNvPr>
                <p14:cNvContentPartPr/>
                <p14:nvPr/>
              </p14:nvContentPartPr>
              <p14:xfrm>
                <a:off x="9680969" y="3995489"/>
                <a:ext cx="204480" cy="232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ED651BF-6F54-58CA-483C-8A3C20E80DA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72329" y="3986849"/>
                  <a:ext cx="2221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ACB864D-21F7-FD23-B242-8507C35FF5E3}"/>
              </a:ext>
            </a:extLst>
          </p:cNvPr>
          <p:cNvGrpSpPr/>
          <p:nvPr/>
        </p:nvGrpSpPr>
        <p:grpSpPr>
          <a:xfrm>
            <a:off x="10122689" y="3852569"/>
            <a:ext cx="931680" cy="320760"/>
            <a:chOff x="10122689" y="3852569"/>
            <a:chExt cx="93168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5C7D71-2443-DD9A-DF83-096FE0B4E73A}"/>
                    </a:ext>
                  </a:extLst>
                </p14:cNvPr>
                <p14:cNvContentPartPr/>
                <p14:nvPr/>
              </p14:nvContentPartPr>
              <p14:xfrm>
                <a:off x="10122689" y="3987929"/>
                <a:ext cx="183600" cy="181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5C7D71-2443-DD9A-DF83-096FE0B4E73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14049" y="3978929"/>
                  <a:ext cx="201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80AC756-4D35-7094-407D-D3F1B17A8BAA}"/>
                    </a:ext>
                  </a:extLst>
                </p14:cNvPr>
                <p14:cNvContentPartPr/>
                <p14:nvPr/>
              </p14:nvContentPartPr>
              <p14:xfrm>
                <a:off x="10178129" y="3852569"/>
                <a:ext cx="20520" cy="36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80AC756-4D35-7094-407D-D3F1B17A8BA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69129" y="3843929"/>
                  <a:ext cx="38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6B04A13-CA72-080D-3D4A-B6EFD3F072EF}"/>
                    </a:ext>
                  </a:extLst>
                </p14:cNvPr>
                <p14:cNvContentPartPr/>
                <p14:nvPr/>
              </p14:nvContentPartPr>
              <p14:xfrm>
                <a:off x="10397369" y="3996569"/>
                <a:ext cx="222120" cy="154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6B04A13-CA72-080D-3D4A-B6EFD3F072E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88369" y="3987929"/>
                  <a:ext cx="239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F784C19-D169-3188-8643-97D43B971CD4}"/>
                    </a:ext>
                  </a:extLst>
                </p14:cNvPr>
                <p14:cNvContentPartPr/>
                <p14:nvPr/>
              </p14:nvContentPartPr>
              <p14:xfrm>
                <a:off x="10706249" y="4007369"/>
                <a:ext cx="348120" cy="165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F784C19-D169-3188-8643-97D43B971CD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97609" y="3998369"/>
                  <a:ext cx="365760" cy="18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761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6</cp:revision>
  <dcterms:created xsi:type="dcterms:W3CDTF">2024-10-14T10:21:36Z</dcterms:created>
  <dcterms:modified xsi:type="dcterms:W3CDTF">2024-10-14T10:52:44Z</dcterms:modified>
</cp:coreProperties>
</file>