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4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24575,'1'1'0,"-1"-1"0,1 0 0,0 0 0,0 0 0,-1 1 0,1-1 0,0 0 0,-1 1 0,1-1 0,0 0 0,-1 1 0,1-1 0,-1 1 0,1-1 0,-1 1 0,1 0 0,-1-1 0,1 1 0,-1-1 0,1 1 0,-1 0 0,0-1 0,1 1 0,-1 0 0,0 0 0,1-1 0,-1 2 0,5 24 0,-4-22 0,6 89 0,-6 145 0,-3-117 0,2 217 0,0-1026 0,-1 681 0,2-21 0,-1 27 0,0 0 0,0 0 0,0 0 0,0 0 0,0 0 0,0 0 0,0 1 0,1-1 0,-1 0 0,0 0 0,1 0 0,-1 0 0,1 1 0,-1-1 0,1 0 0,-1 0 0,1 1 0,-1-1 0,1 0 0,0 1 0,-1-1 0,2 0 0,-1 1 0,-1 0 0,1 0 0,-1 0 0,1 0 0,-1 0 0,1 0 0,0 0 0,-1 1 0,1-1 0,-1 0 0,1 0 0,-1 1 0,0-1 0,1 0 0,-1 1 0,1-1 0,-1 0 0,1 1 0,-1-1 0,0 0 0,1 1 0,-1-1 0,0 1 0,1-1 0,-1 1 0,0-1 0,1 2 0,8 18 0,-6-13 0,104 268 0,-50-123 0,-50-133 0,1 0 0,1-1 0,1 0 0,20 29 0,-28-43 0,1 0 0,0-1 0,0 1 0,1-1 0,-1 1 0,1-1 0,0 0 0,-1 0 0,1-1 0,1 1 0,-1-1 0,0 0 0,0 0 0,1 0 0,0 0 0,-1-1 0,1 0 0,0 0 0,-1 0 0,1-1 0,0 1 0,0-1 0,0 0 0,-1-1 0,8 0 0,-7-1 0,0 0 0,-1 0 0,1-1 0,0 1 0,-1-1 0,1 0 0,-1 0 0,0-1 0,0 1 0,0-1 0,0 0 0,-1 0 0,0 0 0,6-10 0,5-8 0,18-45 0,-17 34 0,46-112 0,-25 56 0,-28 66 0,0 1 0,-2-1 0,-1 0 0,4-33 0,1-94 0,-7 71 0,-7 426 0,5-206 0,0-116 15,0 1 0,2-1 0,1 1 0,1-1 0,1 0 0,1 0 0,16 35 0,-16-44-139,1 0 0,1 0 1,0-1-1,1 0 0,1-1 0,0 0 1,1 0-1,1-2 0,0 1 0,0-1 1,23 14-1,-6-9-6702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0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2 24575,'-2'0'0,"-1"1"0,0-1 0,1 1 0,-1 0 0,0-1 0,1 1 0,0 0 0,-1 1 0,1-1 0,-1 0 0,1 1 0,0-1 0,0 1 0,0 0 0,0-1 0,0 1 0,0 0 0,1 0 0,-1 0 0,0 1 0,1-1 0,0 0 0,-1 1 0,1-1 0,0 0 0,0 1 0,0 2 0,-4 10 0,1 0 0,1-1 0,-2 24 0,4-29 0,-2 8 0,1 1 0,1 0 0,0 0 0,2-1 0,3 27 0,-3-39 0,0 1 0,1-1 0,0 0 0,0 1 0,0-1 0,0 0 0,1 0 0,0-1 0,0 1 0,1 0 0,-1-1 0,1 0 0,0 0 0,0 0 0,0 0 0,0-1 0,1 1 0,0-1 0,-1 0 0,1-1 0,7 4 0,-3-3 0,1 0 0,-1 0 0,1-1 0,-1 0 0,1-1 0,0 0 0,-1 0 0,1-1 0,0-1 0,-1 0 0,1 0 0,0 0 0,-1-1 0,1-1 0,-1 0 0,0 0 0,0-1 0,0 0 0,0 0 0,-1-1 0,0 0 0,0-1 0,13-10 0,-13 9 0,-1 0 0,1 0 0,-1-1 0,-1 0 0,1 0 0,-1 0 0,-1-1 0,0 0 0,0 0 0,-1 0 0,0-1 0,0 1 0,-1-1 0,0 0 0,-1 0 0,0 0 0,-1 0 0,0-1 0,0 1 0,-1 0 0,-1 0 0,-1-15 0,0 20 0,1 0 0,0 1 0,-1-1 0,0 1 0,0-1 0,0 1 0,-1 0 0,1-1 0,-1 1 0,0 1 0,0-1 0,-1 0 0,1 1 0,-1-1 0,-7-4 0,5 4 0,-1 0 0,1 1 0,-1 0 0,0 0 0,-1 0 0,1 1 0,0 0 0,-1 0 0,-12 0 0,11 1 0,0 0 0,1 1 0,-1 0 0,0 1 0,1 0 0,-1 0 0,0 1 0,1 0 0,0 0 0,-1 1 0,1 0 0,0 1 0,0 0 0,1 0 0,-1 1 0,1 0 0,0 0 0,-9 8 0,9-3 0,0 0 0,0 1 0,1-1 0,0 1 0,1 1 0,1-1 0,-1 1 0,2 0 0,-1 0 0,-1 18 0,2-5 0,0 0 0,2-1 0,1 1 0,4 31 0,-3-50-45,0-1-1,0 0 1,0 1-1,1-1 1,0 0-1,0 0 1,0 0-1,0 0 1,1 0-1,0 0 1,0-1-1,0 0 1,0 1-1,1-1 1,0 0-1,0 0 1,0-1-1,0 1 1,1-1-1,-1 0 1,1 0-1,0-1 1,0 1-1,0-1 0,0 0 1,0-1-1,0 1 1,0-1-1,8 1 1,28 5-6781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24575,'-11'206'0,"9"-191"0,0 1 0,1-1 0,1 1 0,0-1 0,3 18 0,-2-29 0,0 0 0,0 0 0,0 1 0,1-1 0,-1 0 0,1 0 0,0 0 0,0-1 0,1 1 0,-1 0 0,1-1 0,-1 1 0,1-1 0,0 0 0,1 0 0,-1 0 0,0-1 0,1 1 0,0-1 0,-1 0 0,1 0 0,8 3 0,-1-1 0,1 0 0,-1-1 0,1-1 0,0 0 0,0 0 0,0-1 0,0-1 0,0 0 0,0-1 0,0 0 0,0 0 0,0-2 0,16-4 0,-21 5 0,0-1 0,0 1 0,0-2 0,-1 1 0,1-1 0,-1 0 0,0 0 0,0 0 0,-1-1 0,1 0 0,-1 0 0,0 0 0,0-1 0,-1 0 0,0 0 0,0 0 0,0 0 0,-1-1 0,1 0 0,-2 1 0,1-1 0,-1 0 0,2-8 0,0-19-46,-1-1 0,-2 1 0,-5-55 0,1 38-1135,2 5-5645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24575,'0'0'0,"0"-1"0,0 1 0,0 0 0,0 0 0,0-1 0,0 1 0,1 0 0,-1-1 0,0 1 0,0 0 0,0 0 0,0-1 0,1 1 0,-1 0 0,0 0 0,0 0 0,1-1 0,-1 1 0,0 0 0,0 0 0,1 0 0,-1 0 0,0 0 0,1-1 0,-1 1 0,0 0 0,1 0 0,-1 0 0,0 0 0,0 0 0,1 0 0,-1 0 0,0 0 0,1 0 0,-1 0 0,0 0 0,1 0 0,-1 0 0,0 0 0,0 1 0,1-1 0,-1 0 0,17 6 0,1 4 0,0 1 0,-1 0 0,0 2 0,26 25 0,52 65 0,-68-72 0,-2 1 0,-2 2 0,29 52 0,-44-69 0,0-1 0,-1 2 0,-1-1 0,-1 1 0,0 0 0,-2 0 0,0 1 0,0-1 0,-2 1 0,-1 19 0,0-31 0,-1 1 0,-1 0 0,1-1 0,-1 1 0,-1-1 0,1 0 0,-1 1 0,0-1 0,-1-1 0,0 1 0,0 0 0,0-1 0,-1 0 0,0 0 0,0 0 0,0-1 0,-1 1 0,-12 8 0,13-11 0,-1 1 0,0-1 0,0 0 0,0-1 0,0 1 0,0-1 0,0 0 0,-1-1 0,1 1 0,-1-1 0,1-1 0,-1 1 0,0-1 0,1 0 0,-1-1 0,1 1 0,-1-1 0,1-1 0,-1 1 0,1-1 0,0 0 0,-9-5 0,9 4 0,0-1 0,1 1 0,-1-1 0,1-1 0,0 1 0,0-1 0,1 0 0,-1 0 0,1 0 0,0-1 0,1 1 0,-1-1 0,1 0 0,0 0 0,0 0 0,1-1 0,0 1 0,0-1 0,1 1 0,-2-11 0,0-12 0,1-1 0,1 0 0,4-39 0,-1 38 0,-1 20 0,-1 0 0,2 0 0,0 0 0,0 0 0,1 0 0,0 1 0,1-1 0,0 1 0,1 0 0,0 0 0,1 0 0,0 1 0,0 0 0,1 0 0,0 0 0,0 1 0,13-10 0,14-14-91,4-4-546,39-45 0,-41 34-6189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24575,'9'6'0,"0"0"0,0 1 0,-1 0 0,0 0 0,0 1 0,-1 0 0,0 0 0,7 11 0,20 22 0,26 24 0,-2 2 0,61 94 0,-116-156 0,14 21 0,-17-26 0,0-1 0,0 1 0,0 0 0,0-1 0,0 1 0,0 0 0,0-1 0,0 1 0,0 0 0,0-1 0,0 1 0,0 0 0,0-1 0,0 1 0,0 0 0,0-1 0,0 1 0,0 0 0,1 0 0,-1-1 0,0 1 0,0 0 0,0-1 0,0 1 0,1 0 0,-1 0 0,0-1 0,0 1 0,1 0 0,-1 0 0,0 0 0,0-1 0,1 1 0,-1 0 0,0 0 0,1 0 0,-1 0 0,0 0 0,0-1 0,1 1 0,-1 0 0,0 0 0,1 0 0,-1 0 0,0 0 0,1 0 0,-1 0 0,0 0 0,1 0 0,-1 0 0,0 0 0,1 1 0,-1-1 0,0 0 0,1 0 0,-1 0 0,0 0 0,0 0 0,1 1 0,-1-1 0,0 0 0,1 0 0,-1 0 0,0 1 0,0-1 0,0 0 0,1 0 0,-1 1 0,0 0 0,10-114 0,17-58-1365,-21 118-5461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24575,'8'5'0,"0"1"0,-1 0 0,0 1 0,0-1 0,-1 1 0,0 1 0,0-1 0,0 1 0,4 10 0,4 2 0,6 12 0,-1 2 0,20 49 0,-4-7 0,-34-75 0,-1 0 0,0 0 0,1 0 0,-1 0 0,1 0 0,0 0 0,-1 0 0,1 0 0,0-1 0,-1 1 0,1 0 0,0 0 0,0-1 0,0 1 0,0 0 0,1 0 0,-1-1 0,-1 0 0,1 0 0,-1 0 0,0 0 0,1 0 0,-1-1 0,1 1 0,-1 0 0,1 0 0,-1 0 0,0-1 0,1 1 0,-1 0 0,0 0 0,1-1 0,-1 1 0,0 0 0,0-1 0,1 1 0,-1 0 0,0-1 0,0 1 0,1-1 0,-1 1 0,0 0 0,0-1 0,0 0 0,11-45 0,-9 29 0,35-111 0,-31 110 0,1 1 0,1 0 0,1 1 0,0 0 0,15-19 0,-22 31 0,2 1 0,-1-1 0,0 1 0,1 0 0,-1 0 0,1 0 0,0 0 0,0 0 0,0 1 0,0 0 0,0 0 0,1 0 0,-1 0 0,1 1 0,0-1 0,7 0 0,-8 2 0,0 0 0,0 0 0,0 0 0,-1 1 0,1 0 0,0-1 0,-1 2 0,1-1 0,0 0 0,-1 1 0,1-1 0,-1 1 0,0 0 0,0 0 0,1 0 0,-1 1 0,-1-1 0,1 1 0,0-1 0,4 7 0,3 4 0,-1 1 0,0 1 0,0 0 0,9 26 0,21 70 0,-18-49 0,21 41-1365,-20-59-5461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24575,'-5'0'0,"0"1"0,0 1 0,-1-1 0,1 0 0,0 1 0,0 0 0,0 1 0,1-1 0,-1 1 0,1 0 0,-1 0 0,1 0 0,-5 5 0,-8 7 0,-23 28 0,30-31 0,0 0 0,1 1 0,1 0 0,0 1 0,1 0 0,0 0 0,2 1 0,-1 0 0,-3 16 0,4-4 0,0 0 0,2 1 0,1-1 0,2 37 0,0-54 0,1 0 0,0 1 0,0-1 0,1 0 0,0 0 0,1 0 0,0 0 0,1 0 0,0-1 0,0 1 0,1-1 0,0 0 0,1 0 0,0-1 0,0 0 0,1 0 0,0 0 0,0-1 0,1 0 0,0 0 0,0-1 0,1 0 0,0-1 0,0 1 0,0-2 0,0 1 0,1-1 0,0-1 0,0 0 0,0 0 0,0-1 0,0 0 0,0-1 0,15 0 0,-11 0 0,-1 0 0,0-2 0,1 1 0,-1-2 0,0 1 0,24-8 0,-34 8 0,0 0 0,0 0 0,1-1 0,-1 0 0,0 1 0,0-1 0,0 0 0,0-1 0,-1 1 0,1 0 0,-1-1 0,1 1 0,-1-1 0,0 0 0,0 0 0,0 0 0,0 0 0,-1 0 0,1 0 0,-1-1 0,0 1 0,0 0 0,0-1 0,0 1 0,0-1 0,-1 1 0,0-1 0,1 1 0,-1-1 0,-1-4 0,0 2 5,0 0-1,0 0 1,0 0-1,-1 0 0,0 0 1,0 0-1,0 0 1,-1 1-1,0-1 1,0 1-1,-1 0 0,1 0 1,-1 0-1,0 0 1,0 1-1,-1-1 1,1 1-1,-1 0 1,0 0-1,0 1 0,-1 0 1,1 0-1,-1 0 1,1 0-1,-1 1 1,-8-3-1,6 3-75,1 0 1,0 0-1,-1 0 0,0 1 0,1 1 1,-1-1-1,0 1 0,0 0 1,1 1-1,-1-1 0,0 2 0,1-1 1,-1 1-1,1 0 0,0 1 1,0-1-1,-1 2 0,2-1 0,-1 1 1,-10 6-1,-15 23-6755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8 0,0 8 0,9 9 0,4 2 0,8 8 0,1 4 0,0-7 0,-2-11-8191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24575,'0'-5'0,"0"4"0,0 10 0,0 14 0,0 2-8191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28 107 24575,'-2'3'0,"0"1"0,0-1 0,0 0 0,0 1 0,0-1 0,1 1 0,0 0 0,-1-1 0,1 1 0,1 0 0,-2 4 0,-2 48 0,3-38 0,0 2 0,-2 8 0,4 56 0,-1-77 0,1 0 0,0 1 0,1-1 0,-1 0 0,2-1 0,-1 1 0,0 0 0,1 0 0,1-1 0,-1 0 0,1 0 0,0 0 0,5 7 0,-4-10 0,-1 1 0,1 0 0,0-1 0,0 0 0,0 0 0,0 0 0,0-1 0,1 0 0,-1 0 0,1 0 0,0-1 0,-1 0 0,1 0 0,0 0 0,0-1 0,0 1 0,7-2 0,-7 1 0,-1-1 0,1 1 0,-1-1 0,1 0 0,-1-1 0,1 1 0,-1-1 0,0 0 0,0 0 0,0-1 0,0 0 0,0 0 0,0 0 0,-1 0 0,0-1 0,1 1 0,5-8 0,-5 3 0,0 0 0,-1-1 0,0 1 0,0-1 0,-1 0 0,0 0 0,-1 0 0,0 0 0,1-10 0,0-5 0,-2 1 0,-2-30 0,0 41 0,0 18 0,0 19 0,2-17 0,1 0 0,0 0 0,0 0 0,0 0 0,1 0 0,1-1 0,-1 1 0,1-1 0,0 0 0,1 0 0,9 11 0,-6-8 0,1-1 0,1 0 0,0-1 0,0 0 0,1 0 0,0-1 0,14 6 0,-11-6 0,0 0 0,1-1 0,0-1 0,1-1 0,-1 0 0,1-1 0,0-1 0,0 0 0,0-1 0,0-1 0,-1 0 0,30-5 0,-38 4 0,0 0 0,-1-1 0,1 0 0,-1 0 0,1-1 0,-1 1 0,0-2 0,0 1 0,0 0 0,-1-1 0,1 0 0,-1-1 0,0 1 0,0-1 0,0 0 0,-1 0 0,1 0 0,-1-1 0,-1 0 0,1 1 0,-1-1 0,0-1 0,0 1 0,-1 0 0,0-1 0,0 1 0,0-1 0,1-11 0,0-1 15,0-1 0,-1 0 0,-1 0 0,-1 0 0,-1 0 0,0 1 0,-7-29 0,6 39-89,0 1-1,0-1 1,-1 1 0,0 0 0,-1 0-1,0 0 1,0 0 0,-1 1 0,0-1-1,0 1 1,-1 1 0,1-1 0,-2 1-1,1 0 1,-1 0 0,0 0 0,0 1-1,0 0 1,-10-4 0,-11-3-6752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43 24575,'-2'-3'0,"0"0"0,-1 0 0,1 0 0,-1 1 0,1-1 0,-1 1 0,0 0 0,0 0 0,0 0 0,0 0 0,0 0 0,-1 0 0,1 1 0,0 0 0,-1-1 0,1 1 0,-7 0 0,0-1 0,-1 0 0,0 1 0,0 0 0,-19 2 0,20 0 0,0 0 0,1 1 0,-1 0 0,1 1 0,-1 0 0,1 0 0,0 1 0,0 0 0,1 1 0,-1 0 0,1 0 0,0 1 0,0 0 0,-9 10 0,12-12 0,1 2 0,0-1 0,0 0 0,1 1 0,0-1 0,0 1 0,0 0 0,0 0 0,1 0 0,0 1 0,0-1 0,1 0 0,0 1 0,0-1 0,1 1 0,-1-1 0,1 1 0,1 0 0,-1-1 0,1 1 0,0-1 0,4 11 0,-2-6 0,1-1 0,0 0 0,1 0 0,0 0 0,1-1 0,0 1 0,0-1 0,1-1 0,1 1 0,-1-1 0,16 12 0,5 2 0,2-1 0,42 21 0,-49-29 0,1 0 0,-2 1 0,0 2 0,-1 0 0,32 31 0,-51-44 0,1 0 0,-1-1 0,0 1 0,0 0 0,0 0 0,0 0 0,0 0 0,0 1 0,-1-1 0,0 0 0,0 1 0,0-1 0,0 1 0,0-1 0,-1 1 0,1-1 0,-1 1 0,0 0 0,0-1 0,0 1 0,-1-1 0,1 1 0,-2 4 0,-1-3 0,1-1 0,-1 1 0,1-1 0,-1 0 0,-1 0 0,1 0 0,0 0 0,-1-1 0,0 1 0,0-1 0,0 0 0,0 0 0,-1-1 0,1 1 0,-1-1 0,-5 3 0,-7 1-273,0 0 0,0-2 0,-1 0 0,-21 3 0,-14-2-6553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63 195 24575,'0'8'0,"0"0"0,0-1 0,1 1 0,0-1 0,1 1 0,-1-1 0,1 1 0,1-1 0,4 11 0,-4-14 0,0 0 0,-1 0 0,1 0 0,1-1 0,-1 1 0,0-1 0,1 0 0,0 0 0,0 0 0,0 0 0,0-1 0,0 0 0,1 0 0,-1 0 0,0 0 0,6 1 0,-1 0 0,1-1 0,-1 0 0,0 0 0,1-1 0,-1 0 0,1-1 0,-1 0 0,1 0 0,-1-1 0,1-1 0,17-4 0,-22 5 0,-1-1 0,1 0 0,0 0 0,-1-1 0,0 1 0,1-1 0,-1 0 0,0 0 0,-1 0 0,1-1 0,0 1 0,-1-1 0,0 0 0,0 0 0,0 0 0,0 0 0,-1-1 0,0 1 0,1-1 0,-2 1 0,1-1 0,0 0 0,-1 0 0,1-6 0,-1 2 0,-1 0 0,1 0 0,-2 0 0,1 1 0,-1-1 0,-1 0 0,1 0 0,-1 1 0,-1-1 0,0 1 0,0 0 0,-1 0 0,1 0 0,-2 0 0,1 1 0,-1-1 0,0 1 0,-1 0 0,0 1 0,0-1 0,-10-8 0,9 10 0,-1-1 0,1 1 0,-1-1 0,0 2 0,0 0 0,0 0 0,0 0 0,-1 1 0,0 0 0,1 0 0,-1 1 0,0 1 0,0-1 0,-1 1 0,1 1 0,0 0 0,0 0 0,0 1 0,0 0 0,0 0 0,-10 4 0,15-4 0,0 1 0,0-1 0,0 1 0,1 0 0,-1 1 0,0-1 0,1 1 0,0-1 0,-1 1 0,1 0 0,0 0 0,1 0 0,-5 7 0,2-3 0,1 0 0,1 0 0,-1 1 0,1 0 0,1-1 0,-4 15 0,2 1 0,2 0 0,0 1 0,3 47 0,-1-64 0,1 1 0,0 0 0,0-1 0,1 1 0,0-1 0,1 1 0,-1-1 0,1 0 0,1 0 0,-1 0 0,1-1 0,1 1 0,-1-1 0,1 0 0,0 0 0,0 0 0,12 9 0,-8-9 0,0 0 0,0 0 0,1-1 0,0-1 0,0 0 0,0 0 0,0 0 0,0-1 0,1-1 0,0 0 0,-1-1 0,12 1 0,-9-1 0,0-2 0,0 1 0,-1-2 0,1 1 0,0-2 0,-1 0 0,0 0 0,1-1 0,-1 0 0,14-8 0,-19 8 0,1-1 0,-1 0 0,0 0 0,0 0 0,0-1 0,-1 0 0,1 0 0,-1-1 0,-1 0 0,0 0 0,0 0 0,0 0 0,-1-1 0,0 0 0,5-11 0,-4 0 0,-1 1 0,0-1 0,-2 0 0,0 0 0,-1-1 0,-1 1 0,0 0 0,-2 0 0,0 0 0,-1 0 0,-7-21 0,1 21 0,4 29 0,3 38 0,6-23 0,0-1 0,1 1 0,2-1 0,1 0 0,0 0 0,2-1 0,0 0 0,2-1 0,1 0 0,0-1 0,2 0 0,0-1 0,1-1 0,25 24 0,-19-21-1365,-5-1-5461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24575,'0'11'0,"0"32"0,6 50 0,-4-80 0,1 1 0,0 0 0,0 0 0,2-1 0,0 0 0,0 0 0,12 19 0,-8-17 0,0 0 0,2-1 0,0 0 0,0-1 0,1 0 0,1-1 0,0 0 0,1-1 0,0-1 0,1 0 0,0 0 0,0-2 0,1 0 0,0-1 0,0 0 0,1-2 0,24 6 0,-36-10 0,1 0 0,-1 0 0,1-1 0,0 0 0,0 0 0,-1 0 0,1-1 0,0 0 0,-1 0 0,1 0 0,-1-1 0,1 0 0,-1 0 0,0 0 0,0-1 0,9-5 0,-8 3 0,-1 1 0,0-1 0,0 0 0,0-1 0,0 1 0,-1-1 0,0 0 0,0 0 0,-1 0 0,1-1 0,-2 1 0,1-1 0,2-9 0,2-9 0,-2 0 0,-1 0 0,2-48 0,-6 57 0,0 1 0,-1-1 0,-1 1 0,0-1 0,-1 1 0,0 0 0,-10-24 0,11 35-80,0 0 0,0 0-1,-1 0 1,0 0 0,0 0-1,0 1 1,0-1 0,0 1-1,-1 0 1,1 0 0,-1 0 0,0 0-1,0 1 1,0-1 0,0 1-1,-5-2 1,-31-9-6746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164 130 24575,'-4'1'0,"0"0"0,0 0 0,0 0 0,0 0 0,0 1 0,0 0 0,0 0 0,0 0 0,1 0 0,-1 0 0,1 1 0,0 0 0,-1 0 0,1 0 0,0 0 0,-4 6 0,-5 6 0,1 0 0,-11 21 0,14-22 0,0 1 0,1 0 0,1 1 0,1-1 0,0 1 0,1 0 0,0 0 0,2 1 0,0-1 0,1 1 0,0 0 0,1-1 0,1 1 0,1-1 0,4 17 0,-6-28 0,2-1 0,-1 0 0,1 0 0,-1 0 0,1 0 0,0 0 0,0 0 0,1 0 0,-1-1 0,1 1 0,0-1 0,0 0 0,0 0 0,0 0 0,1 0 0,6 4 0,-4-3 0,1-1 0,-1 0 0,1-1 0,0 0 0,-1 0 0,1 0 0,0-1 0,0 0 0,14 0 0,-7-1 0,-1-1 0,1-1 0,0 0 0,0 0 0,-1-2 0,0 1 0,1-2 0,-1 0 0,-1 0 0,19-12 0,-22 11 0,-1-1 0,0 0 0,0-1 0,-1 1 0,0-2 0,0 1 0,-1-1 0,0 0 0,0 0 0,-1-1 0,0 1 0,-1-1 0,0 0 0,-1-1 0,0 1 0,2-17 0,1-13 0,-2 0 0,-1 0 0,-4-41 0,1 66 0,0 0 0,-2 1 0,0-1 0,-7-28 0,8 39 0,-1-1 0,0 0 0,0 1 0,0 0 0,-1 0 0,0-1 0,1 1 0,-1 1 0,-1-1 0,1 0 0,0 1 0,-1 0 0,0 0 0,0 0 0,0 0 0,0 0 0,0 1 0,-1 0 0,-4-3 0,4 4 6,0-1 0,1 1 0,-1 0 0,0 0 0,1 0 0,-1 1 0,0 0 0,0 0 0,0 0 0,0 0 0,1 1 0,-1 0 0,0 0 0,0 0 0,1 0 0,-1 1 0,1 0 0,-1 0 0,-6 4 0,4-1-155,-1 1 1,1-1-1,1 1 1,-1 1-1,1-1 1,0 1-1,1 0 1,0 0-1,-9 16 1,-6 20-6678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24575,'9'9'0,"8"12"0,10 12 0,9 10 0,9 10 0,-5-2-8191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24575,'30'0'0,"0"-1"0,0-1 0,-1-1 0,52-13 0,-17-3 0,-61 21 0,-6 6 0,-7 7 0,-2 0 0,1 2 0,1 0 0,0 0 0,2 1 0,0 0 0,1 0 0,-10 38 0,16-48 0,-1 1 0,1-1 0,0 1 0,1 0 0,0-1 0,0 1 0,1 0 0,0-1 0,0 1 0,1-1 0,0 1 0,1-1 0,0 0 0,0 0 0,1 0 0,0-1 0,0 1 0,1-1 0,-1 0 0,10 10 0,23 17 0,-31-30 0,0 1 0,0 0 0,-1 1 0,1-1 0,-1 1 0,0 0 0,-1 1 0,1-1 0,-1 1 0,0-1 0,-1 1 0,6 15 0,-3 11 0,-2 0 0,-1 0 0,-1 0 0,-5 60 0,1 32 0,8-43 0,26 127 0,-31-202 0,3 8 0,-1 0 0,-1 0 0,-1 1 0,0 27 0,-1-41 0,0 1 0,0-1 0,0 0 0,0 1 0,-1-1 0,1 0 0,-1 1 0,0-1 0,0 0 0,0 0 0,0 0 0,0 0 0,0 0 0,0 0 0,-1 0 0,1 0 0,-1 0 0,1-1 0,-1 1 0,0 0 0,0-1 0,1 1 0,-1-1 0,0 0 0,-1 0 0,1 0 0,0 0 0,0 0 0,0 0 0,0-1 0,-1 1 0,1-1 0,0 1 0,-1-1 0,1 0 0,0 0 0,-1 0 0,1 0 0,0 0 0,-3-1 0,-7-1-114,1-1 1,-1-1-1,1 0 0,0 0 0,1-1 1,-1 0-1,1-1 0,0 0 0,0 0 1,1-1-1,-10-9 0,-17-18-6712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24575,'-2'0'0,"1"1"0,0-1 0,-1 0 0,1 1 0,0-1 0,0 1 0,0-1 0,-1 1 0,1-1 0,0 1 0,0 0 0,0-1 0,0 1 0,0 0 0,0 0 0,0 0 0,0 0 0,1 0 0,-1 0 0,-1 2 0,-12 25 0,10-15 0,0 0 0,1 0 0,0 0 0,1 0 0,1 0 0,0 1 0,1-1 0,0 0 0,1 1 0,1-1 0,0 0 0,0 1 0,2-1 0,-1-1 0,2 1 0,0 0 0,0-1 0,9 13 0,-10-17 0,1 0 0,0 0 0,0-1 0,1 0 0,0 0 0,0 0 0,1-1 0,0 0 0,0 0 0,0-1 0,1 0 0,0 0 0,0 0 0,0-1 0,0-1 0,1 1 0,0-1 0,-1-1 0,1 0 0,0 0 0,0 0 0,0-1 0,1-1 0,-1 0 0,0 0 0,0 0 0,15-4 0,-16 3 0,0-1 0,-1-1 0,1 1 0,-1-1 0,1 0 0,-1-1 0,0 1 0,0-1 0,-1-1 0,1 1 0,-1-1 0,0-1 0,0 1 0,-1-1 0,1 0 0,-1 0 0,-1 0 0,1-1 0,-1 0 0,0 0 0,0 0 0,-1 0 0,3-12 0,-2 6 0,-1-1 0,0 0 0,-1 1 0,-1-1 0,-1 0 0,1 0 0,-2 0 0,0 0 0,-1 0 0,0 0 0,-1 0 0,-8-22 0,9 32-5,0-1 0,0 0 0,0 0 0,-1 1 0,0-1 0,0 1 0,0 0 0,0 0 0,0 0 0,-1 0 0,0 1 0,0-1 0,0 1 0,0 0 0,-9-5 0,6 5 23,0 1 0,1-1 0,-1 1 1,0 1-1,0-1 0,0 1 0,0 0 0,0 1 1,-1 0-1,-11 1 0,8 0-117,0 1 0,0 0 0,0 1 0,0 0 0,0 1 0,1 0 0,-1 0 0,1 1 0,0 1 0,0 0 0,1 0 0,0 1 0,0 0 0,-9 10 0,-12 22-6727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24575,'-2'71'0,"0"-36"0,2 0 0,6 55 0,-3-76 0,0-1 0,1 0 0,1-1 0,0 1 0,0-1 0,1 0 0,1 0 0,0-1 0,1 0 0,0 0 0,1 0 0,0-1 0,11 9 0,-15-15 0,1 0 0,0-1 0,-1 0 0,2 0 0,-1 0 0,0-1 0,1 1 0,-1-1 0,1-1 0,-1 0 0,1 0 0,0 0 0,0 0 0,-1-1 0,1 0 0,0-1 0,0 0 0,-1 0 0,1 0 0,12-5 0,-11 3 0,0 0 0,-1-1 0,0 0 0,0-1 0,0 1 0,0-1 0,-1-1 0,1 1 0,-2-1 0,1 0 0,0-1 0,-1 1 0,0-1 0,-1 0 0,0 0 0,5-12 0,-2 3 0,-1-1 0,-1 1 0,-1-1 0,0 0 0,-1 0 0,-1 0 0,0 0 0,-2-1 0,0 1 0,-1 0 0,0-1 0,-2 1 0,0 0 0,-1 0 0,0 0 0,-9-20 0,11 33-68,0 0 0,0 1-1,0-1 1,-1 0 0,1 0 0,-1 1-1,0 0 1,0-1 0,0 1 0,0 0-1,-1 1 1,1-1 0,-1 0 0,0 1-1,0 0 1,0 0 0,0 0-1,0 1 1,-5-2 0,-12 0-6758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24575,'-13'1'0,"0"0"0,0 0 0,1 1 0,-1 1 0,1 0 0,0 0 0,-1 2 0,1-1 0,1 1 0,-1 1 0,1 0 0,0 1 0,1 0 0,-1 1 0,1 0 0,1 0 0,-1 1 0,2 1 0,-1-1 0,1 1 0,-9 16 0,9-13 0,1 0 0,0 0 0,0 1 0,2 0 0,0 0 0,0 1 0,2-1 0,0 1 0,0 0 0,1 0 0,1 0 0,1 16 0,0-22 0,0-1 0,1 1 0,0-1 0,0 0 0,1 1 0,0-1 0,1 0 0,0 0 0,0 0 0,0 0 0,1-1 0,0 1 0,1-1 0,0 0 0,0 0 0,0-1 0,1 0 0,0 0 0,0 0 0,1 0 0,-1-1 0,11 6 0,-4-5 0,0 0 0,1-1 0,-1-1 0,1 0 0,0-1 0,0 0 0,21 1 0,-27-3 0,0-1 0,0 0 0,-1 0 0,1-1 0,0 0 0,0 0 0,0-1 0,-1 0 0,1 0 0,-1-1 0,1 0 0,-1 0 0,0 0 0,11-9 0,-16 11 0,0-1 0,0 1 0,0-1 0,0 1 0,0-1 0,-1 0 0,1 0 0,-1 0 0,1 0 0,-1 0 0,0 0 0,0 0 0,0-1 0,0 1 0,0 0 0,0-1 0,-1 1 0,1 0 0,-1-1 0,1 1 0,-1-1 0,0 1 0,0-1 0,0 1 0,-1-1 0,1 1 0,0 0 0,-1-1 0,0 1 0,1-1 0,-1 1 0,0 0 0,0 0 0,-1-1 0,1 1 0,0 0 0,-1 0 0,1 0 0,-1 0 0,1 1 0,-4-4 0,-2-1 0,0 0 0,-1 0 0,0 0 0,0 1 0,0 0 0,-1 0 0,1 1 0,-1 0 0,-16-4 0,16 6-80,0 1 0,0-1-1,0 2 1,0-1 0,0 1-1,0 1 1,0 0 0,0 0-1,0 1 1,0 0 0,0 0 0,1 1-1,-1 0 1,1 1 0,-1 0-1,-11 7 1,-29 22-6746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1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22 24575,'-1'4'0,"0"0"0,1-1 0,-2 1 0,1-1 0,0 1 0,-1-1 0,-3 6 0,-4 10 0,1 7 0,1 1 0,1-1 0,1 1 0,1 0 0,2 0 0,1 1 0,3 49 0,-1-73 0,-1 0 0,1 0 0,0 0 0,0 0 0,0 0 0,0-1 0,1 1 0,-1 0 0,1-1 0,0 1 0,0-1 0,1 0 0,-1 1 0,0-1 0,1 0 0,5 4 0,-3-4 0,0 0 0,0 0 0,1 0 0,0-1 0,-1 0 0,1 0 0,0 0 0,0-1 0,12 2 0,-3-1 0,-1-1 0,0 0 0,1-1 0,-1 0 0,1-2 0,-1 1 0,0-2 0,0 0 0,0 0 0,0-2 0,19-8 0,-25 9 0,0 0 0,0-1 0,-1 0 0,1-1 0,-1 1 0,0-1 0,-1-1 0,1 1 0,-1-1 0,-1 0 0,1-1 0,-1 1 0,-1-1 0,1 0 0,-1 0 0,-1-1 0,1 1 0,-1-1 0,2-10 0,-3 9 0,0 0 0,-1 0 0,0 0 0,-1 0 0,0 0 0,0 1 0,-1-1 0,0 0 0,-1 0 0,0 0 0,0 1 0,-1-1 0,-1 1 0,1-1 0,-9-12 0,8 15 0,-1 0 0,0 1 0,0 0 0,-1 0 0,1 0 0,-2 1 0,1 0 0,0 0 0,-1 0 0,0 1 0,0 0 0,0 0 0,0 1 0,-1 0 0,1 0 0,-1 1 0,0 0 0,0 0 0,-14 0 0,14 1 0,-1 2 0,0-1 0,1 1 0,-1 0 0,1 1 0,-1 0 0,1 0 0,-1 1 0,1 0 0,0 1 0,1 0 0,-1 0 0,0 0 0,1 1 0,0 0 0,0 1 0,1-1 0,0 1 0,-8 9 0,-1 3 0,0 0 0,1 1 0,1 1 0,1 0 0,1 1 0,-9 23 0,16-36 0,0 1 0,1 1 0,1-1 0,-1 0 0,1 1 0,1-1 0,0 1 0,0 0 0,1-1 0,0 1 0,1 0 0,0-1 0,0 1 0,6 16 0,-4-19 0,0 0 0,0 0 0,1 0 0,0 0 0,0-1 0,1 0 0,0 0 0,0 0 0,0 0 0,1-1 0,0 0 0,0 0 0,0 0 0,0-1 0,1 0 0,0 0 0,0-1 0,12 5 0,-8-4 0,0 0 0,0 0 0,1-1 0,-1-1 0,1 0 0,-1 0 0,1-1 0,0-1 0,0 0 0,0-1 0,-1 0 0,1 0 0,0-1 0,-1-1 0,0 0 0,1-1 0,-1 0 0,0 0 0,-1-2 0,1 1 0,-1-1 0,0 0 0,-1-1 0,1 0 0,8-10 0,-5 3 0,-1-1 0,0 0 0,-1-1 0,-1 0 0,-1 0 0,0-1 0,-1-1 0,-1 1 0,0-1 0,-2-1 0,0 1 0,-1-1 0,0 0 0,-2 0 0,0-22 0,-2 35 0,-1 1 0,0 0 0,0-1 0,0 1 0,0 0 0,-1 0 0,-5-9 0,7 13 0,0 0 0,0 1 0,-1-1 0,1 1 0,0-1 0,-1 1 0,1-1 0,-1 1 0,1-1 0,-1 1 0,1-1 0,-1 1 0,1-1 0,-1 1 0,1 0 0,-1-1 0,0 1 0,1 0 0,-1-1 0,0 1 0,1 0 0,-1 0 0,0 0 0,0 0 0,-1 0 0,1 1 0,0-1 0,0 1 0,0 0 0,0 0 0,0-1 0,0 1 0,1 0 0,-1 0 0,0 0 0,0 0 0,1 0 0,-1 0 0,0 0 0,1 0 0,-1 0 0,1 1 0,-1-1 0,1 2 0,-3 7 0,0 0 0,1 0 0,0 0 0,1 1 0,0-1 0,1 1 0,0-1 0,0 1 0,1-1 0,1 0 0,3 16 0,4 7 0,1 0 0,17 36 0,-18-51-97,0-1-1,1 0 1,1-1-1,1 0 1,1-1-1,0 0 1,0-1-1,1-1 1,1 0-1,1 0 1,0-2-1,0 0 0,28 13 1,-19-10-6729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1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65 24575,'0'-4'0,"0"0"0,0 1 0,0-1 0,-1 0 0,1 1 0,-1-1 0,0 0 0,0 1 0,-1-1 0,-1-4 0,2 7 0,0-1 0,-1 1 0,1-1 0,0 1 0,-1-1 0,1 1 0,-1 0 0,0 0 0,1 0 0,-1 0 0,0 0 0,0 0 0,1 0 0,-1 1 0,0-1 0,0 1 0,0-1 0,0 1 0,0 0 0,0 0 0,-3 0 0,-3 0 0,-1 1 0,1 0 0,0 1 0,-1 0 0,1 0 0,0 0 0,0 1 0,0 1 0,1-1 0,-1 1 0,1 1 0,0-1 0,0 1 0,0 1 0,1-1 0,-1 1 0,1 0 0,1 0 0,-8 11 0,11-15 0,0 0 0,1 0 0,-1 0 0,1 0 0,-1 1 0,1-1 0,0 1 0,-1-1 0,2 1 0,-1 0 0,0-1 0,0 1 0,1 0 0,-1-1 0,1 1 0,0 0 0,0 0 0,0 0 0,0-1 0,0 1 0,1 0 0,-1 0 0,1-1 0,0 1 0,0 0 0,0-1 0,0 1 0,0-1 0,1 1 0,-1-1 0,1 0 0,-1 0 0,1 1 0,0-1 0,0 0 0,0 0 0,0-1 0,0 1 0,0 0 0,1-1 0,3 3 0,7 3 0,0 0 0,0-1 0,1-1 0,-1 0 0,1-1 0,19 3 0,-32-7 0,0 0 0,0 1 0,0-1 0,-1 0 0,1 0 0,0 0 0,0 1 0,0-1 0,0 0 0,-1 1 0,1-1 0,0 1 0,0-1 0,-1 1 0,1-1 0,0 1 0,-1-1 0,1 1 0,-1 0 0,1-1 0,-1 1 0,1 0 0,-1 0 0,1-1 0,-1 1 0,1 0 0,-1 0 0,0 0 0,0-1 0,1 1 0,-1 0 0,0 0 0,0 0 0,0 0 0,0 0 0,0-1 0,0 1 0,0 0 0,0 0 0,-1 0 0,1 0 0,0 0 0,0-1 0,-1 2 0,-2 6 0,-1-1 0,0 1 0,0-1 0,-6 8 0,-4 8 0,7-11 0,1 0 0,1 1 0,1 0 0,-1 0 0,2 1 0,0-1 0,1 1 0,-2 27 0,4-33 0,1 0 0,0 0 0,0 0 0,1 0 0,0 0 0,0-1 0,1 1 0,0 0 0,0-1 0,1 0 0,0 0 0,0 0 0,1 0 0,0-1 0,0 1 0,10 9 0,-6-9 0,0 0 0,1 0 0,0-1 0,0 0 0,0-1 0,0 0 0,1 0 0,0-1 0,0-1 0,0 0 0,1 0 0,21 1 0,-14-2 0,0-1 0,0-2 0,0 1 0,-1-2 0,1-1 0,0 0 0,20-7 0,-34 9-52,0-1-1,0 1 1,0-1-1,0-1 1,0 1-1,-1 0 1,1-1-1,-1 0 1,0 0-1,0-1 1,0 1-1,0-1 1,0 0-1,-1 0 1,1 0-1,-1 0 1,0 0-1,-1-1 1,1 0-1,-1 1 1,0-1-1,0 0 0,0 0 1,-1 0-1,2-9 1,-3-11-6774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1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24575,'-4'0'0,"-2"9"0,0 13 0,1 6 0,2 8 0,1 8 0,5 0 0,3 2 0,0 2 0,3-7 0,1 0 0,-2 0 0,8-5 0,0-10-8191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1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1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24575,'126'2'0,"138"-4"0,-255 1 0,0 1 0,0-1 0,-1-1 0,1 0 0,9-3 0,-18 5 0,0 0 0,1 0 0,-1 0 0,0 0 0,0 0 0,0 0 0,0 0 0,0 0 0,0 0 0,1 0 0,-1 0 0,0 0 0,0 0 0,0 0 0,0 0 0,0 0 0,0 0 0,1 0 0,-1 0 0,0 0 0,0-1 0,0 1 0,0 0 0,0 0 0,0 0 0,0 0 0,0 0 0,0 0 0,0 0 0,1-1 0,-1 1 0,0 0 0,0 0 0,0 0 0,0 0 0,0 0 0,0 0 0,0-1 0,0 1 0,0 0 0,0 0 0,0 0 0,0 0 0,0 0 0,0-1 0,0 1 0,0 0 0,0 0 0,0 0 0,-1 0 0,1 0 0,0 0 0,0-1 0,0 1 0,0 0 0,-11-4 0,-13 0 0,21 4 0,-1 0 0,1 1 0,-1 0 0,1 0 0,0 0 0,-1 0 0,1 0 0,0 0 0,0 1 0,0 0 0,0 0 0,0 0 0,0 0 0,0 0 0,1 0 0,-1 1 0,1-1 0,0 1 0,0-1 0,0 1 0,0 0 0,0 0 0,0 0 0,1 0 0,-1 1 0,0 4 0,-4 7 0,1 0 0,1 1 0,1 0 0,-3 23 0,3-16 0,2 0 0,0 0 0,1 0 0,2 1 0,0-1 0,1 0 0,2 0 0,0-1 0,1 0 0,2 0 0,0 0 0,1 0 0,1-2 0,17 28 0,-20-39-166,1 0 0,0 0 0,1 0 0,-1-1-1,1 0 1,11 7 0,-17-13-36,15 12-6624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86 24575,'-3'0'0,"0"1"0,0-1 0,0 1 0,0 0 0,0 0 0,0 0 0,1 1 0,-1-1 0,0 1 0,1-1 0,-1 1 0,1 0 0,0 0 0,-1 0 0,-2 4 0,0-1 0,0 1 0,0 0 0,1 0 0,0 1 0,-5 9 0,4-2 0,-1 0 0,2 0 0,0 1 0,0-1 0,2 1 0,-1 0 0,2 0 0,0 0 0,1 0 0,1 0 0,3 26 0,-2-34 0,-1 1 0,1 0 0,1-1 0,0 1 0,0-1 0,0 0 0,0 0 0,1 0 0,1 0 0,-1-1 0,1 0 0,0 1 0,0-2 0,1 1 0,0-1 0,0 0 0,0 0 0,0 0 0,1-1 0,0 0 0,0 0 0,0-1 0,11 4 0,-11-5 0,0 0 0,0 0 0,0-1 0,0 0 0,0 0 0,0-1 0,0 0 0,0 0 0,1 0 0,-1-1 0,0 0 0,0-1 0,0 1 0,0-1 0,0-1 0,-1 1 0,1-1 0,-1-1 0,1 1 0,-1-1 0,0 0 0,5-5 0,-2 1 0,-1 0 0,-1-1 0,1 1 0,-2-1 0,1-1 0,-1 0 0,0 1 0,-1-2 0,-1 1 0,1-1 0,-2 1 0,1-1 0,1-14 0,-1 8 0,-2 0 0,0 0 0,-1 0 0,-1-1 0,0 1 0,-1 0 0,-1 0 0,-6-25 0,6 34 0,0 0 0,-1 1 0,0-1 0,0 1 0,-1 0 0,0 0 0,0 0 0,0 1 0,-1-1 0,0 1 0,0 0 0,-1 0 0,0 1 0,0 0 0,0 0 0,0 0 0,-1 1 0,0 0 0,0 0 0,-10-4 0,7 5 0,0-1 0,0 2 0,0 0 0,0 0 0,0 0 0,-14 1 0,19 1 0,0 0 0,0 1 0,0-1 0,0 1 0,0 0 0,0 0 0,1 1 0,-1-1 0,0 1 0,1 0 0,-1 1 0,1-1 0,0 1 0,0 0 0,-7 5 0,1 3 0,0 1 0,1 1 0,0 0 0,1 0 0,1 0 0,0 1 0,0 0 0,2 1 0,0-1 0,0 1 0,1 0 0,-3 31 0,1 11 0,3 1 0,5 64 0,14 45 0,0 19 0,-16-159-136,2-1-1,1 0 1,1-1-1,1 1 1,1-1-1,1 0 1,1 0-1,2-1 0,14 28 1,-2-20-6690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1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24575,'-8'0'0,"1"0"0,-1 1 0,1 0 0,-1 0 0,0 1 0,1 0 0,0 0 0,-1 1 0,1 0 0,0 0 0,0 0 0,1 1 0,-1 0 0,1 1 0,0-1 0,0 1 0,0 0 0,1 1 0,0 0 0,0-1 0,0 2 0,1-1 0,-1 0 0,2 1 0,-1 0 0,1 0 0,0 0 0,0 0 0,1 0 0,0 1 0,-2 12 0,2-10 0,1 1 0,-1-1 0,2 0 0,0 1 0,0-1 0,2 14 0,-1-19 0,0-1 0,1 1 0,-1-1 0,1 1 0,0-1 0,0 0 0,0 0 0,1 1 0,-1-2 0,1 1 0,0 0 0,0 0 0,0-1 0,1 0 0,6 6 0,-1-2 0,1-1 0,-1 0 0,1 0 0,0-1 0,1 0 0,-1-1 0,1 0 0,0-1 0,0 0 0,15 2 0,-31-5 0,0 0 0,0 0 0,0 0 0,0 1 0,0-1 0,0 1 0,0 1 0,0-1 0,0 1 0,0-1 0,0 1 0,1 1 0,-1-1 0,1 1 0,0 0 0,0 0 0,0 0 0,0 0 0,0 1 0,0-1 0,-4 7 0,1 0 0,1-1 0,0 1 0,0 1 0,1-1 0,0 1 0,1 0 0,0 0 0,1 1 0,0-1 0,-2 18 0,4-25 0,1 1 0,0-1 0,0 1 0,0 0 0,0-1 0,1 1 0,-1 0 0,1-1 0,0 1 0,1-1 0,-1 1 0,1-1 0,0 0 0,0 0 0,0 0 0,1 0 0,0 0 0,-1 0 0,1 0 0,0-1 0,1 0 0,-1 1 0,1-1 0,-1-1 0,1 1 0,0 0 0,0-1 0,0 0 0,5 2 0,9 2 0,-1 0 0,1-2 0,0 0 0,0-2 0,1 1 0,27-2 0,113-10 0,-112 3-1365,-6-1-5461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24575,'0'16'0,"1"1"0,0 0 0,1-1 0,1 1 0,1-1 0,0 1 0,1-1 0,1-1 0,1 1 0,0-1 0,18 28 0,63 88 0,36 56 0,-107-156 0,0 0 0,-2 2 0,-2 0 0,12 42 0,-23-67 0,0 1 0,0-1 0,-1 1 0,0-1 0,-1 1 0,0 10 0,0-15 0,-1-1 0,1 0 0,-1 0 0,0 0 0,0 1 0,0-1 0,-1 0 0,1 0 0,-1 0 0,0-1 0,1 1 0,-1 0 0,0-1 0,-1 1 0,1-1 0,0 1 0,-1-1 0,1 0 0,-4 2 0,-1 0 0,0 0 0,0-1 0,0 0 0,0 0 0,0 0 0,0-1 0,-1 0 0,1-1 0,-1 0 0,1 0 0,-1 0 0,0-1 0,1 0 0,-1-1 0,0 0 0,1 0 0,-1 0 0,1-1 0,-1 0 0,1-1 0,0 1 0,-13-8 0,11 5 0,0 0 0,0-1 0,0-1 0,0 1 0,1-2 0,0 1 0,1-1 0,0 0 0,0 0 0,1-1 0,0 0 0,0 0 0,1-1 0,0 1 0,-6-19 0,8 18 0,0 0 0,1 0 0,0-1 0,0 1 0,2 0 0,-1-1 0,1 1 0,1-1 0,0 1 0,0 0 0,1-1 0,0 1 0,1 0 0,0 0 0,0 1 0,1-1 0,1 1 0,0-1 0,0 1 0,0 0 0,1 1 0,12-14 0,112-117 0,-85 94 0,62-78 0,-82 88-1365,-8 13-5461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1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24575,'12'1'0,"0"0"0,0 1 0,0 0 0,0 0 0,-1 1 0,1 1 0,-1 0 0,0 1 0,0 0 0,0 0 0,-1 1 0,1 1 0,13 11 0,1 2 0,0 2 0,-2 1 0,0 1 0,-2 1 0,0 0 0,-2 2 0,20 36 0,-38-61 0,5 8 0,0-1 0,0 0 0,1 0 0,10 10 0,-16-18 0,0 0 0,0 0 0,0 0 0,0 0 0,0 0 0,0 0 0,0 0 0,0-1 0,0 1 0,1 0 0,-1-1 0,0 1 0,0-1 0,1 1 0,-1-1 0,0 0 0,1 1 0,-1-1 0,0 0 0,1 0 0,-1 0 0,1 0 0,-1 0 0,0 0 0,1-1 0,-1 1 0,0 0 0,1-1 0,-1 1 0,0-1 0,0 1 0,1-1 0,-1 0 0,0 1 0,0-1 0,0 0 0,0 0 0,0 0 0,0 0 0,0 0 0,0 0 0,0 0 0,0 0 0,-1 0 0,2-2 0,2-4 0,0 0 0,-1-1 0,0 0 0,0 0 0,-1 0 0,0 0 0,0 0 0,0-17 0,0-73 0,-3 69 0,0-22-1365,0 5-5461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24575,'1'-3'0,"1"1"0,0-1 0,0 0 0,1 1 0,-1-1 0,0 1 0,1-1 0,0 1 0,-1 0 0,1 0 0,0 1 0,0-1 0,0 0 0,0 1 0,0 0 0,1 0 0,-1 0 0,0 0 0,0 0 0,1 1 0,5-1 0,-4 0 0,1 1 0,-1 0 0,0 1 0,1-1 0,-1 1 0,0 0 0,0 0 0,0 0 0,0 1 0,0 0 0,0 0 0,0 0 0,5 3 0,-1 3 0,0-1 0,0 1 0,0 1 0,-1 0 0,-1 0 0,1 0 0,-1 1 0,-1 0 0,11 22 0,-4 1 0,19 66 0,-16-45 0,-16-53 0,0 1 0,1-1 0,-1 1 0,1-1 0,-1 0 0,1 1 0,-1-1 0,1 0 0,0 1 0,0-1 0,0 0 0,0 0 0,0 0 0,0 1 0,0-1 0,0 0 0,2 1 0,-2-2 0,-1 0 0,1 0 0,0 0 0,-1 0 0,1 0 0,0 0 0,-1 0 0,1 0 0,0 0 0,0-1 0,-1 1 0,1 0 0,-1 0 0,1-1 0,0 1 0,-1 0 0,1-1 0,0 1 0,-1 0 0,1-1 0,-1 1 0,1-1 0,-1 1 0,1-1 0,0 0 0,4-6 0,-1 0 0,1 0 0,-1 0 0,5-13 0,-4 10 0,6-19 0,3 0 0,0 2 0,1-1 0,2 2 0,31-38 0,-45 61 0,-1 0 0,1 0 0,0 0 0,0 1 0,1-1 0,-1 1 0,0 0 0,1 0 0,-1 0 0,1 1 0,0-1 0,0 1 0,-1 0 0,1 0 0,0 0 0,0 1 0,0-1 0,0 1 0,0 0 0,0 0 0,5 1 0,-3 0 0,-1 1 0,1 0 0,0 0 0,-1 0 0,0 1 0,1 0 0,-1 0 0,0 0 0,-1 1 0,1 0 0,0 0 0,-1 0 0,7 8 0,-2 0 0,0 0 0,0 1 0,-1 0 0,-1 0 0,0 1 0,-1 0 0,0 0 0,6 26 0,-2 8 0,5 68 0,-14-112 0,0 10-227,1 0-1,1-1 1,1 1-1,0-1 1,11 26-1,7 0-6598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18 24575,'-1'-1'0,"0"0"0,0-1 0,0 1 0,0 0 0,0 0 0,0 0 0,0 0 0,0 1 0,0-1 0,0 0 0,0 0 0,-1 1 0,1-1 0,0 0 0,-1 1 0,1 0 0,0-1 0,-1 1 0,1 0 0,0-1 0,-1 1 0,1 0 0,-2 0 0,0 0 0,-5-1 0,0 1 0,-1-1 0,1 2 0,0-1 0,0 1 0,-1 1 0,1 0 0,0 0 0,1 0 0,-1 1 0,0 0 0,1 0 0,-1 1 0,1 0 0,0 1 0,0-1 0,1 1 0,-1 0 0,-9 12 0,5-6 0,0 0 0,1 1 0,1 0 0,0 1 0,1 0 0,0 0 0,1 1 0,0 0 0,-9 29 0,13-29 0,0-1 0,0 1 0,1 0 0,1-1 0,0 1 0,1 0 0,1 0 0,0 0 0,1 0 0,3 15 0,-2-22 0,-1 1 0,1-1 0,0 0 0,1 0 0,0 0 0,0 0 0,0 0 0,1-1 0,0 0 0,0 0 0,1 0 0,-1-1 0,1 1 0,1-2 0,-1 1 0,1 0 0,-1-1 0,1-1 0,8 4 0,1 0 0,1-2 0,0 0 0,0 0 0,0-2 0,0 0 0,1-1 0,22 0 0,-27-2 0,0-1 0,0 0 0,0-1 0,0 0 0,0-1 0,-1 0 0,1-1 0,-1-1 0,0 0 0,16-9 0,-24 11 0,0 1 0,1-1 0,-1 0 0,-1 0 0,1-1 0,0 1 0,-1-1 0,0 0 0,0 1 0,0-1 0,0-1 0,0 1 0,-1 0 0,0-1 0,0 1 0,0-1 0,-1 0 0,1 0 0,-1 1 0,0-1 0,-1 0 0,1 0 0,-1 0 0,0 0 0,0 0 0,0 0 0,-1 0 0,0 0 0,0 0 0,0 0 0,0 1 0,-1-1 0,0 0 0,0 1 0,0-1 0,-1 1 0,1 0 0,-1 0 0,0 0 0,0 0 0,-5-4 0,-1 0 9,0 0 1,0 1-1,-1 0 0,0 0 0,0 1 1,-1 1-1,0 0 0,0 0 0,0 1 0,0 0 1,-1 1-1,-22-3 0,24 4-102,0 1 0,0 1 1,0 0-1,0 0 0,0 1 0,1 0 0,-1 1 0,0 0 1,0 1-1,1 0 0,0 0 0,-1 1 0,1 0 1,1 0-1,-15 10 0,-16 21-6733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24575,'0'5'0,"0"5"0,0 11 0,0 7 0,9 7 0,3 7 0,0 1 0,6-7 0,1 0 0,-3-7-8191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24575,'0'-9'0,"0"1"0,0 7 0,5 13 0,1 4-8191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24575,'1'36'0,"1"1"0,11 57 0,-9-75 0,0 0 0,2-1 0,0 0 0,2 0 0,-1 0 0,18 26 0,-21-37 0,1-1 0,-1 0 0,1-1 0,0 1 0,1-1 0,-1 0 0,1 0 0,0-1 0,0 0 0,0 0 0,1 0 0,0-1 0,-1 0 0,1 0 0,0-1 0,0 1 0,8 0 0,-9-2 0,0-1 0,1 1 0,-1-1 0,0-1 0,0 1 0,0-1 0,0 0 0,0 0 0,0-1 0,0 0 0,0 0 0,0 0 0,-1-1 0,1 0 0,-1 0 0,0 0 0,0 0 0,0-1 0,0 0 0,6-7 0,1-3 0,0 0 0,-1-1 0,-1 0 0,0-1 0,-2 0 0,1-1 0,-2 1 0,0-2 0,-1 1 0,-1-1 0,-1 0 0,3-20 0,-6 32 0,-2 8 0,-3 16 0,-3 32 0,7-38 0,0 0 0,1 0 0,0-1 0,1 1 0,0 0 0,1 0 0,0-1 0,6 13 0,-6-17 0,0-1 0,0 0 0,1-1 0,0 1 0,-1 0 0,2-1 0,-1 0 0,1 0 0,0-1 0,0 1 0,0-1 0,1 0 0,-1 0 0,1-1 0,0 1 0,6 1 0,-1-1 0,-1 0 0,1-1 0,0 0 0,0-1 0,0 0 0,0-1 0,1 0 0,-1-1 0,0 0 0,18-3 0,-23 2 0,0 0 0,0-1 0,-1 0 0,1 0 0,0 0 0,-1 0 0,0-1 0,1 0 0,-1 0 0,0-1 0,-1 1 0,1-1 0,0 0 0,-1 0 0,0-1 0,0 1 0,0-1 0,-1 0 0,0 0 0,0 0 0,4-8 0,-2 0 15,0 0 0,-1-1 0,-1 0 0,0 1 0,-1-1 0,0-1 0,-1-24 0,-1 29-129,-1 0 0,0 1-1,0-1 1,-1 1 0,-1 0 0,1-1-1,-1 1 1,-1 0 0,0 0 0,0 1-1,-1-1 1,-6-9 0,-13-8-6712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65 24575,'-1'-2'0,"-1"0"0,1 1 0,0-1 0,-1 0 0,1 1 0,-1-1 0,0 1 0,1-1 0,-1 1 0,0 0 0,0 0 0,0 0 0,0 0 0,0 0 0,-3-1 0,-2-1 0,-5-4 0,-1 1 0,0 0 0,0 1 0,0 1 0,-20-4 0,31 7 0,-1 0 0,0 1 0,0-1 0,0 1 0,0 0 0,1 0 0,-1 0 0,0 0 0,0 1 0,0-1 0,1 1 0,-1 0 0,0-1 0,1 1 0,-1 1 0,0-1 0,1 0 0,-1 0 0,1 1 0,0 0 0,-1-1 0,1 1 0,0 0 0,0 0 0,0 0 0,0 0 0,1 1 0,-1-1 0,1 0 0,-1 1 0,1-1 0,0 1 0,-2 4 0,1-1 0,0 0 0,1-1 0,0 1 0,0 0 0,1 0 0,-1 0 0,1 0 0,0 0 0,1 0 0,-1-1 0,1 1 0,1 0 0,-1 0 0,1-1 0,0 1 0,4 8 0,-2-6 0,1-1 0,0 0 0,1 0 0,-1 0 0,1-1 0,0 1 0,1-1 0,0-1 0,0 1 0,11 5 0,-12-7 0,13 7 0,0 1 0,-1 0 0,0 1 0,-1 1 0,0 1 0,18 21 0,-34-34 0,0-1 0,0 0 0,0 1 0,0-1 0,0 1 0,0-1 0,0 1 0,0-1 0,-1 1 0,1 0 0,-1-1 0,1 1 0,-1 0 0,0 0 0,0-1 0,0 1 0,0 0 0,0 0 0,0-1 0,0 1 0,0 0 0,-1 0 0,1-1 0,-1 1 0,0 1 0,-1 0 0,1-1 0,-1 1 0,0-1 0,-1 0 0,1 0 0,0 0 0,-1 0 0,1 0 0,-1-1 0,1 1 0,-1-1 0,0 1 0,-3 0 0,-10 4 0,0-1 0,0-1 0,-1-1 0,-17 2 0,-24-1-1365,5-2-5461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24575,'-9'0'0,"0"0"0,1 1 0,-1 1 0,0 0 0,1 0 0,-1 0 0,1 1 0,0 0 0,0 1 0,0 0 0,-8 5 0,5-1 0,1 0 0,-1 0 0,1 1 0,1 1 0,0-1 0,-14 21 0,11-13 0,1 1 0,1 1 0,1 0 0,0 0 0,1 0 0,2 1 0,0 1 0,1-1 0,-3 24 0,6-30 0,1 0 0,1 0 0,0 0 0,0 0 0,2 0 0,-1 0 0,2-1 0,0 1 0,6 17 0,-6-24 0,0-1 0,1 1 0,0-1 0,0 0 0,0 0 0,0-1 0,1 1 0,0-1 0,0 0 0,1 0 0,-1-1 0,1 1 0,0-1 0,0 0 0,0-1 0,1 0 0,0 0 0,-1 0 0,14 3 0,11 1 0,0-2 0,1-1 0,0-1 0,0-2 0,0-1 0,49-6 0,-75 5 0,0 0 0,0 0 0,1-1 0,-1 1 0,0-1 0,0-1 0,-1 1 0,1-1 0,0 0 0,-1 0 0,0-1 0,0 1 0,0-1 0,0 0 0,0-1 0,-1 1 0,6-9 0,-7 9 0,0-1 0,-1 0 0,1-1 0,-1 1 0,0 0 0,-1-1 0,0 1 0,1-1 0,-2 1 0,1-1 0,-1 1 0,1-1 0,-2 0 0,1 1 0,0-1 0,-1 0 0,0 1 0,-1-1 0,-2-8 0,1 7 0,-1-1 0,1 1 0,-1-1 0,-1 1 0,1 0 0,-1 1 0,0-1 0,-1 1 0,1 0 0,-1 0 0,-1 1 0,1 0 0,-1 0 0,0 0 0,-9-4 0,12 7 0,1 0 0,-1 1 0,1-1 0,-1 1 0,0 0 0,0 0 0,1 0 0,-1 1 0,0-1 0,0 1 0,0 0 0,0 0 0,0 1 0,0-1 0,0 1 0,1-1 0,-1 1 0,0 0 0,0 1 0,1-1 0,-1 1 0,1 0 0,-1-1 0,1 1 0,0 1 0,0-1 0,-1 0 0,2 1 0,-1 0 0,0 0 0,1 0 0,-1 0 0,-3 5 0,1 2 0,-1 1 0,1-1 0,1 1 0,0 0 0,0 1 0,1-1 0,1 1 0,0-1 0,0 1 0,1 18 0,1-4 0,1 1 0,1-1 0,9 44 0,-2-38 0,26 60 0,-2-3 0,-26-65 0,0-1 0,2 0 0,1 0 0,0 0 0,16 22 0,-25-43-76,1 0 1,-1 0-1,1 0 0,-1 0 0,1 0 0,0-1 0,0 1 0,0-1 1,0 1-1,0-1 0,0 0 0,0 0 0,0 0 0,1 0 1,-1 0-1,0-1 0,3 2 0,16-1-6750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8 0,0 10 0,0 2 0,0 4 0,0 3 0,0-1 0,0 0 0,0-3 0,0 6 0,9-7 0,3-10-8191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330 411 24575,'0'6'0,"-2"1"0,1 0 0,-1-1 0,0 1 0,0-1 0,0 0 0,-5 8 0,-8 23 0,11-20 0,1-1 0,0 1 0,1 0 0,1 0 0,0-1 0,1 1 0,6 34 0,-5-44 0,0 0 0,1-1 0,0 1 0,0 0 0,0 0 0,1-1 0,0 1 0,1-1 0,-1 0 0,1 0 0,0 0 0,1-1 0,-1 0 0,1 1 0,0-1 0,1-1 0,-1 1 0,1-1 0,0 0 0,0 0 0,8 3 0,-10-5 0,-1-1 0,0 0 0,0 0 0,0 0 0,0 0 0,1-1 0,-1 1 0,0-1 0,1 0 0,-1 0 0,0 0 0,1 0 0,-1-1 0,0 1 0,1-1 0,-1 0 0,0 0 0,0 0 0,0 0 0,0-1 0,0 1 0,0-1 0,0 0 0,0 0 0,-1 0 0,1 0 0,0 0 0,-1 0 0,0-1 0,0 1 0,0-1 0,2-3 0,2-3 0,-1 0 0,0-1 0,-1 1 0,0-1 0,0-1 0,-1 1 0,0 0 0,2-20 0,-1-8 0,-1 0 0,-2 0 0,-2 0 0,-1 0 0,-2 0 0,-12-52 0,9 65 0,0 1 0,-2 0 0,0 1 0,-2 0 0,0 0 0,-2 1 0,0 1 0,-1 0 0,-2 1 0,-28-30 0,35 42 0,-1 1 0,0 0 0,0 0 0,-1 1 0,0 0 0,0 1 0,-1 0 0,1 1 0,-1 0 0,0 1 0,0 0 0,0 1 0,-1 0 0,1 1 0,0 1 0,-1 0 0,1 0 0,0 1 0,-18 4 0,24-3 0,1 0 0,-1 0 0,0 0 0,1 1 0,0-1 0,0 1 0,0 1 0,0-1 0,0 1 0,1 0 0,-1 0 0,1 0 0,0 0 0,0 1 0,1 0 0,-1 0 0,1 0 0,0 0 0,0 0 0,1 1 0,0-1 0,0 1 0,0 0 0,1-1 0,-1 1 0,1 0 0,0 9 0,0-4 0,0 0 0,1 0 0,0 1 0,1-1 0,0 0 0,1 0 0,0 0 0,1 0 0,0-1 0,1 1 0,0-1 0,0 0 0,12 18 0,-10-20 5,0-1 1,0 0-1,1 0 0,0-1 0,0 0 0,1 0 0,-1-1 1,1 0-1,1 0 0,-1-1 0,1 0 0,-1-1 0,1 0 0,0 0 1,0 0-1,16 1 0,10-1-188,-1 0 0,1-3 0,40-4 1,-35 2-540,6-1-6104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24575,'4'9'0,"2"12"0,0 3-8191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8 0,0 8 0,0 5 0,0 4 0,0 10 0,0 1 0,9-9 0,3-11-8191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24575,'1'11'0,"1"0"0,0 1 0,0-1 0,1 0 0,6 16 0,5 17 0,37 111 0,-46-141 0,-2-8 0,-1 0 0,1 0 0,0 0 0,0 0 0,1-1 0,0 1 0,5 5 0,-8-10 0,0-1 0,-1 1 0,1 0 0,0 0 0,0-1 0,0 1 0,0 0 0,0-1 0,0 1 0,0-1 0,0 1 0,0-1 0,0 0 0,0 1 0,0-1 0,0 0 0,0 0 0,0 1 0,0-1 0,1 0 0,-1 0 0,0-1 0,0 1 0,0 0 0,0 0 0,0 0 0,0-1 0,0 1 0,0 0 0,0-1 0,0 1 0,0-1 0,0 0 0,0 1 0,0-1 0,0 0 0,0 1 0,0-1 0,-1 0 0,1 0 0,0 0 0,0 0 0,-1 0 0,1 0 0,-1 0 0,1 0 0,-1 0 0,1-1 0,12-23-195,-2 0 0,-1-1 0,0-1 0,-2 1 0,-1-2 0,5-44 0,-5 25-6631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 24575,'-1'0'0,"0"0"0,0 0 0,1 1 0,-1-1 0,1 1 0,-1-1 0,0 0 0,1 1 0,-1-1 0,1 1 0,-1-1 0,1 1 0,-1 0 0,1-1 0,0 1 0,-1 0 0,1-1 0,0 1 0,-1 0 0,1-1 0,0 1 0,0 0 0,-1-1 0,1 2 0,-5 22 0,5-20 0,-4 18 0,1 0 0,0-1 0,2 1 0,1 0 0,1 0 0,5 30 0,-5-46 0,0 1 0,0-1 0,1 0 0,0 1 0,1-1 0,-1 0 0,1 0 0,0-1 0,1 1 0,-1 0 0,1-1 0,0 0 0,1 0 0,-1 0 0,1-1 0,0 1 0,0-1 0,0 0 0,1-1 0,-1 1 0,1-1 0,0 0 0,0-1 0,0 1 0,8 1 0,-2 0 0,1-2 0,0 0 0,-1 0 0,1-1 0,0 0 0,0-1 0,0-1 0,0 0 0,16-4 0,-23 3 0,0 1 0,0-2 0,0 1 0,0-1 0,0 1 0,-1-2 0,1 1 0,-1-1 0,0 1 0,0-1 0,0-1 0,-1 1 0,1-1 0,-1 0 0,0 0 0,0 0 0,-1 0 0,0-1 0,0 1 0,3-8 0,0-3 0,-1 1 0,-1-1 0,-1 0 0,0 0 0,-1 0 0,1-20 0,-3 27 0,0 0 0,0 1 0,-1-1 0,0 0 0,0 1 0,-1-1 0,-1 1 0,1 0 0,-1-1 0,0 1 0,-1 0 0,0 1 0,-6-10 0,6 13 0,0 0 0,0 1 0,0-1 0,-1 1 0,1 0 0,-1 0 0,0 1 0,0-1 0,0 1 0,0 0 0,0 0 0,0 1 0,-1 0 0,-6-1 0,-5-1 0,0 2 0,1 0 0,-23 2 0,29 0-151,0 0-1,-1 1 0,1 1 0,0-1 1,0 2-1,0-1 0,1 1 1,-11 6-1,-22 16-6674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24575,'1'1'0,"1"-1"0,0 0 0,-1 1 0,1-1 0,0 0 0,-1 1 0,1 0 0,-1-1 0,1 1 0,-1 0 0,1 0 0,-1 0 0,0 0 0,0 0 0,1 0 0,-1 0 0,0 1 0,0-1 0,0 0 0,0 1 0,0-1 0,1 3 0,16 42 0,-9-22 0,20 61 0,-25-66 0,2-1 0,0 0 0,1-1 0,18 34 0,-21-46 0,0-1 0,1 1 0,-1-1 0,1 0 0,0 0 0,0 0 0,0-1 0,1 1 0,-1-1 0,1-1 0,0 1 0,0-1 0,0 0 0,0 0 0,0-1 0,10 2 0,-10-2 0,-1 0 0,1-1 0,0 0 0,-1 0 0,1 0 0,0-1 0,-1 1 0,1-1 0,-1-1 0,1 1 0,-1-1 0,1 0 0,-1 0 0,0 0 0,0-1 0,0 0 0,0 0 0,8-7 0,-4 0 0,-1-1 0,0 0 0,0 0 0,-1 0 0,0-1 0,-1 0 0,-1-1 0,0 1 0,-1-1 0,5-22 0,-6 25 0,-1-1 0,-1 1 0,0-1 0,-1 0 0,0 0 0,0 1 0,-1-1 0,0 0 0,-1 1 0,-1-1 0,1 1 0,-2 0 0,1 0 0,-6-11 0,6 16-136,0 1-1,-1-1 1,1 1-1,-1 0 1,0 0-1,0 0 1,0 0-1,0 1 0,-6-4 1,-14-6-6690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41 24575,'-1'-1'0,"1"-1"0,0 0 0,-1 1 0,1-1 0,-1 0 0,1 1 0,-1-1 0,0 1 0,1-1 0,-1 1 0,0-1 0,0 1 0,0-1 0,0 1 0,-1 0 0,1-1 0,0 1 0,0 0 0,-1 0 0,1 0 0,-1 0 0,1 0 0,-1 1 0,1-1 0,-1 0 0,0 1 0,1-1 0,-1 1 0,-2-1 0,-3 0 0,0-1 0,1 1 0,-1 1 0,1 0 0,-1-1 0,-11 3 0,10-1 0,-1 1 0,1 0 0,0 0 0,0 1 0,0 0 0,0 1 0,0 0 0,1 0 0,0 0 0,0 1 0,0 0 0,0 1 0,1-1 0,0 1 0,0 1 0,0-1 0,1 1 0,0 0 0,0 0 0,1 0 0,-6 13 0,3-4 0,2-1 0,0 1 0,0 1 0,2-1 0,0 1 0,1-1 0,0 1 0,2 0 0,0 0 0,3 22 0,-2-29 0,1 0 0,1 0 0,0-1 0,0 1 0,1-1 0,1 0 0,-1 0 0,1 0 0,1-1 0,-1 1 0,1-1 0,1-1 0,0 1 0,0-1 0,11 8 0,-10-8 0,1 0 0,0-1 0,0 0 0,1-1 0,0 0 0,0 0 0,0-1 0,0-1 0,1 0 0,-1 0 0,1-1 0,0 0 0,0-1 0,12 1 0,-17-3 0,-1 0 0,0 0 0,0 0 0,1 0 0,-1-1 0,0 0 0,0 0 0,0 0 0,0 0 0,-1-1 0,1 0 0,-1 0 0,0 0 0,1-1 0,-1 1 0,-1-1 0,1 0 0,0 0 0,-1-1 0,0 1 0,4-8 0,-6 10 0,1-1 0,-1 0 0,0 0 0,0 0 0,0-1 0,0 1 0,-1 0 0,1 0 0,-1 0 0,0 0 0,0-1 0,0 1 0,0 0 0,0 0 0,-1-1 0,1 1 0,-1 0 0,0 0 0,0 0 0,0 0 0,-1 0 0,1 0 0,-1 0 0,1 1 0,-1-1 0,0 0 0,0 1 0,0-1 0,-1 1 0,1 0 0,0 0 0,-1 0 0,1 0 0,-1 0 0,0 1 0,-5-3 0,-3-2 14,0 2-1,-1-1 0,1 2 0,-1-1 1,0 1-1,0 1 0,0 1 1,-22-1-1,13 2-310,0 0 0,0 2 0,0 1 0,-26 7 0,19-3-6529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9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24575,'-5'1'0,"0"0"0,0 0 0,0 0 0,0 1 0,0 0 0,1 0 0,-9 5 0,-1 0 0,-40 22 0,1 3 0,-79 64 0,105-76 0,-26 25 0,41-33 0,-1-1 0,0 0 0,0-1 0,-1-1 0,0 0 0,-17 7 0,30-15 0,-1-1 0,1 1 0,-1-1 0,1 1 0,-1-1 0,1 0 0,-1 1 0,1-1 0,-1 0 0,1 0 0,-1 0 0,1 0 0,-1 0 0,1 0 0,-1-1 0,1 1 0,-1-1 0,1 1 0,-1-1 0,1 1 0,0-1 0,-1 0 0,1 1 0,0-1 0,-1 0 0,1 0 0,0 0 0,0 0 0,0 0 0,0 0 0,0-1 0,0 1 0,0 0 0,0 0 0,1-1 0,-1 1 0,0 0 0,1-1 0,-1 1 0,1-1 0,-1 1 0,1-1 0,0-2 0,-2-5 0,1-1 0,0 1 0,0 0 0,1 0 0,1-1 0,1-10 0,1 1 0,0 1 0,2-1 0,11-30 0,-15 44 0,1 0 0,0 1 0,1-1 0,-1 0 0,1 1 0,0 0 0,0-1 0,0 1 0,1 1 0,-1-1 0,1 0 0,0 1 0,0 0 0,0 0 0,1 0 0,-1 0 0,1 1 0,8-4 0,-9 5 0,-1 1 0,1 0 0,-1 0 0,1 0 0,-1 0 0,1 1 0,0 0 0,-1-1 0,1 1 0,-1 1 0,0-1 0,1 0 0,-1 1 0,0-1 0,0 1 0,0 0 0,0 0 0,0 1 0,0-1 0,-1 0 0,3 4 0,6 5 0,0 0 0,-2 1 0,15 22 0,26 57-15,-41-71-154,2 1 0,0-1 1,1-1-1,1 0 0,0-1 0,2 0 1,21 20-1,-12-20-6657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3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101 207 24575,'-1'0'0,"-1"1"0,1-1 0,0 1 0,0-1 0,-1 1 0,1-1 0,0 1 0,0-1 0,0 1 0,0 0 0,0 0 0,0 0 0,0 0 0,0-1 0,0 1 0,1 0 0,-1 1 0,0-1 0,0 1 0,-14 26 0,13-23 0,-10 22 0,1 1 0,1 0 0,-11 53 0,18-65 0,1 0 0,0 0 0,1 1 0,1-1 0,0 1 0,1-1 0,1 0 0,7 26 0,-9-39 0,1 0 0,0 0 0,0 0 0,0-1 0,0 1 0,1 0 0,-1-1 0,1 1 0,-1-1 0,1 1 0,0-1 0,0 0 0,0 0 0,0 0 0,1 0 0,-1 0 0,1 0 0,-1-1 0,1 1 0,-1-1 0,1 0 0,0 1 0,-1-1 0,4 0 0,-1 0 0,1-1 0,-1 0 0,0 0 0,0 0 0,0-1 0,0 1 0,0-1 0,0 0 0,0-1 0,0 1 0,-1-1 0,1 0 0,6-4 0,0-1 0,0 1 0,0-2 0,-1 1 0,0-1 0,0-1 0,-1 0 0,0 0 0,-1-1 0,0 0 0,-1 0 0,0-1 0,9-18 0,-12 21 0,0 0 0,-1-1 0,-1 1 0,1 0 0,-1-1 0,-1 0 0,0 1 0,0-1 0,0 0 0,-1 0 0,-1 1 0,1-1 0,-1 0 0,-1 1 0,0-1 0,0 0 0,-1 1 0,0 0 0,-4-10 0,-4 1 0,1 0 0,-2 1 0,0 0 0,-18-16 0,17 18 0,-1-1 0,2-1 0,-18-28 0,29 42 0,0 0 0,0 0 0,0 0 0,0 0 0,1 0 0,-1-1 0,0 1 0,1 0 0,0 0 0,-1 0 0,1-1 0,0-3 0,1 5 0,-1-1 0,0 1 0,1 0 0,-1 0 0,1 0 0,-1 0 0,1 0 0,-1 0 0,1 0 0,0 0 0,-1 0 0,1 0 0,0 0 0,0 0 0,0 1 0,0-1 0,0 0 0,1 0 0,4-2 0,0 1 0,1 0 0,-1 0 0,1 0 0,-1 1 0,14-2 0,-10 2 0,149-24 0,102-12 0,-223 36-1365,-11 3-5461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3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39 24575,'-1'-2'0,"1"1"0,0-1 0,-1 0 0,1 0 0,-1 1 0,0-1 0,0 0 0,0 1 0,1-1 0,-1 1 0,-1-1 0,1 1 0,0-1 0,0 1 0,0 0 0,-1 0 0,1-1 0,-1 1 0,1 0 0,-1 0 0,1 1 0,-1-1 0,0 0 0,1 0 0,-1 1 0,0-1 0,0 1 0,1-1 0,-1 1 0,-3 0 0,1-1 0,-1 0 0,1 1 0,-1 0 0,0-1 0,1 2 0,-1-1 0,1 0 0,-1 1 0,0 0 0,1 0 0,-7 3 0,5-1 0,1 1 0,0 0 0,0 0 0,0 0 0,0 0 0,1 1 0,0 0 0,0 0 0,0 0 0,1 0 0,-1 0 0,1 1 0,0 0 0,1 0 0,0 0 0,-1 0 0,2 0 0,-2 6 0,2-8 0,0 0 0,1 0 0,-1 0 0,1 0 0,0 0 0,0 0 0,0 0 0,1 0 0,-1 0 0,1 0 0,0 0 0,0-1 0,0 1 0,1 0 0,-1-1 0,1 1 0,0-1 0,0 1 0,0-1 0,1 0 0,-1 0 0,1 0 0,-1 0 0,1 0 0,0 0 0,0-1 0,1 0 0,-1 1 0,6 2 0,3 0 0,-7-4 0,-1 1 0,1 0 0,-1 1 0,1-1 0,-1 1 0,5 4 0,-8-7 0,-1 1 0,1 0 0,-1-1 0,1 1 0,-1 0 0,1 0 0,-1 0 0,1-1 0,-1 1 0,0 0 0,0 0 0,1 0 0,-1 0 0,0 0 0,0-1 0,0 1 0,0 0 0,0 0 0,0 0 0,0 0 0,0 0 0,-1 0 0,1-1 0,0 1 0,0 0 0,-1 0 0,1 0 0,-1-1 0,1 1 0,0 0 0,-1 0 0,1-1 0,-1 1 0,0 0 0,1-1 0,-1 1 0,0 0 0,1-1 0,-1 1 0,0-1 0,0 1 0,1-1 0,-2 1 0,-41 30 0,34-25 0,0 0 0,0 0 0,1 1 0,0 0 0,0 1 0,0 0 0,1 0 0,1 0 0,-10 15 0,12-15 0,0 1 0,0-1 0,1 0 0,0 1 0,1 0 0,-3 13 0,5-19 0,0-1 0,0 1 0,-1 0 0,2 0 0,-1 0 0,0-1 0,0 1 0,1 0 0,0 0 0,-1 0 0,1-1 0,0 1 0,1-1 0,-1 1 0,0-1 0,1 1 0,-1-1 0,1 0 0,0 1 0,0-1 0,0 0 0,0 0 0,0 0 0,4 2 0,2 1 0,1-1 0,0 0 0,0 0 0,0-1 0,1 0 0,-1-1 0,1 0 0,18 1 0,85-2 0,-91-2 0,-5 1-341,0-2 0,0 0-1,27-7 1,-3-4-6485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163 214 24575,'-6'0'0,"0"0"0,-1 0 0,1 1 0,0-1 0,0 1 0,0 1 0,0-1 0,0 1 0,1 0 0,-1 0 0,0 1 0,1 0 0,0 0 0,-1 0 0,1 0 0,0 1 0,1 0 0,-1 0 0,1 0 0,-1 1 0,1 0 0,1-1 0,-1 1 0,1 1 0,0-1 0,0 0 0,0 1 0,1-1 0,-3 9 0,1-3 0,1 0 0,0 0 0,1 0 0,0 1 0,1-1 0,0 0 0,1 1 0,0-1 0,1 0 0,0 1 0,1-1 0,4 15 0,-4-19 0,0-1 0,1 0 0,-1 0 0,1 0 0,1-1 0,-1 1 0,1-1 0,0 0 0,0 0 0,1 0 0,0 0 0,0-1 0,0 1 0,0-1 0,0-1 0,1 1 0,0-1 0,-1 0 0,1 0 0,1-1 0,-1 1 0,10 1 0,-8-2 0,1 0 0,0-1 0,0 0 0,0-1 0,0 0 0,0 0 0,0-1 0,0 0 0,0-1 0,-1 0 0,11-3 0,-14 3 0,-1 0 0,1 0 0,0 0 0,-1 0 0,1-1 0,-1 0 0,0 0 0,0 0 0,0 0 0,-1-1 0,1 0 0,-1 0 0,0 0 0,0 0 0,0 0 0,0 0 0,-1-1 0,1 1 0,-1-1 0,2-8 0,-1 0 0,-1 1 0,0-1 0,-1 0 0,0 0 0,-1 0 0,-1 0 0,0 0 0,-1 0 0,0 0 0,-5-15 0,2 11 0,-1 0 0,-1 0 0,-1 0 0,0 1 0,-1 1 0,-21-28 0,22 33 0,3 4 0,0 0 0,1 0 0,-1 0 0,1 0 0,1-1 0,-6-12 0,9 18 0,-1-1 0,1 0 0,0 0 0,0 0 0,0 0 0,0 0 0,0 0 0,0 0 0,0 1 0,1-1 0,-1 0 0,1 0 0,-1 0 0,1 0 0,0 1 0,0-1 0,-1 0 0,1 1 0,0-1 0,1 1 0,-1-1 0,0 1 0,0-1 0,1 1 0,-1 0 0,1 0 0,-1-1 0,1 1 0,-1 0 0,1 0 0,0 1 0,2-2 0,8-4 0,1 1 0,-1 0 0,1 1 0,16-3 0,10-4 0,10-2-682,58-9-1,-63 16-6143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3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24575,'9'0'0,"3"0"-8191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24575,'-20'0'0,"2"-1"0,1 1 0,-1 1 0,-30 6 0,44-7 0,1 1 0,0 0 0,0-1 0,0 2 0,0-1 0,0 0 0,0 0 0,0 1 0,1 0 0,-1-1 0,0 1 0,1 0 0,-1 0 0,1 0 0,0 1 0,0-1 0,0 1 0,0-1 0,0 1 0,0 0 0,1-1 0,-1 1 0,1 0 0,0 0 0,0 0 0,-2 6 0,3-7 0,0 0 0,0 0 0,-1 0 0,1 0 0,1 0 0,-1 0 0,0-1 0,0 1 0,1 0 0,-1 0 0,1 0 0,-1 0 0,1-1 0,0 1 0,0 0 0,-1-1 0,1 1 0,1-1 0,-1 1 0,0-1 0,0 1 0,0-1 0,1 0 0,-1 1 0,1-1 0,-1 0 0,1 0 0,1 1 0,5 1 0,-1 1 0,1-2 0,0 1 0,0-1 0,10 1 0,10 4 0,-27-6 0,-1-1 0,0 0 0,1 0 0,-1 0 0,1 0 0,-1 0 0,0 1 0,1-1 0,-1 0 0,0 0 0,1 0 0,-1 1 0,0-1 0,0 0 0,1 1 0,-1-1 0,0 0 0,0 1 0,1-1 0,-1 0 0,0 1 0,0-1 0,0 0 0,1 1 0,-1-1 0,0 0 0,0 1 0,0-1 0,0 1 0,0-1 0,0 0 0,0 1 0,0-1 0,0 1 0,0 0 0,-11 15 0,-29 15 0,33-26 0,-13 12 0,-31 30 0,44-39 0,-1 0 0,1 1 0,1-1 0,0 2 0,0-1 0,-7 15 0,13-22 0,-1 0 0,0 0 0,1 0 0,0 0 0,-1 0 0,1 0 0,0 0 0,0 0 0,0 0 0,0 0 0,0 0 0,1 0 0,-1 0 0,1 0 0,-1 0 0,1 0 0,0 0 0,-1 0 0,1 0 0,2 2 0,0 0 0,0-1 0,0 1 0,0-1 0,0 0 0,1 0 0,0 0 0,-1 0 0,8 3 0,3 1 0,-1-1 0,1 0 0,0-1 0,24 4 0,-11-3 30,1-2 0,-1-1 0,41-1 0,-60-2-117,0 0-1,-1 0 1,1-1 0,0 0-1,-1-1 1,1 0 0,-1 0-1,0-1 1,0 1-1,1-2 1,-2 1 0,1-1-1,0 0 1,-1 0 0,0-1-1,11-10 1,4-14-6739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3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24575,'2'0'0,"0"1"0,0-1 0,1 1 0,-1-1 0,0 1 0,0 0 0,0 0 0,0 0 0,0 0 0,0 1 0,0-1 0,0 0 0,0 1 0,-1-1 0,3 3 0,23 30 0,-21-27 0,11 19 0,-1 1 0,-2 0 0,18 44 0,-18-38 0,32 56 0,-44-85 0,1 0 0,0 0 0,0 0 0,0 0 0,1-1 0,-1 1 0,1-1 0,0 0 0,0 0 0,0 0 0,5 2 0,-8-5 0,1 1 0,-1-1 0,1 1 0,0-1 0,-1 0 0,1 0 0,-1 0 0,1 1 0,0-2 0,-1 1 0,1 0 0,0 0 0,-1 0 0,1-1 0,-1 1 0,1-1 0,0 1 0,-1-1 0,1 0 0,-1 0 0,0 1 0,1-1 0,-1 0 0,0 0 0,1 0 0,-1-1 0,0 1 0,0 0 0,0 0 0,0-1 0,0 1 0,0 0 0,0-1 0,1-2 0,3-7 0,0-1 0,0 1 0,-1-1 0,0 0 0,3-21 0,5-65 0,-11 92 0,3-39-1365,-2 6-5461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3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63 24575,'-3'0'0,"-1"1"0,1-1 0,0 1 0,-1 0 0,1 0 0,0 1 0,0-1 0,0 1 0,0-1 0,0 1 0,1 0 0,-1 0 0,0 0 0,1 0 0,0 1 0,-1-1 0,1 1 0,0 0 0,0-1 0,0 1 0,1 0 0,-1 0 0,1 0 0,-1 0 0,1 0 0,-1 4 0,0-2 0,1-1 0,-1 1 0,1 0 0,0 0 0,0 0 0,1 1 0,-1-1 0,1 0 0,1 0 0,-1 0 0,0 0 0,1 0 0,0 0 0,0 0 0,1 0 0,3 9 0,-1-9 0,0 0 0,0 0 0,1-1 0,-1 1 0,1-1 0,0 0 0,0-1 0,0 1 0,1-1 0,-1 0 0,1 0 0,0-1 0,0 0 0,0 0 0,0 0 0,0-1 0,0 1 0,6-1 0,1 1 0,-1-1 0,0-1 0,1 0 0,-1 0 0,0-1 0,0-1 0,1 0 0,14-5 0,-20 4 0,-1 1 0,0-1 0,0 0 0,1 0 0,-2-1 0,1 0 0,0 0 0,-1-1 0,0 1 0,0-1 0,0 0 0,-1 0 0,1-1 0,-1 1 0,6-13 0,-7 13 0,-1 0 0,0-1 0,0 1 0,-1 0 0,0-1 0,0 1 0,0-1 0,0 0 0,-1 1 0,0-1 0,0 1 0,-1-1 0,1 0 0,-1 1 0,-1-1 0,1 1 0,-1 0 0,0-1 0,-5-9 0,4 10 0,0 0 0,-1 1 0,0-1 0,0 1 0,0 0 0,-1 0 0,1 0 0,-1 0 0,0 1 0,0 0 0,0 0 0,-1 0 0,1 1 0,-1 0 0,1 0 0,-1 0 0,0 0 0,0 1 0,-10-1 0,-11 0 0,0 0 0,-52 4 0,72-1 0,-2-1 0,0 1 0,0 0 0,-1 0 0,2 1 0,-1 0 0,0 1 0,-16 7 0,21-8 0,0 1 0,0 0 0,1-1 0,-1 1 0,0 1 0,1-1 0,0 0 0,0 1 0,0 0 0,0 0 0,1 0 0,0 0 0,-1 0 0,1 0 0,1 0 0,-1 1 0,-1 5 0,0 1 0,1 0 0,0 0 0,0 0 0,1 0 0,0 0 0,1 0 0,1 0 0,0 1 0,0-1 0,1 0 0,0 0 0,7 18 0,-6-21 0,1-1 0,-1 1 0,2-1 0,-1 0 0,1 0 0,0 0 0,1-1 0,-1 0 0,1 0 0,1 0 0,-1 0 0,1-1 0,0 0 0,0-1 0,0 0 0,1 0 0,11 5 0,-1-3 0,1 0 0,-1-2 0,1 0 0,0-1 0,0 0 0,20-1 0,-26-2 0,0-1 0,0 0 0,-1 0 0,1-1 0,0-1 0,-1 0 0,0-1 0,0 0 0,0-1 0,13-7 0,-20 8 0,0 0 0,-1 0 0,1 0 0,-1-1 0,1 1 0,-2-1 0,1 0 0,0-1 0,-1 1 0,0-1 0,0 1 0,-1-1 0,1 0 0,-1 0 0,-1 0 0,1 0 0,0-7 0,2-15 0,0 0 0,-2-40 0,-2 53 0,-4-98 0,2 144 0,1 0 0,1 1 0,2-1 0,1 0 0,9 35 0,-9-48 0,2 0 0,1 0 0,0-1 0,1 0 0,0 0 0,2-1 0,0 0 0,1 0 0,0-1 0,16 17 0,-22-28-136,1 1-1,0-1 1,0-1-1,1 1 1,-1-1-1,1 0 1,-1 0-1,1 0 0,11 2 1,17 4-6690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364 631 24575,'-8'0'0,"0"0"0,1 1 0,-1 0 0,0 0 0,1 0 0,-1 1 0,1 0 0,0 1 0,-1 0 0,1 0 0,0 0 0,1 1 0,-1 0 0,1 0 0,-1 1 0,1 0 0,1 0 0,-1 0 0,1 1 0,0 0 0,0 0 0,0 0 0,1 0 0,0 1 0,0 0 0,1 0 0,0 0 0,0 0 0,1 0 0,0 1 0,0-1 0,0 1 0,0 8 0,2-12 0,-1 0 0,1 0 0,0 0 0,0 0 0,1 0 0,-1 0 0,1 0 0,0 0 0,0 0 0,0-1 0,0 1 0,1 0 0,0-1 0,0 1 0,0-1 0,0 1 0,0-1 0,0 0 0,1 0 0,0 0 0,-1 0 0,1 0 0,0-1 0,1 1 0,-1-1 0,0 0 0,1 0 0,5 3 0,-4-4 0,-1 1 0,1-1 0,-1 0 0,1 0 0,-1 0 0,1 0 0,0-1 0,0 0 0,-1 0 0,1 0 0,0-1 0,-1 1 0,1-1 0,-1 0 0,1-1 0,-1 1 0,1-1 0,-1 0 0,0 0 0,0 0 0,0 0 0,0-1 0,0 0 0,4-3 0,-2 0 0,0-1 0,-1 0 0,1 0 0,-1 0 0,0-1 0,-1 1 0,0-1 0,0-1 0,-1 1 0,0 0 0,0-1 0,-1 0 0,0 1 0,-1-1 0,0 0 0,0 0 0,-1 0 0,0 0 0,-1-10 0,-1 6 0,0-1 0,0 1 0,-1 0 0,-1 0 0,0 0 0,-1 1 0,0-1 0,-1 1 0,0 0 0,-1 1 0,-1-1 0,-8-9 0,-21-18 0,-46-39 0,57 57 0,2-1 0,0-1 0,2-1 0,1-1 0,-31-47 0,43 57 0,0-1 0,1 0 0,1-1 0,-7-23 0,13 37 0,0-1 0,0 1 0,1 0 0,-1 0 0,1-1 0,0 1 0,-1 0 0,2-1 0,-1 1 0,0 0 0,1-1 0,-1 1 0,1 0 0,0 0 0,0-1 0,0 1 0,1 0 0,-1 0 0,1 0 0,-1 1 0,1-1 0,0 0 0,0 0 0,0 1 0,1 0 0,-1-1 0,1 1 0,-1 0 0,1 0 0,5-3 0,2 1 0,0-1 0,0 1 0,1 1 0,0 0 0,0 1 0,0 0 0,0 0 0,11 1 0,96 3 0,-74 1 0,-28-3-112,5 1-201,0 0 0,0 1-1,31 8 1,-15 2-6513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24575,'0'9'0,"0"22"0,0 9 0,0 8 0,0 5 0,0 2 0,9 1 0,4 1 0,3-10 0,9-13 0,9-12 0,8-10 0,11-12 0,-5-5-8191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59 24575,'-4'0'0,"0"0"0,1 0 0,-1 1 0,0-1 0,1 1 0,-1-1 0,1 1 0,-1 0 0,1 1 0,0-1 0,-1 1 0,1-1 0,0 1 0,0 0 0,-5 4 0,5-3 0,-1 1 0,1 1 0,0-1 0,0 0 0,1 1 0,-1 0 0,1-1 0,0 1 0,0 0 0,-1 7 0,0-6 0,1 1 0,1-1 0,0 1 0,-1-1 0,2 1 0,-1 0 0,1-1 0,0 1 0,1 0 0,-1-1 0,1 1 0,1-1 0,-1 1 0,1-1 0,0 1 0,1-1 0,-1 0 0,1 0 0,0 0 0,1 0 0,0-1 0,-1 1 0,2-1 0,-1 0 0,1 0 0,-1 0 0,2-1 0,-1 0 0,0 0 0,1 0 0,-1-1 0,1 1 0,13 4 0,-8-4 0,1 1 0,0-2 0,0 0 0,0 0 0,1-1 0,-1-1 0,1 0 0,-1-1 0,1 0 0,12-2 0,-18 1 0,-1 0 0,1-1 0,-1 1 0,0-1 0,0-1 0,0 1 0,0-1 0,0 0 0,-1-1 0,1 1 0,-1-1 0,0 0 0,0-1 0,0 1 0,0-1 0,-1 0 0,0 0 0,0 0 0,0 0 0,-1-1 0,3-6 0,-1 2 0,0-1 0,-1 0 0,-1 0 0,0-1 0,0 1 0,-1-1 0,-1 1 0,0-1 0,0 0 0,-1 0 0,-2-12 0,1 18 0,0 1 0,0-1 0,0 1 0,-1-1 0,1 1 0,-2 0 0,1 0 0,0 0 0,-1 0 0,0 1 0,0-1 0,0 0 0,-1 1 0,0 0 0,0 0 0,0 0 0,0 1 0,0-1 0,-1 1 0,1 0 0,-1 0 0,0 1 0,0-1 0,0 1 0,-8-2 0,7 2 0,-1 0 0,1 1 0,0 0 0,-1 0 0,1 1 0,-1-1 0,1 2 0,0-1 0,-1 1 0,1 0 0,-1 0 0,1 0 0,0 1 0,0 0 0,0 0 0,0 1 0,0 0 0,0 0 0,1 0 0,0 1 0,-1-1 0,1 1 0,0 1 0,1-1 0,-6 6 0,3-1 0,0 0 0,1 0 0,0 0 0,1 1 0,-1 0 0,2 0 0,0 0 0,0 1 0,1-1 0,0 1 0,0 0 0,1 0 0,0 20 0,2-26 0,0-1 0,0 1 0,1 0 0,-1 0 0,1 0 0,1-1 0,-1 1 0,1 0 0,-1-1 0,1 1 0,1-1 0,-1 0 0,1 0 0,-1 0 0,1 0 0,0 0 0,1-1 0,-1 1 0,0-1 0,1 0 0,0 0 0,0 0 0,0 0 0,0-1 0,0 1 0,1-1 0,-1 0 0,1-1 0,-1 1 0,6 0 0,2 1 0,0 0 0,0-1 0,0-1 0,0 0 0,0-1 0,0 0 0,0 0 0,0-2 0,0 1 0,0-2 0,13-3 0,-14 2 0,-1-1 0,-1 0 0,1 0 0,-1-1 0,0 0 0,0-1 0,0 1 0,-1-2 0,0 1 0,-1-1 0,1-1 0,8-13 0,-11 15 0,-1 0 0,1 0 0,-1 0 0,-1-1 0,0 0 0,0 1 0,0-1 0,-1 0 0,0 0 0,0-1 0,-1 1 0,0 0 0,-1-1 0,0 1 0,0 0 0,-3-14 0,2 49 0,4-3 20,1 0 0,1-1 0,1 1 0,1-1 0,19 41 0,-21-53-119,0 0 0,1-1 0,1 0 0,0 0 0,0-1 0,1 0 0,0 0 0,0 0 0,1-1 0,0-1 0,0 1 0,1-1 0,0-1 0,11 6 0,13 0-6727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24575,'-9'0'0,"-4"5"0,2 10 0,2 8 0,11 13 0,20 15 0,19 7 0,4-6-8191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42 24575,'-2'-3'0,"0"1"0,0-1 0,0 1 0,-1 0 0,1-1 0,-1 1 0,1 0 0,-1 1 0,0-1 0,1 0 0,-1 1 0,0 0 0,0-1 0,0 1 0,0 0 0,-4 0 0,-51-8 0,50 8 0,-1 1 0,1 0 0,-1 0 0,1 1 0,0 0 0,-1 0 0,1 1 0,0 0 0,0 1 0,0 0 0,1 0 0,-1 0 0,0 1 0,-6 5 0,8-4 0,1 0 0,-1 0 0,1 0 0,0 1 0,0-1 0,1 1 0,-1 0 0,2 1 0,-1-1 0,0 1 0,1 0 0,1 0 0,-1 0 0,1 0 0,0 0 0,-1 8 0,1-2 0,0 0 0,1 0 0,0 0 0,1 0 0,1 1 0,0-1 0,0 0 0,6 19 0,-5-26 0,0 0 0,0 0 0,0 0 0,1-1 0,0 1 0,0-1 0,1 0 0,-1 0 0,1 0 0,0 0 0,1 0 0,-1-1 0,1 0 0,0 0 0,0 0 0,0-1 0,0 1 0,1-1 0,10 4 0,-1-2 0,0-1 0,0 0 0,0-1 0,0 0 0,27 0 0,-34-2 0,-1-1 0,0-1 0,1 1 0,-1-1 0,1 0 0,-1-1 0,0 0 0,0 0 0,0 0 0,0-1 0,0 0 0,-1-1 0,13-7 0,-17 10 0,-1-1 0,1 1 0,0-1 0,0 0 0,-1 0 0,1 1 0,0-1 0,-1 0 0,0 0 0,1 0 0,-1 0 0,0-1 0,0 1 0,-1 0 0,1 0 0,0-1 0,-1 1 0,1-1 0,-1 1 0,0 0 0,1-1 0,-1 1 0,-1-1 0,1 1 0,0 0 0,0-1 0,-1 1 0,0 0 0,1-1 0,-1 1 0,0 0 0,0-1 0,0 1 0,0 0 0,-1 0 0,1 0 0,0 0 0,-1 0 0,1 1 0,-1-1 0,0 0 0,0 1 0,0-1 0,0 1 0,0-1 0,0 1 0,0 0 0,-3-1 0,1 0-54,-2-1-1,1 2 0,0-1 1,0 0-1,0 1 1,-1 0-1,1 0 0,-1 1 1,1 0-1,-1 0 1,1 0-1,-1 0 0,1 1 1,0 0-1,-1 0 0,1 0 1,0 1-1,0 0 1,-1 0-1,1 0 0,1 1 1,-1-1-1,0 1 1,-5 5-1,-12 15-6771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24575,'13'-8'0,"0"2"0,0-1 0,0 2 0,1 0 0,0 0 0,0 1 0,0 1 0,16-2 0,116-3 0,-130 8 0,-15 0 0,0-1 0,0 1 0,0 0 0,0 0 0,0 0 0,0 0 0,0 0 0,0 0 0,0 0 0,0 0 0,0 1 0,0-1 0,0 0 0,-1 1 0,1-1 0,0 0 0,0 1 0,0-1 0,0 1 0,0-1 0,0 1 0,-1 0 0,2 1 0,-2-1 0,0 0 0,0 1 0,0-1 0,0 1 0,0-1 0,-1 0 0,1 1 0,0-1 0,-1 0 0,1 1 0,-1-1 0,0 0 0,0 2 0,-7 15 0,-3 17 0,3 1 0,1-1 0,1 1 0,2 0 0,2 66 0,2-97 0,0-1 0,0 1 0,1 0 0,0 0 0,0-1 0,0 1 0,1 0 0,-1-1 0,1 1 0,0-1 0,0 0 0,1 0 0,-1 0 0,1 0 0,0 0 0,0 0 0,5 3 0,-3-2 0,1-2 0,0 1 0,0-1 0,0 1 0,0-2 0,0 1 0,1-1 0,0 0 0,-1 0 0,1-1 0,9 1 0,-3 0 0,0-2 0,0 1 0,0-2 0,0 0 0,0-1 0,0 0 0,0 0 0,0-2 0,-1 0 0,1 0 0,-1-1 0,0 0 0,-1-1 0,1-1 0,14-10 0,-9 4 0,-1 0 0,0-2 0,-1 1 0,-1-2 0,0 0 0,-1 0 0,-1-2 0,20-36 0,-28 47 0,-1 1 0,0-1 0,0-1 0,0 1 0,-1 0 0,0 0 0,-1-1 0,2-13 0,-3 21 0,0-1 0,0 1 0,1 0 0,-1-1 0,0 1 0,0 0 0,0-1 0,0 1 0,0 0 0,0-1 0,0 1 0,0 0 0,0-1 0,0 1 0,-1 0 0,1-1 0,0 1 0,0 0 0,0-1 0,0 1 0,0 0 0,-1-1 0,1 1 0,0 0 0,0 0 0,0-1 0,-1 1 0,1 0 0,0 0 0,0 0 0,-1-1 0,1 1 0,0 0 0,-1 0 0,1 0 0,0 0 0,-1-1 0,1 1 0,0 0 0,-1 0 0,1 0 0,0 0 0,-1 0 0,1 0 0,0 0 0,-1 0 0,1 0 0,0 0 0,-1 0 0,1 0 0,0 0 0,-1 1 0,-13 12 0,8-4 0,1 1 0,0-1 0,0 1 0,1 0 0,1 0 0,0 0 0,0 1 0,1-1 0,0 1 0,0 16 0,1-21 0,1 0 0,0 0 0,0-1 0,1 1 0,0 0 0,0 0 0,0-1 0,0 1 0,1-1 0,0 1 0,0-1 0,1 0 0,-1 1 0,1-1 0,0 0 0,1-1 0,-1 1 0,1-1 0,0 1 0,0-1 0,5 4 0,-1-3 0,0 0 0,1-1 0,-1 0 0,1 0 0,0-1 0,1 0 0,-1 0 0,0-1 0,1 0 0,-1-1 0,1 0 0,0-1 0,-1 0 0,1 0 0,0-1 0,-1 0 0,1-1 0,-1 0 0,19-6 0,-18 4 0,0-1 0,0 0 0,0 0 0,0 0 0,-1-2 0,0 1 0,0-1 0,-1 0 0,0-1 0,0 0 0,-1 0 0,0-1 0,0 1 0,-1-2 0,0 1 0,-1-1 0,6-11 0,-5 4 0,0-1 0,-1 1 0,5-29 0,-12 66 0,1 0 0,2 0 0,0 0 0,5 30 0,-3-38 0,0 0 0,1 0 0,1 0 0,-1-1 0,2 0 0,0 0 0,0 0 0,14 17 0,-10-16-105,0 0 0,1 0 0,1-1 0,0-1 0,0 0 0,1-1 0,0 0 0,0-1 0,1 0 0,0-1 0,1-1 0,19 6 0,8-2-6721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24575,'-1'72'0,"1"59"0,1-111 0,2 0 0,0 0 0,1 0 0,8 25 0,-11-41 0,0 0 0,1 0 0,-1-1 0,1 1 0,0 0 0,0-1 0,0 0 0,0 1 0,0-1 0,1 0 0,0 0 0,0 0 0,-1-1 0,1 1 0,1-1 0,-1 1 0,0-1 0,1 0 0,-1-1 0,1 1 0,-1 0 0,1-1 0,0 0 0,0 0 0,0 0 0,0 0 0,0-1 0,0 1 0,0-1 0,0 0 0,-1 0 0,1-1 0,0 1 0,0-1 0,0 0 0,0 0 0,0 0 0,6-3 0,2-1 0,0-1 0,0 0 0,0-1 0,-1 0 0,0 0 0,-1-2 0,1 1 0,-2-1 0,1-1 0,-1 0 0,-1 0 0,0 0 0,0-1 0,-1-1 0,6-12 0,3-9 0,-1-1 0,-3-1 0,0 0 0,7-41 0,-22 92 0,2-1 0,0 27 0,1-8 0,-1-19 15,2-1 0,-1 0 0,2 0 0,0 0 0,1 0 0,0 0 0,7 16 0,-7-21-139,1-1 0,0 0 1,0 1-1,1-1 0,0-1 0,1 1 1,0-1-1,0 0 0,0 0 0,1-1 1,14 11-1,18 7-6702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24575,'0'7'0,"0"19"0,1 1 0,0-1 0,9 39 0,-9-59 0,1 0 0,-1 0 0,1 0 0,0-1 0,1 1 0,-1 0 0,1-1 0,0 0 0,1 0 0,-1 0 0,1 0 0,0 0 0,0 0 0,1-1 0,-1 0 0,1 0 0,0 0 0,0-1 0,0 0 0,0 0 0,7 3 0,-3-3 0,0 0 0,-1-1 0,1 0 0,0 0 0,0-1 0,0 0 0,0-1 0,0 0 0,18-2 0,-22 1 0,-1 0 0,1 0 0,-1-1 0,1 1 0,-1-1 0,0 0 0,0 0 0,0 0 0,0-1 0,0 0 0,0 1 0,-1-1 0,1-1 0,-1 1 0,0 0 0,0-1 0,0 0 0,0 1 0,-1-1 0,0 0 0,4-7 0,-2-2 0,1 1 0,-2-1 0,0 0 0,0 0 0,-1 0 0,-1-1 0,0 1 0,-1 0 0,-2-19 0,6 89 0,2-39-114,0 1 1,1-1-1,0-1 0,2 0 0,0 0 1,1 0-1,1-1 0,0-1 0,1 0 1,1 0-1,25 21 0,-4-11-6712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24575,'0'7'0,"1"0"0,0 0 0,0 0 0,4 11 0,4 18 0,3 125 0,-9-90 0,15 79 0,48 107 0,-65-252-80,1 1 0,0-1-1,0 1 1,0-1 0,1 0-1,0 0 1,0 0 0,0 0-1,1 0 1,-1-1 0,1 1 0,0-1-1,1 0 1,-1 0 0,1-1-1,8 6 1,11 2-6746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0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24575,'-2'0'0,"-1"0"0,1 1 0,-1 0 0,1-1 0,-1 1 0,1 0 0,0 0 0,-1 0 0,1 0 0,0 1 0,0-1 0,0 1 0,0-1 0,0 1 0,0 0 0,0 0 0,0 0 0,1 0 0,-1 0 0,1 0 0,-1 0 0,1 0 0,0 1 0,0-1 0,0 0 0,-1 4 0,-1 3 0,0 1 0,1 0 0,-1 0 0,2 0 0,-1 14 0,2-17 0,0 1 0,1-1 0,0 0 0,0 0 0,1 0 0,0 0 0,0 0 0,1 0 0,0-1 0,0 1 0,0-1 0,1 0 0,0 0 0,0 0 0,1 0 0,0-1 0,-1 0 0,2 1 0,-1-2 0,1 1 0,-1-1 0,9 5 0,-6-4 0,0 0 0,1-1 0,-1 0 0,1-1 0,-1 0 0,1 0 0,0-1 0,0 0 0,0 0 0,1-1 0,-1 0 0,0-1 0,0 0 0,1 0 0,-1-1 0,0 0 0,10-3 0,-14 2 0,-1 1 0,1-1 0,-1 0 0,0 0 0,1-1 0,-1 1 0,0-1 0,0 0 0,-1 0 0,1-1 0,0 1 0,-1-1 0,0 1 0,0-1 0,0 0 0,-1 0 0,1 0 0,-1-1 0,0 1 0,0-1 0,0 1 0,-1-1 0,1 0 0,-1 1 0,0-1 0,-1 0 0,1 0 0,-1 0 0,0 1 0,0-1 0,-1 0 0,1 0 0,-3-6 0,2 4 0,0 0 0,-1 0 0,0 1 0,0-1 0,-1 1 0,0-1 0,0 1 0,0 0 0,-1 0 0,0 0 0,0 1 0,0-1 0,-1 1 0,0 0 0,0 0 0,0 1 0,-1 0 0,1-1 0,-1 2 0,0-1 0,0 1 0,-1 0 0,-7-3 0,7 4 0,0 0 0,0 1 0,0 0 0,0 0 0,0 0 0,0 1 0,0 0 0,0 1 0,-1-1 0,1 1 0,0 1 0,0-1 0,0 1 0,1 0 0,-1 1 0,-9 5 0,10-5 0,0 2 0,1-1 0,-1 1 0,1 0 0,1 0 0,-1 0 0,1 0 0,0 1 0,0 0 0,0 0 0,1 0 0,0 0 0,0 1 0,1-1 0,-1 1 0,1 0 0,-1 8 0,2-8 0,0 0 0,0 1 0,0-1 0,1 1 0,0-1 0,0 0 0,1 1 0,0-1 0,1 0 0,-1 1 0,1-1 0,1 0 0,-1 0 0,1 0 0,0-1 0,1 1 0,0-1 0,0 0 0,0 0 0,1 0 0,7 8 0,-4-6 0,1-2 0,-1 1 0,1-1 0,0 0 0,0-1 0,1 0 0,-1 0 0,1-1 0,0 0 0,0-1 0,1 0 0,-1-1 0,1 0 0,17 1 0,-21-3 0,0 0 0,0 0 0,-1-1 0,1 0 0,0 0 0,-1 0 0,1-1 0,-1 0 0,1 0 0,-1-1 0,0 0 0,0 0 0,0-1 0,0 1 0,-1-1 0,1 0 0,-1-1 0,0 1 0,7-9 0,-4 2 0,-1 1 0,1-1 0,-2 0 0,0-1 0,0 0 0,-1 1 0,-1-2 0,0 1 0,3-16 0,-6 22 0,8-27 0,-9 33 0,0-1 0,0 1 0,0-1 0,0 1 0,0 0 0,1-1 0,-1 1 0,0-1 0,0 1 0,0 0 0,1-1 0,-1 1 0,0 0 0,0-1 0,1 1 0,-1 0 0,0 0 0,1-1 0,-1 1 0,0 0 0,1 0 0,-1-1 0,0 1 0,1 0 0,-1 0 0,0 0 0,1 0 0,-1 0 0,1-1 0,-1 1 0,0 0 0,1 0 0,-1 0 0,1 0 0,-1 0 0,1 0 0,-1 0 0,0 0 0,1 1 0,-1-1 0,1 0 0,-1 0 0,0 0 0,1 0 0,-1 0 0,0 1 0,1-1 0,-1 0 0,0 0 0,1 1 0,-1-1 0,0 0 0,1 1 0,-1-1 0,0 0 0,0 1 0,1-1 0,-1 0 0,0 1 0,0-1 0,0 1 0,8 11 0,-1 1 0,0-1 0,9 28 0,12 22 0,-19-45 20,1-1 0,1 0 0,1-1 0,0 0 0,23 20 0,-28-28-134,1-1 0,1 0-1,-1 0 1,1-1 0,0 0 0,0-1-1,0 0 1,0 0 0,1-1 0,0-1-1,0 1 1,12 0 0,11 0-6712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169 179 24575,'-149'410'0,"176"-504"0,-6 43 0,2 1 0,2 2 0,2 0 0,52-68 0,-65 96 0,0-2 0,-1 1 0,-2-2 0,0 0 0,11-33 0,-13 40 0,-9 16 0,1 0 0,-1 0 0,0 0 0,0 0 0,0-1 0,1 1 0,-1 0 0,0 0 0,0 0 0,1 0 0,-1 0 0,0 0 0,0 0 0,1 0 0,-1 0 0,0 1 0,0-1 0,1 0 0,-1 0 0,0 0 0,0 0 0,1 0 0,-1 0 0,0 0 0,0 0 0,0 1 0,1-1 0,-1 0 0,0 0 0,0 0 0,0 0 0,0 1 0,1-1 0,-1 0 0,0 0 0,0 1 0,13 33 0,-10-23 0,23 65 0,2-2 0,72 130 0,-55-121 0,42 110 0,-85-189 0,-1 0 0,0 0 0,0 0 0,0 0 0,0 0 0,0 0 0,-1 6 0,0-9 0,0 0 0,0 0 0,0 1 0,-1-1 0,1 0 0,0 0 0,-1 0 0,1 0 0,-1 0 0,1 0 0,-1 0 0,0 0 0,1 0 0,-1 0 0,0 0 0,0 0 0,0 0 0,0 0 0,0-1 0,0 1 0,0 0 0,0-1 0,0 1 0,0-1 0,0 1 0,0-1 0,0 1 0,0-1 0,0 0 0,-2 1 0,-14 1 0,0 0 0,-1-1 0,1 0 0,0-2 0,-34-4 0,2 0 0,-362-13-1365,398 17-5461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128 333 24575,'-1'-73'0,"4"-86"0,-3 155 0,1-1 0,0 1 0,0-1 0,0 1 0,1-1 0,-1 1 0,1-1 0,0 1 0,0 0 0,1 0 0,-1 0 0,1 0 0,0 1 0,0-1 0,0 1 0,0-1 0,1 1 0,-1 0 0,1 1 0,0-1 0,0 0 0,5-1 0,-3 1 0,-1 1 0,1 0 0,0 1 0,0-1 0,0 1 0,0 0 0,1 1 0,-1-1 0,0 1 0,0 1 0,0-1 0,0 1 0,0 0 0,0 0 0,0 1 0,8 2 0,-3 2 0,0-1 0,-1 1 0,0 1 0,0 0 0,-1 0 0,0 1 0,0 0 0,0 1 0,-1 0 0,-1 0 0,0 0 0,0 1 0,0 0 0,-2 1 0,10 20 0,1 9 0,-2 0 0,-2 0 0,8 48 0,-7-11 0,-3 2 0,-4-1 0,-5 95 0,-4-485 0,3 308 0,-3-44 0,2 47 0,1 0 0,0 0 0,0 0 0,0-1 0,-1 1 0,1 0 0,0 0 0,-1 0 0,1 0 0,-1 0 0,1 0 0,-1 0 0,0 0 0,1 0 0,-1 1 0,0-1 0,0 0 0,0 0 0,0 0 0,0 1 0,1-1 0,-1 0 0,0 1 0,0-1 0,0 1 0,-1 0 0,1-1 0,0 1 0,0 0 0,0-1 0,0 1 0,0 0 0,0 0 0,-1 0 0,1 0 0,0 0 0,-1 0 0,-3 2 0,-1 0 0,1 0 0,0 0 0,0 1 0,0 0 0,0 0 0,0 0 0,1 0 0,-6 6 0,-40 41 0,36-34 0,-80 94 0,55-63 0,-73 71 0,85-94-84,20-16-58,0-1-1,-1 0 1,0 0 0,0 0-1,-1-1 1,0-1 0,0 0-1,-14 7 1,2-9-6684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37 24575,'1'-1'0,"-1"0"0,0-1 0,0 1 0,0 0 0,0-1 0,0 1 0,0 0 0,0-1 0,-1 1 0,1 0 0,0-1 0,-1 1 0,1 0 0,-1 0 0,1 0 0,-1-1 0,0 1 0,1 0 0,-1 0 0,0 0 0,0 0 0,0 0 0,0 0 0,0 0 0,0 0 0,0 1 0,0-1 0,0 0 0,0 1 0,0-1 0,-1 0 0,1 1 0,0 0 0,0-1 0,-1 1 0,1 0 0,0-1 0,-1 1 0,1 0 0,0 0 0,-1 0 0,1 0 0,0 0 0,-1 1 0,1-1 0,0 0 0,0 1 0,-1-1 0,1 0 0,0 1 0,-2 1 0,-5 1 0,0 0 0,1 1 0,-1 0 0,1 0 0,0 1 0,-11 9 0,1 4 0,2 0 0,0 1 0,1 0 0,0 1 0,2 0 0,1 1 0,0 1 0,2 0 0,0 0 0,-7 31 0,15-47 0,0 0 0,0 0 0,0 1 0,1-1 0,0 0 0,0 1 0,0-1 0,1 0 0,0 0 0,0 1 0,3 7 0,-2-10 0,0 0 0,1 0 0,-1 0 0,1 0 0,0 0 0,0 0 0,0-1 0,0 0 0,1 1 0,-1-1 0,1 0 0,0-1 0,0 1 0,0-1 0,7 4 0,17 6-195,1-1 0,1-2 0,0 0 0,0-2 0,0-2 0,54 4 0,-34-7-6631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24575,'0'-9'0,"9"-3"0,13 1 0,6-8 0,-1 0-8191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24575,'0'5'0,"9"1"0,3 0-8191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24575,'12'16'0,"-3"-5"0,23 48 0,-3 1 0,-2 2 0,-4 0 0,-1 2 0,-4 0 0,-3 2 0,-2-1 0,-4 2 0,3 109 0,-12-163 0,0 1 0,0-1 0,-2 0 0,-4 22 0,6-32 0,-1-1 0,0 1 0,0-1 0,0 1 0,0-1 0,0 1 0,0-1 0,0 1 0,-1-1 0,0 0 0,1 0 0,-1 0 0,0 0 0,0 0 0,0 0 0,0 0 0,0-1 0,0 1 0,-1-1 0,1 0 0,0 1 0,-1-1 0,1 0 0,-1 0 0,0-1 0,1 1 0,-1 0 0,1-1 0,-6 1 0,1-2 0,0 0 0,1 0 0,-1-1 0,0 0 0,1 0 0,-1 0 0,1-1 0,0 0 0,0 0 0,0-1 0,0 1 0,0-1 0,1-1 0,0 1 0,0-1 0,-9-10 0,4 3 0,0 0 0,1-1 0,0 0 0,1 0 0,0-1 0,-9-23 0,13 23 0,-1 0 0,2 0 0,-1-1 0,2 1 0,0-1 0,1 0 0,1 1 0,1-23 0,0 27 0,1 0 0,0 0 0,0 0 0,1 0 0,0 1 0,1-1 0,0 1 0,0 0 0,1 0 0,1 0 0,-1 1 0,1 0 0,11-12 0,164-136 0,-85 77 0,-87 72-136,0-1-1,-1-1 1,0 1-1,0-1 1,-1-1-1,0 0 1,-1 0-1,0 0 0,8-20 1,-3-2-6690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24575,'-13'1'0,"-1"0"0,1 1 0,0 1 0,0 0 0,0 1 0,0 0 0,1 1 0,-1 0 0,1 1 0,0 1 0,1 0 0,0 0 0,0 1 0,0 0 0,-17 19 0,9-7 0,1 1 0,1 0 0,1 1 0,1 1 0,0 1 0,-18 44 0,28-57 0,0 1 0,1 0 0,1 0 0,0 0 0,0 1 0,1-1 0,1 1 0,0-1 0,1 1 0,2 18 0,-1-24 0,0-1 0,0 0 0,1 0 0,0 0 0,0 0 0,1 0 0,0-1 0,0 1 0,0-1 0,1 0 0,-1 0 0,1 0 0,1 0 0,-1-1 0,1 1 0,-1-1 0,1 0 0,0 0 0,1-1 0,-1 0 0,1 0 0,9 4 0,15 5-195,0-1 0,1-2 0,0-1 0,1-2 0,0-1 0,45 2 0,-37-6-6631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24575,'-14'296'0,"0"-53"0,0-17 129,1-21-1623,12-166-5332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24575,'0'-5'0,"9"-2"0,12 1 0,8 1 0,7 2 0,7 1 0,6 1 0,-6 0-8191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24575,'298'0'0,"-298"0"0,1-1 0,-1 1 0,0 1 0,1-1 0,-1 0 0,1 0 0,-1 0 0,0 0 0,1 0 0,-1 0 0,1 0 0,-1 0 0,0 1 0,1-1 0,-1 0 0,0 0 0,1 0 0,-1 1 0,0-1 0,1 0 0,-1 1 0,0-1 0,0 0 0,1 1 0,-1-1 0,0 0 0,0 1 0,0-1 0,0 0 0,1 1 0,-1-1 0,0 0 0,0 1 0,-2 19 0,-19 28 0,15-36 0,-10 22 0,-2 5 0,-17 50 0,31-76 0,1-1 0,0 1 0,1-1 0,0 1 0,1 0 0,0 0 0,1 0 0,3 20 0,-2-28-57,0 0 0,0 0 1,1 0-1,-1-1 0,1 1 0,0-1 0,1 1 0,-1-1 0,1 0 0,0 1 0,0-2 1,0 1-1,0 0 0,1 0 0,-1-1 0,1 0 0,0 0 0,0 0 0,0 0 1,1-1-1,-1 1 0,1-1 0,6 2 0,26 9-6769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 24575,'-4'1'0,"0"-1"0,0 1 0,0 0 0,0 1 0,0-1 0,0 0 0,0 1 0,1 0 0,-1 0 0,1 0 0,-1 1 0,1-1 0,0 1 0,0-1 0,0 1 0,0 0 0,0 0 0,1 1 0,-1-1 0,1 1 0,-2 3 0,-4 6 0,1 1 0,1-1 0,0 1 0,-6 22 0,10-29 0,0-1 0,1 0 0,0 1 0,0-1 0,0 1 0,1 0 0,0-1 0,0 1 0,1-1 0,0 1 0,0-1 0,2 7 0,-1-9 0,-1 0 0,1-1 0,0 1 0,0-1 0,1 0 0,-1 0 0,1 1 0,-1-1 0,1-1 0,0 1 0,0 0 0,0-1 0,1 0 0,-1 1 0,0-1 0,1-1 0,-1 1 0,1 0 0,0-1 0,7 2 0,6 2 0,1-2 0,-1 0 0,1 0 0,0-2 0,-1 0 0,1-1 0,0-1 0,0 0 0,21-6 0,-32 6 0,0-1 0,0 0 0,0 0 0,0-1 0,0 0 0,0 0 0,-1-1 0,0 0 0,1 0 0,-1 0 0,-1-1 0,1 0 0,-1 0 0,0 0 0,0-1 0,0 0 0,-1 0 0,0 0 0,0 0 0,0-1 0,-1 1 0,0-1 0,0 0 0,2-10 0,-4 9 0,1 0 0,-2 1 0,1-1 0,-1 0 0,0 0 0,-1 1 0,0-1 0,0 0 0,0 1 0,-1-1 0,0 1 0,-1-1 0,0 1 0,0 0 0,0 0 0,-1 0 0,-8-11 0,8 13 0,1 1 0,-1 0 0,0 0 0,0 0 0,0 1 0,0-1 0,-1 1 0,1 0 0,-1 0 0,0 1 0,0-1 0,0 1 0,0 0 0,0 0 0,0 1 0,-1-1 0,1 1 0,0 0 0,-1 1 0,1 0 0,-1-1 0,1 2 0,-1-1 0,1 1 0,-11 2 0,10-1 0,0 0 0,0 1 0,0-1 0,1 1 0,-1 1 0,1-1 0,0 1 0,0 0 0,0 0 0,1 0 0,-1 1 0,1 0 0,0 0 0,0 0 0,1 0 0,0 0 0,-1 1 0,2 0 0,-5 11 0,2-2 0,0 0 0,1 1 0,1-1 0,0 1 0,1 0 0,1 30 0,1-39 0,0 0 0,1 0 0,0 0 0,0 0 0,1 0 0,0 0 0,0 0 0,0 0 0,1-1 0,6 12 0,-6-14 0,1 1 0,-1-1 0,1 0 0,0 0 0,0-1 0,0 1 0,0-1 0,1 0 0,-1 0 0,1 0 0,0 0 0,0-1 0,0 0 0,9 3 0,-3-2 0,1 0 0,-1-1 0,0 0 0,1-1 0,-1-1 0,0 1 0,1-2 0,-1 1 0,1-2 0,-1 0 0,17-4 0,-21 3 0,1 0 0,-1 0 0,0 0 0,0-1 0,-1 0 0,1 0 0,-1-1 0,0 0 0,0 0 0,0-1 0,-1 1 0,0-1 0,0 0 0,0 0 0,-1-1 0,0 0 0,6-12 0,-5 7 0,-1 0 0,0 0 0,-1 0 0,0 0 0,-1 0 0,0-1 0,-1 1 0,0-1 0,-2-20 0,-3 19 0,-2 16 0,-3 21 0,8-17 0,0-1 0,1 1 0,-1 0 0,2-1 0,-1 1 0,0 0 0,1-1 0,0 1 0,0-1 0,1 1 0,0-1 0,0 1 0,0-1 0,0 0 0,1 0 0,0 0 0,0 0 0,0-1 0,1 1 0,-1-1 0,1 0 0,0 0 0,0 0 0,1 0 0,-1-1 0,1 0 0,0 0 0,0 0 0,8 3 0,-4-1 0,0-1 0,0-1 0,1 1 0,0-2 0,0 1 0,0-1 0,-1-1 0,2 0 0,-1 0 0,0-1 0,0 0 0,0-1 0,0 0 0,0 0 0,0-1 0,11-4 0,-10 1 0,-1 0 0,1-1 0,-1 0 0,0 0 0,0-1 0,-1-1 0,0 1 0,0-1 0,-1-1 0,0 0 0,0 0 0,-1-1 0,9-15 0,-6 6 0,0-1 0,-2 0 0,0 0 0,-1-1 0,-1 0 0,5-29 0,-12 68 0,1-1 0,1 0 0,0 1 0,1-1 0,1 0 0,1 0 0,1 0 0,9 23 0,-7-19 0,2 0 0,0-1 0,1-1 0,1 1 0,1-1 0,1-1 0,24 27 0,-1-11-1365,-6-7-5461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24575,'147'158'0,"-86"-91"0,93 110 0,-130-146 0,-1 2 0,-1 0 0,31 68 0,-49-92 0,0 2 0,-1-1 0,0 0 0,0 1 0,-1-1 0,0 1 0,-1 0 0,0-1 0,-2 21 0,1-27 0,-1 0 0,0 1 0,0-1 0,0 0 0,-1 1 0,0-1 0,1 0 0,-1 0 0,-1 0 0,1-1 0,-1 1 0,1-1 0,-1 1 0,0-1 0,0 0 0,0 0 0,-1 0 0,1 0 0,-1 0 0,0-1 0,1 0 0,-1 0 0,0 0 0,0 0 0,-1-1 0,-6 3 0,2-2 0,0 1 0,-1-1 0,0-1 0,1 0 0,-1 0 0,0-1 0,0 0 0,1-1 0,-1 0 0,0 0 0,-12-4 0,17 3 0,0 0 0,0 0 0,1 0 0,-1-1 0,0 1 0,1-1 0,0 0 0,-1 0 0,1-1 0,1 1 0,-1-1 0,0 0 0,1 0 0,0 0 0,0-1 0,0 1 0,0-1 0,1 1 0,0-1 0,0 0 0,0 0 0,-1-7 0,-2-14 0,2 0 0,0-1 0,2 1 0,1 0 0,1-1 0,7-36 0,-6 52 0,1-1 0,0 0 0,1 1 0,1 0 0,-1 0 0,2 0 0,0 1 0,12-18 0,7-4 0,37-36 0,-26 30 0,70-92-1365,-91 115-5461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24575,'0'0'0,"-1"-1"0,1 0 0,0 1 0,0-1 0,0 0 0,0 0 0,0 1 0,0-1 0,0 0 0,0 1 0,0-1 0,0 0 0,0 0 0,1 1 0,-1-1 0,0 0 0,0 1 0,1-1 0,-1 0 0,0 1 0,1-1 0,-1 1 0,1-1 0,-1 1 0,1-1 0,-1 0 0,1 1 0,-1 0 0,1-1 0,-1 1 0,1-1 0,0 1 0,-1 0 0,1-1 0,0 1 0,-1 0 0,1 0 0,0 0 0,-1-1 0,1 1 0,0 0 0,0 0 0,-1 0 0,1 0 0,0 0 0,-1 0 0,1 0 0,0 0 0,0 1 0,-1-1 0,2 0 0,1 2 0,-1-1 0,1 0 0,-1 1 0,1-1 0,-1 1 0,1 0 0,-1 0 0,0 0 0,0 0 0,0 0 0,4 5 0,22 42 0,33 78 0,-36-72 0,32 53 0,-56-105 0,1 0 0,0 0 0,0 0 0,0 0 0,0-1 0,0 1 0,1-1 0,-1 1 0,1-1 0,0 0 0,-1 0 0,1 0 0,0 0 0,5 1 0,-7-2 0,1-1 0,0 0 0,0 0 0,-1-1 0,1 1 0,0 0 0,0 0 0,-1-1 0,1 1 0,0-1 0,-1 0 0,1 1 0,-1-1 0,1 0 0,-1 0 0,1 0 0,-1 0 0,1 0 0,-1 0 0,0-1 0,0 1 0,0 0 0,1-1 0,-1 1 0,-1-1 0,1 1 0,0-1 0,1-2 0,7-11 10,-1-1 0,0 0-1,-2 0 1,1-1 0,5-26-1,9-89-365,-13 74-711,-2 23-5759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24575,'0'5'0,"1"0"0,0 0 0,0 0 0,1 0 0,-1 0 0,5 9 0,3 8 0,42 188 0,-50-208 0,-1-1 0,0 1 0,1 0 0,-1 0 0,1-1 0,-1 1 0,1 0 0,0-1 0,0 1 0,-1-1 0,1 1 0,0-1 0,1 1 0,-1-1 0,0 0 0,0 1 0,1-1 0,-1 0 0,0 0 0,1 0 0,-1 0 0,1 0 0,0 0 0,1 0 0,-1-1 0,0-1 0,0 1 0,0-1 0,-1 1 0,1-1 0,0 0 0,0 0 0,-1 0 0,1 0 0,0 0 0,-1 0 0,1 0 0,-1-1 0,0 1 0,1-1 0,-1 1 0,0-1 0,0 1 0,0-1 0,0 1 0,0-1 0,1-2 0,36-62 0,30-47 0,-59 101 0,0 0 0,1 1 0,0 0 0,1 0 0,0 1 0,20-13 0,-28 20 0,1 1 0,0 0 0,0 0 0,0 0 0,0 0 0,0 1 0,0-1 0,1 1 0,-1 0 0,0 1 0,8-1 0,-9 1 0,-1 0 0,1 0 0,-1 1 0,1-1 0,-1 1 0,0 0 0,1 0 0,-1 0 0,0 0 0,0 0 0,1 0 0,-1 1 0,0-1 0,0 1 0,0 0 0,-1-1 0,1 1 0,0 0 0,-1 0 0,1 0 0,1 4 0,3 4 0,-1 0 0,-1 0 0,0 0 0,-1 1 0,0 0 0,0 0 0,-1 0 0,-1 0 0,1 12 0,-4 108 0,0-82 0,1-32-341,1 1 0,1-1-1,5 34 1,5-16-6485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24575,'-4'1'0,"1"0"0,-1 1 0,1-1 0,-1 1 0,1-1 0,0 1 0,0 0 0,0 1 0,0-1 0,1 0 0,-1 1 0,0 0 0,1-1 0,0 1 0,-3 3 0,-3 4 0,-12 12 0,1 1 0,2 0 0,-30 51 0,38-56 0,0 0 0,1 1 0,1 0 0,0 1 0,2-1 0,-6 35 0,11-47 0,-1-1 0,1 0 0,1 1 0,-1-1 0,1 1 0,0-1 0,0 0 0,1 1 0,0-1 0,0 0 0,1 0 0,-1 0 0,1-1 0,0 1 0,1-1 0,0 1 0,-1-1 0,2 0 0,-1 0 0,0-1 0,1 1 0,0-1 0,0 0 0,0-1 0,1 1 0,9 4 0,-1-1 0,1-1 0,0 0 0,0-1 0,0 0 0,1-2 0,-1 0 0,1 0 0,0-2 0,28 0 0,-39-1 0,-1 0 0,1 0 0,-1-1 0,1 0 0,-1 0 0,1 0 0,-1 0 0,0-1 0,1 0 0,-1 0 0,0 0 0,0 0 0,0-1 0,-1 1 0,1-1 0,0 0 0,-1 0 0,0-1 0,0 1 0,0-1 0,0 1 0,0-1 0,-1 0 0,0 0 0,1 0 0,-2 0 0,1 0 0,0-1 0,-1 1 0,0-1 0,0 1 0,0-1 0,0 1 0,-1-1 0,0 1 0,0-1 0,0 0 0,-1 1 0,1-1 0,-1 1 0,0-1 0,0 1 0,-1-1 0,1 1 0,-1 0 0,0 0 0,0 0 0,0 0 0,-4-5 0,2 4-41,0 0 0,0 1-1,-1 0 1,1 0-1,-1 0 1,0 0 0,0 0-1,0 1 1,0 0 0,-1 0-1,1 1 1,-1-1-1,0 1 1,0 0 0,0 1-1,0 0 1,0 0 0,0 0-1,0 0 1,0 1-1,0 0 1,0 0 0,0 1-1,0 0 1,0 0 0,0 0-1,0 1 1,0 0-1,0 0 1,0 0 0,1 1-1,-10 5 1,-25 23-6785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24575,'0'14'0,"0"14"0,0 6 0,0 7 0,0 6 0,0-1 0,0 1 0,0-2 0,0-1 0,0 2 0,9-7 0,4-10-8191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24575,'0'-9'0,"0"6"0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24575,'-1'8'0,"1"-1"0,-2 0 0,1 1 0,-4 10 0,-3 15 0,8-29 0,-6 34 0,0 74 0,5-103 0,2 0 0,-1 0 0,1 0 0,1 0 0,0 0 0,0 0 0,0 0 0,1-1 0,1 1 0,-1-1 0,1 0 0,1 0 0,0 0 0,6 8 0,-8-13 0,0 1 0,1-1 0,-1-1 0,1 1 0,-1 0 0,1-1 0,0 1 0,0-1 0,0 0 0,0-1 0,0 1 0,1-1 0,-1 0 0,1 0 0,-1 0 0,0 0 0,1-1 0,0 0 0,-1 0 0,1 0 0,7-1 0,-7-1 0,1 1 0,0-1 0,-1 0 0,0 0 0,0 0 0,1-1 0,-1 0 0,-1 0 0,1 0 0,0-1 0,-1 1 0,0-1 0,1 0 0,-2-1 0,1 1 0,4-7 0,0-3 0,-1-1 0,-1 0 0,0 0 0,-1-1 0,-1 0 0,0 0 0,-1 0 0,-1 0 0,1-30 0,0 6 0,-6 64 0,2 0 0,0 0 0,5 44 0,-3-60 0,0-1 0,0 0 0,1 1 0,0-1 0,1 0 0,0 0 0,0 0 0,0-1 0,1 1 0,0-1 0,0 0 0,0 0 0,1 0 0,0 0 0,0-1 0,12 10 0,-7-9 0,1 0 0,0 0 0,1-1 0,-1 0 0,1-1 0,0 0 0,0-1 0,0-1 0,0 0 0,1 0 0,-1-1 0,1-1 0,20-1 0,-23 0 0,-1 0 0,0 0 0,0-1 0,0-1 0,0 1 0,0-1 0,0-1 0,-1 0 0,1 0 0,-1 0 0,0-1 0,0-1 0,-1 1 0,0-1 0,0 0 0,0-1 0,0 0 0,9-13 0,-8 4 0,0-1 0,-1 0 0,0 0 0,-2-1 0,0 1 0,-1-1 0,0 0 0,-2 0 0,0-1 0,-1 1 0,-1 0 0,-1-1 0,0 1 0,-1 0 0,-2 0 0,-7-29 0,9 43-105,0-1 0,0 1 0,0 0 0,0 0 0,-1 0 0,1 0 0,-1 1 0,0-1 0,0 1 0,-1-1 0,1 1 0,-6-4 0,-14-6-6721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46 145 24575,'-3'2'0,"1"-1"0,0 1 0,0 0 0,-1 0 0,1 0 0,0 0 0,1 0 0,-1 0 0,0 0 0,1 1 0,-1-1 0,1 1 0,0-1 0,0 1 0,0-1 0,-1 5 0,-8 48 0,8-39 0,1-7 0,-1 0 0,2 0 0,0 0 0,0 0 0,0 1 0,1-1 0,0 0 0,1 0 0,3 10 0,-3-14 0,0 0 0,1-1 0,-1 1 0,1-1 0,0 1 0,0-1 0,0 0 0,1 0 0,-1-1 0,1 1 0,0-1 0,0 0 0,1 0 0,-1 0 0,0 0 0,1-1 0,0 1 0,5 1 0,1 0 0,0-1 0,1 1 0,-1-2 0,1 0 0,-1 0 0,1-1 0,0 0 0,0-1 0,12-1 0,-18 0 0,-1 0 0,1 0 0,0 0 0,0 0 0,-1-1 0,1 0 0,-1 0 0,0-1 0,1 0 0,-1 1 0,0-2 0,-1 1 0,1-1 0,0 1 0,-1-1 0,0 0 0,0-1 0,0 1 0,-1-1 0,4-5 0,-1-2 0,-1 0 0,0 0 0,-1-1 0,0 1 0,-1-1 0,0 0 0,-2 0 0,1 0 0,-1 0 0,-2-20 0,0 18 0,0 0 0,-2 0 0,1 0 0,-2 0 0,0 0 0,-1 1 0,0 0 0,-13-24 0,15 34 7,0-1 0,-1 1 0,1 0 0,-1-1 0,1 2 1,-1-1-1,0 0 0,-1 1 0,1 0 0,0 0 0,-1 0 0,0 0 0,0 1 0,0 0 0,0 0 0,-8-2 0,-3 1-304,0 0 0,0 1 0,0 1 0,-19 1 0,-8 1-6529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356 129 24575,'-1'-4'0,"0"-1"0,0 1 0,0-1 0,0 1 0,-1-1 0,1 1 0,-1 0 0,0 0 0,0-1 0,-1 2 0,1-1 0,-1 0 0,0 0 0,0 1 0,0-1 0,-1 1 0,1 0 0,-1 0 0,0 1 0,1-1 0,-1 1 0,-8-4 0,-1-1 0,0 1 0,-1 1 0,0 0 0,0 1 0,-27-5 0,31 7 0,0 1 0,1 0 0,-1 1 0,0 0 0,0 0 0,0 1 0,0 0 0,-15 5 0,20-5 0,1 1 0,0 0 0,0 0 0,0 0 0,0 0 0,1 1 0,-1-1 0,1 1 0,-1 0 0,1 0 0,0 0 0,0 1 0,0-1 0,1 1 0,-1 0 0,1-1 0,0 1 0,0 0 0,0 1 0,0-1 0,-1 6 0,1-2 0,0 0 0,0 1 0,1-1 0,0 1 0,0 0 0,1-1 0,0 1 0,1 0 0,0-1 0,0 1 0,1-1 0,0 1 0,0-1 0,1 0 0,0 0 0,1 0 0,0 0 0,0 0 0,0-1 0,12 14 0,5 3 0,2-1 0,1 0 0,1-2 0,36 24 0,33 29 0,-83-65 0,-2 1 0,0 0 0,0 0 0,0 1 0,9 17 0,-16-26 0,-1 1 0,1 0 0,-1 0 0,0 0 0,0 0 0,0 0 0,0 0 0,0 0 0,0 0 0,-1 1 0,0-1 0,0 0 0,0 0 0,0 1 0,0-1 0,0 0 0,-1 0 0,0 0 0,1 1 0,-1-1 0,-1 0 0,1 0 0,0 0 0,-1 0 0,1-1 0,-1 1 0,-3 4 0,-1-2 9,1 0-1,-1 0 0,0-1 1,0 0-1,0 0 0,-1 0 1,1-1-1,-1 0 0,0 0 1,0-1-1,0 0 1,-13 2-1,-9 1-615,-52 1 0,74-6 347,-57 1-6566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24575,'0'-2'0,"0"-2"0,0-1 0,0 1 0,0 0 0,0 0 0,1 0 0,0 0 0,2-7 0,-3 11 0,0 0 0,0 1 0,0-1 0,0 0 0,0 0 0,0 0 0,0 0 0,0 0 0,0 0 0,0 0 0,0 0 0,0 0 0,0 0 0,0 0 0,0 1 0,0-1 0,1 0 0,-1 0 0,0 0 0,0 0 0,0 0 0,0 0 0,0 0 0,0 0 0,0 0 0,0 0 0,0 0 0,0 0 0,0 0 0,0 0 0,1 0 0,-1 0 0,0 0 0,0 0 0,0 0 0,0 0 0,0 0 0,0 0 0,0 0 0,0 0 0,0 0 0,0 0 0,1 0 0,-1 0 0,0 0 0,0 0 0,0 0 0,0 0 0,0 0 0,0 0 0,0 0 0,1 16 0,-2 22 0,-1-14 0,1-1 0,1 1 0,0-1 0,7 34 0,-6-49 0,1-1 0,1 1 0,-1 0 0,1-1 0,0 1 0,1-1 0,0 0 0,0 0 0,1-1 0,-1 1 0,1-1 0,1 0 0,-1 0 0,1-1 0,0 1 0,9 5 0,-5-5 0,0 0 0,0-1 0,0 0 0,1-1 0,-1 0 0,1-1 0,0 0 0,0 0 0,0-1 0,1-1 0,-1 0 0,0 0 0,1-1 0,-1-1 0,13-2 0,-16 2 0,-1 0 0,1-1 0,-1 0 0,0-1 0,0 0 0,0 0 0,0 0 0,0-1 0,-1 0 0,0 0 0,1-1 0,-2 1 0,1-1 0,0-1 0,-1 1 0,0-1 0,0 0 0,-1 0 0,0-1 0,0 1 0,0-1 0,-1 0 0,3-8 0,0-3 0,-1 0 0,-1-1 0,-1 1 0,-1-1 0,0 0 0,-1 0 0,-1 1 0,-5-33 0,-2 29 0,7 21 0,0 1 0,0 0 0,0 0 0,0 0 0,0 0 0,-1-1 0,1 1 0,0 0 0,0 0 0,0 0 0,0 0 0,0 0 0,-1 0 0,1-1 0,0 1 0,0 0 0,0 0 0,0 0 0,-1 0 0,1 0 0,0 0 0,0 0 0,0 0 0,-1 0 0,1 0 0,0 0 0,0 0 0,0 0 0,-1 0 0,1 0 0,0 0 0,0 0 0,0 0 0,-1 0 0,1 0 0,0 0 0,0 0 0,0 1 0,0-1 0,-1 0 0,1 0 0,0 0 0,0 0 0,0 0 0,0 0 0,-1 1 0,0 1 0,0 1 0,0-1 0,-1 1 0,1 0 0,1-1 0,-1 1 0,0 0 0,1 0 0,-1-1 0,1 1 0,0 3 0,0 8-65,1 0 0,1 0 0,0-1 0,1 1 0,0-1 0,2 1 0,-1-1 0,1 0 0,1-1 0,0 1 0,1-1 0,0 0 0,1-1 0,0 0 0,1 0 0,1-1 0,-1 0 0,1 0 0,1-1 0,15 10 0,9 3-6761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24575,'7'354'0,"31"-6"0,-31-309 0,1-2 0,-1 1 0,-3 0 0,0 1 0,-3-1 0,-5 62 0,-2-24-1365,8-48-5461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60 24575,'-4'1'0,"-1"0"0,1 0 0,0 0 0,-1 0 0,1 1 0,0 0 0,0-1 0,0 1 0,0 1 0,0-1 0,1 1 0,-1-1 0,1 1 0,-6 5 0,-1 3 0,0 0 0,1 0 0,-9 13 0,12-15 0,0 1 0,1-1 0,0 1 0,1 0 0,0 1 0,0-1 0,1 0 0,0 1 0,1 0 0,0 0 0,1 0 0,0 0 0,1 13 0,1-17 0,0 0 0,1 0 0,-1 0 0,1 0 0,0-1 0,1 1 0,0-1 0,0 1 0,0-1 0,1 0 0,0 0 0,0-1 0,0 1 0,1-1 0,0 0 0,0 0 0,0 0 0,0-1 0,1 0 0,0 0 0,9 5 0,-6-4 0,1 0 0,0-1 0,0 0 0,0-1 0,0 0 0,1-1 0,-1 0 0,1 0 0,-1-1 0,1 0 0,0-1 0,-1-1 0,1 1 0,-1-2 0,1 1 0,19-7 0,-21 5 0,0-1 0,-1 0 0,0 0 0,0-1 0,0 0 0,0 0 0,-1-1 0,0 0 0,0 0 0,0 0 0,-1-1 0,0 0 0,0-1 0,-1 1 0,0-1 0,0 0 0,-1 0 0,0-1 0,4-12 0,-5 11 0,0 0 0,0 1 0,-1-1 0,0 0 0,-1 0 0,0 0 0,0 0 0,-1 0 0,-1-1 0,0 1 0,0 0 0,-1 0 0,0 1 0,-1-1 0,0 0 0,0 1 0,-1-1 0,0 1 0,-1 0 0,0 1 0,0-1 0,-1 1 0,0 0 0,-1 0 0,0 1 0,0-1 0,0 2 0,-1-1 0,0 1 0,0 0 0,-1 1 0,0 0 0,0 0 0,0 1 0,-19-6 0,15 6 15,0 0 0,0 2 0,-1-1 0,1 2 0,-1 0 0,1 0 0,-15 2 0,21 0-102,1-1-1,-1 1 1,1 1 0,0-1-1,0 1 1,0 0 0,0 1-1,0-1 1,0 1-1,1 0 1,-1 1 0,1-1-1,0 1 1,0 0 0,0 0-1,-7 9 1,-7 16-6739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24575,'1'1'0,"0"-1"0,0 0 0,0 1 0,0-1 0,0 1 0,0-1 0,-1 1 0,1-1 0,0 1 0,0-1 0,-1 1 0,1 0 0,0-1 0,-1 1 0,1 0 0,0 0 0,-1-1 0,1 1 0,-1 0 0,1 1 0,10 23 0,-7-16 0,7 17 0,14 51 0,5 16 0,-26-84 0,0-1 0,0 1 0,1-1 0,0 0 0,0-1 0,1 1 0,11 11 0,-15-17 0,-1 0 0,1-1 0,0 1 0,0 0 0,0-1 0,0 1 0,0-1 0,1 0 0,-1 1 0,0-1 0,1 0 0,-1-1 0,0 1 0,1 0 0,-1-1 0,1 1 0,-1-1 0,1 0 0,0 1 0,-1-1 0,1-1 0,-1 1 0,1 0 0,-1-1 0,1 1 0,-1-1 0,1 0 0,-1 1 0,0-1 0,1-1 0,-1 1 0,0 0 0,0 0 0,0-1 0,0 1 0,0-1 0,0 0 0,3-3 0,5-7 0,-2 1 0,1-1 0,-2-1 0,0 1 0,8-19 0,-13 27 0,10-24-195,-2-1 0,-1 1 0,-1-2 0,-1 1 0,-2-1 0,3-55 0,-7 53-6631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65 24575,'-6'0'0,"0"1"0,0 0 0,0 0 0,0 0 0,0 1 0,0 0 0,1 0 0,-1 1 0,1-1 0,-1 1 0,1 0 0,0 1 0,0-1 0,0 1 0,1 0 0,-1 1 0,1-1 0,0 1 0,0-1 0,1 1 0,-1 0 0,-2 6 0,-1 3 0,0-1 0,0 1 0,2 1 0,0-1 0,0 1 0,1 0 0,-2 24 0,4-30 0,2-1 0,-1 0 0,1 0 0,1 1 0,-1-1 0,1 0 0,1 0 0,0 0 0,0 0 0,0 0 0,1 0 0,6 12 0,-6-15 0,1 0 0,0 0 0,0 0 0,0 0 0,0 0 0,1-1 0,0 0 0,0 0 0,0 0 0,0-1 0,1 0 0,-1 0 0,1 0 0,0-1 0,0 1 0,0-2 0,8 3 0,0-1 0,0-1 0,0 0 0,1-1 0,-1 0 0,1-1 0,-1-1 0,0 0 0,1-1 0,-1-1 0,22-6 0,-29 7 0,-1-1 0,1 1 0,-1-1 0,1-1 0,-1 1 0,0-1 0,0 0 0,0 0 0,-1-1 0,0 0 0,1 0 0,-2 0 0,1 0 0,-1-1 0,1 0 0,-1 0 0,-1 0 0,1 0 0,-1-1 0,-1 1 0,1-1 0,3-13 0,-4 6 0,0 0 0,0 0 0,-1-1 0,-1 1 0,0 0 0,-1 0 0,-1-1 0,-6-23 0,5 29 0,0-1 0,-1 0 0,0 1 0,-1 0 0,0 0 0,0 0 0,-1 1 0,0 0 0,-1 0 0,0 0 0,0 1 0,-15-12 0,12 12-65,0 0 0,0 1 0,0 0 0,-1 1 0,1 0 0,-1 0 0,-1 1 0,1 1 0,-1 0 0,1 0 0,-1 1 0,0 1 0,0 0 0,1 1 0,-1 0 0,0 0 0,0 2 0,0-1 0,1 2 0,-13 2 0,-25 15-6761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24575,'9'9'0,"3"17"0,0 8 0,-2-1-8191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24575,'17'1'0,"1"1"0,19 4 0,13 2 0,82 15 0,-98-15 0,0-1 0,1-2 0,51 1 0,-86-6 0,0 0 0,0 0 0,0 0 0,0 0 0,0 0 0,0 0 0,0 0 0,0-1 0,1 1 0,-1 0 0,0 0 0,0 0 0,0 0 0,0 0 0,0 0 0,0 0 0,0 0 0,0 0 0,0 0 0,0 0 0,0 0 0,0 0 0,0 0 0,0 0 0,0 0 0,-15-3 0,10 3 0,1-1 0,-1 1 0,0 0 0,1 0 0,-1 1 0,-8 1 0,9 0 0,0 1 0,0-1 0,0 1 0,0 0 0,1 0 0,-1 1 0,1-1 0,-1 1 0,1-1 0,0 1 0,1 0 0,-1 0 0,1 0 0,0 1 0,-1-1 0,2 0 0,-1 1 0,1 0 0,-1-1 0,1 1 0,0 4 0,-3 16 0,1-1 0,1 43 0,2-59 0,-1 32 0,1 5 0,4 47 0,-3-80 0,1 0 0,0-1 0,1 1 0,0-1 0,1 0 0,0 0 0,0 0 0,1-1 0,8 13 0,-10-19-105,1 0 0,-1-1 0,1 1 0,-1-1 0,1 0 0,0 0 0,0 0 0,0 0 0,1-1 0,-1 1 0,1-1 0,5 2 0,23 6-6721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30 106 24575,'-1'1'0,"0"-1"0,1 0 0,-1 1 0,0-1 0,0 0 0,0 1 0,1-1 0,-1 1 0,0-1 0,1 1 0,-1-1 0,0 1 0,1-1 0,-1 1 0,1 0 0,-1-1 0,1 1 0,-1 0 0,1 0 0,-1-1 0,1 1 0,0 0 0,0 0 0,-1 0 0,1-1 0,0 1 0,0 1 0,-5 29 0,4-25 0,-1 9 0,-1 9 0,0 0 0,2 1 0,3 42 0,-2-62 0,1 0 0,0 1 0,0-1 0,0 0 0,0 0 0,1 0 0,0 0 0,0 0 0,1 0 0,-1-1 0,1 1 0,0-1 0,0 1 0,0-1 0,1 0 0,-1 0 0,1-1 0,0 1 0,0-1 0,1 0 0,-1 0 0,1 0 0,6 3 0,3-2 0,1 0 0,0 0 0,1-1 0,-1-1 0,0 0 0,1-2 0,-1 1 0,1-2 0,19-3 0,-29 3 0,-1-1 0,1 0 0,0-1 0,-1 1 0,0-1 0,0 0 0,0 0 0,0-1 0,0 0 0,0 1 0,-1-2 0,0 1 0,0 0 0,0-1 0,0 0 0,-1 0 0,0 0 0,0 0 0,0 0 0,2-7 0,2-4 0,0-1 0,-1-1 0,-1 1 0,-1-1 0,3-24 0,-6 34 0,0 0 0,-1 0 0,0 0 0,-1 0 0,1 0 0,-1 0 0,-1-1 0,0 2 0,0-1 0,0 0 0,-1 0 0,-1 1 0,1-1 0,-1 1 0,0 0 0,0 0 0,-1 1 0,0-1 0,0 1 0,-1 0 0,0 0 0,0 1 0,0 0 0,-1 0 0,1 0 0,-1 1 0,0 0 0,-1 0 0,1 1 0,-16-5 0,12 4 15,-1 0 0,0 1 0,0 1 0,0 0 0,0 0 0,0 1 0,-22 1 0,28 1-93,1-1 0,-1 1 0,1 0-1,-1 0 1,1 1 0,0 0 0,0 0 0,-1 0 0,1 0-1,0 1 1,1 0 0,-1 0 0,0 0 0,1 1 0,0 0-1,0-1 1,0 1 0,-7 9 0,-8 22-6748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24575,'10'4'0,"11"20"0,3 11 0,6 8 0,-2 7 0,9 3 0,-3-2 0,2-1 0,-4 0 0,-4-4 0,3-9 0,5-25 0,-3-33 0,1-22 0,-4-13 0,-8-11 0,-8-3 0,-5 10-8191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24575,'-1'62'0,"-1"-26"0,2 1 0,2-1 0,1 1 0,9 42 0,-10-69 0,0-2 0,1 1 0,0 0 0,1 0 0,0-1 0,0 0 0,1 0 0,0 0 0,0 0 0,1-1 0,0 0 0,0 0 0,0-1 0,1 1 0,0-1 0,1-1 0,-1 0 0,1 0 0,0 0 0,0-1 0,15 6 0,-12-6 0,1-1 0,0 0 0,1-1 0,-1 0 0,0-1 0,1 0 0,-1-1 0,0 0 0,1-1 0,-1-1 0,15-3 0,-19 3 0,0 0 0,1-1 0,-1 0 0,0 0 0,-1-1 0,1 0 0,-1-1 0,1 1 0,-1-1 0,-1-1 0,1 1 0,-1-1 0,0 0 0,0-1 0,-1 1 0,1-1 0,3-8 0,0-2 20,-2 0 0,0 0 0,0 0 0,-2-1 0,4-21 0,-7 28-169,0-1 1,0 1-1,-2-1 1,1 0-1,-2 1 1,1-1-1,-2 0 1,0 1-1,-3-15 1,-7-3-6678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24575,'4'1'0,"-1"-1"0,1 1 0,-1 0 0,1 0 0,-1 1 0,1-1 0,-1 1 0,0-1 0,0 1 0,0 0 0,0 0 0,0 0 0,0 1 0,0-1 0,-1 1 0,1-1 0,-1 1 0,0 0 0,4 6 0,2 4 0,0 0 0,-2 1 0,8 18 0,-5-4 0,-2 0 0,0 1 0,-2 0 0,1 42 0,0-12 0,-5-53 0,0 0 0,0-1 0,1 1 0,-1 0 0,1 0 0,0-1 0,6 11 0,-7-15 0,-1-1 0,1 1 0,-1 0 0,1 0 0,0-1 0,-1 1 0,1 0 0,0-1 0,-1 1 0,1 0 0,0-1 0,0 1 0,0-1 0,0 0 0,0 1 0,0-1 0,0 0 0,0 1 0,-1-1 0,3 0 0,-1 0 0,-1 0 0,1-1 0,-1 1 0,1-1 0,-1 1 0,1-1 0,-1 0 0,0 0 0,1 1 0,-1-1 0,0 0 0,1 0 0,-1 0 0,0 0 0,0-1 0,0 1 0,1-2 0,11-15 0,-2 0 0,0-1 0,-1-1 0,11-29 0,-9 21 0,23-39 0,-32 61 0,3-4 0,0 0 0,0 1 0,1 0 0,1 0 0,13-13 0,-19 21 0,-1-1 0,1 1 0,0 0 0,0 0 0,0 0 0,-1 0 0,1 0 0,0 0 0,0 1 0,0-1 0,0 0 0,1 1 0,-1 0 0,0 0 0,0-1 0,0 1 0,0 0 0,0 1 0,0-1 0,0 0 0,0 1 0,0-1 0,1 1 0,-1-1 0,-1 1 0,1 0 0,0 0 0,0 0 0,0 0 0,0 0 0,-1 1 0,1-1 0,0 0 0,-1 1 0,1-1 0,-1 1 0,0 0 0,2 2 0,5 7 0,0 0 0,-1 0 0,0 0 0,-1 1 0,6 18 0,22 69 0,-26-73 0,1 2-136,-2 0-1,0 1 1,-2 0-1,-2 0 1,0 0-1,-2 0 1,-1 1-1,-2-1 0,-5 32 1,1-26-6690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2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24575,'-17'0'0,"0"0"0,0 1 0,0 1 0,-24 6 0,34-6 0,-1 1 0,1 0 0,0 0 0,0 0 0,1 1 0,-1 1 0,1-1 0,0 1 0,0 0 0,0 0 0,-10 12 0,7-5 0,0 0 0,1 1 0,1 0 0,0 0 0,1 1 0,0 0 0,1 0 0,0 1 0,-2 17 0,3-10 0,0 0 0,2 0 0,1 0 0,1 0 0,4 36 0,-3-52 0,-1 0 0,1 0 0,1 0 0,-1-1 0,1 1 0,0-1 0,0 1 0,1-1 0,-1 0 0,1 0 0,1 0 0,-1 0 0,0 0 0,1-1 0,0 1 0,0-1 0,7 5 0,-4-5 0,1 1 0,0-1 0,0-1 0,0 0 0,1 0 0,-1 0 0,1-1 0,-1-1 0,1 1 0,17-1 0,-5 1 0,0-1 0,0-2 0,1 0 0,31-6 0,-48 6 0,0 0 0,0 0 0,0-1 0,0 1 0,-1-1 0,1-1 0,0 1 0,-1 0 0,1-1 0,-1 0 0,0 0 0,0-1 0,0 1 0,0-1 0,-1 0 0,1 0 0,-1 0 0,0 0 0,0 0 0,-1-1 0,1 0 0,-1 1 0,3-11 0,-3 9 0,-1 0 0,0 0 0,0 0 0,-1 0 0,1 0 0,-1-1 0,-1 1 0,1 0 0,-1 0 0,0 0 0,-1 0 0,1 0 0,-1 0 0,0 0 0,-1 1 0,1-1 0,-1 1 0,0-1 0,-1 1 0,1 0 0,-1 0 0,0 1 0,0-1 0,0 1 0,-1 0 0,0 0 0,0 0 0,0 0 0,-6-2 0,-2-2 0,-1 1 0,0 0 0,0 2 0,0-1 0,-1 2 0,1 0 0,-1 0 0,0 2 0,0 0 0,-30-1 0,39 4-80,1-1 0,-1 1-1,1-1 1,-1 2 0,1-1-1,-1 0 1,1 1 0,0 0-1,0 1 1,0-1 0,0 1 0,0 0-1,0 0 1,1 0 0,-1 1-1,-5 6 1,-19 26-6746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24575,'124'-1'0,"-31"-2"0,166 18 0,-204-10 0,-65-9 0,-12 0 0,17 5 0,0 1 0,0-1 0,1 1 0,-1 0 0,1 0 0,-1 0 0,1 0 0,0 1 0,0 0 0,0 0 0,0 0 0,0 0 0,1 1 0,-1-1 0,1 1 0,0 0 0,0 0 0,-4 9 0,-4 4 0,2 0 0,0 1 0,-8 26 0,11-26 0,1 0 0,0 0 0,2 0 0,0 1 0,1 0 0,0 26 0,2-36 0,1 0 0,0 0 0,0 0 0,1 0 0,0 0 0,1-1 0,0 1 0,0 0 0,1-1 0,0 0 0,0 0 0,1 0 0,0 0 0,11 12 0,27 16-1365,1-9-5461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2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75 24575,'-3'-17'0,"2"17"0,1 0 0,0 0 0,0 0 0,-1-1 0,1 1 0,0 0 0,0 0 0,-1 0 0,1 0 0,0-1 0,0 1 0,-1 0 0,1 0 0,0 0 0,-1 0 0,1 0 0,0 0 0,-1 0 0,1 0 0,0 0 0,-1 0 0,1 0 0,0 0 0,-1 0 0,1 0 0,0 0 0,0 0 0,-1 0 0,1 0 0,-2 1 0,0 1 0,1-1 0,-1 0 0,1 0 0,-1 0 0,1 1 0,0-1 0,0 1 0,-1-1 0,1 1 0,0-1 0,0 1 0,-1 3 0,-2 4 0,0 1 0,1-1 0,1 0 0,-1 1 0,1 0 0,1-1 0,0 1 0,0 0 0,1 0 0,0 0 0,1 0 0,0-1 0,1 1 0,0 0 0,0-1 0,1 1 0,0-1 0,0 0 0,1 0 0,1 0 0,0 0 0,0-1 0,0 0 0,1 0 0,0 0 0,1-1 0,0 1 0,0-2 0,0 1 0,1-1 0,0 0 0,0-1 0,1 0 0,-1 0 0,1-1 0,15 6 0,-7-5 0,0-1 0,1-1 0,-1 0 0,1-1 0,32-1 0,-37-1 0,0-1 0,-1-1 0,1 0 0,0-1 0,-1 0 0,0 0 0,1-2 0,18-9 0,-26 10 0,0 1 0,0-2 0,0 1 0,-1-1 0,1 1 0,-1-1 0,-1 0 0,1-1 0,-1 1 0,1 0 0,-2-1 0,1 0 0,-1 0 0,1 0 0,-2 0 0,3-9 0,-1 0 0,-1 1 0,0 0 0,-1-1 0,0 0 0,-1 1 0,-3-17 0,2 24 6,-1-1 0,-1 1-1,1-1 1,-1 1 0,0 0-1,-1 0 1,0 1 0,0-1 0,-1 1-1,1-1 1,-1 2 0,0-1-1,-1 0 1,0 1 0,0 0-1,0 0 1,0 1 0,-1 0 0,1 0-1,-10-4 1,5 3-120,1 0 0,-1 1-1,0 0 1,0 1 0,-1 0 0,1 1-1,-1 0 1,1 1 0,-1 0 0,0 1-1,1 0 1,-20 3 0,-14 11-6712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2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142 119 24575,'0'3'0,"-1"0"0,0 0 0,0 0 0,-1 0 0,1 0 0,-1 0 0,1-1 0,-1 1 0,0-1 0,-4 5 0,-7 11 0,-12 31 0,3 1 0,3 1 0,-21 80 0,36-115 0,8-24 0,4-7 0,66-114 0,-34 62 0,35-78 0,-42 64 0,-33 80 0,0-1 0,1 1 0,-1 0 0,1 0 0,-1-1 0,1 1 0,-1 0 0,1 0 0,0 0 0,-1 0 0,1 0 0,0 0 0,0 0 0,0 0 0,0 0 0,0 0 0,0 0 0,0 1 0,0-1 0,0 0 0,0 1 0,2-2 0,-2 3 0,1-1 0,-1 1 0,0 0 0,0-1 0,1 1 0,-1 0 0,0 0 0,0-1 0,0 1 0,0 0 0,0 0 0,0 0 0,0 0 0,-1 1 0,1-1 0,0 0 0,0 0 0,-1 0 0,1 1 0,-1-1 0,1 0 0,0 3 0,17 47 0,-1 1 0,12 70 0,-9-37 0,-5-21 0,46 156 0,-52-194 0,2-1 0,0 0 0,2-1 0,1 0 0,1-1 0,21 27 0,-19-35 0,-12-11 0,-14-7 0,-39-13 0,-60-13 0,74 21 0,-31-6-682,-72-7-1,86 17-6143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2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409 358 24575,'-3'-4'0,"1"1"0,-1 0 0,0 0 0,0 0 0,0 0 0,0 0 0,0 1 0,-1-1 0,1 1 0,-1 0 0,1 0 0,-1 0 0,0 1 0,0-1 0,0 1 0,-8-1 0,-8-2 0,0 0 0,-23 1 0,34 2 0,-28-4 0,0-2 0,1-1 0,0-2 0,-40-16 0,75 25 0,-1 1 0,1 0 0,-1-1 0,1 1 0,-1-1 0,1 1 0,0-1 0,-1 0 0,1 0 0,0 0 0,-1 1 0,1-1 0,0 0 0,0-1 0,0 1 0,0 0 0,0 0 0,0 0 0,0-1 0,1 1 0,-1 0 0,0-1 0,1 1 0,-1 0 0,1-1 0,-1 1 0,1-1 0,0 1 0,-1-1 0,1 1 0,0-1 0,0 1 0,0-1 0,0 1 0,1-1 0,-1 1 0,0-1 0,1 1 0,-1-1 0,1 1 0,-1-1 0,1 1 0,-1 0 0,2-2 0,4-7 0,1 1 0,0 0 0,0 0 0,16-14 0,-15 15 0,101-99-1365,-88 87-5461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1:2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2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0 579 24575,'0'458'0,"0"-1265"0,0 796 0,0 0 0,1 0 0,0 0 0,1 0 0,3-10 0,-4 17 0,0 1 0,0 0 0,1 0 0,-1 0 0,1 0 0,0 0 0,0 0 0,0 0 0,0 0 0,0 1 0,1-1 0,-1 1 0,1 0 0,0 0 0,-1 0 0,1 0 0,0 0 0,0 0 0,0 1 0,6-2 0,12-3 0,-1 2 0,1 0 0,24 0 0,20-4 0,239-29 0,-294 36-195,0 0 0,0 0 0,0-1 0,-1-1 0,1 0 0,14-6 0,6-8-6631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2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21 24575,'0'-1'0,"-1"1"0,1-1 0,0 0 0,-1 1 0,1-1 0,-1 1 0,1-1 0,0 1 0,-1-1 0,0 1 0,1-1 0,-1 1 0,1-1 0,-1 1 0,1-1 0,-1 1 0,0 0 0,1-1 0,-1 1 0,0 0 0,0 0 0,1 0 0,-1-1 0,-1 1 0,-21-4 0,18 3 0,-5-1 0,0 1 0,0 0 0,0 0 0,0 1 0,0 0 0,0 1 0,-1 0 0,-15 5 0,23-5 0,-1 0 0,1 1 0,0-1 0,0 1 0,-1-1 0,1 1 0,1 0 0,-1 1 0,0-1 0,0 0 0,1 1 0,-1-1 0,1 1 0,0 0 0,0 0 0,0 0 0,0 0 0,1 0 0,-1 0 0,1 1 0,-1-1 0,1 0 0,0 1 0,1-1 0,-1 1 0,1-1 0,-1 1 0,1 3 0,0-1 0,0 0 0,1 0 0,0 0 0,0 0 0,0 0 0,0-1 0,1 1 0,0 0 0,0-1 0,1 0 0,0 1 0,0-1 0,0 0 0,0 0 0,1-1 0,0 1 0,0-1 0,0 1 0,0-1 0,1-1 0,-1 1 0,1-1 0,0 1 0,0-2 0,11 6 0,-6-4 0,0 0 0,0 0 0,0-1 0,0-1 0,1 0 0,-1 0 0,1-1 0,-1 0 0,1-1 0,0 0 0,-1 0 0,1-1 0,17-4 0,-28 5 0,0 0 0,0 0 0,1 0 0,-1 0 0,0 0 0,0 0 0,1 0 0,-1 0 0,0 0 0,0 0 0,1 0 0,-1 0 0,0 0 0,0 0 0,1-1 0,-1 1 0,0 0 0,0 0 0,1 0 0,-1 0 0,0 0 0,0 0 0,0-1 0,1 1 0,-1 0 0,0 0 0,0 0 0,0 0 0,0-1 0,0 1 0,1 0 0,-1 0 0,0-1 0,0 1 0,0 0 0,0 0 0,0 0 0,0-1 0,0 1 0,0 0 0,0 0 0,0-1 0,0 1 0,-12-5 0,-26 0 0,24 6 0,0 1 0,-1 0 0,1 1 0,0 1 0,0 0 0,1 1 0,-1 0 0,1 1 0,0 0 0,1 1 0,0 1 0,0 0 0,0 1 0,-14 13 0,15-11 0,0 0 0,0 0 0,1 1 0,1 0 0,0 1 0,1-1 0,0 2 0,1-1 0,0 1 0,1 1 0,1-1 0,0 1 0,-3 22 0,6-30 0,2 0 0,-1 0 0,1 0 0,0 0 0,0 0 0,1 0 0,0 0 0,0 0 0,1 0 0,4 12 0,-4-15 0,0 0 0,1 0 0,-1 0 0,1-1 0,0 1 0,0-1 0,0 1 0,1-1 0,-1 0 0,1 0 0,-1-1 0,1 1 0,0-1 0,0 1 0,0-1 0,1-1 0,7 4 0,7 0 0,0-1 0,0 0 0,0-1 0,30 1 0,82-7 0,-95 1 0,-34 2-34,8 1-87,0-1 0,0-1 0,-1 0 0,1 0 0,0-1 0,-1 0 0,0-1 0,1 0 0,-1 0 0,14-8 0,-8-2-6705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2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24575,'7'1'0,"0"-1"0,0 2 0,-1-1 0,1 1 0,0 0 0,0 0 0,-1 1 0,1 0 0,-1 0 0,0 0 0,10 8 0,5 6 0,32 30 0,-47-42 0,22 26 0,0 1 0,-3 1 0,42 70 0,3 4 0,-70-106 0,1 0 0,0 0 0,0 0 0,0 0 0,0 0 0,0 0 0,0 0 0,0 0 0,0 0 0,0 0 0,0 0 0,1-1 0,-1 1 0,0 0 0,3 0 0,-4-1 0,1 0 0,0 0 0,-1 0 0,1 0 0,0 0 0,-1 0 0,1-1 0,0 1 0,-1 0 0,1 0 0,-1-1 0,1 1 0,0 0 0,-1-1 0,1 1 0,-1 0 0,1-1 0,-1 1 0,1-1 0,-1 1 0,1-1 0,-1 1 0,1-1 0,2-5 0,0-1 0,0 1 0,0 0 0,-1-1 0,3-7 0,-3 6 0,11-42-341,-2-1 0,-2-1-1,4-81 1,-11 85-6485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24575,'-5'0'0,"-1"4"0,0 12 0,1 11 0,1 11 0,2 12 0,1 8 0,1-7-8191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28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24575,'0'10'0,"0"7"0,0 10 0,10 9 0,2 4 0,0 4 0,7 4 0,0-3 0,10 2 0,1 1 0,4 7 0,-4-2 0,-6-1 0,-8-9-8191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29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24575,'9'10'0,"3"7"0,0 10 0,2 9 0,-1 4 0,6 4 0,0 4 0,-3-3 0,5 2 0,-2 10 0,-3 1 0,-5-10-8191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2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0 24575,'0'3'0,"-1"0"0,-1 0 0,1 0 0,0 0 0,-1 0 0,1 0 0,-1 0 0,0 0 0,0-1 0,0 1 0,0-1 0,-4 4 0,-2 3 0,-24 26 0,-1-1 0,-75 58 0,-84 40 0,175-120 0,44-24 0,-2-2 0,-6 3 0,1 1 0,0 0 0,41-12 0,-55 20 0,-1 1 0,1 0 0,-1 0 0,1 1 0,-1-1 0,1 1 0,-1 0 0,1 1 0,-1-1 0,1 1 0,-1 0 0,1 1 0,-1-1 0,0 1 0,0 0 0,1 1 0,-1-1 0,-1 1 0,1 0 0,0 0 0,4 4 0,3 6 0,1 0 0,-2 1 0,0 0 0,-1 1 0,13 24 0,-10-17 0,24 32 0,-31-46 0,0-2 0,0 1 0,1-1 0,0 0 0,0 0 0,0-1 0,1 0 0,10 5 0,-6-5-273,1 0 0,0-1 0,0 0 0,23 3 0,5-2-6553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3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0 24575,'-12'12'0,"1"0"0,0 1 0,1 0 0,1 0 0,0 1 0,0 1 0,2-1 0,0 1 0,0 1 0,1-1 0,-4 21 0,8-28 0,1 1 0,0 0 0,0 0 0,1 0 0,0 0 0,0 0 0,1 0 0,0 0 0,1 0 0,0-1 0,1 1 0,-1 0 0,1-1 0,1 0 0,0 0 0,0 0 0,1 0 0,0 0 0,0-1 0,0 0 0,13 12 0,-9-12 0,-1 0 0,1-1 0,0 0 0,0-1 0,1 0 0,0 0 0,0-1 0,0 0 0,0-1 0,1 0 0,-1-1 0,20 2 0,-20-2 0,0-2 0,1 1 0,-1-1 0,1-1 0,-1 0 0,0 0 0,0-1 0,1-1 0,-1 0 0,-1 0 0,1-1 0,0 0 0,11-6 0,-17 6 0,1 0 0,-1 0 0,0-1 0,0 1 0,-1-1 0,1 0 0,-1 0 0,0 0 0,0-1 0,-1 1 0,1 0 0,-1-1 0,0 0 0,-1 0 0,1 1 0,-1-1 0,-1 0 0,1-8 0,0 3 0,-1 0 0,0 0 0,0 0 0,-1 0 0,-1 0 0,0 0 0,-1 0 0,0 1 0,-5-13 0,4 16 0,0-1 0,-1 1 0,0 0 0,0 1 0,-1-1 0,0 1 0,0 0 0,-1 0 0,1 1 0,-1 0 0,0 0 0,-1 1 0,1-1 0,-1 2 0,0-1 0,0 1 0,0 0 0,-15-3 0,-7 0 0,-1 1 0,1 2 0,-60 1 0,81 2 0,-1 0 0,1 1 0,-1 0 0,1 1 0,0 0 0,-1 1 0,1-1 0,0 2 0,0-1 0,1 1 0,-12 8 0,15-9 0,0 1 0,0 0 0,1 0 0,-1 1 0,1-1 0,0 1 0,1 0 0,-1 0 0,1 0 0,0 1 0,0-1 0,0 1 0,1 0 0,0-1 0,0 1 0,1 0 0,-1 0 0,0 12 0,1-11 0,1-1 0,0 0 0,0 1 0,0-1 0,1 0 0,0 0 0,0 1 0,1-1 0,0 0 0,0 0 0,0 0 0,0 0 0,1-1 0,0 1 0,7 8 0,-5-8 0,1 1 0,1-1 0,-1 0 0,1-1 0,0 0 0,0 0 0,1 0 0,-1-1 0,1 0 0,9 4 0,9 0 0,0-1 0,1-1 0,-1-1 0,1-1 0,0-1 0,34-1 0,-45-2 0,-1 0 0,0-1 0,0-1 0,23-5 0,-33 5 0,-1 1 0,0-1 0,1 1 0,-1-1 0,0-1 0,0 1 0,0-1 0,0 1 0,-1-1 0,1 0 0,-1 0 0,1-1 0,-1 1 0,0-1 0,-1 1 0,1-1 0,-1 0 0,5-8 0,-2-1 0,-1-1 0,-1 1 0,0-1 0,0 0 0,-2 0 0,1 0 0,-2 0 0,0 0 0,-1 0 0,0 0 0,-1 0 0,-7-26 0,9 40 0,0-1 0,1 1 0,-2-1 0,1 1 0,0-1 0,0 1 0,0-1 0,0 1 0,0-1 0,0 1 0,0-1 0,-1 1 0,1 0 0,0-1 0,0 1 0,-1-1 0,1 1 0,0 0 0,0-1 0,-1 1 0,1 0 0,-1-1 0,1 1 0,0 0 0,-1-1 0,1 1 0,-1 0 0,1 0 0,0-1 0,-1 1 0,1 0 0,-1 0 0,-6 14 0,1 29 0,5-20 20,1 0 0,1 0 0,1 0 0,1 0 0,8 30 0,-7-39-169,1 1 1,0-1-1,1 0 1,0 0-1,1-1 1,1 1-1,0-1 1,1-1-1,10 13 1,6-2-6678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30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24575,'0'9'0,"0"17"0,0 22 0,0 13 0,0 13 0,0 14 0,0 9 0,0-11-8191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32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 24575,'170'3'0,"197"-7"0,-191-20 0,-4 1 0,433 15 0,-341 11 0,-215-3 0,1-2 0,-1-2 0,53-12 0,-24 2 0,1 3 0,86-1 0,160 13 0,-129 2 0,1247-3 0,-1341-5-1365,-65-1-5461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3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24575,'-4'0'0,"-2"5"0,0 10 0,1 8 0,11 0 0,13-5 0,9-4 0,-1-15 0,-5-16 0,-16-5 0,-13 1 0,-5 9 0,-1 16 0,1 11 0,4 4-8191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3:34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24575,'-4'0'0,"-12"0"0,-11 0 0,-2 4 0,5 11 0,10 3 0,18-2 0,7-7 0,-3-7 0,-11-2 0,-1-2 0,9-1 0,9 1 0,2-9 0,-12-2 0,-14 0 0,-7 4-8191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1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24575,'-1'6'0,"-1"-2"0,1 1 0,-1 0 0,-1 0 0,1-1 0,-1 1 0,1-1 0,-1 1 0,0-1 0,-7 6 0,10-9 0,-1-1 0,1 0 0,0 0 0,-1 1 0,1-1 0,-1 0 0,1 0 0,0 0 0,-1 1 0,1-1 0,-1 0 0,1 0 0,0 0 0,-1 0 0,1 0 0,-1 0 0,1 0 0,-1 0 0,1 0 0,0 0 0,-1 0 0,1 0 0,-1 0 0,1 0 0,-1-1 0,1 1 0,0 0 0,-1 0 0,1 0 0,0-1 0,-1 1 0,1 0 0,0 0 0,-1-1 0,1 1 0,0 0 0,-1-1 0,1 1 0,-1-1 0,-3-2 0,2 11 0,-2 98 0,19 203 0,-9-220 0,6 46 0,2-84 0,-10-41 0,0 1 0,-1-1 0,-1 1 0,2 13 0,-4-22 0,1 1 0,-1-1 0,-1 0 0,1 1 0,0-1 0,0 0 0,-1 0 0,1 1 0,-1-1 0,0 0 0,0 0 0,0 1 0,0-1 0,0 0 0,0 0 0,-1 0 0,1-1 0,-1 1 0,1 0 0,-1 0 0,1-1 0,-1 1 0,-4 2 0,-2 0 0,0 0 0,-1 0 0,1 0 0,-1-1 0,0-1 0,0 1 0,0-2 0,0 1 0,-1-1 0,1 0 0,-11-1 0,-18-2 0,-54-9 0,34 3 0,8 3-1365,9 1-5461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1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8 0,4 7 0,2 7 0,0 1 0,-1 7 0,7 3 0,3-2 0,-3-1 0,-2-5 0,6 4 0,0 3 0,7-8 0,-1-7 0,-4-10-8191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24575,'0'10'0,"0"7"0,0 10 0,0 5 0,0 6 0,0 6 0,9 0 0,3 7 0,4-6 0,0-1 0,5-8 0,10-11 0,3-9 0,10-7 0,15-5 0,-1-4-8191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24575,'441'0'0,"-444"1"0,0 0 0,0 0 0,1 0 0,-1 0 0,0 1 0,1-1 0,-1 1 0,1 0 0,-1 0 0,1 0 0,0 0 0,0 0 0,0 0 0,0 0 0,-2 3 0,-28 42 0,24-32 0,1 0 0,1 1 0,0 0 0,1 0 0,1 1 0,0-1 0,-2 35 0,5-22 0,1 1 0,1-1 0,8 51 0,-6-69-195,-1 1 0,2-1 0,-1 0 0,1 0 0,1 0 0,6 10 0,11 15-6631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24575,'14'-9'0,"18"-3"0,18 0 0,9 3 0,8 2 0,7-6 0,5-2 0,-2 2 0,-15 4-8191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1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24575,'-9'0'0,"0"1"0,-1 0 0,1 0 0,-1 1 0,1 0 0,0 0 0,0 1 0,0 0 0,1 1 0,-1 0 0,-10 7 0,8-3 0,0 0 0,1 1 0,0 0 0,0 1 0,1 0 0,0 1 0,-8 12 0,-3 7 0,1 1 0,-22 48 0,34-63 0,1-1 0,1 1 0,0-1 0,1 1 0,1 1 0,1-1 0,-1 29 0,3-38 0,1 0 0,1-1 0,-1 1 0,1 0 0,0 0 0,0-1 0,1 0 0,0 1 0,0-1 0,1 0 0,0 0 0,0-1 0,0 1 0,0-1 0,1 0 0,0 0 0,0 0 0,0-1 0,1 1 0,0-2 0,0 1 0,7 4 0,2-1 0,0 0 0,0 0 0,1-1 0,0-1 0,0-1 0,0 0 0,0-1 0,25 1 0,-33-4 0,1 0 0,0 0 0,-1-1 0,1 0 0,-1 0 0,1-1 0,-1 0 0,0-1 0,0 0 0,0 0 0,9-5 0,-13 5 0,1 0 0,-1 0 0,0-1 0,0 1 0,0-1 0,0 0 0,-1 0 0,1 0 0,-1 0 0,0-1 0,0 1 0,-1-1 0,1 0 0,-1 0 0,0 0 0,0 0 0,-1 0 0,0 0 0,1-6 0,-1 8 0,-1-1 0,0 1 0,1 0 0,-1 0 0,-1 0 0,1 0 0,0 0 0,-1 0 0,0 0 0,1 0 0,-1 0 0,0 0 0,-1 0 0,1 0 0,0 0 0,-1 1 0,0-1 0,1 0 0,-4-2 0,1 1 0,0 1 0,0-1 0,-1 1 0,0 0 0,1 0 0,-1 0 0,0 1 0,-1 0 0,1 0 0,-6-2 0,-12-1 0,-1 1 0,0 0 0,-46 1 0,66 2 0,-22 0-120,2 0 247,-39 3-1,57-2-233,1 1 0,0 0 0,-1 0 0,1 0 0,0 1 0,0 0 0,0 0 0,0 0 0,0 0 0,0 1 0,1 0 0,-1 0 0,-3 4 0,-12 18-6719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24575,'0'44'0,"5"133"0,-2-157 0,0-1 0,1 1 0,0-1 0,2 0 0,0 0 0,17 31 0,-20-44 0,0 0 0,1 0 0,0-1 0,1 0 0,-1 0 0,1 0 0,0 0 0,0-1 0,0 1 0,1-1 0,-1-1 0,1 1 0,0-1 0,0 0 0,0 0 0,1-1 0,-1 0 0,1 0 0,-1 0 0,1-1 0,0 0 0,-1 0 0,1-1 0,0 0 0,0 0 0,0 0 0,-1-1 0,9-2 0,-4 1 0,0-1 0,0 0 0,0-1 0,0 0 0,-1 0 0,1-1 0,-1-1 0,-1 0 0,1 0 0,-1-1 0,0 0 0,0-1 0,-1 0 0,0 0 0,13-18 0,-15 17-54,-1-1-1,1 0 0,-2-1 1,1 1-1,-2-1 1,1 0-1,-1 0 0,-1 0 1,0 0-1,-1-1 1,0 1-1,0 0 0,-1-1 1,-1 1-1,0 0 0,0-1 1,-1 1-1,-1 0 1,0 0-1,0 0 0,-1 1 1,-1-1-1,0 1 1,-8-14-1,-12-14-6771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24575,'3'1'0,"0"0"0,0 0 0,1 0 0,-1 0 0,0 1 0,0-1 0,-1 1 0,1 0 0,0 0 0,-1 0 0,1 0 0,-1 0 0,4 4 0,7 5 0,21 18 0,-1 0 0,-1 2 0,-2 2 0,-1 1 0,-2 1 0,23 39 0,-49-73 0,-1 0 0,0 0 0,1 0 0,-1 0 0,1 0 0,0 0 0,-1 0 0,1 0 0,0 0 0,0-1 0,-1 1 0,1 0 0,0 0 0,0 0 0,0-1 0,0 1 0,0-1 0,0 1 0,0-1 0,0 1 0,0-1 0,0 1 0,0-1 0,1 0 0,-1 0 0,0 1 0,0-1 0,0 0 0,0 0 0,0 0 0,1 0 0,-1-1 0,2 1 0,0-2 0,-1 0 0,0 0 0,0 0 0,0 0 0,0-1 0,0 1 0,0-1 0,-1 1 0,1-1 0,-1 1 0,1-1 0,0-5 0,5-10 17,-1-1-1,-1 0 1,-1 0-1,-1 0 0,2-20 1,-2-101-940,-3 119 382,0-29-6285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69 24575,'-5'0'0,"1"1"0,0-1 0,-1 1 0,1 0 0,0 0 0,0 0 0,0 1 0,0-1 0,0 1 0,0 0 0,0 1 0,-5 3 0,1 0 0,1 1 0,0-1 0,1 1 0,-1 0 0,-7 12 0,4-2 0,0 0 0,1 0 0,0 1 0,-11 37 0,18-48 0,0 0 0,1 1 0,-1-1 0,1 1 0,1-1 0,-1 1 0,1 0 0,1-1 0,0 1 0,0-1 0,0 1 0,3 9 0,-2-12 0,0-1 0,0 0 0,1 1 0,0-1 0,-1 0 0,1 0 0,0 0 0,1-1 0,-1 1 0,1-1 0,-1 0 0,1 0 0,0 0 0,0 0 0,1-1 0,-1 1 0,0-1 0,1 0 0,0-1 0,4 2 0,1 0 0,-1-1 0,1-1 0,-1 0 0,1 0 0,-1-1 0,1 0 0,0 0 0,-1-1 0,1 0 0,-1-1 0,1 0 0,16-7 0,-14 4 0,1 0 0,-1-1 0,0-1 0,-1 0 0,1-1 0,-2 0 0,1 0 0,-1-1 0,9-11 0,-12 12 0,0 0 0,-1 0 0,0-1 0,0 0 0,-1 0 0,-1 0 0,1 0 0,-1-1 0,-1 0 0,0 0 0,3-17 0,-5 19 0,0 0 0,-1 0 0,0 1 0,-1-1 0,0 0 0,0 1 0,-1-1 0,1 0 0,-2 1 0,1 0 0,-1-1 0,0 1 0,0 0 0,-1 1 0,0-1 0,-10-11 0,8 9 0,-1 2 0,0-1 0,-1 1 0,0 0 0,0 0 0,0 1 0,-1 0 0,0 1 0,0 0 0,-18-7 0,21 10 0,-1 0 0,1 0 0,-1 1 0,0 0 0,0 0 0,0 1 0,1 0 0,-1 0 0,0 0 0,0 1 0,0 0 0,1 1 0,-1-1 0,0 1 0,1 0 0,0 1 0,-8 3 0,4 0 0,0 0 0,1 1 0,0 0 0,0 1 0,1-1 0,0 1 0,0 1 0,1 0 0,0 0 0,1 0 0,-8 14 0,10-15 0,0-1 0,1 1 0,0 0 0,0 0 0,1 0 0,0 0 0,0 1 0,1-1 0,0 0 0,1 1 0,-1-1 0,2 1 0,-1-1 0,1 1 0,0-1 0,3 9 0,-1-11 0,-1-1 0,1 0 0,-1 0 0,1-1 0,1 1 0,-1-1 0,1 0 0,0 1 0,0-1 0,0-1 0,0 1 0,1-1 0,-1 0 0,1 0 0,0 0 0,0 0 0,0-1 0,0 0 0,1 0 0,7 2 0,9 1 0,1 0 0,0-1 0,36 1 0,-44-4 0,-1 0 0,1-1 0,-1-1 0,0 0 0,24-5 0,-34 5 0,0-1 0,0 1 0,0-1 0,0 0 0,0-1 0,0 1 0,0 0 0,-1-1 0,1 0 0,-1 0 0,0 0 0,0 0 0,0-1 0,0 1 0,0-1 0,-1 1 0,0-1 0,1 0 0,-2 0 0,1 0 0,0-1 0,1-5 0,1-8 0,-1 0 0,0 0 0,-1 0 0,-1 0 0,-1 0 0,-4-35 0,7 61 0,1 0 0,0 0 0,0-1 0,1 1 0,0-1 0,11 13 0,47 52 0,-40-48-93,51 60-1179,-53-54-5554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24575,'0'4'0,"4"12"0,2 11 0,0 2-8191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8 179 24575,'0'11'0,"0"0"0,1 0 0,0 0 0,0 0 0,1 0 0,4 11 0,-3-17 0,-1 0 0,0 0 0,1 0 0,0-1 0,0 1 0,0-1 0,1 1 0,0-1 0,-1-1 0,1 1 0,1 0 0,-1-1 0,0 0 0,7 4 0,-2-3 0,1 1 0,0-1 0,0-1 0,1 0 0,-1 0 0,1-1 0,-1 0 0,1-1 0,0 0 0,-1-1 0,1 0 0,0-1 0,-1 0 0,17-3 0,-21 2 0,-1 1 0,1-1 0,-1 0 0,0 0 0,0-1 0,0 0 0,0 1 0,0-2 0,0 1 0,-1 0 0,0-1 0,6-6 0,-7 7 0,-1-1 0,1 0 0,-1 0 0,0 0 0,0 0 0,-1 0 0,1 0 0,-1 0 0,0 0 0,0-1 0,0 1 0,0 0 0,-1-1 0,0 1 0,0 0 0,0-1 0,-2-7 0,-1 0 0,0 0 0,0 1 0,-2-1 0,1 1 0,-1 0 0,-1 1 0,0-1 0,-1 1 0,0 0 0,-13-15 0,11 15 0,-1 0 0,0 1 0,0 0 0,0 0 0,-1 1 0,-1 1 0,1 0 0,-1 0 0,-16-6 0,24 12 0,0-1 0,0 1 0,1 0 0,-1 0 0,0 1 0,0-1 0,0 1 0,0 0 0,0 0 0,0 0 0,0 0 0,0 1 0,0-1 0,0 1 0,0 0 0,0 0 0,0 1 0,1-1 0,-1 1 0,0 0 0,1 0 0,-1 0 0,-2 3 0,1-1 0,1 1 0,0 0 0,0 1 0,0-1 0,0 0 0,1 1 0,0 0 0,0 0 0,1 0 0,-1 0 0,1 0 0,1 1 0,-3 10 0,2 1 0,0 0 0,1 0 0,0 0 0,2 0 0,0 1 0,1-1 0,1 0 0,0-1 0,2 1 0,10 28 0,2-7 0,2-1 0,1-2 0,37 52 0,-29-43 17,32 68 0,-25-43-1416,-18-38-5427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24575,'1'-2'0,"-1"1"0,1 0 0,0 0 0,0 0 0,0 0 0,0 0 0,0 0 0,0 0 0,0 1 0,0-1 0,0 0 0,1 0 0,-1 1 0,0-1 0,0 1 0,1-1 0,-1 1 0,0 0 0,1-1 0,-1 1 0,0 0 0,4 0 0,-2-1 0,30-4 0,0 2 0,0 1 0,36 2 0,47-3 0,-112 3 0,0 0 0,0 0 0,0-1 0,0 0 0,0 0 0,0 0 0,0 0 0,0 0 0,-1-1 0,1 1 0,0-1 0,-1 0 0,6-5 0,-9 7 0,1 0 0,-1 0 0,0 0 0,0 0 0,0-1 0,1 1 0,-1 0 0,0 0 0,0-1 0,0 1 0,0 0 0,0 0 0,1-1 0,-1 1 0,0 0 0,0-1 0,0 1 0,0 0 0,0 0 0,0-1 0,0 1 0,0 0 0,0-1 0,0 1 0,0 0 0,0 0 0,0-1 0,0 1 0,0 0 0,0-1 0,-1 1 0,1 0 0,0 0 0,0-1 0,0 1 0,0 0 0,-1 0 0,1 0 0,0-1 0,0 1 0,0 0 0,-1 0 0,1 0 0,0-1 0,0 1 0,-1 0 0,-14-2 0,11 4 0,0-1 0,0 1 0,1 0 0,-1 0 0,0 1 0,1-1 0,-1 1 0,1-1 0,0 1 0,0 0 0,0 1 0,0-1 0,0 0 0,1 1 0,0-1 0,-1 1 0,1 0 0,1 0 0,-4 7 0,0 3 0,1 0 0,0 0 0,0 0 0,-2 25 0,6-28 7,-1-1 0,1 0-1,1 1 1,0-1 0,0 0-1,1 1 1,0-1-1,1 0 1,0 0 0,0-1-1,1 1 1,1-1 0,0 1-1,0-1 1,0-1 0,1 1-1,14 14 1,-10-13-121,1-1 0,0 0-1,0 0 1,1-1 0,0-1 0,0 0-1,1-1 1,0 0 0,1 0 0,-1-2-1,1 0 1,19 4 0,20-1-6712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24575,'2'-86'0,"4"106"0,1 0 0,1-1 0,1 0 0,1-1 0,1 1 0,13 17 0,-20-31 0,0 0 0,0 0 0,0-1 0,1 0 0,0 1 0,0-2 0,0 1 0,0 0 0,0-1 0,1 0 0,-1 0 0,1-1 0,0 1 0,0-1 0,0-1 0,0 1 0,0-1 0,0 0 0,1 0 0,-1-1 0,0 0 0,1 0 0,-1 0 0,11-3 0,-8 0 0,0 0 0,0 0 0,0-1 0,-1 0 0,1-1 0,-1 0 0,0 0 0,0-1 0,-1 1 0,0-2 0,0 1 0,0-1 0,-1 0 0,0-1 0,0 0 0,-1 1 0,9-18 0,-6 9 0,-1-1 0,0 0 0,-1 0 0,-1-1 0,0 0 0,-1 0 0,-2 0 0,2-25 0,-5 61 0,-2 7 0,1-1 0,1 1 0,2 0 0,6 47 0,-3-59-91,1 0 0,1 0 0,0-1 0,1 0 0,0 0 0,1-1 0,0 0 0,0 0 0,2-1 0,-1 0 0,1-1 0,0 0 0,1 0 0,18 10 0,9 3-6735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24575,'-13'0'0,"0"0"0,0 0 0,0 2 0,0 0 0,-19 5 0,28-6 0,-1 1 0,1 0 0,0 0 0,-1 1 0,1-1 0,0 1 0,1 0 0,-1 0 0,0 1 0,1-1 0,0 1 0,-1 0 0,1-1 0,1 1 0,-1 0 0,1 1 0,-4 6 0,-1 6 0,1 1 0,1-1 0,0 2 0,1-1 0,1 0 0,1 1 0,0-1 0,2 1 0,0 0 0,1-1 0,0 1 0,2-1 0,7 28 0,-7-38 0,1-1 0,0 1 0,0-1 0,0 0 0,1 0 0,0-1 0,0 0 0,1 0 0,0 0 0,0 0 0,0-1 0,1 0 0,0 0 0,0-1 0,0 0 0,0 0 0,1-1 0,-1 0 0,9 3 0,6 0 0,0 0 0,0-2 0,1 0 0,-1-2 0,40 0 0,-55-2 0,0 0 0,0-1 0,0 0 0,0 0 0,0-1 0,0 0 0,0 0 0,0 0 0,-1-1 0,1 0 0,-1-1 0,12-7 0,-15 8 0,0 1 0,0-1 0,0 0 0,-1 0 0,1 0 0,-1-1 0,1 1 0,-1-1 0,-1 1 0,1-1 0,0 0 0,-1 1 0,1-1 0,-1 0 0,0 0 0,-1 0 0,1 0 0,-1 0 0,0 0 0,1 0 0,-2 0 0,1 0 0,0 0 0,-2-5 0,1 6 0,1 0 0,-1 0 0,0 0 0,-1 0 0,1 0 0,0 0 0,-1 0 0,0 1 0,0-1 0,0 0 0,0 1 0,0 0 0,0-1 0,0 1 0,-5-3 0,2 1 0,-1 1 0,0-1 0,0 1 0,0 1 0,0-1 0,-1 1 0,-7-2 0,-1 1 0,-1 1 0,1 0 0,-1 1 0,0 1 0,-26 2 0,37-1-97,0 0-1,1 0 1,-1 0-1,0 0 1,1 1-1,-1 0 1,1 0-1,0 0 1,0 0-1,-1 1 1,1 0-1,1-1 0,-7 8 1,-11 15-6729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24575,'-2'87'0,"1"-25"0,5 66 0,6-91 0,-10-36 0,0 0 0,0-1 0,0 1 0,1-1 0,-1 1 0,0 0 0,0-1 0,1 1 0,-1-1 0,1 1 0,-1-1 0,0 1 0,1-1 0,-1 1 0,1-1 0,-1 1 0,1-1 0,-1 1 0,1-1 0,0 0 0,-1 1 0,1-1 0,-1 0 0,1 0 0,0 0 0,-1 1 0,1-1 0,0 0 0,-1 0 0,1 0 0,0 0 0,-1 0 0,1 0 0,0 0 0,-1 0 0,1 0 0,0 0 0,-1-1 0,1 1 0,-1 0 0,1 0 0,0-1 0,-1 1 0,1 0 0,-1-1 0,1 1 0,-1 0 0,1-1 0,-1 1 0,1-1 0,0 0 0,13-14 0,-1 0 0,0-2 0,-2 1 0,14-26 0,0 2 0,63-114 0,-86 150 0,2-3 0,0 0 0,0 0 0,0 1 0,6-7 0,-9 12 0,-1 0 0,1 0 0,0 0 0,0 1 0,-1-1 0,1 0 0,0 1 0,0-1 0,0 0 0,-1 1 0,1-1 0,0 1 0,0 0 0,0-1 0,0 1 0,0 0 0,0-1 0,0 1 0,0 0 0,0 0 0,0 0 0,0 0 0,0 0 0,0 0 0,0 0 0,0 0 0,0 0 0,0 1 0,0-1 0,0 0 0,0 1 0,0-1 0,0 1 0,0-1 0,0 1 0,0-1 0,-1 1 0,1 0 0,1 0 0,3 6 0,-1-1 0,0 1 0,-1 0 0,0 0 0,0 0 0,0 1 0,-1-1 0,0 1 0,0-1 0,-1 1 0,1 13 0,1 0 0,11 91 0,-6 0 0,-7 134 0,-2-167 0,5-15 119,-3-60-233,0 0 0,0 1 0,0-1 0,1 0 0,-1 0-1,1 0 1,0 0 0,1 0 0,-1 0 0,1-1-1,-1 1 1,4 2 0,18 14-6712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24575,'2'11'0,"0"-1"0,0 0 0,1 1 0,0-1 0,1 0 0,7 13 0,-3-5 0,40 80 0,-42-88 0,0 0 0,0 0 0,1-1 0,1 0 0,0-1 0,0 1 0,10 7 0,-15-14 0,0 0 0,0 0 0,0-1 0,0 1 0,0-1 0,1 0 0,-1 0 0,0 0 0,0 0 0,1-1 0,-1 1 0,1-1 0,-1 0 0,0 0 0,1 0 0,-1-1 0,1 1 0,-1-1 0,0 0 0,1 1 0,-1-2 0,0 1 0,0 0 0,0-1 0,0 1 0,0-1 0,0 0 0,4-3 0,7-7 0,0 0 0,-1-1 0,0 0 0,13-19 0,-10 12 0,8-11 0,26-28 0,-47 55 0,1 1 0,-1 0 0,1 0 0,0 0 0,0 0 0,0 1 0,0-1 0,0 1 0,1 0 0,-1 0 0,1 1 0,7-2 0,-9 2 0,-1 1 0,1 0 0,0 1 0,-1-1 0,1 0 0,0 1 0,0 0 0,-1-1 0,1 1 0,-1 0 0,1 0 0,-1 1 0,1-1 0,-1 0 0,0 1 0,1-1 0,-1 1 0,0 0 0,0 0 0,0 0 0,-1 0 0,1 0 0,0 0 0,-1 1 0,1-1 0,1 4 0,4 9 0,0-1 0,-2 1 0,7 24 0,-5-16 0,49 117-1171,-55-137 977,17 38-6632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35 24575,'0'-2'0,"0"1"0,-1-1 0,1 1 0,0 0 0,-1-1 0,1 1 0,-1-1 0,1 1 0,-1 0 0,1-1 0,-1 1 0,0 0 0,0-1 0,0 1 0,0 0 0,0 0 0,0 0 0,0 0 0,0 0 0,0 0 0,-1 0 0,1 1 0,0-1 0,0 0 0,-1 1 0,1-1 0,-1 0 0,1 1 0,-1 0 0,1-1 0,-2 1 0,0-1 0,0 1 0,0-1 0,0 1 0,0 0 0,-1 0 0,1 0 0,0 1 0,0-1 0,0 1 0,0 0 0,0-1 0,0 1 0,0 1 0,-3 0 0,2 2 0,0-1 0,1 0 0,-1 1 0,1 0 0,0 0 0,-1 0 0,2 0 0,-1 1 0,0-1 0,1 1 0,0-1 0,0 1 0,0 0 0,1 0 0,-2 7 0,-1 11 0,-4 47 0,8-63 0,-2 42 0,2-1 0,2 1 0,3-1 0,13 62 0,5-17 0,40 105 0,-58-184 0,54 170 0,-52-156 0,-1 1 0,-1 0 0,-2 0 0,0 47 0,-3-68 0,-1 0 0,0 1 0,-1-1 0,1 0 0,-2 0 0,1 0 0,-1 0 0,0 0 0,-1 0 0,0-1 0,0 0 0,-1 0 0,1 0 0,-2 0 0,1-1 0,-1 1 0,-12 9 0,10-10 0,-1 1 0,0-2 0,-1 1 0,0-1 0,0-1 0,0 1 0,0-2 0,0 0 0,-1 0 0,0-1 0,1 0 0,-1 0 0,-15-1 0,24-1-59,-1 1 0,0-1-1,0 0 1,0 0-1,0 0 1,1-1 0,-1 1-1,0-1 1,0 0 0,1 1-1,-1-1 1,0 0 0,1-1-1,-1 1 1,1 0 0,-1-1-1,1 1 1,0-1-1,-1 0 1,1 0 0,0 0-1,-2-3 1,-7-20-6767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24575,'4'0'0,"11"-9"0,12-3 0,16 0 0,8 3 0,2 2 0,0 3 0,-4 2 0,-11 1-8191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24575,'-18'0'0,"0"0"0,0 1 0,-27 6 0,38-5 0,0 0 0,1 0 0,-1 1 0,1 0 0,0 0 0,0 0 0,0 1 0,0 0 0,0 0 0,1 0 0,0 1 0,-6 6 0,0 3 0,1 0 0,0 1 0,1 0 0,0 0 0,2 1 0,0 0 0,0 0 0,2 1 0,0 0 0,0 0 0,2 0 0,0 0 0,1 1 0,1-1 0,1 1 0,0 0 0,1-1 0,1 1 0,7 28 0,-6-39 6,0 0-1,0-1 1,0 1 0,1-1-1,0 0 1,0 0-1,1 0 1,0 0-1,0-1 1,0 0 0,0 0-1,1 0 1,0-1-1,0 0 1,10 6-1,8 2-256,1-1 0,48 14-1,-47-16-448,14 4-6126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24575,'4'0'0,"7"9"0,14 12 0,18 3 0,14 15 0,8 11 0,1 6 0,-6-7 0,-3-3 0,1 1 0,-3-8 0,-13-11-8191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0 24575,'-10'0'0,"-6"0"0,-11 5 0,-1 5 0,-4 11 0,3 16 0,-8 10 0,3 2 0,-2 2 0,5 1 0,-6 1 0,-5 1 0,-6 1 0,6-10-8191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24575,'15'-4'0,"-1"-1"0,1 2 0,0 0 0,1 1 0,-1 0 0,0 1 0,0 1 0,27 2 0,-31 0 0,0 1 0,0 0 0,0 0 0,0 1 0,-1 0 0,1 1 0,-1 1 0,0-1 0,-1 1 0,0 1 0,0 0 0,11 10 0,-1 2 0,-1 1 0,-1 1 0,-1 0 0,-1 1 0,-1 1 0,0 0 0,-2 1 0,-1 1 0,-1-1 0,-1 2 0,-1-1 0,-1 1 0,-1 1 0,-2-1 0,0 1 0,-1 42 0,-4-59-57,0-1 0,0 1 1,-1 0-1,0 0 0,-1-1 0,0 0 0,0 1 0,-1-1 0,-1 0 0,1-1 0,-1 1 1,-1-1-1,1 0 0,-1 0 0,-1-1 0,0 1 0,0-1 0,0-1 0,-1 0 1,0 0-1,0 0 0,0-1 0,-15 7 0,-29 11-6769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24575,'-5'0'0,"-1"-4"0,10-2 0,17 0 0,15 1 0,15 2 0,8 1 0,-2 1 0,-10 0-8191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24575,'14'0'0,"13"0"0,12 0 0,3 0 0,5 0 0,2 0 0,-1 0 0,-10 0-8191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24575,'-10'11'0,"0"0"0,1 1 0,1 0 0,0 1 0,1-1 0,0 2 0,1-1 0,-9 28 0,7-15 0,2 0 0,1 0 0,1 1 0,-1 27 0,5-45 0,0-1 0,1 1 0,0-1 0,0 0 0,1 1 0,0-1 0,0 0 0,1 0 0,0 0 0,0 0 0,1-1 0,0 0 0,1 1 0,-1-1 0,1 0 0,1-1 0,-1 0 0,1 1 0,0-2 0,13 11 0,-8-9 0,0 0 0,0-1 0,0 0 0,1-1 0,0 0 0,0 0 0,0-1 0,0-1 0,1 0 0,-1-1 0,1-1 0,0 1 0,15-2 0,-20 0 0,-1-1 0,0 0 0,-1 0 0,1-1 0,0 0 0,0 0 0,0 0 0,-1-1 0,0 0 0,1 0 0,-1-1 0,0 0 0,-1 0 0,1 0 0,7-8 0,-6 5 0,-1 0 0,0 0 0,-1-1 0,0 0 0,0 0 0,-1-1 0,0 1 0,0-1 0,-1 0 0,5-17 0,-6 17 0,0-1 0,-1 1 0,0 0 0,0 0 0,-1-1 0,0 1 0,-1 0 0,0-1 0,0 1 0,-1 0 0,0 0 0,-1 0 0,0 0 0,0 1 0,-1-1 0,0 1 0,-1-1 0,0 1 0,0 1 0,0-1 0,-1 1 0,0 0 0,-1 0 0,-11-9 0,7 9 0,0 0 0,-1 1 0,0 0 0,0 1 0,-1 1 0,1 0 0,-1 0 0,0 1 0,0 1 0,0 0 0,0 1 0,0 0 0,-1 1 0,1 1 0,-26 3 0,31-2 0,-1 0 0,1 0 0,-1 1 0,1 0 0,0 0 0,0 1 0,0 0 0,1 0 0,-1 1 0,1 0 0,0 0 0,1 1 0,-1 0 0,1 0 0,0 1 0,0-1 0,1 1 0,0 1 0,0-1 0,1 0 0,0 1 0,0 0 0,1 0 0,-5 16 0,5-8 0,0-1 0,1 1 0,0 0 0,1 0 0,1 0 0,0-1 0,2 1 0,-1 0 0,2 0 0,0-1 0,9 27 0,-9-38 0,-1 0 0,1 0 0,0 0 0,0-1 0,1 1 0,-1 0 0,1-1 0,0 0 0,-1 0 0,1 0 0,1-1 0,-1 1 0,0-1 0,1 0 0,-1 0 0,1 0 0,-1-1 0,1 0 0,0 0 0,0 0 0,7 0 0,12 1 0,0-1 0,46-3 0,-67 1 0,7 1 0,-1-1 0,0 0 0,1-1 0,-1 0 0,0 0 0,0-1 0,0 0 0,15-9 0,-19 9 0,-1 0 0,1-1 0,-1 0 0,0 1 0,0-1 0,-1-1 0,1 1 0,-1-1 0,0 1 0,0-1 0,0 0 0,-1 0 0,0 0 0,0 0 0,0-1 0,1-5 0,1-9 0,0-1 0,-2 0 0,0-1 0,-1 1 0,-4-36 0,3 62 0,0 8 0,0 0 0,4 25 0,0-23-97,1 0-1,0 0 1,1-1-1,1 0 1,0 0-1,1 0 1,0-1-1,1 0 1,1-1-1,0 0 1,1 0-1,0-1 0,19 14 1,15 8-6729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24575,'-16'0'0,"-1"0"0,1 1 0,0 1 0,0 1 0,-24 6 0,36-7 0,0-1 0,0 0 0,0 1 0,0 0 0,1 0 0,-1 0 0,0 1 0,1-1 0,0 1 0,-1 0 0,1 0 0,0 0 0,0 0 0,1 1 0,-1-1 0,1 1 0,-1-1 0,1 1 0,1 0 0,-1 0 0,0 0 0,1 0 0,0 0 0,0 0 0,-1 9 0,2-6 0,0-1 0,1 1 0,0 0 0,0 0 0,0 0 0,1 0 0,0 0 0,0-1 0,1 1 0,0-1 0,0 0 0,1 0 0,0 0 0,0 0 0,0-1 0,6 7 0,10 10 0,1-1 0,33 24 0,-51-42 0,57 39 0,-47-35 0,0 1 0,-1 1 0,0 0 0,0 1 0,-1 0 0,-1 1 0,11 11 0,-20-20-3,1 0-1,-1 0 1,0 0-1,1 1 1,-1-1-1,0 0 1,0 0-1,0 1 1,0-1-1,-1 1 1,1-1-1,-1 0 1,1 1-1,-1-1 1,0 1-1,0-1 1,0 1-1,0-1 1,-1 1-1,1-1 1,-1 1-1,0 2 1,-1-3 15,1 1 1,-1-1-1,0 1 1,0-1-1,0 0 1,0 0-1,-1 0 1,1 0-1,0 0 1,-1 0-1,0-1 1,1 1-1,-1-1 1,0 0-1,-3 2 1,-11 2-310,0-1 0,-1 0 0,1-1 0,-31 0 0,-3-1-6529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24575,'9'10'0,"3"11"0,18 12 0,13 5 0,9 5 0,-1 4 0,1 4 0,1-2 0,-5-10 0,-10 2 0,3-5 0,-7 0 0,1-7 0,-6-7-8191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24575,'-10'0'0,"-11"4"0,-3 12 0,-11 11 0,1 6 0,-13 11 0,-2 8 0,6 3 0,-3 2 0,-2 10 0,-3 3 0,8-2 0,10-12-8191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24575,'-4'0'0,"-2"9"0,0 8 0,1 10 0,2 10 0,1 8 0,1 4 0,0 5 0,11-3 0,2 3 0,9-7 0,1-2 0,-3-9-8191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24575,'5'0'0,"15"0"0,13 0 0,6 0 0,6 0 0,4 0 0,-2 0 0,0 0 0,-7 0-8191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3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24575,'2'74'0,"24"142"0,34 69 0,-49-236 0,-3-18 0,16 44 0,-13-57 0,-11-18 0,1 0 0,-1 0 0,0 1 0,0-1 0,1 0 0,-1 0 0,0 0 0,0 0 0,0 0 0,1 0 0,-1 0 0,0 0 0,0 0 0,1 0 0,-1 0 0,0 0 0,0 0 0,1 0 0,-1 0 0,0 0 0,0 0 0,1 0 0,-1 0 0,0 0 0,0 0 0,1 0 0,-1 0 0,0-1 0,0 1 0,0 0 0,1 0 0,-1 0 0,0 0 0,0-1 0,0 1 0,0 0 0,1-1 0,0-1 0,1-1 0,-1 0 0,0-1 0,0 1 0,0 0 0,0 0 0,-1 0 0,1-5 0,6-83 0,-8-105 0,-1 100 0,0 1 0,-4 0 0,-22-107 0,26 195 0,0-2 0,0-2 0,1 1 0,0 0 0,1-16 0,0 23 0,1 0 0,-1 1 0,0-1 0,1 1 0,0 0 0,0-1 0,0 1 0,0-1 0,0 1 0,0 0 0,0 0 0,1 0 0,-1 0 0,1 0 0,0 0 0,0 0 0,-1 0 0,1 0 0,0 1 0,1-1 0,-1 1 0,0 0 0,4-2 0,3-1 0,1 2 0,-1-1 0,1 1 0,0 0 0,0 1 0,0 0 0,0 1 0,0 0 0,0 1 0,18 3 0,-16-2 0,0 0 0,0 1 0,0 1 0,0 0 0,-1 1 0,1 0 0,-1 1 0,14 9 0,-19-9 0,0-1 0,-1 1 0,1 0 0,-1 0 0,0 1 0,-1 0 0,0 0 0,0 0 0,0 0 0,-1 0 0,0 1 0,-1-1 0,1 1 0,-2 0 0,1 0 0,-1 0 0,0 0 0,0 0 0,-2 11 0,1-5 0,-1 0 0,0-1 0,-1 1 0,-1 0 0,0-1 0,-1 1 0,0-1 0,-1 0 0,-1 0 0,-9 16 0,8-20 0,0 0 0,-1 0 0,0-1 0,0 0 0,-1-1 0,1 0 0,-2 0 0,1-1 0,-1 0 0,0 0 0,0-1 0,-1-1 0,1 1 0,-1-2 0,0 0 0,0 0 0,0-1 0,-1 0 0,1-1 0,-22 0 0,126-5 0,-52 1 0,57 4 0,-84 0 0,0 1 0,-1 0 0,1 1 0,-1 0 0,1 1 0,-1 1 0,-1 0 0,16 9 0,-20-9 0,-1 0 0,1 0 0,-1 1 0,-1 0 0,1 0 0,-1 1 0,0 0 0,0 0 0,-1 0 0,0 1 0,6 10 0,-9-14 0,-1 0 0,1 0 0,0 0 0,-1 0 0,0 0 0,0 1 0,0-1 0,-1 0 0,1 0 0,-1 1 0,0-1 0,0 0 0,-1 1 0,1-1 0,-1 0 0,0 1 0,0-1 0,0 0 0,-1 0 0,1 0 0,-1 0 0,0 0 0,0 0 0,0-1 0,-6 7 0,-1-1-72,-1-1 1,1 0-1,-1-1 0,-1 0 0,1-1 0,-1 0 0,0 0 0,-1-1 1,1-1-1,-1 0 0,0-1 0,0 0 0,0 0 0,0-1 0,-1-1 1,1 0-1,-1-1 0,-16-2 0,-1-3-6754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3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24575,'-6'-20'0,"6"20"0,0 1 0,0-1 0,0 0 0,0 0 0,0 0 0,0 1 0,-1-1 0,1 0 0,0 0 0,0 0 0,0 0 0,0 1 0,0-1 0,-1 0 0,1 0 0,0 0 0,0 0 0,0 0 0,-1 0 0,1 1 0,0-1 0,0 0 0,0 0 0,-1 0 0,1 0 0,0 0 0,0 0 0,0 0 0,-1 0 0,1 0 0,0 0 0,0 0 0,-1 0 0,1 0 0,0 0 0,0 0 0,0 0 0,-1 0 0,1-1 0,0 1 0,0 0 0,0 0 0,-1 0 0,1 0 0,0 0 0,0 0 0,0-1 0,0 1 0,0 0 0,-1 0 0,1 0 0,0 0 0,0-1 0,0 1 0,0 0 0,0 0 0,0 0 0,0-1 0,-1 1 0,1 0 0,0 0 0,0 0 0,0-1 0,0 1 0,0 0 0,0 1 0,0 0 0,0 0 0,0 0 0,0 0 0,0 0 0,0 0 0,1 0 0,-1 1 0,0-1 0,0 0 0,1 0 0,-1 0 0,1 0 0,-1 0 0,1 0 0,-1 0 0,1 0 0,0-1 0,0 1 0,-1 0 0,1 0 0,0 0 0,0-1 0,0 1 0,0 0 0,0-1 0,0 1 0,0-1 0,0 1 0,0-1 0,0 1 0,0-1 0,0 0 0,0 0 0,0 1 0,2-1 0,-1 1 0,1-1 0,-1 1 0,0-1 0,1 1 0,-1-1 0,0 0 0,1 0 0,-1 0 0,0 0 0,1-1 0,-1 1 0,0 0 0,1-1 0,-1 0 0,0 1 0,0-1 0,0 0 0,3-2 0,-6 4 0,0 0 0,-1 0 0,1-1 0,0 1 0,0-1 0,-1 1 0,1-1 0,0 1 0,-1-1 0,1 0 0,-1 1 0,1-1 0,0 0 0,-1 0 0,1 0 0,-1 0 0,1 0 0,0 0 0,-1-1 0,1 1 0,-1 0 0,1-1 0,0 1 0,-1-1 0,1 1 0,0-1 0,0 0 0,0 0 0,-1 1 0,1-1 0,0 0 0,0 0 0,0 0 0,0 0 0,0 0 0,0-1 0,1 1 0,-1 0 0,0 0 0,1 0 0,-1-1 0,0 1 0,1 0 0,0-1 0,-1 1 0,1-1 0,0 1 0,0 0 0,-1-1 0,1 1 0,0-1 0,1 1 0,-1 0 0,0-1 0,0 1 0,0-1 0,1 1 0,-1 0 0,1-1 0,-1 1 0,1 0 0,0 0 0,-1-1 0,1 1 0,0 0 0,0 0 0,1-2 0,-3 4 0,1 0 0,-1 0 0,1 0 0,-1 0 0,1 0 0,-1 0 0,1 0 0,-1 0 0,1 0 0,0 0 0,0 0 0,-1 0 0,1 0 0,0 0 0,0 0 0,0 0 0,0 0 0,0 0 0,0 0 0,1 1 0,-1-1 0,0 0 0,0 0 0,1 0 0,-1 0 0,1 0 0,-1 0 0,1-1 0,-1 1 0,1 0 0,0 0 0,-1 0 0,1 0 0,0-1 0,0 1 0,-1 0 0,1-1 0,0 1 0,0 0 0,0-1 0,0 1 0,0-1 0,1 1 0,2 1 0,0 1 0,0-1 0,0-1 0,1 1 0,-1 0 0,0-1 0,1 0 0,-1 0 0,7 0 0,-8-1 0,0 0 0,-1-1 0,1 0 0,0 1 0,-1-1 0,1 0 0,-1-1 0,0 1 0,1 0 0,-1-1 0,0 1 0,0-1 0,0 1 0,0-1 0,3-3 0,-4 4 0,0 0 0,0 0 0,0 0 0,-1 0 0,1 0 0,0 0 0,-1 0 0,1 0 0,-1 0 0,1 0 0,-1 0 0,1 0 0,-1 0 0,0-1 0,1 1 0,-1 0 0,0 0 0,0 0 0,0-1 0,0 1 0,0 0 0,0 0 0,-1 0 0,1-1 0,0 1 0,0 0 0,-1 0 0,1 0 0,-1 0 0,1 0 0,-1 0 0,0 0 0,1 0 0,-2-2 0,2 3 0,0-1 0,-1 1 0,1 0 0,0-1 0,0 1 0,-1 0 0,1-1 0,0 1 0,0 0 0,-1 0 0,1-1 0,0 1 0,-1 0 0,1 0 0,0-1 0,-1 1 0,1 0 0,-1 0 0,1 0 0,0 0 0,-1 0 0,1-1 0,-1 1 0,1 0 0,0 0 0,-1 0 0,1 0 0,-1 0 0,1 0 0,0 0 0,-1 1 0,1-1 0,-1 0 0,1 0 0,0 0 0,-1 0 0,1 0 0,-1 1 0,1-1 0,-1 0 0,1 1 0,0 0 0,1-1 0,-1 1 0,0-1 0,0 1 0,1 0 0,-1-1 0,0 1 0,1-1 0,-1 1 0,0-1 0,1 1 0,-1-1 0,1 1 0,-1-1 0,1 0 0,-1 1 0,1-1 0,-1 0 0,1 1 0,-1-1 0,1 0 0,0 0 0,-1 1 0,1-1 0,-1 0 0,1 0 0,0 0 0,-1 0 0,1 0 0,-1 0 0,2 0 0,0 1 0,0-1 0,0 0 0,0 1 0,0-1 0,-1 0 0,1 0 0,0 0 0,0-1 0,0 1 0,0 0 0,0-1 0,0 1 0,-1-1 0,1 0 0,0 1 0,0-1 0,-1 0 0,1 0 0,0 0 0,-1 0 0,1 0 0,-1-1 0,1 1 0,-1 0 0,0-1 0,0 1 0,2-3 0,-3 3 0,1-1 0,0 1 0,-1-1 0,0 1 0,1-1 0,-1 1 0,0-1 0,0 1 0,0-1 0,0 1 0,0-1 0,0 1 0,0-1 0,0 1 0,-1-1 0,1 1 0,0-1 0,-1 1 0,1 0 0,-1-1 0,0 1 0,0-1 0,1 1 0,-1 0 0,0 0 0,0 0 0,0-1 0,0 1 0,0 0 0,-1 0 0,1 0 0,0 0 0,0 1 0,-1-1 0,0-1 0,-2 0-76,0 0 1,0 0-1,0 0 0,0 1 0,0 0 0,-1-1 0,1 1 0,0 1 1,-1-1-1,1 0 0,0 1 0,-1 0 0,1 0 0,-1 1 1,1-1-1,0 1 0,-8 2 0,-8 5-6750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24575,'-1'46'0,"0"-14"0,1 1 0,1-1 0,2 0 0,8 36 0,-10-64 0,0 1 0,1-1 0,0 1 0,0-1 0,0 0 0,0 0 0,0 0 0,1 0 0,0 0 0,0-1 0,0 1 0,0-1 0,1 0 0,-1 0 0,1 0 0,0 0 0,0-1 0,0 1 0,0-1 0,0 0 0,0 0 0,1-1 0,7 3 0,-6-3 0,0 0 0,0-1 0,0 1 0,0-1 0,0 0 0,0-1 0,-1 1 0,1-1 0,0 0 0,0-1 0,0 0 0,-1 0 0,1 0 0,-1 0 0,1-1 0,-1 0 0,9-6 0,-5 1 0,0-1 0,-1 0 0,0 0 0,0-1 0,-1 1 0,-1-2 0,1 1 0,-2-1 0,1 0 0,-1 0 0,-1 0 0,0-1 0,-1 1 0,0-1 0,-1 0 0,0 0 0,-1 0 0,0-1 0,-1 1 0,-1 0 0,-2-18 0,-3 10 0,5 20 0,1 0 0,0 0 0,0 0 0,-1 0 0,1 0 0,0 0 0,0 0 0,-1 0 0,1 0 0,0 0 0,0 0 0,-1 0 0,1 0 0,0 0 0,0 0 0,-1 0 0,1 0 0,0 0 0,0 1 0,0-1 0,-1 0 0,1 0 0,0 0 0,0 0 0,0 1 0,-1-1 0,1 0 0,0 0 0,0 0 0,0 1 0,0-1 0,0 0 0,0 0 0,-1 0 0,1 1 0,0-1 0,0 0 0,0 0 0,0 1 0,-2 3 0,1 1 0,-1-1 0,1 1 0,0-1 0,0 1 0,0 5 0,1 3 12,0 0 0,1 1 0,1-1 0,0 0 0,1 0 0,0 0 0,1 0 0,0 0 0,9 17 0,-1-8-309,1 0 0,0-1 0,2 0 0,17 19 0,-14-19-6529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24575,'0'84'0,"-2"-7"0,3-1 0,21 139 0,-9-141 0,10 42 0,-19-101 0,0 0 0,2 0 0,0 0 0,0-1 0,10 16 0,-13-26-85,-1 0 0,1 0-1,0-1 1,0 1 0,1-1-1,-1 0 1,1 1 0,-1-2-1,1 1 1,0 0 0,0-1-1,1 1 1,-1-1 0,0-1-1,6 3 1,28 4-6741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39 24575,'-1'-3'0,"-1"0"0,1 1 0,-1 0 0,1-1 0,-1 1 0,0 0 0,0 0 0,0 0 0,0 0 0,-1 0 0,1 1 0,0-1 0,-1 0 0,1 1 0,-1 0 0,1 0 0,-1 0 0,0 0 0,-4-1 0,3 1 0,-1 1 0,1 0 0,0 0 0,-1 0 0,1 1 0,0-1 0,-1 1 0,1 0 0,0 0 0,0 1 0,0-1 0,-4 3 0,2-1 0,1-1 0,0 1 0,-1 1 0,2-1 0,-1 1 0,0-1 0,1 2 0,-1-1 0,1 0 0,1 1 0,-1 0 0,0-1 0,1 1 0,0 1 0,0-1 0,1 0 0,-1 1 0,-2 11 0,5-13 0,-1 0 0,1 0 0,0 0 0,0-1 0,0 1 0,0 0 0,1 0 0,0 0 0,0 0 0,0 0 0,0 0 0,0-1 0,1 1 0,0-1 0,0 1 0,0-1 0,0 1 0,0-1 0,1 0 0,-1 0 0,1 0 0,0 0 0,0-1 0,0 1 0,0-1 0,0 0 0,1 0 0,-1 0 0,7 3 0,6 1 0,1-1 0,0 0 0,1-1 0,-1-1 0,21 1 0,-34-3 0,-7-1 0,0 1 0,-1 0 0,1-1 0,0 1 0,0 1 0,1-1 0,-1 0 0,0 1 0,0-1 0,1 1 0,-1 0 0,1 0 0,-1 0 0,1 0 0,0 0 0,0 0 0,0 1 0,0-1 0,-2 4 0,-4 5 0,0 1 0,1-1 0,-8 17 0,12-22 0,1 1 0,0-1 0,0 0 0,0 1 0,1-1 0,-1 1 0,2-1 0,-1 1 0,1-1 0,0 1 0,0 0 0,1-1 0,0 1 0,0-1 0,0 1 0,1-1 0,0 1 0,1-1 0,-1 0 0,1 0 0,0 0 0,0-1 0,1 1 0,0-1 0,0 1 0,0-1 0,1 0 0,-1-1 0,1 1 0,0-1 0,1 0 0,-1 0 0,1-1 0,9 5 0,3-2 0,1 0 0,0-1 0,1-2 0,-1 0 0,28 1 0,103-6 0,-106 0 0,12 0-1365,-11 0-5461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24575,'-3'0'0,"-1"0"0,0 1 0,0-1 0,1 1 0,-1-1 0,0 1 0,1 0 0,-1 1 0,1-1 0,-1 1 0,1-1 0,0 1 0,-1 0 0,1 0 0,0 1 0,-5 4 0,4-2 0,0 0 0,0 0 0,1 0 0,0 1 0,0-1 0,0 1 0,0 0 0,1 0 0,-2 8 0,-1 10 0,1 1 0,1 0 0,0 50 0,3-68 0,0 1 0,0 1 0,0-1 0,1 1 0,1-1 0,-1 0 0,1 0 0,0 1 0,1-1 0,0-1 0,8 16 0,-8-18 0,1-1 0,-1 1 0,1-1 0,0 0 0,0 0 0,1 0 0,-1-1 0,1 1 0,0-1 0,0 0 0,0 0 0,0-1 0,0 0 0,1 1 0,-1-2 0,12 3 0,-1-1 0,-1 0 0,1-1 0,0-1 0,0-1 0,0 0 0,-1-1 0,28-5 0,-37 5 0,0-1 0,0 1 0,0-1 0,-1 0 0,1-1 0,0 1 0,-1-1 0,0 0 0,0 0 0,0-1 0,0 0 0,0 0 0,-1 0 0,1 0 0,-1-1 0,0 1 0,-1-1 0,1 0 0,-1 0 0,0-1 0,0 1 0,3-9 0,-4 3 0,1 1 0,-2-1 0,1 0 0,-2 1 0,1-1 0,-1 0 0,-1 0 0,0 1 0,0-1 0,-1 1 0,-1-1 0,0 1 0,0-1 0,-1 1 0,0 0 0,-1 1 0,0-1 0,0 1 0,-1 0 0,0 0 0,-10-10 0,10 12 0,-1-1 0,0 1 0,0 0 0,-1 1 0,0 0 0,0 0 0,0 1 0,-1 0 0,0 0 0,0 1 0,0 0 0,0 1 0,-1-1 0,1 2 0,-1 0 0,0 0 0,0 1 0,0 0 0,0 0 0,0 1 0,0 1 0,0-1 0,-11 4 0,13-2 0,0 1 0,1 0 0,-1 1 0,1 0 0,-1 0 0,1 0 0,0 1 0,1 0 0,-1 0 0,1 1 0,0 0 0,1 0 0,-1 0 0,1 1 0,0 0 0,1 0 0,0 0 0,0 1 0,0-1 0,-2 9 0,3-9 0,1 0 0,-1 0 0,2 0 0,-1 0 0,1 0 0,0 1 0,0-1 0,1 0 0,0 1 0,0-1 0,1 0 0,0 0 0,0 1 0,1-1 0,0 0 0,0 0 0,1 0 0,0-1 0,0 1 0,0-1 0,1 1 0,8 10 0,-3-8 0,0-1 0,0 0 0,1 0 0,0-1 0,1-1 0,-1 0 0,1 0 0,1-1 0,-1 0 0,19 5 0,-16-6 0,0-1 0,0 0 0,1-1 0,-1-1 0,1 0 0,-1-1 0,1-1 0,23-3 0,-33 3 0,0 0 0,0-1 0,0 1 0,0-1 0,0 0 0,0-1 0,-1 1 0,1-1 0,-1 0 0,0 0 0,0 0 0,0-1 0,0 1 0,5-9 0,-4 5 0,0 0 0,-1 0 0,0-1 0,0 0 0,-1 0 0,0 0 0,0-1 0,1-9 0,0-8 0,-1-1 0,-1 1 0,-1-1 0,-5-41 0,1 154 0,5-66 0,1 1 0,0 0 0,2-1 0,0 0 0,2 0 0,13 30 0,-13-36 0,1 0 0,1 0 0,0-1 0,1 0 0,0-1 0,1 0 0,1-1 0,24 20 0,6-1-1365,-8-9-5461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24575,'0'9'0,"5"13"0,1 6 0,0 13 0,-2 8 0,-1 1 0,0 0 0,-12-7 0,-3-2 0,-9-9 0,0-4 0,-3-8 0,5-7-8191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24575,'0'-1'0,"0"0"0,0 0 0,0 0 0,0 0 0,0 0 0,-1 0 0,1 0 0,0 1 0,0-1 0,-1 0 0,1 0 0,-1 0 0,1 0 0,0 1 0,-1-1 0,0 0 0,1 0 0,-1 1 0,1-1 0,-1 0 0,0 1 0,1-1 0,-1 1 0,0-1 0,0 1 0,0-1 0,1 1 0,-1 0 0,0-1 0,0 1 0,0 0 0,0-1 0,0 1 0,0 0 0,-1 0 0,2 0 0,-1 0 0,1 0 0,0 0 0,0 0 0,-1 0 0,1 0 0,0 0 0,-1 0 0,1 1 0,0-1 0,0 0 0,-1 0 0,1 0 0,0 0 0,0 1 0,0-1 0,-1 0 0,1 0 0,0 0 0,0 1 0,0-1 0,-1 0 0,1 0 0,0 1 0,0-1 0,0 0 0,0 0 0,0 1 0,0-1 0,0 0 0,0 0 0,0 1 0,0-1 0,0 0 0,0 1 0,0-1 0,0 0 0,0 0 0,0 1 0,0-1 0,0 0 0,0 1 0,5 15 0,-4-13 0,6 14 0,1 0 0,1 0 0,1-1 0,0 0 0,1-1 0,1 0 0,0 0 0,1-2 0,1 1 0,19 13 0,-9-8 0,0-2 0,1 0 0,1-2 0,1-1 0,49 18 0,-75-31 0,1-1 0,-1 0 0,0 1 0,1-1 0,-1 0 0,1 1 0,-1 0 0,1-1 0,-1 1 0,0 0 0,0 0 0,1 0 0,-1 0 0,0 0 0,0 0 0,0 0 0,1 2 0,-2-2 0,-1 1 0,0 0 0,0-1 0,0 1 0,0-1 0,0 1 0,0-1 0,-1 1 0,1-1 0,0 0 0,-1 0 0,1 0 0,-3 2 0,4-3 0,-24 22-151,1 1-1,1 1 0,1 1 0,1 1 1,1 1-1,2 1 0,1 0 1,-20 47-1,18-23-6674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24575,'-3'3'0,"0"0"0,1-1 0,-1 1 0,1 0 0,-1 0 0,1 1 0,0-1 0,0 0 0,1 1 0,-1-1 0,1 1 0,-1-1 0,1 1 0,0 0 0,1 0 0,-1-1 0,0 7 0,0 1 0,0-1 0,0 1 0,1 0 0,1-1 0,0 1 0,0-1 0,1 1 0,0-1 0,1 1 0,0-1 0,1 0 0,0 0 0,1 0 0,0-1 0,0 0 0,1 0 0,0 0 0,0-1 0,1 1 0,0-1 0,1-1 0,13 11 0,-11-10 0,-1-1 0,2 0 0,-1-1 0,1 0 0,0-1 0,0 0 0,0 0 0,1-1 0,0-1 0,0 0 0,0 0 0,0-2 0,0 1 0,0-1 0,0-1 0,1 0 0,-1-1 0,0 0 0,21-6 0,-27 5 0,0 0 0,0 0 0,-1-1 0,1 0 0,-1 0 0,0-1 0,0 1 0,0-1 0,0 0 0,-1 0 0,1-1 0,-1 0 0,0 1 0,0-1 0,-1 0 0,0-1 0,0 1 0,0-1 0,0 1 0,-1-1 0,0 0 0,0 0 0,-1 0 0,2-9 0,0-6 0,-1-1 0,-1 1 0,0 0 0,-2-1 0,-7-39 0,8 56 0,-1 1 0,0-1 0,-1 1 0,1-1 0,-1 1 0,0-1 0,0 1 0,0 0 0,0 0 0,-1 0 0,0 1 0,0-1 0,0 0 0,0 1 0,0 0 0,-1 0 0,0 0 0,1 0 0,-1 1 0,0-1 0,0 1 0,-1 0 0,1 0 0,0 0 0,-1 1 0,1 0 0,-1 0 0,-6-1 0,1 0 0,0 2 0,-1-1 0,1 1 0,0 1 0,-1 0 0,1 0 0,0 1 0,0 0 0,0 1 0,0 0 0,0 1 0,-9 4 0,3 1-227,0 1-1,1 1 1,0 0-1,1 1 1,-16 16-1,-8 15-6598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24575,'9'14'0,"3"9"0,0 1-8191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24575,'-12'1'0,"0"0"0,0 0 0,0 1 0,0 0 0,1 1 0,-1 1 0,-11 5 0,15-6 0,0 1 0,1 0 0,0 0 0,0 0 0,0 1 0,0 1 0,1-1 0,0 1 0,0 0 0,-9 11 0,14-15 0,-1 0 0,1 0 0,0 0 0,0-1 0,0 1 0,0 0 0,0 0 0,1 0 0,-1 1 0,1-1 0,-1 0 0,1 0 0,0 0 0,-1 0 0,1 0 0,0 1 0,0-1 0,1 0 0,-1 0 0,0 0 0,1 0 0,0 0 0,-1 0 0,1 0 0,0 0 0,0 0 0,0 0 0,0 0 0,0 0 0,0 0 0,1-1 0,-1 1 0,1 0 0,-1-1 0,1 1 0,0-1 0,-1 0 0,5 2 0,4 4 0,2-1 0,-1 0 0,1-1 0,0 0 0,12 2 0,-7-1 0,-17-6 0,0 0 0,0 0 0,0 0 0,0 0 0,0 1 0,0-1 0,0 0 0,0 0 0,-1 0 0,1 0 0,0 0 0,0 0 0,0 0 0,0 0 0,0 0 0,0 0 0,0 0 0,0 0 0,0 0 0,0 1 0,0-1 0,0 0 0,0 0 0,0 0 0,0 0 0,0 0 0,0 0 0,0 0 0,0 0 0,0 0 0,0 0 0,0 0 0,0 1 0,0-1 0,0 0 0,0 0 0,0 0 0,0 0 0,0 0 0,1 0 0,-1 0 0,0 0 0,0 0 0,0 0 0,0 0 0,0 0 0,0 0 0,0 0 0,0 0 0,0 1 0,-9 1 0,0 0 0,0 1 0,0 1 0,0-1 0,1 2 0,-1-1 0,1 1 0,0 0 0,1 1 0,-1 0 0,-12 13 0,17-16 0,0 0 0,0 0 0,1 1 0,0-1 0,-1 1 0,1 0 0,0 0 0,1-1 0,-1 1 0,1 0 0,0 1 0,0-1 0,0 0 0,0 0 0,1 0 0,-1 1 0,1-1 0,0 0 0,1 0 0,-1 0 0,1 1 0,0-1 0,0 0 0,0 0 0,0 0 0,1 0 0,-1 0 0,1 0 0,3 4 0,1-1 0,-1 1 0,1-2 0,1 1 0,-1-1 0,1 0 0,1 0 0,-1-1 0,1 0 0,0 0 0,0-1 0,0 0 0,0 0 0,1-1 0,0 0 0,-1-1 0,17 3 0,12 1 0,0-1 0,65-2 0,-45-4-1365,-6 0-5461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24575,'10'0'0,"2"9"0,9 12 0,0 8 0,2 7 0,-3 12 0,4-2 0,-2-5 0,-5 0 0,-5-7-8191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24575,'6'2'0,"0"1"0,1 1 0,-1-1 0,-1 1 0,1 0 0,0 0 0,-1 1 0,0 0 0,7 8 0,37 52 0,-47-62 0,55 92 0,-40-63 0,2-1 0,39 49 0,-57-77 0,1-1 0,0 0 0,0 0 0,0 0 0,1 0 0,-1 0 0,0-1 0,1 1 0,-1-1 0,1 1 0,0-1 0,-1 0 0,1 0 0,5 1 0,-7-2 0,1 0 0,-1 0 0,1-1 0,-1 1 0,1-1 0,-1 1 0,1-1 0,-1 1 0,1-1 0,-1 0 0,0 1 0,1-1 0,-1 0 0,0 0 0,0 0 0,0 0 0,0 0 0,0 0 0,0-1 0,0 1 0,0 0 0,0-1 0,0 1 0,-1 0 0,1-1 0,0 1 0,-1-1 0,1-1 0,5-17 12,-1 0 0,-1 0 0,-1 0 0,-1 0 0,-1 0 0,0-1 0,-4-27-1,4-54-1471,4 67-5366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24575,'-6'3'0,"1"1"0,0-1 0,0 1 0,0 1 0,1-1 0,-1 1 0,1 0 0,0 0 0,1 0 0,-1 0 0,1 1 0,-5 9 0,2 0 0,0-1 0,1 0 0,-6 31 0,10-39 0,0 1 0,1 0 0,-1 0 0,2 0 0,-1 0 0,0 0 0,1 0 0,1-1 0,-1 1 0,1 0 0,0-1 0,0 1 0,1-1 0,0 0 0,0 1 0,1-1 0,-1-1 0,1 1 0,0 0 0,1-1 0,0 0 0,-1 0 0,2-1 0,-1 1 0,0-1 0,1 0 0,11 6 0,-6-5 0,-1 0 0,1 0 0,0-1 0,1-1 0,-1 1 0,0-2 0,1 0 0,-1 0 0,1-1 0,0-1 0,0 0 0,-1 0 0,1-1 0,0-1 0,21-5 0,-27 5 0,0 0 0,0-1 0,0 1 0,0-1 0,-1 0 0,1-1 0,-1 1 0,0-1 0,0 0 0,0 0 0,0-1 0,-1 1 0,0-1 0,0 0 0,0 0 0,-1-1 0,1 1 0,-1-1 0,-1 0 0,1 0 0,-1 0 0,0 0 0,0 0 0,-1 0 0,1 0 0,-1-1 0,-1 1 0,1 0 0,-1-1 0,-1 1 0,1-1 0,-1 1 0,0 0 0,0 0 0,-1-1 0,1 1 0,-2 0 0,1 0 0,-1 0 0,1 1 0,-2-1 0,1 1 0,-1-1 0,1 1 0,-1 0 0,-1 1 0,1-1 0,-1 1 0,0-1 0,-7-4 0,-2 0 0,1 0 0,-1 1 0,0 0 0,-1 1 0,0 1 0,0 0 0,-20-4 0,28 9 0,-1 0 0,1 0 0,0 0 0,0 1 0,0 1 0,-1-1 0,1 1 0,0 0 0,0 0 0,0 1 0,0 0 0,0 1 0,0-1 0,1 1 0,-1 1 0,1-1 0,0 1 0,-7 5 0,6-3 0,0 0 0,0 1 0,1 0 0,-1 0 0,2 1 0,-1-1 0,1 1 0,0 1 0,1-1 0,0 1 0,0-1 0,1 1 0,0 0 0,0 0 0,1 1 0,0-1 0,0 15 0,1-16 0,1-1 0,0 1 0,1-1 0,0 1 0,0-1 0,0 1 0,1-1 0,0 0 0,1 1 0,-1-1 0,1 0 0,1-1 0,-1 1 0,1 0 0,1-1 0,-1 0 0,1 0 0,0 0 0,0-1 0,1 0 0,-1 0 0,9 5 0,0 0 0,0-1 0,1-1 0,1 0 0,-1-1 0,1-1 0,1 0 0,-1-1 0,1-1 0,20 2 0,-30-5 0,-1-1 0,1 0 0,0 0 0,0 0 0,0-1 0,-1 0 0,1 0 0,0-1 0,-1 0 0,1 0 0,-1-1 0,0 0 0,0 0 0,0 0 0,0-1 0,0 1 0,-1-1 0,1-1 0,-1 1 0,0-1 0,-1 0 0,1 0 0,-1 0 0,0-1 0,4-7 0,-1 0 0,-2 0 0,1 0 0,-1-1 0,-1 0 0,-1 0 0,0 0 0,-1-1 0,0 1 0,-1-28 0,-1 40 0,0 5 0,-1 17 0,1-10 0,1-1 0,-1 1 0,5 17 0,-2-17 0,1 0 0,0-1 0,0 0 0,1 0 0,0 0 0,1-1 0,0 0 0,0 0 0,1 0 0,-1-1 0,2 0 0,-1 0 0,1 0 0,0-1 0,11 6 0,-13-9 0,1 1 0,0-1 0,0 0 0,0-1 0,0 0 0,0 0 0,1 0 0,-1-1 0,1 0 0,-1 0 0,1-1 0,-1 0 0,1-1 0,-1 1 0,0-1 0,1-1 0,-1 1 0,0-1 0,0-1 0,0 1 0,9-5 0,-7 2 0,-1-1 0,0 1 0,1-1 0,-2-1 0,1 0 0,-1 0 0,0 0 0,-1-1 0,1 0 0,-2 0 0,1 0 0,-1-1 0,6-14 0,-6 12 0,-1-1 0,0 1 0,-1-1 0,0 1 0,-1-1 0,-1 0 0,1 0 0,-2 0 0,0 0 0,-2-21 0,2 31 0,0 1 0,0 0 0,-1-1 0,1 1 0,0 0 0,-1-1 0,1 1 0,0 0 0,-1 0 0,1-1 0,-1 1 0,0 0 0,0 0 0,0-2 0,0 3 0,1 0 0,-1 0 0,1 0 0,0 0 0,-1 1 0,1-1 0,0 0 0,-1 0 0,1 0 0,0 0 0,-1 1 0,1-1 0,0 0 0,-1 0 0,1 0 0,0 1 0,0-1 0,-1 0 0,1 1 0,0-1 0,0 0 0,-1 0 0,1 1 0,0-1 0,0 0 0,0 1 0,0-1 0,0 1 0,0-1 0,-1 1 0,-10 40 0,10-23 0,0 0 0,1 0 0,0 0 0,2 0 0,0 0 0,1 0 0,1-1 0,0 1 0,2-1 0,0 0 0,0-1 0,2 1 0,0-1 0,20 28 0,-21-36-170,0-1-1,0 0 0,0 0 1,1-1-1,0 0 0,1 0 1,11 5-1,21 11-6655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24575,'5'3'0,"-1"0"0,1 1 0,-1-1 0,1 1 0,-1 0 0,4 5 0,11 11 0,264 254 0,-247-233 0,-2 0 0,-2 2 0,-2 2 0,-2 0 0,31 70 0,-54-105 0,-1-1 0,-1 1 0,0 1 0,0-1 0,-1 0 0,0 1 0,1 20 0,-3-28 0,-1 1 0,1 0 0,-1-1 0,0 1 0,0-1 0,0 1 0,0-1 0,0 0 0,-1 1 0,0-1 0,0 0 0,0 0 0,0 0 0,0 0 0,0 0 0,-1-1 0,1 1 0,-1-1 0,0 0 0,0 1 0,0-1 0,0 0 0,0-1 0,0 1 0,0-1 0,-6 2 0,2 0 0,0 0 0,-1-1 0,1 0 0,-1-1 0,1 0 0,-1 0 0,0 0 0,1-1 0,-1 0 0,0-1 0,1 0 0,-1 0 0,0-1 0,1 1 0,-11-5 0,8 1 0,-1 0 0,2 0 0,-1-1 0,1 0 0,-1 0 0,2-1 0,-1-1 0,1 1 0,0-1 0,-7-11 0,6 8 0,1-1 0,0 0 0,1 0 0,1-1 0,0 1 0,0-2 0,-7-26 0,11 30 0,0 0 0,1 0 0,0 0 0,0-1 0,1 1 0,0 0 0,1 0 0,0 0 0,1-1 0,0 1 0,4-11 0,2-1 0,2 1 0,0 1 0,2-1 0,22-29 0,66-70 0,0 0 0,-78 86-1365,-7 6-5461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24575,'3'1'0,"0"-1"0,1 1 0,-1-1 0,0 1 0,0 0 0,0 0 0,0 1 0,0-1 0,0 1 0,0-1 0,-1 1 0,1 0 0,0 0 0,2 3 0,33 36 0,-33-34 0,23 32 0,40 71 0,-47-70 0,3-2 0,33 42 0,-54-76 0,0 0 0,1 0 0,0-1 0,0 1 0,0-1 0,0 1 0,0-1 0,1-1 0,7 5 0,-10-7 0,0 1 0,-1-1 0,1 0 0,0 1 0,0-1 0,-1 0 0,1 0 0,0 0 0,0-1 0,-1 1 0,1 0 0,0-1 0,-1 1 0,1-1 0,0 1 0,-1-1 0,1 0 0,-1 0 0,1 0 0,-1 0 0,1 0 0,-1 0 0,0 0 0,1 0 0,-1 0 0,0-1 0,0 1 0,0-1 0,0 1 0,0-1 0,1-1 0,5-9 13,0-1-1,-1 0 1,-1 0-1,0 0 0,-1-1 1,0 1-1,-1-1 1,2-18-1,2-115-1248,-7 138 995,0-44-6585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24575,'1'20'0,"0"0"0,2 1 0,0-1 0,1 0 0,1 0 0,11 29 0,-1-14 0,2-1 0,30 48 0,-45-79 0,0 0 0,0 0 0,0 0 0,0 0 0,1-1 0,-1 1 0,1-1 0,-1 1 0,1-1 0,0 0 0,0 0 0,0 0 0,0 0 0,6 1 0,-8-2 0,1-1 0,0 0 0,-1 0 0,1-1 0,0 1 0,-1 0 0,1 0 0,0-1 0,-1 1 0,1-1 0,-1 0 0,1 1 0,-1-1 0,1 0 0,-1 0 0,1 0 0,-1 0 0,0 0 0,1 0 0,-1 0 0,0 0 0,0-1 0,0 1 0,0 0 0,0-1 0,0 1 0,0-1 0,-1 1 0,1-1 0,-1 1 0,2-4 0,31-85 0,-24 63 0,0 2 0,25-49 0,-29 65 0,1-2 0,0 1 0,1 0 0,0 0 0,10-10 0,-15 18 0,0 1 0,0-1 0,0 0 0,0 1 0,0-1 0,0 1 0,1-1 0,-1 1 0,0 0 0,1 0 0,-1 0 0,1 0 0,-1 1 0,1-1 0,-1 1 0,1-1 0,-1 1 0,1 0 0,-1 0 0,1 0 0,0 0 0,-1 1 0,1-1 0,-1 1 0,4 1 0,2 1 0,-1 1 0,1 0 0,-1 1 0,0-1 0,0 2 0,0-1 0,-1 1 0,0 0 0,0 0 0,-1 0 0,1 1 0,-1 0 0,-1 0 0,1 1 0,6 14 0,-3-2 0,0 0 0,-2 0 0,0 1 0,-1 0 0,3 27 0,-4 13-51,-3-41-168,0 0 0,2-1 0,0 1 0,1 0 0,9 27 0,2-16-6607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64 24575,'-4'0'0,"1"0"0,0 1 0,-1-1 0,1 1 0,-1 0 0,1 0 0,0 0 0,0 0 0,-1 0 0,1 1 0,0 0 0,0-1 0,0 1 0,1 0 0,-1 1 0,-2 1 0,0 1 0,0 1 0,1-1 0,0 1 0,0 0 0,1 0 0,-1 0 0,-3 10 0,1 2 0,1 0 0,0 0 0,1 0 0,1 0 0,0 22 0,2-30 0,1 0 0,1 0 0,0 0 0,0 0 0,1 0 0,0-1 0,0 1 0,1-1 0,1 1 0,-1-1 0,2 0 0,-1 0 0,11 15 0,-10-18 0,0 0 0,0-1 0,0 0 0,1 0 0,0 0 0,0 0 0,0-1 0,1 0 0,-1 0 0,1-1 0,0 0 0,0 0 0,0-1 0,0 0 0,1 0 0,-1 0 0,0-1 0,1 0 0,7 0 0,-6-1 0,1 0 0,-1-1 0,0 1 0,1-2 0,-1 1 0,0-2 0,0 1 0,0-1 0,0 0 0,-1-1 0,1 0 0,-1 0 0,10-8 0,-9 5 0,1-1 0,-1-1 0,-1 1 0,0-2 0,0 1 0,0-1 0,-2 0 0,1-1 0,8-18 0,-8 12 0,0 1 0,-1-1 0,-1 0 0,-1 0 0,4-34 0,-7 40 0,0 0 0,-1 0 0,0 0 0,-1 1 0,0-1 0,-1 0 0,0 1 0,-1-1 0,0 1 0,-9-20 0,8 25 0,0 0 0,0 0 0,0 0 0,0 0 0,-1 1 0,0 0 0,0 0 0,0 0 0,-1 1 0,1 0 0,-1 0 0,1 0 0,-1 0 0,0 1 0,0 0 0,-1 0 0,1 1 0,0 0 0,0 0 0,-8 0 0,-5-1 0,1 2 0,-1 0 0,0 1 0,1 0 0,-32 8 0,42-7-170,-1 0-1,0 1 0,1 0 1,0 1-1,-1 0 0,2 0 1,-16 10-1,-3 10-6655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24575,'-6'1'0,"1"-1"0,0 1 0,0 0 0,-1 0 0,1 1 0,0-1 0,0 1 0,0 0 0,1 1 0,-1-1 0,0 1 0,1 0 0,0 0 0,0 0 0,0 1 0,0 0 0,0-1 0,1 1 0,-1 0 0,-3 7 0,-5 7 0,1 2 0,1-1 0,-12 32 0,18-41 0,0 0 0,0-1 0,1 2 0,1-1 0,0 0 0,0 1 0,1-1 0,1 0 0,-1 1 0,2 12 0,1-15 0,-1-1 0,1 0 0,1 0 0,-1 0 0,1 0 0,1-1 0,-1 1 0,1-1 0,0 0 0,0 0 0,1 0 0,0 0 0,0-1 0,0 0 0,7 6 0,-2-3 0,1-1 0,0 0 0,0 0 0,0-1 0,1-1 0,0 0 0,0 0 0,0-1 0,0-1 0,1 0 0,0-1 0,-1 0 0,1-1 0,0 0 0,0-1 0,0-1 0,0 0 0,18-4 0,-28 5 0,0-1 0,0 1 0,0-1 0,-1 0 0,1 0 0,0-1 0,-1 1 0,1-1 0,-1 1 0,0-1 0,1 0 0,-1 1 0,0-1 0,0 0 0,0-1 0,0 1 0,0 0 0,-1 0 0,1-1 0,-1 1 0,1-1 0,-1 0 0,0 1 0,0-1 0,0 0 0,-1 0 0,1 1 0,-1-1 0,1 0 0,-1-5 0,0 3 0,-1 1 0,0-1 0,1 1 0,-2 0 0,1-1 0,0 1 0,-1 0 0,0 0 0,0 0 0,0 0 0,-1 0 0,1 1 0,-1-1 0,0 1 0,0 0 0,0-1 0,0 1 0,-1 0 0,-6-4 0,2 3-151,0-1-1,-1 1 0,0 1 0,0-1 1,0 1-1,0 1 0,0 0 1,-13-1-1,-22 0-6674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4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24575,'0'14'0,"0"9"0,0 9 0,9 10 0,3 1 0,0 3 0,2 3 0,-1-3 0,-3-9-8191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24575,'0'-14'0,"0"5"0,0 13 0,0 6-8191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24575,'-11'37'0,"6"-13"0,1 1 0,2-1 0,0 1 0,1 0 0,4 35 0,-2-52 0,0 0 0,0 0 0,1 0 0,0 0 0,1-1 0,0 1 0,0-1 0,0 1 0,1-1 0,0 0 0,1 0 0,-1-1 0,1 1 0,1-1 0,-1 0 0,1-1 0,0 1 0,0-1 0,1 0 0,11 6 0,-5-4 0,1-1 0,0-1 0,0 0 0,0-1 0,1 0 0,0-1 0,21 1 0,-30-3 0,0-1 0,0 0 0,0 0 0,1 0 0,-1-1 0,0 0 0,0 0 0,0 0 0,0-1 0,0 0 0,-1 0 0,1-1 0,0 0 0,-1 1 0,0-2 0,1 1 0,-2-1 0,1 0 0,0 0 0,7-8 0,-3-1 0,0-1 0,-1 0 0,0 0 0,-1 0 0,6-19 0,-14 41 0,1 1 0,1 0 0,0 0 0,0 0 0,1 0 0,0-1 0,0 1 0,1-1 0,0 0 0,0 1 0,1-1 0,0-1 0,1 1 0,10 13 0,-7-13 0,2 0 0,-1 0 0,1 0 0,0-2 0,0 1 0,1-1 0,0-1 0,0 0 0,1 0 0,-1-1 0,1-1 0,16 4 0,-20-6 0,0-1 0,0 1 0,0-1 0,0-1 0,0 0 0,0 0 0,0 0 0,0-1 0,-1 0 0,1-1 0,0 1 0,-1-1 0,0-1 0,1 0 0,-2 0 0,1 0 0,0-1 0,-1 0 0,10-9 0,-9 6 0,0 0 0,0-1 0,0 0 0,-1 0 0,-1-1 0,0 1 0,0-1 0,-1-1 0,6-20 0,-6 16 0,-1-1 0,0 1 0,-1-1 0,-1 0 0,-1 0 0,-1-20 0,0 32-91,0-1 0,1 0 0,-1 0 0,-1 0 0,1 1 0,-1-1 0,0 1 0,0-1 0,0 1 0,-1 0 0,1-1 0,-1 1 0,0 1 0,-5-7 0,-18-10-6735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49 24575,'-1'-2'0,"1"0"0,-1 0 0,1 0 0,-1 1 0,1-1 0,-1 0 0,0 0 0,0 1 0,0-1 0,0 1 0,0-1 0,0 0 0,0 1 0,-1 0 0,1-1 0,-1 1 0,1 0 0,-1 0 0,1 0 0,-1 0 0,1 0 0,-1 0 0,0 0 0,0 0 0,0 1 0,1-1 0,-5 0 0,-5-2 0,0 1 0,-1 0 0,-14-1 0,20 3 0,0-1 0,0 1 0,0 1 0,1-1 0,-1 1 0,0 0 0,0 0 0,0 1 0,1-1 0,-1 1 0,1 1 0,-1-1 0,1 1 0,0 0 0,0 0 0,0 0 0,0 1 0,-4 4 0,6-5 0,0 1 0,1-1 0,0 1 0,-1 0 0,1 0 0,0 0 0,1 0 0,-1 0 0,1 0 0,0 0 0,0 0 0,0 1 0,0-1 0,1 0 0,0 1 0,0-1 0,0 0 0,0 1 0,1-1 0,-1 0 0,1 1 0,0-1 0,1 0 0,-1 0 0,3 6 0,3 4 0,0 0 0,1-1 0,0 1 0,1-2 0,11 14 0,60 57 0,-53-56 0,45 55 0,-66-73 0,0 0 0,0 0 0,0 1 0,-1-1 0,-1 1 0,0 0 0,4 14 0,-8-22 0,1 1 0,-1-1 0,0 1 0,0-1 0,0 0 0,0 1 0,0-1 0,0 1 0,-1-1 0,1 0 0,-1 1 0,0-1 0,0 0 0,1 1 0,-4 3 0,3-4 0,-1 0 0,0 0 0,-1 0 0,1 0 0,0 0 0,-1 0 0,1 0 0,-1-1 0,1 1 0,-1-1 0,0 0 0,0 0 0,1 0 0,-1 0 0,-6 1 0,-8 0-170,1 0-1,-1-1 0,0-1 1,0-1-1,0 0 0,1-1 1,-26-7-1,5 1-6655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91 132 24575,'-2'1'0,"-1"-1"0,0 1 0,0-1 0,0 1 0,0 0 0,1 0 0,-1 0 0,0 0 0,1 0 0,-1 1 0,1-1 0,-1 1 0,1 0 0,0 0 0,-1-1 0,1 2 0,0-1 0,0 0 0,1 0 0,-1 1 0,0-1 0,1 1 0,0-1 0,-1 1 0,1-1 0,0 1 0,0 0 0,0 3 0,-3 7 0,1 0 0,0 1 0,2-1 0,-2 24 0,3-32 0,0 1 0,0-1 0,1 0 0,-1 1 0,1-1 0,0 0 0,1 0 0,-1 0 0,1 0 0,0 0 0,1 0 0,-1 0 0,1-1 0,0 1 0,0-1 0,0 1 0,4 3 0,-2-3 0,1-1 0,-1 0 0,1 0 0,0-1 0,0 1 0,0-1 0,0-1 0,0 1 0,1-1 0,-1 0 0,1 0 0,-1-1 0,9 1 0,-1 0 0,0-1 0,1 0 0,-1-1 0,0-1 0,0 0 0,1-1 0,22-6 0,-31 6 0,1 0 0,-1-1 0,0 1 0,-1-1 0,1-1 0,0 1 0,-1-1 0,0 0 0,0 0 0,0-1 0,0 1 0,-1-1 0,1 0 0,-1 0 0,-1-1 0,1 1 0,-1-1 0,5-10 0,-4 7 0,-1 1 0,0-1 0,0 0 0,-1 1 0,0-1 0,-1 0 0,0-1 0,0 1 0,-1 0 0,0 0 0,-1 0 0,0 0 0,0 0 0,-1 0 0,0 0 0,-1 0 0,0 0 0,0 1 0,0-1 0,-1 1 0,-1 0 0,0 0 0,0 1 0,0-1 0,-1 1 0,0 0 0,0 0 0,-1 1 0,0 0 0,0 0 0,0 1 0,-1 0 0,-12-7 0,8 6 0,-1 1 0,0 0 0,0 0 0,0 2 0,-1-1 0,1 2 0,-1 0 0,0 0 0,-17 1 0,25 1 0,1 0 0,0 1 0,0-1 0,0 1 0,0 1 0,0-1 0,0 1 0,0-1 0,0 1 0,0 1 0,0-1 0,1 1 0,0-1 0,-1 2 0,1-1 0,0 0 0,0 1 0,1-1 0,-1 1 0,1 0 0,0 0 0,0 1 0,0-1 0,0 1 0,1-1 0,0 1 0,-3 7 0,2 0 0,0 0 0,0 0 0,1 0 0,1 0 0,0 1 0,1-1 0,0 0 0,1 0 0,0 1 0,4 14 0,-3-19 0,0-1 0,0 0 0,0 1 0,1-1 0,0 0 0,1 0 0,0-1 0,0 1 0,0-1 0,1 0 0,0 0 0,0 0 0,0-1 0,1 0 0,0 0 0,0 0 0,10 6 0,29 7-1365,-1-7-5461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18 0,9 12 0,3 6 0,9-5 0,0-4 0,6-9 0,4-11 0,-4-10-8191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24575,'-8'80'0,"5"-61"0,0 0 0,2 1 0,0-1 0,3 33 0,-1-47 0,0 0 0,0 0 0,0 0 0,1 0 0,-1-1 0,1 1 0,0 0 0,1-1 0,-1 0 0,1 1 0,0-1 0,0 0 0,0-1 0,1 1 0,-1 0 0,1-1 0,0 0 0,0 0 0,0 0 0,0 0 0,1-1 0,8 4 0,-8-3 0,1-1 0,0 0 0,0-1 0,0 1 0,0-1 0,0 0 0,1 0 0,-1-1 0,0 0 0,0 0 0,1-1 0,-1 1 0,0-1 0,0-1 0,0 1 0,0-1 0,0 0 0,0 0 0,-1-1 0,1 0 0,-1 0 0,1 0 0,-1-1 0,0 1 0,7-9 0,-4 5 0,0-2 0,-1 1 0,-1-1 0,1 0 0,-1-1 0,-1 1 0,0-1 0,0 0 0,-1 0 0,0-1 0,-1 1 0,0-1 0,2-18 0,-4 20-85,0 0 0,0 0-1,-1 0 1,-1 0 0,1 0-1,-1 0 1,-1 0 0,0 0-1,0 0 1,-1 0 0,0 1-1,0 0 1,-1-1 0,0 1-1,-9-12 1,-16-12-6741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24575,'0'9'0,"0"8"0,5 10 0,1 10 0,0-2-8191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24575,'9'8'0,"-1"-1"0,1 0 0,0 0 0,1-1 0,0-1 0,-1 0 0,2 0 0,-1-1 0,20 6 0,1-3 0,0-1 0,34 1 0,-72 0 0,-15 6 0,-2 1 0,15-7 0,0 0 0,0 1 0,0 0 0,1 0 0,0 1 0,1 0 0,0 0 0,0 1 0,1 0 0,0 0 0,1 0 0,0 1 0,1 0 0,0 0 0,0 0 0,2 1 0,-1-1 0,1 1 0,1-1 0,0 1 0,1 0 0,0-1 0,0 1 0,1 0 0,1-1 0,0 1 0,1-1 0,0 1 0,1-1 0,0 0 0,8 15 0,-2-9 0,-2 0 0,0 0 0,0 1 0,-2 1 0,0-1 0,-2 1 0,0 0 0,0 0 0,0 36 0,-3-21 0,1 0 0,2 0 0,8 37 0,-10-64 0,0 0 0,-1 0 0,0 0 0,0 0 0,-1 0 0,0 0 0,0 0 0,-3 14 0,2-18 0,0 1 0,0-1 0,-1 1 0,1-1 0,-1 0 0,0 0 0,0 0 0,0 0 0,0 0 0,-1 0 0,1-1 0,-1 1 0,1-1 0,-1 0 0,0 1 0,0-1 0,0 0 0,0-1 0,-7 4 0,4-3 14,-1 0-1,0 0 0,1-1 0,-1 0 1,0 0-1,0 0 0,0-1 1,-13-1-1,18 1-52,0 0 0,0 0 0,1 0 0,-1 0 0,0-1 0,0 1-1,0-1 1,0 1 0,1-1 0,-1 0 0,0 1 0,0-1 0,1 0 0,-1 0 0,1 0 0,-1-1 0,1 1 0,-1 0 0,1 0-1,0-1 1,0 1 0,-1-1 0,1 1 0,0-1 0,0 0 0,1 1 0,-1-1 0,0 0 0,0 1 0,1-1 0,-1 0-1,1 0 1,0 0 0,-1 0 0,1 1 0,0-1 0,0-3 0,4-10-6787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8 0,0 8 0,0 5 0,0-5-8191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97 105 24575,'-5'0'0,"0"0"0,1 0 0,-1 1 0,1-1 0,-1 1 0,1 0 0,-1 0 0,1 1 0,-1-1 0,1 1 0,0 0 0,0 0 0,0 0 0,-6 5 0,8-5 0,0 1 0,-1 0 0,1 0 0,0 0 0,0 0 0,0 0 0,1 0 0,-1 0 0,1 0 0,0 1 0,0-1 0,0 1 0,0-1 0,0 1 0,1-1 0,0 1 0,-1-1 0,2 8 0,-1-4 0,1 0 0,1 0 0,-1 0 0,1 0 0,0 0 0,0 0 0,1 0 0,0 0 0,0-1 0,1 0 0,0 1 0,0-1 0,8 9 0,-5-8 0,1 1 0,-1-1 0,1-1 0,0 1 0,1-2 0,0 1 0,0-1 0,0 0 0,14 5 0,-16-8 0,0 1 0,0-1 0,0-1 0,0 1 0,0-1 0,1-1 0,-1 1 0,0-1 0,1-1 0,-1 1 0,0-1 0,1 0 0,6-3 0,-8 2 0,-1 0 0,0 0 0,0-1 0,-1 0 0,1 0 0,0 0 0,-1 0 0,0-1 0,0 0 0,0 0 0,0 0 0,0 0 0,-1 0 0,0-1 0,0 0 0,0 0 0,0 1 0,3-11 0,-2 2 0,0 0 0,-1 0 0,0 0 0,0-1 0,-2 1 0,0-1 0,0 1 0,-1-1 0,-1 1 0,0-1 0,-6-24 0,5 32 0,1 1 0,-1 0 0,1-1 0,-1 1 0,-1 0 0,1 0 0,-1 0 0,0 1 0,0-1 0,0 1 0,-1-1 0,1 1 0,-1 0 0,0 0 0,0 1 0,-1-1 0,1 1 0,-1 0 0,0 0 0,0 1 0,0-1 0,0 1 0,0 0 0,0 0 0,0 1 0,-1 0 0,1 0 0,-1 0 0,1 0 0,-12 1 0,12 0-85,0 1 0,0 0-1,0 0 1,-1 0 0,1 1-1,0-1 1,0 1 0,1 1-1,-1-1 1,0 1 0,1-1-1,-1 1 1,1 0 0,0 1-1,-6 5 1,-20 26-6741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24575,'2'17'0,"0"0"0,1-1 0,1 1 0,0-1 0,1 0 0,1 0 0,12 23 0,-10-25 0,0 0 0,0-1 0,1 1 0,1-2 0,0 1 0,1-1 0,0-1 0,1 0 0,0-1 0,1 0 0,0 0 0,1-2 0,-1 0 0,2 0 0,-1-1 0,1-1 0,0 0 0,28 6 0,-38-11 0,0-1 0,0 1 0,0-1 0,0 1 0,0-2 0,1 1 0,-1 0 0,0-1 0,0 0 0,0 0 0,0-1 0,-1 1 0,1-1 0,0 0 0,-1 0 0,9-6 0,-7 4 0,-1-1 0,1 0 0,-1 0 0,0-1 0,-1 0 0,1 1 0,-1-1 0,0-1 0,-1 1 0,6-13 0,-4 6 0,-1 0 0,0-1 0,-1 0 0,0 0 0,-1 0 0,-1 0 0,0 0 0,-1 0 0,0 0 0,-1 0 0,-6-25 0,-8 4-1365,-5 10-5461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24575,'-10'1'0,"1"0"0,-1 1 0,1 0 0,0 0 0,-1 1 0,1 0 0,0 1 0,1 0 0,-1 0 0,1 1 0,0 0 0,0 1 0,0-1 0,-9 11 0,1-1 0,1 0 0,0 1 0,1 1 0,1 1 0,-14 24 0,18-25 0,0 1 0,1 0 0,1 0 0,0 0 0,2 1 0,0 0 0,1 0 0,-2 26 0,5-36 0,1 0 0,0 0 0,0 0 0,1 0 0,0 0 0,1 0 0,0 0 0,0 0 0,1 0 0,0-1 0,1 1 0,0-1 0,0 0 0,1 0 0,-1 0 0,2-1 0,-1 0 0,1 0 0,11 11 0,-6-10 0,-1 0 0,1-1 0,1 0 0,-1-1 0,1 0 0,0-1 0,0 0 0,1-1 0,0 0 0,0-1 0,0 0 0,0-1 0,0-1 0,0 0 0,0-1 0,22-2 0,-32 2 0,0-1 0,0 0 0,-1 0 0,1 0 0,0 0 0,0 0 0,-1 0 0,1-1 0,-1 1 0,1-1 0,-1 0 0,0 0 0,1 0 0,-1 0 0,0 0 0,0-1 0,-1 1 0,3-3 0,-2 1 0,0-1 0,0 1 0,0-1 0,-1 1 0,0-1 0,0 0 0,0 1 0,0-1 0,-1 0 0,0-8 0,0 6 0,0 0 0,-1 0 0,0 0 0,-1 0 0,1 0 0,-1 0 0,-1 0 0,1 1 0,-1-1 0,0 1 0,-1-1 0,0 1 0,0 0 0,0 1 0,-6-7 0,2 6 10,0 0 0,0 1 0,0 0 0,-1 1 0,0 0 0,0 0 0,0 1 0,0 0 0,-1 0 0,1 1 0,-15-1 0,17 2-97,0 0-1,0 1 1,0 0 0,0 0-1,-1 0 1,1 1 0,0 0-1,0 1 1,0-1-1,1 2 1,-1-1 0,0 0-1,1 1 1,-1 1 0,1-1-1,-7 6 1,-11 15-6739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24575,'-1'7'0,"0"0"0,0 0 0,-1 1 0,0-1 0,0 0 0,-1-1 0,1 1 0,-2 0 0,1-1 0,-1 1 0,0-1 0,0 0 0,-1-1 0,-7 9 0,-9 8 0,-1-1 0,-27 18 0,42-33 0,-27 20 0,-51 29 0,68-45 0,0-1 0,-1-1 0,0-1 0,0 0 0,-25 5 0,41-11 0,0-1 0,0 1 0,1-1 0,-1 0 0,0 0 0,0 0 0,1 0 0,-1 0 0,0 0 0,0 0 0,0-1 0,1 1 0,-1-1 0,0 1 0,1-1 0,-3-1 0,3 2 0,0-1 0,1 1 0,-1-1 0,1 0 0,-1 1 0,1-1 0,-1 0 0,1 0 0,0 0 0,-1 1 0,1-1 0,0 0 0,-1 0 0,1 0 0,0 0 0,0 1 0,0-1 0,0 0 0,0 0 0,0 0 0,0 0 0,0 0 0,1-1 0,0-3 0,1 0 0,0 0 0,0 0 0,0 0 0,1 0 0,0 0 0,0 1 0,0-1 0,5-4 0,-4 4 0,-1 1 0,1 0 0,0 0 0,0 1 0,1-1 0,-1 1 0,1 0 0,0 0 0,0 1 0,0-1 0,0 1 0,0 0 0,0 1 0,1-1 0,-1 1 0,1 0 0,-1 0 0,1 1 0,-1-1 0,1 1 0,-1 1 0,1-1 0,-1 1 0,1 0 0,-1 0 0,1 0 0,-1 1 0,0 0 0,0 0 0,0 0 0,0 1 0,0-1 0,0 1 0,0 1 0,-1-1 0,0 0 0,0 1 0,6 6 0,6 11-273,0 0 0,-2 0 0,0 2 0,15 35 0,-7-10-6553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 24575,'0'2'0,"0"0"0,1 0 0,-1 0 0,0 0 0,1 0 0,0 0 0,-1-1 0,1 1 0,0 0 0,0 0 0,0 0 0,0-1 0,0 1 0,0 0 0,1-1 0,-1 1 0,1-1 0,-1 0 0,1 1 0,-1-1 0,1 0 0,0 0 0,-1 0 0,1 0 0,0 0 0,0 0 0,0-1 0,0 1 0,0-1 0,0 1 0,0-1 0,0 0 0,0 1 0,0-1 0,0 0 0,3-1 0,-3 1 0,0 0 0,0 0 0,0 0 0,0 0 0,0 0 0,0 0 0,0-1 0,0 1 0,0-1 0,0 0 0,0 0 0,0 1 0,0-1 0,-1 0 0,1 0 0,0-1 0,0 1 0,-1 0 0,1-1 0,-1 1 0,1-1 0,-1 1 0,0-1 0,0 0 0,0 1 0,0-1 0,0 0 0,0 0 0,0 0 0,0 0 0,-1 0 0,1 0 0,-1 0 0,1-2 0,-1 3 0,0-1 0,0 1 0,0 0 0,0 0 0,0 0 0,0-1 0,-1 1 0,1 0 0,0 0 0,-1 0 0,1 0 0,-1 0 0,1 0 0,-1 0 0,0 0 0,1 0 0,-1 0 0,0 0 0,0 0 0,0 0 0,1 0 0,-1 0 0,0 1 0,0-1 0,0 0 0,0 1 0,0-1 0,-1 1 0,1-1 0,0 1 0,0 0 0,0-1 0,0 1 0,-1 0 0,1 0 0,0 0 0,0 0 0,0 0 0,-1 0 0,1 0 0,0 0 0,0 0 0,-2 1 0,1-1 0,-1 1 0,1 0 0,0-1 0,-1 1 0,1 0 0,0 0 0,0 0 0,0 0 0,0 1 0,0-1 0,0 1 0,0-1 0,0 1 0,1 0 0,-1-1 0,0 1 0,1 0 0,0 0 0,-1 0 0,1 0 0,0 0 0,-1 3 0,2-4 0,0-1 0,0 1 0,0 0 0,0 0 0,0-1 0,0 1 0,0 0 0,-1 0 0,1-1 0,0 1 0,0 0 0,-1-1 0,1 1 0,0 0 0,-1-1 0,1 1 0,-1 0 0,1-1 0,-1 1 0,1-1 0,-1 1 0,1-1 0,-1 1 0,1-1 0,-1 1 0,0-1 0,1 0 0,-1 1 0,0-1 0,0 0 0,1 0 0,-1 1 0,0-1 0,1 0 0,-1 0 0,0 0 0,0 0 0,1 0 0,-1 0 0,0 0 0,0 0 0,1 0 0,-1 0 0,0-1 0,0 1 0,1 0 0,-1 0 0,0-1 0,0 0 0,-15-2 0,12 3 0,0-1 0,0 1 0,0 0 0,0 0 0,0 0 0,0 0 0,0 1 0,-1 0 0,1 0 0,0 0 0,0 0 0,1 0 0,-1 1 0,0 0 0,0 0 0,1 0 0,-1 0 0,-4 4 0,8-5 0,0-1 0,-1 0 0,1 1 0,0-1 0,-1 1 0,1-1 0,0 0 0,-1 1 0,1-1 0,0 1 0,0-1 0,0 1 0,-1-1 0,1 1 0,0-1 0,0 1 0,0-1 0,0 1 0,0-1 0,0 1 0,0-1 0,0 1 0,0-1 0,0 1 0,0-1 0,0 1 0,1-1 0,-1 1 0,0-1 0,0 1 0,0-1 0,1 1 0,-1-1 0,0 1 0,1-1 0,-1 0 0,0 1 0,1-1 0,-1 1 0,0-1 0,1 0 0,-1 0 0,1 1 0,-1-1 0,1 0 0,-1 0 0,1 1 0,0-1 0,1 1 0,0 0 0,0 0 0,1-1 0,-1 1 0,0-1 0,0 1 0,1-1 0,-1 0 0,0 0 0,3 0 0,-4 0 0,0 0 0,0 0 0,0 0 0,0 0 0,0 0 0,0 0 0,0 0 0,0-1 0,-1 1 0,1 0 0,0-1 0,0 1 0,0-1 0,0 1 0,0-1 0,0 1 0,-1-1 0,1 1 0,0-1 0,-1 0 0,1 1 0,0-1 0,-1 0 0,1 0 0,-1 0 0,1 1 0,-1-1 0,1 0 0,-1 0 0,0 0 0,1 0 0,-1 0 0,0 0 0,0 0 0,1 0 0,-1 0 0,0-2 0,-1 2 0,0-1 0,1 1 0,-1-1 0,0 1 0,0-1 0,0 1 0,0-1 0,0 1 0,0 0 0,0-1 0,0 1 0,-1 0 0,1 0 0,0 0 0,-1 0 0,1 0 0,-1 0 0,1 0 0,-1 1 0,0-1 0,-2 0 0,-23-4-1365,0 4-5461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24575,'0'17'0,"1"0"0,0 0 0,1 0 0,0-1 0,2 1 0,7 22 0,-9-33 0,1 0 0,0 0 0,0 0 0,0 0 0,1-1 0,0 0 0,0 1 0,0-1 0,1-1 0,0 1 0,-1-1 0,2 0 0,-1 0 0,0 0 0,1-1 0,0 1 0,0-2 0,0 1 0,8 2 0,-8-3 0,-1 0 0,1-1 0,0 1 0,0-1 0,0-1 0,0 1 0,0-1 0,0 0 0,0-1 0,0 1 0,11-3 0,-13 1 0,0 1 0,-1-1 0,1 0 0,0 0 0,-1 0 0,0 0 0,0-1 0,1 1 0,-1-1 0,-1 0 0,1 0 0,0 0 0,-1 0 0,1 0 0,-1-1 0,0 1 0,0-1 0,-1 1 0,3-6 0,0-4 0,-1 0 0,1 0 0,-2 0 0,2-23 0,0 0 0,-2 33 0,2 9 0,5 18 0,-7-17 0,35 86-1365,-19-47-5461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13 0,0 6 0,0 5 0,0 5 0,0 7 0,0 8 0,0 8 0,9-1 0,3-2 0,-1-3 0,8-10 0,0 1 0,-4-1 0,6-10 0,-1-12-8191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4:5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24575,'-23'0'0,"7"0"0,0 0 0,-21 3 0,33-3 0,0 1 0,0 0 0,0 0 0,1 0 0,-1 1 0,0-1 0,1 1 0,-1 0 0,1 0 0,-1 0 0,1 0 0,0 1 0,0 0 0,-4 3 0,6-5 0,0 1 0,0 0 0,-1-1 0,1 1 0,0 0 0,1 0 0,-1-1 0,0 1 0,0 0 0,1 0 0,-1 0 0,1 0 0,-1 0 0,1 0 0,0 0 0,0 0 0,0 0 0,0 0 0,0 0 0,1 0 0,-1 2 0,2 0 0,-1 0 0,1 0 0,0 0 0,0 0 0,0-1 0,1 1 0,-1-1 0,1 1 0,5 4 0,4 3 0,1-1 0,0 0 0,29 17 0,-40-27 0,-1 1 0,0 0 0,1 0 0,-1 0 0,0 0 0,0 0 0,1 0 0,-1 0 0,0 0 0,0 1 0,0-1 0,0 0 0,-1 1 0,1-1 0,0 0 0,0 1 0,-1-1 0,1 1 0,-1-1 0,1 1 0,-1-1 0,0 1 0,0 0 0,0 2 0,0 1 0,-1 1 0,0 0 0,0-1 0,-1 1 0,-3 8 0,-6 26 0,11-34 0,0 0 0,1 0 0,0-1 0,0 1 0,0 0 0,1-1 0,-1 1 0,1-1 0,1 1 0,-1-1 0,1 0 0,0 0 0,0 0 0,0 0 0,1-1 0,0 1 0,0-1 0,0 0 0,0 0 0,1 0 0,-1-1 0,1 0 0,7 4 0,8 5 0,1-2 0,0 0 0,0-1 0,37 9 0,-9-6-1365,-7-4-5461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24575,'0'47'0,"-1"-19"0,1 0 0,1 0 0,9 48 0,-8-67 0,1-1 0,-1 1 0,2-1 0,-1 0 0,1 0 0,0 0 0,1 0 0,0-1 0,0 1 0,1-1 0,0-1 0,0 1 0,0-1 0,1 0 0,14 10 0,-9-9 0,1 0 0,0-1 0,0 0 0,0-1 0,1 0 0,0-1 0,0-1 0,15 2 0,-8-2 0,1-2 0,0 0 0,-1-1 0,37-5 0,-53 4 0,0 1 0,0-1 0,0 0 0,-1 0 0,1-1 0,0 1 0,-1-1 0,0 0 0,1 0 0,-1-1 0,0 1 0,0-1 0,0 0 0,0 0 0,0 0 0,-1-1 0,0 1 0,1-1 0,-1 0 0,-1 0 0,1 0 0,0 0 0,-1 0 0,0-1 0,0 1 0,0-1 0,-1 1 0,0-1 0,1 0 0,-2 1 0,1-1 0,0 0 0,-1 0 0,0 0 0,0 0 0,-1 0 0,1 1 0,-2-6 0,0 2 0,0 1 0,-1-1 0,0 1 0,0 0 0,0 0 0,-1 0 0,0 0 0,-1 1 0,0-1 0,0 1 0,0 0 0,0 1 0,-1-1 0,0 1 0,0 0 0,-1 1 0,1-1 0,-9-3 0,-5-3 0,0 1 0,-1 1 0,0 1 0,0 0 0,-27-4 0,37 9 0,0 2 0,1-1 0,-1 1 0,0 1 0,0 0 0,0 0 0,-20 5 0,26-4 0,0 0 0,0 0 0,1 1 0,-1 0 0,1 0 0,-1 0 0,1 1 0,0-1 0,0 1 0,0 0 0,0 0 0,0 0 0,1 1 0,0-1 0,-1 1 0,1 0 0,1 0 0,-1 0 0,-4 9 0,1 2 0,1 0 0,1 0 0,0 1 0,0 0 0,2-1 0,0 1 0,1 0 0,1 1 0,0-1 0,1 0 0,1 0 0,0 0 0,1-1 0,1 1 0,6 17 0,-5-24 0,0-1 0,1 0 0,0-1 0,0 1 0,0-1 0,1 0 0,0-1 0,0 0 0,1 0 0,0 0 0,0-1 0,10 5 0,-2-2 0,-1-1 0,1 0 0,1-1 0,-1-1 0,33 5 0,-37-8-273,1-2 0,0 1 0,0-2 0,14-2 0,9-2-6553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26 127 24575,'-2'-23'0,"0"0"0,-1 1 0,-11-37 0,11 64 0,1 10 0,4 12 0,1-1 0,1 1 0,1-1 0,2 0 0,11 31 0,-2-16 0,1-1 0,35 56 0,-46-85-124,0-1 0,1 0 0,0 0 0,0 0 0,1-1 0,0-1-1,1 1 1,0-1 0,0-1 0,17 11 0,1-7-6702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24575,'131'2'0,"143"-6"0,-266 3 0,1 0 0,-1-1 0,0 0 0,16-5 0,-22 6 0,0 0 0,0 1 0,0-1 0,0 0 0,0 0 0,0 0 0,-1-1 0,1 1 0,0 0 0,-1-1 0,1 1 0,-1-1 0,1 1 0,-1-1 0,0 0 0,0 0 0,0 1 0,0-1 0,0 0 0,0 0 0,0 0 0,-1 0 0,2-4 0,-2 5 0,0 1 0,0-1 0,0 1 0,0-1 0,0 1 0,0-1 0,0 0 0,0 1 0,0-1 0,0 1 0,0-1 0,0 0 0,0 1 0,-1-1 0,1 1 0,0-1 0,0 1 0,-1-1 0,1 1 0,0-1 0,-1 1 0,1-1 0,0 1 0,-1-1 0,1 1 0,-1 0 0,1-1 0,-1 1 0,1 0 0,-1-1 0,1 1 0,-1 0 0,1 0 0,-1-1 0,1 1 0,-1 0 0,0 0 0,1 0 0,-1 0 0,1 0 0,-1 0 0,1 0 0,-1 0 0,0 0 0,1 0 0,-1 0 0,1 0 0,-2 1 0,0-1 0,0 1 0,-1 0 0,1-1 0,0 1 0,0 1 0,0-1 0,0 0 0,0 0 0,0 1 0,0-1 0,1 1 0,-3 1 0,-2 6 0,1-1 0,0 1 0,0 0 0,1 1 0,0-1 0,1 1 0,0-1 0,1 1 0,0 0 0,-1 11 0,-1 19 0,2 47 0,2-72 0,-1-1-91,2 1 0,0 0 0,1 0 0,0 0 0,1-1 0,1 0 0,0 1 0,1-1 0,1-1 0,0 1 0,0-1 0,2 0 0,0 0 0,17 21 0,5 0-6735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27 24575,'0'-1'0,"0"-1"0,0 1 0,0 0 0,0 0 0,1 0 0,-1 0 0,0 0 0,0 0 0,1 0 0,-1 0 0,1 0 0,-1 0 0,1 0 0,0 0 0,-1 0 0,1 0 0,0 0 0,0 0 0,-1 1 0,1-1 0,0 0 0,0 0 0,0 1 0,0-1 0,0 1 0,0-1 0,0 1 0,0-1 0,0 1 0,1-1 0,-1 1 0,-1 0 0,0 0 0,1 0 0,-1 0 0,0 0 0,1 0 0,-1 0 0,0 0 0,0 0 0,1 1 0,-1-1 0,0 0 0,1 0 0,-1 0 0,0 0 0,0 0 0,1 0 0,-1 1 0,0-1 0,0 0 0,1 0 0,-1 0 0,0 1 0,0-1 0,0 0 0,1 0 0,-1 1 0,0-1 0,0 0 0,0 0 0,0 1 0,0-1 0,1 0 0,-1 1 0,0-1 0,0 0 0,0 2 0,0 0 0,-1-1 0,1 1 0,0-1 0,0 1 0,-1-1 0,1 1 0,-1-1 0,0 1 0,1-1 0,-1 0 0,0 1 0,-1 1 0,-13 16 0,0-1 0,-1 0 0,0-1 0,-21 15 0,11-9 0,-23 28 0,28-28 0,4-3 0,-22 31 0,39-51 0,-1 0 0,1 1 0,0-1 0,0 0 0,0 1 0,-1-1 0,1 0 0,0 1 0,0-1 0,0 0 0,0 1 0,0-1 0,0 1 0,0-1 0,0 0 0,0 1 0,0-1 0,0 1 0,0-1 0,0 0 0,0 1 0,0-1 0,0 1 0,0-1 0,0 0 0,0 1 0,1-1 0,-1 0 0,0 1 0,0-1 0,0 0 0,1 1 0,-1-1 0,0 0 0,0 1 0,1-1 0,-1 0 0,0 0 0,1 0 0,-1 1 0,0-1 0,1 0 0,-1 0 0,0 0 0,1 1 0,-1-1 0,1 0 0,-1 0 0,0 0 0,1 0 0,-1 0 0,1 0 0,-1 0 0,0 0 0,1 0 0,0 0 0,31 0 0,-24-1 0,28 1 0,0 2 0,0 1 0,0 2 0,0 1 0,-1 2 0,63 23 0,-47-8 38,51 30-1,-26-13-1477,-41-22-5386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76 24575,'-2'1'0,"1"-1"0,-1 1 0,0-1 0,0 1 0,0-1 0,1 1 0,-1 0 0,0 0 0,1 0 0,-1 0 0,1 0 0,-1 0 0,1 0 0,0 1 0,-1-1 0,1 1 0,0-1 0,0 1 0,0-1 0,0 1 0,0-1 0,0 1 0,1 0 0,-1-1 0,-1 5 0,-10 47 0,11-43 0,0-1 0,0 1 0,1 0 0,1 0 0,0 0 0,0-1 0,1 1 0,0 0 0,0-1 0,1 1 0,1-1 0,0 0 0,0 0 0,0-1 0,1 1 0,1-1 0,-1 0 0,14 14 0,-12-14 0,2 0 0,-1-1 0,1 0 0,0 0 0,1-1 0,-1 0 0,1-1 0,1 0 0,-1-1 0,0 0 0,1 0 0,0-1 0,0-1 0,0 0 0,0 0 0,16 0 0,-21-2 0,1-1 0,-1 0 0,1 0 0,-1-1 0,1 1 0,-1-1 0,0 0 0,0-1 0,0 0 0,0 0 0,0 0 0,-1-1 0,1 1 0,-1-2 0,0 1 0,0 0 0,-1-1 0,1 0 0,-1 0 0,0 0 0,0 0 0,-1-1 0,1 0 0,-1 0 0,3-8 0,-1 3 0,-1 0 0,0-1 0,-1 0 0,0 1 0,-1-1 0,0 0 0,0-1 0,-2 1 0,1 0 0,-2 0 0,0 0 0,0 0 0,-3-13 0,1 17 0,1-1 0,-1 1 0,0 0 0,0 0 0,-1 0 0,0 1 0,-1-1 0,0 1 0,0 0 0,0 0 0,-1 1 0,0 0 0,0 0 0,0 0 0,-1 1 0,0-1 0,0 2 0,-1-1 0,1 1 0,-1 0 0,0 1 0,0 0 0,0 0 0,0 0 0,-1 1 0,1 1 0,-1-1 0,1 1 0,-1 1 0,0 0 0,1 0 0,-16 2 0,12 0-273,1 0 0,0 1 0,1 1 0,-12 4 0,-33 20-6553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24575,'-14'0'0,"-1"0"0,1 2 0,0-1 0,0 2 0,0 0 0,0 1 0,0 0 0,-21 11 0,29-13 0,1 1 0,0 0 0,0 1 0,0-1 0,0 1 0,1 0 0,-1 0 0,1 0 0,0 1 0,0-1 0,1 1 0,-1 0 0,1 0 0,0 1 0,0-1 0,1 1 0,0-1 0,0 1 0,0 0 0,1-1 0,-1 1 0,0 12 0,2-15 0,0 1 0,0 0 0,0 0 0,1 0 0,0 0 0,-1 0 0,1-1 0,0 1 0,1 0 0,-1-1 0,1 1 0,0 0 0,-1-1 0,1 0 0,1 0 0,-1 1 0,0-1 0,1 0 0,5 4 0,2 1 0,1-1 0,0 0 0,0-1 0,18 8 0,-28-13 0,0-1 0,-1 0 0,1 0 0,-1 0 0,0 0 0,1 0 0,-1 0 0,1 0 0,-1 0 0,1 1 0,-1-1 0,1 0 0,-1 0 0,0 0 0,1 1 0,-1-1 0,0 0 0,1 1 0,-1-1 0,0 0 0,1 1 0,-1-1 0,0 0 0,1 1 0,-1-1 0,0 0 0,0 1 0,0-1 0,1 1 0,-1-1 0,0 1 0,0-1 0,0 1 0,0-1 0,0 0 0,0 1 0,0-1 0,0 1 0,-16 8 0,-7 3 0,19-8 0,0 0 0,0 1 0,1-1 0,-1 1 0,1 0 0,0 0 0,1 0 0,-1 0 0,1 0 0,0 1 0,0-1 0,1 1 0,-1-1 0,1 1 0,1 0 0,-1-1 0,1 1 0,0 0 0,0 0 0,0-1 0,1 1 0,0 0 0,0-1 0,1 1 0,-1-1 0,1 1 0,0-1 0,1 0 0,-1 0 0,1 0 0,0 0 0,1 0 0,-1 0 0,1-1 0,0 0 0,0 0 0,0 0 0,0 0 0,1 0 0,-1-1 0,1 0 0,7 3 0,4 1-136,1-1-1,0 0 1,0-1-1,1-1 1,-1-1-1,1-1 1,0 0-1,0-1 0,18-2 1,5 0-6690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24575,'0'-4'0,"0"7"0,0 12 0,9 13 0,3 7 0,9 6 0,1 5 0,0 5 0,-2-3 0,4-9 0,-2-11-8191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24575,'9'14'0,"12"18"0,3 18 0,-3 0-8191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24575,'9'0'0,"13"4"0,2 12 0,1 2 0,-3 12 0,4 1 0,-3 9 0,5 7 0,1-5 0,-4-18 0,-6-23 0,3-20 0,-3-17 0,-4-6 0,-5-6 0,-4-3 0,-7 2 0,-4 9-8191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24575,'-2'1'0,"1"-1"0,-1 1 0,1-1 0,-1 1 0,1 0 0,-1-1 0,1 1 0,0 0 0,0 0 0,-1 0 0,1 0 0,0 0 0,0 0 0,0 1 0,0-1 0,0 0 0,0 0 0,1 1 0,-1-1 0,-1 3 0,-13 33 0,13-32 0,-2 6 0,0 1 0,1 0 0,1 0 0,0 1 0,0-1 0,1 0 0,1 1 0,0-1 0,1 1 0,4 21 0,-4-27 0,1-1 0,0 1 0,0-1 0,0 0 0,1 1 0,0-1 0,1 0 0,-1-1 0,1 1 0,0 0 0,0-1 0,1 0 0,0 0 0,0-1 0,0 1 0,0-1 0,1 0 0,0 0 0,-1-1 0,1 1 0,10 2 0,-10-4 0,1 0 0,-1-1 0,1 0 0,0 0 0,-1 0 0,1-1 0,0 0 0,0-1 0,-1 0 0,1 0 0,0 0 0,-1 0 0,1-1 0,-1 0 0,0-1 0,0 1 0,0-1 0,0-1 0,0 1 0,0-1 0,-1 0 0,0 0 0,1 0 0,5-8 0,-6 7 0,-1 1 0,1-1 0,-1-1 0,0 1 0,0 0 0,-1-1 0,0 0 0,0 0 0,0 0 0,-1 0 0,1-1 0,-2 1 0,1 0 0,-1-1 0,0 0 0,0 1 0,-1-1 0,1 1 0,-2-1 0,1 0 0,-1 1 0,0-1 0,0 1 0,-4-12 0,1 10 0,0 0 0,-1 1 0,0-1 0,0 1 0,-1 0 0,0 0 0,0 1 0,0-1 0,-1 1 0,0 1 0,0-1 0,-1 1 0,1 1 0,-16-7 0,13 6 0,-1 1 0,1 0 0,-1 0 0,0 2 0,0-1 0,0 1 0,-1 1 0,1 0 0,0 0 0,-1 2 0,-14 1 0,21-1 0,-1 0 0,1 1 0,0 0 0,0 0 0,0 0 0,0 0 0,1 1 0,-1 0 0,1 0 0,-1 0 0,1 0 0,0 1 0,0 0 0,0 0 0,1 0 0,0 0 0,-1 1 0,2-1 0,-1 1 0,0 0 0,1-1 0,0 1 0,0 0 0,0 1 0,1-1 0,0 0 0,0 0 0,0 1 0,0 7 0,0-6 0,1 0 0,0 0 0,0 0 0,1 0 0,-1 0 0,2 0 0,-1 0 0,1 0 0,0 0 0,0-1 0,1 1 0,0-1 0,0 1 0,0-1 0,1 0 0,0 0 0,0-1 0,1 1 0,-1-1 0,1 0 0,1 0 0,7 5 0,-3-4 0,1-1 0,0-1 0,0 1 0,0-2 0,1 0 0,0 0 0,-1-1 0,1-1 0,0 0 0,0 0 0,0-1 0,0-1 0,0 0 0,-1 0 0,1-1 0,0-1 0,14-5 0,-22 7 0,-1-1 0,1-1 0,0 1 0,-1 0 0,1-1 0,-1 0 0,0 0 0,0 0 0,0 0 0,0 0 0,0-1 0,-1 1 0,0-1 0,4-6 0,-2 1 0,-1-1 0,1 1 0,-2-1 0,4-18 0,-4 34 0,1 0 0,0-1 0,0 1 0,0 0 0,0-1 0,1 0 0,0 0 0,7 7 0,-4-4 0,0-1 0,0 1 0,1-1 0,0-1 0,0 1 0,1-2 0,14 9 0,-16-12 0,-1 0 0,1 0 0,0-1 0,0 1 0,-1-2 0,1 1 0,0-1 0,0 0 0,0 0 0,0-1 0,0 0 0,-1-1 0,1 1 0,0-1 0,-1 0 0,1-1 0,-1 1 0,0-1 0,0-1 0,0 1 0,0-1 0,-1 0 0,7-6 0,-6 5 0,0 0 0,0-1 0,-1 0 0,0 0 0,0 0 0,-1 0 0,1-1 0,-1 0 0,-1 0 0,0 0 0,1 0 0,-2-1 0,1 1 0,-1-1 0,-1 0 0,1 1 0,-1-1 0,-1 0 0,1 0 0,-2-8 0,0 14 0,-2 7 0,-1 11 0,2-5-59,1 0 0,0-1-1,1 1 1,0 0-1,1-1 1,0 1 0,0 0-1,1-1 1,1 0 0,0 1-1,0-1 1,1 0 0,0 0-1,1-1 1,0 1-1,1-1 1,-1 0 0,2 0-1,-1-1 1,1 0 0,1 0-1,15 13 1,8 1-6767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24575,'29'2'0,"0"0"0,-1 2 0,1 1 0,-1 2 0,0 0 0,-1 2 0,1 1 0,41 21 0,3 9 0,115 85 0,-179-120 0,31 23 0,63 59 0,-93-79 0,0 1 0,-1 0 0,0 1 0,-1 0 0,0 0 0,0 1 0,-1 0 0,0 0 0,-1 0 0,-1 1 0,0-1 0,4 18 0,-7-26 0,-1 0 0,0 0 0,0 0 0,0 0 0,0 0 0,0-1 0,0 1 0,-1 0 0,1 0 0,-1 0 0,0 0 0,0-1 0,0 1 0,0 0 0,0-1 0,-1 1 0,1-1 0,-1 1 0,-2 2 0,1-2 0,0 0 0,-1-1 0,0 1 0,1-1 0,-1 1 0,0-1 0,0 0 0,0-1 0,0 1 0,-1-1 0,-5 2 0,-5 0 0,0-1 0,-1-1 0,1 0 0,0-1 0,-1-1 0,-16-3 0,25 3 0,0 0 0,0-1 0,0 0 0,0 0 0,1-1 0,-1 0 0,1 0 0,-1 0 0,1-1 0,0 0 0,1 0 0,-1 0 0,1-1 0,-1 0 0,2 0 0,-1-1 0,0 1 0,1-1 0,0 0 0,0 0 0,1 0 0,0-1 0,0 1 0,0-1 0,1 0 0,-2-9 0,1 4 0,1 0 0,1 0 0,0 0 0,0 0 0,1 0 0,1 0 0,0 0 0,1 0 0,0 0 0,1 0 0,0 0 0,1 1 0,0-1 0,12-20 0,9-8 28,32-38 1,-15 23-1451,-10 9-5404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24575,'14'0'0,"18"9"0,4 13 0,5 6 0,-5 8 0,-8 8 0,-5-5 0,-6-4 0,4-7 0,-2-19 0,0-10 0,-3-19 0,5-15 0,-1-11 0,-4-7 0,-5 6-8191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24575,'2'1'0,"0"-1"0,0 0 0,0 1 0,0 0 0,0-1 0,0 1 0,0 0 0,0 0 0,-1 0 0,1 0 0,0 0 0,0 1 0,-1-1 0,1 0 0,-1 1 0,1-1 0,-1 1 0,0 0 0,0 0 0,1-1 0,-1 1 0,0 0 0,-1 0 0,1 0 0,1 3 0,2 8 0,0-1 0,4 26 0,-6-30 0,8 74 0,-8-53 0,9 38 0,-11-66 0,0 0 0,0-1 0,0 1 0,0-1 0,1 1 0,-1 0 0,0-1 0,0 1 0,0-1 0,1 1 0,-1 0 0,0-1 0,0 1 0,1-1 0,-1 1 0,1-1 0,-1 1 0,0-1 0,1 1 0,-1-1 0,1 0 0,-1 1 0,1-1 0,-1 1 0,1-1 0,0 0 0,0 1 0,0-2 0,0 1 0,0 0 0,-1 0 0,1-1 0,0 1 0,0-1 0,-1 1 0,1-1 0,0 1 0,-1-1 0,1 1 0,0-1 0,-1 0 0,1 1 0,-1-1 0,1 0 0,0 0 0,19-40 0,-19 40 0,17-44 0,-9 20 0,2 0 0,0 1 0,1 0 0,26-35 0,-36 57 0,0-1 0,0 0 0,0 1 0,1-1 0,-1 1 0,1 0 0,0-1 0,-1 1 0,1 1 0,0-1 0,0 0 0,1 1 0,-1-1 0,0 1 0,0 0 0,1 0 0,-1 0 0,1 1 0,-1-1 0,0 1 0,1 0 0,6 0 0,-5 1 0,-1 1 0,1-1 0,0 1 0,-1 0 0,1 0 0,-1 0 0,0 1 0,0 0 0,0-1 0,0 1 0,0 1 0,-1-1 0,1 1 0,-1-1 0,5 8 0,3 5 13,0 1-1,-1 1 1,-1 0-1,0 0 1,8 29-1,22 101-564,-29-102-336,4 13-5938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82 24575,'-1'1'0,"-1"-1"0,1 1 0,-1-1 0,1 1 0,-1-1 0,1 1 0,-1 0 0,1 0 0,0 0 0,-1 0 0,1 0 0,0 0 0,0 0 0,0 0 0,0 0 0,0 1 0,0-1 0,-1 3 0,-15 26 0,11-16 0,1 1 0,0-1 0,1 1 0,0 0 0,2 1 0,0-1 0,0 0 0,2 1 0,-1-1 0,5 32 0,-3-43 0,0-1 0,0 1 0,0 0 0,1 0 0,-1 0 0,1-1 0,0 1 0,0-1 0,0 1 0,0-1 0,1 0 0,0 0 0,-1 0 0,1 0 0,6 5 0,-3-5 0,0 1 0,0-1 0,0 1 0,1-2 0,-1 1 0,1-1 0,-1 0 0,13 2 0,-6-2 0,-1-1 0,1 0 0,0-1 0,0 0 0,0-1 0,-1-1 0,1 0 0,-1-1 0,22-6 0,-24 4 0,0 0 0,0 0 0,-1-1 0,0 0 0,0 0 0,0-1 0,-1 0 0,0-1 0,0 0 0,-1 0 0,0-1 0,0 1 0,-1-2 0,0 1 0,-1-1 0,0 1 0,-1-1 0,5-16 0,-6 18 0,-1 0 0,-1 1 0,0-1 0,0 0 0,0 0 0,-1 0 0,0 0 0,-1 0 0,0 0 0,0 0 0,-1 0 0,0 1 0,0-1 0,0 1 0,-1-1 0,-1 1 0,1 0 0,-1 0 0,0 0 0,0 0 0,-1 1 0,0 0 0,0 0 0,-1 0 0,0 1 0,-6-6 0,6 7 0,0-1 0,-1 1 0,1 0 0,-1 0 0,0 1 0,0 0 0,0 0 0,0 0 0,-1 1 0,1 0 0,-1 1 0,1 0 0,-1 0 0,0 0 0,1 1 0,-1 0 0,-13 3 0,11-1 0,0 0 0,0 1 0,1 1 0,-1 0 0,1 0 0,0 0 0,0 1 0,0 1 0,1 0 0,0 0 0,0 0 0,-12 14 0,5-4 0,1 0 0,1 1 0,0 1 0,1 0 0,1 1 0,1 0 0,1 0 0,0 1 0,-8 31 0,15-43 0,0 0 0,1 1 0,-1-1 0,1 0 0,1 1 0,0-1 0,0 1 0,1-1 0,0 0 0,0 1 0,1-1 0,0 0 0,0 0 0,1 0 0,0 0 0,0 0 0,1-1 0,0 0 0,1 1 0,-1-1 0,1-1 0,1 1 0,-1-1 0,1 0 0,0 0 0,14 10 0,-10-10 0,-1 0 0,2-1 0,-1 1 0,0-2 0,1 0 0,0 0 0,0-1 0,0 0 0,15 1 0,-19-3 0,1 0 0,0-1 0,0 0 0,-1 0 0,1-1 0,0 0 0,0 0 0,-1-1 0,1 0 0,-1 0 0,0-1 0,1 0 0,-1 0 0,10-6 0,-5-1 0,0-1 0,0 1 0,-1-2 0,0 0 0,-1 0 0,0-1 0,-1 0 0,-1-1 0,13-26 0,-12 19 0,-1 1 0,-1-2 0,0 1 0,-2-1 0,0 0 0,1-32 0,-6 13 0,-5 27 0,-1 24 0,-2 24 0,6-20 17,0 1 0,2-1 1,-1 1-1,2-1 0,0 1 0,6 26 0,-5-32-131,1 0 0,0-1-1,0 1 1,1-1 0,1 0 0,-1 0-1,1 0 1,0-1 0,1 0 0,0 0-1,0 0 1,9 7 0,13 9-6712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24575,'-5'0'0,"0"1"0,0 0 0,0 0 0,0 1 0,0-1 0,0 1 0,0 0 0,1 0 0,-1 1 0,1-1 0,0 1 0,0 0 0,0 1 0,0-1 0,0 0 0,1 1 0,-7 8 0,1 0 0,1 0 0,0 0 0,0 1 0,-10 26 0,13-26 0,0 0 0,2 0 0,-1 1 0,2-1 0,0 1 0,0 0 0,1-1 0,1 1 0,0 0 0,1 0 0,1-1 0,0 1 0,0-1 0,2 1 0,5 15 0,-5-19 0,1-1 0,-1 0 0,2 0 0,-1 0 0,1-1 0,0 0 0,1 0 0,0-1 0,0 0 0,1 0 0,0 0 0,0-1 0,0 0 0,1-1 0,0 0 0,0 0 0,0-1 0,1 0 0,0-1 0,-1 0 0,13 2 0,-15-3 0,1-1 0,-1-1 0,0 1 0,0-1 0,1 0 0,-1-1 0,0 0 0,1 0 0,-1-1 0,0 0 0,0 0 0,0 0 0,12-7 0,-16 7 0,1 0 0,0 0 0,-1-1 0,1 0 0,-1 0 0,0 0 0,0 0 0,0 0 0,0 0 0,0-1 0,-1 0 0,1 1 0,-1-1 0,0 0 0,-1 0 0,1 0 0,0 0 0,-1-1 0,0 1 0,0 0 0,-1 0 0,1-1 0,-1 1 0,0-7 0,0 8 0,0 0 0,-1 0 0,1 1 0,-1-1 0,1 0 0,-1 1 0,0-1 0,0 0 0,-1 1 0,1 0 0,0-1 0,-1 1 0,1 0 0,-1-1 0,0 1 0,-3-3 0,0 2 0,1-1 0,-1 1 0,0 0 0,0 1 0,0-1 0,0 1 0,-10-3 0,1 1 0,-1 1 0,1 1 0,-1 0 0,0 1 0,-20 1 0,29 0-124,0 1 0,-1 0 0,1 0 0,0 0 0,0 1 0,0 0-1,0 0 1,1 1 0,-1-1 0,-10 8 0,-7 9-6702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24575,'0'4'0,"0"16"0,-4 9 0,-2 8 0,0 8 0,1 1 0,2 1 0,5-8 0,3-9-8191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24575,'0'-9'0,"0"6"0,0 8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24575,'-1'58'0,"-1"-28"0,2 1 0,1-1 0,2 0 0,6 33 0,-7-54 0,0-1 0,1 0 0,0 0 0,0 0 0,1-1 0,0 1 0,0-1 0,0 0 0,1 0 0,1 0 0,-1-1 0,1 0 0,0 0 0,0 0 0,1-1 0,-1 0 0,1 0 0,1 0 0,10 4 0,-8-4 0,1 0 0,-1-1 0,1-1 0,0 0 0,1 0 0,-1-1 0,0-1 0,1 0 0,-1 0 0,15-2 0,-19 1 0,0-1 0,0-1 0,0 1 0,-1-1 0,1-1 0,0 1 0,-1-1 0,1 0 0,-1-1 0,0 1 0,0-1 0,0 0 0,-1-1 0,0 1 0,1-1 0,-1 0 0,7-11 0,-5 6 0,0 0 0,-1 0 0,8-19 0,-13 26 0,1-1 0,-1 1 0,0-1 0,0 0 0,0 1 0,0-1 0,-1 0 0,1 1 0,-1-1 0,0 0 0,0 0 0,-1 1 0,1-1 0,-1 0 0,-1-5 0,2 9 0,0 0 0,0-1 0,0 1 0,0 0 0,0-1 0,-1 1 0,1-1 0,0 1 0,0 0 0,0 0 0,0-1 0,-1 1 0,1 0 0,0-1 0,0 1 0,-1 0 0,1 0 0,0-1 0,0 1 0,-1 0 0,1 0 0,0 0 0,-1-1 0,1 1 0,0 0 0,-1 0 0,1 0 0,0 0 0,-1 0 0,1 0 0,-1 0 0,1 0 0,0 0 0,-1 0 0,1 0 0,0 0 0,-1 0 0,1 0 0,0 0 0,-1 0 0,1 0 0,0 0 0,-1 0 0,1 1 0,0-1 0,-1 0 0,0 1 0,-11 15 0,10-9 0,-1 0 0,1 1 0,0-1 0,1 1 0,0-1 0,0 1 0,0 0 0,1 0 0,0 0 0,1-1 0,0 1 0,0 0 0,1-1 0,-1 1 0,2-1 0,-1 1 0,1-1 0,0 0 0,5 8 0,-6-11 0,1 1 0,0 0 0,0-1 0,0 1 0,0-1 0,1 0 0,0 0 0,-1-1 0,1 1 0,1-1 0,-1 0 0,0 0 0,1 0 0,0 0 0,-1-1 0,1 0 0,0 0 0,0 0 0,1 0 0,-1-1 0,0 0 0,0 0 0,1-1 0,-1 1 0,0-1 0,1 0 0,-1-1 0,10-1 0,-6 0 0,-1-1 0,0-1 0,1 1 0,-1-1 0,-1-1 0,1 1 0,0-1 0,-1-1 0,0 1 0,-1-1 0,1-1 0,-1 1 0,0-1 0,-1 0 0,1 0 0,-1-1 0,-1 1 0,8-17 0,-6 10 0,-1 1 0,-1-1 0,0 0 0,0 0 0,-1 0 0,-1 0 0,-1 0 0,0-1 0,0 1 0,-2-1 0,-2-15 0,3 27-49,0 0 1,-1-1-1,0 1 0,0 0 0,0-1 1,0 1-1,-1 0 0,1 0 0,-1 0 1,0 0-1,0 0 0,0 1 0,0-1 1,0 0-1,-1 1 0,1 0 0,-1-1 1,1 1-1,-1 0 0,0 0 0,0 1 1,0-1-1,0 1 0,0-1 0,0 1 0,-1 0 1,-3-1-1,-25-5-6777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0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45 24575,'-5'-9'0,"-15"-3"0,-9 0 0,-8 2 0,2 8 0,6 13 0,14 10 0,17 14 0,15 16 0,12 12 0,11 10 0,-2-3 0,-7-5 0,-22-13 0,-27-15 0,-15-14 0,-2-11-8191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90 24575,'-15'0'0,"0"0"0,1 1 0,-1 1 0,0 1 0,1 0 0,-1 0 0,-20 10 0,29-11 0,1 1 0,-1 0 0,1 0 0,0 0 0,0 1 0,0-1 0,1 1 0,-1 1 0,1-1 0,0 1 0,0-1 0,1 1 0,0 0 0,-1 0 0,1 1 0,1-1 0,-1 1 0,1-1 0,0 1 0,-2 10 0,3-13 0,1 1 0,-1-1 0,1 0 0,0 0 0,0 0 0,0 0 0,0 0 0,1 1 0,-1-1 0,1 0 0,0 0 0,0 0 0,0 0 0,0 0 0,0 0 0,1-1 0,-1 1 0,3 3 0,-1-2 0,1-1 0,0 1 0,0-1 0,0 1 0,0-1 0,0 0 0,0-1 0,1 1 0,-1-1 0,7 2 0,7 2 0,1 0 0,0-2 0,0 0 0,34 1 0,6 0 0,0-4 0,88-8 0,-143 7 0,1-1 0,0 0 0,0 0 0,0 0 0,0-1 0,-1 1 0,1-1 0,-1-1 0,1 1 0,-1 0 0,0-1 0,0 0 0,0 0 0,0 0 0,0-1 0,-1 1 0,4-5 0,-4 3 0,0 0 0,-1 0 0,1 0 0,-1 0 0,0 0 0,0-1 0,-1 1 0,0-1 0,0 0 0,0 1 0,-1-1 0,1 0 0,-1 1 0,-2-11 0,1 9 0,0 0 0,0 0 0,-1 1 0,0-1 0,0 1 0,0-1 0,-1 1 0,0 0 0,-1-1 0,1 2 0,-1-1 0,-9-10 0,5 8 0,0 0 0,-1 1 0,0 0 0,0 0 0,0 1 0,-1 0 0,-13-5 0,-2 1 0,0 1 0,0 2 0,-1 0 0,0 2 0,0 0 0,-28 0 0,38 4-341,0 1 0,0 0-1,-28 5 1,14 2-6485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24575,'0'-4'0,"9"-11"0,3 6 0,0 14 0,-3 11 0,2 16 0,0 17 0,-3 9 0,7 8 0,1 3 0,-3-6 0,-3-5 0,6-3 0,-1-2 0,8 0 0,-1-10-8191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247 323 24575,'-4'1'0,"-1"-1"0,1 1 0,-1 0 0,1 1 0,0-1 0,0 1 0,0 0 0,0 0 0,0 0 0,0 0 0,0 1 0,0 0 0,1-1 0,0 1 0,-1 1 0,1-1 0,0 0 0,1 1 0,-1 0 0,1-1 0,-1 1 0,1 0 0,-3 7 0,-3 7 0,1 1 0,0-1 0,1 2 0,-3 20 0,7-33 0,1 0 0,0 1 0,0-1 0,1 1 0,0-1 0,0 1 0,1-1 0,0 1 0,0-1 0,4 13 0,-3-16 0,0 0 0,0 0 0,0 0 0,1 0 0,-1 0 0,1 0 0,0-1 0,0 1 0,0-1 0,1 0 0,-1 0 0,1 0 0,0-1 0,-1 1 0,1-1 0,0 0 0,1 0 0,-1 0 0,5 1 0,-2-1 0,-1 0 0,0-1 0,1 0 0,0 0 0,-1-1 0,1 0 0,-1 0 0,1 0 0,0-1 0,-1 0 0,1-1 0,-1 1 0,0-1 0,1 0 0,-1-1 0,0 1 0,0-1 0,0 0 0,-1-1 0,1 0 0,-1 1 0,0-2 0,9-8 0,-5 4 0,0-1 0,-1 0 0,0 0 0,0-1 0,-1 0 0,-1-1 0,0 1 0,0-1 0,-1-1 0,-1 1 0,4-18 0,-4 12 0,-1 0 0,-1 0 0,-1-1 0,0 1 0,-2-1 0,0 1 0,-1-1 0,0 1 0,-2 0 0,-6-20 0,5 24 0,-1-1 0,-1 1 0,0 1 0,0-1 0,-2 1 0,1 1 0,-2 0 0,0 0 0,0 1 0,-1 0 0,0 0 0,-19-13 0,14 14 0,0 0 0,0 0 0,-1 2 0,-25-10 0,33 15 0,-1-1 0,1 2 0,-1 0 0,0 0 0,0 1 0,0 0 0,0 0 0,0 1 0,-19 3 0,26-3 0,-1 1 0,1 0 0,-1 0 0,1 0 0,-1 1 0,1-1 0,0 1 0,0 0 0,-1-1 0,1 2 0,1-1 0,-1 0 0,0 0 0,0 1 0,1 0 0,-1-1 0,1 1 0,0 0 0,0 0 0,0 0 0,0 1 0,1-1 0,-1 0 0,1 1 0,0-1 0,0 1 0,0-1 0,1 1 0,-1-1 0,1 1 0,-1 0 0,1-1 0,1 8 0,0-3 0,0 0 0,0 0 0,1 0 0,0-1 0,0 1 0,1 0 0,0-1 0,0 1 0,1-1 0,0 0 0,0 0 0,1-1 0,0 1 0,8 7 0,-3-4 5,1-1 0,1-1 0,0 0 0,0 0 0,1-1 0,14 5 0,81 25-164,-42-16-1082,-27-6-5585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19 0,0 13 0,0-2-8191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7 0,0 1-8191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2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24575,'12'7'0,"-1"1"0,1 0 0,-2 0 0,1 2 0,12 14 0,5 3 0,1 0 0,-2 2 0,-1 1 0,-1 1 0,-1 1 0,32 60 0,-38-58 0,-5-7 0,2 0 0,0-2 0,21 27 0,-35-52 0,-1 1 0,1 0 0,0 0 0,0 0 0,0 0 0,0 0 0,0-1 0,0 1 0,0 0 0,0-1 0,0 1 0,0-1 0,0 1 0,0-1 0,0 1 0,0-1 0,1 0 0,-1 0 0,0 0 0,0 1 0,0-1 0,1 0 0,-1 0 0,0-1 0,0 1 0,0 0 0,1 0 0,-1-1 0,0 1 0,0 0 0,0-1 0,0 1 0,0-1 0,0 0 0,0 1 0,0-1 0,0 0 0,0 1 0,0-1 0,0 0 0,0 0 0,0 0 0,-1 0 0,1 0 0,0 0 0,-1 0 0,1-1 0,4-6 0,0 1 0,-1-1 0,0 0 0,0 0 0,2-10 0,87-292-1365,-78 257-5461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24575,'5'0'0,"1"9"0,-1 8 0,9 10 0,2 10 0,-2 7 0,6-3 0,-1 0 0,1-6 0,-2-15 0,4-10 0,-1-11 0,5-20 0,-2-19 0,-5-9 0,-6 5-8191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24575,'0'25'0,"-1"-4"0,1-1 0,1 1 0,1 0 0,6 27 0,-6-41 0,0-1 0,1 1 0,0-1 0,0 0 0,0 0 0,1 0 0,0 0 0,0 0 0,0-1 0,1 0 0,-1 0 0,1 0 0,1 0 0,-1-1 0,1 0 0,-1 0 0,8 3 0,-6-3 0,0 0 0,1-1 0,-1 0 0,1 0 0,0-1 0,0 0 0,0 0 0,0-1 0,0 0 0,0-1 0,1 1 0,12-3 0,-15 2 0,-1-1 0,0-1 0,0 1 0,0-1 0,0 0 0,0 0 0,0-1 0,0 1 0,0-1 0,-1 0 0,0 0 0,1-1 0,-1 1 0,-1-1 0,1 0 0,0 0 0,-1 0 0,0 0 0,0-1 0,3-6 0,-2 4 0,0-1 0,-1 0 0,0 0 0,0 0 0,-1 0 0,0 0 0,0 0 0,-1-1 0,0 1 0,0-1 0,-1 1 0,-2-16 0,1 19 0,0-1 0,0 1 0,-1 0 0,0 0 0,0 0 0,0 0 0,-1 0 0,0 1 0,1-1 0,-2 1 0,1 0 0,0 0 0,-1 0 0,0 0 0,0 0 0,0 1 0,0 0 0,-1-1 0,1 2 0,-1-1 0,-5-2 0,-10-2-170,0 0-1,-1 2 0,0 0 1,0 1-1,0 1 0,0 1 1,-22 1-1,-17 0-6655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24575,'-2'53'0,"1"-18"0,4 57 0,-2-83 0,0-1 0,1 1 0,0-1 0,0 1 0,1-1 0,0 0 0,0 0 0,1 0 0,0-1 0,1 1 0,8 11 0,-8-14 0,0-1 0,0 0 0,1 0 0,-1 0 0,1-1 0,0 0 0,0 0 0,0 0 0,0-1 0,0 0 0,1 0 0,-1-1 0,1 1 0,12 0 0,2-1 0,0-1 0,-1 0 0,32-6 0,-47 5-5,1 0 0,-1 0 0,1-1 0,-1 0 0,0 0 0,0 0 0,0 0 0,0-1 0,0 0 0,0 0 0,-1-1 0,1 1 0,-1-1 0,0 0 0,5-6 0,-3 2 27,-1 0 0,0 0 1,-1 0-1,1-1 0,-2 1 0,1-1 1,-1 0-1,3-16 0,-3 9-146,-1 0 0,0 1 1,-2-1-1,1 0 0,-2 0 0,0 1 1,-1-1-1,-1 0 0,0 1 0,-1 0 1,-6-16-1,-10-7-6702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24575,'-4'0'0,"-1"1"0,1 0 0,0 0 0,-1 0 0,1 1 0,0-1 0,0 1 0,0 0 0,0 0 0,0 1 0,-5 3 0,-38 34 0,45-38 0,-13 12 0,1 0 0,1 1 0,1 0 0,0 2 0,1-1 0,1 1 0,0 1 0,1-1 0,1 2 0,1-1 0,-9 37 0,15-49 0,0 1 0,1 0 0,-1 0 0,2-1 0,-1 1 0,1 0 0,0 0 0,0-1 0,1 1 0,0-1 0,0 1 0,0-1 0,1 0 0,0 1 0,0-1 0,1-1 0,-1 1 0,2-1 0,-1 1 0,0-1 0,1 0 0,0 0 0,0-1 0,11 8 0,-4-4 0,0 0 0,0-1 0,1-1 0,0 0 0,0 0 0,0-1 0,1-1 0,0 0 0,0-1 0,0-1 0,15 1 0,-25-2 0,1-1 0,-1 0 0,0-1 0,0 1 0,0-1 0,0 0 0,0 0 0,0 0 0,0 0 0,0-1 0,0 0 0,0 1 0,-1-1 0,1-1 0,0 1 0,-1-1 0,0 1 0,0-1 0,0 0 0,0 0 0,0 0 0,-1 0 0,1-1 0,-1 1 0,0-1 0,0 0 0,0 1 0,0-1 0,-1 0 0,1 0 0,-1 0 0,0 0 0,0 0 0,-1 0 0,1-1 0,-1 1 0,0 0 0,-1-7 0,1 6-41,-1 0 0,0 0-1,0 0 1,-1 0-1,1 1 1,-1-1 0,0 1-1,0-1 1,-1 1 0,1-1-1,-1 1 1,0 0-1,0 1 1,-1-1 0,1 0-1,-1 1 1,1 0 0,-1-1-1,0 2 1,0-1-1,-1 0 1,1 1 0,0 0-1,-1 0 1,0 0 0,1 0-1,-1 1 1,0 0-1,0 0 1,0 0 0,0 1-1,-6-1 1,-21 5-6785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9 24575,'0'0'0,"1"0"0,-1-1 0,0 1 0,0 0 0,0 0 0,0-1 0,0 1 0,0 0 0,0-1 0,0 1 0,0 0 0,-1-1 0,1 1 0,0 0 0,0-1 0,0 1 0,0 0 0,0 0 0,0-1 0,-1 1 0,1 0 0,0 0 0,0-1 0,0 1 0,-1 0 0,1 0 0,0-1 0,0 1 0,-1 0 0,1 0 0,0 0 0,-1 0 0,1-1 0,0 1 0,0 0 0,-1 0 0,1 0 0,-15 6 0,-21 26 0,27-24 0,-289 280 0,294-284 0,0 0 0,0 0 0,0-1 0,0 0 0,-1 0 0,1 0 0,-1 0 0,0-1 0,0 0 0,-9 4 0,13-6 0,1 0 0,-1 0 0,0 0 0,1 0 0,-1 0 0,1-1 0,-1 1 0,1 0 0,-1 0 0,0 0 0,1 0 0,-1-1 0,1 1 0,-1 0 0,1 0 0,-1-1 0,1 1 0,-1-1 0,1 1 0,-1 0 0,1-1 0,0 1 0,-1-1 0,1 1 0,0-1 0,-1 1 0,1-1 0,0 1 0,-1-1 0,1 1 0,0-1 0,0 1 0,0-1 0,0 0 0,0 1 0,-1-1 0,1 1 0,0-2 0,4-24 0,-2 17 0,1 0 0,0 0 0,1 0 0,0 0 0,1 1 0,-1-1 0,1 1 0,11-13 0,-13 19 0,-1-1 0,1 0 0,-1 1 0,1 0 0,0 0 0,0-1 0,0 2 0,0-1 0,0 0 0,0 1 0,0-1 0,1 1 0,-1 0 0,0 0 0,1 0 0,-1 0 0,1 1 0,-1 0 0,1-1 0,-1 1 0,1 1 0,0-1 0,-1 0 0,1 1 0,-1 0 0,6 1 0,5 5 0,-1 1 0,-1 0 0,1 1 0,-1 0 0,-1 1 0,0 0 0,0 1 0,13 16 0,1 1 0,-15-17-341,0 1 0,-1 0-1,11 18 1,-5-2-6485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92 24575,'0'-92'0,"0"134"0,5 127 0,-3-144 0,2 1 0,1-1 0,1 0 0,15 40 0,-16-52 0,0-3 0,-1 0 0,0 1 0,-1-1 0,3 20 0,-5-28 0,-1 0 0,0 1 0,0-1 0,0 0 0,0 0 0,0 1 0,-1-1 0,1 0 0,-1 0 0,1 1 0,-1-1 0,0 0 0,0 0 0,0 0 0,0 0 0,0 0 0,0 0 0,-1 0 0,1-1 0,0 1 0,-1 0 0,0-1 0,1 1 0,-1-1 0,0 1 0,0-1 0,0 0 0,-4 2 0,0 0 6,0-1-1,0 0 1,-1 0 0,1-1-1,-1 0 1,1 0-1,-1 0 1,0-1-1,1 0 1,-1 0 0,-8-2-1,-6-2-155,-1-1-1,-21-8 0,12 3-829,-12-2-5846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24575,'0'-4'0,"0"2"0,0 16 0,0 19 0,9 18 0,3 9 0,0 9 0,2 1 0,-2-6 0,-2-5 0,6-13 0,1 0 0,-4-3 0,7-9 0,-1-11-8191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1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24575,'9'0'0,"8"0"0,15 0 0,15 0 0,10 0 0,8 0 0,3 0 0,-7 0 0,-12 0-8191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98 196 24575,'-3'0'0,"0"1"0,0-1 0,0 1 0,1 0 0,-1 0 0,0 0 0,0 0 0,1 0 0,-1 0 0,1 1 0,-1-1 0,1 1 0,-1 0 0,1 0 0,0 0 0,0 0 0,0 0 0,0 0 0,0 1 0,1-1 0,-1 0 0,-1 5 0,-3 4 0,1 0 0,0 0 0,1 1 0,-4 12 0,5-11 0,0 0 0,0 0 0,1 0 0,1 0 0,0 1 0,1-1 0,0 0 0,4 21 0,-3-28 0,1 0 0,-1 0 0,1 0 0,1 0 0,0 0 0,-1 0 0,2 0 0,-1-1 0,1 0 0,-1 0 0,1 0 0,1 0 0,-1 0 0,1-1 0,0 0 0,0 0 0,0 0 0,0 0 0,11 4 0,-12-6 0,1 1 0,0-1 0,-1 0 0,1-1 0,0 1 0,0-1 0,0 0 0,1 0 0,-1 0 0,0-1 0,0 0 0,0 0 0,0 0 0,1-1 0,-1 1 0,0-1 0,5-2 0,-6 1 0,1-1 0,-1 1 0,0-1 0,0 0 0,0 0 0,0 0 0,0 0 0,-1-1 0,1 1 0,-1-1 0,0 0 0,0 0 0,-1 0 0,1-1 0,-1 1 0,0 0 0,0-1 0,2-7 0,-1 1 0,1-1 0,-2 0 0,0 0 0,0 0 0,-1 0 0,-1 0 0,0 0 0,0 0 0,-1 0 0,-5-21 0,-3-4 0,-3 2 0,-17-40 0,11 29 0,16 43 0,1-1 0,0 1 0,-1-1 0,2 1 0,-1-1 0,0 0 0,1 1 0,-1-1 0,1 0 0,0 1 0,0-1 0,1 0 0,-1 0 0,1 1 0,0-1 0,0 1 0,0-1 0,3-5 0,-2 5 0,1 0 0,0 1 0,0 0 0,0-1 0,0 1 0,1 0 0,-1 1 0,1-1 0,0 1 0,-1-1 0,1 1 0,0 0 0,1 1 0,-1-1 0,5-1 0,13-2-455,-1 0 0,45-4 0,-15 6-6371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24575,'0'42'0,"-1"-13"0,1 0 0,1 0 0,11 57 0,-10-78 0,0 0 0,1 1 0,0-1 0,1 0 0,0-1 0,0 1 0,0 0 0,1-1 0,0 0 0,1 0 0,0-1 0,0 0 0,0 0 0,0 0 0,1 0 0,0-1 0,13 7 0,-9-6 0,1-1 0,0 0 0,1 0 0,-1-1 0,1-1 0,-1 0 0,1-1 0,0 0 0,0-1 0,0 0 0,0-1 0,0-1 0,18-2 0,-24 1 0,1 1 0,-1-1 0,1-1 0,-1 1 0,0-1 0,0 0 0,0-1 0,0 0 0,-1 0 0,1 0 0,-1-1 0,0 0 0,0 0 0,-1 0 0,0-1 0,0 0 0,0 0 0,-1 0 0,1-1 0,-1 0 0,-1 1 0,0-1 0,5-14 0,-5 11 0,-1 0 0,0 0 0,-1 0 0,0 0 0,0 0 0,-1 0 0,-2-14 0,-3-7 0,-8-32 0,10 51 0,2 6 0,-1 0 0,1-1 0,0 1 0,1-1 0,-1 1 0,2-9 0,-1 14 0,0-1 0,0 1 0,1 0 0,-1-1 0,1 1 0,-1 0 0,1-1 0,-1 1 0,1 0 0,0-1 0,0 1 0,-1 0 0,1 0 0,0 0 0,0 0 0,0 0 0,0 0 0,0 0 0,1 0 0,-1 0 0,0 1 0,0-1 0,1 0 0,-1 1 0,0-1 0,1 1 0,-1-1 0,0 1 0,1 0 0,-1-1 0,1 1 0,-1 0 0,0 0 0,3 0 0,1 1 0,1-1 0,-1 1 0,1 1 0,-1-1 0,1 1 0,-1 0 0,0 0 0,1 0 0,-1 1 0,0 0 0,-1 0 0,1 0 0,-1 0 0,1 1 0,-1 0 0,0 0 0,6 7 0,3 6 0,1 0 0,-2 1 0,13 25 0,-1 2 0,-16-25 0,2-1 0,1 0 0,0-1 0,2 0 0,0 0 0,21 21 0,-32-37 0,0 0 0,0-1 0,0 1 0,0 0 0,0-1 0,0 1 0,0-1 0,1 0 0,-1 0 0,0 0 0,1 0 0,-1 0 0,1 0 0,0-1 0,-1 1 0,1-1 0,-1 0 0,1 0 0,0 0 0,-1 0 0,1 0 0,0 0 0,-1-1 0,1 1 0,-1-1 0,1 0 0,-1 0 0,1 0 0,-1 0 0,0 0 0,1 0 0,-1-1 0,0 1 0,0-1 0,0 0 0,0 1 0,0-1 0,0 0 0,0 0 0,2-4 0,4-5 0,-1-1 0,0 0 0,0 0 0,-2 0 0,1-1 0,5-20 0,-5 12-170,-1 0-1,0 0 0,-2 0 1,0-1-1,-2 1 0,0-1 1,-3-29-1,-4 19-6655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24575,'2'17'0,"1"1"0,0-1 0,2 0 0,0 1 0,0-2 0,2 1 0,0-1 0,12 20 0,7 19 0,120 297 0,-112-246 0,-32-95 0,1 0 0,-2 0 0,1-1 0,-2 1 0,1 1 0,-1-1 0,-4 20 0,4-29 0,0 1 0,-1-1 0,1 0 0,-1 1 0,0-1 0,0 0 0,0 0 0,0 1 0,0-1 0,-1 0 0,1 0 0,-1 0 0,1 0 0,-1-1 0,0 1 0,1 0 0,-1-1 0,0 1 0,0-1 0,0 0 0,0 1 0,-1-1 0,1 0 0,0 0 0,0 0 0,-1-1 0,1 1 0,0-1 0,-1 1 0,1-1 0,-1 0 0,1 1 0,-1-1 0,-3-1 0,1 0 0,0 0 0,0 0 0,0 0 0,0-1 0,1 1 0,-1-1 0,0-1 0,1 1 0,0-1 0,-1 1 0,1-1 0,0 0 0,0-1 0,0 1 0,-4-6 0,-2-6 0,0-1 0,1 0 0,1 0 0,0-1 0,2 0 0,-1 0 0,2-1 0,1 1 0,0-1 0,1-1 0,1 1 0,0 0 0,2-30 0,2 37 0,0 0 0,1 0 0,0 1 0,1-1 0,0 1 0,0 0 0,1 0 0,0 0 0,1 0 0,12-14 0,8-8 0,44-42 0,-61 65 0,103-95 20,76-83-1405,-163 156-5441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163 111 24575,'-7'0'0,"1"0"0,-1 1 0,1-1 0,-1 2 0,0-1 0,1 1 0,0 0 0,0 0 0,-1 0 0,-8 6 0,12-6 0,0 0 0,1 0 0,-1 0 0,0 0 0,1 1 0,0-1 0,0 1 0,0-1 0,0 1 0,0 0 0,0 0 0,1 0 0,-1 0 0,1 0 0,0 0 0,0 0 0,0 0 0,0 1 0,1-1 0,-1 0 0,1 0 0,0 7 0,1-3 0,0-1 0,0 1 0,0 0 0,1-1 0,0 0 0,1 1 0,-1-1 0,1 0 0,0 0 0,1 0 0,0-1 0,0 1 0,0-1 0,0 0 0,1 0 0,0 0 0,0-1 0,0 0 0,0 0 0,1 0 0,11 6 0,-8-5 0,1 0 0,-1-1 0,1-1 0,0 1 0,0-1 0,0-1 0,0 0 0,1 0 0,-1-1 0,0-1 0,1 1 0,-1-2 0,18-2 0,-23 2 0,0-1 0,0 0 0,0 0 0,0 0 0,-1-1 0,1 1 0,-1-1 0,1 0 0,-1-1 0,0 1 0,-1-1 0,1 0 0,-1 1 0,1-2 0,-1 1 0,0 0 0,0-1 0,-1 1 0,0-1 0,1 0 0,-2 0 0,1 0 0,1-5 0,-1 1 0,0 1 0,0 0 0,-1-1 0,0 1 0,-1-1 0,0 1 0,0-1 0,0 1 0,-2-1 0,1 1 0,-1 0 0,0-1 0,-5-13 0,2 14 0,1 0 0,-1 0 0,0 0 0,-1 0 0,0 1 0,0 0 0,-1 0 0,0 1 0,0 0 0,0 0 0,-1 0 0,-14-7 0,10 7 0,0 1 0,0 0 0,0 0 0,-1 2 0,0-1 0,1 2 0,-1 0 0,-20-1 0,27 3 5,0-1-1,1 2 0,-1-1 0,0 1 1,1 0-1,-1 0 0,1 0 0,0 1 1,-1 0-1,1 0 0,0 0 1,0 0-1,0 1 0,0 0 0,0 0 1,1 1-1,0-1 0,-1 1 1,1 0-1,0 0 0,1 0 0,-1 0 1,1 1-1,0 0 0,0 0 0,0-1 1,-3 10-1,3-5-91,1-1-1,-1 0 1,2 1 0,-1 0-1,1-1 1,0 1 0,1 0-1,0 0 1,1 0-1,-1-1 1,2 1 0,-1 0-1,1-1 1,0 1 0,1-1-1,6 14 1,16 21-6739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13 0,0 6 0,0 5 0,9 5 0,3-2 0,9-8 0,1-3 0,1-6 0,-4-9-8191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24575,'0'9'0,"0"13"0,0 6 0,4 9 0,3-3-8191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88 211 24575,'0'6'0,"0"0"0,0-1 0,1 1 0,-1 0 0,1 0 0,0 0 0,1 0 0,3 8 0,-4-11 0,1-1 0,0 1 0,0-1 0,0 1 0,1-1 0,-1 0 0,0 0 0,1 0 0,-1 0 0,1 0 0,0-1 0,0 1 0,-1-1 0,1 0 0,0 0 0,0 0 0,7 1 0,4 2 0,0-1 0,0 0 0,1-1 0,0-1 0,-1 0 0,22-2 0,-31 1 0,0-1 0,0 0 0,-1 0 0,1 0 0,-1 0 0,1-1 0,-1 1 0,1-1 0,-1-1 0,0 1 0,0 0 0,0-1 0,0 0 0,0 0 0,-1 0 0,1 0 0,-1-1 0,0 0 0,0 1 0,0-1 0,0 0 0,-1 0 0,3-6 0,-3 4 0,1 0 0,-1 0 0,0-1 0,-1 1 0,0-1 0,0 0 0,0 1 0,-1-1 0,1 0 0,-2 1 0,1-1 0,-1 0 0,0 1 0,0-1 0,-1 1 0,0-1 0,0 1 0,-1 0 0,0-1 0,0 1 0,0 1 0,0-1 0,-1 0 0,0 1 0,-9-10 0,4 7 0,0 0 0,0 0 0,0 1 0,-1 1 0,0-1 0,0 2 0,-1-1 0,1 1 0,-1 1 0,-1 0 0,1 0 0,0 1 0,-1 1 0,-12-2 0,19 4 0,-1 0 0,1 1 0,0-1 0,-1 1 0,1 0 0,-1 0 0,1 0 0,0 1 0,0 0 0,0 0 0,0 0 0,0 1 0,0 0 0,1 0 0,-1 0 0,1 0 0,0 1 0,0-1 0,0 1 0,0 0 0,1 0 0,0 1 0,-1-1 0,1 1 0,1-1 0,-3 7 0,-3 4 0,1 1 0,1 0 0,1 1 0,0 0 0,1-1 0,-4 35 0,7-24-85,1-1 0,1 0-1,2 0 1,0 0 0,2 0-1,1-1 1,1 1 0,1-1-1,1-1 1,1 0 0,1 0-1,1-1 1,1 0 0,2-1-1,31 38 1,-25-37-6741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24575,'84'-2'0,"-23"1"0,63 5 0,-122-4 0,0 0 0,0 0 0,0 0 0,0 1 0,0-1 0,1 0 0,-1 1 0,0-1 0,0 1 0,0 0 0,0 0 0,0 0 0,0 0 0,-1 0 0,1 0 0,0 0 0,0 1 0,-1-1 0,1 1 0,-1-1 0,1 1 0,-1 0 0,0-1 0,1 1 0,-1 0 0,0 0 0,0 0 0,0 0 0,-1 0 0,1 0 0,0 2 0,-1 4 0,0-1 0,0 1 0,-1-1 0,0 0 0,0 1 0,-1-1 0,-4 10 0,0 7 0,0 0 0,1 1 0,1-1 0,1 1 0,1 0 0,2 41 0,1-59 0,-1 1 0,1-1 0,1 1 0,-1-1 0,2 0 0,-1 1 0,1-1 0,0 0 0,0 0 0,0-1 0,1 1 0,0-1 0,1 0 0,0 0 0,0 0 0,0 0 0,0-1 0,1 0 0,0 0 0,0-1 0,0 1 0,13 6 0,26 4-1365,-2-7-5461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24575,'0'-46'0,"0"31"0,0 24 0,0 2 0,1 0 0,1 0 0,-1 0 0,2 0 0,-1 0 0,1-1 0,1 1 0,0-1 0,1 0 0,0 0 0,0-1 0,1 1 0,0-1 0,1 0 0,0-1 0,12 13 0,-12-15 0,-1-1 0,1 0 0,0 0 0,1 0 0,-1 0 0,1-1 0,0-1 0,0 1 0,0-1 0,0-1 0,0 1 0,1-1 0,-1-1 0,1 0 0,0 0 0,-1 0 0,1-1 0,0-1 0,-1 1 0,1-1 0,14-4 0,-16 3 0,0 0 0,-1-1 0,1 0 0,0 0 0,-1 0 0,0-1 0,0 0 0,0 0 0,0-1 0,0 1 0,-1-1 0,0-1 0,0 1 0,5-8 0,0-2 0,-2-1 0,0 1 0,0-1 0,7-25 0,-15 94 0,1-37-273,2 0 0,0 0 0,0 0 0,12 28 0,6 7-6553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24575,'-5'0'0,"-1"1"0,1-1 0,0 1 0,0 0 0,-1 1 0,1 0 0,0-1 0,0 2 0,0-1 0,1 0 0,-1 1 0,1 0 0,-1 0 0,1 1 0,0-1 0,0 1 0,0 0 0,1 0 0,-1 0 0,1 0 0,0 0 0,0 1 0,1 0 0,-1-1 0,1 1 0,-3 9 0,-1 3 0,1 0 0,1 0 0,0 0 0,2 0 0,0 1 0,0 34 0,2-40 0,1 0 0,1-1 0,-1 1 0,2-1 0,0 1 0,0-1 0,1 0 0,0 0 0,1 0 0,0-1 0,1 1 0,0-1 0,0-1 0,1 1 0,1-1 0,-1 0 0,2-1 0,-1 0 0,1 0 0,0-1 0,1 0 0,-1 0 0,15 6 0,-12-7 0,0-1 0,1-1 0,-1 1 0,1-2 0,0 0 0,23 2 0,-31-4 0,-1-1 0,0 0 0,0 0 0,0-1 0,0 1 0,0-1 0,0 0 0,0 0 0,0-1 0,0 1 0,5-3 0,-7 2 0,0 1 0,0-1 0,0 0 0,0 0 0,0 0 0,-1 0 0,1 0 0,0 0 0,-1 0 0,1 0 0,-1-1 0,0 1 0,0-1 0,0 1 0,0-1 0,0 1 0,-1-1 0,1 1 0,-1-4 0,1-1 0,-1 0 0,-1 0 0,0 0 0,0 0 0,0 0 0,-1 0 0,0 1 0,0-1 0,0 0 0,-1 1 0,0 0 0,-1-1 0,1 1 0,-1 1 0,0-1 0,0 0 0,-1 1 0,0 0 0,0 0 0,-8-6 0,4 3 0,-2 0 0,1 1 0,-1 0 0,0 0 0,0 1 0,-1 0 0,1 1 0,-1 1 0,-1 0 0,-18-4 0,21 7-151,-1 0-1,1 1 0,-1 0 0,1 1 1,0 0-1,-1 1 0,1 0 1,-15 5-1,-15 10-6674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24575,'-2'1'0,"0"-1"0,0 1 0,0-1 0,0 1 0,0 0 0,1 0 0,-1 0 0,0 0 0,0 0 0,1 0 0,-1 1 0,1-1 0,-1 1 0,1-1 0,-1 1 0,1-1 0,0 1 0,0 0 0,0-1 0,0 1 0,0 0 0,0 0 0,0 0 0,0 0 0,1 0 0,-1 0 0,0 4 0,-2 7 0,1 1 0,-2 25 0,3-22 0,1 1 0,0 0 0,2 0 0,0-1 0,7 27 0,-6-33 0,0-1 0,1 0 0,0 0 0,0 0 0,1-1 0,1 0 0,-1 0 0,1 0 0,1 0 0,9 8 0,-14-15 0,0 0 0,0 0 0,0 0 0,0-1 0,0 1 0,1-1 0,-1 1 0,0-1 0,1 0 0,0 0 0,-1 0 0,1-1 0,-1 1 0,1 0 0,0-1 0,0 0 0,-1 0 0,1 0 0,3 0 0,-2-1 0,0 0 0,0 0 0,0 0 0,0-1 0,0 1 0,0-1 0,0 0 0,-1 0 0,1-1 0,-1 1 0,4-4 0,5-5 0,0-1 0,-2-1 0,1 0 0,16-27 0,-20 28 0,0 1 0,1-1 0,1 2 0,16-17 0,-23 25 0,0 0 0,0 0 0,1 0 0,-1 0 0,1 1 0,-1-1 0,1 1 0,0-1 0,0 1 0,0 0 0,-1 0 0,1 1 0,0-1 0,0 1 0,0-1 0,0 1 0,0 0 0,0 0 0,0 0 0,0 0 0,0 1 0,0-1 0,0 1 0,0 0 0,0 0 0,0 0 0,3 2 0,0 1 7,0 0 0,0 0 0,0 1 0,-1 0 0,1 1 1,-1-1-1,-1 1 0,1 0 0,-1 0 0,0 0 0,0 1 0,-1-1 0,0 1 0,0 0 0,0 0 0,2 14 0,2 9-502,-1 0 0,2 51 0,-5-30-6331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24575,'40'0'0,"0"-1"0,0-2 0,65-13 0,-93 13 0,-1 0 0,1-1 0,0 0 0,-1-1 0,0 0 0,0-1 0,-1 0 0,1-1 0,-1 0 0,-1 0 0,1-1 0,-1-1 0,-1 1 0,1-1 0,-2-1 0,9-12 0,-10 11 0,0-1 0,-1 0 0,0-1 0,-1 1 0,-1-1 0,0 1 0,0-1 0,-1 0 0,-1 0 0,0-17 0,-1 24 0,-1 1 0,1-1 0,-1 0 0,0 1 0,-1-1 0,1 1 0,-1-1 0,0 1 0,-1 0 0,1 0 0,-5-7 0,5 9 0,-1 0 0,1 1 0,-1-1 0,0 1 0,0-1 0,0 1 0,0 0 0,0 0 0,0 0 0,0 1 0,-1-1 0,1 1 0,-1-1 0,1 1 0,-1 1 0,1-1 0,-1 0 0,-7 0 0,7 1 0,0 0 0,0 0 0,0 0 0,0 1 0,0-1 0,0 1 0,0 0 0,0 0 0,0 0 0,0 0 0,0 1 0,1 0 0,-1 0 0,0 0 0,1 0 0,0 0 0,0 1 0,-1-1 0,1 1 0,1 0 0,-1 0 0,0 0 0,1 1 0,-1-1 0,1 0 0,0 1 0,0-1 0,1 1 0,-1 0 0,1 0 0,-2 5 0,-2 12 0,1 0 0,1 0 0,1 1 0,1 37 0,1-54 0,6 727-1365,-6-690-5461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24575,'9'0'0,"8"0"0,9 0 0,15 0 0,10 0 0,9 0 0,9 0 0,-3 5 0,-13 1-8191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2 24575,'-36'0'0,"-13"-1"0,-1 2 0,1 2 0,-57 11 0,94-11 0,0-1 0,0 2 0,1-1 0,0 1 0,0 1 0,0 0 0,0 1 0,0 0 0,1 1 0,0 0 0,1 0 0,0 1 0,0 0 0,0 1 0,1 0 0,1 0 0,-1 1 0,-7 13 0,13-20 0,1-1 0,0 1 0,0-1 0,-1 1 0,2 0 0,-1-1 0,0 1 0,0 0 0,1 0 0,0 0 0,-1 0 0,1-1 0,0 1 0,0 0 0,1 4 0,0-5 0,0 0 0,0 0 0,0 0 0,0 0 0,0-1 0,0 1 0,0 0 0,0-1 0,1 1 0,-1-1 0,1 1 0,-1-1 0,1 0 0,-1 0 0,1 0 0,3 2 0,6 1 0,1 0 0,-1 0 0,0-2 0,1 1 0,23 0 0,-17-1 0,27 4 0,0 1 0,69 20 0,-100-22 0,0 0 0,0 1 0,-1 1 0,0 0 0,0 0 0,-1 1 0,0 1 0,0 0 0,-1 1 0,0 0 0,18 23 0,-20-22 0,-1 1 0,0 1 0,-1 0 0,0 0 0,-1 0 0,0 0 0,-2 1 0,1 0 0,-1 0 0,2 19 0,-5-23 0,-1 0 0,0 0 0,0 0 0,-1 0 0,0 0 0,0-1 0,-1 1 0,-1 0 0,0-1 0,0 1 0,-1-1 0,0 0 0,0 0 0,-1-1 0,0 1 0,-7 8 0,-7 7 0,-1-1 0,-1-1 0,-1-1 0,-1 0 0,-1-2 0,-1-1 0,0-1 0,-2 0 0,1-3 0,-2 0 0,0-1 0,-38 11 0,56-22 0,1 0 0,-1 0 0,1-1 0,-1 0 0,0 0 0,-19-3 0,25 2 0,0-1 0,0 0 0,1 0 0,-1 0 0,0 0 0,1-1 0,-1 1 0,1-1 0,-1 0 0,1 0 0,0 0 0,0-1 0,0 1 0,0-1 0,0 1 0,1-1 0,-1 0 0,1 0 0,0-1 0,-3-3 0,4 5 0,0 0 0,0 0 0,0 0 0,0 0 0,1 0 0,-1 0 0,1 0 0,-1 0 0,1-1 0,0 1 0,0 0 0,0 0 0,0-1 0,0 1 0,0 0 0,1 0 0,-1 0 0,1 0 0,-1-1 0,3-3 0,-1 3 0,0-1 0,1 0 0,0 1 0,-1 0 0,1-1 0,1 1 0,-1 0 0,0 1 0,1-1 0,3-2 0,5-2 0,0 1 0,-1 0 0,2 1 0,-1 1 0,1 0 0,14-3 0,-15 5 0,0 1 0,0 0 0,0 1 0,0 1 0,0 0 0,1 0 0,-1 1 0,-1 1 0,1 0 0,0 1 0,-1 0 0,18 8 0,9 9 0,-1 1 0,42 33 0,-19-13 0,40 28-1365,-63-43-5461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3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24575,'-1'57'0,"6"119"0,-3-158 0,1 0 0,0 0 0,2 0 0,0 0 0,0-1 0,2 0 0,12 23 0,-17-35 0,1-1 0,-1 0 0,1-1 0,0 1 0,0 0 0,1-1 0,-1 1 0,1-1 0,0 0 0,-1 0 0,1-1 0,1 1 0,-1-1 0,0 0 0,0 0 0,1 0 0,0-1 0,-1 1 0,1-1 0,-1 0 0,1-1 0,0 1 0,0-1 0,0 0 0,-1 0 0,1 0 0,0-1 0,8-1 0,-1-1 0,-1-1 0,0 0 0,0 0 0,0-1 0,0 0 0,0-1 0,-1-1 0,0 1 0,-1-2 0,13-10 0,-11 5 0,0 1 0,-1-1 0,0-1 0,-1 0 0,0 0 0,-2-1 0,1 0 0,-2-1 0,0 1 0,-1-1 0,4-18 0,-5 20 0,-2 14 0,-2 22 0,0-17 0,-1 10 0,1 0 0,1 0 0,0 0 0,1 0 0,0 0 0,1 0 0,6 15 0,-7-25 0,0 1 0,1-1 0,0 1 0,0-1 0,0 0 0,1 0 0,0 0 0,0-1 0,0 1 0,0-1 0,1 0 0,-1 0 0,1 0 0,0-1 0,0 0 0,1 0 0,-1 0 0,1 0 0,-1-1 0,1 0 0,6 1 0,0 0 0,1 0 0,-1-1 0,1 0 0,-1-1 0,1-1 0,0 0 0,-1 0 0,1-2 0,0 1 0,-1-2 0,1 1 0,17-8 0,-22 7 0,-1-1 0,0 0 0,1 0 0,-1-1 0,-1 0 0,1 0 0,-1 0 0,0-1 0,0 0 0,0-1 0,-1 1 0,0-1 0,0 0 0,-1 0 0,0 0 0,0-1 0,-1 1 0,0-1 0,0 0 0,2-11 0,-1 4 0,-1 0 0,0-1 0,-1 1 0,-1-1 0,0 0 0,-1 0 0,-1 1 0,-5-30 0,4 38 0,0-1 0,0 1 0,-1 0 0,0 0 0,0 1 0,-1-1 0,0 1 0,0-1 0,-1 1 0,1 0 0,-1 1 0,-1-1 0,1 1 0,-1 0 0,0 1 0,0-1 0,0 1 0,0 0 0,-1 1 0,-11-6 0,9 6 0,0 0 0,0 0 0,0 1 0,0 0 0,0 0 0,0 1 0,0 1 0,-1-1 0,1 1 0,0 1 0,-1 0 0,1 0 0,0 1 0,0 0 0,-14 5 0,16-4 0,0 0 0,1 1 0,-1 0 0,1 0 0,0 0 0,0 1 0,0-1 0,1 1 0,0 1 0,0-1 0,0 1 0,1 0 0,-1 0 0,1 0 0,1 0 0,-1 1 0,1 0 0,1 0 0,-1 0 0,-1 8 0,1-6 0,1 0 0,0 1 0,1-1 0,-1 1 0,2-1 0,0 1 0,0 0 0,0-1 0,2 1 0,-1-1 0,1 0 0,0 1 0,1-1 0,0 0 0,0 0 0,1 0 0,1-1 0,-1 1 0,1-1 0,0 0 0,1 0 0,0-1 0,0 0 0,1 0 0,0 0 0,0-1 0,1 0 0,-1 0 0,1-1 0,1 0 0,8 4 0,-5-3 0,1-1 0,-1 0 0,1-1 0,0 0 0,1-1 0,-1-1 0,0 0 0,1-1 0,0 0 0,-1-1 0,1-1 0,-1 0 0,23-5 0,-28 4 0,0 0 0,1-1 0,-1 0 0,-1-1 0,1 1 0,0-2 0,-1 1 0,0-1 0,0 0 0,0 0 0,-1-1 0,1 0 0,-2 0 0,1-1 0,0 1 0,-1-1 0,-1-1 0,1 1 0,-1-1 0,0 1 0,-1-1 0,5-14 0,-2-1 0,-1 0 0,-1-1 0,-2 1 0,0-1 0,-1 0 0,-1 1 0,-4-25 0,1 138 0,7-67 0,1-1 0,0 1 0,2-2 0,1 1 0,1-1 0,0 0 0,2-1 0,0 0 0,1 0 0,1-2 0,19 22 0,-27-35-170,0 1-1,0-1 0,1 0 1,0 0-1,0 0 0,0-1 1,10 5-1,9 2-6655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24575,'-4'0'0,"-16"0"0,-18 9 0,-12 17 0,3 9 0,9 7 0,11 1 0,10 3 0,8 7 0,10 4 0,15-3 0,13-11 0,6 1 0,11-7 0,8-1 0,-7-6-8191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24575,'0'-5'0,"5"8"0,1 8 0,9 2 0,1 17 0,9 13 0,-2 4 0,11 2 0,-2 3 0,4-8 0,-5 3 0,2-3 0,-5-8-8191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24575,'-5'0'0,"-14"0"0,-19 0 0,-3 14 0,-3 4 0,6 13 0,-5 2 0,5 4 0,5-5 0,7 7 0,0-4 0,4 7 0,-4 4 0,3-5-8191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24575,'9'0'0,"-1"1"0,1 1 0,-1 0 0,1 0 0,-1 1 0,0 0 0,0 0 0,0 1 0,0 0 0,-1 0 0,0 1 0,0 0 0,0 0 0,7 7 0,7 7 0,-2 2 0,0-1 0,16 26 0,-11-13 0,-2 1 0,-2 1 0,-1 1 0,23 62 0,-34-75 0,0 1 0,-2 1 0,-1-1 0,0 1 0,-2 0 0,-1 0 0,-1 0 0,-4 42 0,2-61 12,1 0 0,-2-1 0,1 1 0,-1 0 0,0-1 0,0 1 0,0-1 0,-1 1 0,-5 7 0,6-10-111,-1 0 0,1 0 0,-1 0 0,0 0 0,0-1 0,-1 1 0,1-1 0,0 0 0,-1 0 0,1 0 0,-1-1 0,0 1 0,0-1 0,-6 2 0,-21 2-6727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24575,'18'0'0,"16"0"0,6 0 0,10 5 0,-3 1-8191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2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24575,'9'0'0,"22"0"0,9 0 0,8 0 0,0 0 0,-8 10 0,-1 2 0,-8 0-8191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24575,'0'396'0,"0"-744"0,0 329 0,1 0 0,1 0 0,1 0 0,1 1 0,11-36 0,-13 47 0,0 1 0,1-1 0,0 0 0,1 1 0,-1 0 0,1-1 0,1 2 0,-1-1 0,1 0 0,0 1 0,0 0 0,0 0 0,1 0 0,0 1 0,0 0 0,0 0 0,0 0 0,12-4 0,-1 3 0,-1 1 0,1 0 0,26-1 0,-36 4 0,1 1 0,-1 0 0,1 0 0,-1 0 0,0 1 0,1 0 0,-1 1 0,0 0 0,0 0 0,11 4 0,-17-5 0,0 0 0,0-1 0,0 1 0,0 0 0,1 0 0,-1 0 0,0 0 0,-1 0 0,1 0 0,0 0 0,0 0 0,0 0 0,-1 1 0,1-1 0,0 0 0,-1 0 0,1 1 0,-1-1 0,1 0 0,-1 1 0,0-1 0,0 0 0,0 1 0,0-1 0,0 3 0,0 0 0,-1 0 0,0 0 0,0 0 0,0-1 0,-1 1 0,1 0 0,-1-1 0,-4 8 0,-4 3 0,-1-1 0,0 0 0,-14 13 0,8-9 0,-20 22 0,36-39 0,1 1 0,0-1 0,-1 1 0,1-1 0,0 1 0,0-1 0,0 1 0,-1-1 0,1 1 0,0 0 0,0-1 0,0 1 0,0-1 0,0 1 0,0-1 0,0 1 0,0 0 0,0-1 0,0 1 0,1-1 0,-1 1 0,0-1 0,0 1 0,0 0 0,1-1 0,-1 1 0,0-1 0,1 0 0,-1 1 0,0-1 0,1 1 0,-1-1 0,1 1 0,-1-1 0,1 0 0,-1 1 0,1-1 0,-1 0 0,1 1 0,-1-1 0,1 0 0,-1 0 0,1 0 0,-1 1 0,1-1 0,0 0 0,34 8 0,-28-7 0,5 1 0,-1 0 0,1 1 0,-1 1 0,1 0 0,-1 1 0,-1 0 0,20 12 0,-26-15 0,0 1 0,-1 0 0,0 0 0,1 0 0,-1 0 0,0 0 0,-1 0 0,1 1 0,0 0 0,-1-1 0,0 1 0,0 0 0,0 0 0,-1 0 0,1 1 0,-1-1 0,0 0 0,0 0 0,0 1 0,-1-1 0,1 1 0,-1-1 0,0 0 0,-2 9 0,1-9 0,0 0 0,0 1 0,-1-1 0,0-1 0,1 1 0,-2 0 0,1 0 0,0-1 0,-1 1 0,1-1 0,-1 0 0,0 1 0,0-2 0,-1 1 0,1 0 0,0 0 0,-1-1 0,0 0 0,1 0 0,-1 0 0,0 0 0,0-1 0,0 1 0,0-1 0,-7 1 0,-10 3 0,-1-1 0,0-2 0,-35 1 0,41-2 0,-26 0-1365,13-2-5461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24575,'-7'0'0,"1"-1"0,0 2 0,0-1 0,0 1 0,0 0 0,0 0 0,0 0 0,0 1 0,0 0 0,0 0 0,0 1 0,1-1 0,-1 1 0,1 1 0,0-1 0,0 1 0,0 0 0,0 0 0,1 0 0,-7 8 0,2 0 0,1 0 0,0 0 0,1 1 0,0 0 0,1 0 0,1 1 0,0-1 0,0 1 0,2 0 0,-4 23 0,4-20 0,2 0 0,0 1 0,1-1 0,0 1 0,2-1 0,0 0 0,0 0 0,9 27 0,-8-37 9,0 1 1,1-1-1,-1 0 0,2-1 0,-1 1 1,0-1-1,1 0 0,0 0 0,1 0 0,-1-1 1,1 0-1,7 5 0,-2-3-221,-1 0 0,1-1 0,1 0-1,-1-1 1,1 0 0,19 5 0,9-1-6614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4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24575,'0'-6'0,"0"13"0,1 5 0,1 1 0,-1-1 0,6 17 0,-4-24 0,0 1 0,0-1 0,0 0 0,1 0 0,0 0 0,0-1 0,0 0 0,1 1 0,-1-1 0,1-1 0,0 1 0,0-1 0,0 1 0,1-2 0,-1 1 0,1 0 0,0-1 0,0 0 0,-1-1 0,13 3 0,-13-4 0,0 1 0,0-1 0,0 0 0,0 0 0,1 0 0,-1 0 0,0-1 0,0 0 0,0 0 0,0-1 0,-1 1 0,1-1 0,0 0 0,0-1 0,-1 1 0,0-1 0,1 0 0,-1 0 0,0 0 0,0 0 0,-1-1 0,1 1 0,-1-1 0,1 0 0,2-5 0,18-52 0,-13 30 0,-8 26 0,-1 9 0,0 6 13,0 0 0,1 0 0,0 0-1,0-1 1,1 1 0,7 14 0,38 53-779,-38-61 77,16 25-6137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4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24575,'0'-9'0,"0"1"0,0 7 0,0 13 0,0 9 0,0 10 0,0 8 0,0 3 0,0 4 0,0-2 0,0 0 0,0 3 0,0-2 0,0 5 0,0-2 0,5 0 0,1-7-8191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90 24575,'-3'0'0,"0"1"0,1-1 0,-1 1 0,0 0 0,0-1 0,1 2 0,-1-1 0,1 0 0,-1 0 0,1 1 0,-1-1 0,1 1 0,0 0 0,0 0 0,0 0 0,0 0 0,0 0 0,0 0 0,0 0 0,1 1 0,-1-1 0,1 0 0,-1 1 0,1 0 0,0-1 0,0 1 0,0 3 0,-4 9 0,1 0 0,1 1 0,-2 23 0,4-35 0,-1 11 0,1-1 0,0 1 0,1 0 0,1 0 0,3 18 0,-3-29 0,0 0 0,0 1 0,0-1 0,1 0 0,-1-1 0,1 1 0,0 0 0,0 0 0,0-1 0,1 1 0,-1-1 0,1 0 0,0 1 0,0-1 0,0-1 0,0 1 0,1 0 0,-1-1 0,1 0 0,0 0 0,-1 0 0,1 0 0,6 2 0,1-1 0,0 0 0,0-1 0,1-1 0,-1 1 0,1-2 0,-1 0 0,1 0 0,-1-1 0,1 0 0,-1-1 0,1 0 0,16-7 0,-19 6 0,0 0 0,0-1 0,-1 0 0,1-1 0,-1 0 0,0 0 0,0-1 0,-1 0 0,1 0 0,-1-1 0,-1 0 0,1 0 0,-1 0 0,-1-1 0,7-11 0,-6 7 0,0 0 0,-1 0 0,0-1 0,-1 0 0,0 0 0,-1-1 0,-1 1 0,0-1 0,0-14 0,-2 21 0,0 1 0,-1 0 0,0 0 0,0-1 0,0 1 0,-1 0 0,1 0 0,-2 0 0,1 0 0,-1 1 0,1-1 0,-2 1 0,1-1 0,0 1 0,-1 0 0,0 0 0,-1 1 0,1-1 0,-1 1 0,1 0 0,-9-5 0,4 4 15,0 0 0,0 0 0,-1 1 0,1 1 0,-1 0 0,0 0 0,-16-2 0,-1 1-758,-44 1 1,22 4-6084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24575,'-4'0'0,"0"0"0,0 1 0,0-1 0,0 1 0,0 0 0,0 0 0,0 0 0,1 1 0,-1-1 0,0 1 0,1 0 0,-1 0 0,1 0 0,-1 0 0,1 1 0,0-1 0,0 1 0,0 0 0,1 0 0,-1 0 0,1 0 0,-1 0 0,1 1 0,0-1 0,0 1 0,1-1 0,-1 1 0,1 0 0,0 0 0,0 0 0,0-1 0,0 1 0,1 0 0,-1 0 0,1 0 0,0 0 0,0 0 0,1 0 0,-1 0 0,1 0 0,0 0 0,0 0 0,0 0 0,0 0 0,1-1 0,0 1 0,0 0 0,0-1 0,0 0 0,0 1 0,5 5 0,10 5 0,7 9 0,-23-21 0,0-1 0,-1 1 0,1-1 0,-1 1 0,1-1 0,-1 1 0,0-1 0,0 1 0,1-1 0,-1 1 0,0-1 0,0 1 0,-1-1 0,1 1 0,0 0 0,0-1 0,-1 1 0,1-1 0,-1 1 0,-1 2 0,-5 13 0,1-6 0,0 1 0,2 1 0,-1-1 0,-3 23 0,7-32 0,1 0 0,-1 0 0,1 0 0,0 0 0,0 0 0,1 0 0,-1 0 0,1 0 0,-1 0 0,1 0 0,0 0 0,0 0 0,0 0 0,0 0 0,1-1 0,-1 1 0,1 0 0,0-1 0,0 1 0,0-1 0,0 0 0,0 1 0,0-1 0,0 0 0,1-1 0,2 3 0,6 2 9,0-1 0,0 0 1,1-1-1,0 0 0,-1-1 0,1 0 0,0-1 0,17 1 0,105 0-650,-101-4-165,28 0-6020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50 138 24575,'0'0'0,"0"1"0,-1 0 0,1 0 0,-1 0 0,1 0 0,-1 0 0,1-1 0,-1 1 0,1 0 0,-1 0 0,0-1 0,1 1 0,-1 0 0,0-1 0,0 1 0,-1 0 0,-8 9 0,6-4 0,0 1 0,1 0 0,0 0 0,0 1 0,0-1 0,1 0 0,0 1 0,1 0 0,0-1 0,0 1 0,0 8 0,1-12 0,0-1 0,0 1 0,0 0 0,1-1 0,-1 1 0,1-1 0,0 1 0,0-1 0,0 1 0,0-1 0,1 1 0,0-1 0,-1 0 0,1 0 0,0 0 0,1 0 0,-1 0 0,0 0 0,1-1 0,0 1 0,-1-1 0,1 0 0,0 0 0,0 0 0,5 3 0,2-2 0,-1 1 0,1-2 0,0 1 0,0-1 0,0-1 0,0 0 0,0 0 0,0-1 0,1-1 0,-1 1 0,0-2 0,0 1 0,0-1 0,0-1 0,-1 0 0,17-7 0,-20 8 0,-1-1 0,1 0 0,-1 0 0,0-1 0,0 1 0,0-1 0,0 0 0,-1 0 0,0-1 0,0 0 0,0 1 0,0-1 0,-1 0 0,0-1 0,0 1 0,0-1 0,0 1 0,-1-1 0,0 0 0,0 0 0,-1 0 0,0 0 0,0 0 0,0 0 0,-1 0 0,0 0 0,0 0 0,-1-10 0,-1 3 0,-1 1 0,0-1 0,-1 1 0,0 0 0,-1 0 0,-1 0 0,0 1 0,-12-18 0,16 24 0,-1 1 0,0 1 0,0-1 0,0 0 0,-1 1 0,1-1 0,-1 1 0,0 0 0,0 0 0,0 1 0,0-1 0,0 1 0,0 0 0,-1 0 0,1 0 0,-1 1 0,0-1 0,1 1 0,-1 0 0,0 1 0,0-1 0,0 1 0,1 0 0,-1 0 0,-8 1 0,5 1 0,1 1 0,0 0 0,-1 0 0,1 0 0,1 1 0,-1-1 0,0 2 0,1-1 0,0 1 0,0 0 0,0 0 0,1 1 0,-6 7 0,4-5 0,1 1 0,0 0 0,1 0 0,0 1 0,0 0 0,1-1 0,0 2 0,1-1 0,-3 14 0,5-17 0,-1 0 0,2 0 0,-1 0 0,1 1 0,0-1 0,1 0 0,-1 0 0,2 0 0,-1 0 0,1 0 0,0 0 0,0 0 0,5 11 0,-4-14 0,1 1 0,-1 0 0,1-1 0,-1 1 0,1-1 0,0 0 0,1-1 0,-1 1 0,1-1 0,0 1 0,-1-1 0,1-1 0,1 1 0,-1-1 0,0 0 0,1 0 0,-1 0 0,12 1 0,-9-1 0,0-1 0,0 0 0,1-1 0,-1 0 0,0 0 0,1 0 0,-1-1 0,0-1 0,0 1 0,0-1 0,0-1 0,0 0 0,0 0 0,-1 0 0,1-1 0,-1 0 0,0 0 0,0-1 0,12-10 0,-12 8 0,0-1 0,-1 0 0,0 0 0,0 0 0,0-1 0,-1 0 0,-1 0 0,1 0 0,-2 0 0,1-1 0,-1 0 0,-1 0 0,1 0 0,-2 0 0,2-19 0,-3 21 0,0 0 0,0 0 0,-1 0 0,0 1 0,0-1 0,-1 0 0,-2-8 0,4 16 0,0 0 0,0 0 0,0-1 0,0 1 0,0 0 0,0 0 0,0 0 0,0-1 0,0 1 0,0 0 0,0 0 0,0 0 0,0-1 0,0 1 0,-1 0 0,1 0 0,0 0 0,0-1 0,0 1 0,0 0 0,0 0 0,-1 0 0,1 0 0,0 0 0,0-1 0,0 1 0,0 0 0,-1 0 0,1 0 0,0 0 0,0 0 0,0 0 0,-1 0 0,1 0 0,0 0 0,0 0 0,0 0 0,-1 0 0,1 0 0,0 0 0,0 0 0,0 0 0,-1 0 0,1 0 0,0 0 0,0 0 0,-1 0 0,1 0 0,0 0 0,0 0 0,-6 14 0,-1 21 0,4-14 0,2-1 0,0 1 0,2 0 0,0 0 0,1 0 0,1-1 0,1 1 0,1-1 0,9 25 0,-11-40-124,-1-1 0,1 1 0,0-1 0,0 0 0,0 0 0,0 0-1,1 0 1,0 0 0,0-1 0,6 5 0,12 5-6702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24575,'0'-4'0,"5"-2"0,15 0 0,13 1 0,10 2 0,-1-8 0,-9 2 0,-10 3-8191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24575,'9'0'0,"13"0"0,15 0 0,12 0 0,6 0 0,3 0 0,-8 0-8191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24575,'-1'0'0,"1"0"0,-1 0 0,0 1 0,0-1 0,1 0 0,-1 0 0,0 1 0,1-1 0,-1 0 0,0 1 0,1-1 0,-1 1 0,0-1 0,1 1 0,-1-1 0,1 1 0,-1-1 0,1 1 0,-1-1 0,1 1 0,-1 0 0,1-1 0,0 1 0,-1 0 0,1 0 0,0-1 0,-1 2 0,-3 22 0,3-20 0,-1 7 0,1 0 0,0 0 0,1 0 0,0 1 0,1-1 0,0 0 0,5 21 0,-4-26 0,1 0 0,-1 0 0,1-1 0,0 1 0,1-1 0,-1 1 0,1-1 0,0 0 0,0-1 0,1 1 0,0-1 0,-1 0 0,1 0 0,1 0 0,8 5 0,-2-3 0,0 0 0,1-1 0,0 0 0,0-1 0,0-1 0,1 0 0,21 2 0,-25-4 0,0 0 0,0-1 0,-1 0 0,1-1 0,0 0 0,0 0 0,0-1 0,-1 0 0,1-1 0,-1 0 0,12-6 0,-17 6 0,0 1 0,-1-1 0,1-1 0,-1 1 0,1 0 0,-1-1 0,0 0 0,0 1 0,-1-1 0,1 0 0,-1-1 0,0 1 0,0 0 0,0-1 0,-1 1 0,0-1 0,1 1 0,-2-1 0,1 0 0,0 1 0,-1-1 0,0-9 0,0 8 0,-1 0 0,1 0 0,-1 0 0,0 0 0,-1 0 0,1 0 0,-1 0 0,0 0 0,-1 1 0,1-1 0,-1 1 0,0 0 0,-1 0 0,1 0 0,-1 0 0,0 0 0,-8-6 0,2 4-72,-1 1 1,0 1-1,0 0 0,-1 0 0,0 1 0,0 0 0,0 1 0,0 1 1,0 0-1,-1 1 0,1 0 0,0 0 0,-1 2 0,1-1 0,-1 2 1,1-1-1,0 2 0,-14 4 0,-1 4-6754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24575,'10'0'0,"16"0"0,13 9 0,0 8 0,8 10 0,-5 14 0,4 10 0,-5 0 0,-1 1 0,-7 1 0,-9 0 0,-9 1 0,-6-5 0,-6-1 0,-7-9 0,-3-1 0,-1-8-8191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24575,'-11'0'0,"1"0"0,0 1 0,0 1 0,-1 0 0,1 0 0,1 1 0,-15 5 0,21-7 0,0 0 0,0 1 0,0-1 0,0 1 0,1 0 0,-1 0 0,0 0 0,1 0 0,-1 0 0,1 1 0,0-1 0,0 1 0,0-1 0,0 1 0,0 0 0,1 0 0,-1 0 0,1 0 0,0 0 0,0 0 0,0 0 0,0 0 0,0 1 0,1-1 0,-1 0 0,1 7 0,0-8 0,0 0 0,1 0 0,-1 1 0,0-1 0,1 0 0,0 0 0,-1 0 0,1 1 0,0-1 0,0 0 0,0 0 0,1 0 0,-1 0 0,0-1 0,1 1 0,-1 0 0,1-1 0,0 1 0,2 1 0,3 2 0,0-1 0,0 0 0,1-1 0,9 4 0,-10-4 0,1 0 0,-1 0 0,0 1 0,13 8 0,-18-10 0,0-1 0,0 1 0,0 0 0,-1 0 0,1 0 0,-1 0 0,1 0 0,-1 1 0,0-1 0,0 0 0,0 0 0,0 1 0,0-1 0,0 1 0,-1-1 0,1 1 0,-1-1 0,0 1 0,1 4 0,-4 28 0,1-30 0,1 0 0,0 1 0,1-1 0,-1 0 0,1 0 0,0 0 0,1 1 0,-1-1 0,1 0 0,0 0 0,0 0 0,1 0 0,-1 0 0,1 0 0,0 0 0,1 0 0,3 5 0,-1-4 9,1 0 1,1-1-1,-1 0 0,1 0 0,0 0 1,0-1-1,0 0 0,1 0 0,-1-1 0,1 0 1,0 0-1,8 1 0,-6-1-158,1-1 1,-1-1-1,0 0 1,0 0-1,1-1 1,-1 0-1,1 0 1,-1-2-1,13-2 1,7-6-6678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24575,'0'4'0,"0"16"0,9 18 0,3 7 0,9 10 0,1 4 0,1-7 0,-4-13-8191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24575,'0'-5'0,"5"4"0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24575,'5'-21'0,"0"17"0,1 13 0,13 57 0,-14-44 0,1 1 0,1-1 0,1 0 0,1-1 0,1 0 0,18 28 0,-27-46 0,1-1 0,-1 0 0,1 0 0,-1 0 0,1-1 0,0 1 0,0 0 0,0-1 0,0 1 0,0-1 0,0 1 0,0-1 0,1 0 0,-1 0 0,0 0 0,1 0 0,-1-1 0,0 1 0,1 0 0,-1-1 0,4 0 0,-4 0 0,1-1 0,-1 0 0,0 1 0,0-1 0,0 0 0,0-1 0,0 1 0,0 0 0,0 0 0,-1-1 0,1 1 0,0-1 0,-1 0 0,1 1 0,-1-1 0,1 0 0,-1 0 0,0 0 0,0 0 0,0 0 0,0 0 0,0 0 0,0-4 0,5-11 23,-1 0 0,-1 0 1,-1-1-1,2-28 0,-3-71-1367,-2 113 1207,-1-24-6689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4 282 24575,'-1'91'0,"-1"-35"0,10 108 0,-3-146 0,-5-18 0,0 0 0,0 1 0,1-1 0,-1 0 0,0 0 0,0 0 0,0 0 0,0 0 0,0 0 0,0 0 0,0 1 0,1-1 0,-1 0 0,0 0 0,0 0 0,0 0 0,0 0 0,0 0 0,1 0 0,-1 0 0,0 0 0,0 0 0,0 0 0,0 0 0,1 0 0,-1 0 0,0 0 0,0 0 0,0 0 0,0 0 0,1 0 0,-1 0 0,0 0 0,0 0 0,0 0 0,0 0 0,0 0 0,1 0 0,-1 0 0,0-1 0,0 1 0,0 0 0,0 0 0,0 0 0,0 0 0,1 0 0,13-31 0,-1-24 0,-1-1 0,-3 0 0,3-100 0,-1 12 0,-10 137 0,0-1 0,0 1 0,1-1 0,0 1 0,0-1 0,0 1 0,6-11 0,-6 15 0,0 0 0,0 1 0,1-1 0,-1 0 0,0 1 0,1-1 0,0 1 0,-1 0 0,1 0 0,0 0 0,0 0 0,0 1 0,0-1 0,1 1 0,-1 0 0,0 0 0,1 0 0,5-1 0,3 0 0,1 0 0,-1 1 0,1 1 0,-1 0 0,1 1 0,-1 0 0,0 1 0,0 0 0,22 7 0,-29-7 0,0 0 0,0 0 0,-1 0 0,1 1 0,-1-1 0,1 1 0,-1 0 0,0 0 0,0 1 0,-1-1 0,1 1 0,-1 0 0,1 0 0,-1 0 0,0 0 0,-1 1 0,1-1 0,-1 1 0,0 0 0,0 0 0,0-1 0,-1 1 0,0 0 0,0 0 0,0 0 0,0 10 0,-2 20 0,-1 0 0,-11 53 0,0-3 0,-2 342 0,15-411-227,1 1-1,1 0 1,1 0-1,0-1 1,10 30-1,-1-16-6598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86 24575,'-1'3'0,"1"1"0,-1-1 0,0 1 0,0-1 0,-1 0 0,1 0 0,-1 1 0,-1 2 0,-7 14 0,7-9 0,-1-1 0,2 1 0,-1 0 0,1 0 0,1 0 0,0-1 0,1 18 0,1-24 0,-1-1 0,1 1 0,0 0 0,0 0 0,1-1 0,-1 1 0,1-1 0,-1 1 0,1-1 0,0 0 0,0 0 0,1 1 0,-1-1 0,1-1 0,0 1 0,-1 0 0,1-1 0,0 1 0,0-1 0,1 0 0,-1 0 0,0 0 0,1-1 0,-1 1 0,6 1 0,2 1 0,0-1 0,0 0 0,0-1 0,0 0 0,0-1 0,1 0 0,-1 0 0,0-2 0,16-1 0,-22 1 0,1 0 0,-1 0 0,0 0 0,0-1 0,0 0 0,0 0 0,-1 0 0,1 0 0,0-1 0,-1 0 0,0 0 0,0 0 0,0-1 0,0 1 0,0-1 0,0 0 0,-1 0 0,0 0 0,0 0 0,0-1 0,0 1 0,2-8 0,-2 5 0,-1-1 0,0 0 0,-1 0 0,1 0 0,-1 0 0,-1 0 0,0-1 0,0 1 0,0 0 0,-1 0 0,0 0 0,-1 0 0,0 0 0,0 0 0,-1 1 0,0-1 0,0 0 0,0 1 0,-10-14 0,9 15 0,-1-1 0,0 1 0,0 0 0,0 0 0,-1 0 0,0 1 0,0 0 0,0 0 0,-1 1 0,1-1 0,-1 1 0,0 1 0,-1-1 0,1 1 0,-1 1 0,1-1 0,-1 1 0,0 0 0,0 1 0,-14-1 0,18 2 0,0 0 0,1 1 0,-1-1 0,0 1 0,0 0 0,1 0 0,-1 0 0,0 0 0,1 1 0,-1-1 0,1 1 0,0 0 0,-1 0 0,1 0 0,0 1 0,-3 3 0,2-2 0,0 1 0,0 0 0,0 0 0,1 0 0,0 1 0,0-1 0,0 1 0,1 0 0,-3 8 0,2-2 0,1 0 0,-1 0 0,2 0 0,0 0 0,0 0 0,2 1 0,-1-1 0,1 0 0,6 23 0,-5-28 0,1 0 0,0-1 0,0 1 0,0-1 0,1 1 0,0-1 0,1 0 0,-1 0 0,1-1 0,0 0 0,1 0 0,-1 0 0,1 0 0,0-1 0,0 0 0,1 0 0,-1 0 0,12 4 0,-4-3 0,0 0 0,0-1 0,0 0 0,0-1 0,1-1 0,0 0 0,-1-1 0,22-1 0,-28-1 0,-1 0 0,1 0 0,-1-1 0,1 1 0,-1-2 0,0 1 0,0-1 0,0 0 0,0 0 0,-1-1 0,1 0 0,-1 0 0,0-1 0,0 0 0,0 0 0,-1 0 0,0-1 0,0 0 0,0 1 0,-1-2 0,1 1 0,-2-1 0,7-12 0,-3 3 0,-1-1 0,-1 0 0,-1 0 0,0 0 0,-1-1 0,-1 0 0,0 1 0,-2-35 0,-3 40 0,-2 19 0,-4 24 0,6-13 0,0 1 0,1-1 0,1 1 0,0-1 0,3 23 0,-1-36 0,-1-1 0,1 1 0,0 0 0,0 0 0,1-1 0,-1 1 0,1-1 0,0 1 0,0-1 0,1 0 0,-1 0 0,1 0 0,0 0 0,0 0 0,0 0 0,1-1 0,-1 1 0,1-1 0,0 0 0,0 0 0,0-1 0,0 1 0,0-1 0,0 0 0,8 3 0,0-2 0,0 0 0,0-1 0,0 0 0,1 0 0,-1-2 0,1 1 0,-1-2 0,1 0 0,-1 0 0,0-1 0,19-5 0,-25 5 0,1 0 0,0-1 0,0 0 0,-1 0 0,0 0 0,0-1 0,0 0 0,0 0 0,0-1 0,-1 1 0,0-1 0,0 0 0,0-1 0,0 1 0,-1-1 0,0 0 0,0 0 0,-1-1 0,0 1 0,0-1 0,3-8 0,-1-7 0,0-1 0,-2 0 0,0 0 0,-1-36 0,-3 45 0,0 24 0,-1 26 0,4-22 14,0-1-1,0 0 0,1 0 0,1 0 1,0 0-1,1-1 0,0 0 1,9 14-1,-2-5-384,1-1-1,2 0 1,27 29 0,-15-21-6455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42 24575,'0'-2'0,"0"0"0,0 1 0,0-1 0,0 0 0,0 1 0,-1-1 0,1 0 0,-1 1 0,1-1 0,-1 1 0,0-1 0,1 1 0,-1-1 0,0 1 0,0 0 0,0-1 0,0 1 0,0 0 0,-1 0 0,1-1 0,0 1 0,0 0 0,-1 0 0,1 0 0,-1 1 0,1-1 0,-1 0 0,1 0 0,-1 1 0,1-1 0,-1 1 0,0 0 0,1-1 0,-1 1 0,0 0 0,1 0 0,-1 0 0,0 0 0,1 0 0,-1 0 0,0 1 0,-1 0 0,-2-1 0,0 1 0,0 0 0,0 0 0,0 1 0,0 0 0,1 0 0,-1 0 0,1 0 0,-1 1 0,1-1 0,0 1 0,0 0 0,-5 5 0,3 0 0,1 1 0,-1 0 0,1 1 0,1-1 0,0 1 0,0 0 0,1 0 0,0 0 0,1 0 0,-2 15 0,1-1 0,2 0 0,0 0 0,4 38 0,-1-52 0,0 0 0,0 0 0,1-1 0,0 1 0,1-1 0,0 1 0,0-1 0,1 0 0,0-1 0,1 1 0,0-1 0,0 0 0,1-1 0,0 1 0,0-1 0,1-1 0,0 1 0,12 7 0,-10-8 0,2 1 0,-1-1 0,1-1 0,0 0 0,0-1 0,0 0 0,1-1 0,-1 0 0,1-1 0,0 0 0,-1-1 0,1-1 0,0 0 0,13-2 0,-22 2 0,0-1 0,0 0 0,0-1 0,0 1 0,0-1 0,0 0 0,-1 0 0,1 0 0,0 0 0,-1-1 0,0 1 0,0-1 0,0 0 0,0 0 0,0 0 0,0 0 0,-1-1 0,1 1 0,-1-1 0,0 1 0,0-1 0,-1 0 0,1 0 0,-1 0 0,1 0 0,0-8 0,0 5 0,-1-1 0,0 1 0,-1-1 0,1 0 0,-1 1 0,-1-1 0,1 0 0,-2 1 0,1-1 0,-1 1 0,0-1 0,0 1 0,-1 0 0,-4-8 0,5 11 6,-1 0 0,-1 0-1,1 1 1,0 0 0,-1-1-1,0 1 1,0 0 0,0 1 0,0-1-1,0 1 1,0-1 0,-1 1-1,1 1 1,-1-1 0,1 1-1,-1-1 1,0 1 0,1 1 0,-1-1-1,-8 1 1,-2-1-254,0 1 1,0 1-1,0 1 1,0 0-1,-19 6 1,-6 5-6579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24575,'352'0'0,"-354"0"0,0 0 0,0 0 0,0 1 0,0-1 0,0 1 0,0-1 0,0 1 0,0 0 0,0 0 0,1 0 0,-1 0 0,0 0 0,1 0 0,-1 0 0,0 0 0,1 1 0,-3 2 0,1 0 0,-1 0 0,1 1 0,0 0 0,1-1 0,-1 1 0,-2 8 0,0 4 0,0 0 0,1 0 0,-2 23 0,3-16-227,1 0-1,1 0 1,2 0-1,0 0 1,5 27-1,6-2-6598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37 103 24575,'-1'0'0,"-1"1"0,1-1 0,-1 1 0,1 0 0,-1-1 0,1 1 0,-1 0 0,1 0 0,0 0 0,0 0 0,-1 0 0,1 0 0,0 0 0,0 0 0,0 1 0,0-1 0,0 0 0,0 1 0,0-1 0,1 0 0,-1 1 0,0-1 0,1 1 0,-1-1 0,1 1 0,0 0 0,-1 1 0,-6 46 0,6-43 0,2 0 0,-1 0 0,1-1 0,0 1 0,0 0 0,0 0 0,1-1 0,0 1 0,0-1 0,0 0 0,1 1 0,0-1 0,0 0 0,0 0 0,1-1 0,-1 1 0,1-1 0,0 0 0,1 1 0,-1-2 0,1 1 0,-1-1 0,1 1 0,0-1 0,1-1 0,-1 1 0,6 1 0,-2 0 0,0 0 0,0-1 0,0-1 0,0 1 0,1-1 0,-1-1 0,1 0 0,0 0 0,-1-1 0,1-1 0,-1 1 0,1-1 0,0-1 0,-1 0 0,0 0 0,11-5 0,-14 5 0,-1-1 0,0-1 0,-1 1 0,1-1 0,-1 1 0,1-1 0,-1-1 0,0 1 0,0 0 0,-1-1 0,0 0 0,1 0 0,-1 0 0,-1 0 0,1-1 0,-1 1 0,0-1 0,0 1 0,-1-1 0,0 0 0,0 1 0,0-1 0,-1 0 0,1 0 0,-2-9 0,1 6 0,-1 1 0,0-1 0,0 0 0,0 1 0,-1-1 0,-1 1 0,0-1 0,0 1 0,0 0 0,-1 0 0,0 1 0,-1-1 0,0 1 0,0 0 0,0 0 0,-11-10 0,11 12 0,-1 1 0,0-1 0,-1 1 0,1 1 0,-1-1 0,1 1 0,-1 0 0,0 0 0,0 1 0,0 0 0,-1 1 0,1-1 0,0 1 0,-1 0 0,-10 1 0,14 1 0,-1-1 0,0 1 0,0 0 0,1 1 0,-1-1 0,1 1 0,-1 0 0,1 0 0,0 0 0,-1 1 0,1-1 0,1 1 0,-1 0 0,0 0 0,1 1 0,-1-1 0,1 1 0,0-1 0,0 1 0,0 0 0,1 0 0,-1 1 0,1-1 0,-3 8 0,2-3 0,-1 1 0,1-1 0,1 1 0,0-1 0,0 1 0,0 0 0,2 0 0,-1 0 0,1 0 0,1 0 0,-1 0 0,2 0 0,0 0 0,0-1 0,6 18 0,-5-19 0,1 0 0,0-1 0,1 0 0,-1 0 0,1 0 0,1-1 0,-1 1 0,1-1 0,0-1 0,0 1 0,1-1 0,0 0 0,0 0 0,0-1 0,0 0 0,1 0 0,0-1 0,0 0 0,8 2 0,-13-4 0,1 0 0,0 0 0,0 0 0,0 0 0,0-1 0,0 0 0,0 0 0,0 0 0,0 0 0,0-1 0,0 0 0,0 1 0,0-1 0,0-1 0,-1 1 0,1 0 0,0-1 0,-1 0 0,1 0 0,-1 0 0,0 0 0,1-1 0,-1 1 0,0-1 0,-1 0 0,1 0 0,0 0 0,2-3 0,4-9 0,0 0 0,-1 0 0,0-1 0,-1 0 0,5-18 0,-2 5 0,-3 16 0,-2 14 0,-2 23 0,-2 2 40,1 0 0,8 38 0,-8-55-175,0 0 0,1 0 0,0 0 0,0 0 0,1-1 0,0 1 0,1-1 0,0 0 0,0-1 0,10 13 0,15 5-6691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5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256 321 24575,'-2'3'0,"0"0"0,1 1 0,-1-1 0,1 0 0,-1 1 0,1-1 0,0 1 0,0-1 0,1 1 0,-1 0 0,1-1 0,-1 6 0,0 1 0,-2 12 0,1 0 0,1 0 0,1 0 0,5 37 0,-4-52 0,1 0 0,0 1 0,0-1 0,1-1 0,0 1 0,0 0 0,7 12 0,-7-16 0,0 1 0,0-1 0,0 0 0,0 0 0,0 0 0,0 0 0,1-1 0,0 1 0,-1-1 0,1 0 0,0 0 0,0 0 0,0 0 0,6 1 0,-6-3 0,0 1 0,0-1 0,0 0 0,0 0 0,0 0 0,-1-1 0,1 1 0,0-1 0,0 0 0,0 0 0,-1 0 0,1-1 0,0 1 0,-1-1 0,0 0 0,1 0 0,-1 0 0,0-1 0,0 1 0,0-1 0,0 1 0,0-1 0,-1 0 0,1 0 0,3-6 0,1-2 0,0 0 0,0 0 0,-1-1 0,0 0 0,-1 0 0,5-18 0,-5 10 0,-1 1 0,-1 0 0,-1-1 0,-1 0 0,0 0 0,-2 1 0,0-1 0,-1 0 0,-1 1 0,-1-1 0,-7-22 0,6 28 0,0 0 0,-1 1 0,0 0 0,-1 0 0,-1 1 0,0 0 0,0 0 0,-2 0 0,1 2 0,-1-1 0,-1 1 0,1 0 0,-2 1 0,1 0 0,-24-12 0,22 14 0,0 1 0,0 0 0,-1 1 0,0 0 0,0 1 0,-18-2 0,26 5 0,0 1 0,0-1 0,1 1 0,-1 1 0,0-1 0,1 1 0,-1 0 0,0 0 0,1 1 0,-1-1 0,1 1 0,0 1 0,0-1 0,-1 1 0,1 0 0,1 0 0,-1 0 0,-8 8 0,6-4 0,-1 1 0,1 1 0,1-1 0,-1 1 0,1 0 0,1 1 0,0-1 0,0 1 0,-5 17 0,8-22 0,1-1 0,0 1 0,0 1 0,0-1 0,1 0 0,-1 0 0,1 0 0,0 0 0,1 0 0,-1 0 0,1 0 0,0 0 0,0 0 0,1 0 0,-1 0 0,1 0 0,0 0 0,1-1 0,-1 1 0,1-1 0,0 0 0,4 6 0,3-1 9,-1 0-1,2-1 1,-1 0-1,1-1 1,0 0 0,0-1-1,1 0 1,0-1-1,0 0 1,0-1-1,1 0 1,-1-1-1,14 2 1,-2-2-221,0 0 0,1-2 0,-1-1-1,0-1 1,0-1 0,27-5 0,-16-1-6614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6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 24575,'-41'-2'0,"-36"1"0,71 2 0,0-1 0,0 1 0,1 0 0,-1 0 0,0 1 0,1 0 0,-1 0 0,1 0 0,-10 6 0,13-7 0,0 0 0,1 0 0,-1 1 0,1-1 0,-1 1 0,1-1 0,-1 1 0,1-1 0,0 1 0,0 0 0,0 0 0,0 0 0,0 0 0,0 0 0,0 0 0,1 0 0,-1 0 0,1 0 0,-1 0 0,1 0 0,0 0 0,0 0 0,0 0 0,0 0 0,0 0 0,0 0 0,1 0 0,-1 0 0,1 0 0,0 0 0,-1 0 0,1 0 0,0 0 0,2 4 0,2 2 0,0-1 0,0 1 0,1-1 0,0 0 0,0 0 0,11 9 0,-16-16 0,-1 0 0,1 1 0,0-1 0,0 1 0,-1 0 0,1-1 0,0 1 0,-1 0 0,1-1 0,-1 1 0,1 0 0,-1 0 0,1-1 0,-1 1 0,0 0 0,1 0 0,-1 0 0,0 0 0,0-1 0,1 1 0,-1 1 0,-13 11 0,7-8 0,2-2 0,-1 0 0,1 1 0,0 0 0,1 0 0,-1 0 0,0 0 0,1 1 0,0-1 0,0 1 0,1 0 0,-1 0 0,1 0 0,0 0 0,0 0 0,1 1 0,-1-1 0,1 1 0,1-1 0,-1 7 0,1-8 0,0 1 0,1 0 0,0-1 0,0 1 0,0 0 0,1-1 0,0 0 0,0 1 0,0-1 0,0 0 0,0 0 0,1 0 0,0 0 0,0 0 0,0-1 0,0 1 0,1-1 0,-1 0 0,1 0 0,0 0 0,0-1 0,0 1 0,5 2 0,5 1 17,-1 0-1,1-1 1,-1-1-1,1 0 1,0-1-1,21 2 1,87 2-1362,-118-7 1209,49 0-6690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6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102 166 24575,'-1'0'0,"-1"0"0,1 0 0,0 0 0,0 0 0,0 0 0,-1 0 0,1 0 0,0 1 0,0-1 0,0 1 0,0-1 0,0 1 0,0-1 0,0 1 0,0-1 0,0 1 0,0 0 0,0 0 0,0-1 0,0 1 0,0 0 0,1 0 0,-1 0 0,0 0 0,1 0 0,-1 0 0,1 0 0,-1 0 0,1 0 0,-1 0 0,1 0 0,0 1 0,-1-1 0,1 0 0,0 2 0,0-1 0,0 1 0,0-1 0,0 1 0,0-1 0,1 1 0,-1-1 0,1 1 0,0-1 0,0 0 0,-1 1 0,2-1 0,-1 0 0,0 0 0,0 0 0,1 0 0,1 2 0,3 3 0,1-2 0,0 1 0,1-1 0,-1 0 0,1-1 0,0 0 0,0 0 0,0-1 0,1 0 0,-1 0 0,13 2 0,-11-3 0,0 0 0,0 0 0,1-2 0,-1 1 0,0-1 0,1 0 0,-1-1 0,0-1 0,17-3 0,-24 4 0,0 0 0,1 0 0,-1 0 0,0 0 0,0-1 0,0 0 0,1 1 0,-2-1 0,1 0 0,0 0 0,0-1 0,-1 1 0,1 0 0,-1-1 0,0 0 0,0 0 0,0 1 0,0-1 0,0 0 0,0 0 0,-1-1 0,0 1 0,1 0 0,-1-1 0,-1 1 0,1 0 0,0-1 0,-1 1 0,1-1 0,-1 1 0,0-1 0,-1 1 0,0-6 0,-1 0 0,0 0 0,-1 0 0,0 0 0,0 1 0,-1-1 0,0 1 0,-1 0 0,0 0 0,0 0 0,-1 1 0,-9-10 0,6 8 0,0 1 0,-1 0 0,-1 0 0,1 1 0,-1 0 0,0 1 0,-17-7 0,20 10 0,0 0 0,-1 0 0,1 1 0,-1 0 0,1 0 0,-1 1 0,0 0 0,1 0 0,-1 1 0,0 1 0,-13 1 0,17 0 0,0-1 0,1 1 0,-1 0 0,1 0 0,-1 1 0,1-1 0,0 1 0,0 0 0,0 0 0,0 1 0,1-1 0,-1 1 0,1 0 0,0 0 0,0 0 0,0 0 0,1 0 0,0 0 0,-1 1 0,1-1 0,1 1 0,-3 6 0,-1 7 0,1 0 0,1 0 0,1 0 0,-1 28 0,2 1 0,9 89 0,-6-120 0,1 0 0,0-1 0,1 1 0,1-1 0,0 0 0,2-1 0,-1 1 0,2-1 0,12 18 0,-8-15-455,2-1 0,16 15 0,-6-10-6371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6:0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24575,'1'4'0,"0"0"0,0 0 0,0 0 0,0 0 0,1 0 0,-1-1 0,1 1 0,4 5 0,4 10 0,4 22 0,-11-29 0,1-1 0,0 0 0,0 0 0,1 0 0,0-1 0,11 16 0,-15-25 0,0 0 0,0 0 0,0 0 0,0 0 0,0-1 0,0 1 0,1 0 0,-1 0 0,0-1 0,0 1 0,1-1 0,-1 1 0,0-1 0,1 0 0,-1 1 0,0-1 0,1 0 0,-1 0 0,1 0 0,-1 0 0,0 0 0,1 0 0,-1 0 0,1-1 0,-1 1 0,0 0 0,1-1 0,-1 1 0,0-1 0,0 0 0,1 1 0,-1-1 0,0 0 0,0 0 0,0 0 0,1 0 0,5-5 0,-1 0 0,0 0 0,0 0 0,7-11 0,21-27 0,148-183 0,-180 224 0,0 1 0,0 0 0,0 0 0,0 0 0,1 0 0,-1 1 0,0-1 0,1 1 0,-1-1 0,1 1 0,0 0 0,3-1 0,-5 1 0,1 1 0,-1 0 0,1 0 0,-1 0 0,1 1 0,0-1 0,-1 0 0,1 0 0,-1 1 0,1-1 0,-1 1 0,1 0 0,-1-1 0,1 1 0,-1 0 0,0 0 0,1 0 0,-1 0 0,0 0 0,0 0 0,0 0 0,0 0 0,0 0 0,1 2 0,5 7 0,0 1 0,-1 0 0,0 0 0,-1 0 0,0 1 0,0 0 0,-2 0 0,0 0 0,3 19 0,0 7 0,0 72 0,-6-98-170,-1-1-1,0 1 0,0 0 1,-1 0-1,-1 0 0,0-1 1,-4 13-1,-12 13-6655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6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24575,'0'4'0,"0"7"0,5 15 0,1 12 0,-1-1-8191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 24575,'-29'0'0,"-1"1"0,1 1 0,-44 11 0,53-8 0,0 1 0,1 1 0,0 1 0,0 1 0,-30 19 0,37-21 0,1 1 0,0 0 0,0 1 0,1 0 0,0 1 0,0 0 0,1 0 0,1 1 0,-8 12 0,11-15 0,1 1 0,1-1 0,0 1 0,0-1 0,0 1 0,1 0 0,1 0 0,-1 0 0,1 0 0,1 0 0,0 0 0,0 0 0,1 0 0,3 16 0,-4-20 0,1-1 0,0 1 0,0 0 0,1 0 0,-1-1 0,1 1 0,0 0 0,0-1 0,0 0 0,1 1 0,0-1 0,0 0 0,0-1 0,0 1 0,0 0 0,1-1 0,0 0 0,-1 1 0,1-2 0,0 1 0,1 0 0,-1-1 0,0 0 0,1 0 0,-1 0 0,1 0 0,0-1 0,0 0 0,-1 0 0,10 1 0,52 3 0,-66-4 0,1-1 0,-1 0 0,1 0 0,-1 0 0,0 0 0,1 1 0,-1-1 0,0 0 0,1 1 0,-1-1 0,0 0 0,1 0 0,-1 1 0,0-1 0,1 0 0,-1 1 0,0-1 0,0 1 0,0-1 0,1 0 0,-1 1 0,0-1 0,0 1 0,0-1 0,0 0 0,0 1 0,0-1 0,0 1 0,0-1 0,0 1 0,0-1 0,0 0 0,0 1 0,0-1 0,0 1 0,0-1 0,0 1 0,-1-1 0,1 0 0,0 1 0,0-1 0,0 1 0,-1-1 0,1 0 0,0 1 0,0-1 0,-1 0 0,1 0 0,0 1 0,-1-1 0,1 0 0,-1 1 0,-23 24 0,18-19 0,-30 33 0,2 1 0,2 2 0,2 1 0,1 2 0,3 0 0,-39 91 0,61-125 0,0 0 0,1 0 0,0 0 0,1 0 0,0 1 0,1-1 0,0 21 0,1-27 0,1 1 0,0 0 0,0 0 0,1-1 0,0 1 0,0-1 0,0 1 0,1-1 0,-1 0 0,1 0 0,1 0 0,-1 0 0,1 0 0,-1-1 0,1 0 0,1 1 0,4 3 0,0-2 0,0 0 0,1 0 0,-1-1 0,1 0 0,1 0 0,-1-1 0,1-1 0,-1 0 0,1 0 0,22 2 0,8-2 0,64-2 0,-95-1 0,55-2 0,125-21 0,-163 18 0,0-2 0,0 0 0,-1-2 0,-1-1 0,1-1 0,-1-1 0,30-21 0,-49 29-114,-1 0 1,0 0-1,0-1 0,0 0 0,0 0 1,0 0-1,-1-1 0,0 1 0,-1-1 1,1 0-1,3-7 0,4-22-6712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54 24575,'-3'1'0,"0"-1"0,-1 0 0,1 1 0,0-1 0,0 1 0,0 0 0,0 0 0,0 0 0,0 0 0,1 0 0,-1 1 0,0 0 0,1-1 0,-1 1 0,-3 4 0,1-2 0,1 1 0,0 0 0,1 0 0,-1 0 0,1 0 0,0 0 0,-4 10 0,1 2 0,1 1 0,0 0 0,1 0 0,-2 27 0,5-34 0,1 0 0,0-1 0,0 1 0,1 0 0,0-1 0,1 1 0,0-1 0,1 1 0,0-1 0,1 0 0,0 0 0,10 16 0,-11-20 0,1-1 0,0 0 0,0 0 0,0 0 0,0-1 0,1 0 0,0 1 0,0-2 0,0 1 0,1 0 0,-1-1 0,1 0 0,0-1 0,0 1 0,0-1 0,0 0 0,0 0 0,0-1 0,0 0 0,1 0 0,-1 0 0,0-1 0,8 0 0,-7 0 0,1-1 0,0 1 0,-1-1 0,1 0 0,-1-1 0,0 0 0,1 0 0,-1-1 0,0 0 0,0 0 0,0 0 0,-1-1 0,1 0 0,-1-1 0,0 1 0,0-1 0,-1 0 0,1 0 0,-1-1 0,0 0 0,0 0 0,-1 0 0,0 0 0,5-12 0,1-4 0,-1-1 0,-2 1 0,0-2 0,-1 1 0,-2-1 0,0 1 0,-2-1 0,0 0 0,-3-25 0,1 44 4,0 1-1,0 0 1,-1-1-1,0 1 0,1 0 1,-2 0-1,1-1 1,0 1-1,-1 0 0,0 0 1,0 0-1,0 1 1,0-1-1,-1 0 1,0 1-1,1-1 0,-1 1 1,0 0-1,-1 0 1,1 0-1,0 1 1,-1-1-1,0 1 0,1 0 1,-1-1-1,0 2 1,0-1-1,0 0 0,-1 1 1,1 0-1,0 0 1,0 0-1,-1 1 1,-8-1-1,1 1-127,0 0 0,0 1 1,0 1-1,0 0 0,0 0 0,0 1 1,0 1-1,1 0 0,0 1 0,0 0 1,-15 9-1,-16 15-6702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8 0,0 9 0,9 8 0,4 2 0,-1 3 0,6 3 0,1 3 0,2 1 0,-4-8-8191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24575,'-9'0'0,"-7"0"0,-2 9 0,3 8 0,4 10 0,3 1-8191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200 492 24575,'-2'0'0,"1"0"0,-1 1 0,0-1 0,0 1 0,0-1 0,1 1 0,-1 0 0,0 0 0,0 0 0,1 0 0,-1 0 0,1 0 0,-1 1 0,1-1 0,0 0 0,-1 1 0,1-1 0,0 1 0,-2 2 0,-17 34 0,14-21 0,0-1 0,1 1 0,0 1 0,2-1 0,0 1 0,1-1 0,0 28 0,2-38 0,0 1 0,0-1 0,1 0 0,0 1 0,0-1 0,1 0 0,0 1 0,0-1 0,1 0 0,0-1 0,0 1 0,1 0 0,-1-1 0,1 0 0,1 0 0,-1 0 0,1 0 0,0-1 0,1 1 0,5 4 0,-3-6 0,0 1 0,-1-1 0,1 0 0,1-1 0,-1 0 0,0 0 0,1-1 0,0 0 0,-1 0 0,1-1 0,14 0 0,-19-1 0,1 0 0,0 0 0,-1-1 0,1 0 0,-1 0 0,1 0 0,-1 0 0,1-1 0,-1 0 0,0 0 0,0 0 0,0 0 0,0-1 0,0 0 0,0 1 0,0-1 0,-1 0 0,0-1 0,0 1 0,0-1 0,0 0 0,0 1 0,3-7 0,0-4 0,0 0 0,-1-1 0,0 1 0,-1-1 0,-1 0 0,0-1 0,-1 1 0,-1 0 0,0-1 0,-1 1 0,-1 0 0,0-1 0,-1 1 0,-1 0 0,0 0 0,-1 0 0,-1 0 0,0 1 0,-1-1 0,-1 1 0,0 1 0,-16-24 0,0 11 0,-1 0 0,-34-28 0,-1 1 0,-35-27 0,19 17 0,73 61 0,-1 0 0,1 0 0,0 0 0,0-1 0,0 1 0,0 0 0,1-1 0,-1 1 0,1-1 0,-1 0 0,1 1 0,0-1 0,0 0 0,0 0 0,1 0 0,-2-4 0,3 5 0,-1-1 0,0 1 0,1 0 0,-1-1 0,1 1 0,0 0 0,0-1 0,0 1 0,0 0 0,0 0 0,1 0 0,-1 0 0,0 0 0,1 0 0,0 0 0,-1 0 0,1 1 0,0-1 0,0 1 0,3-3 0,8-5 0,1 0 0,0 1 0,1 0 0,0 2 0,0-1 0,1 2 0,0 0 0,27-5 0,1 4 0,0 2 0,46 1 0,-73 3-273,1 1 0,0 0 0,-1 1 0,35 9 0,0 8-6553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24575,'12'27'0,"-1"1"0,10 39 0,6 18 0,41 80 0,-68-165 0,3 7 0,1 0 0,-1 0 0,1 0 0,8 10 0,-11-17 0,0 1 0,-1 0 0,1 0 0,0 0 0,0 0 0,0 0 0,0-1 0,0 1 0,0 0 0,0-1 0,0 1 0,0-1 0,0 1 0,0-1 0,0 0 0,0 1 0,0-1 0,0 0 0,0 0 0,1 0 0,-1 1 0,0-1 0,0-1 0,0 1 0,0 0 0,0 0 0,1 0 0,-1 0 0,0-1 0,0 1 0,0-1 0,0 1 0,0-1 0,0 1 0,0-1 0,0 1 0,0-1 0,0 0 0,0 0 0,0 0 0,6-8 0,0 0 0,-1 0 0,0 0 0,0-1 0,-1 0 0,-1 0 0,0 0 0,0-1 0,-1 0 0,3-14 0,3-6 0,6-20 0,25-74 0,-33 106 0,1 1 0,1 1 0,0 0 0,18-24 0,-27 39 0,1 1 0,0 0 0,0 0 0,0-1 0,0 1 0,0 0 0,1 0 0,-1 0 0,0 0 0,0 0 0,1 1 0,-1-1 0,0 0 0,1 1 0,-1-1 0,1 1 0,-1-1 0,1 1 0,-1-1 0,1 1 0,-1 0 0,4 0 0,-3 0 0,0 1 0,0 0 0,0 0 0,0-1 0,0 1 0,0 1 0,0-1 0,0 0 0,0 0 0,0 1 0,-1-1 0,1 1 0,0-1 0,1 3 0,6 8 0,-1 1 0,0-1 0,12 27 0,-14-27 0,29 57 0,81 118 0,-94-158 0,2 0 0,0-1 0,2-1 0,1-2 0,61 44 0,-27-32-1365,-6-7-5461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170 147 24575,'-3'1'0,"0"-1"0,0 1 0,0-1 0,0 1 0,0 0 0,0 0 0,1 1 0,-1-1 0,0 1 0,0-1 0,1 1 0,-1 0 0,1 0 0,0 0 0,-1 0 0,1 0 0,0 1 0,0-1 0,1 0 0,-1 1 0,-1 3 0,-4 6 0,1-1 0,0 1 0,-6 20 0,8-18 0,0-1 0,1 0 0,0 1 0,1-1 0,1 1 0,0 23 0,1-32 0,1 0 0,-1 1 0,1-1 0,1 0 0,-1 1 0,1-1 0,-1 0 0,1 0 0,1 0 0,-1 0 0,1-1 0,0 1 0,0-1 0,0 1 0,0-1 0,1 0 0,0 0 0,0-1 0,7 6 0,-4-4 0,1 0 0,-1-1 0,1 0 0,0-1 0,0 0 0,0 0 0,1 0 0,-1-1 0,1 0 0,-1-1 0,1 0 0,0-1 0,-1 1 0,16-3 0,-14 1 0,1-1 0,-1-1 0,0 0 0,0-1 0,0 1 0,0-2 0,-1 0 0,1 0 0,-1 0 0,0-1 0,8-8 0,-7 6 0,-1-1 0,1 0 0,-1-1 0,-1 0 0,0-1 0,0 0 0,-1 0 0,-1 0 0,0-1 0,0 0 0,-1 0 0,-1 0 0,0-1 0,0 0 0,-2 1 0,1-1 0,-2 0 0,1-1 0,-2-23 0,-2 29 0,1 0 0,-1 1 0,-1-1 0,1 0 0,-1 1 0,0 0 0,-1-1 0,0 1 0,0 1 0,-1-1 0,1 0 0,-1 1 0,-1 0 0,1 1 0,-1-1 0,0 1 0,0 0 0,-1 0 0,0 1 0,0 0 0,0 0 0,0 0 0,0 1 0,-1 0 0,-14-3 0,11 3 0,0 0 0,0 1 0,-1 0 0,1 1 0,-1 0 0,0 1 0,1 1 0,-1 0 0,1 0 0,-1 1 0,1 0 0,0 1 0,0 0 0,0 1 0,0 0 0,1 1 0,-17 10 0,15-6 0,1 0 0,1 1 0,0 0 0,1 1 0,0 0 0,0 0 0,1 1 0,0 0 0,1 0 0,1 1 0,0 0 0,1 0 0,0 1 0,1-1 0,0 1 0,1 0 0,1 0 0,0 0 0,1 0 0,1 1 0,0-1 0,2 15 0,-1-24 0,0 0 0,0 0 0,1 0 0,0 0 0,0 0 0,0-1 0,0 1 0,0-1 0,1 1 0,0-1 0,0 0 0,0 0 0,1-1 0,-1 1 0,1 0 0,0-1 0,0 0 0,0 0 0,0 0 0,1-1 0,-1 1 0,1-1 0,0 0 0,-1 0 0,1-1 0,10 2 0,8 2 0,1-2 0,-1-1 0,1-1 0,33-2 0,-52 1 0,4 0 0,-1-1 0,0 0 0,1 0 0,-1-1 0,0 0 0,0-1 0,0 1 0,0-1 0,-1-1 0,1 0 0,-1 0 0,0 0 0,0-1 0,0 0 0,-1 0 0,1-1 0,-1 0 0,-1 0 0,1 0 0,-1-1 0,0 1 0,4-9 0,-1-1 0,0-1 0,-1 0 0,0 0 0,-2-1 0,0 0 0,-1 0 0,-1 0 0,-1 0 0,1-19 0,-1 5 0,-2 1 0,-1-1 0,-5-36 0,-2 43 0,8 25 0,0 1 0,0-1 0,0 0 0,0 0 0,0 0 0,0 0 0,0 0 0,0 1 0,0-1 0,0 0 0,0 0 0,0 0 0,0 0 0,0 0 0,0 1 0,0-1 0,-1 0 0,1 0 0,0 0 0,0 0 0,0 0 0,0 0 0,0 1 0,0-1 0,0 0 0,-1 0 0,1 0 0,0 0 0,0 0 0,0 0 0,0 0 0,0 0 0,-1 0 0,1 0 0,0 0 0,0 0 0,0 0 0,0 0 0,-1 0 0,1 0 0,0 0 0,0 0 0,0 0 0,0 0 0,0 0 0,-1 0 0,1 0 0,0 0 0,0 0 0,0 0 0,0 0 0,0 0 0,-1 0 0,1-1 0,0 1 0,0 0 0,0 0 0,0 0 0,0 0 0,0 0 0,0-1 0,-2 18 0,3-3 0,1 0 0,1 0 0,0 0 0,1 0 0,0-1 0,1 1 0,1-1 0,0 0 0,1-1 0,0 0 0,1 0 0,0 0 0,1-1 0,13 14 0,1-2 0,0-1 0,2 0 0,0-2 0,1-1 0,36 20 0,66 24-562,-108-54-241,40 19-6023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24575,'-3'0'0,"0"0"0,0 1 0,1-1 0,-1 1 0,0 0 0,1 0 0,-1 0 0,0 0 0,1 0 0,-1 0 0,1 1 0,0 0 0,-4 2 0,-26 29 0,27-27 0,-8 10 0,1 1 0,1 0 0,0 1 0,1 0 0,1 1 0,1 0 0,0 0 0,-8 40 0,9-26 0,1 0 0,2 1 0,1 0 0,4 60 0,0-83 0,1-1 0,0 1 0,1 0 0,0-1 0,0 0 0,1 0 0,0 0 0,1 0 0,0-1 0,1 0 0,0 0 0,0 0 0,1-1 0,0 0 0,1 0 0,0 0 0,0-1 0,0-1 0,1 1 0,0-1 0,0-1 0,1 0 0,-1 0 0,1 0 0,0-2 0,0 1 0,1-1 0,-1-1 0,1 0 0,-1 0 0,1-1 0,0 0 0,0-1 0,0 0 0,-1-1 0,1 0 0,0-1 0,10-3 0,-17 5 0,-1-2 0,1 1 0,0 0 0,-1-1 0,0 1 0,1-1 0,-1 0 0,0 0 0,0 0 0,0-1 0,0 1 0,0-1 0,-1 1 0,1-1 0,-1 0 0,4-5 0,-4 3 0,1 0 0,-1 0 0,0-1 0,0 1 0,-1-1 0,1 1 0,-1-1 0,-1 1 0,1-1 0,-1-6 0,0 0 0,-1-1 0,-1 1 0,0-1 0,0 1 0,-1 0 0,-1 0 0,0 0 0,-1 1 0,-7-15 0,9 21 0,0 1 0,0-1 0,0 0 0,0 1 0,-1-1 0,0 1 0,0 0 0,0 0 0,0 1 0,-1-1 0,1 1 0,-1 0 0,0 0 0,0 1 0,0-1 0,0 1 0,-1 0 0,1 1 0,-1-1 0,1 1 0,-1 0 0,1 0 0,-1 1 0,1 0 0,-1 0 0,0 0 0,1 0 0,-1 1 0,0 0 0,1 0 0,0 1 0,-7 2 0,0 0-114,1 1 1,0 1-1,0-1 0,0 2 0,1-1 1,0 2-1,1-1 0,-1 1 0,2 1 1,-1 0-1,-13 18 0,-5 10-6712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24575,'0'10'0,"0"7"0,0 14 0,0 17 0,4 3 0,2 8 0,9 3 0,2-5 0,7 2 0,0 0 0,-5-10-8191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24575,'-1'7'0,"0"-1"0,0 1 0,-1 0 0,0-1 0,0 1 0,-1-1 0,-5 12 0,0-1 0,-9 22 0,-2-2 0,-32 49 0,37-66 0,-1 0 0,0-1 0,-2-1 0,0 0 0,-26 20 0,9-21 0,24-18 0,10 0 0,0 1 0,0-1 0,0 0 0,0 1 0,0-1 0,0 0 0,0 1 0,0-1 0,0 0 0,1 0 0,-1 1 0,0-1 0,1 1 0,-1-1 0,0 0 0,1 1 0,-1-1 0,0 1 0,1-1 0,0 0 0,5-8 0,1 1 0,0 0 0,0 0 0,1 1 0,0 0 0,0 0 0,1 1 0,0 0 0,0 0 0,13-5 0,-16 8 0,0 1 0,1 0 0,-1 0 0,0 0 0,1 1 0,-1 0 0,1 0 0,-1 1 0,1 0 0,-1 0 0,1 0 0,-1 1 0,1 0 0,-1 0 0,0 1 0,0 0 0,1 0 0,8 5 0,24 16 0,-1 2 0,-1 2 0,39 36 0,-30-25 0,41 36-1365,-53-48-5461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0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24575,'0'47'0,"1"71"0,0-105 0,1 0 0,0 0 0,1 0 0,0 0 0,1 0 0,8 17 0,-11-28 0,0 1 0,0-1 0,0 0 0,1 1 0,-1-1 0,1 0 0,-1 0 0,1 0 0,0 0 0,0 0 0,0 0 0,0 0 0,0-1 0,0 1 0,1-1 0,-1 0 0,0 1 0,1-1 0,-1 0 0,1 0 0,-1-1 0,1 1 0,0 0 0,3-1 0,-3 0 0,1-1 0,0 1 0,-1-1 0,1 0 0,-1 0 0,1-1 0,-1 1 0,0-1 0,1 1 0,-1-1 0,0 0 0,0-1 0,0 1 0,-1 0 0,1-1 0,0 1 0,3-7 0,27-33 0,47-83 0,-12 16 0,-67 107 0,0-1 0,1 1 0,-1 0 0,1-1 0,0 1 0,0 0 0,0 0 0,0 0 0,0 1 0,0-1 0,1 0 0,-1 1 0,0-1 0,1 1 0,-1 0 0,1 0 0,0 0 0,-1 0 0,4 0 0,-3 1 0,-1 1 0,0-1 0,0 1 0,1 0 0,-1 0 0,0 0 0,0 0 0,0 0 0,0 0 0,0 0 0,0 1 0,0-1 0,-1 1 0,1 0 0,0-1 0,-1 1 0,1 0 0,-1 0 0,0 0 0,0 0 0,2 4 0,13 26 43,-1 0-1,15 47 1,-17-42-790,29 59 1,-17-53-6080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24575,'0'13'0,"0"19"0,0 13 0,0 8 0,0-5-8191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24575,'0'9'0,"0"13"0,0 6 0,0 9 0,0 1 0,0 5 0,0 3 0,0 4 0,0 2 0,0-3 0,0-10-8191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24575,'-15'0'0,"1"1"0,0 0 0,0 1 0,0 1 0,0 0 0,0 1 0,0 0 0,1 1 0,0 0 0,0 2 0,0-1 0,1 1 0,0 1 0,0 0 0,1 1 0,0 0 0,1 1 0,0 0 0,0 1 0,1 0 0,0 0 0,1 1 0,-9 18 0,7-12 0,1 0 0,1 1 0,0 1 0,1-1 0,2 1 0,0 0 0,1 1 0,0-1 0,2 1 0,1-1 0,2 37 0,0-51 0,0 0 0,1 0 0,-1 0 0,1 0 0,1 0 0,-1 0 0,1-1 0,0 0 0,0 1 0,1-1 0,0 0 0,0 0 0,5 4 0,-2-2 0,0-1 0,1-1 0,-1 1 0,1-1 0,1-1 0,-1 0 0,1 0 0,9 3 0,-3-2 0,0-1 0,0-1 0,0 0 0,0-2 0,1 1 0,-1-2 0,0 0 0,1-1 0,-1 0 0,20-5 0,-26 4 0,-1-1 0,0 0 0,0 0 0,-1 0 0,1-1 0,-1-1 0,1 1 0,-1-1 0,-1 0 0,1-1 0,-1 1 0,7-8 0,-10 9 0,0 0 0,0 0 0,0-1 0,0 1 0,-1-1 0,0 1 0,0-1 0,0 0 0,0 0 0,-1 0 0,0 0 0,0 0 0,0 0 0,0 0 0,-1 0 0,0 0 0,0 0 0,-1 0 0,1 0 0,-1-1 0,-1-4 0,0 6 0,0 0 0,0 0 0,-1 0 0,1 0 0,-1 1 0,0-1 0,1 1 0,-2 0 0,1-1 0,0 1 0,-1 1 0,1-1 0,-1 0 0,0 1 0,0 0 0,0 0 0,0 0 0,0 0 0,-1 1 0,1 0 0,0-1 0,-8 0 0,-8-1 0,0 0 0,0 1 0,-32 1 0,44 1-136,0 1-1,0 0 1,1 0-1,-1 0 1,0 1-1,1 0 1,-1 0-1,1 1 0,-11 5 1,-9 11-6690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24575,'-9'1'0,"0"-1"0,0 1 0,0 1 0,0 0 0,0 0 0,1 1 0,-1 0 0,1 0 0,0 1 0,-1 0 0,2 0 0,-1 1 0,0 0 0,1 1 0,0-1 0,0 1 0,1 1 0,-8 9 0,7-7 0,0 0 0,1 0 0,0 1 0,1 0 0,0 0 0,1 0 0,0 1 0,0-1 0,1 1 0,1 0 0,-1 0 0,2 0 0,0 0 0,0 19 0,1-25 0,1 0 0,0 0 0,0 0 0,0-1 0,0 1 0,1 0 0,0 0 0,0-1 0,0 1 0,0-1 0,1 1 0,0-1 0,0 0 0,0 0 0,0 0 0,1-1 0,-1 1 0,1-1 0,4 3 0,-1-1 0,0-1 0,0 0 0,1 0 0,-1-1 0,1 0 0,0 0 0,0 0 0,0-1 0,0-1 0,11 2 0,-19-3 0,1 0 0,-1 0 0,0 0 0,0 0 0,0 0 0,0 1 0,0-1 0,0 0 0,0 0 0,1 0 0,-1 0 0,0 0 0,0 1 0,0-1 0,0 0 0,0 0 0,0 0 0,0 0 0,0 1 0,0-1 0,0 0 0,0 0 0,0 0 0,0 0 0,0 1 0,0-1 0,0 0 0,0 0 0,0 0 0,0 0 0,0 0 0,0 1 0,0-1 0,-1 0 0,1 0 0,0 0 0,0 0 0,0 0 0,0 1 0,0-1 0,0 0 0,0 0 0,-1 0 0,1 0 0,0 0 0,0 0 0,0 0 0,0 0 0,0 1 0,-1-1 0,1 0 0,0 0 0,0 0 0,0 0 0,0 0 0,-1 0 0,1 0 0,-13 10 0,13-9 0,-12 8 0,1 1 0,0 0 0,1 1 0,0 0 0,1 0 0,0 1 0,1 0 0,0 1 0,1 0 0,0 0 0,-4 15 0,9-22 0,0 1 0,0-1 0,0 1 0,1-1 0,0 1 0,0-1 0,1 1 0,0 0 0,0-1 0,1 1 0,0 0 0,0-1 0,0 1 0,1-1 0,0 1 0,0-1 0,0 0 0,1 0 0,0 0 0,0 0 0,1-1 0,0 1 0,0-1 0,0 0 0,0 0 0,10 8 0,-6-7 6,1 0 0,-1-1 0,1 0 1,0 0-1,0-1 0,1-1 0,-1 1 0,1-2 0,0 1 0,-1-1 0,1-1 0,11 1 0,18 0-306,68-5-1,-69 0-542,12 1-5983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27 132 24575,'-2'3'0,"0"0"0,0 0 0,0 0 0,0 0 0,1 0 0,-1 1 0,1-1 0,0 1 0,0-1 0,0 1 0,0 5 0,-4 44 0,4-37 0,-1 9 0,1-1 0,1 1 0,1 0 0,9 47 0,-9-66 0,1-1 0,-1 1 0,1 0 0,0-1 0,0 0 0,1 1 0,0-1 0,-1 0 0,2 0 0,-1-1 0,1 1 0,-1 0 0,1-1 0,1 0 0,-1 0 0,0-1 0,1 1 0,0-1 0,0 0 0,0 0 0,0 0 0,0-1 0,1 0 0,-1 0 0,1 0 0,8 1 0,-8-2 0,0 0 0,0-1 0,0 0 0,-1 0 0,1 0 0,0-1 0,0 0 0,-1 0 0,1-1 0,-1 1 0,1-1 0,-1-1 0,7-2 0,-3 0 0,-1-1 0,0 1 0,-1-1 0,1-1 0,-1 1 0,-1-1 0,10-12 0,-6 6 0,-1-1 0,0-1 0,-1 1 0,-1-1 0,0-1 0,-1 1 0,-1-1 0,0 0 0,2-17 0,-6 29 0,0-1 0,-1 1 0,1-1 0,-1 1 0,0-1 0,0 1 0,0-1 0,-1 1 0,0-1 0,-1-5 0,2 10 0,-1 0 0,1 0 0,0 0 0,0 0 0,0 0 0,-1 0 0,1 0 0,0 0 0,0 0 0,-1 0 0,1 0 0,0 0 0,0 0 0,0 0 0,-1 0 0,1 0 0,0 0 0,0 1 0,0-1 0,-1 0 0,1 0 0,0 0 0,0 0 0,0 0 0,0 0 0,-1 1 0,1-1 0,0 0 0,0 0 0,0 0 0,0 0 0,0 1 0,-1-1 0,1 0 0,0 0 0,0 0 0,0 1 0,0-1 0,0 0 0,0 0 0,0 0 0,0 1 0,0-1 0,0 0 0,0 0 0,0 1 0,0-1 0,0 0 0,0 1 0,-5 13 0,3-2 0,0-1 0,0 1 0,1 0 0,1-1 0,0 1 0,0-1 0,1 1 0,1 0 0,3 12 0,-3-18 0,0 1 0,1-1 0,0 0 0,0 0 0,0 0 0,1-1 0,0 1 0,0-1 0,0 0 0,1 0 0,0 0 0,0 0 0,0-1 0,0 0 0,1 0 0,0 0 0,7 3 0,0-1 0,-1 0 0,1-1 0,0-1 0,0 0 0,1 0 0,-1-2 0,1 1 0,0-2 0,0 0 0,21-1 0,-25-1 0,0 0 0,-1-1 0,1 0 0,-1 0 0,0-1 0,0 0 0,0-1 0,0 0 0,0 0 0,-1-1 0,0 0 0,0-1 0,0 0 0,0 0 0,12-14 0,-11 9 0,-1 0 0,0 0 0,-1-1 0,-1 0 0,1-1 0,-2 1 0,0-1 0,0 0 0,4-22 0,-6 17 0,0 0 0,-1 0 0,-1-1 0,-1 1 0,0-1 0,-6-31 0,5 44 9,0 0-1,-1 1 1,0-1-1,0 0 1,-1 1 0,0-1-1,0 1 1,0 0-1,0 0 1,-1 0-1,0 0 1,0 1-1,-5-5 1,2 3-195,-1 0 1,0 0-1,0 1 0,-1-1 1,0 2-1,1-1 1,-12-2-1,-16-5-6640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24575,'4'0'0,"16"0"0,13 0 0,11 19 0,2 14 0,2 12 0,3 7 0,1 9 0,2-2 0,0-25 0,-9-22 0,-12-23 0,-11-14 0,-6-12 0,-5-8 0,-4-2 0,-4-2 0,-2 7-8191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24575,'-6'1'0,"0"0"0,0 0 0,1 0 0,-1 0 0,1 1 0,-1 0 0,1 1 0,0-1 0,-1 1 0,1 0 0,1 0 0,-1 0 0,0 1 0,1 0 0,-8 8 0,-1 2 0,0 2 0,1-1 0,-13 23 0,16-22 0,0 0 0,1 1 0,1 1 0,0-1 0,1 1 0,1 0 0,1 0 0,1 1 0,0-1 0,1 1 0,1 0 0,1-1 0,3 23 0,-2-31 0,0 1 0,1-1 0,1 0 0,0 1 0,0-1 0,1-1 0,1 1 0,-1 0 0,1-1 0,1 0 0,0 0 0,0-1 0,1 0 0,0 0 0,0 0 0,1-1 0,0 0 0,0 0 0,1-1 0,-1 0 0,1 0 0,1-1 0,-1-1 0,14 6 0,-12-7 0,0 1 0,0-1 0,1-1 0,-1 0 0,0-1 0,1 0 0,-1 0 0,1-1 0,-1-1 0,1 0 0,-1-1 0,0 0 0,12-4 0,-15 4 0,-1-1 0,0 0 0,0-1 0,0 0 0,0 0 0,-1 0 0,1-1 0,-1 0 0,0 0 0,-1-1 0,1 0 0,-1 0 0,0 0 0,0 0 0,-1-1 0,0 0 0,0 0 0,-1 0 0,5-13 0,-5 13 0,-1-1 0,0 0 0,0 0 0,-1 0 0,0 0 0,-1-1 0,1 1 0,-2 0 0,1 0 0,-1 0 0,0-1 0,-1 1 0,0 0 0,-4-12 0,3 14 0,0 0 0,0 0 0,-1 0 0,1 1 0,-1-1 0,0 1 0,-1 0 0,1 1 0,-1-1 0,0 1 0,0 0 0,-1 0 0,1 0 0,-1 1 0,0 0 0,0 0 0,0 0 0,-11-3 0,6 3 11,1 0 0,-1 1 0,0 0 0,-1 1 0,1 0 0,0 1-1,0 0 1,0 1 0,0 0 0,-14 3 0,20-3-73,0 1 0,0-1 0,0 1 0,0 0 1,0 1-1,1-1 0,-1 1 0,1 0 0,-1 0 0,1 0 0,0 1 0,0-1 1,1 1-1,-1 0 0,1 0 0,0 1 0,0-1 0,0 1 0,0-1 0,1 1 1,0 0-1,0 0 0,-1 5 0,-5 28-6764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24575,'2'-4'0,"1"1"0,-1 0 0,1 0 0,0 0 0,0 0 0,0 0 0,0 0 0,1 1 0,-1 0 0,1-1 0,-1 1 0,1 1 0,0-1 0,0 0 0,0 1 0,0 0 0,6-1 0,6-1 0,0 0 0,32 0 0,-44 3 0,-1 0 0,1 0 0,0 0 0,-1 0 0,1 1 0,0-1 0,-1 1 0,1 0 0,-1 1 0,1-1 0,-1 0 0,1 1 0,-1 0 0,0 0 0,0 0 0,0 0 0,0 0 0,0 1 0,0-1 0,-1 1 0,1 0 0,-1 0 0,0 0 0,0 0 0,0 0 0,0 0 0,0 0 0,-1 1 0,2 5 0,2 8 0,-1 0 0,-1 0 0,-1 0 0,-1 1 0,0 19 0,1 4 0,-1-21 0,2 1 0,0-1 0,11 34 0,-12-47 0,0-1 0,0 0 0,1 0 0,0 0 0,0 0 0,1 0 0,-1-1 0,1 0 0,0 1 0,1-1 0,-1-1 0,1 1 0,0-1 0,0 1 0,8 3 0,-11-6 0,1-1 0,0 0 0,0 0 0,0 0 0,0 0 0,0-1 0,0 1 0,0-1 0,0 1 0,0-1 0,0 0 0,0 0 0,0 0 0,0-1 0,0 1 0,5-3 0,-3 2 0,0-2 0,0 1 0,0-1 0,-1 1 0,1-1 0,-1-1 0,0 1 0,7-8 0,2-3 0,-1-1 0,-1 0 0,-1-1 0,11-22 0,-8 11 0,-1-1 0,14-54 0,-24 76 0,-3 6 0,1 0 0,0-1 0,0 1 0,0 0 0,0 0 0,0 0 0,0 0 0,1-1 0,-1 1 0,0 0 0,0 0 0,0 0 0,0 0 0,0 0 0,0 0 0,0-1 0,0 1 0,0 0 0,0 0 0,0 0 0,0 0 0,0 0 0,1 0 0,-1-1 0,0 1 0,0 0 0,0 0 0,0 0 0,0 0 0,0 0 0,1 0 0,-1 0 0,0 0 0,0 0 0,0 0 0,0 0 0,0 0 0,1 0 0,-1 0 0,0 0 0,0 0 0,0 0 0,0 0 0,0 0 0,1 0 0,-1 0 0,0 0 0,0 0 0,0 0 0,7 10 0,11 31 0,-2-1 0,-9-28 0,1 0 0,0 0 0,0 0 0,2-1 0,-1-1 0,1 0 0,1 0 0,-1 0 0,2-2 0,-1 1 0,22 10 0,-27-16 0,-1 0 0,1 0 0,0-1 0,0 0 0,0-1 0,0 1 0,0-1 0,0 0 0,0 0 0,1-1 0,-1 0 0,0 0 0,0 0 0,1-1 0,-1 0 0,0 0 0,0-1 0,0 0 0,0 0 0,0 0 0,-1-1 0,1 1 0,-1-2 0,1 1 0,-1 0 0,0-1 0,0 0 0,7-8 0,-4 2 0,-1-1 0,-1 0 0,0 0 0,0-1 0,-1 0 0,-1 0 0,0 0 0,0 0 0,-1-1 0,-1 1 0,2-18 0,1 49-114,1 0 1,1 0-1,0-1 0,2 0 0,0 0 1,1-1-1,1 0 0,1 0 0,0-2 1,1 1-1,28 25 0,-3-9-6712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24575,'-2'67'0,"0"-32"0,2-1 0,6 47 0,-5-75 0,1 1 0,-1 0 0,2-1 0,-1 1 0,1-1 0,0 1 0,0-1 0,0 0 0,1 0 0,0-1 0,0 1 0,10 8 0,-6-6 0,0-2 0,0 1 0,1-1 0,0 0 0,0-1 0,0 0 0,1-1 0,11 4 0,-9-4 0,0 0 0,0-1 0,1-1 0,-1 0 0,1 0 0,0-1 0,-1-1 0,1 0 0,0-1 0,0 0 0,-1-1 0,1-1 0,-1 0 0,23-8 0,-29 7 0,-1 1 0,1-1 0,-1 0 0,0 0 0,0 0 0,-1-1 0,1 0 0,-1 0 0,0 0 0,0 0 0,-1-1 0,1 1 0,-1-1 0,0 0 0,-1 0 0,0 0 0,0 0 0,0-1 0,1-7 0,-1 1 0,0 0 0,0 0 0,-1-1 0,-1 1 0,-1-1 0,0 1 0,0 0 0,-5-17 0,3 22 0,0 9 0,-3 17 0,2 29 0,6-31-76,1 0 1,1 0-1,0-1 0,1 0 0,1 0 0,1 0 0,0 0 0,0-1 1,2 0-1,0-1 0,0 0 0,1 0 0,1-1 0,0 0 1,0-1-1,1 0 0,20 13 0,0-5-6750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24575,'0'5'0,"0"6"0,0 14 0,0 18 0,0 10 0,0 10 0,14 8 0,14 11 0,1 9 0,16 7 0,-2 2 0,-2-12 0,-8-12 0,-11-5 0,-8-10 0,-6-15-8191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24575,'-2'4'0,"0"-1"0,0 1 0,0 0 0,1-1 0,0 1 0,-1 0 0,1 0 0,0 0 0,1 0 0,-1 0 0,1 0 0,0 6 0,-1 3 0,-1 0 0,1-1 0,1 1 0,0 0 0,1 0 0,0 0 0,1-1 0,0 1 0,1 0 0,6 15 0,-6-20 0,1 0 0,0 0 0,1 0 0,0-1 0,0 0 0,1 0 0,0 0 0,0-1 0,0 1 0,1-1 0,0-1 0,0 1 0,1-1 0,9 4 0,-5-2 0,0-1 0,0-1 0,1 0 0,0-1 0,0 0 0,0-1 0,1 0 0,-1-1 0,24 0 0,-33-1 0,0-2 0,1 1 0,-1 0 0,0-1 0,0 0 0,0 0 0,0 0 0,0-1 0,0 1 0,0-1 0,0 0 0,-1 0 0,1 0 0,-1-1 0,1 1 0,-1-1 0,0 0 0,0 0 0,0 0 0,0 0 0,-1 0 0,1-1 0,-1 1 0,0-1 0,0 0 0,0 1 0,0-1 0,-1 0 0,0 0 0,0 0 0,0 0 0,0-1 0,0 1 0,-1-6 0,1 1 0,-2-1 0,1 0 0,-1 1 0,-1-1 0,0 0 0,0 1 0,-1 0 0,0-1 0,-1 1 0,0 0 0,0 1 0,-1-1 0,0 1 0,0 0 0,-1 0 0,0 0 0,0 1 0,-1 0 0,0 0 0,-1 1 0,-8-6 0,7 4 0,-1 1 0,0 0 0,0 1 0,-1 0 0,0 1 0,0 0 0,0 1 0,-1 0 0,1 0 0,-1 2 0,0-1 0,0 1 0,0 1 0,0 0 0,0 1 0,-23 2 0,30 0 7,1-1 0,-1 0-1,1 1 1,0-1-1,0 1 1,0 0 0,0 1-1,0-1 1,1 1 0,-1 0-1,1 0 1,-1 0 0,1 0-1,0 0 1,0 1 0,1-1-1,-4 6 1,1-1-193,1 1 1,0 0-1,1 0 0,0 0 1,0 0-1,1 0 1,-2 11-1,-1 21-6640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24575,'14'0'0,"14"9"0,1 8 0,11 10 0,2 9 0,8 13 0,5 7 0,2-6 0,-9-16 0,-2-27 0,-11-25 0,-9-18 0,-6-12 0,-6-3 0,-6-1 0,-3 7-8191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24575,'-6'0'0,"1"1"0,-1 0 0,1 1 0,-1-1 0,1 1 0,0 0 0,0 1 0,0-1 0,0 1 0,0 0 0,1 0 0,-1 0 0,1 1 0,0-1 0,-7 8 0,1 0 0,1 1 0,-1 0 0,2 0 0,-12 21 0,11-16 0,2 1 0,0-1 0,1 1 0,0 0 0,2 1 0,0-1 0,-2 26 0,6-37 0,-1 0 0,1 0 0,0 1 0,1-1 0,0 0 0,0 0 0,0 0 0,1 0 0,0 0 0,0 0 0,1 0 0,0 0 0,0-1 0,1 1 0,-1-1 0,2 0 0,-1 0 0,0-1 0,1 1 0,0-1 0,10 8 0,-5-7 0,0 0 0,0 0 0,0-2 0,1 1 0,0-1 0,0-1 0,0 0 0,0 0 0,0-1 0,17 1 0,-22-2 0,0-1 0,0 0 0,0 0 0,0-1 0,0 1 0,0-1 0,0 0 0,0-1 0,0 0 0,-1 0 0,1 0 0,0 0 0,-1-1 0,0 0 0,0 0 0,0-1 0,0 1 0,0-1 0,0 0 0,-1 0 0,5-6 0,3-10 0,-1-1 0,0-1 0,-1 0 0,-2 0 0,0-1 0,-1 0 0,-2 0 0,5-37 0,-9 54 0,0 0 0,-1 0 0,1 0 0,-1 0 0,-1 0 0,1 0 0,-1 0 0,0 0 0,0 0 0,-4-9 0,4 12 0,-1-1 0,0 1 0,0 0 0,0 0 0,-1 1 0,1-1 0,-1 0 0,1 1 0,-1-1 0,0 1 0,0 0 0,0 0 0,0 0 0,-1 0 0,1 1 0,0 0 0,-1-1 0,-6-1 0,-1 0 0,-1 0 0,0 1 0,0 0 0,0 1 0,0 0 0,0 1 0,0 0 0,0 1 0,0 0 0,0 1 0,0 0 0,-17 6 0,20-4 0,0 0 0,-1 0 0,1 1 0,1 1 0,-1-1 0,1 2 0,0-1 0,0 1 0,1 0 0,0 0 0,0 1 0,1 0 0,-1 0 0,-8 18 0,8-14 17,1 1 0,1 0 1,0 1-1,0-1 0,2 1 0,-4 24 0,6-29-141,0 0 0,1-1 1,0 1-1,0 0 0,1 0 0,0 0 1,1 0-1,0-1 0,1 1 0,-1-1 1,7 14-1,10 9-6702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22 125 24575,'-1'0'0,"1"0"0,-1 0 0,1 0 0,-1 1 0,0-1 0,1 0 0,-1 0 0,1 1 0,-1-1 0,1 1 0,-1-1 0,1 0 0,0 1 0,-1-1 0,1 1 0,-1-1 0,1 1 0,0-1 0,-1 1 0,1-1 0,0 1 0,0 0 0,-1-1 0,1 1 0,0-1 0,0 2 0,-5 19 0,5-17 0,-2 6 0,0 1 0,1 0 0,1-1 0,0 1 0,0 0 0,1-1 0,0 1 0,4 15 0,-3-21 0,0-1 0,0 1 0,0 0 0,1-1 0,-1 0 0,1 0 0,0 0 0,0 0 0,1 0 0,-1 0 0,1-1 0,-1 1 0,1-1 0,0 0 0,1-1 0,-1 1 0,0-1 0,1 1 0,0-1 0,7 2 0,-5-2 0,1 0 0,-1 0 0,1-1 0,-1 0 0,1 0 0,0-1 0,-1 0 0,1-1 0,-1 1 0,1-1 0,0-1 0,-1 1 0,0-1 0,1-1 0,-1 1 0,0-1 0,0-1 0,0 1 0,-1-1 0,1 0 0,-1-1 0,9-7 0,-10 7 0,0 0 0,0 0 0,0 0 0,-1-1 0,0 0 0,0 0 0,-1 0 0,0 0 0,0 0 0,0-1 0,-1 1 0,1-1 0,-2 0 0,1 0 0,-1 0 0,0 0 0,0 0 0,-1 0 0,0 0 0,0 0 0,-1 0 0,0 0 0,0 0 0,-4-10 0,2 8 8,0 1-1,-1 0 1,0 0-1,0 0 1,-1 0-1,0 1 1,-1 0-1,0 0 1,0 0-1,0 1 1,-1 0-1,1 0 1,-2 1-1,1 0 1,-11-6-1,11 7-90,0 1 1,0-1-1,0 2 1,-1-1-1,1 1 1,-1 0-1,1 0 1,-1 1-1,0 0 1,0 1-1,0 0 1,0 0-1,1 0 1,-1 1-1,0 0 1,0 1-1,-11 3 1,-25 15-6744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24575,'151'1'0,"164"-3"0,-305 2 0,-4 0 0,1 0 0,-1 0 0,1-1 0,0 0 0,-1 0 0,1-1 0,7-2 0,-14 3 0,0 1 0,0 0 0,0 0 0,0 0 0,0-1 0,0 1 0,0 0 0,0 0 0,0-1 0,0 1 0,0 0 0,0 0 0,0 0 0,0-1 0,0 1 0,0 0 0,0 0 0,0 0 0,0-1 0,0 1 0,0 0 0,0 0 0,-1 0 0,1 0 0,0-1 0,0 1 0,0 0 0,0 0 0,-1 0 0,1 0 0,0 0 0,0-1 0,0 1 0,0 0 0,-1 0 0,1 0 0,0 0 0,0 0 0,-1 0 0,1 0 0,0 0 0,0 0 0,0 0 0,-1 0 0,1 0 0,0 0 0,0 0 0,0 0 0,-1 0 0,1 0 0,0 0 0,-1 0 0,-15-4 0,12 4 0,0-1 0,0 1 0,-1 0 0,1 0 0,0 0 0,0 0 0,-1 1 0,1 0 0,0 0 0,0 0 0,0 0 0,0 1 0,0-1 0,0 1 0,1 0 0,-1 0 0,-5 5 0,4-3 0,1 1 0,-1 0 0,2-1 0,-1 2 0,0-1 0,1 0 0,0 1 0,0-1 0,1 1 0,-4 11 0,1 5 0,0 1 0,2 0 0,0-1 0,2 1 0,2 38 0,-1-53-51,2 33 140,11 64 0,-11-96-204,0 1 0,0 0 0,1-1 1,0 0-1,1 0 0,0 0 0,1 0 1,-1-1-1,1 1 0,1-1 0,0 0 1,11 11-1,12 2-6711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 24575,'-2'0'0,"-1"0"0,1 1 0,-1-1 0,1 0 0,0 1 0,-1 0 0,1 0 0,0-1 0,0 1 0,-1 1 0,1-1 0,0 0 0,0 0 0,0 1 0,0-1 0,0 1 0,-2 2 0,1 0 0,-1 1 0,1-1 0,0 1 0,1 0 0,-1-1 0,1 1 0,-3 9 0,2-3 0,0 0 0,0 1 0,1 0 0,1-1 0,0 1 0,1 19 0,1-26 0,-1-1 0,1 1 0,0-1 0,0 1 0,1-1 0,-1 1 0,1-1 0,0 0 0,0 0 0,1 0 0,-1 0 0,1 0 0,0-1 0,0 1 0,6 5 0,-3-4 0,0-1 0,0 0 0,0 0 0,1 0 0,-1-1 0,1 0 0,0-1 0,0 1 0,9 1 0,-2-1 0,0-1 0,0-1 0,0 0 0,0 0 0,0-2 0,0 0 0,0 0 0,0-1 0,0-1 0,16-6 0,-22 6 0,-1-1 0,0 0 0,0 0 0,0-1 0,0 0 0,-1 0 0,0-1 0,0 0 0,0 0 0,-1 0 0,0 0 0,0-1 0,-1 0 0,0 0 0,0 0 0,6-16 0,-7 14 0,1 0 0,-1-1 0,-1 0 0,0 1 0,0-1 0,-1 0 0,0 0 0,-1 0 0,0 0 0,0 0 0,-1 0 0,0 0 0,-4-14 0,3 19 4,0 1 0,0-1 0,0 1 0,0 0 0,-1-1 0,0 1 0,0 0 0,0 1 0,0-1 0,0 1 0,-1-1 0,0 1 0,0 0 0,0 0 0,0 0 0,0 1 0,0 0 0,-1-1 0,1 1 0,-1 1 0,1-1 0,-1 1 0,0 0 0,0 0 0,1 0 0,-1 1 0,0-1 0,0 1 0,-8 1 0,1 0-128,0 1 0,0-1 1,0 2-1,0 0 0,1 1 0,-1 0 1,1 0-1,0 1 0,1 1 0,-1-1 1,-10 9-1,-18 19-6702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24575,'5'5'0,"1"-1"0,-1 1 0,1 0 0,-1 0 0,-1 0 0,1 1 0,-1 0 0,0 0 0,0 0 0,4 9 0,0-1 0,24 48 0,-27-49 0,1-1 0,0 1 0,1-1 0,0-1 0,1 1 0,0-1 0,1 0 0,18 17 0,-25-26 0,-1-1 0,1 0 0,0 0 0,-1 0 0,1 0 0,0 0 0,0 0 0,0-1 0,0 1 0,0-1 0,-1 1 0,1-1 0,0 0 0,0 0 0,0 1 0,0-1 0,0-1 0,0 1 0,0 0 0,0 0 0,3-2 0,-2 1 0,1-1 0,-1 1 0,0-1 0,0 0 0,0 0 0,-1-1 0,1 1 0,0-1 0,-1 1 0,1-1 0,1-3 0,4-6 0,0 0 0,-2-1 0,1 1 0,-2-1 0,5-15 0,-2 3 40,-2 0 0,6-37 0,-11 52-189,0 1 1,0-1-1,-1 1 1,0-1-1,-1 1 1,0-1-1,-1 1 1,1-1-1,-7-15 1,-4 5-6678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24575,'0'5'0,"9"10"0,3 8 0,0 9 0,-3 12 0,7 9 0,0 4 0,2-8 0,-1-16 0,-5-15-8191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24575,'0'4'0,"0"7"0,5 11 0,1 10 0,0-1-8191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0 24575,'-1'12'0,"0"0"0,-1 1 0,0-1 0,-1-1 0,0 1 0,-1 0 0,0-1 0,-1 0 0,-10 17 0,-1-2 0,-1 0 0,-33 37 0,36-48 0,0 0 0,-1-1 0,-1-1 0,-1 0 0,1-1 0,-25 12 0,31-18 0,1-1 0,-1-1 0,0 0 0,-1 0 0,1-1 0,-1 0 0,1-1 0,-1-1 0,0 1 0,0-1 0,0-1 0,1 0 0,-18-3 0,22 2 0,0-1 0,1 0 0,0-1 0,-1 1 0,1-1 0,0 0 0,0 0 0,1 0 0,-1-1 0,1 0 0,0 0 0,0 0 0,0 0 0,0-1 0,1 1 0,-1-1 0,1 0 0,0 0 0,1 0 0,-1-1 0,-1-5 0,2 6 0,1 0 0,-1 0 0,1 1 0,0-1 0,0-1 0,0 1 0,1 0 0,0 0 0,0 0 0,0 0 0,1 0 0,0 0 0,0 0 0,0 0 0,0 0 0,1 0 0,0 0 0,0 1 0,0-1 0,0 1 0,1-1 0,0 1 0,5-7 0,-5 9 0,-1 0 0,0 0 0,1 0 0,-1 0 0,1 1 0,0-1 0,-1 1 0,1 0 0,0 0 0,0 0 0,0 0 0,0 0 0,0 1 0,0-1 0,0 1 0,0 0 0,0 0 0,0 0 0,0 0 0,0 0 0,0 1 0,0-1 0,0 1 0,0 0 0,0 0 0,0 0 0,0 0 0,3 3 0,8 3 0,-2 1 0,1 1 0,-1 0 0,16 15 0,24 26-1365,-5-1-5461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24575,'0'9'0,"4"4"0,3-6 0,-6-4 0,-3 3 0,0 4 0,4 1 0,11-2 0,4-11 0,-2-10 0,-8-4 0,-13 7 0,-7 4-8191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24575,'-9'0'0,"-3"5"0,-4 5 0,9 2 0,7-10 0,-2-7 0,-5-1 0,-1 5 0,0 6 0,2-6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24575,'0'522'0,"0"-1113"0,0 610 0,2 0 0,1 0 0,0 0 0,1-1 0,1 1 0,1-1 0,1-1 0,0 1 0,1-1 0,1 0 0,11 16 0,-3-8 0,1-1 0,1-1 0,2 0 0,0-2 0,1 0 0,34 24 0,-51-41 0,0-1 0,0 1 0,0-1 0,0 0 0,1-1 0,0 1 0,-1-1 0,1 0 0,0 0 0,0-1 0,0 0 0,0 0 0,1 0 0,-1-1 0,10 0 0,-12-1 0,1 0 0,0-1 0,0 1 0,-1-1 0,1 0 0,-1-1 0,0 1 0,1-1 0,-1 1 0,0-1 0,-1-1 0,1 1 0,0 0 0,-1-1 0,0 0 0,0 0 0,0 0 0,0 0 0,-1 0 0,3-5 0,6-16 0,-1 0 0,-2 0 0,11-47 0,-10 35 0,-1 0 0,0-1 0,3-70 0,-10 85 0,-1 0 0,-2 1 0,0-1 0,-1 1 0,-1 0 0,-8-22 0,12 42-91,0 0 0,-1 0 0,0 1 0,1-1 0,-1 1 0,0-1 0,0 0 0,0 1 0,0 0 0,0-1 0,0 1 0,0 0 0,0-1 0,-3-1 0,2 13-6735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24575,'0'4'0,"0"7"0,0 11 0,0 14 0,-4 7 0,-2 4 0,0 5 0,1-4 0,2 1 0,1-4 0,10-10 0,13-1 0,12-7 0,0-8-8191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56 24575,'-2'1'0,"0"0"0,-1 0 0,1 0 0,0 0 0,0 0 0,0 1 0,0-1 0,0 1 0,0-1 0,0 1 0,0 0 0,0 0 0,1 0 0,-1 0 0,1 0 0,0 0 0,-1 0 0,1 0 0,-1 3 0,1-3 0,-6 12 0,1 0 0,0 1 0,0-1 0,2 2 0,0-1 0,0 0 0,2 1 0,0 0 0,1-1 0,0 1 0,1 0 0,4 26 0,-4-39 0,1 0 0,0 1 0,0-1 0,0 0 0,0 0 0,1 0 0,-1 0 0,1 0 0,0 0 0,0 0 0,0 0 0,0 0 0,0-1 0,1 0 0,-1 1 0,1-1 0,0 0 0,-1 0 0,1 0 0,0 0 0,0-1 0,0 1 0,1-1 0,-1 0 0,0 0 0,0 0 0,1 0 0,-1-1 0,0 1 0,1-1 0,-1 0 0,1 0 0,-1 0 0,0 0 0,1 0 0,4-2 0,2 0 0,0 0 0,-1-1 0,1 0 0,-1 0 0,0-1 0,0-1 0,0 1 0,0-1 0,-1-1 0,1 0 0,8-8 0,-8 5 0,-1-1 0,0 0 0,0 0 0,-1-1 0,0 0 0,-1 0 0,0-1 0,-1 0 0,-1 0 0,0 0 0,0 0 0,-1-1 0,0 0 0,-2 1 0,1-1 0,-1 0 0,-2-22 0,0 31 0,0-1 0,0 1 0,-1-1 0,1 1 0,-1 0 0,0 0 0,0-1 0,-1 1 0,1 0 0,-1 1 0,0-1 0,0 0 0,0 1 0,0 0 0,-1 0 0,1 0 0,-1 0 0,0 0 0,0 1 0,0 0 0,0-1 0,0 2 0,-1-1 0,1 0 0,0 1 0,-1 0 0,-7-1 0,4 0 0,1 1 0,-1 0 0,1 1 0,-1 0 0,1 0 0,-1 1 0,1 0 0,-1 0 0,1 0 0,0 1 0,-1 0 0,1 1 0,0 0 0,0 0 0,1 0 0,-10 6 0,11-4 0,-1 0 0,1-1 0,0 2 0,0-1 0,0 0 0,1 1 0,0 0 0,0 0 0,0 0 0,1 1 0,0-1 0,0 1 0,1 0 0,-1 0 0,2 0 0,-1 0 0,1 0 0,0 0 0,0 0 0,1 0 0,0 1 0,0-1 0,1 0 0,0 0 0,0 0 0,3 8 0,-2-7 0,1 0 0,0 1 0,1-1 0,0 0 0,0-1 0,1 1 0,-1-1 0,2 0 0,-1 0 0,1 0 0,0-1 0,1 0 0,-1 0 0,1 0 0,0-1 0,1 0 0,-1-1 0,1 1 0,0-2 0,16 7 0,-17-8 0,1 0 0,0 0 0,-1-1 0,1 0 0,0 0 0,0 0 0,-1-1 0,1-1 0,0 1 0,14-4 0,-17 3 0,-1-1 0,1 0 0,-1 0 0,1 0 0,-1 0 0,0-1 0,0 0 0,0 0 0,0 0 0,0 0 0,-1-1 0,1 1 0,-1-1 0,0 0 0,0 0 0,0 0 0,3-8 0,1-5 0,0 0 0,-1-1 0,-1 1 0,-1-1 0,-1 0 0,0 0 0,-1-20 0,1 11 0,-3 27 0,0 0 0,0 0 0,0-1 0,0 1 0,0 0 0,0 0 0,0 0 0,0 0 0,0-1 0,0 1 0,0 0 0,0 0 0,1 0 0,-1-1 0,0 1 0,0 0 0,0 0 0,0 0 0,0 0 0,0 0 0,0-1 0,1 1 0,-1 0 0,0 0 0,0 0 0,0 0 0,0 0 0,0 0 0,1 0 0,-1-1 0,0 1 0,0 0 0,0 0 0,1 0 0,-1 0 0,0 0 0,0 0 0,0 0 0,0 0 0,1 0 0,-1 0 0,0 0 0,0 0 0,0 0 0,1 0 0,-1 0 0,0 0 0,0 1 0,0-1 0,0 0 0,1 0 0,-1 0 0,0 0 0,0 0 0,0 0 0,0 0 0,1 1 0,-1-1 0,0 0 0,0 0 0,0 0 0,0 0 0,0 0 0,0 1 0,1-1 0,7 14 0,-7-12 0,15 25 20,1-1 0,1-1 0,1 0 0,1-2 0,33 30 0,-2-8-763,79 54 1,-93-74-6084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24575,'4'0'0,"-1"-1"0,0 1 0,0-1 0,0 0 0,0 0 0,0 0 0,0-1 0,-1 1 0,1-1 0,0 1 0,-1-1 0,1 0 0,4-4 0,28-33 0,-31 35 0,16-20 0,-1-2 0,31-54 0,-43 67 0,-1-1 0,0 0 0,0-1 0,-2 0 0,0 0 0,0 0 0,-2 0 0,2-18 0,-4 27 0,-1-1 0,1 1 0,-1-1 0,0 1 0,-1-1 0,0 1 0,0 0 0,0 0 0,-4-7 0,5 11 0,1 1 0,-1-1 0,0 1 0,0 0 0,1-1 0,-1 1 0,0 0 0,0 0 0,0-1 0,0 1 0,-1 0 0,1 0 0,0 0 0,0 1 0,-1-1 0,1 0 0,0 0 0,-1 1 0,1-1 0,-1 0 0,1 1 0,-1 0 0,1-1 0,-1 1 0,1 0 0,-1 0 0,1 0 0,-1 0 0,1 0 0,-1 0 0,1 0 0,-1 0 0,1 1 0,-1-1 0,1 0 0,-1 1 0,1 0 0,-1-1 0,1 1 0,0 0 0,-1 0 0,-1 1 0,-1 2 0,-1 0 0,1 1 0,0-1 0,0 1 0,1 0 0,0 0 0,0 0 0,0 0 0,0 1 0,1-1 0,0 1 0,0 0 0,0 0 0,-1 9 0,-2 15 0,-2 48 0,6-59 0,-3 28 0,2-1 0,3 1 0,1-1 0,13 73 0,-11-104 0,0 0 0,1 0 0,1 0 0,0-1 0,1 0 0,0 0 0,14 18 0,-14-23 0,0 0 0,1-1 0,0 0 0,0 0 0,1-1 0,0 0 0,1 0 0,-1-1 0,1-1 0,1 0 0,14 6 0,-13-7 0,1 0 0,-1-1 0,1 0 0,0-1 0,0-1 0,0 0 0,0 0 0,0-1 0,17-3 0,-24 2 0,0 0 0,0 0 0,-1 0 0,1-1 0,0 0 0,-1 0 0,0 0 0,1-1 0,-1 0 0,0 0 0,0 0 0,-1-1 0,1 0 0,-1 1 0,0-1 0,0-1 0,0 1 0,0-1 0,-1 0 0,1 1 0,-1-1 0,3-9 0,-3 6 0,0 1 0,-1-1 0,0 0 0,0 0 0,-1 0 0,0 0 0,0-1 0,-1 1 0,0 0 0,0 0 0,-1 0 0,0-1 0,-1 1 0,0 0 0,0 0 0,0 1 0,-1-1 0,-1 0 0,1 1 0,-6-9 0,2 6 0,-1 1 0,1-1 0,-2 2 0,1-1 0,-1 1 0,0 0 0,-1 1 0,0 0 0,0 0 0,-1 1 0,1 1 0,-1 0 0,-15-5 0,14 6 0,-1 0 0,1 1 0,-1 0 0,0 1 0,0 1 0,0 0 0,1 1 0,-1 0 0,-17 3 0,24-3 0,0 2 0,0-1 0,0 1 0,1 0 0,-1 0 0,1 0 0,-1 1 0,1 0 0,0 0 0,0 0 0,0 1 0,0 0 0,1 0 0,-1 0 0,1 0 0,0 1 0,0-1 0,1 1 0,-1 0 0,1 0 0,-4 10 0,-6 25-1365,6-3-5461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63 183 24575,'0'0'0,"-1"1"0,0-1 0,1 0 0,-1 0 0,1 1 0,-1-1 0,1 0 0,-1 0 0,1 1 0,-1-1 0,1 1 0,-1-1 0,1 1 0,-1-1 0,1 0 0,0 1 0,-1-1 0,1 1 0,0 0 0,-1-1 0,1 1 0,0-1 0,0 1 0,-1-1 0,1 1 0,0 0 0,-4 21 0,3-18 0,-1 9 0,0 0 0,1-1 0,0 1 0,1 0 0,0 0 0,4 18 0,-3-27 0,0 1 0,0 0 0,1-1 0,0 0 0,0 1 0,0-1 0,0 0 0,1 0 0,-1 0 0,1 0 0,0-1 0,1 1 0,-1-1 0,0 0 0,1 1 0,0-2 0,0 1 0,0 0 0,0-1 0,0 0 0,5 2 0,1 0 0,0 0 0,0-1 0,1 0 0,-1-1 0,1 0 0,-1-1 0,1 0 0,0-1 0,0 0 0,-1 0 0,13-3 0,-18 2 0,1 0 0,-1 0 0,1-1 0,-1 0 0,0 0 0,1 0 0,-1-1 0,0 1 0,0-1 0,-1-1 0,1 1 0,-1-1 0,1 1 0,-1-1 0,0 0 0,-1-1 0,1 1 0,-1-1 0,0 1 0,0-1 0,0 0 0,3-8 0,-2 3 0,-1 1 0,0-1 0,-1 1 0,1-1 0,-2 0 0,0 0 0,0 0 0,0 0 0,-1 0 0,-1 0 0,0 0 0,0 0 0,-1 0 0,0 1 0,-1-1 0,0 0 0,0 1 0,-1 0 0,-1 0 0,1 0 0,-1 0 0,-1 1 0,0 0 0,0 0 0,0 0 0,-1 1 0,-12-11 0,6 8 0,-1 0 0,0 1 0,-1 0 0,1 1 0,-27-9 0,36 14 0,-1 1 0,0 1 0,0-1 0,1 1 0,-1 0 0,0 0 0,0 0 0,0 1 0,0 0 0,0 0 0,0 1 0,0 0 0,0 0 0,0 0 0,0 1 0,1-1 0,-1 2 0,0-1 0,-5 3 0,6 0 0,1-1 0,-1 0 0,1 1 0,0 0 0,0 0 0,1 0 0,-1 1 0,1-1 0,0 1 0,1 0 0,-1 0 0,1 0 0,0 0 0,1 0 0,-1 0 0,1 0 0,0 11 0,-1 11 0,1 1 0,4 43 0,11 35 0,35 136 0,-34-179 0,20 68 120,-30-120-285,-1 0 0,2-1 0,-1 1 0,2-1 0,-1-1 0,1 1 0,1-1 0,13 14 0,5-2-6661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85 128 24575,'0'-1'0,"1"0"0,-1 0 0,0 0 0,0 0 0,0 0 0,0 0 0,-1 0 0,1 0 0,0 0 0,0 0 0,-1 0 0,1 0 0,0 0 0,-1 0 0,1 0 0,-1 1 0,1-1 0,-1 0 0,1 0 0,-1 0 0,0 1 0,0-1 0,1 0 0,-1 1 0,0-1 0,0 0 0,0 1 0,1-1 0,-1 1 0,-1-1 0,0 1 0,1 0 0,0 0 0,-1 0 0,1 0 0,0 1 0,-1-1 0,1 0 0,0 1 0,0-1 0,-1 1 0,1-1 0,0 1 0,0-1 0,0 1 0,0 0 0,0 0 0,0 0 0,0-1 0,0 1 0,0 0 0,0 0 0,0 0 0,-1 2 0,-3 5 0,0 0 0,1 0 0,0 1 0,0-1 0,1 1 0,0 0 0,0 0 0,1 0 0,1 0 0,-1 0 0,1 11 0,0-15 0,1 1 0,0 0 0,0-1 0,0 1 0,1 0 0,0-1 0,0 1 0,1 0 0,-1-1 0,1 0 0,0 1 0,1-1 0,-1 0 0,1 0 0,0 0 0,1-1 0,-1 1 0,8 7 0,-4-7 0,0 0 0,1 0 0,-1-1 0,1 0 0,0 0 0,0-1 0,1 0 0,-1-1 0,1 0 0,-1 0 0,1-1 0,-1 0 0,1 0 0,0-1 0,0 0 0,10-2 0,-11 1 0,-1 0 0,1 0 0,-1-1 0,1 0 0,-1-1 0,0 0 0,0 0 0,0 0 0,0-1 0,0 0 0,-1 0 0,0 0 0,1-1 0,-2 0 0,1-1 0,-1 1 0,1-1 0,4-8 0,-6 7 0,0 0 0,0 0 0,-1-1 0,0 1 0,0-1 0,-1 0 0,0 0 0,0 0 0,-1 0 0,0 0 0,-1 0 0,0 0 0,0 0 0,0 0 0,-1 0 0,0 0 0,-1 0 0,0 0 0,0 0 0,-1 0 0,-5-11 0,4 10 0,-1 1 0,0 0 0,0 1 0,-1-1 0,0 1 0,0 0 0,0 0 0,-1 1 0,0 0 0,-1 0 0,1 1 0,-1 0 0,0 0 0,-1 0 0,1 1 0,-1 1 0,1-1 0,-16-2 0,18 4 7,0 1 0,1 1 0,-1-1 0,0 1 0,0 0 1,0 0-1,0 0 0,0 1 0,0 0 0,1 0 0,-1 1 0,0 0 0,1 0 0,-1 0 0,1 1 0,-8 3 0,7-1-121,0 0 0,0 0-1,0 0 1,1 0 0,0 1 0,0 0-1,0 0 1,0 0 0,1 1 0,0 0-1,1 0 1,-4 7 0,-9 34-6712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24575,'0'0'0,"0"0"0,0 35 0,10 59 0,-6-78 0,0 0 0,2 0 0,0-1 0,1 1 0,0-1 0,1-1 0,18 25 0,-20-32 0,-1-1 0,1 0 0,0 0 0,0 0 0,0-1 0,1 0 0,0-1 0,0 1 0,0-1 0,1 0 0,-1-1 0,1 0 0,0 0 0,0-1 0,0 0 0,0 0 0,11 0 0,-11-1 0,0 0 0,-1-1 0,1-1 0,0 1 0,-1-1 0,1-1 0,-1 1 0,1-1 0,-1-1 0,0 1 0,0-1 0,0 0 0,0-1 0,0 0 0,-1 0 0,11-8 0,-11 6 0,0 0 0,-1-1 0,1 0 0,-1 0 0,-1 0 0,1 0 0,-1-1 0,-1 0 0,1 0 0,-1 0 0,-1 0 0,1 0 0,-1-1 0,1-13 0,0 0-136,-1 0-1,-1-1 1,-1 1-1,-1 0 1,-1 0-1,-1 0 1,-1 0-1,-1 0 0,-13-37 1,5 29-6690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24575,'0'14'0,"5"13"0,10 16 0,3 1-8191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24575,'0'22'0,"5"97"0,-4-106 0,1 0 0,1 0 0,0-1 0,1 1 0,0-1 0,13 23 0,-8-19 0,1 0 0,1-1 0,0-1 0,1 0 0,1 0 0,0-1 0,1-1 0,17 13 0,-24-21 0,-1 0 0,1 0 0,0 0 0,0-1 0,0 0 0,1-1 0,-1 0 0,0 0 0,14 2 0,-16-4 0,0 0 0,1 0 0,-1-1 0,0 0 0,0 1 0,0-2 0,0 1 0,0 0 0,0-1 0,0 0 0,-1 0 0,1-1 0,-1 1 0,1-1 0,6-5 0,-3 0 0,0 0 0,-1-1 0,0 0 0,0 0 0,-1 0 0,0-1 0,-1 1 0,0-1 0,-1-1 0,0 1 0,0-1 0,-1 0 0,0 0 0,1-11 0,-1 3 0,-1 0 0,-1-1 0,0 1 0,-1-1 0,-2 1 0,0-1 0,-5-21 0,7 39 0,0 1 0,0-1 0,-1 1 0,1 0 0,-1-1 0,1 1 0,-1 0 0,1-1 0,-1 1 0,0 0 0,0 0 0,0-1 0,-1 0 0,2 2 0,0 0 0,-1 0 0,1 0 0,0 0 0,-1 0 0,1 0 0,0 0 0,-1 0 0,1 0 0,0 0 0,-1 0 0,1 0 0,0 1 0,0-1 0,-1 0 0,1 0 0,0 0 0,0 0 0,-1 1 0,1-1 0,0 0 0,0 0 0,0 1 0,-1-1 0,1 0 0,0 0 0,0 1 0,0-1 0,0 0 0,-1 1 0,1-1 0,0 0 0,0 0 0,0 1 0,-9 41 0,8-32 11,1 1 0,0 0 0,1-1 0,0 1 0,0 0 0,2-1-1,-1 1 1,1-1 0,1 0 0,8 18 0,-3-12-259,0 0 1,2 0-1,0-1 1,1 0-1,16 16 1,13 8-6579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24575,'-4'0'0,"-2"10"0,0 6 0,1 16 0,2 20 0,1 19 0,1 17 0,0 7 0,11 5 0,2 5 0,0 2 0,-3-8 0,-2-6 0,-3-6 0,-1-13 0,-2-9 0,-1-8 0,-1-12-8191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2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24575,'-5'0'0,"1"0"0,-1 0 0,0 0 0,0 1 0,1 0 0,-1 0 0,1 0 0,-1 0 0,1 1 0,-1-1 0,1 1 0,0 0 0,-6 4 0,7-3 0,0 0 0,0 0 0,1 1 0,-1-1 0,0 1 0,1 0 0,0-1 0,0 1 0,0 0 0,1 0 0,-1 0 0,1 1 0,0-1 0,-1 7 0,0-2 0,1 1 0,0-1 0,0 1 0,1 0 0,0-1 0,0 1 0,1-1 0,1 1 0,-1-1 0,5 12 0,-4-14 0,1-1 0,0 0 0,0 0 0,1 0 0,-1 0 0,1-1 0,0 0 0,1 0 0,-1 0 0,1 0 0,0 0 0,1-1 0,-1 0 0,1 0 0,7 3 0,35 15 0,-48-20 0,-1-1 0,0 0 0,0 1 0,0-1 0,0 0 0,0 0 0,0 0 0,0 0 0,0 0 0,0 0 0,-1 0 0,-1 1 0,1-1 0,-5 6 0,-1 0 0,2 1 0,-1 0 0,1 0 0,0 0 0,0 1 0,1 0 0,0 0 0,1 0 0,0 0 0,-5 19 0,7-21 0,0 0 0,1 0 0,-1-1 0,1 1 0,1 0 0,-1 1 0,1-1 0,0 0 0,1 0 0,0 0 0,0 0 0,0 0 0,1 0 0,0-1 0,0 1 0,1 0 0,6 10 0,-6-12 0,1-1 0,0 0 0,1 0 0,-1 0 0,1-1 0,0 1 0,0-1 0,0 0 0,0-1 0,0 1 0,1-1 0,-1 0 0,1 0 0,-1-1 0,9 2 0,10 0 0,1 0 0,31-1 0,-44-2 0,191-5-1365,-151 3-5461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24575,'6'-5'0,"0"1"0,0-1 0,0 1 0,1 0 0,0 1 0,-1-1 0,1 1 0,0 1 0,1 0 0,12-3 0,9 0 0,39-2 0,-63 6 0,5 0 0,0 1 0,0-1 0,0 2 0,0-1 0,0 1 0,16 4 0,-23-4 0,0 1 0,0-1 0,0 0 0,0 1 0,0 0 0,-1-1 0,1 1 0,0 0 0,-1 1 0,1-1 0,-1 0 0,0 1 0,0-1 0,0 1 0,0 0 0,0 0 0,-1-1 0,1 1 0,-1 0 0,0 1 0,1-1 0,-1 0 0,-1 0 0,2 4 0,1 18 0,-1 1 0,-1 0 0,-1 0 0,-2-1 0,-8 49 0,5-45 0,2-1 0,1 1 0,1 0 0,3 36 0,-2-63 0,0 0 0,0 1 0,0-1 0,1 0 0,-1 1 0,1-1 0,0 0 0,-1 0 0,1 1 0,0-1 0,0 0 0,0 0 0,1 0 0,-1 0 0,0 0 0,1 0 0,-1-1 0,1 1 0,0 0 0,0-1 0,-1 1 0,1-1 0,0 0 0,0 1 0,0-1 0,1 0 0,-1 0 0,0 0 0,0-1 0,0 1 0,1-1 0,2 1 0,0-1 0,-1 0 0,0-1 0,1 1 0,-1-1 0,0-1 0,1 1 0,-1 0 0,0-1 0,0 0 0,0 0 0,0 0 0,-1 0 0,1-1 0,0 0 0,-1 1 0,5-6 0,0 0 0,-1-1 0,1-1 0,-1 1 0,-1-1 0,0-1 0,0 1 0,-1-1 0,-1 0 0,7-21 0,-6 9 0,0 0 0,-1-1 0,1-42 0,-5 68 0,-1 22 0,5 41 0,-2-56 0,-1 1 0,1-1 0,1 0 0,-1 1 0,2-1 0,-1 0 0,1-1 0,0 1 0,11 14 0,-10-16 0,2 0 0,-1-1 0,1 0 0,0 0 0,1 0 0,-1-1 0,1 0 0,0 0 0,0-1 0,1 0 0,-1-1 0,1 0 0,0 0 0,0-1 0,0 0 0,0 0 0,0-1 0,11 0 0,-13-1 0,-1 0 0,1 0 0,0-1 0,-1 0 0,1 0 0,0-1 0,-1 0 0,0 0 0,1-1 0,-1 1 0,0-1 0,0-1 0,-1 1 0,1-1 0,0 0 0,-1 0 0,0-1 0,0 1 0,-1-1 0,1 0 0,-1-1 0,0 1 0,0-1 0,-1 1 0,4-9 0,0-4 0,-2 0 0,0 0 0,-1 0 0,-1-1 0,0 0 0,-2 0 0,-1-37 0,0 50 0,-1 9 0,-1 25 0,0 42 0,5-44 0,1 1 0,1-1 0,2 0 0,1-1 0,0 0 0,2 0 0,1 0 0,1-2 0,24 37 0,-13-33-1365,-1-9-5461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331 458 24575,'-21'-1'0,"-1"2"0,1 0 0,0 1 0,1 2 0,-32 8 0,44-9 0,-1 0 0,1 1 0,-1 1 0,1-1 0,0 1 0,1 0 0,-1 1 0,1 0 0,0 0 0,1 1 0,-1 0 0,1 0 0,1 0 0,-10 16 0,6-7 0,1 0 0,1 0 0,1 1 0,0-1 0,1 1 0,1 1 0,0-1 0,1 1 0,2-1 0,-1 1 0,2 0 0,0 0 0,1-1 0,5 23 0,-4-34 0,0-1 0,0 1 0,1-1 0,0 0 0,0 0 0,0 0 0,0-1 0,1 1 0,0-1 0,0 0 0,0 0 0,0 0 0,1 0 0,-1-1 0,1 0 0,0 0 0,0 0 0,0 0 0,1-1 0,-1 0 0,0 0 0,1-1 0,7 2 0,2 0 0,0 0 0,0-1 0,0-1 0,0-1 0,0 0 0,0-1 0,28-5 0,-35 4 0,-1 0 0,0 0 0,0 0 0,0-1 0,0 0 0,0-1 0,-1 1 0,1-1 0,-1-1 0,0 1 0,0-1 0,-1 0 0,1 0 0,-1-1 0,0 0 0,-1 1 0,1-2 0,-1 1 0,0 0 0,-1-1 0,0 0 0,0 0 0,0 0 0,-1 0 0,0 0 0,0-1 0,0-8 0,0 1 0,-1 0 0,0-1 0,-1 1 0,-1-1 0,-1 1 0,0-1 0,-1 1 0,0 0 0,-1 0 0,-1 0 0,-1 1 0,-8-18 0,-73-103 0,58 95 0,2-1 0,-24-48 0,45 76 0,0 0 0,1-1 0,1 1 0,0-1 0,1 0 0,0 0 0,1 0 0,1 0 0,0 0 0,1-1 0,2-23 0,-1 35 5,0-1 0,0 0 0,0 0 1,1 1-1,-1-1 0,1 1 0,0-1 0,0 1 0,0 0 0,0-1 0,0 1 0,1 0 0,0 1 0,-1-1 0,1 0 0,0 1 0,0-1 0,1 1 0,-1 0 1,0 0-1,1 0 0,4-1 0,2-1-217,1 1 0,0 0 1,0 0-1,-1 1 0,1 1 1,17-1-1,28 3-6614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24575,'9'4'0,"0"0"0,-1 1 0,1 0 0,-1 1 0,0-1 0,0 2 0,-1-1 0,1 1 0,10 13 0,6 10 0,22 37 0,-38-55 0,-2-2 0,0-1 0,1 0 0,0-1 0,1 1 0,12 10 0,-18-18 0,-1 1 0,1-1 0,0 0 0,0 0 0,-1 0 0,1 0 0,0 0 0,0 0 0,0 0 0,0 0 0,0-1 0,1 1 0,-1-1 0,0 0 0,0 0 0,0 1 0,0-1 0,1-1 0,-1 1 0,0 0 0,0 0 0,0-1 0,0 1 0,0-1 0,0 0 0,0 0 0,0 0 0,0 0 0,0 0 0,0 0 0,0 0 0,-1 0 0,1-1 0,0 1 0,2-4 0,3-5 0,0 0 0,-1-1 0,0 1 0,-1-2 0,0 1 0,0 0 0,-1-1 0,-1 0 0,3-17 0,4-9 0,18-71-1365,-19 59-5461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24575,'0'36'0,"-1"-9"0,5 44 0,-2-62 0,-1 0 0,2 1 0,-1-1 0,1 0 0,1 0 0,-1 0 0,2-1 0,5 11 0,-2-8 0,0 0 0,1-1 0,-1 0 0,2 0 0,0-1 0,0-1 0,0 1 0,1-2 0,21 13 0,-27-18 0,-1 0 0,1 0 0,-1 0 0,1 0 0,0-1 0,-1 0 0,1 0 0,0 0 0,0 0 0,0-1 0,0 0 0,0 0 0,0 0 0,0 0 0,-1-1 0,1 0 0,0 0 0,0 0 0,-1-1 0,1 0 0,0 1 0,-1-2 0,0 1 0,1 0 0,-1-1 0,0 0 0,0 0 0,0 0 0,6-7 0,-1-1 0,-1-1 0,1 0 0,-2 0 0,1 0 0,-2-1 0,0 0 0,0 0 0,-1-1 0,-1 0 0,0 1 0,-1-2 0,-1 1 0,0 0 0,-1 0 0,0-1 0,-1 1 0,-3-23 0,3 37 0,0-1 0,0 1 0,0 0 0,0 0 0,0 0 0,0 0 0,0-1 0,0 1 0,0 0 0,0 0 0,0 0 0,0-1 0,0 1 0,0 0 0,0 0 0,0 0 0,0 0 0,0-1 0,0 1 0,0 0 0,0 0 0,0 0 0,0-1 0,0 1 0,0 0 0,0 0 0,0 0 0,0 0 0,-1 0 0,1-1 0,0 1 0,0 0 0,0 0 0,0 0 0,0 0 0,-1 0 0,1 0 0,0-1 0,0 1 0,0 0 0,0 0 0,-1 0 0,1 0 0,0 0 0,0 0 0,0 0 0,0 0 0,-1 0 0,1 0 0,0 0 0,0 0 0,-1 0 0,-3 13 0,-1 23 0,4-13-170,1 1-1,2-1 0,0 0 1,1 0-1,2 0 0,0-1 1,12 31-1,3-6-6655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15 0,0 15 0,0 14 0,14 24 0,5 20 0,12 12 0,1 3 0,5 0 0,-4-6 0,-8-14 0,1-10 0,-4-7 0,-5-12 0,-6-10 0,-5-14-8191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57 24575,'-3'3'0,"-1"0"0,1 0 0,0 0 0,0 0 0,0 0 0,0 1 0,0-1 0,1 1 0,0 0 0,0 0 0,0 0 0,0 0 0,0 0 0,1 0 0,0 0 0,-2 7 0,0 6 0,0 0 0,-1 31 0,4-40 0,0 0 0,0 0 0,1 0 0,0 0 0,0 0 0,1 0 0,0 0 0,0 0 0,1 0 0,0-1 0,0 0 0,1 1 0,5 7 0,-4-10 0,-1 0 0,1 0 0,-1-1 0,1 0 0,1 0 0,-1 0 0,0 0 0,1-1 0,0 0 0,0 0 0,0-1 0,0 1 0,0-1 0,0-1 0,1 1 0,11 0 0,-13-1 0,0 0 0,0-1 0,0 0 0,0 0 0,1 0 0,-1-1 0,0 0 0,0 0 0,0 0 0,0 0 0,0-1 0,0 0 0,-1 0 0,1 0 0,-1-1 0,1 0 0,-1 1 0,0-1 0,0-1 0,0 1 0,0-1 0,0 1 0,-1-1 0,0 0 0,0-1 0,0 1 0,0 0 0,3-9 0,-2 5 0,-1-1 0,0 0 0,-1 1 0,0-1 0,0 0 0,-1 0 0,0 0 0,-1 0 0,0-1 0,0 1 0,-1 0 0,0 0 0,0 0 0,-1 0 0,-6-16 0,4 15 0,-1 0 0,0 0 0,0 1 0,-1 0 0,-1 0 0,1 0 0,-1 1 0,-1 0 0,0 0 0,0 1 0,0 0 0,-12-7 0,14 10 0,-1 0 0,0 0 0,0 0 0,0 1 0,-1 0 0,1 1 0,-1 0 0,0 0 0,1 0 0,-1 1 0,0 0 0,0 1 0,0 0 0,0 0 0,0 0 0,0 1 0,-12 3 0,15-2-62,0 1 0,0-1 0,1 1 0,-1 0 0,1 0 0,-1 0 0,1 1 0,0 0 0,0 0 0,1 0 0,-1 0 0,1 0-1,0 1 1,0-1 0,0 1 0,1 0 0,-1 0 0,1 0 0,0 0 0,1 0 0,-2 8 0,-7 30-6764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24575,'2'1'0,"0"-1"0,0 0 0,1 1 0,-1 0 0,0-1 0,0 1 0,0 0 0,0 0 0,0 0 0,0 0 0,0 0 0,-1 1 0,1-1 0,0 1 0,2 2 0,23 30 0,-20-25 0,59 91 0,-41-59 0,43 52 0,-67-90 0,1-1 0,0 0 0,0 0 0,-1 0 0,1-1 0,1 1 0,-1 0 0,0-1 0,0 1 0,1-1 0,-1 0 0,1 0 0,-1 1 0,1-2 0,-1 1 0,1 0 0,0-1 0,-1 1 0,5 0 0,-4-2 0,-1 0 0,0 1 0,0-1 0,0 0 0,0 0 0,0 0 0,0 0 0,-1-1 0,1 1 0,0 0 0,-1-1 0,1 1 0,0-1 0,-1 0 0,0 0 0,1 1 0,-1-1 0,0 0 0,0 0 0,0 0 0,0 0 0,-1 0 0,1 0 0,0 0 0,0-4 0,2-10 20,0-1-1,0 0 0,-2 0 1,0-27-1,-2 30-202,1 0 1,0 0-1,2 0 0,-1 0 0,2 0 1,0 1-1,6-19 0,7 4-6643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24575,'0'31'0,"-1"-7"0,1 0 0,1 1 0,2-1 0,6 34 0,-7-50 0,1-1 0,-1 0 0,1 0 0,0 0 0,1 0 0,-1-1 0,1 1 0,1-1 0,-1 0 0,1 0 0,0 0 0,1-1 0,-1 0 0,1 0 0,0 0 0,0-1 0,1 0 0,-1 0 0,11 4 0,-10-5 0,1 0 0,0 0 0,-1-1 0,1 0 0,0 0 0,0-1 0,0 0 0,0-1 0,1 0 0,-1 0 0,11-2 0,-14 1 0,0 0 0,0 0 0,0-1 0,-1 0 0,1 0 0,0 0 0,-1 0 0,0-1 0,0 0 0,0 1 0,0-2 0,0 1 0,0 0 0,-1-1 0,1 0 0,-1 0 0,0 0 0,0 0 0,-1 0 0,3-6 0,0 0 0,-1-1 0,0 0 0,0 0 0,-1 0 0,-1 0 0,0-1 0,0 1 0,-2-1 0,1 1 0,-1-1 0,-1 0 0,0 1 0,0-1 0,-6-19 0,4 24 0,1-1 0,-1 0 0,0 1 0,-1 0 0,0 0 0,0 0 0,-1 0 0,1 1 0,-1-1 0,-1 1 0,1 0 0,-1 1 0,0 0 0,-1 0 0,1 0 0,-1 0 0,0 1 0,0 0 0,0 1 0,0-1 0,-15-3 0,14 5 9,0 0 1,0 0-1,0 1 0,0 0 0,0 1 1,0 0-1,0 0 0,0 1 0,0 0 0,0 0 1,0 1-1,-9 2 0,12-2-87,0 0 0,0 1 0,0 0-1,1-1 1,-1 2 0,1-1 0,-1 0 0,1 1 0,0 0-1,1 0 1,-1 0 0,0 0 0,1 1 0,0-1 0,0 1-1,1 0 1,-1 0 0,-2 8 0,-5 22-6748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24575,'7'1'0,"0"-1"0,0 1 0,-1 1 0,11 3 0,15 2 0,-8-3 0,-1-1 0,1-1 0,0-1 0,0-1 0,0-1 0,35-7 0,-48 6 0,-14 4 0,-20 11 0,13-4 0,2 0 0,-1 1 0,1 0 0,1 0 0,-1 1 0,2 0 0,0 0 0,0 1 0,1 0 0,0 0 0,-4 17 0,4-5 0,0 1 0,1 0 0,1 0 0,2 49 0,1-65-52,1 0-1,0-1 1,1 1-1,0 0 1,0-1-1,1 0 1,0 1-1,1-1 1,-1 0-1,2-1 1,-1 1-1,1-1 1,0 1-1,0-2 1,1 1-1,0 0 1,0-1-1,1 0 1,0-1-1,0 0 1,0 0-1,0 0 1,1-1-1,0 0 0,11 5 1,17 2-6774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99 24575,'-6'0'0,"0"0"0,-1 0 0,1 1 0,0 0 0,0 0 0,-1 0 0,1 1 0,0 0 0,0 0 0,1 0 0,-7 4 0,8-3 0,0 0 0,1 0 0,0 0 0,-1 1 0,1-1 0,0 1 0,1 0 0,-1-1 0,1 1 0,-1 1 0,1-1 0,0 0 0,1 0 0,-1 1 0,0 5 0,0-5 0,1 0 0,0 0 0,0 0 0,0 0 0,1 0 0,0 0 0,0 0 0,0 0 0,1 0 0,-1 0 0,1-1 0,1 1 0,-1 0 0,0 0 0,1-1 0,0 1 0,0 0 0,1-1 0,-1 0 0,1 0 0,0 0 0,0 0 0,0 0 0,1 0 0,-1-1 0,1 0 0,0 1 0,0-1 0,0-1 0,0 1 0,0-1 0,1 1 0,-1-1 0,8 2 0,-3 0 0,1-1 0,0 0 0,0 0 0,0-1 0,0 0 0,0-1 0,0 0 0,0 0 0,1-1 0,-1-1 0,0 1 0,15-4 0,-19 2 0,1 0 0,-1 0 0,0-1 0,0 0 0,0 0 0,0 0 0,-1-1 0,0 1 0,1-1 0,-1-1 0,0 1 0,-1-1 0,1 1 0,-1-1 0,0-1 0,0 1 0,-1-1 0,1 1 0,-1-1 0,3-8 0,-3 5 0,-1 1 0,0-1 0,0 0 0,-1 0 0,0 0 0,-1 0 0,0 0 0,0 0 0,0 0 0,-2 0 0,1 0 0,-1 1 0,0-1 0,-1 0 0,0 1 0,0-1 0,-7-11 0,7 14 0,0 1 0,0 0 0,0 0 0,-1 0 0,1 1 0,-1-1 0,0 1 0,0 0 0,-1 0 0,0 0 0,1 1 0,-1 0 0,0-1 0,-1 2 0,1-1 0,0 1 0,-1-1 0,1 1 0,-1 1 0,0-1 0,0 1 0,0 0 0,1 1 0,-1-1 0,0 1 0,0 0 0,-8 2 0,5 0-114,2 0 1,-1 1-1,0 0 0,1 1 0,-1 0 1,1 0-1,0 1 0,0-1 0,1 1 1,-1 1-1,-5 6 0,-27 27-6712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24575,'2'1'0,"1"-1"0,-1 0 0,0 1 0,1 0 0,-1 0 0,0-1 0,0 1 0,0 1 0,0-1 0,0 0 0,0 0 0,0 1 0,0-1 0,0 1 0,0 0 0,-1-1 0,1 1 0,1 3 0,25 39 0,-25-38 0,13 24 0,42 69 0,-50-87 0,0-1 0,1 0 0,1 0 0,-1-1 0,23 17 0,-30-25 0,0 0 0,1 0 0,-1-1 0,1 1 0,-1-1 0,1 1 0,0-1 0,-1 0 0,1 0 0,0-1 0,0 1 0,-1 0 0,1-1 0,0 0 0,0 1 0,0-1 0,0 0 0,0-1 0,0 1 0,0 0 0,0-1 0,-1 0 0,1 1 0,0-1 0,0 0 0,-1-1 0,1 1 0,-1 0 0,1-1 0,-1 1 0,1-1 0,-1 0 0,0 0 0,0 0 0,0 0 0,3-5 0,5-6 0,0-1 0,-1-1 0,-1 0 0,-1 0 0,7-18 0,-9 22 0,5-15 40,0-1 0,7-34 0,-14 48-252,-1 0 0,0 0 0,-1 0-1,-1 0 1,0-1 0,-3-23 0,-2 18-6614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24575,'0'5'0,"0"6"0,10 10 0,2 6 0,0 8 0,7 8 0,-1 0 0,-2 2 0,0-6 0,-2-11-8191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24575,'0'0'0,"0"-1"0,-1 0 0,1 0 0,0 1 0,0-1 0,0 0 0,0 0 0,1 1 0,-1-1 0,0 0 0,0 0 0,0 1 0,1-1 0,-1 0 0,0 1 0,0-1 0,1 0 0,-1 1 0,1-1 0,-1 1 0,1-1 0,-1 0 0,1 1 0,-1-1 0,1 1 0,-1 0 0,1-1 0,0 1 0,-1-1 0,1 1 0,0 0 0,-1-1 0,1 1 0,0 0 0,-1 0 0,1 0 0,0-1 0,0 1 0,-1 0 0,1 0 0,0 0 0,0 0 0,-1 0 0,1 1 0,0-1 0,0 0 0,-1 0 0,1 0 0,0 1 0,-1-1 0,1 0 0,0 0 0,-1 1 0,1-1 0,0 1 0,-1-1 0,1 1 0,-1-1 0,1 1 0,-1-1 0,1 1 0,-1-1 0,1 1 0,-1 0 0,0-1 0,1 2 0,8 13 0,-1 0 0,-1 1 0,-1 0 0,0 0 0,5 23 0,10 85 0,-12-56 0,-8-66 0,-1 1 0,0 0 0,1-1 0,0 1 0,-1-1 0,1 1 0,0-1 0,0 0 0,1 1 0,-1-1 0,0 0 0,1 0 0,2 3 0,-3-4 0,0-1 0,0 1 0,0-1 0,0 0 0,0 1 0,0-1 0,0 0 0,1 0 0,-1 1 0,0-1 0,0 0 0,0-1 0,0 1 0,1 0 0,-1 0 0,0 0 0,0-1 0,0 1 0,0 0 0,0-1 0,0 1 0,0-1 0,0 1 0,0-1 0,0 0 0,0 1 0,0-1 0,0 0 0,1-1 0,20-17 0,-2-1 0,0 0 0,31-44 0,-22 27 0,43-67 0,-62 88 0,-7 12 0,0 0 0,-1 0 0,1 0 0,0 1 0,1-1 0,-1 1 0,1 0 0,-1 0 0,5-2 0,-6 4 0,-1 0 0,0 1 0,1-1 0,-1 1 0,1-1 0,-1 1 0,1-1 0,-1 1 0,1 0 0,-1 0 0,1 0 0,-1 0 0,1 0 0,-1 0 0,1 1 0,-1-1 0,1 0 0,-1 1 0,1-1 0,-1 1 0,0-1 0,1 1 0,-1 0 0,0 0 0,1-1 0,-1 1 0,0 0 0,0 0 0,0 0 0,0 1 0,1 0 0,4 5 0,-1 0 0,0 1 0,0 0 0,-1 0 0,0 0 0,0 0 0,-1 1 0,0-1 0,-1 1 0,0 0 0,2 11 0,0 16 0,0 52 0,-3-69-99,0 31-323,-1 0 0,-11 67 0,5-88-6404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24575,'-10'0'0,"-2"-9"0,1 11 0,1 9 0,4 3-8191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61 24575,'-3'1'0,"0"-1"0,0 1 0,-1 0 0,1 0 0,0 0 0,0 0 0,0 1 0,1-1 0,-1 1 0,0 0 0,1 0 0,-1 0 0,1 0 0,-1 0 0,-3 4 0,1 1 0,-1 0 0,1 0 0,0 0 0,-6 12 0,8-15 0,1 0 0,0 0 0,0 1 0,1-1 0,0 0 0,-1 0 0,1 1 0,1-1 0,-1 1 0,1-1 0,-1 1 0,1-1 0,0 1 0,1-1 0,-1 1 0,1-1 0,0 1 0,0-1 0,1 0 0,-1 1 0,1-1 0,0 0 0,0 0 0,0 0 0,1 0 0,-1-1 0,1 1 0,0 0 0,0-1 0,0 0 0,0 0 0,1 0 0,-1 0 0,1-1 0,0 1 0,6 2 0,1 1 0,0-2 0,1 0 0,-1 0 0,1-1 0,-1 0 0,1-1 0,0 0 0,0-1 0,0-1 0,14 0 0,-21 0 0,0-1 0,0 1 0,0-1 0,0 0 0,0-1 0,-1 1 0,1-1 0,-1 0 0,1 0 0,-1 0 0,1-1 0,-1 1 0,0-1 0,0 0 0,-1 0 0,1-1 0,0 1 0,-1-1 0,0 0 0,0 0 0,0 0 0,0 0 0,-1 0 0,0-1 0,0 1 0,3-10 0,-2 6 0,-1-1 0,0 0 0,-1 0 0,0 0 0,-1 0 0,0 0 0,0 0 0,0 0 0,-2 0 0,1 0 0,-4-11 0,4 14 0,-1 0 0,-1 1 0,1-1 0,-1 1 0,0 0 0,0 0 0,-1 0 0,1 0 0,-1 0 0,0 1 0,0 0 0,-1 0 0,1 0 0,-1 0 0,0 1 0,0-1 0,0 1 0,-7-3 0,0 2 0,1 0 0,-1 0 0,0 1 0,0 1 0,0 0 0,0 0 0,0 1 0,-1 1 0,1 0 0,0 1 0,0 0 0,-1 1 0,1 0 0,0 1 0,-13 4 0,16-3 0,1-1 0,0 1 0,0 0 0,0 1 0,0 0 0,1 0 0,-1 0 0,1 1 0,1 0 0,-1 1 0,1-1 0,0 1 0,1 1 0,-1-1 0,2 1 0,-1 0 0,1 0 0,0 0 0,0 0 0,1 1 0,-2 11 0,3-14 0,1 1 0,0-1 0,0 1 0,1-1 0,0 1 0,0 0 0,1-1 0,-1 1 0,1-1 0,1 1 0,-1-1 0,1 1 0,1-1 0,-1 0 0,4 7 0,-1-5 0,0-1 0,1 1 0,0-1 0,0 0 0,0 0 0,1-1 0,0 1 0,0-2 0,16 10 0,-7-6 0,0 0 0,1-2 0,0 0 0,1-1 0,-1-1 0,1 0 0,0-1 0,1-2 0,-1 1 0,30-2 0,-43-1 0,-1 0 0,1 0 0,-1-1 0,1 0 0,-1 0 0,1 0 0,-1 0 0,1-1 0,-1 0 0,0 0 0,0 0 0,0 0 0,0-1 0,0 1 0,-1-1 0,1 0 0,-1 0 0,6-7 0,-4 3 0,-1 1 0,-1-1 0,1 0 0,-1 0 0,0 0 0,-1 0 0,0-1 0,0 1 0,0-1 0,0-13 0,0 3 0,-1-1 0,-1 1 0,-1-1 0,-5-36 0,-2 36 0,8 19 0,0 0 0,0 0 0,0-1 0,0 1 0,-1 0 0,1 0 0,0 0 0,0 0 0,0 0 0,0 0 0,-1 0 0,1 0 0,0 0 0,0 0 0,0 0 0,0 0 0,-1 1 0,1-1 0,0 0 0,0 0 0,0 0 0,0 0 0,-1 0 0,1 0 0,0 0 0,0 0 0,0 0 0,0 1 0,0-1 0,0 0 0,-1 0 0,1 0 0,0 0 0,0 0 0,0 1 0,0-1 0,0 0 0,0 0 0,0 0 0,0 0 0,0 0 0,0 1 0,0-1 0,0 0 0,0 0 0,0 0 0,0 0 0,0 1 0,0-1 0,0 0 0,-1 4 0,1 0 0,-1 0 0,1-1 0,0 1 0,0 0 0,0 0 0,0 0 0,2 5 0,2 4 14,1 0-1,1-1 0,-1 0 0,2 0 1,0 0-1,0-1 0,1 0 1,12 13-1,-3-6-384,0 0-1,2-1 1,32 23 0,-8-12-6455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24575,'0'11'0,"0"13"0,0 0 0,1 1 0,2-1 0,7 33 0,-8-51 0,-1 0 0,1-1 0,1 1 0,-1-1 0,1 1 0,0-1 0,0 0 0,1 0 0,-1 0 0,1 0 0,0-1 0,0 1 0,1-1 0,-1 0 0,1 0 0,0-1 0,0 0 0,0 1 0,1-2 0,-1 1 0,1-1 0,10 4 0,-6-4 0,-1 1 0,1-2 0,0 1 0,0-1 0,0-1 0,0 0 0,0 0 0,0-1 0,0 0 0,0-1 0,0 0 0,0 0 0,-1-1 0,1-1 0,9-4 0,-12 4 0,0 0 0,-1 0 0,1-1 0,-1 0 0,0 0 0,0 0 0,-1-1 0,1 0 0,-1 0 0,-1 0 0,1-1 0,-1 0 0,0 0 0,-1 0 0,1 0 0,-1 0 0,-1-1 0,1 0 0,0-9 0,-1 11 0,-1-1 0,0 0 0,0 0 0,-1 0 0,0 0 0,-1 0 0,1 0 0,-2-7 0,2 14 0,-1 0 0,1 0 0,0 0 0,0 0 0,0 0 0,0 1 0,0-1 0,0 0 0,0 0 0,0 0 0,0 0 0,0 0 0,0 0 0,0 0 0,0 0 0,0 0 0,0 0 0,-1 0 0,1 0 0,0 0 0,0 0 0,0 0 0,0 0 0,0 0 0,0 0 0,0 0 0,0 0 0,0 0 0,0 0 0,0 0 0,0 0 0,0 0 0,-1 0 0,1 0 0,0 0 0,0 0 0,0-1 0,0 1 0,0 0 0,0 0 0,0 0 0,0 0 0,0 0 0,0 0 0,0 0 0,0 0 0,0 0 0,0 0 0,0 0 0,0 0 0,0 0 0,0 0 0,0 0 0,0-1 0,-2 13 0,2 18 0,5-8-136,2 0-1,1 0 1,0 0-1,2-1 1,0-1-1,1 0 1,1 0-1,1-1 0,23 26 1,-7-16-6690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24575,'-3'2'0,"0"0"0,1 0 0,-1 0 0,0 1 0,1-1 0,0 1 0,-1-1 0,1 1 0,0 0 0,0 0 0,1 0 0,-1 0 0,1 0 0,-1 1 0,1-1 0,0 0 0,-1 4 0,-1 10 0,0-1 0,-1 22 0,3-30 0,-8 186 0,23 273 0,0-196 0,-14-262 0,0 19 0,2 0 0,9 47 0,-10-67 0,2-1 0,-1 0 0,1 1 0,0-1 0,0 0 0,1 0 0,-1 0 0,2-1 0,-1 1 0,1-1 0,0 0 0,0-1 0,1 1 0,7 5 0,35 17-1365,-2-10-5461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24575,'0'10'0,"0"11"0,0 8 0,0 7 0,0 3 0,9 3 0,3 5 0,0-3 0,7-7 0,0-2 0,1-6 0,-2-8-8191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24575,'-1'11'0,"-1"1"0,0-1 0,0 0 0,-1 0 0,0-1 0,-1 1 0,0 0 0,-1-1 0,-11 19 0,1-7 0,0 0 0,-1-1 0,-20 20 0,10-14 0,-57 44 0,74-63 0,-1-1 0,-1-1 0,1 0 0,-1 0 0,0-1 0,0 0 0,0-1 0,-1 0 0,-20 3 0,30-7 0,-1 1 0,0-1 0,1 0 0,-1 0 0,0 0 0,1 0 0,-1-1 0,1 1 0,-1-1 0,1 0 0,-1 1 0,1-1 0,-1 0 0,1 0 0,0-1 0,-1 1 0,1 0 0,0-1 0,0 0 0,0 1 0,0-1 0,0 0 0,0 0 0,1 0 0,-1 0 0,1 0 0,-1 0 0,1-1 0,0 1 0,0 0 0,0-1 0,0 1 0,0-1 0,1 1 0,-1-1 0,1 1 0,-1-1 0,1 0 0,0 1 0,0-4 0,0-2 0,0 0 0,1 0 0,-1 0 0,2 0 0,-1 0 0,1 0 0,0 0 0,1 0 0,-1 1 0,2-1 0,-1 1 0,5-7 0,-5 10 0,-1 1 0,1-1 0,-1 1 0,1 0 0,0 0 0,0 0 0,0 1 0,1-1 0,-1 1 0,1 0 0,-1 0 0,1 0 0,0 0 0,0 0 0,0 1 0,0 0 0,5-2 0,-4 3 0,1 0 0,-1 0 0,0 0 0,0 1 0,1 0 0,-1 0 0,0 0 0,0 0 0,0 1 0,0 0 0,0 0 0,5 3 0,5 5 0,0 0 0,-1 1 0,0 0 0,0 1 0,-1 1 0,20 26 0,27 27-1365,-34-41-5461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3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46 24575,'0'-1'0,"0"-1"0,-1 0 0,1 1 0,-1-1 0,1 1 0,-1-1 0,1 1 0,-1 0 0,0-1 0,0 1 0,0 0 0,0-1 0,0 1 0,0 0 0,0 0 0,0 0 0,0 0 0,0 0 0,-1 0 0,1 0 0,0 0 0,-1 1 0,1-1 0,-1 0 0,1 1 0,-2-1 0,-42-10 0,43 11 0,-9-1 0,1 0 0,-1 0 0,0 1 0,0 0 0,-11 3 0,17-3 0,1 1 0,0 0 0,-1 0 0,1 1 0,0-1 0,0 1 0,-1 0 0,2 0 0,-1 0 0,0 1 0,0 0 0,1-1 0,-1 1 0,-3 4 0,6-5 0,0-1 0,0 1 0,0 0 0,1-1 0,-1 1 0,0 0 0,1 0 0,-1 0 0,1-1 0,0 1 0,-1 0 0,1 0 0,0 0 0,0 0 0,0-1 0,1 1 0,-1 0 0,0 0 0,1 0 0,-1 0 0,1-1 0,0 1 0,-1 0 0,1 0 0,0-1 0,0 1 0,0-1 0,0 1 0,0-1 0,0 1 0,1-1 0,1 2 0,6 6 0,-1-1 0,1 0 0,17 11 0,-1-3 0,33 16 0,28 15 0,-79-42 0,1 1 0,-1 0 0,0 0 0,0 0 0,-1 1 0,0 0 0,10 15 0,-13-18 5,-2-1-1,1 1 1,0 0 0,-1 0-1,1 0 1,-1 0-1,-1 1 1,1-1 0,0 0-1,-1 0 1,0 1 0,0-1-1,0 0 1,0 0-1,-1 0 1,0 1 0,0-1-1,0 0 1,0 0-1,-1 0 1,1 0 0,-1 0-1,0-1 1,0 1-1,-4 5 1,-2 1-191,0 0 1,0-1-1,-1 0 0,0-1 1,-1 1-1,0-2 1,-15 10-1,-19 8-6640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24575,'-9'1'0,"1"0"0,-1 0 0,1 1 0,-1 1 0,1-1 0,0 1 0,0 0 0,0 1 0,1 0 0,-1 0 0,1 1 0,0 0 0,-12 11 0,2-1 0,1 1 0,1 1 0,0 0 0,-13 21 0,20-25 0,0 1 0,1-1 0,0 2 0,1-1 0,0 1 0,1 0 0,1 0 0,0 0 0,1 0 0,1 1 0,0 17 0,2-28 0,0-1 0,0 1 0,1-1 0,-1 0 0,1 1 0,0-1 0,1 0 0,-1 1 0,1-1 0,0 0 0,0 0 0,0 0 0,0 0 0,1-1 0,2 4 0,0-2 0,0 0 0,0 0 0,0-1 0,1 0 0,0 0 0,0 0 0,0-1 0,12 5 0,1-1 0,1-2 0,0 0 0,0-1 0,0-1 0,33 1 0,-43-4 0,0 0 0,0 0 0,0-1 0,0-1 0,0 0 0,0 0 0,0-1 0,0 0 0,-1 0 0,1-1 0,10-7 0,-15 8 0,0 0 0,-1 0 0,0-1 0,0 1 0,0-1 0,0 0 0,0 0 0,-1-1 0,0 1 0,0-1 0,0 1 0,0-1 0,-1 0 0,0 0 0,0 0 0,0-1 0,0 1 0,-1 0 0,0-1 0,0 1 0,-1-1 0,1-5 0,-1 6 0,-1 0 0,1 0 0,-1 0 0,0 1 0,0-1 0,0 0 0,0 0 0,-1 1 0,0-1 0,0 1 0,0-1 0,-1 1 0,1 0 0,-1 0 0,-4-5 0,2 4 0,0 0 0,-1 0 0,0 1 0,1 0 0,-1 0 0,-1 0 0,1 0 0,-1 1 0,-11-4 0,9 4 0,0 0 0,-1 1 0,1 0 0,0 1 0,-1 0 0,1 0 0,-1 1 0,1 0 0,-1 1 0,0 0 0,1 0 0,0 1 0,-1 0 0,1 1 0,-17 7 0,18-5-151,0 0-1,1 0 0,-1 1 0,1 0 1,1 0-1,-1 1 0,1-1 1,-10 16-1,-6 16-6674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24575,'-1'1'0,"0"-1"0,0 0 0,0 1 0,0-1 0,0 1 0,1-1 0,-1 1 0,0-1 0,0 1 0,1 0 0,-1-1 0,0 1 0,1 0 0,-1 0 0,1-1 0,-1 1 0,1 0 0,-1 0 0,1 0 0,0 0 0,-1 0 0,1 0 0,0 0 0,0 0 0,-1 1 0,-5 29 0,6-28 0,-2 14 0,0 0 0,1 0 0,1 0 0,1 0 0,0 0 0,5 22 0,-5-33 0,1 1 0,0-1 0,0 0 0,0 1 0,1-1 0,0 0 0,0-1 0,1 1 0,0 0 0,-1-1 0,2 0 0,-1 0 0,1 0 0,-1 0 0,2-1 0,-1 0 0,0 0 0,11 6 0,-7-6 0,1 0 0,0 0 0,0-1 0,0 0 0,0-1 0,0 0 0,0-1 0,1 0 0,-1 0 0,0-1 0,1-1 0,-1 0 0,0 0 0,16-4 0,-19 3 0,0-1 0,0 1 0,0-1 0,-1-1 0,1 1 0,-1-1 0,0 0 0,0-1 0,0 1 0,0-1 0,-1 0 0,0 0 0,0-1 0,0 0 0,-1 0 0,1 0 0,-2 0 0,1-1 0,-1 1 0,5-14 0,-4 4 0,0 0 0,-1-1 0,-1 1 0,0-24 0,-1 21 0,1 1 0,4-22 0,-6 38 0,0 0 0,1 1 0,-1-1 0,1 0 0,-1 1 0,1-1 0,0 0 0,0 1 0,0-1 0,0 1 0,0-1 0,0 1 0,0 0 0,0 0 0,0-1 0,3-1 0,-3 3 0,1-1 0,-1 1 0,0-1 0,0 1 0,0 0 0,1 0 0,-1-1 0,0 1 0,0 0 0,1 0 0,-1 0 0,0 0 0,0 1 0,0-1 0,1 0 0,-1 0 0,0 1 0,2 0 0,2 2 0,1 0 0,-1 0 0,0 1 0,1-1 0,-2 1 0,1 0 0,0 1 0,3 4 0,49 67 0,-47-61 0,0 0 0,0-1 0,2 0 0,0-1 0,0 0 0,1 0 0,1-2 0,16 12 0,-28-22 0,1 1 0,-1-1 0,1 1 0,0-1 0,-1 0 0,1 0 0,0 0 0,0-1 0,0 1 0,0-1 0,0 1 0,0-1 0,0 0 0,0 0 0,0-1 0,0 1 0,-1 0 0,1-1 0,0 0 0,0 1 0,3-3 0,-1 1 0,-1-1 0,0 0 0,-1 0 0,1 0 0,0 0 0,-1 0 0,0-1 0,0 0 0,0 1 0,0-1 0,-1 0 0,4-7 0,5-12-195,-2 0 0,0-1 0,-1 0 0,-2 0 0,0-1 0,3-43 0,-5 28-6631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24575,'-2'16'0,"-1"0"0,0-1 0,-1 1 0,-1-1 0,0 0 0,-1 0 0,-1-1 0,-13 23 0,10-19 0,0 2 0,-2-1 0,-1-1 0,0 0 0,-1 0 0,-27 24 0,32-33 0,0 0 0,-1-1 0,-1-1 0,1 0 0,-1 0 0,0-1 0,-1 0 0,1-1 0,-1 0 0,0-1 0,-15 3 0,23-6 0,0 0 0,-1-1 0,1 1 0,0-1 0,0 0 0,0 0 0,0-1 0,0 1 0,0-1 0,0 0 0,0 0 0,0 0 0,0-1 0,0 0 0,0 1 0,1-1 0,-1 0 0,1-1 0,0 1 0,-1-1 0,1 1 0,0-1 0,0 0 0,1 0 0,-1 0 0,0-1 0,1 1 0,0 0 0,0-1 0,0 0 0,0 1 0,1-1 0,-2-7 0,0 2 0,1 0 0,0 0 0,1-1 0,0 1 0,1 0 0,-1-1 0,2 1 0,-1-1 0,2 1 0,-1 0 0,1-1 0,0 1 0,7-16 0,-4 14 0,1 1 0,-1 0 0,2 0 0,-1 1 0,1 0 0,1 0 0,-1 1 0,12-10 0,-16 15 0,1 0 0,-1 1 0,1-1 0,0 0 0,0 1 0,0 0 0,0 0 0,0 1 0,0-1 0,1 1 0,-1-1 0,0 1 0,1 1 0,-1-1 0,1 1 0,-1 0 0,1 0 0,-1 0 0,1 0 0,-1 1 0,1 0 0,-1 0 0,7 2 0,-1 2 9,0 1 1,-1 0-1,0 0 0,0 1 0,0 0 1,0 1-1,-1 0 0,-1 0 0,1 1 0,-2 0 1,1 0-1,6 12 0,0 3-306,-1-1 0,0 1 0,-2 1 0,8 29 0,-6-5-6529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8 0,0-1-8191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24575,'0'4'0,"0"7"0,5 15 0,1 17 0,0 1-8191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24575,'0'4'0,"0"0"0,0-1 0,0 1 0,1-1 0,0 1 0,-1 0 0,1-1 0,0 1 0,1-1 0,-1 0 0,0 1 0,1-1 0,0 0 0,0 0 0,3 4 0,-1-3 0,0-1 0,0 0 0,0 0 0,1 0 0,-1 0 0,1-1 0,-1 1 0,1-1 0,0-1 0,8 3 0,1 0 0,-1-1 0,1 0 0,-1-1 0,1-1 0,0 0 0,23-2 0,-31 0 0,0 1 0,0-1 0,0-1 0,0 1 0,0-1 0,0 0 0,0 0 0,-1-1 0,1 0 0,-1 0 0,0 0 0,0-1 0,0 1 0,0-1 0,-1 0 0,0 0 0,7-9 0,-4 3 0,-1-1 0,0 1 0,-1-1 0,0 0 0,-1 0 0,0 0 0,-1-1 0,0 1 0,-1-1 0,0 0 0,-1 0 0,0 0 0,-1 0 0,0 0 0,-4-21 0,3 26 0,0-1 0,-1 1 0,0 0 0,-1 0 0,1 0 0,-1 0 0,-1 0 0,1 1 0,-1-1 0,-1 1 0,1 0 0,-1 0 0,0 0 0,0 1 0,0 0 0,-1 0 0,0 0 0,0 1 0,0 0 0,-1 0 0,1 0 0,-1 1 0,0 0 0,0 0 0,-13-3 0,17 5 0,-1 0 0,0 0 0,0 0 0,0 1 0,1-1 0,-1 1 0,0 0 0,0 0 0,0 0 0,0 1 0,0 0 0,0-1 0,1 1 0,-1 0 0,0 1 0,1-1 0,-1 1 0,1-1 0,-1 1 0,1 0 0,0 0 0,-1 1 0,1-1 0,1 1 0,-1-1 0,0 1 0,0 0 0,1 0 0,0 0 0,-3 4 0,-6 13 0,0 1 0,1 0 0,1 0 0,1 1 0,1 0 0,1 0 0,0 0 0,-3 44 0,4 15 0,6 96 0,1-113 0,1 157-1365,-3-175-5461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24575,'47'1'0,"-21"0"0,1-1 0,-1-1 0,49-9 0,-52 7 0,-12 8 0,-11-3 0,0 0 0,0 0 0,0 1 0,0-1 0,-1 0 0,1 0 0,-1 0 0,1 0 0,-1 0 0,0 0 0,1 0 0,-1 0 0,0 0 0,-3 3 0,-7 18 0,1 0 0,1 1 0,1 0 0,0 1 0,2-1 0,-3 27 0,9-43 0,-1 1 0,1-1 0,0 1 0,1-1 0,0 1 0,1-1 0,-1 0 0,1 0 0,6 13 0,-6-15 0,1-1 0,0 0 0,0 0 0,1-1 0,-1 1 0,1-1 0,0 0 0,0 1 0,1-2 0,-1 1 0,1 0 0,0-1 0,0 0 0,0 0 0,8 2 0,-6-1 0,0-1 0,0-1 0,1 0 0,-1 0 0,1 0 0,0-1 0,-1 0 0,1 0 0,0-1 0,0 0 0,-1-1 0,10-1 0,-12 1 0,0 0 0,-1-1 0,1 0 0,0 0 0,-1 0 0,1-1 0,-1 1 0,0-1 0,1 0 0,-1 0 0,-1-1 0,1 1 0,0-1 0,-1 0 0,0 0 0,0 0 0,0 0 0,0 0 0,3-9 0,-1 1 0,0-1 0,-1 1 0,-1-1 0,0 0 0,-1 0 0,1-16 0,-1-3 0,-4-40 0,1 94 0,-1-11 0,1 1 0,0-1 0,1 1 0,0-1 0,1 1 0,0-1 0,1 0 0,0 1 0,7 19 0,-6-25 0,1 0 0,0-1 0,0 0 0,0 0 0,1 0 0,0 0 0,0-1 0,0 0 0,0 0 0,1 0 0,0-1 0,-1 1 0,1-1 0,0-1 0,1 1 0,-1-1 0,0 0 0,9 1 0,-7-1 0,1-1 0,-1 0 0,1 0 0,-1-1 0,1 0 0,-1-1 0,1 0 0,-1 0 0,1-1 0,-1 0 0,0 0 0,0-1 0,15-7 0,-12 3 0,1 0 0,-1-1 0,-1-1 0,0 0 0,0 0 0,0-1 0,-1 0 0,-1-1 0,0 0 0,12-22 0,-8 9 0,0-1 0,-2 1 0,12-51 0,-29 115-203,2 0 1,-2 45-1,6-65-554,-2 35-6069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24575,'-4'1'0,"0"0"0,0 0 0,0 0 0,0 0 0,0 1 0,0-1 0,1 1 0,-1 0 0,1 0 0,-1 1 0,1-1 0,0 1 0,-1-1 0,1 1 0,1 0 0,-1 0 0,0 0 0,1 1 0,0-1 0,-3 6 0,-4 6 0,1 1 0,0-1 0,-7 25 0,10-26 0,1 0 0,0 0 0,1 0 0,1 1 0,0-1 0,1 1 0,1 0 0,0-1 0,1 1 0,4 25 0,-3-33 0,0 1 0,1-1 0,0 0 0,0 0 0,0 0 0,1 0 0,0-1 0,1 0 0,-1 1 0,1-2 0,0 1 0,1 0 0,-1-1 0,1 0 0,0 0 0,0-1 0,1 0 0,-1 0 0,1 0 0,0-1 0,0 0 0,9 3 0,-8-4 0,0 1 0,0-1 0,0-1 0,0 0 0,0 0 0,1 0 0,-1-1 0,11-1 0,-15 1 0,-1-1 0,1 0 0,-1 0 0,1 0 0,-1 0 0,1 0 0,-1-1 0,0 0 0,0 1 0,0-1 0,0 0 0,0-1 0,0 1 0,0 0 0,-1-1 0,1 0 0,-1 1 0,0-1 0,0 0 0,0 0 0,3-5 0,-3 2 0,1 1 0,-1-1 0,1 0 0,-2 0 0,1 0 0,-1-1 0,0 1 0,0 0 0,0 0 0,-1-1 0,0 1 0,-1 0 0,1-1 0,-1 1 0,0 0 0,-1 0 0,1 0 0,-1 0 0,0 0 0,-5-9 0,4 10 0,-1 0 0,1 0 0,-1 1 0,0 0 0,0-1 0,-1 1 0,1 1 0,-1-1 0,0 1 0,0 0 0,0 0 0,0 0 0,0 0 0,-1 1 0,1 0 0,-1 0 0,1 1 0,-1 0 0,0 0 0,0 0 0,0 0 0,-9 1 0,8 0-57,0 1 0,0 0 1,0 0-1,0 0 0,0 1 0,0 0 0,0 1 0,1-1 0,-1 1 0,1 1 0,0-1 1,0 1-1,0 0 0,0 0 0,1 1 0,-1-1 0,1 1 0,0 1 0,1-1 1,-1 1-1,1-1 0,0 1 0,-5 11 0,-6 20-6769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24575,'1'9'0,"0"1"0,1-1 0,0 1 0,1-1 0,0 0 0,6 11 0,3 12 0,-9-21 0,1 1 0,1-1 0,0 0 0,0 0 0,1-1 0,0 1 0,12 13 0,-15-21 0,-1 0 0,1-1 0,0 1 0,0-1 0,0 0 0,0 0 0,0 0 0,1 0 0,-1 0 0,1-1 0,-1 1 0,1-1 0,-1 0 0,1 0 0,0-1 0,0 1 0,-1-1 0,1 0 0,0 0 0,0 0 0,-1 0 0,1-1 0,0 1 0,0-1 0,-1 0 0,1 0 0,6-3 0,2-2 0,0-1 0,0 0 0,0-1 0,-1 0 0,-1-1 0,1 0 0,-1-1 0,10-13 0,-11 13 0,0 0 0,1 0 0,0 1 0,1 0 0,0 1 0,0 1 0,18-10 0,-28 16 0,0 1 0,0-1 0,0 1 0,0 0 0,0-1 0,0 1 0,0 0 0,0 0 0,0 0 0,0 0 0,0 0 0,1 0 0,-1 0 0,0 0 0,0 0 0,0 0 0,0 1 0,0-1 0,0 0 0,0 1 0,0-1 0,0 1 0,0-1 0,0 1 0,0 0 0,0-1 0,0 1 0,-1 0 0,1-1 0,0 1 0,0 0 0,-1 0 0,1 0 0,0 0 0,-1 0 0,1 0 0,-1 0 0,1 0 0,-1 0 0,0 0 0,1 0 0,-1 0 0,0 2 0,2 6 0,0 1 0,-1-1 0,-1 0 0,1 11 0,-1-14 0,-1 30-74,1-11-357,0 1 1,6 32 0,4-11-6396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33 24575,'0'-1'0,"-1"0"0,1-1 0,0 1 0,0 0 0,-1-1 0,1 1 0,-1 0 0,1-1 0,-1 1 0,0 0 0,1 0 0,-1 0 0,0 0 0,0 0 0,0 0 0,0 0 0,0 0 0,0 0 0,0 0 0,0 0 0,0 0 0,0 1 0,0-1 0,-1 0 0,1 1 0,0-1 0,-1 1 0,1 0 0,0-1 0,-3 1 0,-2-1 0,0 0 0,1 0 0,-1 1 0,0 0 0,-10 1 0,11 0 0,0-1 0,0 1 0,0 1 0,1-1 0,-1 1 0,0 0 0,1 0 0,0 0 0,-1 0 0,1 1 0,0 0 0,0-1 0,0 2 0,1-1 0,-1 0 0,1 1 0,-1 0 0,1 0 0,0 0 0,1 0 0,-1 0 0,1 0 0,0 1 0,0-1 0,0 1 0,1 0 0,-1-1 0,1 1 0,-1 6 0,1 1 0,0 0 0,0 0 0,1-1 0,1 1 0,0 0 0,1 0 0,0-1 0,0 1 0,1-1 0,1 1 0,6 13 0,12 16 0,1 0 0,47 60 0,-67-98 0,0 1 0,-1 0 0,1 0 0,-1-1 0,0 1 0,0 1 0,-1-1 0,1 0 0,-1 0 0,0 1 0,0-1 0,-1 0 0,1 1 0,-1-1 0,0 1 0,0-1 0,-1 8 0,0-8 0,-1 1 0,1-1 0,-1 1 0,0-1 0,-1 0 0,1 0 0,-1 0 0,1 0 0,-1-1 0,0 1 0,-1 0 0,1-1 0,-1 0 0,1 0 0,-1 0 0,-6 3 0,-25 13-1365,2-6-5461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24575,'24'1'0,"-17"0"0,-1-1 0,1 0 0,0 0 0,-1 0 0,1-1 0,-1 0 0,1 0 0,7-3 0,-14 4 0,1 0 0,-1 0 0,0 0 0,0 0 0,1 0 0,-1 0 0,0-1 0,0 1 0,1 0 0,-1 0 0,0 0 0,0 0 0,0 0 0,1-1 0,-1 1 0,0 0 0,0 0 0,0 0 0,0-1 0,0 1 0,1 0 0,-1 0 0,0-1 0,0 1 0,0 0 0,0 0 0,0-1 0,0 1 0,0 0 0,0 0 0,0-1 0,0 1 0,0 0 0,0 0 0,0-1 0,0 1 0,0 0 0,0 0 0,0-1 0,0 1 0,0 0 0,0 0 0,0-1 0,-1 1 0,1 0 0,0 0 0,0-1 0,0 1 0,0 0 0,0 0 0,-1 0 0,1-1 0,0 1 0,0 0 0,-1 0 0,1 0 0,0 0 0,0 0 0,0-1 0,-1 1 0,1 0 0,0 0 0,-1 0 0,1 0 0,0 0 0,1 0 0,-1 0 0,0 0 0,0 0 0,0 0 0,0 0 0,1 0 0,-1 0 0,0 0 0,0 0 0,0 0 0,0-1 0,1 1 0,-1 0 0,0 0 0,0 0 0,0 0 0,0 0 0,0 0 0,0-1 0,1 1 0,-1 0 0,0 0 0,0 0 0,0 0 0,0 0 0,0-1 0,0 1 0,0 0 0,0 0 0,0 0 0,0 0 0,0-1 0,0 1 0,0 0 0,0 0 0,0 0 0,0-1 0,0 1 0,0 0 0,0 0 0,0 0 0,0 0 0,0-1 0,0 1 0,0 0 0,0 0 0,0 0 0,-1 0 0,1 0 0,0-1 0,0 1 0,0 0 0,0 0 0,48-5 0,0 3 0,54 3 0,-20 1 0,412-1 0,-482-1 0,-7 1 0,0-1 0,1 0 0,-1 0 0,1-1 0,-1 1 0,0-1 0,1 0 0,-1 0 0,0-1 0,7-3 0,-11 5 0,-1-1 0,1 1 0,-1-1 0,1 1 0,-1-1 0,1 1 0,-1-1 0,1 1 0,-1-1 0,0 0 0,0 1 0,1-1 0,-1 0 0,0 1 0,0-1 0,1 0 0,-1 1 0,0-1 0,0 0 0,0 1 0,0-1 0,0 0 0,0 0 0,0 1 0,0-1 0,-1 0 0,1 1 0,0-1 0,0 0 0,-1 1 0,1-1 0,0 0 0,-1 0 0,-15-24 0,11 18 0,-6-10 0,0 1 0,-1 0 0,-1 0 0,0 2 0,-1-1 0,-28-21 0,78 53 0,1-1 0,0-3 0,1 0 0,56 9 0,-94-22 0,9 2 0,0 1 0,1-1 0,-1 2 0,0-1 0,8 6 0,-15-8 0,-1 0 0,1 0 0,0 0 0,0 0 0,-1 0 0,1 1 0,-1-1 0,1 1 0,-1-1 0,0 1 0,0-1 0,1 1 0,-1 0 0,0 0 0,0-1 0,-1 1 0,1 0 0,0 0 0,-1 0 0,1 0 0,-1 0 0,1 0 0,-1 0 0,0 0 0,0 0 0,0 0 0,0 0 0,0 0 0,-1 3 0,-1 1 3,0 0 1,0 0-1,-1 0 0,1 0 0,-1-1 1,-1 1-1,1-1 0,-1 0 0,-6 7 0,-45 38-145,21-20-1113,12-9-5571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24575,'8'0'0,"1"1"0,-1 1 0,0-1 0,1 1 0,-1 1 0,0 0 0,0 0 0,-1 0 0,14 8 0,6 7 0,30 24 0,-51-38 0,42 35 0,-2 2 0,-2 2 0,-2 2 0,-2 2 0,-2 2 0,-2 1 0,-2 1 0,-2 2 0,39 93 0,-66-135 0,-2-1 0,1 1 0,-1 0 0,-1 0 0,0 1 0,-1-1 0,0 0 0,0 15 0,-2-22 0,1 1 0,0-1 0,-1 0 0,0 1 0,0-1 0,0 0 0,-1 0 0,1 0 0,-1 0 0,0 0 0,0 0 0,0-1 0,-1 1 0,0 0 0,1-1 0,-1 0 0,0 0 0,0 0 0,-1 0 0,1 0 0,-1-1 0,1 1 0,-8 3 0,8-5 0,0 0 0,0 0 0,-1 0 0,1 0 0,0-1 0,0 1 0,-1-1 0,1 0 0,0 0 0,-1 0 0,1 0 0,0 0 0,0-1 0,-1 0 0,1 1 0,0-1 0,0-1 0,0 1 0,0 0 0,0-1 0,0 1 0,0-1 0,0 0 0,1 0 0,-1 0 0,0 0 0,1-1 0,0 1 0,0-1 0,-4-4 0,0-2 0,0 0 0,0-1 0,0 0 0,2 0 0,-1 0 0,1 0 0,1-1 0,-3-11 0,2 4 0,1 1 0,1 0 0,1-1 0,0 1 0,3-29 0,0 35 0,0 0 0,0 1 0,1-1 0,0 0 0,1 1 0,0 0 0,1 0 0,0 0 0,13-18 0,10-6 0,52-50 0,6-7 0,-75 77-95,-6 9-87,-1-1 1,1 0-1,0 1 1,0 0 0,0 0-1,8-4 1,0 4-6645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58 104 24575,'-3'0'0,"1"1"0,0-1 0,-1 1 0,1 0 0,0 0 0,0 0 0,0 0 0,0 0 0,0 0 0,0 1 0,0-1 0,0 1 0,0-1 0,1 1 0,-1-1 0,1 1 0,-1 0 0,1 0 0,-1 0 0,1 0 0,0 0 0,0 0 0,0 0 0,0 1 0,0 3 0,-2 3 0,0-1 0,1 1 0,0 0 0,1 0 0,-1 14 0,2-17 0,0-1 0,1 1 0,-1-1 0,1 1 0,0-1 0,1 1 0,-1-1 0,1 0 0,0 0 0,0 1 0,1-1 0,0-1 0,-1 1 0,2 0 0,5 7 0,-4-8 0,0 1 0,1-1 0,-1 0 0,1 0 0,0 0 0,0-1 0,0 0 0,0 0 0,0-1 0,1 0 0,-1 0 0,13 2 0,-3-1 0,-1-1 0,1 0 0,0-1 0,0-1 0,0-1 0,19-2 0,-30 2 0,0 0 0,0 0 0,-1-1 0,1 1 0,0-1 0,-1 0 0,0 0 0,1-1 0,-1 1 0,0-1 0,0 0 0,0 0 0,-1 0 0,1 0 0,-1-1 0,0 0 0,0 0 0,0 0 0,0 0 0,-1 0 0,1 0 0,-1-1 0,0 1 0,2-7 0,-3 3 0,1-1 0,-1 1 0,-1 0 0,1 0 0,-2 0 0,1 0 0,-1-1 0,0 1 0,-1 0 0,1 0 0,-2 1 0,1-1 0,-1 0 0,0 1 0,-1-1 0,0 1 0,0 0 0,-8-10 0,4 7 0,1 0 0,-1 1 0,0 0 0,-1 0 0,0 1 0,-1 0 0,0 1 0,0 0 0,0 1 0,-1 0 0,-20-9 0,27 14 0,0-1 0,0 1 0,0 0 0,1 0 0,-1 0 0,0 1 0,-1-1 0,1 1 0,0 0 0,0 0 0,0 0 0,0 1 0,0-1 0,0 1 0,0 0 0,1 0 0,-1 1 0,0-1 0,0 1 0,1 0 0,-1 0 0,1 0 0,-1 0 0,1 0 0,0 1 0,0 0 0,0-1 0,0 1 0,0 0 0,1 1 0,0-1 0,-1 0 0,1 1 0,0-1 0,-2 7 0,-2 5 0,1 1 0,0 1 0,1-1 0,0 1 0,2-1 0,0 1 0,0 20 0,4 20 0,2 0 0,2 0 0,3-1 0,2 0 0,3-1 0,2 0 0,29 64 0,-42-109-195,2 0 0,-1-1 0,1 1 0,1-1 0,0-1 0,12 15 0,8 1-6631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80 117 24575,'-3'0'0,"-1"0"0,1 1 0,0 0 0,-1 0 0,1 0 0,0 0 0,0 0 0,0 1 0,0 0 0,0-1 0,0 1 0,0 0 0,0 0 0,1 1 0,-1-1 0,1 0 0,-1 1 0,1 0 0,0-1 0,0 1 0,0 0 0,1 0 0,-1 0 0,1 0 0,0 0 0,-1 1 0,1-1 0,0 6 0,-2-1 0,1 0 0,1 0 0,0 0 0,0 0 0,1 1 0,0-1 0,0 0 0,1 1 0,0-1 0,0 0 0,4 11 0,-3-13 0,1 0 0,1 0 0,-1 0 0,1-1 0,0 1 0,0-1 0,1 0 0,-1 0 0,1 0 0,0-1 0,1 1 0,-1-1 0,1 0 0,0-1 0,-1 0 0,2 0 0,-1 0 0,0 0 0,1-1 0,6 1 0,2 1 0,0-1 0,1 0 0,-1-2 0,0 1 0,1-2 0,-1 0 0,30-5 0,-40 4 0,1 0 0,-1-1 0,0 0 0,0 0 0,0 0 0,0 0 0,0-1 0,0 0 0,-1 0 0,1 0 0,-1-1 0,0 1 0,0-1 0,0 0 0,0 0 0,-1-1 0,0 1 0,1-1 0,-2 1 0,1-1 0,-1 0 0,1 0 0,-1 0 0,-1-1 0,1 1 0,-1 0 0,0-1 0,0 1 0,0-11 0,0 5 0,-1 0 0,0 0 0,0-1 0,-2 1 0,1 0 0,-1 0 0,-1 0 0,0 1 0,0-1 0,-1 0 0,-1 1 0,0 0 0,-11-18 0,9 19 0,-1 0 0,0 1 0,-1 0 0,0 1 0,0-1 0,0 2 0,-1-1 0,0 1 0,-18-7 0,21 9 0,0 2 0,0-1 0,0 1 0,0 0 0,0 1 0,-1 0 0,1 0 0,0 0 0,-1 1 0,1 0 0,-1 0 0,1 1 0,-1 0 0,1 1 0,0-1 0,-9 4 0,11-2 0,1 0 0,0-1 0,0 1 0,0 1 0,0-1 0,0 1 0,1-1 0,0 1 0,0 0 0,0 0 0,0 1 0,0-1 0,1 0 0,0 1 0,0 0 0,0-1 0,0 1 0,1 0 0,-2 8 0,1-2 0,1 0 0,0 0 0,0 0 0,1 0 0,0 0 0,1 0 0,0 0 0,3 12 0,-3-18 0,1 0 0,0-1 0,0 1 0,0 0 0,1-1 0,-1 0 0,1 1 0,0-1 0,1 0 0,-1 0 0,1-1 0,-1 1 0,7 4 0,-3-3 0,1 0 0,-1-1 0,1 0 0,0 0 0,1 0 0,-1-1 0,13 3 0,-11-4 0,0 0 0,-1 0 0,1-1 0,0 0 0,0-1 0,-1 0 0,1-1 0,0 0 0,0 0 0,-1-1 0,1 0 0,0-1 0,-1 0 0,16-8 0,-19 6 0,0 0 0,0-1 0,-1 1 0,0-1 0,0 0 0,0-1 0,-1 1 0,0-1 0,0 0 0,0 0 0,-1 0 0,0-1 0,-1 1 0,3-14 0,0 7 0,-7 28 0,1-1 0,0 1 0,3 25 0,-1-28-59,1-1 0,0 1-1,0-1 1,1 0-1,1 0 1,0 0 0,0-1-1,1 1 1,0-1 0,1 0-1,-1 0 1,2-1 0,-1 0-1,1 0 1,1 0-1,-1-1 1,1 0 0,1-1-1,-1 0 1,1 0 0,0 0-1,16 6 1,12 3-6767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2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24575,'1'282'0,"-1"-272"0,1-1 0,0 1 0,0-1 0,1 0 0,0 0 0,1 0 0,0 0 0,0 0 0,1 0 0,0-1 0,6 10 0,-6-12 0,1-1 0,0 0 0,0 0 0,0 0 0,0-1 0,1 0 0,-1 0 0,1 0 0,0-1 0,1 1 0,-1-1 0,0-1 0,1 1 0,0-1 0,11 2 0,-7-2 0,0 0 0,1-1 0,-1 0 0,1 0 0,0-1 0,-1-1 0,1 0 0,-1 0 0,1-2 0,-1 1 0,0-1 0,0-1 0,0 0 0,0 0 0,-1-1 0,20-13 0,-19 10 0,0-1 0,0-1 0,-1 0 0,0 0 0,-1-1 0,0 0 0,0-1 0,-2 0 0,1 0 0,-2-1 0,1 0 0,-2 0 0,7-21 0,-6 12-455,-1-1 0,3-34 0,-6 15-6371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4 226 24575,'-2'80'0,"0"-28"0,6 59 0,0-101 0,1-17 0,3-20 0,-7 23 0,21-84 0,20-62 0,-36 131 0,1 1 0,1 1 0,1-1 0,0 1 0,22-28 0,-26 39 0,1 0 0,1 0 0,-1 0 0,1 1 0,0 0 0,0 1 0,0-1 0,1 1 0,-1 1 0,1-1 0,0 1 0,0 1 0,0-1 0,1 1 0,9-1 0,-13 3 0,0-1 0,1 1 0,-1-1 0,0 2 0,0-1 0,0 0 0,0 1 0,0 0 0,0 0 0,0 1 0,0-1 0,0 1 0,0 0 0,0 1 0,-1-1 0,1 1 0,-1 0 0,0 0 0,0 0 0,0 0 0,0 1 0,-1-1 0,1 1 0,-1 0 0,4 6 0,0 4 0,-1 0 0,0 0 0,-1 0 0,0 1 0,-2-1 0,1 1 0,-2 0 0,2 18 0,-5 130 0,0-31 0,2-117-227,0 0-1,1 0 1,1 0-1,0 0 1,6 15-1,7 4-6598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4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24575,'-5'0'0,"-1"0"0,1 0 0,-1 0 0,1 1 0,0 0 0,-1 0 0,1 1 0,0 0 0,0-1 0,0 2 0,0-1 0,0 1 0,0-1 0,1 1 0,-1 0 0,-5 6 0,6-4 0,-1 1 0,1-1 0,0 1 0,1 0 0,-1 0 0,1 0 0,1 1 0,-1-1 0,1 1 0,0-1 0,0 1 0,-1 10 0,0 2 0,1-1 0,1 1 0,0-1 0,1 1 0,1 0 0,1-1 0,8 37 0,-7-45 0,0-1 0,1 0 0,0 1 0,1-1 0,-1-1 0,2 1 0,-1-1 0,1 1 0,0-2 0,1 1 0,0-1 0,0 0 0,1 0 0,0-1 0,0 0 0,12 7 0,-5-6 0,0 0 0,0-1 0,0-1 0,1 0 0,0-1 0,-1 0 0,2-2 0,-1 0 0,0-1 0,0 0 0,1-1 0,19-3 0,-31 2 0,0-1 0,-1 1 0,1-1 0,-1 0 0,1 0 0,-1-1 0,0 1 0,0-1 0,0 0 0,0 0 0,0-1 0,-1 1 0,1-1 0,-1 1 0,0-1 0,0 0 0,0 0 0,-1 0 0,1-1 0,-1 1 0,0-1 0,-1 1 0,1-1 0,-1 0 0,2-9 0,0-4 0,0 0 0,-1-1 0,-1 1 0,-1-1 0,-4-28 0,3 36 0,0-1 0,-1 1 0,-1 0 0,-7-19 0,10 28 0,-1 0 0,0 0 0,0 0 0,0 0 0,0 0 0,0 0 0,0 0 0,-1 1 0,1-1 0,-1 0 0,1 1 0,-1-1 0,0 1 0,1 0 0,-1-1 0,0 1 0,0 0 0,0 0 0,0 0 0,0 0 0,0 1 0,0-1 0,0 0 0,-1 1 0,1 0 0,0-1 0,0 1 0,0 0 0,-1 0 0,-3 1 0,2-1 0,-1 1 0,0 1 0,1-1 0,-1 1 0,1 0 0,0 0 0,-1 0 0,1 0 0,0 1 0,0-1 0,1 1 0,-1 0 0,-5 6 0,3-2 0,1-1 0,1 1 0,-1 0 0,1 0 0,0 0 0,1 1 0,-4 10 0,1 4 0,1 1 0,0-1 0,2 1 0,-1 40 0,2-1 0,10 100 0,-6-147-170,2 0-1,-1 0 0,2 0 1,0-1-1,1 0 0,0 0 1,14 22-1,-1-11-6655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24575,'0'9'0,"0"12"0,0 17 0,10 15 0,2 13 0,-1-1 0,8-2 0,4 2 0,-1-9-8191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24575,'-2'87'0,"5"101"0,-2-178 0,0-1 0,1 1 0,0-1 0,1 1 0,0-1 0,0 0 0,5 10 0,-7-17 0,0 0 0,0 0 0,1 0 0,-1 0 0,0 0 0,1 0 0,-1-1 0,1 1 0,-1 0 0,1-1 0,0 1 0,0-1 0,0 0 0,0 1 0,0-1 0,0 0 0,0 0 0,0-1 0,0 1 0,0 0 0,0-1 0,1 1 0,-1-1 0,0 1 0,0-1 0,1 0 0,-1 0 0,0 0 0,1-1 0,-1 1 0,0 0 0,0-1 0,1 1 0,-1-1 0,3-1 0,8-5 0,0 0 0,-1 0 0,0-1 0,0-1 0,-1 0 0,13-12 0,58-69 0,-74 81 0,6-7 0,26-34 0,-38 47 0,0 0 0,0 0 0,0 0 0,-1-1 0,1 1 0,-1 0 0,0-1 0,0 1 0,0-1 0,-1 1 0,1-1 0,-1 1 0,0-1 0,0-4 0,0 7 0,0 0 0,0 0 0,-1 0 0,1 0 0,0 0 0,-1 0 0,1 0 0,-1 0 0,0 0 0,1 0 0,-1 1 0,1-1 0,-1 0 0,0 0 0,0 0 0,0 1 0,1-1 0,-1 0 0,0 1 0,0-1 0,0 1 0,0-1 0,0 1 0,0-1 0,0 1 0,0 0 0,0 0 0,0-1 0,0 1 0,-1 0 0,1 0 0,0 0 0,0 0 0,0 0 0,0 0 0,0 0 0,0 1 0,0-1 0,0 0 0,-1 1 0,-6 1 0,1 0 0,0 1 0,0-1 0,-8 5 0,-4 4 0,1 0 0,0 1 0,1 1 0,0 1 0,1 0 0,1 1 0,0 1 0,1 0 0,-19 28 0,30-39 0,0 0 0,0 0 0,0 0 0,1 1 0,0-1 0,0 0 0,0 1 0,1 0 0,0-1 0,0 1 0,0 0 0,1 0 0,0 6 0,0-8 0,1-1 0,-1 1 0,1-1 0,0 1 0,0-1 0,1 0 0,-1 1 0,1-1 0,-1 0 0,1 0 0,0 0 0,0 0 0,0 0 0,1-1 0,-1 1 0,1 0 0,0-1 0,-1 0 0,1 0 0,0 0 0,0 0 0,4 2 0,8 2-2,0-1 1,0 0-1,1-1 0,-1 0 0,20 1 0,12 3-1352,6 4-5472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21 24575,'0'-1'0,"0"0"0,1-1 0,-2 1 0,1 0 0,0 0 0,0 0 0,0-1 0,0 1 0,-1 0 0,1 0 0,0 0 0,-1 0 0,1 0 0,-2-2 0,2 3 0,-1-1 0,1 1 0,0 0 0,-1 0 0,1 0 0,0 0 0,-1 0 0,1 0 0,0 0 0,-1 0 0,1-1 0,0 1 0,-1 0 0,1 0 0,0 1 0,-1-1 0,1 0 0,-1 0 0,1 0 0,0 0 0,-1 0 0,1 0 0,0 0 0,-1 0 0,1 1 0,0-1 0,0 0 0,-1 0 0,1 1 0,-1-1 0,-25 30 0,22-25 0,-12 15 0,-1 1 0,-1-2 0,-1-1 0,-1 0 0,0-1 0,-39 23 0,55-38 0,0 1 0,0-1 0,0 0 0,-1-1 0,1 1 0,0-1 0,-1 0 0,0 0 0,1 0 0,-9 0 0,12-1 0,-1 0 0,0-1 0,1 1 0,-1-1 0,0 1 0,1-1 0,-1 1 0,1-1 0,-1 0 0,1 0 0,-1 1 0,1-1 0,-1 0 0,1-1 0,0 1 0,0 0 0,0 0 0,-1 0 0,1-1 0,0 1 0,0-1 0,1 1 0,-1 0 0,0-1 0,0 0 0,1 1 0,-1-1 0,1 1 0,-1-1 0,1 0 0,0-2 0,-1-1 0,0 0 0,1 0 0,0-1 0,0 1 0,1 0 0,-1 0 0,1 0 0,0 0 0,0 0 0,1 0 0,0 0 0,0 0 0,0 0 0,0 1 0,1-1 0,-1 1 0,6-6 0,-7 8 0,1-1 0,0 1 0,0 1 0,0-1 0,0 0 0,1 0 0,-1 1 0,0-1 0,1 1 0,-1 0 0,1 0 0,-1 0 0,1 0 0,-1 0 0,1 0 0,0 1 0,0-1 0,-1 1 0,1 0 0,0 0 0,0 0 0,-1 0 0,1 0 0,0 1 0,0-1 0,-1 1 0,1 0 0,-1-1 0,1 1 0,0 1 0,-1-1 0,0 0 0,1 0 0,1 3 0,13 8-151,-2 1-1,0 0 0,0 2 0,-1-1 1,-1 2-1,-1 0 0,0 0 1,18 34-1,-15-21-6674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24575,'-5'0'0,"-1"14"0,-9 14 0,-2 20 0,-7 21 0,-9 16 0,2-5-8191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24575,'4'0'0,"21"9"0,24 3 0,22 0 0,17-3 0,12 7 0,-1 1 0,-9-3 0,-10 5 0,-15 0 0,-9-8 0,-13-6-8191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24575,'-9'0'0,"6"9"0,12 12 0,10 12 0,11 5 0,14 10 0,8 5 0,0-5 0,-13-3 0,-27 1 0,-29 2 0,-26 1 0,-10-6 0,4-8 0,-3-8 0,6-1 0,12-3-8191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24575,'-3'9'0,"0"-1"0,0 0 0,-1-1 0,-7 12 0,3-4 0,-23 45 0,-4-2 0,-2-1 0,-2-2 0,-61 65 0,92-112 0,0 0 0,0-1 0,-1 0 0,0-1 0,-1 0 0,0 0 0,-17 7 0,25-12 0,0-1 0,-1 1 0,1 0 0,-1-1 0,1 1 0,-1-1 0,1 0 0,-1 0 0,1 0 0,-1 0 0,1 0 0,-1 0 0,1-1 0,-1 1 0,1-1 0,-4-1 0,4 0 0,0 1 0,0-1 0,0 0 0,0 1 0,1-1 0,-1 0 0,1 0 0,-1 0 0,1 0 0,0 0 0,-1-1 0,1 1 0,0 0 0,0-1 0,1 1 0,-1 0 0,1-1 0,-1 1 0,1-1 0,-1-2 0,0-11 0,1 0 0,1 1 0,0-1 0,0 0 0,2 1 0,0-1 0,1 1 0,0 0 0,1 0 0,1 1 0,0-1 0,1 1 0,1 0 0,9-13 0,-15 25 0,0-1 0,0 1 0,0 0 0,0 0 0,0 0 0,0 0 0,0 0 0,1 0 0,-1 0 0,1 1 0,-1 0 0,1-1 0,0 1 0,-1 0 0,1 0 0,0 0 0,0 1 0,0-1 0,0 1 0,0-1 0,0 1 0,3 0 0,-1 1 0,0 1 0,1-1 0,-2 1 0,1 0 0,0 0 0,0 1 0,-1-1 0,1 1 0,-1 0 0,0 1 0,8 6 0,51 47-273,2-4 0,3-2 0,2-3 0,87 45 0,-102-67-6553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24575,'0'0'0,"1"-1"0,-1 0 0,1 1 0,-1-1 0,1 0 0,-1 1 0,1-1 0,0 1 0,-1-1 0,1 1 0,-1-1 0,1 1 0,0-1 0,0 1 0,-1 0 0,1-1 0,0 1 0,0 0 0,0 0 0,-1-1 0,1 1 0,0 0 0,0 0 0,0 0 0,-1 0 0,1 0 0,0 0 0,0 0 0,0 1 0,1-1 0,29 4 0,-19-1 0,0 0 0,1 1 0,-2 1 0,1 0 0,-1 0 0,1 1 0,-2 1 0,1 0 0,-1 1 0,0-1 0,0 2 0,-1 0 0,0 0 0,-1 0 0,0 1 0,0 0 0,-1 1 0,10 20 0,4 13 0,-3 0 0,-1 2 0,17 75 0,-14-40 0,-3 1 0,-4 1 0,5 156 0,-18-266 0,-2-1 0,0 1 0,-2 0 0,-11-41 0,11 54 0,0 0 0,-1 0 0,-1 1 0,0-1 0,-1 1 0,-1 0 0,0 1 0,0 0 0,-1 0 0,-18-17 0,24 26 0,-1 0 0,0 0 0,0 0 0,0 0 0,0 1 0,-1 0 0,1 0 0,-1 0 0,1 0 0,-1 1 0,1 0 0,-1 0 0,0 0 0,0 0 0,0 1 0,1 0 0,-1 0 0,0 0 0,0 1 0,0-1 0,0 1 0,1 0 0,-1 0 0,-7 4 0,5-2 0,0 1 0,0-1 0,1 1 0,0 1 0,0-1 0,0 1 0,0 0 0,1 0 0,0 1 0,0-1 0,0 1 0,1 1 0,-1-1 0,2 0 0,-6 11 0,2 3-341,0 1 0,2-1-1,-6 35 1,5-2-6485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24575,'3'1'0,"-1"-1"0,1 1 0,-1 0 0,1 1 0,-1-1 0,0 0 0,1 1 0,-1-1 0,0 1 0,0-1 0,0 1 0,-1 0 0,1 0 0,0 0 0,-1 0 0,1 0 0,-1 1 0,1-1 0,-1 0 0,1 5 0,13 21 0,-2 1 0,-1 0 0,10 38 0,18 98 0,-23-92 0,1 3 0,-3 0 0,6 97 0,-20-165 0,-1 0 0,-1 0 0,1-1 0,-1 1 0,-1 0 0,1 0 0,-1-1 0,-1 1 0,-6 13 0,8-18 0,-1 0 0,0 0 0,0 0 0,0 0 0,0-1 0,0 1 0,-1-1 0,1 0 0,-1 1 0,0-1 0,0 0 0,1-1 0,-1 1 0,0 0 0,-1-1 0,1 0 0,0 1 0,0-1 0,-1-1 0,1 1 0,0 0 0,-1-1 0,1 1 0,-1-1 0,-3-1 0,-1 0 0,0 0 0,-1-1 0,1-1 0,0 1 0,1-1 0,-1 0 0,0-1 0,1 0 0,0 0 0,0-1 0,0 0 0,0 0 0,1 0 0,0-1 0,-6-7 0,-1-1 0,1-1 0,0 0 0,1-1 0,0-1 0,-12-27 0,18 34 0,1-1 0,0 0 0,0 0 0,1 0 0,1-1 0,0 1 0,0-1 0,1 1 0,1-1 0,0 0 0,0 1 0,1-1 0,1 1 0,0-1 0,0 1 0,1-1 0,1 1 0,0 0 0,0 1 0,1-1 0,0 1 0,1 0 0,1 0 0,-1 0 0,16-15 0,94-77 0,-6 8 65,-98 81-269,0 0-1,-1-1 1,-1 0 0,0 0 0,-1-1-1,10-20 1,-13 21-6622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170 143 24575,'0'-2'0,"-1"1"0,0-1 0,1 0 0,-1 1 0,0 0 0,0-1 0,0 1 0,0-1 0,0 1 0,0 0 0,-1 0 0,1 0 0,0 0 0,-1 0 0,1 0 0,-1 0 0,1 0 0,-1 0 0,1 0 0,-3 0 0,3 1 0,0 0 0,-1 0 0,1 1 0,0-1 0,-1 0 0,1 0 0,0 1 0,-1-1 0,1 1 0,0-1 0,0 1 0,-1 0 0,1-1 0,0 1 0,0 0 0,0 0 0,0 0 0,0 0 0,-1 1 0,-3 4 0,0 0 0,0 1 0,1 0 0,0 0 0,1 0 0,-1 0 0,-2 10 0,3-7 0,0-1 0,1 1 0,0-1 0,1 1 0,0 0 0,1 0 0,0 0 0,0-1 0,1 1 0,0 0 0,1 0 0,0-1 0,0 1 0,1-1 0,1 0 0,-1 1 0,1-1 0,1-1 0,0 1 0,0-1 0,1 0 0,0 0 0,0 0 0,0-1 0,1 0 0,1 0 0,-1-1 0,1 0 0,0 0 0,0-1 0,1 0 0,-1-1 0,1 1 0,0-2 0,1 1 0,-1-1 0,0-1 0,16 3 0,-20-4 0,1-1 0,-1 1 0,0-1 0,0 0 0,0-1 0,0 1 0,0-1 0,0 0 0,0-1 0,0 1 0,0-1 0,0 0 0,0 0 0,-1 0 0,1-1 0,4-3 0,-3 2 0,-1-1 0,0 0 0,0-1 0,0 1 0,0-1 0,-1 0 0,0 0 0,-1 0 0,1-1 0,3-10 0,-2 5 0,-1-2 0,0 1 0,-1 0 0,-1-1 0,0 0 0,-1 1 0,0-1 0,-1 0 0,-1 0 0,0 0 0,-5-21 0,2 24 7,0-1 0,-1 1-1,-1 0 1,0 0 0,0 1-1,-1 0 1,0 0-1,0 1 1,-1-1 0,-1 2-1,0-1 1,0 1 0,0 1-1,-1-1 1,0 2 0,-1-1-1,-20-8 1,17 8-121,-1 1 0,-1 0-1,1 1 1,-1 1 0,0 1 0,0 0-1,0 1 1,0 0 0,0 2 0,-1 0-1,1 0 1,-30 6 0,18 2-6712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24575,'-11'0'0,"0"0"0,-1 1 0,1 0 0,0 0 0,0 1 0,-20 7 0,27-7 0,0-1 0,1 1 0,0 0 0,-1 1 0,1-1 0,0 0 0,0 1 0,0 0 0,0 0 0,0 0 0,1 0 0,0 0 0,-1 0 0,1 1 0,0-1 0,1 1 0,-1-1 0,0 1 0,1 0 0,0 0 0,0 0 0,-1 6 0,1-3 0,0 1 0,1-1 0,0 1 0,0 0 0,1-1 0,0 1 0,0-1 0,0 1 0,1-1 0,0 1 0,1-1 0,0 0 0,0 0 0,0 0 0,1-1 0,7 11 0,-9-15 0,0 0 0,-1 0 0,1 0 0,-1 1 0,1-1 0,-1 0 0,0 1 0,0-1 0,0 1 0,0-1 0,0 1 0,-1 0 0,2 4 0,-3-5 0,0 1 0,0-1 0,0 0 0,0 0 0,0 0 0,-1 0 0,1 0 0,0 0 0,-1-1 0,0 1 0,1 0 0,-1-1 0,0 1 0,0-1 0,-3 2 0,0 2 0,0 0 0,1 0 0,0 1 0,0-1 0,0 1 0,1 0 0,-1 0 0,1 0 0,1 0 0,-1 1 0,1-1 0,0 1 0,1 0 0,-2 8 0,2-5 0,-1-1 0,2 1 0,-1 0 0,1 0 0,1 0 0,0 0 0,0 0 0,1-1 0,3 13 0,-1-15 7,-1 1 0,1-1-1,0 0 1,0-1 0,1 1-1,0-1 1,0 0-1,0 0 1,1 0 0,0 0-1,0-1 1,1 0 0,-1-1-1,1 0 1,0 0 0,0 0-1,12 4 1,-1-2-219,0 0 0,0-2 0,0 0-1,0-1 1,1-1 0,27 0 0,-3-3-6614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24575,'0'-6'0,"1"0"0,0-1 0,0 1 0,0 0 0,1 1 0,0-1 0,1 0 0,-1 0 0,1 1 0,0-1 0,0 1 0,1 0 0,4-5 0,8-10 0,37-32 0,-19 21 0,-21 18 0,0-1 0,-1-1 0,0 0 0,-1 0 0,0-1 0,-2 0 0,0-1 0,0 0 0,-2 0 0,0-1 0,-1 0 0,-1 0 0,-1-1 0,0 1 0,1-34 0,-5 46 0,0 1 0,0-1 0,0 0 0,-1 0 0,0 0 0,-4-10 0,5 14 0,-1 1 0,1 0 0,-1 0 0,1 0 0,-1 0 0,1 0 0,-1 0 0,0 0 0,0 0 0,1 0 0,-1 0 0,0 0 0,0 0 0,0 1 0,0-1 0,0 0 0,0 1 0,0-1 0,0 0 0,-1 1 0,1 0 0,0-1 0,0 1 0,0 0 0,-1-1 0,1 1 0,0 0 0,0 0 0,-1 0 0,1 0 0,0 0 0,0 0 0,0 1 0,-1-1 0,1 0 0,0 0 0,0 1 0,0-1 0,0 1 0,-2 0 0,-5 4 0,0 0 0,0 0 0,0 0 0,1 1 0,0 1 0,0-1 0,0 1 0,1 0 0,0 0 0,-9 16 0,0 2 0,0 0 0,-14 38 0,17-32 0,2 0 0,0 1 0,3 0 0,0 0 0,-2 39 0,8-56 0,0 0 0,1 0 0,0 0 0,2 0 0,0 0 0,0 0 0,1-1 0,1 1 0,0-1 0,2 0 0,-1 0 0,1 0 0,12 19 0,-12-26 0,1 0 0,-1 0 0,1-1 0,0 1 0,1-2 0,-1 1 0,1-1 0,0 0 0,1 0 0,-1-1 0,1 0 0,0-1 0,0 0 0,0 0 0,0-1 0,18 2 0,-17-3 0,0 0 0,0-1 0,1 0 0,-1 0 0,0-1 0,0-1 0,0 1 0,0-2 0,0 1 0,0-1 0,0-1 0,-1 0 0,0 0 0,0-1 0,12-8 0,-15 8 0,-1 0 0,0 0 0,0-1 0,0 0 0,-1 1 0,0-1 0,0-1 0,0 1 0,-1-1 0,0 1 0,0-1 0,0 0 0,-1 0 0,-1 0 0,1-1 0,-1 1 0,0 0 0,0 0 0,-1-1 0,0 1 0,-2-12 0,1 13 0,1 1 0,-1 0 0,-1 0 0,1 0 0,-1 0 0,0 0 0,0 0 0,0 0 0,-1 1 0,1-1 0,-1 1 0,0 0 0,-1-1 0,1 1 0,-1 1 0,0-1 0,0 0 0,0 1 0,0 0 0,0 0 0,-1 0 0,1 1 0,-1-1 0,0 1 0,0 0 0,0 1 0,0-1 0,0 1 0,0 0 0,-7-1 0,5 2-72,0 0 1,0 1-1,0-1 0,0 1 0,0 0 0,0 1 0,0 0 0,1 0 1,-1 0-1,1 1 0,-1 0 0,1 0 0,0 1 0,0 0 0,0 0 1,1 0-1,-1 0 0,-6 8 0,-18 22-6754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66 218 24575,'-1'0'0,"0"0"0,-1 0 0,1 0 0,-1 0 0,1 0 0,0 0 0,-1 1 0,1-1 0,0 0 0,-1 1 0,1 0 0,0-1 0,0 1 0,-1 0 0,1-1 0,0 1 0,0 0 0,0 0 0,0 0 0,0 0 0,0 0 0,0 0 0,0 0 0,1 0 0,-1 1 0,0-1 0,1 0 0,-1 0 0,1 1 0,-1-1 0,1 0 0,-1 1 0,1-1 0,0 0 0,0 1 0,0-1 0,0 1 0,0-1 0,0 0 0,0 1 0,0-1 0,0 1 0,1-1 0,-1 0 0,1 1 0,-1-1 0,1 0 0,-1 0 0,1 1 0,0-1 0,-1 0 0,1 0 0,0 0 0,0 0 0,0 0 0,0 0 0,0 0 0,1 1 0,6 3 0,-1 0 0,1 0 0,0-1 0,0 0 0,1 0 0,-1-1 0,1 0 0,-1 0 0,1-1 0,0 0 0,16 0 0,-13 0 0,1-2 0,-1 0 0,1 0 0,-1-1 0,0-1 0,0 0 0,1 0 0,14-6 0,-22 5 0,1 0 0,0-1 0,-1 0 0,0 0 0,0 0 0,0 0 0,0-1 0,-1 0 0,0 0 0,0 0 0,0 0 0,-1-1 0,1 1 0,-1-1 0,-1 0 0,1 0 0,-1 0 0,3-12 0,-3 9 0,1 0 0,-2 0 0,0 0 0,0 0 0,0-1 0,-1 1 0,0 0 0,-1 0 0,0 0 0,-1 0 0,0 0 0,-5-17 0,4 22 0,0-1 0,1 1 0,-1 0 0,-1 0 0,1 0 0,-1 0 0,1 0 0,-1 1 0,0-1 0,-1 1 0,1 0 0,0 0 0,-1 1 0,0-1 0,1 1 0,-1 0 0,0 1 0,0-1 0,0 1 0,0 0 0,-1 0 0,1 0 0,-7 1 0,3-1 0,1 1 0,-1 0 0,0 1 0,0 0 0,1 1 0,-1-1 0,1 1 0,-1 1 0,1 0 0,0 0 0,0 1 0,0 0 0,-8 6 0,5-2 0,1 1 0,0 1 0,0 0 0,1 0 0,1 1 0,0 0 0,0 1 0,1 0 0,1 0 0,0 0 0,0 1 0,1-1 0,1 2 0,0-1 0,1 0 0,-2 18 0,0 21 0,1 1 0,8 101 0,0-89 0,-1-30-144,2 1-1,17 62 0,-15-70-786,3 13-5895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24575,'0'5'0,"0"11"0,10 16 0,2 7 0,-1 7 0,-1 4 0,-4-2 0,3 1 0,-1-9-8191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72 24575,'-1'0'0,"0"0"0,0 1 0,0-1 0,0 1 0,1-1 0,-1 1 0,0 0 0,0-1 0,0 1 0,1 0 0,-1-1 0,0 1 0,1 0 0,-1 0 0,1 0 0,-1 0 0,1 0 0,-1-1 0,1 1 0,0 0 0,-1 0 0,1 0 0,0 0 0,0 0 0,0 2 0,-5 31 0,4-30 0,0 9 0,0 0 0,0 0 0,1 0 0,1 0 0,1-1 0,-1 1 0,2 0 0,0-1 0,5 16 0,-5-22 0,0 0 0,0-1 0,0 1 0,0-1 0,1 1 0,0-1 0,0 0 0,1 0 0,-1-1 0,1 0 0,0 1 0,0-2 0,1 1 0,-1 0 0,1-1 0,0 0 0,0-1 0,0 1 0,0-1 0,9 2 0,-7-2 0,1 0 0,0 0 0,-1-1 0,1-1 0,0 1 0,0-1 0,0-1 0,0 0 0,0 0 0,-1-1 0,1 0 0,14-5 0,-16 4 0,0-1 0,-1 1 0,1-1 0,-1-1 0,0 1 0,0-1 0,0 0 0,-1 0 0,0-1 0,0 0 0,0 0 0,-1 0 0,0 0 0,0-1 0,5-10 0,-3 1 0,0 1 0,0-1 0,-1-1 0,-1 1 0,-1-1 0,-1 1 0,0-1 0,-1 0 0,0 0 0,-2 0 0,0 0 0,-3-18 0,3 32 0,0 1 0,0-1 0,0 0 0,-1 0 0,1 0 0,-1 0 0,1 1 0,-5-5 0,-4 3 0,9 4 0,0 1 0,0-1 0,0 1 0,1 0 0,-1-1 0,0 1 0,1-1 0,-1 1 0,1 0 0,-1 0 0,0-1 0,1 1 0,0 0 0,-1 0 0,1 0 0,-1 1 0,-4 11 0,1 0 0,1 0 0,0 1 0,1-1 0,-1 27 0,4 71 0,0-101 0,3 40-1365,2-9-5461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24575,'-12'28'0,"0"0"0,-1-1 0,-2-1 0,-1 0 0,-1-1 0,-1 0 0,-1-2 0,-22 22 0,33-36 0,-2 0 0,1 0 0,-1-1 0,-1-1 0,1 1 0,-1-2 0,-18 9 0,26-14 0,-1 1 0,0-1 0,0 0 0,0 0 0,0 0 0,0-1 0,0 1 0,0-1 0,0 0 0,0 0 0,-8-1 0,9 0 0,1 0 0,-1 0 0,1 0 0,-1 0 0,1-1 0,0 1 0,-1-1 0,1 1 0,0-1 0,0 0 0,0 0 0,0 0 0,0 0 0,1 0 0,-1 0 0,1 0 0,-1-1 0,1 1 0,-2-5 0,2 3 0,-1 0 0,1 0 0,1 0 0,-1 0 0,0 0 0,1-1 0,0 1 0,0 0 0,0 0 0,1-1 0,-1 1 0,1 0 0,2-6 0,-1 2 0,1 1 0,0-1 0,1 0 0,-1 1 0,1 0 0,1 0 0,6-8 0,-8 11 0,0 0 0,1 0 0,-1 0 0,1 1 0,0 0 0,0 0 0,0 0 0,1 0 0,-1 0 0,1 1 0,8-3 0,-11 4 0,1 0 0,0 1 0,0-1 0,-1 1 0,1 0 0,0 0 0,0 0 0,0 0 0,-1 1 0,1-1 0,0 1 0,0 0 0,-1-1 0,1 1 0,0 0 0,-1 1 0,1-1 0,-1 0 0,1 1 0,-1-1 0,0 1 0,3 2 0,5 7 0,-1 1 0,1 1 0,-2-1 0,0 2 0,0-1 0,-1 1 0,9 26 0,0-2 0,-16-38-3,13 29-678,22 35 0,-10-30-6145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24575,'-9'0'0,"-3"9"0,0 13 0,3 16 0,2 15 0,3 8 0,2 7 0,1-7-8191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24575,'-13'0'0,"-10"0"0,-10 0 0,-9 5 0,-1 10 0,-3 17 0,-2 17 0,6 18 0,11 11 0,10 16 0,9 15 0,7 7 0,8 2 0,13-5 0,13-12 0,2-20 0,-4-22-8191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24575,'0'9'0,"-5"8"0,-1 10 0,1 14 0,0 9 0,2 15 0,1 10 0,0-3 0,2-5 0,0 1 0,0-12-8191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24575,'1'0'0,"-1"0"0,0 0 0,1 0 0,-1 0 0,0 0 0,1 1 0,-1-1 0,0 0 0,0 0 0,1 0 0,-1 1 0,0-1 0,0 0 0,1 0 0,-1 1 0,0-1 0,0 0 0,0 0 0,1 1 0,-1-1 0,0 0 0,0 1 0,0-1 0,0 0 0,0 1 0,0-1 0,0 0 0,0 1 0,0-1 0,0 0 0,0 1 0,0-1 0,0 0 0,0 1 0,0-1 0,0 0 0,0 1 0,0-1 0,0 0 0,0 1 0,0-1 0,-1 0 0,1 1 0,0-1 0,0 0 0,-1 1 0,-8 18 0,-5 4 0,-2-2 0,0 0 0,-35 35 0,-66 46 0,89-83 0,18-13 0,14-8 0,21-13 0,1 2 0,0 1 0,0 0 0,30-7 0,-51 19 0,-1-1 0,0 0 0,0 1 0,0 0 0,0 0 0,0 0 0,0 0 0,0 1 0,1-1 0,-1 1 0,0 0 0,0 1 0,-1-1 0,1 0 0,0 1 0,0 0 0,-1 0 0,1 0 0,-1 1 0,1-1 0,-1 1 0,4 4 0,5 6 0,-1 1 0,0 0 0,-1 0 0,9 19 0,2 2 0,18 22-1365,-2-5-5461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24575,'92'1'0,"-40"1"0,0-2 0,0-2 0,0-2 0,67-15 0,-83 7 0,-35 12 0,-1 0 0,0 0 0,1 0 0,-1 0 0,1 0 0,-1 0 0,1 0 0,-1-1 0,0 1 0,1 0 0,-1 0 0,1 0 0,-1-1 0,0 1 0,1 0 0,-1-1 0,0 1 0,1 0 0,-1-1 0,0 1 0,1 0 0,-1-1 0,0 1 0,0-1 0,0 1 0,1-1 0,-1 1 0,0 0 0,0-2 0,-14 2 0,5 4 0,1-1 0,-1 1 0,1 1 0,0 0 0,0 0 0,0 0 0,1 1 0,-9 9 0,0 0 0,1 1 0,-21 28 0,28-31 0,0 0 0,0 0 0,1 0 0,1 1 0,1 0 0,0 0 0,0 0 0,1 1 0,1-1 0,1 1 0,-2 23 0,4-29 0,0-1 0,1 0 0,0 0 0,0 1 0,0-1 0,1 0 0,1 0 0,-1 0 0,1 0 0,0-1 0,1 1 0,0-1 0,0 0 0,1 0 0,0 0 0,0-1 0,0 1 0,1-1 0,0-1 0,0 1 0,1-1 0,6 5 0,33 13-1365,-2-7-5461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7:5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 24575,'-8'0'0,"1"0"0,-1 1 0,1-1 0,0 2 0,-1-1 0,1 1 0,0 1 0,0-1 0,0 1 0,0 0 0,1 1 0,-1-1 0,1 1 0,0 1 0,-11 8 0,11-6 0,0 0 0,0 1 0,0-1 0,1 1 0,0 0 0,0 0 0,1 1 0,0-1 0,1 1 0,0 0 0,-3 15 0,3-14 0,2 1 0,-1-1 0,1 1 0,1 0 0,0-1 0,0 1 0,1 0 0,0-1 0,1 1 0,1 0 0,-1-1 0,1 0 0,1 0 0,0 0 0,1 0 0,0-1 0,0 1 0,1-1 0,0 0 0,0-1 0,1 0 0,13 13 0,-8-13 0,-1 0 0,1-1 0,1-1 0,-1 0 0,1 0 0,0-1 0,0-1 0,26 6 0,-28-8 0,0-1 0,0 1 0,0-2 0,1 1 0,-1-2 0,0 1 0,0-1 0,0-1 0,0 0 0,0-1 0,14-5 0,-19 5 0,-1 0 0,0 0 0,-1-1 0,1 1 0,-1-1 0,1 0 0,-1-1 0,-1 1 0,1-1 0,0 1 0,-1-1 0,0 0 0,0 0 0,-1-1 0,1 1 0,-1 0 0,0-1 0,-1 0 0,1 1 0,0-9 0,2-9 0,-2 0 0,-1-1 0,-2-38 0,0 51 0,0 0 0,0-1 0,-1 1 0,-1 0 0,0 0 0,0 0 0,-1 0 0,-1 1 0,-9-19 0,9 23 0,1-1 0,-1 1 0,0 0 0,-1 1 0,0-1 0,1 1 0,-2 0 0,1 0 0,0 1 0,-1 0 0,0 0 0,0 1 0,0-1 0,-13-2 0,6 1 0,0 2 0,0 0 0,-1 0 0,1 2 0,-1 0 0,1 0 0,-24 3 0,33-2 0,-1 1 0,1 0 0,0 0 0,0 1 0,0 0 0,0 0 0,0 0 0,0 0 0,0 1 0,0-1 0,1 1 0,0 0 0,-1 1 0,1-1 0,0 1 0,1 0 0,-1 0 0,1 0 0,0 0 0,0 1 0,0-1 0,0 1 0,-2 7 0,1-4 0,2 1 0,-1 0 0,1 0 0,0 0 0,1 0 0,0 0 0,0 0 0,1 0 0,0 0 0,1 0 0,0 0 0,0 0 0,1 0 0,0 0 0,1 0 0,0 0 0,0-1 0,1 0 0,0 1 0,0-1 0,1-1 0,0 1 0,0-1 0,1 1 0,0-2 0,0 1 0,1-1 0,0 0 0,0 0 0,0-1 0,1 1 0,0-2 0,0 1 0,0-1 0,0-1 0,1 1 0,-1-1 0,1-1 0,0 0 0,0 0 0,0 0 0,0-1 0,0-1 0,0 0 0,1 0 0,-1 0 0,0-1 0,12-3 0,-14 2 0,0 0 0,0-1 0,-1 0 0,1 0 0,0 0 0,-1-1 0,0 1 0,0-2 0,0 1 0,0-1 0,-1 0 0,0 0 0,0 0 0,0-1 0,-1 1 0,1-1 0,-2 0 0,1-1 0,4-8 0,2-9 0,-1 0 0,-1 0 0,8-49 0,-15 187 0,-2-85 30,2-1 0,0 1 0,10 47 0,-9-65-136,1-1 0,0 0 0,1 0 0,0 0 0,1 0 0,0-1-1,0 0 1,1 0 0,0 0 0,1-1 0,0 1 0,0-2 0,9 8 0,26 17-6720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24575,'34'2'0,"43"7"0,4 1 0,99-3 0,-191-7 0,-1 0 0,0 1 0,0 0 0,0 0 0,1 2 0,-14 3 0,21-4 0,-1 0 0,0 0 0,1 1 0,-1-1 0,1 1 0,0 0 0,0 1 0,0-1 0,1 0 0,-1 1 0,1 0 0,0 0 0,0 0 0,0 0 0,0 1 0,1-1 0,-4 9 0,0 3 0,2-1 0,-1 1 0,2-1 0,0 1 0,0 19 0,0 82 0,3-95 0,1-2 0,0 0 0,1 0 0,1 0 0,0-1 0,13 38 0,-11-44 0,1 0 0,0-1 0,1 1 0,0-1 0,1-1 0,0 0 0,1 0 0,0 0 0,13 11 0,22 13-1365,-4-7-5461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24575,'-4'0'0,"-1"0"0,1 1 0,0 0 0,-1 0 0,1 0 0,0 0 0,0 1 0,0-1 0,0 1 0,0 0 0,0 1 0,0-1 0,1 1 0,-1-1 0,1 1 0,0 0 0,0 0 0,0 0 0,0 1 0,0-1 0,1 1 0,-1 0 0,1-1 0,0 1 0,0 0 0,1 0 0,-3 6 0,1-1 0,1 1 0,0-1 0,0 0 0,0 0 0,2 1 0,-1-1 0,1 0 0,0 1 0,1-1 0,0 1 0,0-1 0,4 11 0,0-7 0,1 0 0,0-1 0,1 0 0,0 0 0,1-1 0,0 1 0,1-2 0,0 1 0,1-1 0,0-1 0,1 0 0,0 0 0,0-1 0,0-1 0,1 1 0,1-2 0,-1 0 0,1 0 0,0-1 0,21 5 0,-29-9 0,0 0 0,0-1 0,0 0 0,0 1 0,0-1 0,0-1 0,0 1 0,0-1 0,0 0 0,0 0 0,0 0 0,-1-1 0,1 0 0,0 0 0,-1 0 0,1 0 0,-1-1 0,0 0 0,0 1 0,0-2 0,0 1 0,0 0 0,-1-1 0,0 0 0,1 1 0,-1-1 0,-1-1 0,1 1 0,0 0 0,-1-1 0,0 1 0,0-1 0,2-9 0,-1 5 0,-1-1 0,0 1 0,0 0 0,-1-1 0,0 0 0,0 1 0,-2-1 0,1 1 0,-1-1 0,0 1 0,-1-1 0,0 1 0,0-1 0,-1 1 0,-1 0 0,1 0 0,-8-12 0,3 11 0,1 0 0,-2 0 0,1 0 0,-2 1 0,1 1 0,-1 0 0,0 0 0,-1 1 0,0 0 0,0 1 0,0 0 0,-1 1 0,-13-5 0,18 8 0,0 0 0,0 0 0,0 0 0,0 1 0,-1 0 0,1 0 0,-1 1 0,1 0 0,0 1 0,-1-1 0,1 1 0,0 1 0,-1-1 0,1 1 0,0 1 0,0-1 0,1 1 0,-1 0 0,0 1 0,1 0 0,0 0 0,0 0 0,0 0 0,-5 6 0,4-2 0,1-1 0,0 1 0,1 0 0,0 0 0,0 0 0,0 1 0,1-1 0,1 1 0,-1 0 0,2 0 0,-1 1 0,1-1 0,1 1 0,-1-1 0,2 1 0,-1-1 0,2 19 0,0-20 0,0 0 0,0-1 0,1 1 0,0 0 0,1-1 0,-1 1 0,1-1 0,1 0 0,-1 0 0,1 0 0,0 0 0,1-1 0,0 1 0,0-1 0,0-1 0,1 1 0,-1-1 0,1 0 0,1 0 0,-1 0 0,14 6 0,-14-7 0,1-1 0,0-1 0,-1 1 0,1-1 0,0-1 0,0 1 0,0-1 0,0 0 0,1-1 0,-1 1 0,0-1 0,0-1 0,0 1 0,0-2 0,1 1 0,-1 0 0,-1-1 0,1-1 0,0 1 0,7-5 0,-3 1 0,0-2 0,0 1 0,-1-2 0,-1 1 0,1-1 0,-1-1 0,-1 0 0,0 0 0,0 0 0,8-16 0,-6 7 0,-1-1 0,-1 0 0,-1-1 0,0 1 0,-2-1 0,0-1 0,-2 1 0,0-1 0,-1 0 0,-2-33 0,-2 87 0,-2 13 0,2 0 0,7 75 0,9-64-1365,3-5-5461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24575,'-14'0'0,"0"0"0,0 1 0,-1 1 0,1 0 0,0 1 0,-23 9 0,30-10 0,0 2 0,1-1 0,-1 1 0,1 0 0,0 0 0,0 1 0,0-1 0,1 1 0,-1 1 0,1-1 0,1 1 0,-1 0 0,1 0 0,-7 12 0,4-3 0,1 0 0,0 1 0,2-1 0,-1 1 0,2 0 0,0 0 0,1 1 0,1-1 0,0 1 0,1-1 0,1 0 0,0 1 0,1-1 0,9 31 0,-8-36 0,0 0 0,1 0 0,1 0 0,0-1 0,0 0 0,1 0 0,0 0 0,1-1 0,0 0 0,0 0 0,1 0 0,0-1 0,1 0 0,0-1 0,0 0 0,0-1 0,1 1 0,0-2 0,0 1 0,1-2 0,21 8 0,-23-10 0,0 0 0,0 0 0,0-1 0,0 0 0,1 0 0,-1-1 0,0-1 0,0 1 0,1-1 0,15-5 0,-21 5 0,0 0 0,0-1 0,0 0 0,-1 0 0,1 0 0,0 0 0,-1-1 0,0 1 0,1-1 0,-1 0 0,0 0 0,0 0 0,-1 0 0,1-1 0,-1 1 0,0-1 0,1 1 0,-1-1 0,-1 0 0,1 0 0,-1 0 0,1 0 0,-1 0 0,0 0 0,-1 0 0,1-6 0,0 3 5,-2 0-1,1 1 1,0-1-1,-1 1 0,0-1 1,-1 1-1,0 0 1,0-1-1,0 1 1,0 0-1,-1 0 0,0 1 1,-1-1-1,1 0 1,-1 1-1,0 0 1,0 0-1,-1 0 1,1 0-1,-1 1 0,0 0 1,0 0-1,-1 0 1,1 1-1,-1-1 1,-10-3-1,8 3-82,-1 0 0,1 1 0,-1-1-1,0 2 1,0 0 0,-1 0 0,1 0 0,0 1 0,-1 0-1,1 1 1,-1 0 0,1 1 0,0 0 0,-1 0 0,1 1-1,0 0 1,0 1 0,-10 4 0,-19 16-6748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24575,'0'4'0,"0"11"0,-5 8 0,-1 9 0,0 13 0,1 7 0,1 10 0,2 7 0,1 2 0,10-12 0,3-16-8191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83 201 24575,'1'-6'0,"0"0"0,1 0 0,-1 0 0,1 0 0,1 1 0,-1-1 0,1 1 0,5-8 0,3-9 0,51-97 0,-101 158 0,1 2 0,24-27 0,1 0 0,0 1 0,1 0 0,1 0 0,0 2 0,-13 25 0,24-41 0,-1 0 0,1 0 0,-1 0 0,1 1 0,-1-1 0,1 0 0,0 0 0,0 0 0,0 1 0,-1-1 0,1 0 0,0 0 0,0 1 0,1-1 0,-1 0 0,0 0 0,0 1 0,1-1 0,-1 0 0,0 0 0,1 0 0,-1 1 0,1-1 0,0 0 0,-1 0 0,1 0 0,0 0 0,0 0 0,-1 0 0,1 0 0,0-1 0,0 1 0,0 0 0,0 0 0,0-1 0,0 1 0,1 0 0,1 0 0,4 1 0,0 0 0,0 0 0,0-1 0,0 0 0,11 0 0,-9 0 0,37 2-682,72 16-1,-63-5-6143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24575,'-10'-1'0,"0"1"0,1 1 0,-1-1 0,1 2 0,-17 3 0,22-3 0,1-1 0,0 1 0,0 0 0,0-1 0,0 1 0,0 1 0,1-1 0,-1 0 0,0 1 0,1-1 0,0 1 0,0 0 0,0 0 0,0 0 0,0 0 0,0 0 0,1 0 0,-1 0 0,0 5 0,-2 4 0,1 0 0,0 0 0,1 1 0,0-1 0,1 0 0,1 1 0,0 0 0,0-1 0,3 15 0,-2-21 0,1 0 0,-1 0 0,1-1 0,0 1 0,0 0 0,1-1 0,-1 0 0,1 0 0,6 7 0,-7-9 0,1 0 0,-1-1 0,1 1 0,0-1 0,0 0 0,0 1 0,0-2 0,0 1 0,0 0 0,1-1 0,-1 1 0,0-1 0,1 0 0,-1 0 0,1 0 0,5 0 0,-16-2 0,1 0 0,0 0 0,-1 1 0,1 0 0,-1 0 0,1 1 0,-1-1 0,1 1 0,0 1 0,0-1 0,-1 1 0,1 0 0,-6 4 0,6-3 0,0 0 0,0 1 0,0 0 0,0 0 0,1 0 0,-1 1 0,1 0 0,1 0 0,-1 0 0,1 1 0,-1-1 0,1 1 0,1 0 0,-1 0 0,1 0 0,1 1 0,-1-1 0,1 1 0,-3 12 0,4-13 0,1 1 0,0-1 0,0 1 0,0-1 0,1 1 0,-1-1 0,2 1 0,-1-1 0,1 0 0,0 1 0,0-1 0,1 0 0,0 0 0,0 0 0,0-1 0,0 1 0,1-1 0,0 0 0,1 0 0,-1 0 0,7 6 0,1-1-68,0-1 0,0 1-1,1-2 1,0 0 0,0 0 0,1-2-1,0 1 1,0-2 0,1 0 0,0-1-1,0 0 1,0-1 0,0 0 0,0-2-1,0 0 1,1 0 0,-1-2 0,0 0-1,18-3 1,-1-3-6758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24575,'0'34'0,"-1"-11"0,1 0 0,1 0 0,6 26 0,-6-41 0,1 0 0,1-1 0,-1 1 0,2-1 0,-1 0 0,1 0 0,0 0 0,0 0 0,0-1 0,1 1 0,0-1 0,1 0 0,5 5 0,-1-3 0,0 0 0,0-1 0,1-1 0,0 1 0,0-2 0,0 1 0,1-2 0,0 0 0,0 0 0,0-1 0,0 0 0,24 2 0,-29-5 0,-1 0 0,0 0 0,1 0 0,-1 0 0,1-1 0,-1 0 0,0-1 0,0 1 0,1-1 0,-1-1 0,0 1 0,-1-1 0,1 0 0,0 0 0,-1 0 0,0-1 0,0 0 0,0 0 0,0 0 0,0-1 0,-1 0 0,0 0 0,0 0 0,0 0 0,-1 0 0,4-9 0,0-3 0,-1-1 0,-1 0 0,-1 0 0,0-1 0,-1 1 0,-2-1 0,0 1 0,0-1 0,-2 0 0,0 0 0,-1 1 0,-1-1 0,-8-25 0,-9 5-1365,-4 8-5461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24575,'-1'1'0,"0"0"0,0 0 0,-1-1 0,1 1 0,0 0 0,0 0 0,0 1 0,1-1 0,-1 0 0,0 0 0,0 0 0,1 1 0,-1-1 0,0 0 0,1 1 0,0-1 0,-1 0 0,1 1 0,0-1 0,-1 1 0,1-1 0,0 1 0,0 1 0,0-1 0,-3 13 0,1 1 0,1-1 0,1 0 0,0 1 0,1-1 0,0 1 0,1-1 0,1 0 0,0 0 0,9 21 0,-9-28 0,0 0 0,1-1 0,0 1 0,1-1 0,0 0 0,0 0 0,0 0 0,1-1 0,0 0 0,0 0 0,0 0 0,1-1 0,0 0 0,0 0 0,0-1 0,1 1 0,-1-2 0,1 1 0,0-1 0,13 3 0,-17-5 0,0 0 0,1 0 0,-1 0 0,1-1 0,-1 0 0,1 0 0,-1 0 0,1 0 0,-1-1 0,1 0 0,-1 0 0,1 0 0,-1 0 0,0 0 0,0-1 0,0 0 0,1 0 0,-2 0 0,1-1 0,0 1 0,0-1 0,-1 0 0,0 0 0,4-4 0,-3 2 0,0 0 0,-1-1 0,1 1 0,-2-1 0,1 1 0,0-1 0,-1 0 0,0 0 0,-1 0 0,1 0 0,-1-1 0,0 1 0,-1 0 0,0 0 0,1-1 0,-2 1 0,0-9 0,-1 7 0,0 0 0,-1 0 0,1 0 0,-1 0 0,-1 0 0,0 1 0,0 0 0,0-1 0,-1 1 0,0 1 0,0-1 0,-1 1 0,0 0 0,0 0 0,0 0 0,-1 1 0,0 0 0,-8-5 0,8 6 0,0 1 0,0-1 0,0 1 0,0 0 0,0 1 0,0-1 0,-1 2 0,1-1 0,-1 1 0,0 0 0,1 0 0,-1 1 0,0 0 0,0 1 0,1-1 0,-1 2 0,1-1 0,-1 1 0,1 0 0,-8 3 0,6 0 0,0 0 0,0 0 0,1 1 0,0 0 0,0 0 0,1 1 0,0 0 0,0 1 0,0-1 0,1 1 0,0 1 0,1-1 0,-5 10 0,6-10 0,0 0 0,1 0 0,0 1 0,0-1 0,1 1 0,0-1 0,0 1 0,1 0 0,1 0 0,-1 0 0,1 0 0,1 0 0,0 0 0,0-1 0,3 10 0,-3-13 0,1 0 0,0-1 0,1 1 0,-1-1 0,1 0 0,0 0 0,0 0 0,0 0 0,1 0 0,-1-1 0,1 1 0,0-1 0,0 0 0,0 0 0,0-1 0,1 1 0,-1-1 0,1 0 0,-1 0 0,1 0 0,0-1 0,7 2 0,0-1 0,0 1 0,0-2 0,1 0 0,-1 0 0,0-1 0,0-1 0,0 0 0,15-3 0,-19 1 0,0 0 0,0 0 0,0 0 0,-1-1 0,1 0 0,-1-1 0,0 0 0,0 0 0,-1 0 0,1-1 0,-1 0 0,0 0 0,-1 0 0,0-1 0,0 0 0,0 0 0,-1 0 0,0-1 0,4-9 0,1-4 0,-1 0 0,-2 0 0,0-1 0,-1 0 0,4-45 0,-10 90 30,1 0 0,1 0 0,3 23 0,-2-35-165,0 0 0,0 0 0,1 0 0,0 0 0,1-1 0,1 1 0,-1-1 0,2 0 0,-1 0 0,14 17 0,4-4-6691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16 24575,'0'-1'0,"0"0"0,-1 0 0,1 1 0,0-1 0,-1 0 0,1 0 0,-1 0 0,1 1 0,-1-1 0,1 0 0,-1 1 0,0-1 0,1 0 0,-1 1 0,0-1 0,0 1 0,1-1 0,-1 1 0,0-1 0,0 1 0,0-1 0,0 1 0,0 0 0,1 0 0,-1-1 0,0 1 0,0 0 0,0 0 0,0 0 0,0 0 0,0 0 0,0 0 0,0 0 0,0 0 0,-1 1 0,-33 4 0,24-1 0,1 0 0,0 0 0,1 1 0,-1 1 0,1-1 0,0 1 0,1 1 0,-1 0 0,1 0 0,0 1 0,1-1 0,0 2 0,0-1 0,1 1 0,0 0 0,0 0 0,1 1 0,1 0 0,-1 0 0,-2 11 0,1-4 0,1 2 0,1-1 0,0 0 0,1 1 0,2-1 0,0 1 0,0 0 0,2 0 0,0-1 0,8 36 0,-6-44 0,1 0 0,0 1 0,0-1 0,1-1 0,1 1 0,-1-1 0,1 0 0,1 0 0,0-1 0,0 0 0,1 0 0,0-1 0,0 1 0,1-2 0,-1 1 0,2-1 0,-1-1 0,17 8 0,-6-4 0,0-2 0,1 1 0,1-2 0,-1-1 0,1-1 0,-1-1 0,1 0 0,25-1 0,-43-2 0,0 0 0,0 0 0,0-1 0,0 1 0,0-1 0,0 0 0,0 0 0,0 0 0,0-1 0,-1 1 0,1-1 0,0 0 0,-1 0 0,0 0 0,1 0 0,-1-1 0,0 1 0,0-1 0,3-3 0,-4 2 0,0 1 0,0-1 0,0 0 0,0 0 0,0 0 0,-1-1 0,1 1 0,-1 0 0,0 0 0,-1-1 0,1 1 0,-1 0 0,0-1 0,0 1 0,0-1 0,-2-7 0,1 5 6,-1 1-1,1-1 1,-2 0-1,1 0 0,-1 1 1,0-1-1,0 1 1,0 0-1,-1 0 1,0 0-1,0 1 1,-1-1-1,0 1 0,0 0 1,0 0-1,0 1 1,-1-1-1,1 1 1,-1 1-1,0-1 1,-9-3-1,4 2-129,-1 1 0,0 0 1,0 1-1,0 0 0,0 1 0,0 0 1,-1 1-1,1 0 0,-1 1 0,1 0 1,-17 3-1,-4 4-6702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36 24575,'0'-2'0,"0"1"0,-1 0 0,1-1 0,-1 1 0,1-1 0,-1 1 0,1 0 0,-1-1 0,1 1 0,-1 0 0,0 0 0,0-1 0,0 1 0,0 0 0,0 0 0,0 0 0,0 0 0,0 0 0,0 0 0,-1 1 0,1-1 0,0 0 0,0 0 0,-1 1 0,1-1 0,-1 1 0,1-1 0,-3 1 0,-2-2 0,-1 1 0,1 0 0,-1 0 0,1 1 0,-9 0 0,7 1 0,0 0 0,0 1 0,0 0 0,0 0 0,0 1 0,0 0 0,1 1 0,-1 0 0,1 0 0,0 0 0,0 1 0,1 0 0,-1 0 0,1 1 0,0 0 0,1 0 0,-1 0 0,-5 11 0,8-13 0,0 0 0,0 0 0,0 1 0,1 0 0,0-1 0,0 1 0,0 0 0,1 0 0,-1 0 0,1 0 0,1 0 0,-1 0 0,1 1 0,-1-1 0,1 0 0,1 0 0,-1 0 0,1 1 0,0-1 0,0 0 0,1 0 0,-1 0 0,1 0 0,0-1 0,0 1 0,1 0 0,-1-1 0,1 0 0,0 1 0,6 5 0,-1-2 0,1-1 0,-1-1 0,1 0 0,1 0 0,16 8 0,6 4 0,-31-18 0,-1 0 0,0 1 0,0-1 0,0 0 0,0 0 0,0 0 0,0 0 0,0 1 0,0-1 0,0 0 0,0 0 0,0 0 0,0 1 0,0-1 0,0 0 0,0 0 0,0 0 0,0 0 0,0 1 0,0-1 0,0 0 0,0 0 0,0 0 0,0 0 0,0 1 0,0-1 0,0 0 0,0 0 0,-1 0 0,1 0 0,0 0 0,0 1 0,0-1 0,0 0 0,0 0 0,-1 0 0,1 0 0,0 0 0,0 0 0,0 0 0,0 0 0,0 0 0,-1 1 0,-13 9 0,-13 12 0,23-15 0,-1 1 0,1-1 0,0 1 0,1 0 0,0 1 0,0-1 0,1 1 0,0-1 0,0 1 0,1 0 0,0 11 0,1-14 0,0-1 0,0 0 0,0 1 0,1-1 0,-1 0 0,2 1 0,-1-1 0,0 0 0,1 0 0,0 0 0,0 0 0,1 0 0,-1-1 0,1 1 0,0 0 0,0-1 0,0 0 0,1 0 0,7 7 0,4-2-136,0 0-1,1-1 1,-1 0-1,2-1 1,-1-1-1,1-1 1,-1-1-1,1 0 0,19 2 1,13 0-6690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24575,'107'1'0,"123"-4"0,-225 3 0,-1 0 0,0 0 0,1-1 0,-1 0 0,0 0 0,1 0 0,-1 0 0,0 0 0,0-1 0,0 0 0,0 0 0,0 0 0,4-4 0,-7 6 0,-1-1 0,0 1 0,0-1 0,0 1 0,0-1 0,0 1 0,1-1 0,-1 1 0,0-1 0,0 1 0,0-1 0,0 1 0,-1-1 0,1 1 0,0-1 0,0 1 0,0-1 0,0 1 0,0-1 0,-1 1 0,1-1 0,0 1 0,0-1 0,-1 1 0,1-1 0,0 1 0,-1 0 0,1-1 0,0 1 0,-1 0 0,1-1 0,-1 1 0,1 0 0,-1-1 0,1 1 0,-1 0 0,1 0 0,-1-1 0,1 1 0,-1 0 0,1 0 0,-1 0 0,1 0 0,-1 0 0,1 0 0,-1 0 0,1 0 0,-2 0 0,-26-3 0,23 4 0,1 0 0,0 1 0,0 0 0,1 0 0,-1 0 0,0 0 0,1 1 0,-1-1 0,1 1 0,0 0 0,0 0 0,0 0 0,0 0 0,0 1 0,1-1 0,-4 6 0,0 3 0,-1 0 0,2 0 0,-9 26 0,8-19-62,1 1 0,1 0 0,1-1 0,0 1 0,2 0 0,0 1 0,2-1 0,0 0 0,1 0 0,1 0 0,1 0 0,0-1-1,2 1 1,0-1 0,1-1 0,1 1 0,1-1 0,1 0 0,0-1 0,1 0 0,21 25 0,6-5-6764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24575,'0'5'0,"0"11"0,0 11 0,0 15 0,0 15 0,0 1 0,9 1 0,3-1 0,0-1 0,-3-10-8191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24575,'0'9'0,"0"8"0,0 15 0,0 6 0,-4 11 0,-3 11 0,2 8 0,0 3 0,2 2 0,5-1 0,3-9 0,1-15-8191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24575,'-4'1'0,"-1"0"0,0 0 0,1 1 0,0-1 0,-1 1 0,1 0 0,0 0 0,0 1 0,-7 4 0,-3 2 0,-27 14 0,-52 30 0,-87 64 0,174-112 0,0 0 0,-1 1 0,2-1 0,-1 1 0,1 0 0,-5 8 0,9-13 0,0 0 0,0 0 0,1 0 0,-1 0 0,1 0 0,-1 0 0,1 0 0,-1 1 0,1-1 0,0 0 0,-1 0 0,1 1 0,0-1 0,0 0 0,0 0 0,0 1 0,0-1 0,0 0 0,0 1 0,1-1 0,-1 0 0,0 0 0,1 0 0,-1 1 0,1-1 0,-1 0 0,1 0 0,0 0 0,-1 0 0,1 0 0,0 0 0,0 0 0,0 0 0,0 0 0,0 0 0,0 0 0,0-1 0,0 1 0,0 0 0,0-1 0,0 1 0,0-1 0,0 1 0,1-1 0,-1 1 0,2-1 0,12 4 0,-1 0 0,1-1 0,0-1 0,1-1 0,-1 0 0,0-1 0,0 0 0,21-4 0,-8 2 0,39 1 0,-58 2 0,0 0 0,0 0 0,-1 1 0,1 0 0,0 1 0,-1 0 0,0 0 0,13 7 0,24 21-1365,-4 2-5461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24575,'-1'10'0,"-1"1"0,0 0 0,0-1 0,-1 0 0,0 1 0,-1-1 0,0 0 0,0-1 0,-1 1 0,-1-1 0,1 0 0,-2 0 0,-7 9 0,-6 5 0,0-2 0,-2 1 0,-34 24 0,45-37 0,0-1 0,-1 0 0,0-1 0,-1 0 0,-16 6 0,27-12 0,-1 0 0,1 0 0,0 0 0,-1 0 0,1-1 0,0 1 0,-1-1 0,1 0 0,0 1 0,-1-1 0,1 0 0,-1-1 0,1 1 0,0 0 0,-1-1 0,1 1 0,0-1 0,-1 0 0,1 1 0,0-1 0,0 0 0,-1-1 0,1 1 0,0 0 0,0 0 0,1-1 0,-1 0 0,0 1 0,0-1 0,1 0 0,-1 0 0,1 0 0,-1 0 0,1 0 0,0 0 0,0 0 0,0 0 0,0 0 0,-1-3 0,0-2 0,1-1 0,0 1 0,0-1 0,0 0 0,1 1 0,0-1 0,0 0 0,1 1 0,0-1 0,0 1 0,1-1 0,0 1 0,0 0 0,1-1 0,5-10 0,-6 14 0,0 0 0,0 0 0,1 0 0,-1 0 0,1 1 0,0-1 0,0 1 0,0-1 0,1 1 0,-1 0 0,1 0 0,-1 1 0,1-1 0,0 1 0,0 0 0,0 0 0,1 0 0,-1 0 0,0 1 0,1 0 0,-1 0 0,1 0 0,-1 0 0,1 1 0,-1-1 0,1 1 0,6 1 0,-6 0 0,0 1 0,0 0 0,0 0 0,0 0 0,0 0 0,-1 1 0,1 0 0,-1 0 0,0 0 0,0 0 0,0 1 0,0-1 0,-1 1 0,1 0 0,4 7 0,6 10 0,23 44 0,-26-43 0,12 23-1365,-3-5-5461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24575,'-9'9'0,"-3"7"0,0 16 0,3 11 0,2 2 0,3-6-8191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0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24575,'0'9'0,"0"13"0,9 20 0,4 27 0,8 28 0,0 26 0,7 19 0,-3 18 0,-4 14 0,-7-9 0,-5-18 0,-4-26 0,-4-29 0,-1-20 0,-10-22 0,-17-21 0,-4-14-8191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1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118 222 24575,'0'-1'0,"0"0"0,0 0 0,0 0 0,0 0 0,0 0 0,0 0 0,0 0 0,0 0 0,0 0 0,0 0 0,0 0 0,1 0 0,-1 0 0,0 0 0,1 0 0,-1 0 0,1 0 0,-1 0 0,1 0 0,0 0 0,-1 0 0,1 0 0,0 1 0,0-1 0,-1 0 0,1 1 0,0-1 0,0 0 0,0 1 0,0-1 0,0 1 0,0-1 0,0 1 0,0 0 0,0-1 0,0 1 0,0 0 0,0 0 0,0 0 0,0 0 0,0 0 0,0 0 0,0 0 0,1 0 0,-1 0 0,0 0 0,0 0 0,2 1 0,1 1 0,1-1 0,-1 1 0,0 0 0,0 0 0,0 1 0,0-1 0,0 1 0,0 0 0,0 0 0,2 4 0,15 19 0,-1 2 0,-1 0 0,14 32 0,27 38 0,-57-92 0,6 7 0,0 0 0,1-1 0,0 0 0,1 0 0,12 9 0,-16-15 0,15 13 0,-22-19 0,0 1 0,1-1 0,-1 1 0,0-1 0,0 1 0,1-1 0,-1 1 0,0-1 0,0 1 0,0 0 0,1-1 0,-1 1 0,0-1 0,0 1 0,0 0 0,0-1 0,0 1 0,0-1 0,-1 1 0,1 0 0,0-1 0,0 1 0,0-1 0,0 1 0,-1-1 0,1 1 0,0 0 0,-1-1 0,1 1 0,0-1 0,-1 1 0,1-1 0,-1 0 0,1 1 0,0-1 0,-1 1 0,1-1 0,-1 0 0,0 1 0,-17 10 0,-1-1 0,0 0 0,-1-2 0,1 0 0,-30 7 0,1 0 0,-146 61 0,193-75 0,-1 0 0,1 0 0,0-1 0,-1 1 0,0 0 0,1-1 0,-1 0 0,1 1 0,-1-1 0,0 0 0,1 0 0,-1 1 0,1-1 0,-1-1 0,0 1 0,1 0 0,-1 0 0,0-1 0,1 1 0,-1 0 0,1-1 0,-1 0 0,1 1 0,-1-1 0,1 0 0,0 0 0,-1 0 0,1 0 0,0 0 0,-1 0 0,1 0 0,0 0 0,0 0 0,0-1 0,0 1 0,0 0 0,0-1 0,1 1 0,-1-1 0,0 1 0,1-1 0,-1 1 0,0-3 0,-1-8 0,0 0 0,0 1 0,2-1 0,0-23 0,0 22 0,9-312 0,-10 316 0,2 0 0,-1 1 0,1-1 0,1 1 0,0-1 0,0 1 0,0 0 0,1 0 0,0 0 0,6-11 0,-7 16 0,0 1 0,1-1 0,-1 0 0,0 1 0,1-1 0,0 1 0,-1 0 0,1 0 0,0 0 0,0 0 0,0 0 0,1 1 0,-1-1 0,0 1 0,0 0 0,1 0 0,-1 0 0,1 0 0,-1 1 0,1-1 0,-1 1 0,1 0 0,-1 0 0,1 1 0,-1-1 0,1 1 0,-1-1 0,4 2 0,0 0 0,0 0 0,0 0 0,-1 1 0,1 0 0,-1 0 0,1 1 0,-1 0 0,0 0 0,7 6 0,4 6 0,24 28 0,-2-1 0,-1-4 0,-26-25 0,-22-24 0,-24-20 0,-71-49 0,59 47 0,36 25 0,0 0 0,0 0 0,-1 1 0,-21-8 0,32 13 0,0 1 0,0 0 0,0 0 0,-1 0 0,1 0 0,0 0 0,0-1 0,0 1 0,0 0 0,-1 0 0,1 0 0,0 0 0,0 0 0,0 0 0,-1 0 0,1 0 0,0 0 0,0 0 0,-1 0 0,1 0 0,0 0 0,0 0 0,0 0 0,-1 0 0,1 0 0,0 0 0,0 0 0,0 0 0,-1 0 0,1 0 0,0 1 0,0-1 0,0 0 0,-1 0 0,1 0 0,0 0 0,0 0 0,0 0 0,0 1 0,-1-1 0,1 0 0,0 0 0,0 0 0,0 1 0,0-1 0,0 0 0,0 0 0,0 0 0,0 1 0,0-1 0,0 0 0,0 0 0,0 0 0,-1 1 0,1-1 0,1 0 0,-1 0 0,0 1 0,0-1 0,0 0 0,0 0 0,0 0 0,0 1 0,0-1 0,0 0 0,3 5 0,-1 0 0,1-1 0,0 1 0,0-1 0,0 0 0,1 0 0,0 0 0,7 5 0,42 32 0,-23-20 0,196 134 0,-222-152 0,0-1 0,0 1 0,0 0 0,0 0 0,-1 0 0,1 1 0,-1-1 0,0 1 0,0 0 0,-1 0 0,1 0 0,-1 0 0,3 6 0,-4-7 0,0 0 0,-1 0 0,0 0 0,0-1 0,0 1 0,0 0 0,0 0 0,0 0 0,-1 0 0,1-1 0,-1 1 0,0 0 0,0 0 0,0-1 0,0 1 0,0 0 0,0-1 0,-1 0 0,1 1 0,-1-1 0,0 0 0,0 1 0,-3 1 0,-4 5 0,0 0 0,-1-1 0,0 0 0,-1-1 0,-21 12 0,-67 24 0,73-33 0,1 1 0,0 1 0,-26 17 0,39-17 0,12-12 0,0 0 0,-1 1 0,1-1 0,0 0 0,0 0 0,0 0 0,0 1 0,0-1 0,0 0 0,0 0 0,0 1 0,0-1 0,0 0 0,0 0 0,0 0 0,0 1 0,1-1 0,-1 0 0,0 0 0,0 1 0,0-1 0,0 0 0,0 0 0,0 0 0,0 0 0,1 1 0,-1-1 0,0 0 0,0 0 0,0 0 0,1 0 0,-1 0 0,0 1 0,1-1 0,1 1 0,0-1 0,0 1 0,0-1 0,1 1 0,-1-1 0,0 0 0,0 0 0,1 0 0,-1 0 0,3-1 0,23-5 0,0-1 0,0-2 0,38-16 0,-36 13 0,-16 7 0,0-1 0,-1 0 0,0-1 0,18-12 0,-19 5 0,-12 14 0,0 0 0,0-1 0,0 1 0,-1 0 0,1 0 0,0-1 0,0 1 0,0 0 0,0 0 0,0 0 0,0-1 0,0 1 0,0 0 0,-1 0 0,1 0 0,0-1 0,0 1 0,0 0 0,0 0 0,-1 0 0,1 0 0,0-1 0,0 1 0,0 0 0,-1 0 0,1 0 0,0 0 0,0 0 0,-1 0 0,1 0 0,0 0 0,0 0 0,-1 0 0,1 0 0,-1 0 0,-32 2 0,-14 8 0,-1 1 0,1 2 0,1 3 0,-63 29 0,73-18 0,26-11 0,10-15 0,0-1 0,0 1 0,0-1 0,0 1 0,0-1 0,1 1 0,-1-1 0,0 1 0,0-1 0,0 1 0,1-1 0,-1 1 0,0-1 0,0 0 0,1 1 0,-1-1 0,0 0 0,1 1 0,-1-1 0,0 0 0,1 1 0,-1-1 0,1 0 0,-1 1 0,0-1 0,1 0 0,-1 0 0,1 0 0,-1 1 0,1-1 0,-1 0 0,1 0 0,0 0 0,8 2 0,0-1 0,-1 0 0,1-1 0,0 0 0,0 0 0,0-1 0,0 0 0,0 0 0,11-4 0,-3 1 0,-1-1 0,1-1 0,27-15 0,-32 12 0,-14 5 0,-22 4 0,0 7 0,1 2 0,0 0 0,0 2 0,1 0 0,0 2 0,-29 21 0,40-21 0,11-13 0,0 1 0,0-1 0,0 0 0,1 1 0,-1-1 0,0 0 0,0 0 0,0 1 0,0-1 0,0 0 0,1 0 0,-1 1 0,0-1 0,0 0 0,0 0 0,1 0 0,-1 1 0,0-1 0,0 0 0,1 0 0,-1 0 0,0 0 0,1 0 0,-1 1 0,0-1 0,0 0 0,1 0 0,-1 0 0,0 0 0,1 0 0,31-1 0,-17-3 0,0-1 0,0 0 0,-1-1 0,26-14 0,51-37 0,-76 43 0,-15 13 0,0 1 0,1 0 0,-1-1 0,0 1 0,0-1 0,0 1 0,0-1 0,0 1 0,0 0 0,1-1 0,-1 1 0,0-1 0,0 1 0,0-1 0,-1 1 0,1-1 0,0 1 0,0 0 0,0-1 0,0 1 0,0-1 0,0 1 0,-1-1 0,-1-1 0,0 0 0,-1 0 0,1 0 0,0 0 0,-1 0 0,1 1 0,-1 0 0,0-1 0,-2 0 0,1 0 0,-6-3 0,0-1 0,0-1 0,0 0 0,1 0 0,-1-1 0,2 0 0,-1-1 0,1 0 0,1 0 0,0-1 0,0 0 0,1 0 0,0 0 0,0-1 0,2 0 0,-7-18 0,4 3 0,0 0 0,2 0 0,1-1 0,1 0 0,1 0 0,2-31 0,5 305 0,-5-240 0,-1 5 0,2-1 0,-1 0 0,5 20 0,-5-31 0,-1 0 0,1 0 0,0 1 0,0-1 0,0 0 0,0 0 0,0 0 0,0 0 0,0 1 0,0-1 0,0 0 0,0 0 0,0 0 0,0 0 0,0 0 0,1 1 0,-1-1 0,0 0 0,0 0 0,0 0 0,0 0 0,0 0 0,0 1 0,0-1 0,0 0 0,0 0 0,0 0 0,1 0 0,-1 0 0,0 0 0,0 0 0,0 0 0,0 1 0,0-1 0,0 0 0,1 0 0,-1 0 0,0 0 0,0 0 0,0 0 0,0 0 0,1 0 0,-1 0 0,0 0 0,0 0 0,0 0 0,0 0 0,0 0 0,1 0 0,-1 0 0,0 0 0,0 0 0,0 0 0,5-11 0,1-16 0,-2-36 0,-4 47 0,1-1 0,1 0 0,0 0 0,6-20 0,-7 35 0,-1 0 0,1 0 0,0 0 0,0 0 0,0 0 0,0 1 0,0-1 0,0 0 0,0 1 0,1-1 0,-1 1 0,1-1 0,-1 1 0,1 0 0,0-1 0,-1 1 0,1 0 0,0 0 0,0 0 0,-1 0 0,1 1 0,0-1 0,0 0 0,0 1 0,0-1 0,0 1 0,0 0 0,0 0 0,1 0 0,-1 0 0,0 0 0,0 0 0,0 0 0,0 1 0,0-1 0,0 1 0,0 0 0,2 0 0,10 4 0,0 1 0,-1 0 0,0 1 0,16 11 0,-9-6 0,-16-10 0,34 15 0,-37-16 0,-1-1 0,1 0 0,-1 0 0,1 1 0,-1-1 0,1 0 0,-1 0 0,1 0 0,0 0 0,-1 0 0,1 1 0,-1-1 0,1 0 0,-1-1 0,1 1 0,0 0 0,-1 0 0,1 0 0,-1 0 0,1 0 0,-1 0 0,1-1 0,-1 1 0,1 0 0,-1 0 0,1-1 0,-1 1 0,1 0 0,-1-1 0,1 1 0,-1-1 0,0 1 0,1 0 0,-1-1 0,0 1 0,1-1 0,-1 1 0,0-1 0,0 1 0,1-1 0,-1 1 0,0-1 0,0 0 0,0 1 0,0-1 0,0 1 0,0-1 0,0 1 0,0-1 0,0 1 0,0-1 0,0 0 0,0 1 0,0-1 0,0 1 0,0-1 0,-1 1 0,1-2 0,-4-10 0,0-1 0,15 20 0,-9-4 0,0 0 0,-1-1 0,1 1 0,-1 0 0,0 0 0,1 0 0,-2 0 0,1 0 0,0 0 0,0 0 0,-1 0 0,0 0 0,0 0 0,0 0 0,0 0 0,0 0 0,0 0 0,-1 1 0,0-1 0,1 0 0,-1 0 0,0 0 0,0-1 0,-1 1 0,1 0 0,-1 0 0,1-1 0,-1 1 0,0-1 0,0 1 0,0-1 0,0 0 0,-1 0 0,1 0 0,-1 0 0,1 0 0,-1 0 0,1-1 0,-1 1 0,0-1 0,-5 2 0,7-3 0,0 1 0,-1-1 0,1 0 0,0 0 0,0 0 0,0 0 0,-1-1 0,1 1 0,0 0 0,0 0 0,0-1 0,-1 1 0,1-1 0,0 1 0,0-1 0,0 1 0,0-1 0,0 0 0,0 0 0,0 1 0,0-1 0,0 0 0,0 0 0,1 0 0,-2-2 0,-10-7 0,12 10 0,-1 1 0,0-1 0,1 1 0,-1 0 0,1 0 0,-1-1 0,1 1 0,-1 0 0,1 0 0,0-1 0,-1 1 0,1 0 0,0 0 0,0 0 0,-1 0 0,1-1 0,0 1 0,0 0 0,0 0 0,0 0 0,0 0 0,0 0 0,0 0 0,0-1 0,1 1 0,-1 0 0,1 1 0,4 14 0,-5-16 0,1 0 0,-1 0 0,0 1 0,1-1 0,-1 0 0,0 0 0,1 1 0,-1-1 0,0 0 0,1 0 0,-1 0 0,1 0 0,-1 0 0,0 0 0,1 1 0,-1-1 0,1 0 0,-1 0 0,1 0 0,-1 0 0,0-1 0,1 1 0,-1 0 0,1 0 0,-1 0 0,1 0 0,-1 0 0,0 0 0,1-1 0,-1 1 0,0 0 0,1 0 0,0-1 0,6-5 0,-7 5 0,0 1 0,0-1 0,1 1 0,-1-1 0,0 1 0,1-1 0,-1 1 0,1-1 0,-1 1 0,1 0 0,-1-1 0,0 1 0,1 0 0,0-1 0,-1 1 0,1 0 0,-1-1 0,1 1 0,-1 0 0,1 0 0,-1 0 0,1 0 0,0 0 0,-1-1 0,1 1 0,-1 0 0,1 0 0,0 0 0,-1 1 0,1-1 0,0 0 0,-1 0 0,1 0 0,-1 0 0,1 1 0,-1-1 0,1 0 0,-1 0 0,1 1 0,0-1 0,-1 0 0,0 1 0,0-1 0,0 0 0,1 0 0,-1 0 0,0 0 0,0 0 0,0 0 0,0 0 0,0 0 0,1 0 0,-1 0 0,0 0 0,0 0 0,0 0 0,0 0 0,0 0 0,1 0 0,-1 0 0,0 0 0,0 0 0,0 0 0,0 0 0,0 0 0,1 0 0,-1 0 0,0 0 0,0 0 0,0 0 0,0 0 0,0 0 0,0-1 0,1 1 0,-1 0 0,0 0 0,0 0 0,0 0 0,0 0 0,0 0 0,0 0 0,0-1 0,0 1 0,0 0 0,0 0 0,1 0 0,-1 0 0,0 0 0,0-1 0,0 1 0,0 0 0,0 0 0,0 0 0,0 0 0,0 0 0,0-1 0,0 1 0,0 0 0,0 0 0,-1 0 0,4-20 0,-3-20 0,-1 33 0,0 1 0,0-1 0,0 0 0,-1 1 0,0-1 0,0 1 0,-1 0 0,0 0 0,0 0 0,0 0 0,-1 0 0,1 1 0,-2-1 0,-4-4 0,9 9 0,-1 0 0,0 1 0,1-1 0,-1 1 0,0-1 0,0 1 0,1-1 0,-1 1 0,0-1 0,0 1 0,0 0 0,1-1 0,-1 1 0,0 0 0,0 0 0,0 0 0,0 0 0,-1-1 0,2 2 0,-1-1 0,1 0 0,0 0 0,-1 0 0,1 1 0,-1-1 0,1 0 0,0 1 0,-1-1 0,1 0 0,0 0 0,-1 1 0,1-1 0,0 1 0,0-1 0,-1 0 0,1 1 0,0-1 0,0 1 0,0-1 0,0 0 0,-1 1 0,1-1 0,0 2 0,0 0 0,0 0 0,-1 1 0,1-1 0,0 0 0,1 1 0,-1-1 0,0 0 0,1 1 0,-1-1 0,1 0 0,1 4 0,-1-4 0,0 0 0,0-1 0,-1 1 0,1 0 0,-1 0 0,0-1 0,1 1 0,-1 0 0,0 0 0,0 0 0,0 0 0,0-1 0,0 1 0,-1 0 0,1 0 0,0 0 0,-1 0 0,0-1 0,0 3 0,-21 30 0,10-16 0,8-10 0,-10 12 0,10-23 0,2-12 0,2 13 0,0 1 0,0-1 0,0 1 0,0-1 0,0 1 0,0 0 0,0-1 0,-1 1 0,1-1 0,-1 1 0,1 0 0,-1-1 0,1 1 0,-1 0 0,0-1 0,1 1 0,-1 0 0,0 0 0,0 0 0,0 0 0,0 0 0,0 0 0,0 0 0,0 0 0,0 0 0,-1 0 0,1 0 0,0 1 0,0-1 0,-3 0 0,2 1 0,0 0 0,0 0 0,-1 0 0,1 0 0,0 1 0,0-1 0,0 1 0,0 0 0,0 0 0,0-1 0,0 1 0,0 1 0,0-1 0,0 0 0,0 0 0,1 1 0,-1-1 0,0 1 0,1-1 0,-3 4 0,0 1 0,0-1 0,0 1 0,1-1 0,0 1 0,0 0 0,0 0 0,1 1 0,-1-1 0,2 1 0,-1-1 0,1 1 0,-1 7 0,2-12 0,0 0 0,0 0 0,0 0 0,0 0 0,0 0 0,0 0 0,1 0 0,-1 0 0,1 0 0,0 0 0,-1 0 0,1 0 0,0 0 0,0 0 0,0-1 0,0 1 0,0 0 0,1-1 0,-1 1 0,1-1 0,-1 1 0,1-1 0,-1 1 0,1-1 0,0 0 0,-1 0 0,1 0 0,0 0 0,0 0 0,0 0 0,0-1 0,0 1 0,0-1 0,0 1 0,0-1 0,0 0 0,0 0 0,0 0 0,0 0 0,0 0 0,0 0 0,0 0 0,2-1 0,0 0 0,0 0 0,-1 1 0,1-1 0,-1-1 0,1 1 0,-1-1 0,1 1 0,-1-1 0,0 0 0,0 0 0,3-3 0,-4 4 0,0 0 0,-1 0 0,1-1 0,-1 1 0,0 0 0,0-1 0,1 1 0,-1-1 0,0 0 0,0 1 0,0-1 0,0 0 0,-1 1 0,1-1 0,0 0 0,-1 0 0,1 0 0,-1 0 0,0 0 0,0 0 0,0 0 0,0-3 0,0 4 0,-1 0 0,1 0 0,-1 0 0,0 0 0,1 1 0,-1-1 0,0 0 0,1 1 0,-1-1 0,0 0 0,0 1 0,0-1 0,1 1 0,-1-1 0,0 1 0,0-1 0,0 1 0,0 0 0,0-1 0,0 1 0,-2 0 0,-14-8 0,14 4 0,0 1 0,0-1 0,1 0 0,-1 0 0,1 0 0,0 0 0,0 0 0,0 0 0,1-1 0,0 1 0,0-1 0,-1-5 0,-3-63 0,4 41 0,-8-57 0,9 88 0,0-1 0,0 1 0,0-1 0,0 1 0,0 0 0,0-1 0,0 1 0,1 0 0,-1-1 0,0 1 0,1 0 0,-1 0 0,1-1 0,-1 1 0,2-2 0,-2 3 0,1 0 0,-1 0 0,0 0 0,1 0 0,-1 0 0,1 0 0,-1 0 0,0 0 0,1 0 0,-1 0 0,1 0 0,-1 0 0,0 0 0,1 0 0,-1 0 0,1 0 0,-1 1 0,0-1 0,1 0 0,-1 0 0,0 0 0,1 1 0,-1-1 0,0 0 0,1 0 0,-1 1 0,0-1 0,0 0 0,1 1 0,-1 0 0,24 35 0,-15-19 0,1 0 0,0 0 0,23 26 0,-32-42 0,-1 0 0,1 0 0,0 0 0,0 0 0,1 0 0,-1 0 0,0 0 0,0-1 0,0 1 0,0 0 0,1-1 0,-1 1 0,0-1 0,0 0 0,1 1 0,1-1 0,-2 0 0,-1 0 0,1 0 0,0 0 0,0-1 0,-1 1 0,1 0 0,0 0 0,-1-1 0,1 1 0,0 0 0,-1-1 0,1 1 0,0-1 0,-1 1 0,1-1 0,-1 1 0,1-1 0,-1 1 0,1-1 0,-1 0 0,1 0 0,1-3 0,-1 1 0,1-1 0,-1 1 0,0-1 0,0 1 0,0-1 0,-1 0 0,1 0 0,-1 0 0,0-3 0,-1-5 0,-1 0 0,1 1 0,-2-1 0,0 1 0,0-1 0,-6-11 0,-33-64 0,28 59 0,-1 8 0,15 20 0,0 0 0,0 0 0,-1 0 0,1 0 0,0 0 0,0 0 0,-1 0 0,1 0 0,0 0 0,0 0 0,0 0 0,-1 0 0,1 0 0,0 0 0,0 0 0,-1 0 0,1 0 0,0 0 0,0 0 0,0 0 0,-1 0 0,1 0 0,0 0 0,0 1 0,0-1 0,-1 0 0,1 0 0,0 0 0,0 0 0,0 0 0,0 1 0,-1-1 0,1 0 0,0 0 0,0 0 0,0 1 0,0-1 0,0 0 0,0 0 0,0 0 0,0 1 0,-1-1 0,1 0 0,0 0 0,0 1 0,0 2 0,-1 0 0,1 1 0,0-1 0,0 1 0,0-1 0,0 0 0,1 1 0,0-1 0,-1 0 0,3 6 0,6 9 0,0-1 0,2 0 0,0 0 0,0-1 0,2-1 0,27 27 0,-1 1 0,-36-39 0,1 1 0,0 0 0,0 0 0,1 0 0,-1-1 0,1 0 0,0 1 0,0-2 0,1 1 0,-1-1 0,1 1 0,9 3 0,-14-7 0,0 0 0,0 0 0,0 0 0,0 1 0,0-1 0,0 0 0,0 0 0,0 0 0,0 0 0,0-1 0,0 1 0,-1 0 0,1 0 0,0-1 0,0 1 0,0 0 0,0-1 0,0 1 0,0-1 0,0 1 0,-1-1 0,1 1 0,0-1 0,0 0 0,-1 1 0,1-1 0,-1 0 0,1 0 0,0 0 0,-1 1 0,1-1 0,-1 0 0,0 0 0,1 0 0,-1 0 0,0 0 0,1 0 0,-1 0 0,0 0 0,0-1 0,1-3 0,-1 0 0,0 1 0,0-1 0,0 1 0,-1-1 0,0 0 0,-2-8 0,-4-4 0,0 0 0,-1 1 0,0-1 0,-2 2 0,0-1 0,-19-21 0,-81-78 0,-13 5 0,122 108 0,-1 1 0,1-1 0,-1 1 0,1 0 0,-1 0 0,0-1 0,1 1 0,-1 0 0,0 0 0,0 1 0,0-1 0,0 0 0,0 1 0,0-1 0,0 1 0,0-1 0,0 1 0,0 0 0,0 0 0,-2 0 0,3 0 0,1 1 0,-1-1 0,1 0 0,-1 1 0,1-1 0,-1 1 0,1-1 0,0 0 0,-1 1 0,1-1 0,0 1 0,-1-1 0,1 1 0,0-1 0,-1 1 0,1-1 0,0 1 0,0-1 0,0 1 0,0 0 0,-1-1 0,1 1 0,0-1 0,0 2 0,6 25 0,2-9 0,1 0 0,1 0 0,1-1 0,0 0 0,2-1 0,-1-1 0,2 0 0,21 19 0,133 97 0,-92-84 0,-114-76 0,-1 1 0,-2 2 0,-77-37 0,45 28 0,67 29 0,18 8 0,19 9 0,-3 4 0,31 21 0,-38-22 0,0-1 0,38 16 0,-47-28 0,-12-9 0,-12-14 0,1 9 0,0 0 0,0 1 0,-1 0 0,-1 1 0,-21-15 0,-76-39 0,98 59 0,6 2 0,1 0 0,-1 0 0,1-1 0,0 1 0,0-1 0,0 0 0,1-1 0,-1 1 0,1-1 0,1 0 0,-1 0 0,-4-11 0,-7-11 0,15 28 0,-1-1 0,1 1 0,0-1 0,0 1 0,0 0 0,-1-1 0,1 1 0,0 0 0,-1-1 0,1 1 0,0 0 0,-1-1 0,1 1 0,0 0 0,-1-1 0,1 1 0,-1 0 0,1 0 0,0 0 0,-1-1 0,1 1 0,-1 0 0,1 0 0,-1 0 0,1 0 0,-1 0 0,1 0 0,-1 0 0,1 0 0,0 0 0,-1 0 0,0 0 0,-11 12 0,-4 23 0,5 6 0,3 0 0,1 0 0,2 1 0,1 0 0,4 58 0,0-98 0,0 8 0,0-1 0,1 0 0,0 1 0,0-1 0,1 0 0,3 10 0,-5-19 0,0 0 0,0 0 0,0 0 0,0 0 0,0-1 0,1 1 0,-1 0 0,0 0 0,0 0 0,0 0 0,0 0 0,0-1 0,0 1 0,0 0 0,0 0 0,1 0 0,-1 0 0,0 0 0,0 0 0,0 0 0,0-1 0,0 1 0,1 0 0,-1 0 0,0 0 0,0 0 0,0 0 0,0 0 0,1 0 0,-1 0 0,0 0 0,0 0 0,0 0 0,0 0 0,1 0 0,-1 0 0,0 0 0,0 0 0,0 0 0,0 0 0,1 0 0,-1 0 0,0 1 0,0-1 0,0 0 0,0 0 0,1 0 0,-1 0 0,0 0 0,0 0 0,0 0 0,0 1 0,0-1 0,0 0 0,0 0 0,0 0 0,1 0 0,-1 0 0,0 1 0,0-1 0,0 0 0,0 0 0,0 0 0,0 0 0,0 1 0,0-1 0,0 0 0,0 0 0,0 0 0,4-14 0,3-43 0,-3-1 0,-4-94 0,-2 69 0,2 37 0,-1 40 0,1 27 0,-1 109 0,3 212 0,-2-336 0,0-1 0,0 1 0,1 0 0,0-1 0,0 1 0,0-1 0,1 1 0,0-1 0,0 0 0,0 0 0,5 9 0,-7-14 0,1 1 0,-1 0 0,1-1 0,-1 1 0,0-1 0,1 1 0,-1-1 0,1 1 0,-1-1 0,1 1 0,0-1 0,-1 0 0,1 1 0,-1-1 0,1 0 0,0 1 0,-1-1 0,1 0 0,0 0 0,-1 1 0,1-1 0,0 0 0,-1 0 0,1 0 0,0 0 0,-1 0 0,1 0 0,0 0 0,0 0 0,-1 0 0,1-1 0,0 1 0,-1 0 0,2-1 0,0 0 0,-1-1 0,1 1 0,-1-1 0,1 1 0,-1-1 0,0 0 0,1 0 0,-1 0 0,0 0 0,0 0 0,0-2 0,16-54 0,-17 53 0,1 0 0,1 0 0,-1 0 0,1 0 0,0 0 0,0 0 0,3-4 0,-5 9 0,1-1 0,-1 1 0,0-1 0,0 1 0,1 0 0,-1 0 0,0-1 0,0 1 0,1 0 0,-1-1 0,1 1 0,-1 0 0,0 0 0,1 0 0,-1-1 0,0 1 0,1 0 0,-1 0 0,1 0 0,-1 0 0,0 0 0,1 0 0,-1 0 0,1 0 0,-1 0 0,1 0 0,-1 0 0,0 0 0,1 0 0,-1 0 0,1 0 0,1 1 0,-1 1 0,0-1 0,1 0 0,-1 0 0,0 1 0,0-1 0,0 1 0,0-1 0,0 1 0,-1-1 0,1 1 0,1 3 0,2 6 0,2 1 0,-1-1 0,1 0 0,1-1 0,0 1 0,0-1 0,1-1 0,10 10 0,-14-15 0,0-1 0,1 1 0,0-1 0,-1 0 0,1-1 0,0 1 0,0-1 0,1 0 0,-1 0 0,0 0 0,1-1 0,-1 0 0,1 0 0,0 0 0,-1-1 0,1 0 0,-1 0 0,1 0 0,0-1 0,10-2 0,18-7 0,-26 7 0,0 0 0,0 1 0,0 0 0,1 0 0,-1 1 0,17 0 0,-60 21 0,21-12 0,20-7 0,-4-1 0,-1 0 0,0-1 0,0 1 0,1 0 0,-1-1 0,0 0 0,0 1 0,0-1 0,0 0 0,0 1 0,0-1 0,0 0 0,0 0 0,0 0 0,0 0 0,0 0 0,0 0 0,0 0 0,-1 0 0,1 0 0,0-1 0,2-17 0,-3 17 0,0 0 0,0 0 0,0 0 0,0 0 0,1 0 0,-1 0 0,1 0 0,-1 0 0,1 0 0,0 0 0,-1 0 0,1 1 0,0-1 0,0 0 0,0 1 0,1-1 0,-1 0 0,0 1 0,1-1 0,-1 1 0,1 0 0,-1 0 0,1-1 0,0 1 0,-1 0 0,3-1 0,5-1-273,0 1 0,0-1 0,0 1 0,16-1 0,7 0-6553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112 193 24575,'-1'-2'0,"0"-1"0,-1 1 0,1 0 0,-1 0 0,0 1 0,1-1 0,-1 0 0,0 0 0,0 1 0,0-1 0,-1 1 0,1 0 0,0-1 0,-4 0 0,-5-5 0,6 3 0,0-1 0,0 0 0,0 0 0,0-1 0,1 1 0,0-1 0,0 0 0,1 0 0,0-1 0,0 1 0,-3-8 0,3 4 0,-1-1 0,1 1 0,1-1 0,0 0 0,-1-20 0,7 762 0,-4-723 0,0-2 0,-1 0 0,1 0 0,1 1 0,-1-1 0,1 0 0,0 0 0,1 0 0,4 12 0,-6-18 0,1 1 0,-1 0 0,0-1 0,1 1 0,0-1 0,-1 1 0,1-1 0,-1 1 0,1-1 0,0 0 0,-1 1 0,1-1 0,0 1 0,-1-1 0,1 0 0,0 0 0,-1 0 0,1 1 0,0-1 0,0 0 0,-1 0 0,1 0 0,0 0 0,0 0 0,-1 0 0,1 0 0,0 0 0,0-1 0,-1 1 0,1 0 0,0 0 0,-1-1 0,1 1 0,0 0 0,-1-1 0,1 1 0,0-1 0,-1 1 0,1-1 0,-1 1 0,1-1 0,-1 1 0,1-1 0,-1 1 0,1-2 0,23-27 0,-10 5 0,0-1 0,-2-1 0,-1 0 0,9-33 0,-16 45 0,-1-1 0,0 1 0,-1-1 0,-1 0 0,0 1 0,-1-1 0,-1 0 0,0 1 0,-6-29 0,-40-98 0,5 18 0,40 116 0,-6-35 0,8 41 0,0 0 0,0 0 0,0-1 0,1 1 0,-1 0 0,0 0 0,0 0 0,1 0 0,-1 0 0,0 0 0,1 0 0,-1 0 0,1 0 0,-1 0 0,1 0 0,0 0 0,-1 0 0,1 0 0,0 0 0,0 1 0,0-1 0,-1 0 0,1 0 0,0 1 0,0-1 0,0 1 0,0-1 0,0 1 0,0-1 0,0 1 0,0 0 0,2-1 0,6 0 0,0 0 0,1 1 0,-1 0 0,0 0 0,0 1 0,0 0 0,17 5 0,68 24 0,-68-21 0,545 198 0,-566-205 0,34 15 0,-38-17 0,0 0 0,-1 1 0,1-1 0,0 0 0,-1 1 0,1-1 0,0 0 0,-1 1 0,1-1 0,-1 1 0,1-1 0,0 1 0,-1-1 0,0 1 0,1 0 0,-1-1 0,1 1 0,-1 0 0,0-1 0,1 1 0,-1 0 0,0-1 0,0 1 0,1 0 0,-1 0 0,0-1 0,0 1 0,0 0 0,0 0 0,0-1 0,0 1 0,0 0 0,0 0 0,-1-1 0,1 1 0,0 0 0,0 0 0,-1-1 0,1 1 0,0 0 0,-1-1 0,1 1 0,0 0 0,-1-1 0,1 1 0,-2 0 0,-7 6 0,1-2 0,-2 1 0,1-1 0,-1-1 0,1 1 0,-1-2 0,0 1 0,-1-2 0,-18 4 0,-5 2 0,7 0 0,-81 20 0,2 6 0,-111 50 0,184-64 0,33-20 0,-1 0 0,1 0 0,-1 1 0,1-1 0,0 0 0,-1 0 0,1 1 0,0-1 0,0 0 0,-1 1 0,1-1 0,0 0 0,0 1 0,-1-1 0,1 0 0,0 1 0,0-1 0,0 1 0,0-1 0,-1 0 0,1 1 0,0-1 0,0 1 0,0-1 0,0 0 0,0 1 0,0-1 0,0 1 0,0-1 0,0 0 0,0 1 0,1 0 0,12 3 0,21-6 0,5-8 0,-1-2 0,65-29 0,-75 26 0,-20 5 0,-8 9 0,0 1 0,0 0 0,0-1 0,0 1 0,-1 0 0,1-1 0,0 1 0,0 0 0,0-1 0,0 1 0,-1 0 0,1-1 0,0 1 0,0 0 0,-1-1 0,1 1 0,0 0 0,0 0 0,-1 0 0,1-1 0,0 1 0,-1 0 0,1 0 0,0 0 0,-1-1 0,1 1 0,0 0 0,-1 0 0,1 0 0,0 0 0,-1 0 0,0 0 0,-7-2 0,1 1 0,-1 0 0,0 1 0,0 0 0,0 0 0,0 1 0,0 0 0,0 0 0,-10 3 0,-73 26 0,84-28 0,-16 6 0,10-4 0,0 0 0,0 1 0,0 1 0,1 0 0,0 0 0,0 1 0,0 1 0,-15 14 0,26-22 0,1 0 0,-1 0 0,1 1 0,-1-1 0,1 0 0,0 1 0,-1-1 0,1 1 0,0-1 0,-1 0 0,1 1 0,0-1 0,-1 1 0,1-1 0,0 1 0,0-1 0,0 1 0,0-1 0,-1 1 0,1-1 0,0 1 0,0-1 0,0 1 0,0 0 0,0-1 0,0 1 0,0-1 0,0 1 0,1-1 0,-1 1 0,0-1 0,0 1 0,0-1 0,0 1 0,1-1 0,-1 1 0,1 0 0,0 0 0,0-1 0,1 1 0,-1 0 0,0-1 0,1 1 0,-1-1 0,0 1 0,1-1 0,-1 0 0,1 1 0,-1-1 0,3 0 0,13-1 0,1 0 0,-1-1 0,0 0 0,0-2 0,0 0 0,-1-1 0,25-10 0,112-61 0,-132 64 0,-5 4 0,64-39 0,-72 42 0,0-1 0,0 0 0,-1 0 0,0-1 0,0 0 0,-1 0 0,7-9 0,-12 15 0,-1 0 0,1 0 0,-1 1 0,0-1 0,1 0 0,-1 0 0,0 0 0,1 0 0,-1 0 0,0 0 0,0 1 0,0-1 0,0 0 0,0 0 0,0 0 0,0 0 0,0 0 0,0 0 0,0 0 0,-1 0 0,1 0 0,0 1 0,0-1 0,-1 0 0,1 0 0,-1 0 0,1 0 0,-1 1 0,1-1 0,-1 0 0,0 0 0,1 1 0,-1-1 0,0 1 0,1-1 0,-1 0 0,0 1 0,0 0 0,1-1 0,-1 1 0,0-1 0,0 1 0,0 0 0,0-1 0,0 1 0,0 0 0,-1 0 0,-7-3 0,0 1 0,-1 1 0,-13-2 0,20 3 0,-30-2 0,0 1 0,0 1 0,0 3 0,0 0 0,1 2 0,-1 1 0,-37 13 0,66-17 0,-2-1 0,0 2 0,0-1 0,0 1 0,0-1 0,0 2 0,1-1 0,-11 8 0,16-10 0,0-1 0,-1 0 0,1 0 0,0 1 0,0-1 0,0 0 0,0 1 0,-1-1 0,1 0 0,0 1 0,0-1 0,0 0 0,0 1 0,0-1 0,0 0 0,0 1 0,0-1 0,0 0 0,0 1 0,0-1 0,0 0 0,0 1 0,0-1 0,0 0 0,0 1 0,0-1 0,1 0 0,-1 1 0,0-1 0,0 0 0,0 0 0,1 1 0,-1-1 0,0 0 0,0 0 0,0 1 0,1-1 0,-1 0 0,0 0 0,1 1 0,-1-1 0,0 0 0,0 0 0,1 0 0,-1 0 0,0 0 0,1 0 0,-1 1 0,19 4 0,-18-5 0,16 3 0,0-2 0,0 0 0,0-1 0,0 0 0,0-2 0,22-4 0,-8 0 0,1-2 0,39-15 0,-43 6 0,-28 17 0,1 0 0,-1 0 0,0-1 0,0 1 0,0 0 0,1 0 0,-1-1 0,0 1 0,0 0 0,0 0 0,0-1 0,0 1 0,0 0 0,1 0 0,-1-1 0,0 1 0,0 0 0,0-1 0,0 1 0,0 0 0,0-1 0,0 1 0,0 0 0,0-1 0,0 1 0,0 0 0,0 0 0,-1-1 0,1 1 0,0-1 0,-16-6 0,-13 3 0,1 1 0,-2 1 0,1 2 0,0 1 0,0 1 0,1 2 0,-37 8 0,54-7 0,18-1 0,20-2 0,8-3 0,53-9 0,-72 7 0,0 0 0,-1-1 0,1-1 0,-1 0 0,22-12 0,-36 17 0,0 0 0,1-1 0,-1 1 0,0-1 0,0 1 0,0-1 0,0 0 0,-1 1 0,1-1 0,0 0 0,0 0 0,0 1 0,0-1 0,-1 0 0,1 0 0,0 0 0,-1 0 0,1 0 0,-1 0 0,1 0 0,-1 0 0,0 0 0,1 0 0,-1-1 0,1-1 0,-2 2 0,0 0 0,1 0 0,-1 0 0,0 0 0,0 0 0,1 0 0,-1 0 0,0 0 0,0 0 0,0 0 0,0 1 0,0-1 0,0 0 0,0 1 0,-1-1 0,1 1 0,0-1 0,-2 0 0,-9-3 0,0 1 0,0 0 0,-19-2 0,-7 1 0,-1 1 0,1 3 0,-1 1 0,1 1 0,0 3 0,-38 9 0,43-3 0,33-11 0,0 0 0,-1 0 0,1 0 0,0 0 0,-1 0 0,1 0 0,0 0 0,0 0 0,-1 0 0,1 1 0,0-1 0,-1 0 0,1 0 0,0 0 0,0 0 0,0 1 0,-1-1 0,1 0 0,0 0 0,0 0 0,0 1 0,-1-1 0,1 0 0,0 0 0,0 1 0,0-1 0,0 0 0,0 0 0,0 1 0,0-1 0,-1 0 0,1 1 0,0-1 0,0 0 0,0 0 0,0 1 0,0-1 0,0 0 0,0 1 0,0-1 0,1 0 0,-1 0 0,0 1 0,14 6 0,25-1 0,-35-6 0,116 5 0,-108-5 0,-1 0 0,1-2 0,0 1 0,-1-1 0,1-1 0,-1 0 0,20-9 0,-31 12 0,-1 0 0,1 0 0,0 0 0,-1 0 0,1 0 0,-1 0 0,1-1 0,0 1 0,-1 0 0,1 0 0,0 0 0,-1-1 0,1 1 0,-1 0 0,1 0 0,0-1 0,0 1 0,-1 0 0,1-1 0,0 1 0,-1 0 0,1-1 0,0 1 0,0 0 0,0-1 0,0 1 0,-1-1 0,1 1 0,0 0 0,0-1 0,0 1 0,0-1 0,0 1 0,0-1 0,0 1 0,0 0 0,0-1 0,0 1 0,0-1 0,0 1 0,0 0 0,1-1 0,-1 1 0,0-1 0,0 1 0,0 0 0,0-1 0,1 1 0,-1 0 0,0-1 0,0 1 0,1 0 0,-1-1 0,0 1 0,1 0 0,-1-1 0,0 1 0,1 0 0,-1 0 0,1 0 0,-1-1 0,0 1 0,1 0 0,-1 0 0,1 0 0,-1 0 0,0 0 0,2 0 0,-36-9 0,2 4 0,0 2 0,-1 1 0,0 2 0,-59 7 0,90-7 0,1 0 0,-1 0 0,1 0 0,-1 1 0,1-1 0,0 0 0,-1 1 0,1-1 0,-1 1 0,1 0 0,0-1 0,0 1 0,-3 1 0,5-1 0,-1-1 0,0 1 0,0-1 0,1 0 0,-1 1 0,0-1 0,1 1 0,-1-1 0,0 0 0,1 0 0,-1 1 0,0-1 0,1 0 0,-1 1 0,1-1 0,-1 0 0,1 0 0,-1 0 0,1 0 0,-1 1 0,1-1 0,-1 0 0,1 0 0,-1 0 0,1 0 0,48 7 0,-47-7 0,18 2 0,1-2 0,24-2 0,-40 1 0,1 1 0,-1-1 0,0 0 0,0-1 0,0 1 0,0-1 0,0 0 0,0 0 0,0-1 0,0 1 0,-1-1 0,1 0 0,-1-1 0,5-3 0,-9 6 0,1 0 0,0 0 0,0 0 0,0 0 0,0 0 0,-1 0 0,1 0 0,0 0 0,-1 0 0,1-1 0,-1 1 0,0 0 0,1 0 0,-1 0 0,0-1 0,0 1 0,1 0 0,-1 0 0,0-1 0,0 1 0,0 0 0,-1 0 0,1-1 0,0 1 0,-1-2 0,0 1 0,0 0 0,-1 0 0,1 0 0,-1 0 0,1 0 0,-1 0 0,0 0 0,0 0 0,0 1 0,0-1 0,0 1 0,-3-2 0,-9-4 0,0 0 0,-1 1 0,-20-6 0,23 9 0,1-1 0,6 2 0,0 0 0,1 0 0,-1 1 0,-1-1 0,1 1 0,0 1 0,0-1 0,-9 1 0,14 0 0,0 0 0,0 0 0,0 0 0,0 1 0,0-1 0,0 0 0,0 0 0,0 0 0,0 1 0,0-1 0,0 0 0,0 0 0,0 1 0,0-1 0,0 0 0,0 0 0,0 0 0,0 1 0,0-1 0,1 0 0,-1 0 0,0 0 0,0 0 0,0 0 0,0 1 0,1-1 0,-1 0 0,0 0 0,0 0 0,0 0 0,0 0 0,1 0 0,-1 0 0,0 1 0,0-1 0,1 0 0,-1 0 0,0 0 0,0 0 0,0 0 0,1 0 0,-1 0 0,0 0 0,0 0 0,0 0 0,1 0 0,16 6 0,-1-2 0,-2 0 0,-1-1 0,1 0 0,0-1 0,16 0 0,-30-2 0,0 0 0,0 0 0,1 0 0,-1 0 0,0 0 0,0 0 0,1 0 0,-1 0 0,0 0 0,0 0 0,0 0 0,1 0 0,-1 0 0,0 0 0,0 0 0,0 0 0,1 0 0,-1 0 0,0-1 0,0 1 0,0 0 0,1 0 0,-1 0 0,0 0 0,0 0 0,0-1 0,0 1 0,1 0 0,-1 0 0,0 0 0,0 0 0,0-1 0,0 1 0,0 0 0,0 0 0,0 0 0,0-1 0,1 1 0,-1 0 0,0 0 0,0-1 0,0 1 0,-7-10 0,-16-10 0,10 11 0,0 1 0,0 0 0,-1 2 0,0-1 0,0 2 0,-1 0 0,-21-5 0,48 23 0,3-1 0,1-1 0,1-1 0,0 0 0,0-1 0,1-1 0,0-1 0,0-1 0,34 8 0,-52-14 0,-1 0 0,1 0 0,0 0 0,0-1 0,0 1 0,0 0 0,0 0 0,0 0 0,0 0 0,0 0 0,0-1 0,0 1 0,0 0 0,0 0 0,0 0 0,0 0 0,0-1 0,0 1 0,0 0 0,0 0 0,0 0 0,0 0 0,0-1 0,0 1 0,0 0 0,0 0 0,0 0 0,0 0 0,0-1 0,0 1 0,0 0 0,0 0 0,0 0 0,0 0 0,1 0 0,-1 0 0,0-1 0,0 1 0,0 0 0,0 0 0,0 0 0,1 0 0,-1 0 0,0 0 0,0 0 0,0 0 0,0 0 0,0 0 0,1 0 0,-1 0 0,0 0 0,0 0 0,0 0 0,0 0 0,1 0 0,-1 0 0,0 0 0,0 0 0,0 0 0,0 0 0,1 0 0,-1 0 0,0 0 0,0 0 0,0 0 0,0 0 0,-10-10 0,-5-1 0,0 1 0,0 0 0,-1 2 0,0-1 0,-29-9 0,-91-21 0,134 39 0,0-1 0,0 1 0,0 0 0,0 0 0,0 0 0,0 0 0,0 0 0,0 0 0,0 0 0,0 0 0,0 1 0,0-1 0,0 1 0,0 0 0,0 0 0,0-1 0,0 1 0,0 0 0,1 1 0,-1-1 0,0 0 0,1 0 0,-1 1 0,1-1 0,-1 1 0,1-1 0,0 1 0,-1 0 0,1-1 0,0 1 0,0 0 0,1 0 0,-1 0 0,0 0 0,0 0 0,1 0 0,-1 0 0,1 3 0,-3 10 0,1 1 0,0-1 0,2 1 0,0 18 0,1-16 0,-2-5 0,2 0 0,-1 0 0,2 0 0,0-1 0,6 24 0,-8-35 0,0 0 0,1 0 0,-1 0 0,0 0 0,1 0 0,-1 0 0,1 0 0,-1 0 0,1 0 0,0 0 0,-1 0 0,1 0 0,0-1 0,-1 1 0,1 0 0,0-1 0,0 1 0,0 0 0,0-1 0,0 1 0,0-1 0,1 1 0,-2-1 0,1 0 0,0 0 0,0-1 0,-1 1 0,1 0 0,0-1 0,0 1 0,-1-1 0,1 1 0,-1-1 0,1 1 0,0-1 0,-1 1 0,1-1 0,-1 1 0,1-1 0,-1 0 0,1 1 0,-1-1 0,0 0 0,1-1 0,2-5 0,0 0 0,0-1 0,-1 1 0,3-14 0,-2-23 0,1 1 0,-4 41 0,1 6 0,-2 25 0,1-28 0,2 46 0,-1-44 0,-1 0 0,0 0 0,1-1 0,0 1 0,0 0 0,0 0 0,0-1 0,0 1 0,0-1 0,1 1 0,-1-1 0,1 1 0,-1-1 0,4 3 0,-5-5 0,0 0 0,0 0 0,1 1 0,-1-1 0,0 0 0,1 0 0,-1 0 0,0 0 0,1 0 0,-1 1 0,0-1 0,1 0 0,-1 0 0,1 0 0,-1 0 0,0 0 0,1 0 0,-1 0 0,0 0 0,1-1 0,-1 1 0,0 0 0,1 0 0,-1 0 0,1 0 0,-1 0 0,0-1 0,0 1 0,1 0 0,-1 0 0,0 0 0,1-1 0,-1 1 0,0 0 0,0 0 0,1-1 0,-1 1 0,0 0 0,0-1 0,0 1 0,1 0 0,-1-1 0,0 1 0,0-1 0,7-17 0,-7 18 0,4-16 0,2-12 0,-6 28 0,0 0 0,0 0 0,0 1 0,0-1 0,1 0 0,-1 0 0,0 0 0,0 0 0,0 0 0,0 0 0,0 0 0,0 0 0,0 0 0,0 0 0,0 0 0,0 0 0,0 0 0,0 0 0,0 0 0,0 0 0,0 0 0,0 0 0,0 0 0,1 0 0,-1 0 0,0 0 0,0 0 0,0 0 0,0 0 0,0 0 0,0 0 0,0 0 0,0 0 0,0 0 0,0 0 0,0 0 0,0 0 0,0 0 0,0 0 0,0 0 0,0 0 0,1 0 0,-1 0 0,0 0 0,0 0 0,0 0 0,0 0 0,0 0 0,0-1 0,0 1 0,0 0 0,0 0 0,0 0 0,0 0 0,0 0 0,1 18 0,0-8 0,0 1 0,1 0 0,0-1 0,0 1 0,1-1 0,0 1 0,1-1 0,9 16 0,-11-22 0,0 0 0,0 0 0,1 0 0,-1 0 0,1-1 0,0 0 0,0 1 0,0-1 0,0 0 0,1 0 0,-1-1 0,1 1 0,0-1 0,0 0 0,0 0 0,0 0 0,0 0 0,0-1 0,0 1 0,1-1 0,-1 0 0,0-1 0,10 1 0,-10-1 0,0-1 0,0 0 0,-1-1 0,1 1 0,0-1 0,0 0 0,-1 0 0,1 0 0,-1 0 0,0 0 0,0-1 0,1 0 0,-2 1 0,1-1 0,0 0 0,0-1 0,-1 1 0,0 0 0,0-1 0,2-3 0,-1 3 0,-1-1 0,1 1 0,-1-1 0,0 0 0,-1 0 0,1 1 0,-1-1 0,0 0 0,0 0 0,0 0 0,-1 0 0,0-1 0,0 1 0,0 0 0,-2-8 0,2 13 0,0-1 0,0 0 0,0 1 0,-1-1 0,1 0 0,0 1 0,0-1 0,-1 1 0,1-1 0,0 0 0,-1 1 0,1-1 0,-1 1 0,1-1 0,0 1 0,-1-1 0,1 1 0,-1-1 0,0 1 0,1 0 0,-1-1 0,1 1 0,-1 0 0,0-1 0,1 1 0,-1 0 0,0 0 0,1-1 0,-1 1 0,0 0 0,1 0 0,-2 0 0,0 1 0,0-1 0,1 1 0,-1 0 0,0-1 0,1 1 0,-1 0 0,0 0 0,1 0 0,-1 0 0,1 1 0,-3 1 0,-2 3 0,1 1 0,-1-1 0,1 1 0,-6 11 0,0 13 0,9-24 0,1-28 0,1 16 0,-1 1 0,1-1 0,-1 1 0,0 0 0,0-1 0,-1 1 0,1 0 0,-5-7 0,6 10 0,0 1 0,0-1 0,0 1 0,-1 0 0,1-1 0,0 1 0,0 0 0,-1-1 0,1 1 0,0 0 0,0-1 0,-1 1 0,1 0 0,0 0 0,-1-1 0,1 1 0,0 0 0,-1 0 0,1 0 0,-1-1 0,1 1 0,0 0 0,-1 0 0,1 0 0,-1 0 0,1 0 0,0 0 0,-1 0 0,1 0 0,-1 0 0,1 0 0,0 0 0,-2 0 0,1 2 0,0-1 0,0 0 0,0 0 0,0 1 0,0-1 0,1 1 0,-1-1 0,0 1 0,0-1 0,1 1 0,-1-1 0,1 1 0,0 0 0,-1 2 0,0 2 0,0 1 0,0 0 0,1 0 0,0 0 0,0-1 0,1 1 0,0 0 0,0 0 0,0 0 0,3 7 0,-3-10 0,-1 0 0,0 0 0,1 1 0,-2-1 0,1 0 0,0 0 0,-1 1 0,-1 4 0,-2 21 0,4-27 0,1 0 0,-1 0 0,1 0 0,-1 0 0,1 0 0,0 0 0,0 0 0,0-1 0,1 1 0,-1 0 0,1-1 0,-1 1 0,1-1 0,0 1 0,3 2 0,-4-4 0,0 0 0,1 0 0,-1-1 0,0 1 0,0 0 0,1-1 0,-1 1 0,0-1 0,1 0 0,-1 1 0,0-1 0,1 0 0,-1 0 0,0 0 0,1 0 0,-1 0 0,1 0 0,-1 0 0,0 0 0,1-1 0,-1 1 0,0 0 0,1-1 0,-1 1 0,0-1 0,0 0 0,1 1 0,-1-1 0,0 0 0,0 0 0,0 0 0,0 0 0,0 0 0,0 0 0,1-2 0,2 0 0,-1 0 0,0-1 0,-1 0 0,1 0 0,0 0 0,-1 0 0,0 0 0,0 0 0,0-1 0,-1 1 0,1 0 0,-1-1 0,1-8 0,-2 11 0,0 0 0,0 0 0,0 0 0,0 0 0,-1 1 0,1-1 0,-1 0 0,1 0 0,-1 0 0,0 0 0,0 0 0,0 1 0,0-1 0,0 0 0,0 1 0,0-1 0,0 0 0,-1 1 0,1 0 0,0-1 0,-1 1 0,1 0 0,-1 0 0,0 0 0,1 0 0,-1 0 0,0 0 0,0 0 0,0 0 0,0 1 0,0-1 0,1 1 0,-1-1 0,0 1 0,-3 0 0,-5-1 0,0 1 0,-1 0 0,1 1 0,0 0 0,0 0 0,-1 1 0,1 1 0,0 0 0,1 0 0,-1 1 0,-14 7 0,12-5 0,1 0 0,1 0 0,-1 1 0,1 1 0,0 0 0,1 0 0,-1 1 0,2 0 0,-9 11 0,15-18 0,0 1 0,1-1 0,-1 1 0,1-1 0,0 1 0,0 0 0,0-1 0,0 1 0,0 0 0,1 0 0,-1 0 0,1 0 0,-1 0 0,1-1 0,0 1 0,1 0 0,-1 0 0,1 4 0,0-4 0,0-1 0,0 0 0,0 0 0,0 0 0,1 0 0,-1-1 0,1 1 0,-1 0 0,1 0 0,0-1 0,-1 1 0,1-1 0,0 0 0,0 1 0,0-1 0,0 0 0,0 0 0,0 0 0,1-1 0,-1 1 0,0 0 0,0-1 0,5 1 0,7 1 0,0-1 0,-1-1 0,1 0 0,0-1 0,0-1 0,-1 0 0,1 0 0,-1-1 0,19-8 0,4-2 0,-1-3 0,38-22 0,-67 35 0,1-1 0,0 0 0,-1 0 0,0 0 0,0-1 0,-1 0 0,10-10 0,-15 15 0,1-1 0,-1 1 0,0 0 0,0 0 0,0-1 0,1 1 0,-1 0 0,0-1 0,0 1 0,0 0 0,0-1 0,0 1 0,0 0 0,1-1 0,-1 1 0,0 0 0,0 0 0,0-1 0,0 1 0,0 0 0,0-1 0,0 1 0,-1 0 0,1-1 0,0 1 0,0 0 0,0-1 0,0 1 0,0 0 0,0-1 0,0 1 0,-1 0 0,1 0 0,0-1 0,0 1 0,-1 0 0,-13-5 0,-19 7 0,-104 28 0,47-9 0,15-3 0,126-26 0,20-12 0,47-16 0,-114 34 0,1 0 0,0 0 0,-1 0 0,0 0 0,1-1 0,-1 0 0,0 0 0,0 0 0,0 0 0,-1 0 0,1-1 0,-1 0 0,0 0 0,0 0 0,0 0 0,3-7 0,-5 8 0,0 0 0,-1 0 0,1 0 0,0 0 0,-1 0 0,0 0 0,0-1 0,0 1 0,0 0 0,-1 0 0,1 0 0,-1 0 0,1-1 0,-1 1 0,0 0 0,0 0 0,-1 1 0,1-1 0,-1 0 0,1 0 0,-1 0 0,0 1 0,0-1 0,0 1 0,0 0 0,-4-4 0,-4-3 0,-1 1 0,0 0 0,0 1 0,0 0 0,-18-9 0,-64-22 0,68 29 0,151 41 0,-92-20 0,-22-7 0,1-1 0,-1 0 0,1 0 0,0-1 0,25 2 0,-36-8 0,-8-3 0,-10-5 0,-86-35 0,68 33 0,-43-24 0,73 31 0,15 6 0,18 6 0,19 10 0,90 28 0,-120-40 0,0 0 0,1-1 0,-1-1 0,0 0 0,27-2 0,-45 0 0,1 0 0,-1 0 0,0 0 0,1 0 0,-1 0 0,1 0 0,-1 0 0,0 0 0,1 0 0,-1 0 0,0 0 0,1 0 0,-1 0 0,0 0 0,1 0 0,-1 0 0,0 0 0,1 0 0,-1-1 0,0 1 0,1 0 0,-1 0 0,0 0 0,0-1 0,1 1 0,-1 0 0,0 0 0,0-1 0,1 1 0,-1 0 0,0-1 0,0 1 0,1-1 0,-12-6 0,-22-5 0,-39-5 0,-22-3 0,-107-40 0,168 44 0,24 7 0,18 6 0,20 5 0,18 11 0,58 26 0,-25-9 0,79 21 0,-128-40 0,-32-11 0,1 0 0,0 0 0,0 0 0,0 0 0,0 0 0,0 0 0,0 0 0,0 0 0,0 0 0,0 1 0,0-1 0,0 0 0,0 0 0,0 0 0,0 0 0,0 0 0,0 0 0,0 0 0,0 0 0,0 1 0,0-1 0,0 0 0,0 0 0,0 0 0,0 0 0,0 0 0,0 0 0,0 0 0,0 0 0,0 0 0,0 1 0,0-1 0,0 0 0,0 0 0,0 0 0,0 0 0,0 0 0,0 0 0,0 0 0,0 0 0,1 0 0,-1 0 0,0 0 0,0 0 0,0 1 0,0-1 0,0 0 0,0 0 0,0 0 0,0 0 0,0 0 0,1 0 0,-1 0 0,0 0 0,0 0 0,0 0 0,0 0 0,0 0 0,0 0 0,0 0 0,0 0 0,1 0 0,-1 0 0,-13 0 0,-18-3 0,-14-4 0,0 2 0,-63 2 0,92 4 0,1 0 0,0 1 0,0 1 0,0 0 0,0 1 0,0 0 0,1 1 0,-1 1 0,1 0 0,-24 16 0,7 7 0,29-27 0,1-1 0,0 0 0,-1 1 0,1-1 0,0 1 0,0-1 0,0 1 0,1-1 0,-1 1 0,0 0 0,0-1 0,1 1 0,-1 0 0,1 0 0,0-1 0,-1 1 0,1 0 0,0 0 0,0 3 0,1-4 0,-1-1 0,0 0 0,1 0 0,-1 1 0,0-1 0,1 0 0,-1 0 0,0 0 0,1 0 0,-1 0 0,0 0 0,1 1 0,-1-1 0,1 0 0,-1 0 0,0 0 0,1 0 0,-1 0 0,0 0 0,1 0 0,-1-1 0,0 1 0,1 0 0,-1 0 0,1 0 0,-1 0 0,0 0 0,1-1 0,-1 1 0,0 0 0,0 0 0,1 0 0,-1-1 0,0 1 0,1 0 0,-1-1 0,1 1 0,-1-1 0,1 1 0,-1-1 0,1 1 0,-1 0 0,1-1 0,-1 1 0,1 0 0,0-1 0,-1 1 0,1 0 0,0 0 0,-1-1 0,1 1 0,-1 0 0,1 0 0,0 0 0,-1 0 0,1 0 0,0 0 0,-1 0 0,1 0 0,0 0 0,-1 1 0,1-1 0,0 0 0,-1 0 0,1 0 0,0 1 0,-1-1 0,1 0 0,-1 1 0,1-1 0,-1 1 0,1-1 0,-1 1 0,1-1 0,-1 1 0,1 0 0,9 26 0,-7-17 0,-7-20 0,4 10 0,1 0 0,-1-1 0,0 1 0,0 0 0,0 0 0,0-1 0,0 1 0,-1 0 0,1 0 0,0-1 0,0 1 0,0 0 0,0-1 0,0 1 0,0 0 0,0 0 0,0-1 0,-1 1 0,1 0 0,0 0 0,0 0 0,0-1 0,0 1 0,-1 0 0,1 0 0,0 0 0,0 0 0,-1-1 0,1 1 0,0 0 0,0 0 0,-1 0 0,1 0 0,0 0 0,0 0 0,-1 0 0,1 0 0,0 0 0,0 0 0,-1 0 0,1 0 0,0 0 0,-1 0 0,1 0 0,0 0 0,0 0 0,-1 0 0,1 0 0,0 0 0,0 0 0,-1 0 0,1 0 0,0 1 0,0-1 0,-1 0 0,1 0 0,0 0 0,0 0 0,0 1 0,-1-1 0,1 0 0,0 0 0,0 0 0,0 1 0,0-1 0,-1 1 0,1 0 0,-1 0 0,1 0 0,-1 0 0,1 0 0,-1 0 0,1 0 0,0 0 0,0 0 0,-1 0 0,1 1 0,0-1 0,0 0 0,0 0 0,0 0 0,0 0 0,1 3 0,0-2 0,0 0 0,0 0 0,1 0 0,-1 0 0,1 0 0,-1 0 0,1 0 0,0-1 0,-1 1 0,1-1 0,0 1 0,0-1 0,0 0 0,0 1 0,1-1 0,-1 0 0,0 0 0,0-1 0,1 1 0,-1 0 0,0-1 0,3 1 0,2 0 0,0-1 0,0 1 0,-1-1 0,1 0 0,0-1 0,13-2 0,-5-1 0,0-1 0,-1-1 0,0 0 0,0-1 0,0-1 0,-1 0 0,0-1 0,0 0 0,-1-1 0,0 0 0,-1-1 0,0-1 0,13-17 0,-19 23 9,1 0 1,-1 1-1,1 0 0,0 0 0,1 0 1,-1 1-1,1 0 0,0 0 0,0 0 0,0 1 1,0 0-1,14-3 0,2 1-380,0 1-1,0 1 1,23 0 0,-4 2-6455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24575,'0'433'0,"-1"-484"0,0-32 0,4 1 0,17-115 0,8 41 0,-24 153 0,0 12 0,3 24 0,-5-25 0,5 20 0,1-1 0,1 0 0,2-1 0,0 0 0,2-1 0,0 0 0,2-1 0,1 0 0,1-1 0,1-1 0,0-1 0,2-1 0,1 0 0,44 32 0,-52-43 0,69 45 0,-73-48 0,1-1 0,1-1 0,-1 0 0,1 0 0,-1-1 0,20 3 0,-27-5 0,0-1 0,-1 0 0,1 0 0,0 0 0,0 0 0,0-1 0,0 1 0,0-1 0,0 0 0,0 0 0,0 0 0,-1 0 0,1 0 0,0 0 0,-1-1 0,1 1 0,-1-1 0,1 0 0,-1 0 0,0 0 0,0 0 0,0 0 0,0 0 0,0-1 0,0 1 0,-1-1 0,1 1 0,-1-1 0,0 0 0,1 1 0,-1-1 0,0 0 0,-1 0 0,2-4 0,1-11 0,0 0 0,0-1 0,-2 1 0,-1-26 0,0 33 0,0-12 0,-5-113 0,3 118 0,0 0 0,-2-1 0,0 2 0,-2-1 0,-9-24 0,7 23-106,5 11-20,0 1 0,0-1 0,0 1 1,-1 0-1,0 0 0,0 0 0,-1 1 0,0-1 0,-9-8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24575,'0'10'0,"-5"2"0,-1 4 0,-9 8 0,-2 10 0,2-1-8191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61 24575,'-4'0'0,"0"1"0,-1-1 0,1 1 0,1 0 0,-1 0 0,0 1 0,0-1 0,0 1 0,1 0 0,-1 0 0,0 0 0,1 0 0,0 0 0,0 1 0,-1 0 0,2-1 0,-1 1 0,0 0 0,0 1 0,1-1 0,0 0 0,0 1 0,-2 3 0,1-1 0,0-1 0,1 1 0,0-1 0,0 1 0,0 0 0,1 0 0,0 0 0,0 0 0,1 0 0,-1 0 0,1 0 0,1 0 0,-1 0 0,1 0 0,1 6 0,1-3 0,1-1 0,-1 0 0,2 0 0,-1 0 0,1 0 0,0-1 0,1 1 0,0-1 0,0-1 0,0 1 0,1-1 0,0 0 0,0 0 0,14 7 0,-15-9 0,0 0 0,0-1 0,0 0 0,1-1 0,-1 0 0,1 0 0,0 0 0,-1 0 0,1-1 0,0 0 0,0-1 0,0 0 0,0 0 0,-1 0 0,1-1 0,0 0 0,0 0 0,0 0 0,-1-1 0,8-3 0,-9 2 0,-1 0 0,1 0 0,-1 0 0,0 0 0,0-1 0,0 0 0,0 0 0,-1 0 0,1 0 0,-1 0 0,0-1 0,0 0 0,-1 1 0,0-1 0,1 0 0,-2 0 0,1-1 0,1-7 0,1-4 0,-1 0 0,-1 0 0,-1-1 0,0-23 0,-2 34 0,1 0 0,-1 0 0,0 0 0,0 0 0,-1 0 0,0 0 0,0 0 0,-1 1 0,0-1 0,0 1 0,0 0 0,-1 0 0,0 0 0,-6-7 0,6 9 0,0 0 0,0 0 0,-1 1 0,1 0 0,-1-1 0,0 2 0,0-1 0,0 0 0,0 1 0,0 0 0,0 0 0,-1 1 0,1 0 0,-1 0 0,1 0 0,-1 0 0,1 1 0,-9 0 0,10 0 0,1 0 0,0 1 0,0-1 0,0 1 0,-1 0 0,1 0 0,0 0 0,0 0 0,0 0 0,0 1 0,0-1 0,1 1 0,-1 0 0,0 0 0,1 0 0,-1 0 0,1 0 0,0 1 0,0-1 0,0 1 0,0-1 0,0 1 0,0 0 0,1 0 0,-1 0 0,1 0 0,0 0 0,0 0 0,0 0 0,-1 6 0,1-2 0,0 1 0,0 0 0,1 0 0,0 0 0,1 0 0,-1 0 0,1-1 0,1 1 0,0 0 0,0 0 0,5 11 0,-2-8 0,1 0 0,0-1 0,1 1 0,0-1 0,0-1 0,1 0 0,1 0 0,-1 0 0,1-1 0,1 0 0,0-1 0,0 0 0,0-1 0,1 0 0,-1 0 0,1-1 0,1-1 0,-1 0 0,1 0 0,0-1 0,0-1 0,0 0 0,22 1 0,-31-3 0,1 0 0,-1 0 0,0 0 0,1-1 0,-1 0 0,0 0 0,1 1 0,-1-2 0,0 1 0,0 0 0,0-1 0,0 1 0,0-1 0,0 0 0,0 0 0,0 0 0,-1-1 0,1 1 0,-1-1 0,0 1 0,0-1 0,2-3 0,1-3 0,-1 0 0,0-1 0,0 1 0,-1-1 0,3-17 0,-2 10 0,13 43 0,-6-8 0,3 3 20,2-1 0,1-1 0,0 0 0,1-1 0,29 22 0,112 69-1505,-113-83-5341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24575,'0'0'0,"0"0"0,0-1 0,0 1 0,0 0 0,0-1 0,0 1 0,0 0 0,0-1 0,0 1 0,0 0 0,0 0 0,1-1 0,-1 1 0,0 0 0,0-1 0,0 1 0,0 0 0,0-1 0,0 1 0,1 0 0,-1 0 0,0-1 0,0 1 0,1 0 0,-1 0 0,0 0 0,0-1 0,1 1 0,-1 0 0,0 0 0,0 0 0,1 0 0,-1-1 0,0 1 0,1 0 0,-1 0 0,14 5 0,11 17 0,97 142 0,-76-97 0,-14-21 0,42 80 0,-63-103 0,0 0 0,-2 1 0,-1 1 0,-1-1 0,8 49 0,-14-66 0,-1-1 0,1 0 0,-1 1 0,0-1 0,-1 1 0,0-1 0,0 0 0,0 1 0,-1-1 0,0 0 0,0 0 0,0 0 0,-1 0 0,0-1 0,0 1 0,0-1 0,-1 1 0,0-1 0,0 0 0,0-1 0,0 1 0,-1-1 0,0 0 0,0 0 0,0 0 0,0 0 0,-1-1 0,0 0 0,1 0 0,-1-1 0,-6 2 0,0 0 0,0 0 0,-1-1 0,1-1 0,-1 0 0,0 0 0,1-2 0,-1 1 0,-16-3 0,22 1 0,1 0 0,-1 0 0,1 0 0,-1-1 0,1 0 0,0-1 0,0 1 0,0-1 0,0 0 0,0-1 0,1 0 0,-1 1 0,1-2 0,0 1 0,0-1 0,1 1 0,-7-10 0,4 3 0,0-1 0,1 0 0,1-1 0,0 1 0,1-1 0,0 0 0,1-1 0,0 1 0,1 0 0,0-1 0,1 1 0,2-28 0,1 22 0,0 0 0,1 0 0,1 0 0,0 0 0,2 1 0,0 0 0,1 0 0,16-29 0,46-52 2,-1 3 60,-60 83-300,0-1-1,-1 0 1,0-1 0,-2 1 0,5-18 0,-5 5-6588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24575,'2'1'0,"1"0"0,-1 0 0,0 1 0,1-1 0,-1 1 0,0-1 0,0 1 0,0 0 0,0 0 0,0 0 0,0 0 0,0 0 0,-1 1 0,3 4 0,2 1 0,12 18 0,-1 0 0,-2 2 0,13 30 0,-17-32 0,2-2 0,0 1 0,1-2 0,26 33 0,-39-55 0,1 1 0,-1 0 0,1 0 0,0 0 0,0-1 0,0 1 0,0-1 0,0 0 0,0 0 0,0 1 0,1-1 0,-1 0 0,3 0 0,-4-1 0,0 0 0,0 0 0,0 0 0,1 0 0,-1-1 0,0 1 0,0 0 0,0-1 0,0 1 0,0 0 0,0-1 0,0 1 0,0-1 0,-1 0 0,1 1 0,0-1 0,0 0 0,0 0 0,-1 1 0,1-1 0,0 0 0,-1 0 0,1 0 0,0 0 0,-1 0 0,0 0 0,1 0 0,-1 0 0,1 0 0,-1 0 0,0-2 0,4-10 0,0 0 0,-1-1 0,-1 1 0,0-1 0,-1-17 0,-4-76 0,0 47 0,1-22-1365,2 57-5461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24575,'-1'29'0,"3"146"0,-1-169 0,0-1 0,0 1 0,0-1 0,0 0 0,1 0 0,0 0 0,0 1 0,1-2 0,-1 1 0,1 0 0,0 0 0,0-1 0,1 0 0,-1 1 0,1-1 0,0-1 0,0 1 0,0-1 0,1 1 0,-1-1 0,1 0 0,0-1 0,7 4 0,-3-2 0,1-1 0,-1 0 0,1-1 0,0 0 0,0-1 0,0 0 0,-1 0 0,1-1 0,0-1 0,0 1 0,0-1 0,12-4 0,-16 3 0,0 0 0,0-1 0,0 0 0,0 0 0,-1 0 0,0-1 0,1 1 0,-1-1 0,0-1 0,-1 1 0,1-1 0,-1 0 0,0 0 0,0 0 0,-1 0 0,1-1 0,-1 0 0,5-11 0,-1-2 0,0 0 0,-1 0 0,-1 0 0,5-36 0,-10 54 0,3-20 0,1-41 0,-7 52 0,-3 17 0,-3 18 0,8-18 0,0 0 0,0-1 0,1 1 0,0 0 0,0 0 0,1 0 0,0 0 0,0 0 0,0 0 0,1 0 0,0-1 0,0 1 0,1-1 0,4 9 0,-1-5 0,0-1 0,1 0 0,0 0 0,0-1 0,1 0 0,0 0 0,1-1 0,14 11 0,-9-9 0,1 0 0,0-1 0,1 0 0,-1-1 0,1-1 0,1-1 0,-1 0 0,1-1 0,0-1 0,0-1 0,34 1 0,-46-3 0,0 0 0,0-1 0,0 0 0,0 0 0,-1 0 0,1 0 0,0-1 0,-1 0 0,1 0 0,-1 0 0,0 0 0,1-1 0,-1 0 0,0 0 0,4-4 0,-3 2 0,-1 0 0,0-1 0,0 0 0,0 0 0,0 0 0,-1 0 0,0 0 0,-1-1 0,4-11 0,-1-3 0,-2-1 0,0 1 0,-1-1 0,-1 0 0,-4-39 0,-6-8 120,7 64-255,1 0 0,-1 0 0,0 0 0,0 0 0,0 1 0,0-1 0,-1 1 0,0-1 0,0 1 0,-7-7 0,-13-7-6691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88 24575,'0'10'0,"1"-1"0,-1 1 0,1 0 0,1-1 0,0 1 0,0-1 0,1 0 0,7 17 0,-7-21 0,1 1 0,-1-1 0,1 1 0,0-1 0,0 0 0,1-1 0,-1 1 0,1-1 0,0 0 0,1 0 0,-1 0 0,0-1 0,1 0 0,7 3 0,-1-1 0,0-1 0,1 0 0,0-1 0,-1-1 0,1 0 0,0 0 0,0-1 0,0-1 0,0 0 0,0-1 0,24-4 0,-32 4 0,-1 0 0,1 0 0,0-1 0,-1 1 0,1-1 0,-1 0 0,0 0 0,1-1 0,-1 1 0,0-1 0,0 0 0,-1 0 0,1 0 0,-1 0 0,1-1 0,-1 0 0,0 1 0,0-1 0,-1 0 0,1-1 0,-1 1 0,0 0 0,0-1 0,0 1 0,-1-1 0,0 1 0,1-1 0,-2 0 0,1 0 0,0 1 0,-1-1 0,0 0 0,0 0 0,-2-7 0,1 6 0,0-1 0,-1 1 0,0-1 0,0 1 0,-1-1 0,0 1 0,0 0 0,-1 0 0,1 0 0,-1 1 0,0 0 0,-1-1 0,1 1 0,-1 1 0,0-1 0,-1 1 0,1-1 0,-1 2 0,1-1 0,-1 1 0,0-1 0,-12-3 0,6 2 0,0 1 0,0 0 0,-1 1 0,1 0 0,-1 1 0,0 0 0,0 1 0,0 1 0,0 0 0,0 0 0,-16 4 0,23-3 0,0 0 0,0 1 0,0 0 0,0 0 0,0 1 0,1-1 0,-1 1 0,1 0 0,0 1 0,0-1 0,0 1 0,0 0 0,0 1 0,-5 7 0,5-6 0,1 1 0,-1 0 0,2 0 0,-1 1 0,1-1 0,0 1 0,1 0 0,0 0 0,-3 15 0,3 7 0,1 1 0,2 0 0,1 0 0,9 50 0,3-17 0,2 0 0,26 64 0,-26-83 0,-14-40-76,0 1 1,0-1-1,1 0 0,-1 0 0,1-1 0,1 1 0,-1-1 0,0 1 1,1-1-1,0 0 0,0 0 0,0-1 0,1 1 0,-1-1 1,1 0-1,0 0 0,6 3 0,17 5-6750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9 0,10 11 0,2 7 0,0 6 0,2-5 0,-1-11-8191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 24575,'-9'-14'0,"-4"10"0,1 14 0,3 6-8191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24575,'0'-2'0,"0"0"0,1 0 0,-1 0 0,1 0 0,0 0 0,0 0 0,0 0 0,0 0 0,0 0 0,0 0 0,0 1 0,0-1 0,1 0 0,-1 1 0,1-1 0,-1 1 0,1 0 0,0 0 0,-1-1 0,1 1 0,0 0 0,0 0 0,0 0 0,0 1 0,0-1 0,0 0 0,0 1 0,3-1 0,9-2 0,0 0 0,29-1 0,-35 3 0,-1 1 0,10-1 0,-1-1 0,21-5 0,-35 7 0,1-1 0,-1 1 0,1-1 0,0 0 0,-1 1 0,0-1 0,1-1 0,-1 1 0,0 0 0,1-1 0,-1 1 0,0-1 0,0 1 0,0-1 0,0 0 0,0 0 0,-1 0 0,1 0 0,-1 0 0,1-1 0,-1 1 0,2-3 0,-3 5 0,0 0 0,0-1 0,0 1 0,1 0 0,-1-1 0,0 1 0,0 0 0,0-1 0,0 1 0,0 0 0,1-1 0,-1 1 0,0-1 0,0 1 0,0 0 0,0-1 0,0 1 0,0 0 0,0-1 0,-1 1 0,1 0 0,0-1 0,0 1 0,0-1 0,0 1 0,0 0 0,0-1 0,-1 1 0,1 0 0,0 0 0,0-1 0,-1 1 0,1 0 0,0-1 0,0 1 0,-1 0 0,1 0 0,0 0 0,-1-1 0,1 1 0,0 0 0,-1 0 0,1 0 0,0 0 0,-1 0 0,1-1 0,0 1 0,-1 0 0,1 0 0,0 0 0,-1 0 0,1 0 0,-1 0 0,-1 1 0,1-1 0,0 1 0,0-1 0,-1 1 0,1-1 0,0 1 0,0 0 0,0 0 0,0-1 0,0 1 0,-1 0 0,2 0 0,-1 0 0,-2 2 0,-2 7 0,1-1 0,-1 0 0,2 1 0,-1 0 0,2 0 0,-1 0 0,1 0 0,-1 21 0,1 5 0,3 44 0,2-47 0,1 1 0,2-1 0,10 34 0,38 94 0,0 6 0,-50-153 0,0 1 0,-2 0 0,0 0 0,0 1 0,-2-1 0,0 0 0,-2 17 0,2-28 0,-1 1 0,1-1 0,-1 0 0,0 1 0,-1-1 0,1 0 0,-1 0 0,0 0 0,0 0 0,0 0 0,0 0 0,0-1 0,-1 1 0,0-1 0,0 1 0,0-1 0,0 0 0,0 0 0,-1 0 0,1-1 0,-1 1 0,0-1 0,0 0 0,0 0 0,0 0 0,0-1 0,0 1 0,-6 0 0,6-1 12,-1-1 0,1 1 0,-1-1 0,1 0 0,-1-1 0,1 1 0,-1-1 0,1 0 0,-7-2 0,9 3-77,0-1 1,0 0-1,0 0 1,0 0-1,0 0 1,1 0-1,-1 0 0,0 0 1,1 0-1,-1-1 1,1 1-1,-1-1 1,1 1-1,-1-1 0,1 1 1,0-1-1,0 0 1,0 0-1,0 0 1,0 1-1,0-1 1,0-3-1,1-16-6761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80 24575,'-2'0'0,"-1"0"0,0 0 0,1 0 0,-1 0 0,0 0 0,1 1 0,-1-1 0,0 1 0,1 0 0,-1 0 0,1 0 0,-1 0 0,1 0 0,0 0 0,-1 1 0,1-1 0,0 1 0,0-1 0,0 1 0,0 0 0,0 0 0,1 0 0,-1 0 0,0 0 0,1 1 0,0-1 0,-1 0 0,1 1 0,0-1 0,0 1 0,0-1 0,1 1 0,-1-1 0,1 1 0,-1 0 0,1-1 0,0 1 0,0 0 0,0-1 0,0 1 0,1 4 0,0 2 0,1-1 0,-1 0 0,2 0 0,-1 0 0,1 0 0,0 0 0,0-1 0,1 1 0,0-1 0,1 0 0,0 0 0,8 9 0,-5-9 0,0 0 0,0-1 0,1 0 0,-1-1 0,1 0 0,1 0 0,-1-1 0,1 0 0,-1-1 0,1 0 0,0-1 0,0 0 0,1 0 0,-1-1 0,0 0 0,0-1 0,1 0 0,-1-1 0,0 0 0,0 0 0,11-4 0,-16 3 0,-1 0 0,0-1 0,1 1 0,-1-1 0,0 0 0,0 0 0,-1 0 0,1-1 0,-1 1 0,0-1 0,0 0 0,0 0 0,0 0 0,0 0 0,-1 0 0,0-1 0,0 1 0,0-1 0,-1 1 0,1-1 0,-1 0 0,0 0 0,0-5 0,0 3 0,0-1 0,-1 1 0,1 0 0,-1 0 0,-1 0 0,0-1 0,0 1 0,0 0 0,-1 0 0,0 0 0,0 1 0,-1-1 0,0 0 0,0 1 0,-6-10 0,2 7 11,-1 0 0,-1 1 0,1 0 0,-1 0 0,0 1 0,-1 0-1,0 1 1,0 0 0,-1 0 0,-19-6 0,22 8-110,-1 2 0,0-1 0,1 1 0,-1 1 0,0-1 0,0 1 0,0 1 0,0 0 0,-1 0 0,1 1 0,0 0 0,0 1 0,1-1 0,-13 6 0,-13 9-6727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24575,'-7'69'0,"5"-61"0,0 1 0,1-1 0,0 1 0,0 0 0,1-1 0,0 1 0,0-1 0,1 1 0,1 0 0,-1-1 0,1 1 0,1-1 0,5 14 0,-2-12 0,1-1 0,0 0 0,0 0 0,1-1 0,0 0 0,0-1 0,1 1 0,0-2 0,0 1 0,0-1 0,1 0 0,0-1 0,0-1 0,1 1 0,14 3 0,-17-6 0,0 0 0,0 0 0,1-1 0,-1 0 0,0-1 0,1 0 0,-1 0 0,0 0 0,14-4 0,-17 3 0,1-1 0,-1 0 0,0 0 0,0 0 0,0 0 0,0-1 0,0 0 0,0 0 0,-1-1 0,0 1 0,1-1 0,-1 0 0,-1 0 0,1 0 0,3-6 0,1-3 0,-1 0 0,-1 0 0,0-1 0,-1 0 0,0-1 0,-1 1 0,-1-1 0,0 1 0,-1-1 0,-1 0 0,0 0 0,-1 0 0,-1 0 0,-3-24 0,3 34-72,0 1 1,0 0-1,0 0 0,-1 0 0,1 0 0,-1 0 0,0 0 0,0 1 1,0-1-1,-1 1 0,1-1 0,-1 1 0,0 0 0,0 0 0,0 0 1,0 0-1,0 0 0,-5-2 0,-27-13-6754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1 759 24575,'42'-52'0,"-20"23"0,5-9 0,-2-2 0,28-57 0,11-19 0,-46 82 0,-1-1 0,-2-1 0,-2 0 0,16-69 0,6-16 0,-26 103 0,-9 18 0,0 0 0,0 0 0,0 0 0,0-1 0,0 1 0,0 0 0,0 0 0,1 0 0,-1 0 0,0 0 0,0 0 0,0 0 0,0 0 0,0-1 0,1 1 0,-1 0 0,0 0 0,0 0 0,0 0 0,0 0 0,1 0 0,-1 0 0,0 0 0,0 0 0,0 0 0,0 0 0,1 0 0,-1 0 0,0 0 0,0 0 0,0 0 0,1 0 0,-1 0 0,0 0 0,0 1 0,0-1 0,0 0 0,0 0 0,1 0 0,-1 0 0,0 0 0,0 0 0,0 1 0,10 26 0,-5-10 0,105 251 0,-62-163 0,-17-38 0,-19-43 0,0 0 0,-2 0 0,-1 1 0,-1 0 0,7 38 0,-11-36 0,2 1 0,12 34 0,-18-61 0,1 0 0,-1 0 0,1 0 0,-1 0 0,1 0 0,-1 0 0,0 0 0,1 0 0,-1 0 0,0 0 0,0 0 0,0 0 0,0 0 0,0 0 0,0 0 0,0 0 0,0 0 0,0 1 0,0-1 0,-1 0 0,1 0 0,0 0 0,-1 0 0,1 0 0,-1-1 0,1 1 0,-1 0 0,1 0 0,-1 0 0,0 0 0,1 0 0,-1-1 0,0 1 0,0 0 0,0-1 0,0 2 0,-3-1 0,0-1 0,0 1 0,0 0 0,0-1 0,0 0 0,-1 0 0,1 0 0,-6-2 0,-86-15 0,60 10 0,-36-4 0,-74 8 0,-11-1 0,119-3-1365,9-5-5461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24575,'-3'2'0,"0"0"0,0 1 0,0-1 0,0 1 0,0 0 0,0-1 0,1 1 0,-1 0 0,1 1 0,0-1 0,0 0 0,0 1 0,1-1 0,-1 1 0,1 0 0,0-1 0,-1 7 0,-2 7 0,1 1 0,-1 26 0,4-36 0,-2 4 0,2 1 0,0 0 0,0 0 0,2-1 0,-1 1 0,7 21 0,-6-28 0,0-1 0,0 0 0,0 0 0,1 0 0,0-1 0,0 1 0,0 0 0,1-1 0,-1 0 0,1 0 0,0 0 0,0-1 0,1 1 0,-1-1 0,1 0 0,-1 0 0,1 0 0,7 2 0,-5-2 0,0 0 0,1 0 0,0-1 0,-1 0 0,1-1 0,0 0 0,0 0 0,0 0 0,0-1 0,0-1 0,0 1 0,0-1 0,-1 0 0,1-1 0,0 0 0,0 0 0,-1-1 0,0 0 0,1 0 0,-1-1 0,0 1 0,0-2 0,-1 1 0,1-1 0,-1 0 0,0 0 0,-1-1 0,1 1 0,-1-1 0,0-1 0,0 1 0,-1-1 0,0 0 0,6-12 0,-3-5 0,0 0 0,-1-1 0,-2 0 0,0-1 0,-2 1 0,-1-34 0,2 74 6,0 0 0,1 0 0,1 0-1,0-1 1,1 1 0,15 24 0,58 73-210,-32-49-998,-27-32-5624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24575,'-3'0'0,"1"1"0,-1-1 0,1 1 0,0 0 0,0 0 0,-1 0 0,1 0 0,0 0 0,0 1 0,0-1 0,0 1 0,0-1 0,0 1 0,0 0 0,1-1 0,-1 1 0,1 0 0,-1 0 0,1 0 0,0 1 0,-1-1 0,0 5 0,-5 7 0,1 0 0,-5 22 0,10-31 0,-10 39 0,2 1 0,2 0 0,2 0 0,2 0 0,4 76 0,43 225 0,-26-226 0,-9-35 31,-8-58-380,2 0 0,1 0 0,7 26 0,0-21-6477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 24575,'0'-1'0,"0"0"0,0 0 0,0 0 0,-1 0 0,1 0 0,0 0 0,0 0 0,0 0 0,-1 0 0,1 0 0,-1 0 0,1 0 0,-1 0 0,1 0 0,-1 0 0,1 1 0,-1-1 0,0 0 0,1 0 0,-1 1 0,0-1 0,0 0 0,0 1 0,1-1 0,-1 1 0,0-1 0,0 1 0,0 0 0,0-1 0,0 1 0,0 0 0,-1-1 0,0 1 0,0 0 0,0 0 0,0 0 0,0 0 0,0 0 0,0 0 0,0 0 0,1 1 0,-1-1 0,0 1 0,0-1 0,0 1 0,1 0 0,-1 0 0,0 0 0,1 0 0,-3 1 0,0 2 0,0 0 0,1 0 0,-1 1 0,1-1 0,0 1 0,0 0 0,0 0 0,1 0 0,0 0 0,0 0 0,0 1 0,0-1 0,1 0 0,0 1 0,0-1 0,1 1 0,-1 0 0,1-1 0,0 1 0,1-1 0,1 8 0,-1-6 0,0 0 0,0-1 0,1 1 0,0-1 0,0 0 0,1 0 0,-1 1 0,2-1 0,-1-1 0,0 1 0,1 0 0,0-1 0,1 0 0,-1 0 0,1 0 0,0-1 0,7 6 0,-6-6 0,-1-1 0,1 0 0,0-1 0,0 0 0,0 1 0,0-2 0,0 1 0,9 0 0,-23 0 0,0-1 0,0 1 0,0 0 0,0 1 0,0 0 0,1 0 0,-1 0 0,1 1 0,0 0 0,0 1 0,0-1 0,1 1 0,0 1 0,0-1 0,0 1 0,1 0 0,-10 13 0,10-13 0,1 1 0,-1-1 0,1 1 0,0 0 0,0 0 0,1 1 0,0-1 0,0 1 0,1-1 0,0 1 0,0 0 0,1 0 0,0 0 0,1 0 0,-1 0 0,1 0 0,1 0 0,2 13 0,-1-16 0,1 0 0,-1 0 0,1 0 0,0 0 0,1 0 0,0 0 0,-1-1 0,1 0 0,1 0 0,-1 0 0,0 0 0,1 0 0,0-1 0,0 0 0,0 0 0,0-1 0,10 4 0,8 3 0,0-1 0,44 9 0,-32-11-682,38 1-1,-26-4-6143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24575,'52'-7'0,"-44"5"0,1 0 0,0 1 0,0 0 0,8 0 0,-13 2 0,-1-1 0,1 0 0,-1 1 0,0 0 0,0 0 0,1 0 0,-1 0 0,0 1 0,0-1 0,0 1 0,0-1 0,-1 1 0,1 0 0,4 4 0,-3-2 0,-1 0 0,1 0 0,-1 0 0,0 1 0,0 0 0,0-1 0,-1 1 0,1 0 0,-1 0 0,0 0 0,-1 1 0,3 9 0,-2 5 0,0 0 0,0 25 0,-3-29 0,2-1 0,0 0 0,0 1 0,7 25 0,-6-36 0,0-1 0,-1 1 0,1-1 0,1 0 0,-1 0 0,1 0 0,0 0 0,0 0 0,0 0 0,0-1 0,0 0 0,1 1 0,0-1 0,-1 0 0,1-1 0,0 1 0,1-1 0,-1 0 0,7 3 0,-1-1 0,0-1 0,0 0 0,1 0 0,-1-1 0,1 0 0,-1-1 0,1 0 0,0-1 0,-1 0 0,1-1 0,20-4 0,-25 4 0,1-1 0,-1 0 0,0-1 0,0 1 0,0-1 0,-1-1 0,1 1 0,-1-1 0,1 0 0,-1 0 0,0 0 0,-1-1 0,1 0 0,-1 0 0,0 0 0,0 0 0,-1 0 0,1-1 0,-1 0 0,4-9 0,5-32 0,-11 46 0,-1-1 0,1 1 0,-1-1 0,0 1 0,0-1 0,0 1 0,0-1 0,0 0 0,0 1 0,0-1 0,0 1 0,0-1 0,-1 1 0,1-1 0,-1 1 0,1-1 0,-1 1 0,1-1 0,-1 1 0,0 0 0,0-1 0,0 1 0,0 0 0,0 0 0,0 0 0,0 0 0,0 0 0,-2-1 0,3 1 0,-1 1 0,1 0 0,-1 0 0,1 0 0,-1 0 0,0 0 0,1 0 0,-1 1 0,1-1 0,-1 0 0,1 0 0,-1 0 0,1 0 0,-1 1 0,0-1 0,1 0 0,0 1 0,-1-1 0,1 0 0,-1 1 0,1-1 0,-1 0 0,1 1 0,0-1 0,-1 1 0,1-1 0,0 1 0,-1-1 0,1 1 0,-1 0 0,-7 19 0,8-20 0,-3 8 0,1 1 0,0 0 0,0 0 0,1 0 0,1 1 0,-1-1 0,1 0 0,1 0 0,0 0 0,0 0 0,1 0 0,0 0 0,0 0 0,1 0 0,0-1 0,1 1 0,0-1 0,6 10 0,-7-13 0,1 1 0,0 0 0,1-1 0,-1 0 0,1 0 0,0 0 0,0 0 0,1-1 0,-1 0 0,1 0 0,0 0 0,0-1 0,0 0 0,0 0 0,1-1 0,-1 1 0,1-1 0,0-1 0,0 1 0,-1-1 0,1-1 0,0 1 0,0-1 0,11-1 0,-12 0 0,-1 0 0,0 0 0,1 0 0,-1-1 0,0 0 0,0 0 0,0 0 0,0 0 0,0-1 0,-1 0 0,1 0 0,-1 0 0,0-1 0,7-6 0,-6 3 0,1 0 0,-1 0 0,-1 0 0,1-1 0,-1 0 0,-1 0 0,1 0 0,2-12 0,-1-2 0,-1 1 0,0-1 0,-2-1 0,-1 1 0,-1 0 0,-2-28 0,2 51 0,-1-1 0,1 0 0,0 0 0,0 0 0,0 0 0,0 0 0,0 0 0,0 0 0,0 0 0,0 0 0,0 0 0,0 0 0,0 0 0,0 0 0,0 0 0,0 0 0,0 0 0,-1 0 0,1 0 0,0 0 0,0 0 0,0 0 0,0 0 0,0 0 0,0 0 0,0 0 0,-2 16 0,0 26 0,4-24 17,1-1-1,1 0 1,1-1-1,0 1 1,13 29-1,48 72-947,-55-99 398,11 17-6293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3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24575,'1'8'0,"1"0"0,0 0 0,0 0 0,1 0 0,0 0 0,0-1 0,1 1 0,0-1 0,0 0 0,1 0 0,5 7 0,6 9 0,-5-6 0,7 13 0,1-1 0,45 52 0,-62-78 0,0-1 0,0 0 0,0-1 0,0 1 0,0 0 0,0-1 0,0 1 0,1-1 0,-1 1 0,1-1 0,-1 0 0,1 0 0,0-1 0,-1 1 0,1 0 0,4 0 0,-5-2 0,1 1 0,-1-1 0,1 1 0,-1-1 0,0 0 0,1 0 0,-1 0 0,0 0 0,0 0 0,0-1 0,0 1 0,0 0 0,0-1 0,0 0 0,0 0 0,0 1 0,-1-1 0,3-4 0,4-6 14,0 0-1,0-1 0,-1 0 0,-1-1 1,0 0-1,-1 0 0,-1 0 1,5-25-1,-5 16-310,-1 0 0,-1-1 0,-1 1 0,-4-43 0,-3 26-6529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24575,'0'3'0,"3"74"0,-2-65 0,0-1 0,1 1 0,0-1 0,1 0 0,0 0 0,1 0 0,6 11 0,-6-15 0,1 0 0,0 0 0,1-1 0,0 0 0,0 0 0,0-1 0,0 0 0,1 0 0,0 0 0,0-1 0,0 0 0,1 0 0,0-1 0,-1 0 0,1 0 0,11 2 0,-13-4 0,-1 1 0,1-1 0,0-1 0,-1 1 0,1-1 0,0 0 0,0 0 0,0-1 0,-1 0 0,1 0 0,0 0 0,-1 0 0,1-1 0,-1 0 0,0 0 0,1-1 0,-1 1 0,0-1 0,0 0 0,-1-1 0,1 1 0,-1-1 0,8-8 0,-7 5 0,0 0 0,0-1 0,-1 0 0,0 0 0,0 0 0,-1-1 0,0 1 0,3-17 0,-2 3 0,-2 1 0,1-30 0,-4 36 0,0 16 0,-2 24 0,1-6-136,2 0-1,0-1 1,1 1-1,1-1 1,1 1-1,0-1 1,1 0-1,1 0 0,10 24 1,1-11-6690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24575,'8'180'0,"37"213"0,-38-337 0,6 58 0,-2 118 0,-11-219-273,0 0 0,1 1 0,1-1 0,4 21 0,5-5-6553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30 24575,'-2'0'0,"1"1"0,-1-1 0,1 1 0,-1-1 0,1 1 0,-1 0 0,1-1 0,-1 1 0,1 0 0,0 0 0,0 0 0,-1 0 0,1 0 0,0 1 0,0-1 0,-2 2 0,-14 24 0,16-26 0,-2 5 0,0-1 0,0 0 0,0 1 0,1 0 0,0-1 0,1 1 0,-1 0 0,1 0 0,0 0 0,0 0 0,1 0 0,0 0 0,0 0 0,0 0 0,1 0 0,0 0 0,0 0 0,0 0 0,1 0 0,0 0 0,3 7 0,1-3 0,-1-1 0,1 0 0,1 0 0,0-1 0,0 0 0,0 0 0,1-1 0,0 0 0,1 0 0,0-1 0,13 8 0,-2-3 0,0-1 0,0-1 0,1-1 0,0 0 0,1-2 0,40 7 0,-52-11 0,0-1 0,0 0 0,0-1 0,0 0 0,0 0 0,0-1 0,0 0 0,0-1 0,0 0 0,0-1 0,0 0 0,-1 0 0,1-1 0,-1 0 0,0-1 0,0 0 0,10-8 0,-15 10 0,0-1 0,0 0 0,0-1 0,0 1 0,-1-1 0,1 0 0,-1 1 0,-1-1 0,1-1 0,-1 1 0,1 0 0,-2-1 0,1 1 0,0-1 0,-1 1 0,0-1 0,-1 0 0,1 0 0,-1 1 0,-1-12 0,0 9 0,-1-1 0,0 1 0,0 0 0,-1 0 0,0 1 0,0-1 0,-1 1 0,0-1 0,0 1 0,-1 0 0,0 0 0,0 1 0,-12-12 0,4 6 15,-1 1 0,0 0 0,0 1 0,-1 0 0,-1 2 0,0-1 0,-25-8 0,35 14-80,-1 1 1,1 0-1,-1 0 1,1 1-1,-1 0 1,0 0-1,0 0 0,0 1 1,1 0-1,-1 0 1,0 1-1,0 0 1,1 0-1,-1 1 0,0-1 1,1 2-1,-1-1 1,1 1-1,0-1 1,0 2-1,0-1 1,-7 6-1,-17 21-6761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24575,'2'0'0,"0"1"0,1-1 0,-1 1 0,0 0 0,0 0 0,0 0 0,0 1 0,0-1 0,0 0 0,-1 1 0,1-1 0,0 1 0,-1-1 0,1 1 0,-1 0 0,3 4 0,2 1 0,203 269 0,-202-266 0,0 0 0,1-1 0,0 0 0,1 0 0,13 11 0,-20-19 0,-1 0 0,1 0 0,-1 0 0,1 0 0,-1 0 0,1 0 0,0-1 0,-1 1 0,1 0 0,0-1 0,0 0 0,0 1 0,-1-1 0,1 0 0,0 0 0,0 0 0,0 0 0,2-1 0,-2 0 0,0 0 0,-1 0 0,1 0 0,0 0 0,-1 0 0,1-1 0,0 1 0,-1-1 0,0 1 0,1-1 0,-1 0 0,0 0 0,0 1 0,0-1 0,0 0 0,0 0 0,0 0 0,-1 0 0,1 0 0,0-3 0,4-14 10,-1 0-1,-1-1 1,-1 1-1,0-26 1,-6-83-270,1 66-893,2 36-5673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24575,'0'33'0,"-1"-4"0,2 1 0,5 37 0,-4-57 0,0 0 0,1-1 0,0 1 0,0-1 0,1 0 0,0 0 0,1 0 0,0 0 0,0-1 0,12 14 0,-9-15 0,0 1 0,1-1 0,-1 0 0,1-1 0,1 0 0,-1 0 0,1-1 0,0-1 0,0 1 0,1-2 0,-1 1 0,1-2 0,0 1 0,16 1 0,-22-3 0,1-1 0,-1 1 0,1-1 0,0 0 0,-1-1 0,1 1 0,-1-1 0,1 0 0,-1 0 0,1-1 0,-1 0 0,0 0 0,0 0 0,0-1 0,0 1 0,0-1 0,0 0 0,-1 0 0,1-1 0,-1 0 0,0 0 0,0 0 0,0 0 0,-1 0 0,0-1 0,1 1 0,-2-1 0,1 0 0,4-10 0,-6 10 0,1-1 0,-1 0 0,0 0 0,-1 0 0,0 0 0,0 0 0,0 1 0,0-1 0,-1 0 0,0 0 0,0 0 0,-1 0 0,1 1 0,-1-1 0,0 1 0,-1-1 0,0 1 0,0 0 0,0 0 0,0 0 0,-1 0 0,1 1 0,-9-8 0,3 3 0,0 0 0,0 1 0,-1 0 0,-1 1 0,1 0 0,-1 0 0,0 2 0,0-1 0,-1 1 0,-15-4 0,15 6-151,0 1-1,-1 0 0,1 1 0,0 0 1,-1 1-1,1 1 0,0 0 1,-19 4-1,-17 8-6674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24575,'1'-3'0,"1"1"0,-1-1 0,1 1 0,0 0 0,0 0 0,0 0 0,0 0 0,0 0 0,0 0 0,1 1 0,-1-1 0,0 1 0,1-1 0,0 1 0,-1 0 0,1 0 0,-1 0 0,1 0 0,0 1 0,0-1 0,0 1 0,-1 0 0,1-1 0,0 1 0,0 1 0,0-1 0,-1 0 0,1 1 0,0-1 0,0 1 0,0 0 0,-1 0 0,1 0 0,-1 0 0,1 0 0,-1 1 0,1-1 0,3 4 0,1 3 0,-2 1 0,1 0 0,-1 0 0,0 0 0,-1 0 0,0 1 0,-1-1 0,5 21 0,-2 4 0,4 47 0,-7 241 0,-6-170 0,3-143 14,0 0-1,1 0 0,0-1 0,0 1 1,1 0-1,0-1 0,1 0 1,3 10-1,-4-15-78,0 1 1,-1-1-1,1 0 1,0-1-1,1 1 1,-1 0-1,0 0 0,1-1 1,-1 0-1,1 1 1,0-1-1,0 0 1,0 0-1,0 0 0,0-1 1,0 1-1,1-1 1,-1 0-1,0 0 1,1 0-1,-1 0 1,8 0-1,12-1-6761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24575,'0'-1'0,"1"0"0,-1 0 0,0 0 0,1 0 0,-1 0 0,1 0 0,-1 0 0,1 0 0,0 0 0,-1 0 0,1 0 0,0 1 0,0-1 0,0 0 0,0 1 0,-1-1 0,1 0 0,0 1 0,0-1 0,0 1 0,0-1 0,0 1 0,0 0 0,0 0 0,1-1 0,-1 1 0,0 0 0,1 0 0,37-5 0,-32 5 0,35-4 0,87 5 0,-126 0 0,-1-1 0,0 0 0,1 0 0,-1 1 0,1-1 0,-1 1 0,0 0 0,1 0 0,-1 0 0,0 0 0,0 0 0,0 0 0,0 0 0,0 1 0,0-1 0,0 1 0,0 0 0,0-1 0,-1 1 0,1 0 0,-1 0 0,1 0 0,-1 0 0,0 0 0,0 0 0,0 1 0,0-1 0,0 0 0,0 1 0,-1-1 0,1 0 0,-1 1 0,1 4 0,-1 5 0,-1 0 0,-1 1 0,1-1 0,-2 0 0,-5 18 0,3-10 0,-3 13 40,1 0 0,-3 43 0,9-60-226,1-1 1,1 1-1,0-1 0,1 1 1,1-1-1,1 0 1,6 20-1,-1-9-6640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24575,'0'3'0,"-1"0"0,1-1 0,-1 1 0,0-1 0,0 1 0,0-1 0,0 1 0,-1-1 0,-2 4 0,-5 9 0,5-5 0,0 1 0,0-1 0,1 0 0,1 1 0,0 0 0,0-1 0,1 1 0,0 0 0,1 0 0,0 0 0,1 0 0,2 12 0,-2-18 0,1 1 0,-1-1 0,1 1 0,1-1 0,-1 0 0,1 0 0,0 0 0,0 0 0,0-1 0,1 1 0,-1-1 0,1 0 0,0 0 0,1 0 0,-1 0 0,1-1 0,-1 1 0,1-1 0,0-1 0,0 1 0,1-1 0,-1 0 0,0 0 0,11 2 0,-5-1 0,-1-1 0,1 0 0,0-1 0,0 0 0,0 0 0,0-1 0,0-1 0,17-3 0,-23 3 0,0 0 0,-1 0 0,1-1 0,-1 0 0,1 0 0,-1 0 0,0-1 0,0 1 0,0-1 0,0 0 0,0 0 0,-1 0 0,1-1 0,-1 1 0,0-1 0,0 0 0,0 0 0,-1 0 0,1 0 0,-1-1 0,0 1 0,2-6 0,-2 4 5,-1 0-1,0-1 0,0 1 0,0 0 1,0 0-1,-1-1 0,0 1 0,-1 0 1,0 0-1,0-1 0,0 1 1,0 0-1,-1 0 0,0 0 0,0 0 1,-1 0-1,0 1 0,0-1 0,0 1 1,0 0-1,-1 0 0,0 0 1,0 0-1,-1 0 0,1 1 0,-1 0 1,-9-7-1,8 7-66,0-1 0,-1 2 0,1-1 0,-1 1 1,1-1-1,-1 2 0,0-1 0,0 1 0,-1 0 0,1 1 0,0-1 0,0 1 1,-1 1-1,1 0 0,-1 0 0,1 0 0,0 1 0,-1 0 0,1 0 0,0 1 1,0 0-1,-1 0 0,-12 6 0,-7 10-6764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24575,'0'5'0,"9"10"0,4 8 0,-2 9 0,-1 3 0,6 5 0,0 6 0,3-6 0,6-10 0,0-18 0,-5-26 0,4-15 0,-3-11 0,-4-9 0,-6 0 0,-4-6 0,-4 2 0,-2 11-8191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24575,'0'18'0,"0"16"0,9 6 0,3 6 0,0 8 0,-3-4-8191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 24575,'0'-10'0,"-9"-2"0,-3 9 0,-5 15 0,2 10 0,2 10 0,4 0-8191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60 24575,'-4'3'0,"1"1"0,0 0 0,0 0 0,0 0 0,0 1 0,0-1 0,1 1 0,0-1 0,0 1 0,0 0 0,1 0 0,0 0 0,-1 0 0,2 0 0,-1 0 0,1 0 0,-1 0 0,1 0 0,1 1 0,-1-1 0,1 0 0,0 0 0,0 0 0,0 0 0,1 0 0,0-1 0,0 1 0,5 9 0,0-1 0,1-1 0,1 0 0,0 0 0,1 0 0,0-1 0,0-1 0,1 0 0,21 15 0,-21-17 0,-1-2 0,1 1 0,0-2 0,0 1 0,1-2 0,0 1 0,13 2 0,-22-6 0,0 0 0,0-1 0,1 1 0,-1-1 0,1 0 0,-1 0 0,0 0 0,1 0 0,-1-1 0,0 1 0,1-1 0,-1 0 0,0 0 0,0 0 0,0 0 0,0-1 0,0 1 0,0-1 0,0 0 0,0 0 0,-1 0 0,1 0 0,0 0 0,-1 0 0,0-1 0,0 1 0,0-1 0,0 0 0,0 0 0,2-4 0,0-1 0,-1-1 0,0 1 0,0-1 0,0 0 0,-1 0 0,-1 0 0,0 0 0,0 0 0,-1 0 0,0 0 0,0-1 0,-1 1 0,0 0 0,-1 0 0,0 0 0,0 0 0,-1 1 0,0-1 0,-1 1 0,-5-10 0,4 8 0,0 1 0,-1 0 0,-1 1 0,1-1 0,-1 1 0,-1 1 0,1-1 0,-1 1 0,-1 0 0,1 1 0,-1 0 0,-1 1 0,1 0 0,0 0 0,-1 1 0,0 0 0,-13-3 0,8 3 0,1 2 0,-1 0 0,0 0 0,0 2 0,1 0 0,-1 0 0,-23 5 0,33-4 0,0 0 0,1 0 0,-1 1 0,0-1 0,1 1 0,0 0 0,0 1 0,-1-1 0,1 1 0,1 0 0,-7 5 0,7-5 0,1 0 0,0 0 0,0 0 0,0 0 0,1 0 0,-1 0 0,1 1 0,0-1 0,-1 1 0,2-1 0,-1 1 0,0-1 0,1 1 0,-1-1 0,1 1 0,0-1 0,1 6 0,0-1-80,1 0 0,-1 0-1,2 0 1,-1-1 0,1 1-1,0-1 1,1 0 0,0 0-1,0 0 1,0 0 0,1-1 0,0 0-1,0 0 1,1 0 0,0 0-1,7 5 1,24 17-6746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24575,'0'-5'0,"0"-15"0,0 5 0,0 10 0,9 14 0,3 16 0,0 7 0,7 8 0,0 7 0,6-6 0,-2 0 0,6-7 0,-3 5 0,8-5 0,-2-7-8191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24575,'1'0'0,"0"1"0,0-1 0,0 0 0,0 1 0,0-1 0,0 1 0,0 0 0,-1-1 0,1 1 0,0 0 0,0-1 0,0 1 0,-1 0 0,1 0 0,0 0 0,-1 0 0,1 0 0,-1 0 0,1 0 0,-1 0 0,0 0 0,1 0 0,-1 0 0,0 0 0,1 0 0,-1 0 0,0 1 0,6 39 0,-5-30 0,2 12 0,2-1 0,0 1 0,2-1 0,17 41 0,-20-55 0,0-1 0,0 0 0,1 0 0,0 0 0,0-1 0,0 0 0,12 10 0,-14-13 0,1-1 0,-1 1 0,1-1 0,0 0 0,-1 0 0,1-1 0,0 1 0,0-1 0,1 0 0,-1 0 0,0 0 0,0 0 0,0-1 0,1 1 0,7-2 0,-9 1 0,0 0 0,0-1 0,0 0 0,0 1 0,0-1 0,0 0 0,-1-1 0,1 1 0,0 0 0,0-1 0,-1 0 0,1 1 0,-1-1 0,0 0 0,0 0 0,4-4 0,-2 1 0,-1 0 0,0 0 0,0-1 0,0 1 0,-1-1 0,1 1 0,2-13 0,-1-5 0,0 0 0,-2 0 0,0-33 0,-2 48 0,1-2 0,0-29 0,-6-58 0,9 111 17,1 0 0,0-1-1,1 0 1,1 0 0,0 0-1,14 20 1,60 64-1487,-80-97 1458,47 53-6814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11 0,0 14 0,5 16 0,1 8 0,0 7 0,-2 11 0,9 11 0,1 4 0,-1 4 0,6-1 0,0-2 0,-3-13 0,4-11 0,9-3 0,8-14 0,-2-15-8191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24575,'9'4'0,"3"12"0,-1 11 0,8 6 0,0 6 0,-3 7 0,5-1 0,-1 6 0,0-6 0,-3-10-8191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 24575,'-4'4'0,"-2"11"0,-14 8 0,-3 8 0,-16 14 0,-10 12 0,-7 6 0,-3 2 0,5-7 0,1-3 0,2-11 0,-1 1 0,4-8 0,11-5 0,-3-8 0,-3 1 0,10-4 0,10-5-8191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41 24575,'-4'0'0,"1"1"0,0-1 0,0 1 0,0 0 0,0 0 0,0 0 0,0 0 0,0 0 0,0 0 0,0 1 0,0 0 0,1-1 0,-1 1 0,1 0 0,-1 1 0,1-1 0,0 0 0,0 0 0,0 1 0,0 0 0,0-1 0,0 1 0,1 0 0,-1 0 0,1 0 0,0 0 0,0 0 0,0 0 0,-1 6 0,0 1 0,0 1 0,0-1 0,1 1 0,1 0 0,0-1 0,0 1 0,4 20 0,-2-24 0,-1-1 0,1 1 0,1 0 0,-1-1 0,1 1 0,0-1 0,0 0 0,1 0 0,0 0 0,0-1 0,1 1 0,-1-1 0,1 0 0,0 0 0,0-1 0,1 1 0,-1-1 0,8 4 0,-6-5 0,1 1 0,-1-1 0,1-1 0,0 1 0,-1-1 0,1-1 0,0 0 0,0 0 0,1 0 0,-1-1 0,0 0 0,0 0 0,0-1 0,0 0 0,13-4 0,-16 3 0,1 0 0,-1 0 0,0 0 0,0-1 0,0 1 0,0-1 0,0-1 0,0 1 0,-1-1 0,0 1 0,1-1 0,-1 0 0,-1-1 0,1 1 0,-1-1 0,1 0 0,3-8 0,-3 5 0,-1 0 0,0 0 0,0-1 0,-1 1 0,0-1 0,-1 0 0,0 1 0,0-1 0,-1 0 0,0 0 0,-1-9 0,0 9 0,0 1 0,-1 0 0,0 0 0,-1-1 0,1 1 0,-1 0 0,-1 1 0,0-1 0,0 1 0,0-1 0,-9-9 0,10 13 0,-1 0 0,-1 0 0,1 0 0,0 0 0,-1 1 0,0-1 0,1 1 0,-1 1 0,-1-1 0,1 1 0,0 0 0,-1 0 0,1 0 0,-1 1 0,1 0 0,-1 0 0,1 0 0,-7 0 0,4 2 0,0-1 0,0 1 0,0 1 0,0-1 0,1 1 0,-1 1 0,0-1 0,1 1 0,0 0 0,-1 1 0,1 0 0,1 0 0,-1 1 0,1 0 0,-1 0 0,1 0 0,1 1 0,-7 7 0,7-8 0,2 0 0,-1 0 0,0 1 0,1-1 0,0 1 0,1 0 0,-1-1 0,1 1 0,0 0 0,0 1 0,1-1 0,0 0 0,0 0 0,0 1 0,1-1 0,0 0 0,0 1 0,1-1 0,0 0 0,0 1 0,0-1 0,1 0 0,3 9 0,-1-7 8,0-1 0,0 1 0,1-1 0,0 0 0,1 0 0,0 0 0,0-1 0,0 1 0,1-2 0,-1 1 0,2-1 0,-1 0 0,0 0 0,15 6 0,-11-6-132,-1-1 0,1-1 1,0 1-1,0-2 0,0 1 0,0-2 1,0 1-1,1-2 0,-1 1 0,0-2 1,12-1-1,9-4-6702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24575,'0'-9'0,"0"-13"0,0 3 0,0 14 0,0 11 0,0 15 0,0 8 0,9 13 0,8 8 0,10-3 0,1-2 0,-5-8-8191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4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24575,'-4'0'0,"0"1"0,0-1 0,0 0 0,0 1 0,1 0 0,-1 0 0,0 0 0,0 1 0,0-1 0,1 1 0,-1 0 0,1 0 0,-1 0 0,1 0 0,0 0 0,0 1 0,-4 3 0,6-4 0,-1 1 0,0-1 0,0 1 0,1-1 0,0 1 0,-1 0 0,1-1 0,0 1 0,0 0 0,0 0 0,1 0 0,-1 0 0,1 0 0,0 0 0,-1 0 0,1 0 0,1 0 0,-1 0 0,0 0 0,1 0 0,-1 0 0,1 0 0,2 4 0,0-1 0,-1 0 0,2-1 0,-1 1 0,0-1 0,1 1 0,0-1 0,1-1 0,-1 1 0,1-1 0,0 1 0,6 4 0,10 5 0,36 18 0,-22-13 0,-12-6 0,-2 0 0,0 2 0,0 0 0,23 24 0,-39-34 0,-1 1 0,1-1 0,-1 1 0,0 0 0,0 0 0,0 0 0,-1 1 0,0-1 0,2 8 0,-4-10 0,0 0 0,-1 0 0,1 0 0,-1 0 0,0 0 0,0 0 0,0 0 0,0 0 0,-1-1 0,0 1 0,0 0 0,0 0 0,0 0 0,0 0 0,-1-1 0,0 1 0,-3 4 0,1-2-124,0-1 0,-1 0 0,1 0 0,-1 0 0,0-1 0,-1 0-1,1 0 1,-1 0 0,0 0 0,-8 3 0,-23 9-6702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24575,'-3'1'0,"1"0"0,-1 0 0,0 0 0,0 1 0,1-1 0,-1 1 0,0 0 0,1 0 0,0 0 0,-1 0 0,1 0 0,0 0 0,0 1 0,0-1 0,1 1 0,-3 3 0,-1 0 0,-5 9 0,-1 0 0,2 0 0,0 1 0,1 0 0,0 1 0,2 0 0,0 0 0,0 0 0,-3 25 0,8-33 0,-1 0 0,2 0 0,-1 0 0,1 0 0,0 0 0,1 0 0,0 1 0,1-1 0,0 0 0,0-1 0,1 1 0,0 0 0,0-1 0,1 1 0,1-1 0,-1 0 0,1 0 0,0-1 0,1 0 0,7 8 0,0-3 0,0-2 0,1 1 0,1-2 0,0 0 0,0 0 0,1-2 0,0 0 0,0 0 0,1-2 0,-1 0 0,1-1 0,0 0 0,1-2 0,-1 0 0,0-1 0,24-1 0,-36 0 0,0 0 0,-1-1 0,1 1 0,0-1 0,-1 0 0,1 0 0,-1 0 0,1-1 0,-1 1 0,0-1 0,1 0 0,-1-1 0,0 1 0,0-1 0,4-3 0,-6 4 0,-1 0 0,1-1 0,-1 1 0,1 0 0,-1-1 0,0 1 0,0-1 0,0 1 0,0-1 0,0 1 0,0-1 0,-1 0 0,0 0 0,1 1 0,-1-1 0,0 0 0,0 1 0,0-1 0,-1 0 0,1 0 0,-1 1 0,1-1 0,-1 0 0,0 1 0,0-1 0,-2-3 0,-2-4 0,0 1 0,-1 0 0,0 0 0,-1 0 0,0 1 0,0-1 0,-1 2 0,0-1 0,0 1 0,-1 1 0,0-1 0,-15-7 0,13 8 0,0 0 0,0 0 0,-1 2 0,0-1 0,0 1 0,0 1 0,0 0 0,-1 1 0,1 1 0,-22-1 0,29 2-195,0 1 0,0 0 0,1 0 0,-1 0 0,0 1 0,-5 2 0,-21 13-6631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24575,'-3'3'0,"1"0"0,0 1 0,0-1 0,0 1 0,1-1 0,-1 1 0,1 0 0,0-1 0,0 1 0,0 0 0,0 0 0,0 0 0,1 4 0,0 52 0,2-49 0,0 0 0,1 0 0,0 0 0,0 0 0,2 0 0,-1-1 0,1 1 0,0-1 0,1-1 0,1 1 0,-1-1 0,1 0 0,1 0 0,0-1 0,0 0 0,0 0 0,11 6 0,-6-4 0,1 0 0,1-1 0,-1 0 0,2-1 0,-1-1 0,1-1 0,0 0 0,0-1 0,1 0 0,30 3 0,-40-7 0,0 0 0,1-1 0,-1 0 0,0-1 0,0 1 0,0-1 0,0-1 0,0 1 0,0-1 0,11-5 0,-14 5 0,0-1 0,0 1 0,-1-1 0,0 0 0,1 1 0,-1-2 0,0 1 0,0 0 0,-1 0 0,1-1 0,-1 0 0,0 1 0,1-1 0,-2 0 0,1 0 0,0 0 0,-1 0 0,1-5 0,0 0 0,0 0 0,-1 0 0,0 0 0,0 0 0,-1 0 0,0 0 0,-1 0 0,0 1 0,-3-12 0,-2-3 0,-2 1 0,-10-23 0,-3-7 0,20 51 0,1 0 0,-1-1 0,1 1 0,-1-1 0,1 1 0,-1 0 0,1-1 0,0 1 0,-1-1 0,1 1 0,0-1 0,0 1 0,0-1 0,0 1 0,1-1 0,-1 1 0,0-1 0,1 1 0,-1-1 0,2-2 0,-1 3 0,-1 1 0,1-1 0,0 1 0,0-1 0,0 1 0,0 0 0,0-1 0,0 1 0,0 0 0,0 0 0,0 0 0,0-1 0,0 1 0,0 0 0,0 0 0,0 1 0,0-1 0,0 0 0,0 0 0,0 0 0,0 1 0,2 0 0,4 1 0,1 2 0,-1-1 0,0 1 0,0 0 0,0 0 0,11 9 0,7 12 0,-1 1 0,26 36 0,29 32 0,-77-91 0,1-1 0,-1 0 0,1 0 0,-1 0 0,1 0 0,0 0 0,0 0 0,0-1 0,0 1 0,0-1 0,0 0 0,5 2 0,-5-3 0,-1 0 0,0 0 0,1 0 0,-1-1 0,0 1 0,0 0 0,0-1 0,1 0 0,-1 1 0,0-1 0,0 0 0,0 0 0,0 0 0,0 0 0,0-1 0,0 1 0,0 0 0,-1-1 0,3-2 0,1-1 12,0-1 0,0 0 0,0-1 0,-1 1 0,0-1 0,0 0 0,-1 0 0,0 0 0,3-9 0,-1-2-507,0-1 0,2-30 0,-3 5-6331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5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58 24575,'-1'0'0,"0"1"0,0-1 0,0 1 0,0-1 0,0 1 0,0 0 0,0-1 0,0 1 0,1 0 0,-1 0 0,0-1 0,1 1 0,-1 0 0,1 0 0,-1 0 0,1 0 0,-1 0 0,0 1 0,-11 27 0,8-19 0,-2 3 0,0 1 0,1 0 0,0 0 0,1 1 0,1-1 0,-3 26 0,6-35 0,0-1 0,0 1 0,0-1 0,0 1 0,1-1 0,0 1 0,0-1 0,0 1 0,0-1 0,1 0 0,0 1 0,0-1 0,0 0 0,0 0 0,1 0 0,-1-1 0,1 1 0,0-1 0,0 1 0,1-1 0,-1 0 0,1 0 0,-1-1 0,1 1 0,0-1 0,5 3 0,-1-1 0,1-1 0,0 0 0,0-1 0,0 0 0,1 0 0,-1-1 0,0 0 0,1 0 0,-1-1 0,1-1 0,-1 1 0,0-2 0,16-3 0,-18 3 0,0 1 0,0-2 0,0 1 0,0-1 0,-1 0 0,1 0 0,-1-1 0,0 0 0,0 0 0,0 0 0,0-1 0,-1 0 0,0 0 0,0 0 0,0-1 0,-1 0 0,0 1 0,5-9 0,-6 7 0,-1 0 0,1 0 0,-1 0 0,0 0 0,-1 0 0,0 0 0,0 0 0,0-1 0,-1 1 0,0 0 0,-1 0 0,1-1 0,-1 1 0,-1 0 0,0 0 0,1 0 0,-2 0 0,1 0 0,-1 0 0,0 1 0,-1-1 0,0 1 0,0 0 0,0 0 0,0 1 0,-1-1 0,0 1 0,-9-8 0,6 6 0,-1 0 0,0 1 0,0 0 0,-1 0 0,0 0 0,0 2 0,0-1 0,-1 1 0,1 1 0,-1 0 0,0 0 0,0 1 0,0 0 0,0 1 0,0 1 0,0-1 0,-1 2 0,-11 1 0,17-1 0,1 1 0,-1-1 0,1 1 0,-1 1 0,1-1 0,0 1 0,0-1 0,0 2 0,0-1 0,0 0 0,1 1 0,-1 0 0,1 0 0,0 0 0,0 1 0,1-1 0,-1 1 0,1 0 0,0 0 0,1 0 0,-1 0 0,1 1 0,-3 9 0,1-2 0,1 0 0,0 1 0,1 0 0,1-1 0,0 1 0,1 0 0,0-1 0,1 1 0,3 15 0,-2-22 7,0 1 0,0-1 0,1 0 0,0 0 0,0 0 1,1 0-1,0 0 0,0-1 0,0 0 0,1 0 0,0 0 0,0 0 0,1-1 0,-1 0 0,1 0 0,9 6 0,-4-4-172,1 0 0,0-1 0,0 0 0,0-1 0,1-1 0,0 0 0,0 0 0,19 2 0,8-2-6661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5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70 24575,'0'-14'0,"-4"-4"0,-2-4 0,0 7 0,1 14 0,2 13 0,5 13 0,12 16 0,13 10 0,2-3-8191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5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24575,'0'5'0,"14"10"0,13 12 0,3 2-8191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5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24575,'0'11'0,"1"1"0,0 0 0,1-1 0,0 0 0,1 1 0,0-1 0,0 0 0,2 0 0,-1-1 0,1 1 0,1-1 0,0 0 0,0 0 0,9 9 0,-9-12 0,0-1 0,0 0 0,1 0 0,-1 0 0,1-1 0,1 0 0,-1-1 0,1 0 0,0 0 0,0 0 0,0-1 0,0 0 0,0-1 0,1 0 0,-1 0 0,1-1 0,0 0 0,-1 0 0,12-1 0,-15 0 0,0-1 0,0 1 0,0-1 0,0 0 0,0 0 0,-1-1 0,1 1 0,0-1 0,-1 0 0,1 0 0,-1-1 0,0 1 0,0-1 0,0 0 0,0 0 0,0 0 0,-1-1 0,1 1 0,-1-1 0,0 0 0,0 0 0,3-6 0,-3 4 0,-1 1 0,0-1 0,0 1 0,-1-1 0,1 0 0,-1 0 0,-1 0 0,1 0 0,-1 0 0,0 0 0,0 1 0,-1-1 0,1 0 0,-2 0 0,1 0 0,0 0 0,-1 1 0,-4-9 0,1 3 0,-1 1 0,-1-1 0,0 1 0,0 1 0,-1-1 0,0 1 0,-1 1 0,1 0 0,-2 0 0,1 0 0,-1 1 0,-16-8 0,19 11 0,0 1 0,0 0 0,0 0 0,-1 1 0,1 0 0,-1 0 0,1 1 0,-1 0 0,-10 0 0,13 1 0,0 1 0,0-1 0,0 1 0,0 0 0,0 0 0,0 1 0,0 0 0,0 0 0,1 0 0,-1 0 0,1 1 0,-1-1 0,1 1 0,0 0 0,-4 4 0,2 0 0,1-1 0,0 1 0,0 0 0,0 0 0,1 1 0,0 0 0,1-1 0,-1 1 0,2 0 0,-1 1 0,1-1 0,0 0 0,1 1 0,0-1 0,0 1 0,1 11 0,0-2 0,1 1 0,1-1 0,1 0 0,0 1 0,2-1 0,9 27 0,28 51 0,15 42 0,-50-116-341,2-1 0,1 0-1,12 20 1,5 1-6485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48:5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24575,'69'1'0,"-31"0"0,0-1 0,0-1 0,62-11 0,-86 7 0,-14 2 0,-1 3 0,-1 1 0,1-1 0,-1 1 0,1-1 0,0 1 0,-1-1 0,1 1 0,0 0 0,0-1 0,0 1 0,-1 0 0,1 0 0,0 0 0,0 0 0,0 0 0,0 1 0,-10 11 0,2 0 0,0 1 0,0 0 0,1 0 0,1 1 0,1 0 0,0 0 0,-4 18 0,6-20 0,1 0 0,1 0 0,0 0 0,1 0 0,0 1 0,1-1 0,1 0 0,0 1 0,1-1 0,5 20 0,-6-28 0,1-1 0,0 0 0,1 0 0,-1 0 0,1 0 0,0 0 0,0 0 0,0-1 0,0 1 0,1-1 0,-1 0 0,1 0 0,0 0 0,0-1 0,0 1 0,0-1 0,0 0 0,1 0 0,-1 0 0,1-1 0,-1 0 0,1 0 0,-1 0 0,1 0 0,9 0 0,-7-1 0,0 1 0,0-1 0,0-1 0,-1 1 0,1-1 0,0 0 0,0-1 0,-1 0 0,1 0 0,-1 0 0,1-1 0,-1 1 0,0-2 0,0 1 0,0-1 0,-1 0 0,7-5 0,-1-4 0,-2 0 0,1-1 0,-2 0 0,0 0 0,-1-1 0,0 0 0,-1 0 0,-1-1 0,0 1 0,-1-1 0,-1-1 0,0 1 0,-2 0 0,1-28 0,-2 43 0,0 1 0,0 0 0,0-1 0,0 1 0,1-1 0,-1 1 0,0-1 0,0 1 0,0 0 0,0-1 0,0 1 0,0-1 0,-1 1 0,1-1 0,0 1 0,0 0 0,0-1 0,0 1 0,0-1 0,-1 1 0,1 0 0,0-1 0,0 1 0,-1 0 0,1-1 0,0 1 0,-1 0 0,1-1 0,0 1 0,-1 0 0,0-1 0,-5 15 0,-2 27 0,6-29 0,1 0 0,1 0 0,0 0 0,1 0 0,0 0 0,1-1 0,0 1 0,1 0 0,0-1 0,5 12 0,-5-17 0,0-1 0,0 0 0,0 0 0,1 0 0,0 0 0,-1 0 0,2 0 0,-1-1 0,1 0 0,-1 0 0,1 0 0,0-1 0,0 0 0,1 0 0,-1 0 0,1 0 0,-1-1 0,1 0 0,0 0 0,0-1 0,9 2 0,-8-2 0,1 0 0,-1-1 0,0 1 0,0-2 0,0 1 0,1-1 0,-1 0 0,0-1 0,0 1 0,0-2 0,-1 1 0,1-1 0,0 0 0,-1 0 0,1 0 0,-1-1 0,0 0 0,-1-1 0,1 1 0,-1-1 0,1 0 0,-1 0 0,-1-1 0,1 1 0,-1-1 0,4-7 0,0-1 0,0 0 0,-1-1 0,-1 0 0,0-1 0,-1 1 0,0-1 0,-2 0 0,0 0 0,0-1 0,-1-22 0,-2 33 0,0 1 0,0-1 0,-1 0 0,1 0 0,-4-9 0,4 15 0,0 0 0,0-1 0,0 1 0,0 0 0,0 0 0,0-1 0,0 1 0,-1 0 0,1 0 0,0-1 0,0 1 0,0 0 0,0 0 0,0 0 0,-1-1 0,1 1 0,0 0 0,0 0 0,-1 0 0,1 0 0,0-1 0,0 1 0,0 0 0,-1 0 0,1 0 0,0 0 0,-1 0 0,1 0 0,0 0 0,0 0 0,-1 0 0,1 0 0,0 0 0,0 0 0,-1 0 0,1 0 0,0 0 0,0 0 0,-1 0 0,1 0 0,-15 20 0,9-9 0,1 0 0,1 0 0,-1 0 0,2 0 0,0 1 0,0 0 0,1-1 0,0 1 0,1 0 0,0 0 0,1 0 0,1 0 0,0 0 0,0 0 0,1 0 0,1-1 0,0 1 0,0-1 0,2 1 0,-1-1 0,1 0 0,1-1 0,-1 1 0,2-1 0,0 0 0,0-1 0,1 1 0,0-2 0,0 1 0,11 8 0,1-2-455,1 0 0,29 15 0,-7-10-6371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24575,'9'0'0,"3"-14"0,0-9 0,7-1 0,0-5 0,-3 7 0,-5 11 0,-3 18 0,-4 11 0,-2 12 0,-2 11 0,0 2 0,-1-6-8191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0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24575,'-3'0'0,"0"1"0,0-1 0,0 1 0,0 0 0,0 0 0,0 0 0,0 1 0,0-1 0,0 1 0,0-1 0,-4 5 0,-30 27 0,26-24 0,0 4 0,-1 0 0,1 0 0,1 1 0,1 0 0,0 1 0,0 0 0,2 0 0,0 1 0,0 0 0,-4 19 0,4-10 0,2 0 0,0 1 0,2 0 0,0-1 0,2 1 0,2 27 0,-1-48 0,1 1 0,-1 0 0,1 0 0,1 0 0,-1 0 0,1-1 0,0 1 0,0-1 0,0 1 0,1-1 0,6 10 0,-7-13 0,0 0 0,1 0 0,-1 0 0,0-1 0,1 1 0,-1 0 0,1-1 0,-1 1 0,1-1 0,0 0 0,0 0 0,0 0 0,-1 0 0,1-1 0,0 1 0,0-1 0,0 0 0,0 0 0,0 0 0,0 0 0,0 0 0,0 0 0,0-1 0,0 0 0,4-1 0,4-1 0,0-2 0,-1 1 0,1-1 0,-1-1 0,0 0 0,0 0 0,17-15 0,-6 3 0,-2-1 0,24-29 0,-40 43 0,1 1 0,-1-1 0,0 0 0,0 0 0,0 0 0,-1-1 0,1 1 0,-1-1 0,-1 1 0,1-1 0,-1 1 0,0-1 0,0 0 0,-1 0 0,0-7 0,0 10 0,-1 0 0,1 0 0,-1 0 0,0 0 0,0 0 0,-1 0 0,1 1 0,0-1 0,-1 0 0,0 1 0,1-1 0,-1 1 0,0 0 0,0 0 0,0 0 0,-1 0 0,1 0 0,0 0 0,-1 0 0,0 1 0,1-1 0,-1 1 0,0 0 0,0-1 0,1 1 0,-1 1 0,0-1 0,0 0 0,0 1 0,0-1 0,-4 1 0,-4-1-85,0-1 0,0 2-1,0 0 1,0 0 0,0 1-1,0 0 1,0 1 0,0 0-1,0 1 1,1 0 0,-1 0-1,1 1 1,-1 1 0,2 0-1,-15 9 1,-1 9-6741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0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24575,'2'30'0,"2"0"0,2 0 0,0 0 0,2 0 0,19 45 0,4 17 0,-29-84 0,1 0 0,-1-1 0,2 1 0,-1-1 0,6 8 0,-9-14 0,1 0 0,-1-1 0,1 1 0,0 0 0,-1-1 0,1 1 0,-1 0 0,1-1 0,0 1 0,0-1 0,-1 1 0,1-1 0,0 1 0,0-1 0,0 1 0,0-1 0,-1 0 0,1 0 0,0 1 0,0-1 0,1 0 0,0 0 0,-1-1 0,0 1 0,0-1 0,0 0 0,0 1 0,0-1 0,0 0 0,0 0 0,0 0 0,0 0 0,0 0 0,0 0 0,0 0 0,-1 0 0,1 0 0,0 0 0,-1 0 0,1 0 0,-1 0 0,1-3 0,7-16 0,-2-1 0,8-38 0,2-10 0,-11 51 0,0 0 0,0 0 0,2 0 0,0 1 0,11-21 0,-16 35 0,-1 1 0,1-1 0,0 0 0,-1 1 0,1-1 0,0 1 0,1-1 0,-1 1 0,0 0 0,1 0 0,-1 0 0,1 0 0,0 0 0,-1 1 0,1-1 0,0 1 0,0 0 0,0 0 0,0 0 0,0 0 0,0 1 0,1-1 0,-1 1 0,0-1 0,0 1 0,0 0 0,1 1 0,-1-1 0,0 0 0,0 1 0,5 1 0,-5-1 0,0 1 0,-1-1 0,1 1 0,-1-1 0,1 1 0,-1 0 0,0 0 0,0 0 0,0 0 0,0 0 0,0 0 0,0 1 0,-1-1 0,1 1 0,2 4 0,15 46 0,-15-39 0,9 39 0,11 83 0,-13-65 0,-10-66-91,0 0 0,-1 0 0,2 0 0,-1 0 0,1 0 0,-1 0 0,1-1 0,1 1 0,-1-1 0,1 1 0,-1-1 0,1 0 0,1 0 0,3 5 0,17 6-6735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0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24575,'-6'0'0,"0"1"0,0 0 0,0 0 0,0 1 0,1-1 0,-1 1 0,1 1 0,-1-1 0,1 1 0,0 0 0,0 0 0,0 0 0,0 1 0,1 0 0,-1 0 0,1 0 0,-4 6 0,2-4 0,1 1 0,0-1 0,0 1 0,1 1 0,0-1 0,0 0 0,1 1 0,0 0 0,0 0 0,1 0 0,-2 11 0,3-16 0,1-1 0,0 0 0,0 0 0,0 0 0,0 1 0,1-1 0,-1 0 0,0 0 0,1 0 0,0 0 0,-1 0 0,1 1 0,0-1 0,0-1 0,0 1 0,0 0 0,1 0 0,-1 0 0,0 0 0,1-1 0,2 3 0,2 0 0,1 1 0,-1-1 0,1 0 0,13 5 0,-14-6 0,-1-1 0,1 0 0,-1 1 0,0 0 0,0 0 0,0 1 0,0-1 0,-1 1 0,1 0 0,6 8 0,-8-7 6,0 1-1,0-1 1,0 0-1,-1 1 0,0-1 1,0 1-1,0 0 1,-1 0-1,0 0 1,0 0-1,-1-1 1,1 1-1,-1 0 0,0 0 1,-1 0-1,0 0 1,0 0-1,0 0 1,0 0-1,-1 0 1,-5 10-1,3-9-98,0 0 0,0 0 1,-1 0-1,0-1 0,0 0 0,0 0 0,-1 0 0,0-1 1,-1 1-1,1-1 0,-1-1 0,0 1 0,0-1 1,0-1-1,-12 5 0,-19 5-6733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1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24575,'6'2'0,"0"1"0,0 0 0,0 1 0,0-1 0,-1 1 0,1 1 0,-1-1 0,0 1 0,0-1 0,7 12 0,4 6 0,18 32 0,-30-48 0,50 96 0,53 139 0,-98-225 0,-8-16 0,-1 1 0,0-1 0,0 0 0,0 0 0,0 0 0,0 0 0,0 0 0,1 0 0,-1 0 0,0 1 0,0-1 0,0 0 0,0 0 0,0 0 0,1 0 0,-1 0 0,0 0 0,0 0 0,0 0 0,0 0 0,1 0 0,-1 0 0,0 0 0,0 0 0,0 0 0,1 0 0,-1 0 0,0 0 0,0 0 0,0 0 0,0 0 0,0 0 0,1-1 0,-1 1 0,0 0 0,0 0 0,0 0 0,0 0 0,0 0 0,1 0 0,-1 0 0,0-1 0,0 1 0,9-29 0,-6 14 0,9-48 0,8-112 0,-9 65 0,-10 97-170,2-1-1,-1 1 0,2-1 1,0 1-1,1 0 0,0 0 1,7-13-1,4 2-6655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1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24575,'-3'0'0,"1"0"0,0 1 0,0-1 0,1 1 0,-1 0 0,0-1 0,0 1 0,0 0 0,0 0 0,1 0 0,-1 0 0,0 1 0,1-1 0,-1 0 0,1 1 0,-1-1 0,1 1 0,0-1 0,0 1 0,-1 0 0,1 0 0,0-1 0,1 1 0,-1 0 0,0 0 0,0 0 0,1 0 0,-1 2 0,-2 9 0,0 0 0,1 0 0,-1 15 0,3-23 0,-1 7 0,-3 28 0,4 69 0,0-99 0,1 0 0,0 1 0,1-2 0,0 1 0,1 0 0,0 0 0,0-1 0,1 1 0,1-1 0,-1 0 0,1 0 0,9 11 0,-12-17 0,0-1 0,1 1 0,-1-1 0,1 1 0,-1-1 0,1 0 0,0 0 0,0 0 0,0 0 0,0 0 0,0-1 0,0 0 0,1 1 0,-1-1 0,0 0 0,1-1 0,-1 1 0,1 0 0,-1-1 0,1 0 0,-1 0 0,1 0 0,-1 0 0,1-1 0,-1 1 0,0-1 0,1 0 0,-1 0 0,0 0 0,1 0 0,-1-1 0,0 1 0,4-4 0,0 0 0,0 0 0,-1 0 0,1-1 0,-2 1 0,1-1 0,-1-1 0,1 1 0,-2-1 0,1 0 0,-1 0 0,0-1 0,0 1 0,2-11 0,-1 3 0,-1 0 0,0 0 0,-2-1 0,1 1 0,-2-1 0,0 1 0,-1-1 0,-1 0 0,-4-24 0,4 35 0,0 0 0,0 0 0,0 0 0,-1 1 0,0-1 0,0 1 0,0-1 0,0 1 0,-1 0 0,1 0 0,-1 0 0,0 0 0,-1 0 0,1 0 0,-1 1 0,1 0 0,-1 0 0,0 0 0,0 0 0,-1 0 0,1 1 0,0 0 0,-1 0 0,1 0 0,-1 0 0,0 1 0,0 0 0,1 0 0,-1 0 0,0 1 0,0-1 0,0 1 0,-6 1 0,7-1 0,0 0 0,0 0 0,0 1 0,1 0 0,-1 0 0,0 0 0,1 0 0,-1 0 0,1 1 0,-1 0 0,1-1 0,0 1 0,0 0 0,0 1 0,0-1 0,0 1 0,-5 4 0,4-1 0,1-1 0,-1 1 0,1-1 0,0 1 0,1 0 0,-1 0 0,1 0 0,0 1 0,-1 10 0,0 5 0,1 0 0,2 0 0,0 1 0,1-1 0,5 24 0,-5-38-136,0 0-1,1 0 1,0 0-1,0 0 1,1 0-1,0 0 1,1-1-1,0 1 0,7 10 1,13 9-6690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1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24575,'0'9'0,"9"12"0,4 12 0,-2 14 0,-2 8 0,-2 0 0,6-10 0,2 1 0,2-7 0,7-10 0,1-11-8191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1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24575,'-7'-1'0,"-1"1"0,0 1 0,1 0 0,-1 0 0,1 0 0,0 1 0,-10 3 0,13-3 0,-1 1 0,1-1 0,0 1 0,1-1 0,-1 1 0,0 0 0,1 1 0,0-1 0,0 1 0,0-1 0,0 1 0,0 0 0,-2 5 0,-6 12 0,0 0 0,2 2 0,0-1 0,1 1 0,1 0 0,-6 41 0,11-49 0,1-1 0,0 1 0,0-1 0,2 1 0,0 0 0,0-1 0,2 1 0,0-1 0,0 0 0,1 0 0,1 0 0,9 19 0,-11-29 0,-1 0 0,1 0 0,1 0 0,-1-1 0,0 1 0,1-1 0,0 0 0,0 0 0,0 0 0,0 0 0,0-1 0,1 1 0,-1-1 0,1 0 0,-1-1 0,1 1 0,0-1 0,0 0 0,0 0 0,-1 0 0,1-1 0,0 1 0,0-1 0,0 0 0,0-1 0,0 1 0,0-1 0,0 0 0,0-1 0,-1 1 0,1-1 0,0 0 0,-1 0 0,1 0 0,-1 0 0,0-1 0,0 0 0,0 0 0,0 0 0,0 0 0,-1-1 0,0 1 0,1-1 0,-1 0 0,0 0 0,2-6 0,-2 5 0,-1-1 0,0 0 0,0 0 0,0 0 0,-1 0 0,0 0 0,0 0 0,-1 0 0,0 0 0,0 0 0,0-1 0,0 1 0,-1 0 0,0 0 0,-1 0 0,1 0 0,-1 0 0,0 0 0,-1 1 0,1-1 0,-1 1 0,-1-1 0,1 1 0,0 0 0,-1 0 0,0 1 0,0-1 0,-1 1 0,1 0 0,-1 0 0,0 0 0,0 0 0,0 1 0,-1 0 0,1 0 0,-1 1 0,0-1 0,1 1 0,-7-1 0,7 1-62,1 1 0,-1 0 0,1 0 0,-1 1 0,1-1 0,-1 1 0,1 0 0,-1 0 0,0 0 0,1 1 0,-1-1 0,1 1-1,-1 0 1,1 1 0,0-1 0,-1 1 0,1 0 0,0 0 0,0 0 0,0 1 0,-4 2 0,-13 17-6764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1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24575,'0'31'0,"0"1"0,3-1 0,0 0 0,2 1 0,1-2 0,1 1 0,2-1 0,14 32 0,-17-48 0,5 11 0,22 36 0,-29-55 0,0 0 0,0-1 0,1 1 0,0-1 0,0 1 0,0-1 0,1-1 0,-1 1 0,1-1 0,12 7 0,-16-11 0,-1 1 0,1 0 0,0 0 0,0-1 0,0 1 0,0-1 0,0 0 0,0 0 0,-1 1 0,1-1 0,0 0 0,0-1 0,0 1 0,0 0 0,0 0 0,0-1 0,0 1 0,0-1 0,-1 0 0,3-1 0,-1 0 0,0 0 0,0 0 0,0 0 0,0-1 0,-1 1 0,1-1 0,-1 0 0,1 0 0,3-6 0,0-4 0,1 0 0,-1-1 0,-1 0 0,4-17 0,0-9-273,-2-1 0,-2 0 0,-2 0 0,-1-45 0,-3 36-6553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1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24575,'1'5'0,"0"0"0,1 0 0,-1 0 0,1 0 0,0 0 0,0 0 0,0-1 0,4 6 0,1 5 0,214 413 0,-206-401 0,-1-1 0,-1 2 0,10 29 0,-19-46 0,-1-1 0,0 1 0,-1-1 0,-1 1 0,0 0 0,0 0 0,-1 0 0,0 0 0,-1-1 0,0 1 0,-5 20 0,5-28 0,0 0 0,0 0 0,0 0 0,-1 0 0,0 0 0,1 0 0,-1 0 0,0-1 0,0 1 0,-1 0 0,1-1 0,0 0 0,-1 0 0,1 0 0,-1 0 0,0 0 0,0 0 0,0-1 0,0 1 0,0-1 0,0 0 0,0 0 0,0 0 0,-1 0 0,-5 0 0,5 0 0,-1-1 0,1 0 0,0 0 0,-1-1 0,1 1 0,-1-1 0,1 0 0,0 0 0,0-1 0,-1 1 0,1-1 0,0 0 0,0 0 0,1 0 0,-1 0 0,0-1 0,1 0 0,-6-5 0,-1-3 0,1-1 0,0 0 0,1 0 0,0 0 0,1-1 0,1-1 0,0 1 0,0-1 0,2 0 0,-1 0 0,2 0 0,0-1 0,1 0 0,0 1 0,1-1 0,1 0 0,3-27 0,2 7 0,1-1 0,2 1 0,2 0 0,1 1 0,1 0 0,21-39 0,-13 28-88,-15 32-40,0 1 0,0-1 1,1 1-1,1 0 0,0 1 1,0 0-1,1 0 0,1 0 1,16-15-1,4 7-6698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24575,'0'4'0,"9"16"0,3 14 0,9 9 0,1 8 0,-4-1 0,5 0 0,-2 1 0,-4-3 0,3-1 0,0-9-8191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24575,'0'4'0,"0"11"0,0 13 0,0 9 0,-4 0 0,-2-3 0,-5-6 0,1 0 0,-9-3 0,0 2 0,3-3-8191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1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24575,'0'9'0,"0"12"0,0 13 0,-4 8 0,-16 12 0,-13 5 0,-6-7 0,4-17 0,7-19 0,19-12 0,15-7 0,15 2 0,14 14 0,0 15 0,4 16 0,5 1 0,3-8 0,-5-10-8191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2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24575,'9'0'0,"10"0"0,-1 0 0,1-1 0,-1-1 0,34-7 0,-48 8 0,1-1 0,-1 0 0,1 0 0,-1 0 0,0 0 0,1-1 0,-1 1 0,-1-1 0,1 0 0,0 0 0,-1-1 0,1 1 0,-1-1 0,0 1 0,0-1 0,-1 0 0,1 0 0,-1-1 0,0 1 0,0 0 0,0-1 0,0 1 0,1-9 0,-1 4 0,-1-1 0,1 1 0,-2-1 0,1 1 0,-1-1 0,-1 0 0,1 1 0,-2-1 0,-2-10 0,3 17 0,0-1 0,0 1 0,0 0 0,0 0 0,-1 0 0,1 0 0,-1 0 0,0 0 0,0 1 0,0-1 0,0 0 0,0 1 0,-1 0 0,1-1 0,-1 1 0,1 0 0,-1 0 0,0 0 0,0 1 0,0-1 0,0 1 0,0 0 0,0-1 0,0 1 0,-1 1 0,1-1 0,0 0 0,-1 1 0,-3 0 0,5 0 0,-1 0 0,1 0 0,0 1 0,-1-1 0,1 1 0,0 0 0,-1 0 0,1 0 0,0 0 0,0 0 0,0 0 0,0 1 0,0-1 0,0 1 0,0-1 0,0 1 0,1 0 0,-1 0 0,1-1 0,-1 1 0,1 0 0,0 1 0,0-1 0,-1 0 0,2 0 0,-1 0 0,0 1 0,0-1 0,1 0 0,-1 4 0,-3 8 0,2 1 0,0 0 0,0 23 0,1-32 0,1 29 0,2 1 0,1 0 0,10 51 0,36 101 0,-36-144 0,44 201-1365,-44-200-5461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24575,'0'-9'0,"9"6"0,4 8 0,-1 13 0,6 16 0,1 8 0,-3 6 0,-4-6-8191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2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2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24575,'4'0'0,"7"0"0,10 5 0,2 6 0,11 10 0,-1 10 0,3 10 0,1 3 0,-7 2 0,2-6 0,-6-19 0,-6-23 0,-8-20 0,-5-15 0,-3-11 0,-4-6 0,-1 1 0,0 10-8191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2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24575,'-1'43'0,"0"-19"0,0 1 0,2-1 0,7 44 0,-7-62 0,1 0 0,-1-1 0,1 1 0,0-1 0,0 0 0,0 0 0,1 0 0,0 0 0,0 0 0,0 0 0,1-1 0,0 0 0,-1 1 0,1-1 0,1-1 0,-1 1 0,1 0 0,-1-1 0,1 0 0,0 0 0,8 3 0,-5-3 0,0-1 0,0 0 0,0 0 0,0 0 0,1-1 0,-1-1 0,0 1 0,1-1 0,-1-1 0,0 0 0,0 0 0,0 0 0,1-1 0,-1 0 0,8-4 0,-10 4 0,0-1 0,0 0 0,0 0 0,-1-1 0,1 0 0,-1 0 0,1 0 0,-1-1 0,-1 0 0,1 0 0,-1 0 0,0 0 0,0-1 0,0 1 0,-1-1 0,0 0 0,0 0 0,4-13 0,-4 8 0,-1 0 0,0 0 0,-1 0 0,0 0 0,0 0 0,-2 0 0,1 0 0,-1 0 0,-1 0 0,0 0 0,0 0 0,-1 0 0,-8-18 0,8 23 0,1 0 0,-1 0 0,-1 1 0,1 0 0,-1-1 0,0 1 0,0 0 0,0 1 0,-1-1 0,1 1 0,-1 0 0,0 0 0,-1 0 0,1 1 0,-1-1 0,1 1 0,-1 1 0,0-1 0,0 1 0,0 0 0,0 0 0,-1 1 0,1 0 0,0 0 0,-8 0 0,10 2 8,-1-1 0,1 1 0,0-1 0,0 2 0,0-1 0,0 0 0,0 1 0,0-1 0,0 1 0,0 0 0,1 1 0,-1-1 0,1 0 0,-6 6 0,1-1-305,1 1 0,-1 0 0,1 1 0,-8 12 0,-3 9-6529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2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24575,'2'20'0,"1"0"0,2 0 0,0 0 0,1 0 0,0-1 0,18 34 0,-23-50 0,10 21 0,0-1 0,2 0 0,23 32 0,-31-49 0,0 1 0,0-1 0,1 0 0,-1 0 0,1-1 0,1 0 0,-1 0 0,1 0 0,-1-1 0,1 0 0,1 0 0,-1-1 0,0 0 0,1 0 0,13 3 0,-17-6 0,-1 1 0,1-1 0,-1 0 0,1 0 0,-1 0 0,0-1 0,1 1 0,-1-1 0,1 0 0,-1 0 0,0 0 0,0 0 0,0 0 0,1-1 0,-1 1 0,-1-1 0,1 0 0,4-3 0,-3 1 0,-1 0 0,1 0 0,-1-1 0,0 1 0,0-1 0,0 0 0,0 0 0,-1 0 0,0 0 0,2-7 0,1-9 0,0 0 0,-2-1 0,-1 1 0,0-36 0,-3 42-273,1 1 0,-2-1 0,0 0 0,-4-14 0,-7-12-6553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24575,'-1'46'0,"0"-13"0,2 0 0,4 37 0,-3-61 0,-1 0 0,2 0 0,-1 0 0,1 0 0,0-1 0,1 0 0,0 1 0,0-1 0,0-1 0,1 1 0,1-1 0,8 11 0,-11-15 0,1 0 0,-1-1 0,0 1 0,1 0 0,0-1 0,0 0 0,-1 0 0,1 0 0,1 0 0,-1-1 0,0 1 0,0-1 0,0 0 0,1-1 0,-1 1 0,0-1 0,1 0 0,-1 0 0,1 0 0,-1 0 0,0-1 0,1 1 0,-1-1 0,0-1 0,0 1 0,0 0 0,0-1 0,7-3 0,-4 0 0,1 1 0,-1-1 0,0 0 0,0-1 0,0 0 0,-1 0 0,0 0 0,0-1 0,0 0 0,-1 0 0,0 0 0,-1-1 0,7-13 0,-4 0 0,-1 0 0,4-28 0,-4 21 0,-6 26 0,1-1 0,-1 0 0,1 0 0,-1 1 0,1-1 0,0 1 0,0-1 0,1 1 0,-1-1 0,0 1 0,1 0 0,-1-1 0,1 1 0,0 0 0,0 0 0,2-2 0,-2 4 0,0-1 0,0 1 0,-1-1 0,1 1 0,0 0 0,0 0 0,0 0 0,0 0 0,0 0 0,0 0 0,0 0 0,0 0 0,0 1 0,0-1 0,0 1 0,0 0 0,-1 0 0,1-1 0,0 1 0,0 0 0,2 2 0,15 9-455,-1 0 0,20 17 0,-6-1-6371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24575,'1'121'0,"6"-1"0,4 0 0,6-1 0,5 0 0,39 123 0,30 21 0,-88-255-151,1 1-1,0-1 0,0 0 0,0 0 1,1 0-1,1-1 0,-1 0 1,12 11-1,13 6-6674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24575,'-14'-1'0,"1"1"0,0 1 0,0 0 0,0 1 0,-23 7 0,33-8 0,0 0 0,0 0 0,0 0 0,0 1 0,0 0 0,1-1 0,-1 1 0,1 0 0,-1 0 0,1 1 0,0-1 0,0 0 0,0 1 0,0-1 0,0 1 0,0 0 0,1 0 0,0-1 0,-1 1 0,1 0 0,0 0 0,0 0 0,0 0 0,1 1 0,-1-1 0,1 0 0,0 0 0,0 0 0,0 5 0,0-4 0,0-1 0,1 0 0,-1 0 0,1 0 0,-1 0 0,1 0 0,0 0 0,0 0 0,1 0 0,-1 0 0,0 0 0,1-1 0,0 1 0,0 0 0,0-1 0,0 0 0,0 1 0,0-1 0,4 3 0,2 0 0,0 0 0,0-1 0,0 0 0,1 0 0,9 2 0,-8-3 0,-1 1 0,1 0 0,13 9 0,-21-12 0,-1 0 0,0 0 0,1 0 0,-1 1 0,0-1 0,0 1 0,0-1 0,0 1 0,0-1 0,0 1 0,-1-1 0,1 1 0,0 0 0,-1 0 0,1-1 0,-1 1 0,0 0 0,0 0 0,1 2 0,-4 39 0,1-6 0,3-32 0,0-1 0,0 0 0,0 1 0,1-1 0,0 0 0,0 0 0,0 1 0,0-2 0,1 1 0,-1 0 0,1 0 0,0-1 0,0 0 0,1 1 0,-1-1 0,1 0 0,-1-1 0,1 1 0,0-1 0,0 1 0,0-1 0,0 0 0,0-1 0,1 1 0,-1-1 0,1 0 0,-1 0 0,8 1 0,2-1 0,1 1 0,0-2 0,0 0 0,-1-1 0,1 0 0,-1-1 0,26-7 0,23-12-1365,-6-3-5461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3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24575,'7'1'0,"1"-1"0,-1 2 0,0-1 0,1 1 0,-1 0 0,0 0 0,0 1 0,0 0 0,0 0 0,-1 0 0,1 1 0,-1 0 0,0 1 0,0-1 0,-1 1 0,1 0 0,-1 1 0,0-1 0,5 8 0,8 13 0,0 1 0,-2 1 0,16 36 0,-6-10 0,-23-49 0,0 1 0,0-1 0,1 0 0,-1 0 0,1 0 0,0 0 0,9 7 0,-12-11 0,0 0 0,0-1 0,1 1 0,-1 0 0,0-1 0,1 0 0,-1 1 0,1-1 0,-1 0 0,0 1 0,1-1 0,-1 0 0,1 0 0,-1 0 0,1-1 0,-1 1 0,1 0 0,-1 0 0,0-1 0,1 1 0,-1-1 0,0 1 0,1-1 0,-1 0 0,0 1 0,0-1 0,1 0 0,-1 0 0,0 0 0,0 0 0,0 0 0,0 0 0,0 0 0,0 0 0,0 0 0,-1-1 0,2 0 0,11-17 0,-1-1 0,-1 0 0,0-1 0,-2 0 0,8-24 0,1-1 0,6-13-1365,-4 8-5461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24575,'0'-5'0,"1"0"0,-1 0 0,1 0 0,0 1 0,0-1 0,1 0 0,-1 0 0,1 1 0,0-1 0,0 1 0,1 0 0,-1-1 0,1 1 0,0 0 0,0 1 0,0-1 0,1 0 0,-1 1 0,1 0 0,0 0 0,0 0 0,0 0 0,0 0 0,0 1 0,1 0 0,4-2 0,-2 1 0,-1 1 0,1 0 0,0 0 0,0 1 0,0 0 0,0 0 0,1 0 0,-1 1 0,0 0 0,0 1 0,0-1 0,0 1 0,0 1 0,0-1 0,0 1 0,0 0 0,6 4 0,-2 0 0,0 1 0,-1 0 0,0 1 0,0 0 0,-1 0 0,0 1 0,0 1 0,-1-1 0,-1 1 0,1 1 0,-2-1 0,1 1 0,-1 0 0,7 20 0,2 14 0,-1 0 0,12 75 0,-16-66 0,14 116 0,-13-70 0,-11-93-151,1-1-1,1 0 0,-1 1 0,1-1 1,0 0-1,0 0 0,1 0 1,4 9-1,9 4-6674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24575,'21'-1'0,"-1"-2"0,-1 0 0,36-11 0,-4 2 0,-22 6 0,1 1 0,-1-1 0,0-2 0,0-1 0,47-22 0,-55 16 0,-21 15 0,-1 0 0,1 0 0,0 1 0,0-1 0,0 0 0,0 0 0,-1 0 0,1 0 0,0 0 0,0 0 0,0 0 0,0 0 0,-1-1 0,1 1 0,0 0 0,0 0 0,0 0 0,0 0 0,0 0 0,-1 0 0,1 0 0,0 0 0,0 0 0,0 0 0,0 0 0,0-1 0,0 1 0,0 0 0,-1 0 0,1 0 0,0 0 0,0 0 0,0 0 0,0-1 0,0 1 0,0 0 0,0 0 0,0 0 0,0 0 0,0 0 0,0-1 0,0 1 0,0 0 0,0 0 0,0 0 0,0 0 0,0-1 0,0 1 0,0 0 0,0 0 0,0 0 0,0 0 0,0 0 0,0-1 0,0 1 0,0 0 0,0 0 0,0 0 0,1 0 0,-1 0 0,0 0 0,0-1 0,0 1 0,0 0 0,-14 4 0,8 0 0,0 1 0,0 0 0,1 0 0,0 0 0,0 1 0,0-1 0,1 1 0,-1 1 0,1-1 0,1 0 0,0 1 0,-1 0 0,2-1 0,-1 1 0,-1 10 0,0-2 0,0 1 0,1 0 0,1 0 0,0 0 0,2 0 0,0 18 0,2-20 0,0-1 0,2 0 0,-1 1 0,1-1 0,1 0 0,1-1 0,-1 1 0,2-1 0,0 0 0,0-1 0,1 0 0,1 0 0,-1 0 0,2-1 0,0-1 0,15 13 0,-18-16 0,1 0 0,0-1 0,-1 0 0,2-1 0,-1 0 0,0 0 0,1 0 0,0-1 0,0-1 0,0 1 0,0-1 0,0-1 0,0 0 0,0 0 0,1-1 0,-1 0 0,0 0 0,0-1 0,1-1 0,-1 1 0,0-2 0,0 1 0,0-1 0,16-8 0,-17 7 0,-1-1 0,0 0 0,0-1 0,0 1 0,-1-1 0,1-1 0,-1 1 0,-1-1 0,1 0 0,-1 0 0,0-1 0,-1 1 0,0-1 0,0 0 0,-1 0 0,0-1 0,0 1 0,-1-1 0,0 1 0,-1-1 0,1 0 0,-2 0 0,1 0 0,-1 1 0,-1-1 0,0 0 0,0 0 0,0 0 0,-1 1 0,-5-15 0,6 22 0,1-1 0,-1 1 0,1-1 0,-1 0 0,0 1 0,0 0 0,1-1 0,-1 1 0,0-1 0,0 1 0,-1 0 0,1 0 0,0-1 0,0 1 0,-1 0 0,1 0 0,0 0 0,-1 1 0,1-1 0,-1 0 0,-2 0 0,3 1 0,0 0 0,0 1 0,0-1 0,0 0 0,0 1 0,0-1 0,0 1 0,0 0 0,0-1 0,1 1 0,-1 0 0,0-1 0,0 1 0,0 0 0,1 0 0,-1 0 0,0 0 0,1 0 0,-1 0 0,1 0 0,-1 0 0,1 0 0,0 0 0,-1 0 0,1 0 0,0 0 0,0 0 0,0 0 0,0 0 0,0 1 0,0-1 0,0 1 0,-2 12 0,2 1 0,0-1 0,0 0 0,1 1 0,1-1 0,1 0 0,0 0 0,9 27 0,-3-20 0,0 0 0,1 0 0,1-1 0,26 36 0,-34-51-136,1 0-1,1-1 1,-1 1-1,1-1 1,0 0-1,0-1 1,0 1-1,0-1 0,11 5 1,15 4-6690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24575,'-2'0'0,"0"0"0,1 1 0,-1-1 0,0 1 0,0 0 0,0-1 0,1 1 0,-1 0 0,1 0 0,-1 0 0,0 0 0,1 1 0,0-1 0,-1 0 0,1 1 0,0-1 0,0 1 0,0-1 0,0 1 0,0-1 0,0 1 0,0 0 0,0-1 0,0 1 0,1 0 0,-1 0 0,0 3 0,-1 5 0,0-1 0,1 0 0,0 1 0,0 12 0,1-9 0,1 1 0,1-1 0,1 0 0,0 1 0,0-1 0,1 0 0,1-1 0,11 24 0,-12-29 0,-1-1 0,1 1 0,0-1 0,1 0 0,-1 0 0,1-1 0,1 0 0,-1 1 0,1-1 0,-1-1 0,1 1 0,1-1 0,-1 0 0,0-1 0,1 0 0,0 0 0,12 4 0,-15-6 0,0-1 0,-1 1 0,1-1 0,0 0 0,0 0 0,0-1 0,0 1 0,0-1 0,-1 1 0,1-1 0,0-1 0,-1 1 0,1 0 0,0-1 0,3-2 0,-1 0 0,0 0 0,0 0 0,0-1 0,-1 0 0,0-1 0,0 1 0,6-9 0,0-2 0,-1 0 0,-1-1 0,-1 0 0,0 0 0,7-27 0,13-110 0,-28 163 10,1 0 0,1 0 0,-1 0 0,1 0 0,1-1 0,-1 1 0,2-1 0,-1 0 0,1 0 0,0 0 0,6 8 0,-1-4-258,1 0 1,1 0-1,0-1 1,1 0-1,17 12 1,6 3-6579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24575,'-9'0'0,"-3"9"0,1 13 0,1 6 0,4 8 0,2 3 0,6 4 0,3 3 0,15-6 0,3 0 0,3-7 0,-3-1 0,4-4 0,-4 1 0,-4-4-8191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31 24575,'1'-2'0,"-1"1"0,0 0 0,0 0 0,0 0 0,-1 0 0,1 0 0,0-1 0,0 1 0,0 0 0,-1 0 0,1 0 0,-1 0 0,1 0 0,-1 0 0,1 0 0,-1 0 0,0 0 0,1 0 0,-1 0 0,0 1 0,0-1 0,0 0 0,1 0 0,-1 1 0,0-1 0,0 0 0,0 1 0,0-1 0,0 1 0,0-1 0,0 1 0,-1 0 0,1-1 0,0 1 0,0 0 0,0 0 0,0 0 0,0 0 0,-1 0 0,1 0 0,0 0 0,0 0 0,0 0 0,0 0 0,-2 1 0,0 0 0,0 0 0,0 0 0,0 0 0,0 0 0,0 0 0,0 1 0,0-1 0,0 1 0,0 0 0,0 0 0,1 0 0,-1 0 0,1 1 0,-4 4 0,2-1 0,1 0 0,0 1 0,0 0 0,0 0 0,1 0 0,0 0 0,1 0 0,-1 0 0,1 0 0,1 0 0,-1 1 0,1-1 0,1 8 0,0-10 0,0 0 0,-1-1 0,2 1 0,-1 0 0,0-1 0,1 1 0,0-1 0,0 0 0,0 0 0,1 1 0,-1-1 0,1-1 0,0 1 0,0 0 0,1-1 0,-1 1 0,1-1 0,-1 0 0,1 0 0,7 4 0,-1-4 0,-1 1 0,1-1 0,-1-1 0,1 1 0,0-2 0,0 1 0,0-2 0,0 1 0,10-2 0,-2 2 0,-39 26 0,9-9 0,0 0 0,1 1 0,-9 22 0,17-36 0,1 1 0,0-1 0,0 1 0,0 0 0,1 0 0,0 0 0,0 0 0,0 0 0,1 0 0,0 0 0,0 0 0,1 0 0,0 0 0,0 0 0,0 0 0,3 8 0,-2-11 6,0 0-1,1 1 1,-1-1-1,1 0 0,-1 0 1,1 0-1,0-1 1,0 1-1,0-1 1,1 1-1,-1-1 1,1 0-1,-1-1 0,1 1 1,-1 0-1,1-1 1,0 0-1,0 0 1,0 0-1,0 0 1,6 0-1,5 0-302,0 0 0,0-1 0,1 0 0,17-4 0,3-2-6529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24575,'0'5'0,"0"14"0,0 10 0,5 9 0,1-3-8191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3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24575,'-7'0'0,"-1"1"0,0-1 0,1 1 0,-1 1 0,1 0 0,0 0 0,-1 0 0,1 1 0,0-1 0,0 2 0,0-1 0,1 1 0,-1 0 0,1 1 0,0-1 0,0 1 0,1 1 0,-1-1 0,1 1 0,0 0 0,1 0 0,-1 0 0,1 0 0,1 1 0,-1 0 0,1 0 0,0 0 0,0 0 0,-1 9 0,3-13 0,1 0 0,-1 1 0,1-1 0,0 1 0,0-1 0,0 1 0,0-1 0,1 1 0,-1-1 0,1 0 0,0 1 0,0-1 0,0 0 0,1 1 0,-1-1 0,3 4 0,0-2 0,-1-1 0,1 0 0,-1 0 0,1-1 0,0 1 0,0-1 0,1 0 0,-1 0 0,9 4 0,7 1 0,0 0 0,1-2 0,-1 0 0,27 3 0,-43-8 0,18 2 0,0 2 0,0 1 0,0 0 0,0 2 0,22 11 0,-39-17 0,0 1 0,0 0 0,0 0 0,0 1 0,-1 0 0,1-1 0,-1 2 0,0-1 0,0 0 0,-1 1 0,1 0 0,-1-1 0,0 1 0,0 1 0,-1-1 0,1 0 0,-1 1 0,-1-1 0,1 1 0,-1 0 0,0-1 0,0 1 0,0 0 0,-1 0 0,0 8 0,-1-9 6,1 0-1,-1 0 1,-1 0-1,1 0 0,-1 0 1,0 0-1,0 0 1,0 0-1,0-1 1,-1 1-1,0-1 1,0 0-1,0 1 0,-1-1 1,1-1-1,-1 1 1,0-1-1,0 1 1,0-1-1,-1 0 1,-7 4-1,-2 0-253,0 0 1,-1-1-1,0-1 1,0 0-1,-29 5 1,6-4-6579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5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24575,'0'-10'0,"0"3"0,9 10 0,3 11 0,-1 10 0,-1 12 0,6 4 0,0 9 0,-2 5 0,-3-2 0,-5 0 0,-2 4 0,3-2 0,-1-11-8191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24575,'-1'26'0,"-1"1"0,-1 0 0,-1-1 0,-2 0 0,-1 0 0,0 0 0,-2-1 0,-1 0 0,-1 0 0,-1-1 0,-1-1 0,-1 0 0,-26 31 0,37-51 0,0 1 0,0 0 0,0 0 0,-1-1 0,0 0 0,1 0 0,-1 0 0,0 0 0,-1-1 0,1 1 0,-7 2 0,10-5 0,-1 0 0,1 1 0,0-1 0,-1 0 0,1 0 0,0 0 0,0 0 0,-1 0 0,1 0 0,0 0 0,-1-1 0,1 1 0,0 0 0,0-1 0,-1 1 0,1-1 0,0 1 0,-2-2 0,1 1 0,0-1 0,1 0 0,-1 0 0,0 0 0,1 0 0,-1 0 0,1 0 0,0 0 0,0 0 0,-1-1 0,1 1 0,-1-5 0,-1-2 0,1 0 0,0-1 0,0 1 0,1-1 0,0 1 0,1-1 0,0 1 0,1-1 0,0 1 0,0-1 0,1 1 0,0 0 0,4-12 0,-4 16 0,0 1 0,0-1 0,0 0 0,1 1 0,0-1 0,0 1 0,0 0 0,1 0 0,-1 0 0,1 0 0,0 1 0,0-1 0,0 1 0,0 0 0,1 0 0,-1 1 0,1-1 0,0 1 0,0 0 0,0 1 0,0-1 0,0 1 0,0 0 0,0 0 0,9-1 0,2 2 9,-1 1 1,1 0-1,0 1 0,0 1 0,-1 0 1,0 1-1,0 1 0,0 0 0,0 2 0,-1-1 1,0 1-1,14 10 0,8 7-380,-1 2-1,-2 1 1,37 38 0,-51-45-6455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24575,'0'34'0,"1"-1"0,9 51 0,-8-73 0,1 0 0,0 0 0,0 0 0,1-1 0,1 1 0,0-1 0,0 0 0,1 0 0,0-1 0,1 1 0,9 9 0,-14-16 0,1 0 0,0 0 0,0 0 0,1-1 0,-1 1 0,0-1 0,1 0 0,0 0 0,-1 0 0,1 0 0,0-1 0,0 1 0,0-1 0,0 0 0,0 0 0,0-1 0,0 1 0,1-1 0,-1 0 0,0 0 0,0 0 0,0-1 0,7-1 0,-6 1 0,0-1 0,0-1 0,0 1 0,-1-1 0,1 0 0,-1 0 0,0 0 0,0 0 0,0-1 0,0 1 0,0-1 0,-1 0 0,0-1 0,0 1 0,0 0 0,0-1 0,-1 0 0,3-6 0,2-9 0,-1-1 0,-1 0 0,-1 0 0,0-1 0,-2 1 0,0-1 0,-2 0 0,0 1 0,-2-1 0,-8-42 0,9 58 0,-1 1 0,1 0 0,-1 0 0,0 0 0,-1 0 0,1 0 0,-1 1 0,0-1 0,0 1 0,-1-1 0,-3-3 0,5 7 0,1-1 0,0 1 0,-1 0 0,1-1 0,-1 1 0,0 0 0,1 0 0,-1 0 0,0 1 0,0-1 0,1 0 0,-1 1 0,0-1 0,0 1 0,0-1 0,0 1 0,0 0 0,0 0 0,0 0 0,0 0 0,0 0 0,0 1 0,1-1 0,-1 0 0,0 1 0,0-1 0,0 1 0,0 0 0,1 0 0,-1 0 0,0 0 0,1 0 0,-3 1 0,-1 3 0,0 0 0,1 0 0,0 0 0,0 0 0,0 1 0,0 0 0,1-1 0,0 2 0,0-1 0,1 0 0,-1 0 0,1 1 0,-1 7 0,-3 13 0,-3 51 0,6-43 0,2-1 0,3 36 0,-1-60 0,0 1 0,1-1 0,0 1 0,1-1 0,0 0 0,0 0 0,1 0 0,1 0 0,0-1 0,10 16 0,-13-23 0,-1 1 0,1-1 0,0 0 0,0 0 0,0 0 0,0 0 0,1 0 0,-1 0 0,0 0 0,1-1 0,-1 0 0,1 1 0,0-1 0,-1 0 0,1 0 0,0 0 0,0-1 0,-1 1 0,1-1 0,0 1 0,0-1 0,0 0 0,0 0 0,0 0 0,3-1 0,-3 0 0,1 0 0,-1 0 0,0-1 0,1 1 0,-1-1 0,0 0 0,0 0 0,0 0 0,-1-1 0,1 1 0,0 0 0,-1-1 0,0 0 0,1 0 0,-1 1 0,0-1 0,0-1 0,-1 1 0,3-5 0,13-32 0,-3-1 0,-1 0 0,-2-1 0,-1 0 0,-3 0 0,-1-1 0,-3 0 0,-1-61 0,-7 78 0,5 25 0,0 1 0,0 0 0,0 0 0,0 0 0,0-1 0,0 1 0,0 0 0,0 0 0,0 0 0,0-1 0,0 1 0,0 0 0,0 0 0,0 0 0,-1-1 0,1 1 0,0 0 0,0 0 0,0 0 0,0 0 0,0-1 0,0 1 0,-1 0 0,1 0 0,0 0 0,0 0 0,0 0 0,0 0 0,-1 0 0,1-1 0,0 1 0,0 0 0,0 0 0,-1 0 0,1 0 0,0 0 0,0 0 0,0 0 0,-1 0 0,1 0 0,0 0 0,0 0 0,-1 0 0,-5 10 0,0 16 0,4-9 0,1 0 0,1 0 0,0-1 0,1 1 0,1 0 0,1 0 0,0-1 0,1 1 0,1-1 0,0 0 0,1 0 0,1-1 0,1 1 0,0-2 0,17 24 0,-22-34 0,1 1 0,0-1 0,0 1 0,1-2 0,-1 1 0,1 0 0,0-1 0,0 0 0,0 0 0,1 0 0,-1-1 0,1 1 0,-1-1 0,8 1 0,-10-2 0,0-1 0,-1 1 0,1-1 0,0 0 0,-1 0 0,1 0 0,0 0 0,-1 0 0,1-1 0,0 1 0,-1-1 0,1 0 0,-1 0 0,1 0 0,-1 0 0,1 0 0,-1 0 0,0-1 0,1 1 0,-1-1 0,0 0 0,0 1 0,0-1 0,0 0 0,0 0 0,-1 0 0,1-1 0,-1 1 0,1 0 0,-1 0 0,0-1 0,0 1 0,1-4 0,3-13 0,-1 0 0,0 0 0,-2 0 0,0 0 0,-1-1 0,-1 1 0,-3-26 0,2-53 0,1 95 0,1-1 0,-1 1 0,1-1 0,-1 1 0,1 0 0,0-1 0,1 1 0,-1 0 0,0 0 0,1 0 0,3-4 0,-5 6 0,0 1 0,0 0 0,1 0 0,-1-1 0,0 1 0,0 0 0,1 0 0,-1 0 0,0-1 0,0 1 0,1 0 0,-1 0 0,0 0 0,1 0 0,-1 0 0,0 0 0,1 0 0,-1 0 0,0-1 0,1 1 0,-1 0 0,0 0 0,1 0 0,-1 1 0,0-1 0,1 0 0,-1 0 0,0 0 0,1 0 0,-1 0 0,0 0 0,0 0 0,1 0 0,-1 1 0,0-1 0,1 0 0,-1 0 0,1 2 0,1 0 0,-1 0 0,0-1 0,0 1 0,0 0 0,0 0 0,-1 0 0,1 0 0,0 0 0,0 4 0,3 18 0,-1 1 0,0 42 0,-3-45 0,1 0 0,1 0 0,1 0 0,7 26 0,-8-43-76,1 1 0,0-1 0,0 0 0,0 0 0,1 0 0,0-1 0,0 1 0,0-1 0,1 0 0,-1 0 0,1 0 0,0-1 0,0 0 0,0 0 0,8 4 0,-11-6-73,33 19-6677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24575,'0'9'0,"4"3"0,7 4 0,15 0 0,16-4 0,20-8 0,14-4 0,20-12 0,18-4 0,7-8 0,-2 0 0,-13-6 0,-15 3 0,-14 6 0,-25 7 0,-30 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24575,'-9'4'0,"-3"21"0,-9 15 0,-1 14 0,-5 7 0,1 7 0,-4 6 0,-6 4 0,-6-2 0,-5-9 0,1-17 0,8-2 0,-3-10 0,-4-2 0,15 3 0,13-6-8191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5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24575,'-9'0'0,"1"0"0,17 0 0,15 9 0,17 4 0,3 7 0,6 2 0,0-3 0,-8 8 0,-12 5 0,-11 5 0,-18-2 0,-8 1 0,-13-1 0,-3 3 0,-2-4 0,3-5 0,5-6-8191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5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24575,'4'0'0,"16"0"0,19 0 0,10-4 0,17-2 0,15-9 0,11-2 0,5 2 0,-5-1 0,-9 3 0,-10 2 0,-22 4 0,-19-6 0,-24-1 0,-19 1 0,-16 4 0,-3 3-8191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24575,'-2'0'0,"0"0"0,0 0 0,1-1 0,-1 1 0,0-1 0,0 0 0,0 1 0,1-1 0,-1 0 0,0 0 0,1 0 0,-1 0 0,-1-2 0,0-5 0,17 2 0,8 4 0,-1 1 0,0 1 0,0 1 0,26 4 0,85 22 0,-52-9 0,-72-17 0,0 1 0,0 1 0,0-1 0,-1 1 0,1 0 0,-1 1 0,1 0 0,-1 0 0,0 1 0,11 9 0,-13-9 0,-1-1 0,0 1 0,0 0 0,-1 0 0,1 1 0,-1-1 0,0 1 0,-1 0 0,1-1 0,-1 1 0,0 0 0,-1 0 0,1 1 0,0 11 0,-1-5 0,-2 0 0,1 0 0,-1 1 0,-1-1 0,-1 0 0,0 0 0,0 0 0,-11 24 0,4-16 0,0 0 0,-1-1 0,-2 0 0,-19 24 0,3-14-1365,3-10-5461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4:5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24575,'-1'24'0,"2"0"0,1 0 0,7 28 0,-6-40 0,0 0 0,1-1 0,0 1 0,1-1 0,1 0 0,0-1 0,0 1 0,9 11 0,109 110 0,-100-107 0,-14-15 0,-5-4 0,1-1 0,-1 1 0,1-1 0,-1 0 0,1-1 0,1 1 0,-1-1 0,1 0 0,10 4 0,-15-8 0,-1 0 0,0 1 0,0-1 0,1 0 0,-1-1 0,0 1 0,0 0 0,0 0 0,1 0 0,-1-1 0,0 1 0,0 0 0,0-1 0,0 1 0,1-1 0,-1 0 0,0 1 0,0-1 0,0 0 0,0 0 0,-1 1 0,1-1 0,0 0 0,0 0 0,0 0 0,-1 0 0,1 0 0,0 0 0,-1 0 0,1-1 0,-1 1 0,1 0 0,-1 0 0,0 0 0,1-2 0,1-6 0,0 0 0,0 1 0,0-16 0,-2 22 0,-2-146 0,-1 10 0,3 134-65,1 0 0,-1 1 0,0-1 0,1 0 0,0 0 0,0 1 0,0-1 0,0 0 0,1 1 0,-1-1 0,1 1 0,0 0 0,0-1 0,0 1 0,1 0 0,-1 0 0,1 1 0,-1-1 0,1 0 0,4-2 0,27-15-6761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24575,'0'0'0,"-1"0"0,1 1 0,-1-1 0,0 0 0,1 0 0,-1 1 0,1-1 0,-1 0 0,1 1 0,-1-1 0,1 1 0,-1-1 0,1 0 0,0 1 0,-1-1 0,1 1 0,-1-1 0,1 1 0,0-1 0,0 1 0,-1 0 0,1-1 0,0 1 0,0-1 0,0 1 0,-1 0 0,-3 20 0,3-17 0,-4 30 0,-3 67 0,8-86 0,1-1 0,0 1 0,1-1 0,1 1 0,0-1 0,1 0 0,6 17 0,-7-26 0,0 0 0,0 0 0,0-1 0,0 1 0,1-1 0,0 0 0,0 0 0,0 0 0,0 0 0,1-1 0,-1 0 0,1 0 0,0 0 0,0 0 0,0-1 0,0 0 0,1 0 0,-1 0 0,1-1 0,-1 1 0,1-1 0,5 0 0,-4 0 0,0-1 0,0 0 0,1 0 0,-1 0 0,0-1 0,0 0 0,0 0 0,0-1 0,0 0 0,0 0 0,-1-1 0,1 0 0,-1 0 0,1 0 0,-1-1 0,0 0 0,6-6 0,-3 1 0,0 0 0,-1-1 0,0-1 0,-1 1 0,0-1 0,-1 0 0,0-1 0,0 0 0,-1 1 0,-1-2 0,0 1 0,-1 0 0,3-20 0,-5 25 0,-1 0 0,1 0 0,-1-1 0,0 1 0,0 0 0,-1 0 0,0 0 0,-1 0 0,1 0 0,-1 0 0,-1 0 0,1 0 0,-1 0 0,0 1 0,-1 0 0,1-1 0,-1 1 0,-1 1 0,1-1 0,-1 0 0,0 1 0,0 0 0,-1 0 0,1 1 0,-10-7 0,6 7 0,1 0 0,-1 0 0,1 1 0,-1 0 0,0 1 0,0 0 0,0 0 0,0 1 0,-1 0 0,1 0 0,0 1 0,-10 1 0,14 0 0,-1-1 0,1 1 0,0 0 0,0 0 0,0 1 0,0-1 0,0 1 0,0 0 0,0 1 0,0-1 0,1 1 0,-1 0 0,1 0 0,0 0 0,0 1 0,0 0 0,0-1 0,1 1 0,-1 1 0,1-1 0,-5 9 0,3-1 0,1 1 0,0-1 0,1 1 0,0 0 0,1 0 0,1 0 0,-1 20 0,3-4 0,1-1 0,7 41 0,-7-54 0,2 1 0,0-1 0,0 0 0,2-1 0,0 1 0,10 18 0,-14-29 0,1-1 0,-1 1 0,1 0 0,0-1 0,0 1 0,0-1 0,0 0 0,1 0 0,-1 0 0,1-1 0,0 1 0,-1-1 0,1 0 0,1 0 0,-1 0 0,0 0 0,0-1 0,1 0 0,-1 0 0,0 0 0,1 0 0,-1-1 0,1 0 0,-1 0 0,1 0 0,7-1 0,-4-1 0,0-1 0,-1 0 0,1 0 0,-1 0 0,0-1 0,0 0 0,0-1 0,-1 1 0,0-1 0,1-1 0,-2 1 0,1-1 0,-1 0 0,1 0 0,5-10 0,2-3 0,-1-1 0,0-1 0,-2 0 0,10-25 0,-14 29 0,0-1 0,-1 0 0,-1 0 0,-1 0 0,0 0 0,-1-1 0,-1 1 0,-1 0 0,-1-1 0,-5-29 0,7 48 0,-1-1 0,0 1 0,0-1 0,0 0 0,0 1 0,-1-1 0,1 0 0,0 1 0,0-1 0,0 1 0,0-1 0,-1 0 0,1 1 0,0-1 0,0 1 0,-1-1 0,1 1 0,-1-1 0,1 1 0,0-1 0,-1 1 0,1-1 0,-1 1 0,1 0 0,-1-1 0,1 1 0,-1 0 0,1-1 0,-1 1 0,0 0 0,0-1 0,0 2 0,1 0 0,-1 0 0,0 0 0,1 0 0,-1 0 0,1 0 0,0 0 0,-1 0 0,1 0 0,0 0 0,0 0 0,-1 0 0,1 0 0,0 0 0,0 0 0,0 0 0,1 2 0,0 15-80,1-1 0,1 1-1,1-1 1,0 0 0,2-1-1,-1 1 1,2-1 0,0 0-1,1 0 1,1-1 0,1 0 0,0-1-1,0 0 1,1-1 0,1 0-1,23 20 1,-2-8-6746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107 119 24575,'-3'0'0,"-1"1"0,1 0 0,-1-1 0,1 1 0,0 1 0,-1-1 0,1 0 0,0 1 0,0 0 0,0 0 0,0 0 0,0 0 0,0 0 0,1 0 0,-1 1 0,1-1 0,0 1 0,-1 0 0,1 0 0,-2 4 0,-2 3 0,0-1 0,1 1 0,1 0 0,0 1 0,-3 11 0,4-12 0,0 1 0,1 0 0,0-1 0,1 1 0,1 0 0,-1 0 0,2 0 0,2 19 0,-2-25 0,0 1 0,1-1 0,0 0 0,0 1 0,1-1 0,-1 0 0,1 0 0,0-1 0,1 1 0,-1 0 0,1-1 0,-1 0 0,1 0 0,1 0 0,-1 0 0,1-1 0,-1 0 0,8 4 0,-4-3 0,-1 0 0,0-1 0,1 0 0,-1-1 0,1 1 0,0-2 0,0 1 0,0-1 0,0 0 0,0-1 0,0 0 0,0 0 0,0 0 0,0-1 0,0-1 0,0 1 0,0-1 0,0-1 0,-1 1 0,1-1 0,-1-1 0,0 1 0,0-1 0,0 0 0,0-1 0,-1 0 0,1 0 0,-1 0 0,-1-1 0,1 0 0,-1 0 0,7-10 0,-3 3 0,-2 0 0,0-1 0,0 0 0,-1 0 0,-1 0 0,0 0 0,-1-1 0,3-20 0,-6 24 0,0 0 0,0 0 0,-1 0 0,0 0 0,-1 0 0,0 0 0,-1 0 0,-1 0 0,1 1 0,-1-1 0,-10-19 0,10 24 0,-1 0 0,-1 0 0,1 0 0,-1 1 0,0 0 0,0 0 0,0 0 0,-1 1 0,0-1 0,0 1 0,0 1 0,0-1 0,-1 1 0,1 0 0,-1 1 0,0-1 0,0 1 0,0 1 0,0-1 0,0 1 0,0 0 0,-11 1 0,12 0 0,-1-1 0,1 2 0,-1-1 0,1 1 0,0 0 0,-1 0 0,1 1 0,0 0 0,-1 0 0,1 0 0,1 1 0,-1 0 0,0 0 0,0 0 0,1 1 0,0 0 0,0 0 0,0 0 0,0 1 0,1 0 0,0 0 0,0 0 0,0 0 0,-5 9 0,4-1 0,0 0 0,1 1 0,1-1 0,0 1 0,1-1 0,0 1 0,1 0 0,1 0 0,2 25 0,-1-29 0,0 0 0,1-1 0,0 1 0,0 0 0,1-1 0,0 0 0,1 1 0,0-1 0,1-1 0,0 1 0,0-1 0,1 1 0,0-2 0,10 12 0,-13-16 6,1 1-1,0-1 1,0 0-1,1 0 0,-1-1 1,0 1-1,1-1 1,0 0-1,-1 0 1,1 0-1,0-1 1,0 1-1,0-1 0,0-1 1,0 1-1,0-1 1,1 0-1,-1 0 1,0 0-1,0-1 1,8-1-1,-6 0-111,0-1 0,0 0 0,0 0 0,-1-1 0,1 1 0,-1-2-1,0 1 1,0-1 0,0 1 0,-1-2 0,0 1 0,0-1 0,8-11 0,10-17-6720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24575,'0'-5'0,"0"9"0,0 16 0,0 15 0,0 10 0,10 2 0,2 2 0,4 7 0,0-2 0,6-9 0,13-14 0,0-11-8191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8 0,0 7 0,0 3 0,0 8 0,0 5 0,5-6 0,1-15 0,-1-27 0,0-14-8191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24575,'1'-4'0,"0"1"0,-1-1 0,1 1 0,0 0 0,1-1 0,-1 1 0,1 0 0,-1 0 0,1-1 0,0 1 0,0 1 0,0-1 0,1 0 0,-1 0 0,1 1 0,-1 0 0,1-1 0,0 1 0,0 0 0,3-2 0,9-5 0,0 1 0,27-11 0,-30 14 0,0 0 0,0 2 0,0-1 0,0 1 0,1 1 0,-1 0 0,25 0 0,-33 3 0,0-1 0,0 0 0,0 1 0,-1 0 0,1 0 0,0 0 0,0 0 0,0 0 0,-1 1 0,1 0 0,-1 0 0,1 0 0,-1 0 0,0 0 0,0 1 0,0-1 0,0 1 0,0 0 0,-1 0 0,1 0 0,-1 0 0,0 0 0,0 1 0,0-1 0,0 1 0,0 0 0,-1-1 0,0 1 0,1 4 0,2 10 0,-1 0 0,-1 1 0,0 31 0,4 30 0,0-31 0,-3-22 0,2 1 0,0-1 0,1 0 0,17 43 0,-20-64-114,1-1 1,-1 0-1,1 1 0,0-1 0,0 0 1,0-1-1,1 1 0,0-1 0,0 0 1,0 0-1,7 3 0,26 15-6712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29 134 24575,'-1'0'0,"0"1"0,1-1 0,-1 0 0,0 1 0,0-1 0,0 1 0,0-1 0,1 1 0,-1 0 0,0-1 0,1 1 0,-1 0 0,0-1 0,1 1 0,-1 0 0,1 0 0,-1 0 0,1 0 0,-1-1 0,1 1 0,0 0 0,-1 0 0,1 0 0,0 0 0,0 2 0,-6 28 0,5-28 0,-1 16 0,0-1 0,0 1 0,2-1 0,0 1 0,4 19 0,-4-32 0,2-1 0,-1 0 0,0 0 0,1 0 0,0 0 0,0 0 0,1 0 0,-1 0 0,1-1 0,0 1 0,0-1 0,1 0 0,-1 0 0,1 0 0,0 0 0,0-1 0,0 1 0,1-1 0,-1 0 0,1-1 0,-1 1 0,9 2 0,-5-1 0,1-1 0,0 0 0,0-1 0,0 0 0,0-1 0,1 1 0,-1-2 0,0 1 0,0-2 0,1 1 0,-1-1 0,0 0 0,0-1 0,0 0 0,11-4 0,-14 3 0,1 0 0,-1 0 0,0-1 0,0 1 0,0-2 0,-1 1 0,1-1 0,-1 1 0,0-1 0,0-1 0,-1 1 0,0-1 0,0 0 0,0 0 0,0 0 0,-1 0 0,0-1 0,-1 1 0,1-1 0,2-11 0,-3 4 0,0 1 0,-1-1 0,0 0 0,-1 0 0,-1 0 0,0 0 0,-1 0 0,0 1 0,-1-1 0,-1 1 0,-5-15 0,6 21 0,1-1 0,-1 1 0,-1 0 0,1 0 0,-2 0 0,1 0 0,0 1 0,-1-1 0,0 1 0,-1 1 0,1-1 0,-1 1 0,0-1 0,-1 2 0,1-1 0,-1 1 0,0 0 0,0 0 0,0 1 0,-13-4 0,17 6-52,1 1-1,-1-1 1,1 1-1,-1 0 1,1 0-1,0 0 1,-1 0-1,1 1 1,-1-1-1,1 0 1,-1 1-1,1 0 1,0 0-1,-1 0 1,1 0-1,0 0 1,0 0-1,0 0 1,-1 1-1,1-1 1,1 1-1,-1-1 1,0 1-1,0 0 0,-1 3 1,-17 24-6774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27 138 24575,'0'-18'0,"3"-41"0,-3 55 0,1 0 0,0 0 0,0 1 0,0-1 0,0 0 0,1 1 0,0-1 0,-1 1 0,1 0 0,0-1 0,1 1 0,3-5 0,-5 8 0,0-1 0,0 0 0,0 0 0,-1 0 0,1 1 0,0-1 0,0 1 0,0-1 0,0 1 0,0-1 0,0 1 0,1-1 0,-1 1 0,0 0 0,0-1 0,0 1 0,0 0 0,0 0 0,0 0 0,1 0 0,-1 0 0,0 0 0,0 0 0,2 1 0,-1 0 0,0 0 0,1 0 0,-1 1 0,0-1 0,0 0 0,0 1 0,0-1 0,-1 1 0,1 0 0,0 0 0,1 2 0,2 4 0,0 0 0,0 0 0,0 0 0,-1 1 0,3 11 0,-4-12 0,-1 0 0,0 1 0,-1-1 0,0 1 0,0 0 0,0-1 0,-2 1 0,1-1 0,-1 1 0,0 0 0,0-1 0,-1 1 0,-1-1 0,1 0 0,-1 0 0,-1 0 0,1 0 0,-1 0 0,-1-1 0,1 1 0,-1-1 0,-1-1 0,1 1 0,-12 10 0,-13 9 0,-13 13 0,42-38 0,0 0 0,1-1 0,-1 1 0,1 0 0,-1-1 0,1 1 0,-1 0 0,1 0 0,-1 0 0,1-1 0,0 1 0,-1 0 0,1 0 0,0 0 0,0 0 0,0 0 0,0 0 0,0-1 0,0 1 0,0 0 0,0 0 0,0 0 0,0 0 0,0 0 0,1 0 0,-1-1 0,0 1 0,1 0 0,-1 0 0,0 0 0,1 0 0,-1-1 0,1 1 0,-1 0 0,1-1 0,0 1 0,1 1 0,31 17 0,-27-16 0,36 16-682,58 17-1,-55-23-6143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307 491 24575,'-1'0'0,"-1"0"0,1 0 0,0 1 0,-1-1 0,1 1 0,-1-1 0,1 1 0,0-1 0,0 1 0,-1 0 0,1 0 0,0-1 0,0 1 0,0 0 0,0 0 0,0 0 0,0 1 0,0-1 0,0 0 0,0 0 0,0 0 0,1 1 0,-1-1 0,1 0 0,-2 2 0,-9 39 0,10-36 0,-4 18 0,1 0 0,2 0 0,0 0 0,2 1 0,2 26 0,-1-41 0,0 0 0,1-1 0,0 0 0,0 1 0,1-1 0,0 0 0,1 0 0,0 0 0,0-1 0,1 1 0,0-1 0,1 0 0,0 0 0,0-1 0,11 11 0,-15-16 0,0 0 0,0 0 0,0-1 0,0 1 0,0-1 0,1 1 0,-1-1 0,0 0 0,1 0 0,-1 0 0,1 0 0,0 0 0,-1-1 0,1 1 0,0-1 0,-1 1 0,1-1 0,0 0 0,-1 0 0,1 0 0,0-1 0,-1 1 0,1-1 0,0 1 0,-1-1 0,1 0 0,-1 0 0,1 0 0,-1 0 0,1 0 0,-1-1 0,0 1 0,0-1 0,4-3 0,-1-1 0,0 1 0,-1-1 0,0 0 0,0 0 0,0 0 0,-1-1 0,0 1 0,0-1 0,0 0 0,-1 0 0,3-13 0,-4 8 0,1 1 0,-2-1 0,1 1 0,-2-1 0,1 1 0,-2-1 0,1 1 0,-2 0 0,1-1 0,-2 1 0,1 0 0,-2 1 0,1-1 0,-1 1 0,-1 0 0,0 0 0,0 0 0,-10-11 0,-1 3 0,-1 0 0,0 1 0,-1 1 0,0 1 0,-2 1 0,0 0 0,-32-15 0,30 18 0,0-1 0,1-1 0,1-1 0,0-1 0,-31-29 0,47 39 0,0-1 0,0 1 0,1-1 0,0 0 0,0 0 0,0-1 0,1 1 0,0-1 0,0 0 0,1 1 0,-1-1 0,1-1 0,1 1 0,0 0 0,0 0 0,0-1 0,1 1 0,0 0 0,0 0 0,1-1 0,0 1 0,0 0 0,1 0 0,2-8 0,-1 8 0,0 0 0,1 0 0,-1 1 0,1-1 0,1 1 0,-1 0 0,1 0 0,0 0 0,1 1 0,-1 0 0,1 0 0,0 0 0,0 1 0,0-1 0,1 2 0,0-1 0,-1 1 0,12-4 0,9-2 0,1 0 0,0 2 0,42-5 0,-18 5-1365,-9 4-5461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24575,'-10'0'0,"-11"0"0,-3 9 0,-1 3 0,3 9 0,5 10 0,-4-1 0,3 9 0,3 11 0,10 7 0,14 3 0,15-10 0,17-12 0,16-13 0,7-16 0,2-13 0,-11-16 0,-14-4-8191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24575,'14'0'0,"13"-4"0,12-3 0,8-8 0,-4-2-8191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13 0,0 6 0,0 6 0,0 3 0,10-5 0,2-2 0,8-7 0,2 0 0,5-7 0,-1-6-8191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24575,'0'18'0,"9"16"0,3 6 0,9 6 0,0 4 0,-2-2 0,4 1 0,-2 5 0,-5-2 0,-4-10-8191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24575,'0'16'0,"-2"0"0,0-1 0,-1 1 0,0-1 0,-1 1 0,-1-1 0,0 0 0,-2-1 0,1 1 0,-18 25 0,6-14 0,-1 0 0,-1-2 0,-1 0 0,-33 27 0,41-34 0,13-17 0,0 0 0,0 0 0,0 1 0,0-1 0,0 0 0,0 0 0,0 1 0,0-1 0,0 0 0,0 0 0,0 1 0,0-1 0,0 0 0,0 0 0,0 1 0,0-1 0,1 0 0,-1 0 0,0 1 0,0-1 0,0 0 0,0 0 0,0 0 0,1 0 0,-1 1 0,0-1 0,0 0 0,0 0 0,1 0 0,-1 0 0,0 0 0,0 0 0,1 1 0,-1-1 0,0 0 0,0 0 0,1 0 0,-1 0 0,37-1 0,-27 0 0,-1 0 7,-1 1 0,1 0 0,0 0 0,0 1 1,-1 0-1,1 1 0,-1 0 0,1 0 0,-1 1 0,0 0 0,0 0 0,0 1 0,12 8 0,1 3-239,0 1 0,-2 1 1,23 24-1,-26-25-305,5 5-6289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24575,'2'-3'0,"0"0"0,0 1 0,0-1 0,0 1 0,0-1 0,1 1 0,-1 0 0,1 0 0,-1 0 0,1 0 0,0 0 0,0 0 0,-1 1 0,1-1 0,1 1 0,-1 0 0,0 0 0,0 0 0,0 1 0,0-1 0,1 1 0,-1-1 0,0 1 0,1 0 0,-1 0 0,4 1 0,3 0 0,-1 0 0,1 1 0,-1 0 0,0 1 0,1 0 0,-1 1 0,14 7 0,-11-3 0,0 0 0,-1 1 0,0 1 0,-1 0 0,0 0 0,-1 1 0,0 0 0,12 20 0,-10-15 0,0 0 0,2-1 0,24 23 0,-36-36 0,0-1 0,1 1 0,-1-1 0,1 0 0,-1 0 0,1 0 0,0 0 0,-1 0 0,1 0 0,0 0 0,-1 0 0,1-1 0,0 1 0,0-1 0,0 0 0,0 1 0,0-1 0,0 0 0,0 0 0,-1 0 0,1 0 0,0 0 0,0-1 0,0 1 0,0 0 0,0-1 0,2 0 0,-2-1 0,1 0 0,-1-1 0,1 1 0,-1 0 0,0-1 0,0 1 0,0-1 0,0 0 0,-1 0 0,1 1 0,-1-1 0,1 0 0,-1 0 0,0-1 0,0 1 0,0-3 0,18-75-11,24-82-1343,-25 114-5472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24575,'0'24'0,"-1"5"0,1-1 0,2 1 0,1-1 0,7 33 0,-8-53 0,1 0 0,0 0 0,0-1 0,0 1 0,1-1 0,0 1 0,0-1 0,1-1 0,0 1 0,0 0 0,1-1 0,0 0 0,0-1 0,0 1 0,1-1 0,-1 0 0,1-1 0,1 0 0,6 4 0,-9-6 0,-1 0 0,1 0 0,0 0 0,-1-1 0,1 0 0,0 0 0,0 0 0,0 0 0,-1-1 0,1 0 0,0 0 0,0 0 0,0-1 0,0 1 0,0-1 0,0 0 0,-1-1 0,1 1 0,0-1 0,6-3 0,-6 2 0,0-1 0,-1 0 0,1 0 0,0 0 0,-1 0 0,0-1 0,0 0 0,-1 0 0,1 0 0,-1 0 0,0-1 0,0 1 0,-1-1 0,1 0 0,-1 1 0,1-9 0,2-7-170,-1 0-1,-1-1 0,0 1 1,-2-1-1,-1 1 0,0-1 1,-6-34-1,-2 22-6655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24575,'4'9'0,"3"4"-8191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 24575,'-1'15'0,"-1"1"0,-1-1 0,0 0 0,-1 1 0,-6 14 0,-10 44 0,17-51 0,-2 43 0,5-57 0,0 0 0,1 0 0,0 0 0,1 0 0,-1 0 0,2-1 0,5 17 0,-7-23 0,0-1 0,-1 1 0,1 0 0,0 0 0,0-1 0,0 1 0,0 0 0,1-1 0,-1 1 0,0-1 0,0 1 0,1-1 0,-1 0 0,1 0 0,0 0 0,-1 0 0,1 0 0,0 0 0,-1 0 0,1 0 0,0 0 0,0-1 0,0 1 0,0-1 0,0 0 0,0 1 0,0-1 0,0 0 0,-1 0 0,1 0 0,0 0 0,0-1 0,0 1 0,0-1 0,0 1 0,0-1 0,0 1 0,-1-1 0,1 0 0,0 0 0,0 0 0,-1 0 0,1 0 0,-1 0 0,3-2 0,3-2 0,-1-1 0,0 0 0,1 0 0,-2 0 0,1-1 0,-1 0 0,0 0 0,0-1 0,3-8 0,0-3 0,-1 0 0,0-1 0,-2-1 0,4-27 0,-7 35 0,-1-1 0,0 1 0,-1-1 0,0 1 0,-1 0 0,-1-1 0,-6-22 0,7 32 0,0 0 0,-1 0 0,1 0 0,-1 1 0,0-1 0,-1 1 0,1-1 0,0 1 0,-1 0 0,0 0 0,0 0 0,1 0 0,-2 1 0,1-1 0,0 1 0,-7-4 0,8 5 0,-1 0 0,0 0 0,1 0 0,-1 1 0,0-1 0,0 1 0,0 0 0,0-1 0,1 1 0,-1 0 0,0 1 0,0-1 0,0 0 0,0 1 0,1 0 0,-1-1 0,0 1 0,1 0 0,-1 1 0,0-1 0,1 0 0,-1 1 0,1-1 0,-3 3 0,0 0-227,1 0-1,0 1 1,0-1-1,0 1 1,-4 7-1,-14 27-6598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44 24575,'0'-1'0,"0"-1"0,-1 0 0,1 0 0,-1 0 0,1 1 0,-1-1 0,0 0 0,0 0 0,0 1 0,0-1 0,0 1 0,0-1 0,0 1 0,0-1 0,-1 1 0,1 0 0,-1-1 0,1 1 0,-1 0 0,1 0 0,-1 0 0,1 0 0,-1 1 0,0-1 0,0 0 0,1 1 0,-1-1 0,0 1 0,-3-1 0,-7-1 0,1 0 0,-1 1 0,-17 0 0,16 2 0,1 0 0,0 1 0,0 0 0,0 1 0,0 1 0,0 0 0,1 0 0,0 1 0,0 1 0,0 0 0,0 0 0,1 1 0,-14 12 0,7-5 0,2 1 0,0 0 0,1 1 0,0 0 0,2 1 0,-22 37 0,30-45 0,-1 0 0,2 0 0,-1 1 0,1-1 0,0 1 0,1 0 0,-2 18 0,4-23 0,0-1 0,0 0 0,0 1 0,1-1 0,-1 0 0,1 0 0,0 1 0,0-1 0,1 0 0,-1 0 0,1 0 0,0 0 0,0-1 0,0 1 0,1 0 0,-1-1 0,1 0 0,0 1 0,0-1 0,5 4 0,5 3 0,1-2 0,0 0 0,1 0 0,-1-2 0,1 0 0,1 0 0,-1-1 0,19 3 0,3-2 0,1 0 0,51-1 0,-72-4-455,0-2 0,28-4 0,-17-1-6371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24575,'0'21'0,"0"17"0,7 60 0,-5-85 0,1 0 0,0 0 0,1 0 0,0-1 0,1 1 0,1-1 0,0 0 0,10 14 0,-13-21 0,1 0 0,0 0 0,1-1 0,-1 0 0,1 0 0,0 0 0,0 0 0,0-1 0,0 0 0,1 0 0,-1-1 0,1 1 0,0-1 0,0 0 0,0 0 0,11 1 0,-12-3 0,-1 1 0,1-1 0,0 0 0,0 0 0,-1 0 0,1-1 0,-1 0 0,1 0 0,0 0 0,-1 0 0,0-1 0,1 1 0,-1-1 0,0 0 0,0-1 0,0 1 0,0-1 0,0 0 0,0 0 0,-1 0 0,0 0 0,1 0 0,2-5 0,0-1 14,-1-1-1,0 0 0,0 0 0,-1 0 1,0-1-1,-1 1 0,0-1 1,2-22-1,-1-7-756,-2-42 1,-2 40-6084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24575,'-2'0'0,"0"0"0,1 0 0,-1 0 0,1 1 0,-1-1 0,1 1 0,-1-1 0,1 1 0,-1 0 0,1-1 0,-1 1 0,1 0 0,0 0 0,-1 0 0,1 0 0,0 0 0,0 0 0,0 1 0,0-1 0,0 0 0,0 1 0,0-1 0,0 0 0,0 1 0,1-1 0,-1 1 0,1-1 0,-1 1 0,1-1 0,-1 1 0,1 0 0,0 2 0,-1 5 0,0 1 0,1 0 0,0-1 0,1 14 0,1-9 0,1-1 0,-1 0 0,2 0 0,0 0 0,0 0 0,2-1 0,-1 1 0,1-1 0,14 19 0,-17-27 0,0 1 0,0-1 0,1 0 0,0 0 0,-1 0 0,1-1 0,1 1 0,-1-1 0,0 0 0,1 0 0,0-1 0,-1 1 0,1-1 0,0 0 0,0 0 0,0-1 0,1 0 0,-1 1 0,0-2 0,1 1 0,-1-1 0,0 1 0,1-1 0,-1-1 0,0 1 0,1-1 0,5-2 0,-2 1 0,0-2 0,0 1 0,0-1 0,0-1 0,-1 1 0,0-2 0,0 1 0,0-1 0,-1 0 0,0 0 0,0-1 0,-1 0 0,11-14 0,-1-4 0,-1-1 0,24-54 0,-33 67 0,-6 12 0,0 1 0,0 0 0,0-1 0,0 1 0,0 0 0,0 0 0,0-1 0,0 1 0,1 0 0,-1-1 0,0 1 0,0 0 0,0 0 0,0-1 0,1 1 0,-1 0 0,0 0 0,0 0 0,1-1 0,-1 1 0,0 0 0,0 0 0,1 0 0,-1 0 0,0-1 0,0 1 0,1 0 0,-1 0 0,0 0 0,1 0 0,-1 0 0,0 0 0,1 0 0,-1 0 0,8 10 0,3 31 0,-7-28 0,9 26-341,2 0 0,1-1-1,31 51 1,-22-48-6485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0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24575,'23'575'0,"-13"-507"0,32 110 0,-41-172-76,0 0 1,0-1-1,1 1 0,0-1 0,0 0 0,1 1 0,-1-1 0,1 0 1,0 0-1,1-1 0,-1 1 0,1-1 0,0 1 0,0-1 1,0 0-1,0-1 0,9 6 0,15 3-6750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23 24575,'0'-1'0,"0"0"0,0 0 0,-1 1 0,1-1 0,0 0 0,-1 0 0,1 0 0,-1 1 0,1-1 0,-1 0 0,1 1 0,-1-1 0,1 1 0,-1-1 0,0 0 0,1 1 0,-1-1 0,0 1 0,0 0 0,1-1 0,-1 1 0,0 0 0,0-1 0,0 1 0,1 0 0,-1 0 0,-1-1 0,-29-3 0,25 3 0,-2 0 0,-1 1 0,1 0 0,-1 0 0,1 1 0,-1 0 0,1 1 0,0 0 0,0 0 0,0 1 0,0 0 0,0 0 0,-10 6 0,14-6 0,0-1 0,0 1 0,0-1 0,1 1 0,-1 0 0,1 0 0,0 1 0,-1-1 0,2 1 0,-1 0 0,0-1 0,1 1 0,0 0 0,0 1 0,0-1 0,0 0 0,1 0 0,-1 1 0,1-1 0,0 1 0,1-1 0,-1 1 0,1 0 0,0 6 0,0-8 0,1 1 0,0-1 0,-1-1 0,1 1 0,0 0 0,0 0 0,1 0 0,-1 0 0,1-1 0,-1 1 0,1-1 0,0 1 0,0-1 0,0 1 0,0-1 0,3 2 0,0 0 0,0 0 0,1-1 0,-1 1 0,1-1 0,0 0 0,0-1 0,9 3 0,-7-2 0,-1-1 0,1 0 0,-1-1 0,1 0 0,0 0 0,-1-1 0,1 0 0,0 0 0,0-1 0,-1 0 0,1 0 0,-1-1 0,10-3 0,-3-6 0,-14 11 0,1 0 0,-1-1 0,0 1 0,0 0 0,0 0 0,0-1 0,0 1 0,0 0 0,0-1 0,0 1 0,0 0 0,0 0 0,0-1 0,0 1 0,0 0 0,0 0 0,0-1 0,0 1 0,0 0 0,0 0 0,0-1 0,0 1 0,-1 0 0,1 0 0,0-1 0,0 1 0,0 0 0,0 0 0,0-1 0,-1 1 0,1 0 0,0 0 0,-1 0 0,0-1 0,0 1 0,0-1 0,0 1 0,0-1 0,-1 1 0,1 0 0,0 0 0,-1 0 0,1 0 0,0 0 0,0 0 0,-1 0 0,1 0 0,0 0 0,0 1 0,-1-1 0,1 0 0,0 1 0,0-1 0,0 1 0,0-1 0,-2 2 0,-2 1 0,1 1 0,-1 0 0,1 0 0,0 1 0,0-1 0,0 1 0,1 0 0,-1 0 0,1 0 0,-4 11 0,-22 58 0,24-61 0,1 0 0,0 1 0,1-1 0,1 1 0,0 0 0,1-1 0,1 25 0,1-33 0,-1 0 0,1 0 0,1 0 0,-1 0 0,1 0 0,0-1 0,0 1 0,0-1 0,1 1 0,-1-1 0,1 0 0,0 0 0,0 0 0,1 0 0,-1 0 0,1-1 0,0 0 0,0 0 0,0 0 0,0 0 0,1 0 0,-1-1 0,1 0 0,6 3 0,5 0 9,-1-1-1,1 0 1,0-1-1,0 0 1,0-2 0,0 0-1,0 0 1,1-2-1,-1 0 1,0-1-1,0 0 1,0-2-1,24-7 1,-9 0-257,0-1 1,-1-2-1,-1-1 1,0-1-1,46-35 1,-46 28-6579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24575,'0'14'0,"0"14"0,0 10 0,0 14 0,0 11 0,0 0 0,0-2 0,0-6 0,0-4 0,0-2 0,5-3 0,1-2 0,-1-7-8191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24575,'-3'0'0,"1"0"0,-1 1 0,1-1 0,-1 1 0,1-1 0,-1 1 0,1 0 0,0 0 0,-1 0 0,1 0 0,0 1 0,0-1 0,-1 0 0,1 1 0,0 0 0,1-1 0,-1 1 0,0 0 0,0 0 0,1 0 0,-1 0 0,-1 4 0,-3 5 0,1 0 0,0 0 0,-5 21 0,4-12 0,-8 30 0,1 0 0,3 1 0,3 0 0,-3 80 0,10-119 0,-1 1 0,2-1 0,0 1 0,0-1 0,1 0 0,1 0 0,6 20 0,-6-26 0,0 0 0,0 0 0,0-1 0,0 1 0,1-1 0,0 0 0,0 0 0,1 0 0,0 0 0,-1-1 0,1 0 0,1 0 0,-1 0 0,1-1 0,-1 1 0,7 1 0,-6-2 0,0 0 0,1-1 0,-1 0 0,1 0 0,0-1 0,-1 0 0,1 0 0,0 0 0,0-1 0,-1 0 0,1 0 0,0-1 0,0 0 0,-1 0 0,1-1 0,0 1 0,-1-2 0,1 1 0,-1-1 0,0 1 0,0-2 0,0 1 0,0-1 0,-1 0 0,1 0 0,-1 0 0,0-1 0,0 0 0,-1 0 0,0 0 0,1 0 0,-2-1 0,1 0 0,-1 0 0,1 0 0,-2 0 0,1 0 0,-1-1 0,0 1 0,0-1 0,-1 1 0,2-13 0,-3 15 4,1 1 0,-1-1-1,0 0 1,0 1 0,-1-1 0,1 0-1,-1 1 1,0-1 0,0 1 0,0-1-1,0 1 1,0 0 0,-1-1 0,0 1-1,1 0 1,-1 0 0,0 0 0,-1 0-1,1 0 1,0 1 0,-1-1 0,0 1-1,0-1 1,1 1 0,-1 0 0,0 0-1,-1 0 1,1 0 0,0 1 0,-1 0-1,-3-2 1,0 1-110,0 0 0,0 0 0,-1 1 0,1 0 0,-1 0 0,0 1-1,1 0 1,-1 0 0,1 0 0,-1 1 0,1 1 0,-1-1 0,-13 6 0,-20 13-6720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58 111 24575,'-1'0'0,"-1"1"0,0-1 0,1 1 0,-1-1 0,1 1 0,-1 0 0,0-1 0,1 1 0,-1 0 0,1 0 0,0 0 0,-1 0 0,1 1 0,0-1 0,0 0 0,0 0 0,0 1 0,0-1 0,0 1 0,0-1 0,0 1 0,0-1 0,1 1 0,-2 2 0,-11 42 0,8-16 0,1 1 0,1 0 0,2-1 0,1 1 0,5 37 0,-5-65 0,1 1 0,-1 0 0,1 0 0,0 0 0,0 0 0,1 0 0,-1-1 0,1 1 0,-1-1 0,1 1 0,0-1 0,1 0 0,-1 1 0,1-1 0,-1 0 0,1-1 0,0 1 0,0 0 0,0-1 0,0 0 0,0 1 0,1-1 0,-1 0 0,1-1 0,0 1 0,5 1 0,-3-2 0,0 0 0,0-1 0,0 0 0,0 0 0,0 0 0,0 0 0,0-1 0,0 0 0,-1-1 0,1 1 0,0-1 0,-1 0 0,1-1 0,-1 1 0,1-1 0,8-6 0,-6 3 0,0-1 0,-1 1 0,1-1 0,-2 0 0,1-1 0,-1 0 0,0 0 0,0 0 0,-1 0 0,-1-1 0,1 0 0,-1 0 0,-1 0 0,1-1 0,1-11 0,0-6 0,-1 0 0,-1-1 0,-1 1 0,-3-36 0,1 56 0,0-1 0,-1 1 0,0-1 0,0 1 0,-1 0 0,0 0 0,0 0 0,-1 0 0,0 0 0,0 0 0,-1 1 0,-5-10 0,5 12 0,0-1 0,-1 1 0,1 0 0,-1 0 0,1 1 0,-1-1 0,0 1 0,0 0 0,-1 0 0,1 1 0,-1-1 0,1 1 0,-1 0 0,0 1 0,0 0 0,-5-1 0,7 1 7,1 1-1,-1-1 0,1 1 0,-1 0 1,1 0-1,-1 1 0,1-1 1,-1 1-1,1-1 0,0 1 1,-1 0-1,1 0 0,0 1 0,0-1 1,-1 1-1,1 0 0,0-1 1,-2 4-1,1-2-130,1 1 0,-1-1 1,1 1-1,0 0 0,0 1 0,1-1 1,0 0-1,-1 1 0,1-1 0,1 1 1,-4 9-1,-2 19-6702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3-8191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24575,'25'1'0,"-1"-1"0,0-1 0,1-1 0,-1-2 0,0 0 0,0-1 0,-1-2 0,35-13 0,-33 9 0,-11 6 0,0-1 0,0 0 0,-1-2 0,0 1 0,0-1 0,-1-1 0,22-19 0,-33 26 0,0 1 0,0-1 0,0 0 0,0 1 0,-1-1 0,1 0 0,0 0 0,-1 0 0,1 0 0,-1 1 0,0-1 0,0 0 0,0-3 0,-5-3 0,-8 15 0,10-3 0,0 1 0,0-1 0,0 0 0,0 1 0,1 0 0,0 0 0,0-1 0,0 2 0,0-1 0,-1 8 0,-7 58 0,9-65 0,-4 39 0,3 0 0,1 0 0,7 61 0,-3-92-114,2 0 1,-1 0-1,2 0 0,0-1 0,0 0 1,2 0-1,-1-1 0,2 0 0,-1 0 1,2-1-1,18 19 0,-2-5-6712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24575,'3'1'0,"0"1"0,-1 0 0,1 1 0,-1-1 0,1 0 0,-1 1 0,0-1 0,0 1 0,0 0 0,0 0 0,0 0 0,-1 0 0,1 0 0,-1 0 0,1 3 0,13 56 0,-11-43 0,11 58 0,-11-46 0,2 0 0,1 0 0,1-1 0,2 0 0,22 46 0,-32-74 0,1 0 0,0-1 0,0 1 0,0 0 0,0-1 0,0 1 0,1-1 0,-1 0 0,0 1 0,1-1 0,-1 0 0,1 0 0,-1 0 0,4 2 0,-4-3 0,-1 0 0,1 0 0,-1 0 0,1 0 0,0 0 0,-1 0 0,1 0 0,0-1 0,-1 1 0,1 0 0,-1 0 0,1 0 0,-1-1 0,1 1 0,0 0 0,-1-1 0,1 1 0,-1-1 0,0 1 0,1 0 0,-1-1 0,1 1 0,-1-1 0,1 1 0,-1-1 0,0 1 0,0-1 0,1 0 0,3-7 0,-1-1 0,0 1 0,-1 0 0,3-16 0,13-69 0,28-128 0,-41 202 0,0 1 0,2 0 0,11-23 0,-16 37 0,0-1 0,1 0 0,0 1 0,0 0 0,0-1 0,0 1 0,1 0 0,-1 1 0,1-1 0,0 1 0,0-1 0,0 1 0,1 0 0,-1 1 0,1-1 0,9-3 0,-12 6 0,0 0 0,0 0 0,1 0 0,-1 0 0,0 0 0,0 0 0,0 1 0,0-1 0,1 1 0,-1-1 0,0 1 0,0 0 0,0 0 0,0 0 0,0 0 0,-1 0 0,1 1 0,0-1 0,0 0 0,-1 1 0,1-1 0,-1 1 0,1 0 0,-1 0 0,0-1 0,2 4 0,4 6 0,-1 1 0,0 0 0,6 15 0,-8-17 0,42 109 0,40 163 0,-77-240-1365,-3-5-5461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5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24575,'4'0'0,"12"0"0,11 0 0,15 0 0,15 0 0,1 0 0,1 0 0,-10 0-8191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24575,'80'1'0,"98"-4"0,-160 0 0,0-1 0,-1 0 0,26-11 0,-51 43 0,1-1 0,1 1 0,2 1 0,1-1 0,1 1 0,3 41 0,-1-58-114,1 0 1,0-1-1,1 1 0,0 0 0,1-1 1,0 1-1,1-1 0,1 0 0,0 0 1,0 0-1,9 14 0,15 11-6712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24575,'-18'0'0,"-1"0"0,1 2 0,-36 6 0,49-6 0,-1-1 0,1 1 0,0 0 0,0 0 0,0 0 0,1 1 0,-1 0 0,1 0 0,-1 0 0,1 0 0,0 1 0,0 0 0,0 0 0,1 0 0,-1 0 0,1 0 0,0 1 0,-3 5 0,2 1 0,-1 0 0,1 0 0,1 0 0,0 0 0,1 0 0,0 1 0,1-1 0,0 1 0,1 11 0,0-16 0,0-1 0,1 0 0,-1 0 0,1 0 0,1 0 0,-1 0 0,1 0 0,0 0 0,1 0 0,0 0 0,-1-1 0,2 0 0,-1 1 0,1-1 0,-1 0 0,1 0 0,1-1 0,6 6 0,-3-4 0,1-1 0,-1 0 0,2 0 0,-1-1 0,0 0 0,20 4 0,-24-6 0,0-1 0,0 0 0,0-1 0,0 1 0,0-1 0,0 0 0,0 0 0,0 0 0,0-1 0,0 0 0,0 0 0,0 0 0,0 0 0,0-1 0,6-3 0,-11 5 0,1 0 0,-1 0 0,0 0 0,0 0 0,0 0 0,1 0 0,-1 0 0,0 0 0,0 0 0,0-1 0,1 1 0,-1 0 0,0 0 0,0 0 0,0 0 0,0 0 0,1 0 0,-1-1 0,0 1 0,0 0 0,0 0 0,0 0 0,0 0 0,0-1 0,0 1 0,1 0 0,-1 0 0,0 0 0,0-1 0,0 1 0,0 0 0,0 0 0,0-1 0,0 1 0,0 0 0,0 0 0,0 0 0,0-1 0,0 1 0,0 0 0,0 0 0,-1-1 0,-9-1 0,-19 4 0,22 1 0,-1 0 0,1 1 0,0 0 0,0 0 0,1 0 0,-1 1 0,1 0 0,0 0 0,0 1 0,1 0 0,0 0 0,0 0 0,0 0 0,-6 12 0,3-3 0,-1 1 0,2 0 0,0 0 0,1 1 0,-6 27 0,8-25 0,0 0 0,2 1 0,-1 33 0,3-48 0,0-1 0,0 0 0,0 0 0,1 1 0,-1-1 0,1 0 0,1 0 0,-1 0 0,0 0 0,1 0 0,0 0 0,0 0 0,0 0 0,0-1 0,1 1 0,-1-1 0,1 0 0,0 0 0,0 0 0,0 0 0,0 0 0,1 0 0,6 3 0,4-1 0,-1 0 0,1-1 0,0-1 0,0 0 0,0-1 0,0-1 0,0 0 0,22-2 0,12-2 0,56-12 0,-33-1-1365,-6-2-5461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3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11 24575,'0'0'0,"0"-1"0,-1 0 0,1 1 0,0-1 0,-1 0 0,1 1 0,-1-1 0,1 1 0,-1-1 0,0 1 0,1-1 0,-1 1 0,1-1 0,-1 1 0,0-1 0,1 1 0,-1 0 0,0-1 0,0 1 0,1 0 0,-1 0 0,0-1 0,0 1 0,1 0 0,-1 0 0,0 0 0,0 0 0,1 0 0,-2 0 0,-26 0 0,27 0 0,-11 2 0,0-1 0,1 2 0,-1 0 0,0 0 0,1 1 0,-21 10 0,26-12 0,1 1 0,-1 0 0,1 1 0,0-1 0,-1 1 0,2 0 0,-1 1 0,0-1 0,1 1 0,0 0 0,0 0 0,0 0 0,1 0 0,-5 10 0,7-12 0,0 0 0,1 1 0,0-1 0,-1 1 0,1-1 0,1 0 0,-1 1 0,0-1 0,1 1 0,0-1 0,-1 0 0,1 0 0,1 1 0,-1-1 0,0 0 0,1 0 0,0 0 0,-1 0 0,1 0 0,0-1 0,1 1 0,-1-1 0,0 1 0,1-1 0,3 3 0,8 7 0,1 0 0,0-1 0,19 9 0,-31-17 0,12 5 0,0 0 0,-1 1 0,0 1 0,24 20 0,-34-25 0,0-1 0,0 1 0,0 0 0,-1 0 0,0 0 0,0 0 0,0 1 0,0-1 0,-1 1 0,0 0 0,0 0 0,-1 0 0,0 0 0,1 9 0,-1-8 0,-1 1 0,0-1 0,-1 0 0,1 1 0,-1-1 0,-1 0 0,1 0 0,-1 0 0,0 0 0,-1 0 0,0-1 0,0 1 0,0-1 0,-1 1 0,0-1 0,0 0 0,-1-1 0,0 1 0,0-1 0,0 0 0,0 0 0,-1 0 0,0-1 0,0 0 0,0 0 0,0 0 0,-1-1 0,1 0 0,-1 0 0,0-1 0,0 0 0,-9 2 0,-38 4-1365,3-5-5461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24575,'9'0'0,"3"0"-8191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43 159 24575,'1'0'0,"-1"0"0,0-1 0,0 1 0,0 0 0,0 0 0,0 0 0,0-1 0,0 1 0,0 0 0,0 0 0,0-1 0,0 1 0,0 0 0,1 0 0,-1 0 0,-1-1 0,1 1 0,0 0 0,0 0 0,0 0 0,0-1 0,0 1 0,0 0 0,0 0 0,0-1 0,0 1 0,0 0 0,0 0 0,0 0 0,-1 0 0,1-1 0,0 1 0,0 0 0,0 0 0,0 0 0,-1 0 0,1-1 0,0 1 0,0 0 0,0 0 0,-1 0 0,1 0 0,0 0 0,0 0 0,0 0 0,-1 0 0,1 0 0,0 0 0,0 0 0,0 0 0,-1 0 0,1 0 0,0 0 0,0 0 0,-1 0 0,1 0 0,0 0 0,0 0 0,0 0 0,-1 0 0,1 0 0,0 0 0,-10 15 0,5 10 0,1 1 0,1-1 0,1 1 0,2 0 0,0 0 0,8 50 0,-7-71 0,0 1 0,0-1 0,1 0 0,-1 0 0,1 0 0,0 0 0,1 0 0,-1 0 0,1-1 0,0 1 0,0-1 0,0 0 0,1 1 0,0-2 0,-1 1 0,1 0 0,1-1 0,-1 0 0,0 0 0,1 0 0,0 0 0,-1-1 0,1 0 0,0 0 0,0 0 0,1 0 0,-1-1 0,0 0 0,0 0 0,11 0 0,-5 0 0,0-1 0,-1-1 0,1 0 0,0-1 0,-1 1 0,1-2 0,-1 0 0,1 0 0,-1-1 0,0 0 0,-1-1 0,1 0 0,-1 0 0,16-13 0,-15 9 0,1-1 0,-2-1 0,1 0 0,-2 0 0,1-1 0,-2 0 0,1 0 0,-2-1 0,1 0 0,-2 0 0,0 0 0,0-1 0,-2 0 0,1 0 0,-2 0 0,0 0 0,-1-1 0,0 1 0,-1 0 0,0-1 0,-1 1 0,-1 0 0,-1 0 0,0 0 0,0 0 0,-8-18 0,9 27 0,-1 0 0,1 0 0,-1 0 0,0 0 0,0 1 0,-1 0 0,1-1 0,-1 1 0,0 0 0,0 1 0,0-1 0,-1 1 0,1 0 0,-1 0 0,0 0 0,0 1 0,0-1 0,0 1 0,0 0 0,0 1 0,-1-1 0,1 1 0,-1 0 0,1 1 0,-1-1 0,1 1 0,-1 0 0,1 0 0,-1 1 0,1 0 0,-1 0 0,1 0 0,0 1 0,-1-1 0,1 1 0,0 0 0,0 1 0,0-1 0,-8 7 0,-3 3 0,1 0 0,1 0 0,0 2 0,1 0 0,0 0 0,1 1 0,-14 23 0,12-15 0,1 1 0,1 0 0,1 1 0,-14 46 0,22-63 0,1 1 0,1-1 0,-1 1 0,1 0 0,1-1 0,0 1 0,0 0 0,0 0 0,1-1 0,1 1 0,0 0 0,0-1 0,0 0 0,1 1 0,0-1 0,1 0 0,6 10 0,-6-11 0,1 0 0,1-1 0,-1 0 0,1 0 0,0-1 0,1 1 0,-1-1 0,1 0 0,0-1 0,0 0 0,1 0 0,-1 0 0,1-1 0,0 0 0,0-1 0,0 0 0,0 0 0,12 1 0,-11-3 0,1 0 0,-1 0 0,1-1 0,0 0 0,-1 0 0,1-1 0,-1-1 0,0 1 0,0-2 0,0 1 0,0-1 0,0-1 0,-1 1 0,0-1 0,0-1 0,0 0 0,-1 0 0,13-13 0,-3 1 0,0-2 0,-1 0 0,0-1 0,-2-1 0,21-43 0,-27 49 0,-1-1 0,-1-1 0,0 1 0,-2-1 0,0 0 0,-1 0 0,-1 0 0,0-1 0,-1 1 0,-1 0 0,-4-26 0,-3 22 0,7 22 0,0 0 0,0 0 0,-1-1 0,1 1 0,0 0 0,0 0 0,0 0 0,-1 0 0,1 0 0,0 0 0,0 0 0,0 0 0,0 0 0,-1 0 0,1 0 0,0 0 0,0 0 0,0 0 0,-1 0 0,1 0 0,0 0 0,0 0 0,0 0 0,-1 0 0,1 0 0,0 0 0,0 0 0,0 0 0,0 1 0,-1-1 0,1 0 0,0 0 0,0 0 0,0 0 0,0 0 0,0 0 0,-1 1 0,1-1 0,0 0 0,0 0 0,0 0 0,0 0 0,0 1 0,0-1 0,0 0 0,0 0 0,0 1 0,-2 3 0,0 1 0,0 0 0,1 0 0,0 0 0,-2 9 0,0 14 0,2 1 0,0-1 0,2 0 0,1 1 0,1-1 0,2 0 0,0 0 0,2 0 0,1-1 0,1 0 0,2-1 0,0 0 0,2 0 0,26 38 0,-33-56-170,-1 0-1,2-1 0,-1 0 1,1 0-1,0 0 0,1-1 1,15 10-1,11 2-6655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2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24575,'1'2'0,"1"0"0,0 0 0,0 0 0,-1 0 0,2 0 0,-1 0 0,0-1 0,0 1 0,0-1 0,4 2 0,2 2 0,13 12 0,0 2 0,-1 1 0,-1 0 0,26 36 0,-3-4 0,-39-48 0,0 0 0,1-1 0,-1 1 0,1-1 0,7 5 0,-10-7 0,0-1 0,-1 1 0,1-1 0,0 0 0,0 1 0,-1-1 0,1 0 0,0 0 0,0 0 0,0 1 0,0-1 0,-1 0 0,1 0 0,0 0 0,0 0 0,0 0 0,0-1 0,0 1 0,-1 0 0,1 0 0,0-1 0,0 1 0,0 0 0,-1-1 0,1 1 0,0-1 0,-1 1 0,1-1 0,0 1 0,-1-1 0,1 1 0,0-1 0,-1 0 0,1 1 0,-1-1 0,1 0 0,-1 1 0,0-1 0,1 0 0,-1 0 0,1-1 0,3-10 0,0 0 0,-1 0 0,0 0 0,-1 0 0,0-1 0,-1-22 0,5-27 0,6-20-25,-8 41-422,3 0 1,15-52-1,-6 52-6379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5:3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24575,'0'5'0,"0"5"0,4 3 0,3 6 0,3 2 0,1 0 0,8-2 0,0 4 0,1-2 0,-2 6 0,5 1 0,7-2 0,0 2 0,-7-3-8191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24575,'37'21'0,"-12"-13"0,1-1 0,-1-1 0,1-1 0,41 2 0,111-5 0,-116-2 0,0 0 0,116-3 0,-171 3 0,1-1 0,-1 1 0,0-2 0,1 1 0,-1-1 0,0 0 0,8-4 0,-13 5 0,-1 1 0,1-1 0,-1 0 0,0 0 0,1 0 0,-1 0 0,0 0 0,0 0 0,0 0 0,0-1 0,0 1 0,0 0 0,0-1 0,0 1 0,0 0 0,-1-1 0,1 1 0,-1-1 0,1 1 0,-1-1 0,1 1 0,-1-1 0,0 0 0,0 1 0,0-1 0,0 1 0,0-1 0,0 0 0,0 1 0,0-1 0,-1 1 0,1-1 0,0 1 0,-1-1 0,0 1 0,1-1 0,-1 1 0,-1-2 0,-4-7 0,0 0 0,-1 1 0,0 0 0,-1 0 0,0 1 0,-1 0 0,1 0 0,-2 1 0,1 0 0,-15-8 0,15 10 0,9 5 0,-1-1 0,1 1 0,-1 0 0,0-1 0,1 1 0,-1 0 0,1-1 0,-1 1 0,1 0 0,-1-1 0,1 1 0,-1-1 0,1 1 0,-1-1 0,1 1 0,0-1 0,-1 0 0,1 1 0,0-1 0,-1 1 0,1-1 0,0 0 0,0 1 0,0-1 0,-1 0 0,1 1 0,0-2 0,1 1 0,0 1 0,-1-1 0,1 1 0,0-1 0,0 1 0,-1-1 0,1 1 0,0-1 0,0 1 0,0 0 0,0-1 0,0 1 0,0 0 0,0 0 0,-1 0 0,1 0 0,1 0 0,56 0 0,-48 0 0,9 1 0,13-1 0,44 7 0,-67-5 0,-1-1 0,1 1 0,-1 1 0,0 0 0,0 0 0,0 0 0,0 1 0,0 0 0,-1 1 0,8 5 0,-13-9 0,-1 1 0,1-1 0,0 1 0,-1-1 0,0 1 0,1 0 0,-1 0 0,0 0 0,0-1 0,0 1 0,0 0 0,0 0 0,0 0 0,-1 0 0,1 1 0,-1-1 0,1 0 0,-1 0 0,0 0 0,0 0 0,0 0 0,0 1 0,0-1 0,0 0 0,-1 0 0,1 0 0,-1 0 0,1 0 0,-1 0 0,0 0 0,0 0 0,0 0 0,0 0 0,-1 2 0,-5 6 0,-1 0 0,0-1 0,0 0 0,-17 15 0,18-18 0,-29 24 40,-48 32-1,21-18-1483,27-17-5382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24575,'2'-3'0,"0"0"0,-1 0 0,1 1 0,1-1 0,-1 1 0,0 0 0,1-1 0,-1 1 0,1 0 0,-1 1 0,1-1 0,0 0 0,0 1 0,0-1 0,0 1 0,0 0 0,0 0 0,0 0 0,1 1 0,-1-1 0,0 1 0,0-1 0,1 1 0,4 1 0,-2-1 0,1 0 0,-1 1 0,1 0 0,-1 1 0,0-1 0,0 1 0,0 0 0,0 1 0,0-1 0,0 1 0,8 6 0,-4-2 0,-2 1 0,1 1 0,-1-1 0,0 1 0,-1 1 0,9 12 0,31 67 0,-37-67 0,1-1 0,1 0 0,28 38 0,-38-56 0,1 0 0,-1 0 0,1 0 0,0-1 0,1 1 0,-1-1 0,0 1 0,1-1 0,-1 0 0,1 0 0,6 2 0,-8-4 0,0 0 0,0 1 0,0-1 0,0 0 0,-1 0 0,1-1 0,0 1 0,0 0 0,0-1 0,0 1 0,-1-1 0,1 1 0,0-1 0,0 0 0,-1 0 0,1 1 0,0-1 0,-1-1 0,1 1 0,-1 0 0,0 0 0,1 0 0,-1-1 0,0 1 0,0-1 0,2-1 0,20-31 0,-2-1 0,-1 0 0,-2-2 0,20-56 0,-33 82-227,0 0-1,0 0 1,1 0-1,1 1 1,11-15-1,9-4-6598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114 167 24575,'0'-2'0,"0"1"0,0 0 0,0-1 0,0 1 0,-1 0 0,1 0 0,-1 0 0,1-1 0,-1 1 0,1 0 0,-1 0 0,0 0 0,1 0 0,-1 0 0,0 0 0,0 0 0,0 0 0,0 0 0,0 0 0,0 0 0,0 1 0,0-1 0,0 0 0,0 1 0,0-1 0,0 1 0,-1-1 0,1 1 0,-2-1 0,1 1 0,0-1 0,0 1 0,0 0 0,0 0 0,0 0 0,0 0 0,1 0 0,-1 0 0,0 0 0,0 1 0,0-1 0,0 0 0,0 1 0,0 0 0,0 0 0,1-1 0,-1 1 0,0 0 0,-1 2 0,-2 2 0,1-1 0,1 1 0,-1 0 0,1 1 0,0-1 0,0 1 0,1-1 0,-1 1 0,1 0 0,1 0 0,-1 0 0,-1 10 0,0 9 0,-2 41 0,5-49 0,0 0 0,1-1 0,0 1 0,8 30 0,-8-42 0,0 0 0,1-1 0,0 1 0,-1-1 0,2 0 0,-1 1 0,1-1 0,-1 0 0,1 0 0,0 0 0,0-1 0,1 1 0,-1-1 0,1 0 0,0 0 0,0 0 0,0 0 0,0-1 0,0 1 0,0-1 0,7 2 0,0-1 0,-1 0 0,1-1 0,-1-1 0,1 0 0,0 0 0,0-1 0,0 0 0,-1-1 0,1 0 0,0-1 0,-1 0 0,1-1 0,11-4 0,-14 4 0,-1 0 0,1-1 0,0 0 0,-1 0 0,0-1 0,0 0 0,0 0 0,-1 0 0,1-1 0,-1 0 0,-1 0 0,1-1 0,-1 0 0,0 0 0,-1 0 0,1 0 0,4-14 0,-3 5 0,-2 0 0,0-1 0,0 1 0,-2-1 0,0 0 0,-1 0 0,0 0 0,-2 0 0,0 0 0,-1 0 0,0 0 0,-9-28 0,9 37 0,-1 0 0,0-1 0,0 2 0,-1-1 0,0 0 0,0 1 0,-1 0 0,0-1 0,0 2 0,-1-1 0,0 1 0,0 0 0,0 0 0,-1 1 0,1-1 0,-2 1 0,1 1 0,0 0 0,-1 0 0,0 0 0,0 1 0,0 0 0,0 0 0,0 1 0,-1 0 0,-16-1 0,20 3 0,-1 0 0,1 0 0,-1 0 0,1 1 0,-1 0 0,1 0 0,0 0 0,0 1 0,-1 0 0,1 0 0,0 0 0,0 0 0,1 1 0,-9 5 0,6-2 0,1 0 0,-1 1 0,1-1 0,0 1 0,1 0 0,0 1 0,0-1 0,-5 11 0,1 3 0,1-1 0,1 1 0,0 0 0,2 0 0,0 1 0,-2 35 0,6-41 0,0 1 0,0-1 0,2 1 0,4 31 0,-4-43 0,1 0 0,-1-1 0,1 1 0,0 0 0,0-1 0,1 1 0,-1-1 0,1 0 0,0 1 0,0-1 0,0-1 0,1 1 0,-1 0 0,1-1 0,0 0 0,0 0 0,0 0 0,0 0 0,1-1 0,5 3 0,2 0-114,0-1 1,0-1-1,1 1 0,-1-2 0,1 0 1,0-1-1,0 0 0,0 0 0,0-2 1,0 0-1,18-3 0,0-4-6712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0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24575,'0'5'0,"0"6"0,0 10 0,0 6 0,9-1 0,3 4 0,-1 6 0,-1 1 0,-4 4 0,-6-5 0,-9-9 0,-11-8 0,-3-9-8191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24575,'0'-5'0,"0"-14"0,0-15 0,0 9 0,0 27 0,0 17 0,0 15 0,9 15 0,3 9 0,9-5 0,1-4 0,5 1 0,4-10 0,5-11 0,-4-10-8191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18 138 24575,'-1'-1'0,"0"1"0,0-1 0,0 1 0,0-1 0,1 1 0,-1-1 0,0 0 0,0 1 0,0-1 0,1 0 0,-1 1 0,0-1 0,1 0 0,-1 0 0,1 0 0,-1 0 0,1 0 0,-1 0 0,1 0 0,-1 0 0,1 0 0,0 0 0,0 0 0,0 0 0,-1 0 0,1-1 0,-2-28 0,4 26 0,-1 0 0,1 0 0,0 0 0,0 1 0,1-1 0,-1 1 0,1-1 0,-1 1 0,1 0 0,0 0 0,0 0 0,0 1 0,1-1 0,-1 1 0,1-1 0,0 1 0,-1 0 0,1 0 0,0 1 0,0-1 0,0 1 0,5-1 0,10-3 0,1 0 0,0 1 0,25-1 0,-34 4 0,-1 0 0,1 1 0,0 1 0,0 0 0,-1 0 0,1 1 0,-1 0 0,21 7 0,-25-6 0,1 0 0,-1 1 0,0-1 0,0 1 0,-1 1 0,1-1 0,-1 1 0,0 0 0,0 0 0,0 0 0,-1 1 0,0-1 0,0 1 0,6 12 0,4 14 0,-1 0 0,-2 1 0,-1 0 0,9 62 0,6 142 0,-24-217 0,5 166 0,-4-108 0,-1-235 0,-5-80 0,4 232 0,-1 1 0,1-1 0,-1 1 0,0-1 0,0 1 0,0 0 0,-1-1 0,0 1 0,0 0 0,0 0 0,0 0 0,0 0 0,-6-6 0,6 9 0,0 0 0,1-1 0,-1 1 0,0 0 0,0 0 0,0 0 0,0 1 0,0-1 0,0 0 0,0 1 0,0-1 0,0 1 0,-1 0 0,1 0 0,0 0 0,0 0 0,0 0 0,0 0 0,0 0 0,-1 1 0,1-1 0,0 1 0,0 0 0,0-1 0,0 1 0,0 0 0,0 0 0,1 0 0,-4 3 0,-13 8 0,1 2 0,0 0 0,1 0 0,0 2 0,-15 19 0,-14 15 0,-2-3 0,-56 73 0,90-98-1365,7-4-5461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24575,'-2'65'0,"0"-29"0,1-1 0,2 1 0,1-1 0,10 48 0,-10-76 0,1 0 0,-1 0 0,2-1 0,-1 1 0,1-1 0,-1 0 0,2 0 0,-1 0 0,1 0 0,0-1 0,0 0 0,0 0 0,1 0 0,-1 0 0,1-1 0,1 0 0,-1 0 0,0-1 0,1 0 0,0 0 0,0-1 0,0 1 0,0-1 0,0-1 0,0 1 0,0-1 0,1-1 0,10 1 0,-8-1 0,0 0 0,0-1 0,0 0 0,0 0 0,-1-1 0,1-1 0,0 1 0,-1-2 0,1 1 0,-1-1 0,0 0 0,0-1 0,-1 0 0,0-1 0,1 0 0,-2 0 0,1 0 0,-1-1 0,0 0 0,9-12 0,-10 9 7,-1 0 0,0 0 0,0 0 0,-1-1 0,0 0 1,-1 1-1,0-1 0,-1-1 0,0 1 0,-1 0 0,0 0 0,0-1 0,-2 1 0,1 0 0,-1-1 0,-5-17 0,2 14-131,0-1 0,-2 1 1,0 0-1,0 1 0,-1-1 0,-1 1 1,0 1-1,-1-1 0,-1 2 0,0-1 1,-12-11-1,-11-7-6702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24575,'0'5'0,"4"6"0,11 10 0,8 11 0,-1 0-8191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24575,'0'-1'0,"0"1"0,0-1 0,0 1 0,0-1 0,0 1 0,0-1 0,0 0 0,0 1 0,0-1 0,0 1 0,0-1 0,1 1 0,-1-1 0,0 1 0,0-1 0,0 1 0,1-1 0,-1 1 0,0-1 0,1 1 0,-1-1 0,0 1 0,1-1 0,0 1 0,10 4 0,11 21 0,-21-24 0,16 24 0,-2 0 0,0 1 0,15 38 0,-17-33 0,3 0 0,23 35 0,-38-63 0,1 0 0,1 0 0,-1 0 0,0 0 0,1-1 0,-1 1 0,1-1 0,0 0 0,0 0 0,0 0 0,0 0 0,0 0 0,0-1 0,1 1 0,3 1 0,-4-3 0,0 0 0,-1 0 0,1 0 0,-1 0 0,1 0 0,0-1 0,-1 1 0,1-1 0,-1 0 0,1 0 0,-1 1 0,0-2 0,1 1 0,-1 0 0,0 0 0,0-1 0,0 1 0,0-1 0,0 0 0,0 1 0,0-1 0,1-2 0,5-6 0,-1 1 0,0-1 0,-1 0 0,0 0 0,-1 0 0,0-1 0,3-11 0,23-86 0,-24 81 0,-7 27-5,6-23-448,1 1-1,12-28 1,-1 16-6373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24575,'-2'0'0,"1"1"0,-1-1 0,1 1 0,-1 0 0,1 0 0,0-1 0,-1 1 0,1 0 0,0 0 0,-1 0 0,1 0 0,0 0 0,0 1 0,0-1 0,0 0 0,0 0 0,0 1 0,1-1 0,-2 3 0,-15 32 0,16-34 0,-4 13 0,0 0 0,1-1 0,1 1 0,0 1 0,1-1 0,0 0 0,1 1 0,1-1 0,2 20 0,-1-30 0,-1 0 0,1 0 0,0 0 0,0 0 0,1 0 0,-1-1 0,1 1 0,0 0 0,1-1 0,-1 1 0,1-1 0,0 0 0,0 0 0,0 0 0,0 0 0,1-1 0,0 1 0,-1-1 0,1 0 0,1 0 0,-1 0 0,0-1 0,1 1 0,-1-1 0,1 0 0,0 0 0,-1-1 0,1 1 0,0-1 0,0 0 0,9 0 0,-10-1 0,1 0 0,-1 0 0,0 0 0,0-1 0,0 0 0,0 0 0,0 0 0,0 0 0,0-1 0,0 1 0,-1-1 0,1 0 0,-1 0 0,1 0 0,-1-1 0,0 1 0,1-1 0,-1 0 0,0 0 0,-1 0 0,1 0 0,-1 0 0,1-1 0,-1 1 0,0-1 0,0 1 0,-1-1 0,3-5 0,1-6 0,0 0 0,0-1 0,-2 1 0,0-1 0,2-31 0,-5 42 0,0-1 0,0 1 0,0 0 0,-1 0 0,1 0 0,-1-1 0,-1 1 0,1 0 0,-1 0 0,1 0 0,-1 1 0,-1-1 0,1 0 0,-1 1 0,0-1 0,0 1 0,0 0 0,0 0 0,-1 0 0,0 1 0,0-1 0,0 1 0,0 0 0,0 0 0,-1 0 0,1 0 0,-1 1 0,0 0 0,1 0 0,-1 0 0,0 1 0,0-1 0,-1 1 0,1 0 0,0 1 0,0-1 0,0 1 0,-1 0 0,-7 1 0,8 0-227,-1 0-1,1 0 1,-1 0-1,1 1 1,-9 3-1,-20 14-6598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6:5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24575,'0'19'0,"1"1"0,1 0 0,1-1 0,1 0 0,0 0 0,2 0 0,9 24 0,-10-32 0,0 0 0,1-1 0,0 1 0,1-1 0,0 0 0,1-1 0,0 1 0,0-2 0,1 1 0,0-1 0,0 0 0,21 12 0,-27-18 0,0-1 0,1 1 0,-1-1 0,1 1 0,-1-1 0,1 0 0,0 0 0,-1-1 0,1 1 0,0-1 0,-1 0 0,1 0 0,0 0 0,-1 0 0,1-1 0,0 0 0,5-1 0,-3 0 0,0-1 0,0 0 0,-1 0 0,0 0 0,1-1 0,-1 0 0,0 0 0,-1 0 0,8-8 0,0-2 0,-2-1 0,1 0 0,-2 0 0,0-1 0,-1-1 0,9-24 0,-11 24 24,-1-1 0,-1 0 0,0 0 0,1-24 0,-5 32-173,1 0 1,-2 0-1,1 1 1,-1-1-1,-1 0 1,0 1-1,0-1 1,-1 1-1,-6-16 1,-3 4-6678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24575,'-1'29'0,"-1"7"0,2 1 0,1 0 0,8 45 0,-8-77 0,0-1 0,1 0 0,-1 0 0,1 0 0,1 0 0,-1 0 0,0 0 0,1-1 0,0 1 0,0-1 0,0 1 0,0-1 0,0 0 0,1 0 0,-1-1 0,1 1 0,0-1 0,0 0 0,0 0 0,0 0 0,0 0 0,0-1 0,0 1 0,1-1 0,-1 0 0,8 0 0,-2 0 0,-1 0 0,0-1 0,0 0 0,0-1 0,1 0 0,-1-1 0,0 0 0,0 0 0,-1 0 0,1-1 0,0-1 0,9-5 0,-9 4 0,-1 0 0,0-1 0,0 0 0,0-1 0,-1 0 0,0 0 0,-1 0 0,1-1 0,-1 0 0,7-13 0,-4 3 0,0-1 0,-2 0 0,11-37 0,-18 56 0,0-1 0,0 1 0,0 0 0,0 0 0,0 0 0,0 0 0,0-1 0,0 1 0,0 0 0,0 0 0,0 0 0,0-1 0,0 1 0,0 0 0,0 0 0,0 0 0,0 0 0,1 0 0,-1-1 0,0 1 0,0 0 0,0 0 0,0 0 0,0 0 0,0 0 0,0-1 0,1 1 0,-1 0 0,0 0 0,0 0 0,0 0 0,0 0 0,1 0 0,-1 0 0,0 0 0,0 0 0,0 0 0,0 0 0,1 0 0,-1 0 0,0 0 0,0 0 0,0 0 0,1 0 0,-1 0 0,0 0 0,7 10 0,5 28 0,-8-26 0,11 29-682,28 52-1,-23-55-6143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24575,'-10'174'0,"-18"13"0,-60 332 0,85-506-75,-6 24-183,1 0 0,2 1 0,2 1 0,1 43 0,7-45-6568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62 24575,'-1'-1'0,"0"-1"0,0 0 0,0 0 0,0 1 0,-1-1 0,1 1 0,0-1 0,-1 1 0,1 0 0,-1-1 0,0 1 0,1 0 0,-1 0 0,0 0 0,0 0 0,-3-1 0,-6-4 0,5 2 0,0 0 0,0 0 0,0 1 0,-1 0 0,0 0 0,1 1 0,-1 0 0,0 0 0,0 0 0,0 1 0,-11-1 0,15 2 0,-1 1 0,0-1 0,1 0 0,-1 1 0,0 0 0,1 0 0,-1 0 0,0 1 0,1-1 0,0 1 0,-1-1 0,1 1 0,0 0 0,0 1 0,0-1 0,0 0 0,0 1 0,1 0 0,-1 0 0,1-1 0,0 1 0,0 1 0,-3 4 0,3-3 0,0 0 0,0 0 0,1 0 0,-1 0 0,1 0 0,1 0 0,-1 0 0,1 0 0,-1 1 0,2-1 0,-1 0 0,1 0 0,-1 0 0,1 1 0,1-1 0,-1 0 0,1 0 0,0-1 0,0 1 0,0 0 0,1 0 0,-1-1 0,1 0 0,0 1 0,0-1 0,1 0 0,0-1 0,-1 1 0,1-1 0,0 1 0,1-1 0,-1 0 0,0-1 0,1 1 0,0-1 0,7 3 0,-10-5 0,-1 1 0,1-1 0,-1 0 0,1 1 0,-1-1 0,1 1 0,-1-1 0,1 1 0,-1 0 0,0 0 0,1 0 0,-1-1 0,0 1 0,0 0 0,0 0 0,0 1 0,0-1 0,0 0 0,0 0 0,1 2 0,-1 1 0,-1-1 0,0 0 0,0 0 0,0 1 0,0-1 0,0 0 0,-1 0 0,0 1 0,0 3 0,-1-2 0,1 0 0,1 0 0,-1 1 0,1-1 0,0 1 0,0-1 0,1 0 0,-1 1 0,1-1 0,0 0 0,1 0 0,0 1 0,-1-1 0,1 0 0,1-1 0,-1 1 0,1 0 0,0-1 0,0 1 0,0-1 0,1 0 0,-1 0 0,1 0 0,7 6 0,-1-4 0,0 1 0,0-2 0,0 1 0,0-2 0,1 1 0,0-1 0,0-1 0,0 0 0,0 0 0,23 1 0,-11-2-273,-1-1 0,1-1 0,-1-1 0,29-4 0,-19-3-6553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0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24575,'0'-2'0,"1"-24"0,2 19 0,3 15 0,0 6 0,1 0 0,0 0 0,1-1 0,1 0 0,0 0 0,1-1 0,19 20 0,-25-28 0,1 0 0,-1-1 0,0 1 0,1-1 0,0 0 0,0 0 0,0-1 0,0 0 0,0 1 0,0-2 0,1 1 0,-1 0 0,0-1 0,1 0 0,0-1 0,-1 1 0,1-1 0,-1 0 0,1 0 0,0-1 0,-1 0 0,1 0 0,-1 0 0,11-4 0,-10 2 0,0 0 0,-1 0 0,1-1 0,-1 0 0,0 0 0,0-1 0,0 1 0,-1-1 0,0 0 0,1 0 0,-2-1 0,1 1 0,-1-1 0,1 1 0,-2-1 0,1 0 0,-1-1 0,0 1 0,3-12 0,-1-5 0,0 1 0,-2 0 0,0-1 0,-3-29 0,1 50 0,-1 4 0,0 14 0,0 26 0,3-24 0,1 0 0,1 0 0,1-1 0,0 0 0,2 0 0,-1 0 0,2-1 0,13 20 0,-7-13 0,2-1 0,0-1 0,1-1 0,1 0 0,21 16 0,-33-31-151,-1 0-1,1-1 0,0 0 0,1 0 1,-1 0-1,1-1 0,-1 0 1,11 3-1,7-2-6674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24575,'-7'1'0,"1"0"0,0 0 0,-1 1 0,1-1 0,0 1 0,0 1 0,0-1 0,0 1 0,1 0 0,-1 1 0,1-1 0,0 1 0,0 0 0,0 1 0,0-1 0,1 1 0,0 0 0,0 0 0,-4 6 0,-7 10 0,1 1 0,1 1 0,-13 32 0,20-40 0,0 0 0,1 0 0,0 0 0,1 1 0,-3 31 0,6-42 0,1-1 0,0 0 0,0 0 0,0 0 0,0 0 0,1 0 0,-1 0 0,1 0 0,0 0 0,0 0 0,1 0 0,-1 0 0,1 0 0,0-1 0,0 1 0,0-1 0,1 1 0,-1-1 0,1 0 0,0 0 0,-1 0 0,1 0 0,1-1 0,-1 1 0,0-1 0,1 0 0,-1 1 0,5 0 0,13 4 0,0-1 0,1-1 0,-1 0 0,1-2 0,0-1 0,0-1 0,0 0 0,1-2 0,34-5 0,-50 4 0,0 0 0,0-1 0,0 0 0,0 0 0,-1 0 0,0-1 0,1 0 0,-2 0 0,1-1 0,0 1 0,-1-1 0,0-1 0,0 1 0,0-1 0,-1 0 0,0 0 0,0 0 0,0 0 0,4-12 0,-3 7 0,0 0 0,-1 0 0,-1-1 0,0 0 0,0 0 0,-1 0 0,-1 0 0,0 0 0,0 0 0,-1 0 0,-2-13 0,0 18 0,1 1 0,-1-1 0,0 1 0,-1-1 0,1 1 0,-1 0 0,0 0 0,-1 0 0,0 0 0,0 0 0,0 1 0,0 0 0,-1 0 0,0 0 0,0 0 0,0 1 0,-1 0 0,1 0 0,-1 0 0,0 1 0,0 0 0,-1 0 0,1 1 0,0-1 0,-1 1 0,0 1 0,-12-3 0,6 2 0,0 1 0,0 0 0,1 1 0,-1 0 0,0 1 0,0 1 0,1 0 0,-1 0 0,0 1 0,1 1 0,0 0 0,0 1 0,0 0 0,-13 8 0,13-4 0,0-1 0,1 2 0,0-1 0,1 1 0,0 1 0,1 0 0,0 0 0,1 1 0,0 0 0,0 1 0,2 0 0,-1 0 0,2 0 0,0 0 0,-6 23 0,10-27 0,-1 0 0,1 0 0,0-1 0,0 1 0,1 0 0,1 0 0,-1 0 0,2 0 0,-1-1 0,1 1 0,0-1 0,1 1 0,0-1 0,0 0 0,1 0 0,0 0 0,0 0 0,1 0 0,0-1 0,0 0 0,1 0 0,0-1 0,0 1 0,1-1 0,-1-1 0,14 9 0,-4-4 0,2-1 0,-1-1 0,1-1 0,0 0 0,1-2 0,-1 0 0,1-1 0,0 0 0,0-2 0,1 0 0,-1-1 0,0-2 0,1 1 0,-1-2 0,32-7 0,-39 5 0,-1-1 0,0 0 0,-1 0 0,1-1 0,-1 0 0,0-1 0,-1 0 0,1-1 0,-1 0 0,-1 0 0,0-1 0,0 0 0,-1 0 0,0-1 0,0 0 0,7-17 0,-5 8 0,0 0 0,-2-1 0,-1 0 0,0 0 0,-2-1 0,0 1 0,-1-1 0,0-27 0,-7 111 0,2-43 0,0-1 0,1 1 0,1 0 0,1 0 0,1-1 0,0 1 0,2-1 0,6 20 0,19 18-1365,6-6-5461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24575,'1'0'0,"1"1"0,-1-1 0,0 1 0,1-1 0,-1 1 0,0-1 0,1 1 0,-1 0 0,0-1 0,0 1 0,0 0 0,1 0 0,-1 0 0,0 0 0,0 0 0,0 0 0,1 3 0,15 23 0,-14-21 0,40 84 0,-35-68 0,1-1 0,1-1 0,1 0 0,1 0 0,1-1 0,19 22 0,-30-38 0,0-1 0,0 1 0,1-1 0,-1 0 0,1 0 0,0 0 0,-1 0 0,1 0 0,0-1 0,0 1 0,0-1 0,0 0 0,1 0 0,-1 0 0,0 0 0,0-1 0,1 1 0,-1-1 0,0 0 0,0 0 0,1 0 0,-1 0 0,0-1 0,1 1 0,-1-1 0,0 0 0,0 0 0,0 0 0,0 0 0,1-1 0,-2 1 0,1-1 0,0 0 0,0 1 0,0-1 0,-1-1 0,3-2 0,5-4 0,0-2 0,-1 1 0,-1-1 0,0-1 0,0 1 0,-1-1 0,10-23 0,-10 17-136,-1-1-1,0 0 1,-1 0-1,-1 0 1,-1-1-1,0 0 1,-2 1-1,0-1 0,-3-23 1,-3-1-6690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24575,'0'-4'0,"10"7"0,2 12 0,0 9 0,-3 14 0,-2 14 0,-3 2 0,-1 3 0,-2-6 0,-1-1 0,-1 0 0,10-4 0,2-1 0,5-7 0,-1-12-8191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27 24575,'0'-1'0,"0"0"0,0 0 0,0 0 0,0 0 0,0 0 0,0 0 0,0 0 0,-1 0 0,1 0 0,0 0 0,0 0 0,-1 0 0,1 0 0,-1 0 0,1 0 0,-1 1 0,1-1 0,-1 0 0,0 0 0,1 0 0,-1 1 0,0-1 0,1 0 0,-1 1 0,0-1 0,-2 0 0,2 0 0,-1 1 0,0-1 0,0 1 0,0 0 0,0 0 0,0 0 0,0 0 0,0 0 0,0 0 0,0 1 0,0-1 0,-3 2 0,-3 1 0,0 0 0,0 0 0,1 1 0,0 0 0,-11 8 0,4 0 0,0 1 0,1 1 0,1 0 0,1 1 0,0 0 0,1 0 0,0 1 0,-7 18 0,6-10 0,1-1 0,2 2 0,0-1 0,1 1 0,-4 36 0,10-53 0,1 0 0,0 0 0,0 0 0,1-1 0,0 1 0,0 0 0,1 0 0,0 0 0,0-1 0,1 1 0,0-1 0,0 0 0,1 0 0,0 0 0,0 0 0,1 0 0,-1-1 0,2 0 0,-1 0 0,1 0 0,-1-1 0,1 0 0,13 9 0,-4-5 0,-1-1 0,1 0 0,0-1 0,1-1 0,0 0 0,0-1 0,0-1 0,0 0 0,1-2 0,24 2 0,-38-3 0,1-1 0,-1 1 0,1-1 0,0 0 0,-1-1 0,1 1 0,-1 0 0,1-1 0,-1 0 0,1 0 0,-1 0 0,1 0 0,-1-1 0,0 1 0,0-1 0,0 0 0,0 0 0,0 0 0,0 0 0,0 0 0,-1-1 0,1 1 0,-1-1 0,1 0 0,-1 0 0,0 0 0,0 0 0,-1 0 0,1 0 0,0 0 0,-1 0 0,0-1 0,0 1 0,0-1 0,0 1 0,-1-1 0,1 1 0,-1-1 0,0-6 0,1 3 0,-1 0 0,0 0 0,0 0 0,0 0 0,-1 0 0,0 0 0,-1 0 0,1 0 0,-2 0 0,1 0 0,0 1 0,-1-1 0,-1 1 0,1-1 0,-1 1 0,-6-8 0,3 7 0,-1-1 0,0 2 0,0-1 0,-1 1 0,1 0 0,-1 1 0,0 0 0,-1 0 0,0 1 0,-17-5 0,15 5 20,0 0 0,-1 1 0,1 1 0,-1 0 0,-19-1 0,27 3-98,1 1 0,-1-1 0,0 1-1,1-1 1,-1 1 0,1 1 0,-1-1 0,1 1 0,0-1-1,0 1 1,-1 0 0,1 1 0,0-1 0,1 1 0,-1 0-1,0 0 1,1 0 0,-5 5 0,-15 26-6748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58 24575,'-1'20'0,"-1"0"0,-6 27 0,-2 16 0,10-62 0,-2 21 0,0 0 0,2 0 0,0-1 0,5 29 0,-4-44 0,0 0 0,1-1 0,-1 1 0,1-1 0,0 1 0,1-1 0,-1 0 0,1 0 0,0 0 0,1 0 0,-1 0 0,1-1 0,0 1 0,0-1 0,0 0 0,1-1 0,-1 1 0,1-1 0,0 1 0,0-1 0,6 2 0,-3-2 0,-1 0 0,1-1 0,0 0 0,0 0 0,0-1 0,0 0 0,1-1 0,-1 1 0,0-1 0,0-1 0,0 0 0,0 0 0,0-1 0,0 0 0,0 0 0,0 0 0,0-1 0,-1-1 0,0 1 0,1-1 0,-1 0 0,-1-1 0,1 0 0,-1 0 0,1 0 0,-1-1 0,-1 0 0,1 0 0,-1 0 0,0-1 0,-1 1 0,1-1 0,3-11 0,15-59 0,-17 52 0,-4 20 0,-2 8 0,-1 8 0,1 1 0,-1-1 0,2 1 0,0-1 0,0 1 0,1-1 0,6 19 0,-6-26 0,0 1 0,0-1 0,1 1 0,-1-1 0,1 0 0,0 0 0,1 0 0,-1 0 0,1 0 0,-1-1 0,1 0 0,0 0 0,0 0 0,1 0 0,-1 0 0,1-1 0,-1 0 0,1 0 0,0 0 0,6 1 0,12 2 0,-1 0 0,1-2 0,0-1 0,-1 0 0,1-2 0,0-1 0,45-7 0,-64 7 0,1 0 0,-1-1 0,0 1 0,0-1 0,0 0 0,0-1 0,0 1 0,0-1 0,0 1 0,-1-1 0,0 0 0,1 0 0,-1-1 0,0 1 0,0-1 0,-1 1 0,1-1 0,-1 0 0,0 0 0,0 0 0,0 0 0,-1-1 0,1 1 0,0-6 0,2-7 0,-2 1 0,0 0 0,0-1 0,-2 1 0,-2-24 0,1 28-72,-1 0 1,0 0-1,-1 1 0,-1-1 0,0 1 0,0 0 0,-1 0 0,0 0 1,-1 1-1,-1-1 0,1 2 0,-1-1 0,-1 1 0,0 0 0,0 0 1,-1 1-1,0 0 0,-10-6 0,-30-20-6754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14 0,0 18 0,0 10 0,0-3-8191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24575,'-8'1'0,"0"0"0,0 0 0,0 1 0,-1 0 0,2 0 0,-1 0 0,0 1 0,0 1 0,1-1 0,0 1 0,0 1 0,-7 5 0,-10 8 0,-41 42 0,56-51 0,-10 10 0,1 1 0,0 1 0,1 0 0,2 1 0,-23 42 0,33-53 0,0 0 0,1 0 0,0 1 0,0 0 0,1-1 0,1 1 0,0 1 0,0-1 0,2 0 0,-1 0 0,1 0 0,1 1 0,1-1 0,-1 0 0,5 15 0,-3-20 0,0 0 0,0 0 0,1 0 0,0 0 0,0-1 0,1 0 0,-1 1 0,1-2 0,1 1 0,-1 0 0,1-1 0,0 0 0,0-1 0,1 1 0,-1-1 0,1 0 0,0-1 0,0 0 0,12 4 0,-5-2 0,1-1 0,0 0 0,0-1 0,0-1 0,0 0 0,0-1 0,0-1 0,1-1 0,16-2 0,-26 3 0,-1-1 0,0 0 0,0-1 0,0 1 0,0-1 0,-1 0 0,1 0 0,0 0 0,-1-1 0,1 0 0,-1 0 0,0 0 0,0 0 0,0-1 0,0 1 0,-1-1 0,1 0 0,-1 0 0,0-1 0,0 1 0,-1 0 0,1-1 0,-1 0 0,0 1 0,0-1 0,-1 0 0,1 0 0,-1 0 0,1-6 0,-1 2 0,-1-1 0,0 1 0,0-1 0,-1 1 0,0-1 0,0 1 0,-1 0 0,0 0 0,-1 0 0,0 0 0,0 0 0,-1 0 0,0 1 0,-1-1 0,-6-8 0,4 8 12,-2-1 0,1 1 0,-1 0 0,0 1 0,-1 0 0,0 1 0,0 0 0,0 0 0,-17-7 0,22 12-77,0-1 1,-1 1-1,1 0 1,0 1-1,0-1 1,-1 1-1,1 0 0,-1 0 1,1 1-1,-1 0 1,0 0-1,1 0 1,-1 0-1,1 1 0,-1 0 1,1 0-1,0 1 1,-1-1-1,1 1 1,0 0-1,0 1 1,-9 5-1,-7 11-6761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 24575,'-48'-1'0,"21"0"0,-46 3 0,67-2 0,-1 1 0,1 0 0,-1 1 0,1-1 0,-1 1 0,1 1 0,0-1 0,0 1 0,0 0 0,0 1 0,-9 6 0,12-7 0,0-1 0,1 1 0,-1 0 0,1-1 0,0 1 0,0 0 0,0 1 0,0-1 0,0 0 0,1 0 0,0 1 0,-1-1 0,1 1 0,1-1 0,-1 1 0,0-1 0,1 1 0,0-1 0,-1 1 0,1 0 0,1-1 0,-1 1 0,1 0 0,-1-1 0,1 1 0,0-1 0,0 1 0,1-1 0,-1 0 0,1 1 0,-1-1 0,1 0 0,0 0 0,0 0 0,1 0 0,-1-1 0,0 1 0,1 0 0,0-1 0,0 0 0,0 0 0,0 1 0,0-2 0,0 1 0,0 0 0,0-1 0,5 2 0,11 3 0,24 10 0,-42-15 0,0-1 0,1 1 0,-1 0 0,0 0 0,0 0 0,0 0 0,0 0 0,0 0 0,1 0 0,-2 0 0,1 0 0,0 1 0,0-1 0,0 0 0,-1 1 0,1-1 0,0 0 0,-1 1 0,1-1 0,-1 1 0,0-1 0,1 1 0,-1-1 0,0 3 0,-2 3 0,1 1 0,-2-1 0,1-1 0,-1 1 0,0 0 0,0-1 0,-6 10 0,-3 5 0,1-2 0,2 0 0,0 1 0,1 0 0,1 1 0,1 0 0,1 0 0,1 0 0,0 1 0,0 26 0,4-44 0,1-1 0,-1 1 0,1-1 0,-1 1 0,1-1 0,0 1 0,1-1 0,-1 0 0,0 1 0,1-1 0,0 0 0,0 0 0,0 0 0,0 0 0,0 0 0,0-1 0,1 1 0,0-1 0,-1 0 0,1 1 0,0-1 0,0 0 0,0-1 0,0 1 0,0 0 0,1-1 0,-1 0 0,0 0 0,1 0 0,4 1 0,11 1 0,-1 0 0,1-2 0,-1 0 0,30-3 0,-33 2 0,4-2-227,-1 0-1,1-1 1,-1 0-1,0-2 1,24-9-1,-8 1-6598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24575,'0'9'0,"0"13"0,0 6 0,0 8 0,0 3 0,0 8 0,0 6 0,0-2 0,0-1 0,10-8 0,2-3 0,4-7 0,0-10-8191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0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314 128 24575,'0'-4'0,"0"-1"0,0 0 0,0 0 0,-1 0 0,1 1 0,-1-1 0,0 0 0,-1 1 0,1-1 0,-1 1 0,0-1 0,0 1 0,0 0 0,-1-1 0,1 1 0,-1 1 0,0-1 0,0 0 0,-1 1 0,1-1 0,-1 1 0,0 0 0,0 0 0,0 1 0,0-1 0,0 1 0,0 0 0,-1 0 0,1 0 0,-1 0 0,1 1 0,-6-1 0,3 0 0,-1 0 0,1 0 0,-1 0 0,0 1 0,1 1 0,-1-1 0,0 1 0,0 0 0,1 1 0,-1 0 0,0 0 0,1 1 0,-1 0 0,1 0 0,-1 1 0,1 0 0,0 0 0,0 1 0,1-1 0,-1 2 0,1-1 0,-1 1 0,1 0 0,1 0 0,-1 0 0,1 1 0,0 0 0,-8 12 0,11-15 0,1 0 0,0 0 0,-1 0 0,1 1 0,0-1 0,0 0 0,1 1 0,-1-1 0,1 1 0,0-1 0,0 1 0,0-1 0,0 1 0,0-1 0,1 1 0,0-1 0,-1 0 0,1 1 0,1-1 0,-1 0 0,0 0 0,1 1 0,0-1 0,-1 0 0,1-1 0,0 1 0,1 0 0,-1 0 0,0-1 0,4 3 0,7 7 0,0-1 0,1-1 0,0-1 0,28 15 0,-14-10 0,-1-1 0,-2 2 0,32 21 0,-51-31 0,-1-1 0,1 1 0,-1 0 0,0 0 0,0 1 0,0 0 0,-1-1 0,0 1 0,0 1 0,0-1 0,-1 1 0,0-1 0,0 1 0,2 11 0,-4-15 0,0 1 0,-1-1 0,1 1 0,-1 0 0,0-1 0,0 1 0,-1 0 0,1-1 0,-1 1 0,0 0 0,0-1 0,0 1 0,0-1 0,0 0 0,-1 1 0,0-1 0,1 0 0,-4 4 0,1-2 0,0-1 0,0 0 0,-1 0 0,0 0 0,0 0 0,0-1 0,0 0 0,0 0 0,-1 0 0,-6 2 0,-8 1 0,-1 0 0,1-1 0,-1-1 0,-1-1 0,-24 1 0,-12-3-1365,7-2-5461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24575,'-3'2'0,"1"0"0,-1 0 0,0 0 0,0 1 0,1-1 0,0 1 0,-1 0 0,1 0 0,0-1 0,0 1 0,1 1 0,-1-1 0,1 0 0,-1 0 0,1 1 0,-1 4 0,-11 59 0,13-65 0,-6 53 0,3-1 0,2 0 0,3 1 0,2-1 0,2 0 0,3 0 0,2-1 0,35 103 0,-26-85 91,-15-50-576,0-1-1,10 25 1,-1-18-6341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36.7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461 202 24575,'-1'9'0,"0"0"0,0-1 0,-1 1 0,-5 15 0,1-1 0,-11 33 0,-2 0 0,-2-1 0,-31 56 0,-97 149 0,110-196 0,-62 105 0,95-158 0,5-8 0,0 0 0,0 0 0,-1 0 0,1-1 0,-1 1 0,1-1 0,-1 1 0,0-1 0,0 1 0,0-1 0,-1 0 0,1 0 0,0 0 0,-4 2 0,5-4 0,1 0 0,0 0 0,-1 0 0,1 0 0,0 0 0,-1 0 0,1 0 0,0 0 0,-1-1 0,1 1 0,0 0 0,0 0 0,-1 0 0,1 0 0,0-1 0,0 1 0,-1 0 0,1 0 0,0-1 0,0 1 0,-1 0 0,1 0 0,0-1 0,0 1 0,0 0 0,0-1 0,-1 1 0,1 0 0,0-1 0,0 1 0,0 0 0,0 0 0,0-1 0,0 1 0,0 0 0,0-1 0,0 1 0,0-1 0,0 1 0,0 0 0,0-1 0,0 1 0,0 0 0,0 0 0,1-1 0,-1 1 0,5-22 0,19-25 0,1 0 0,2 1 0,48-60 0,-25 36 0,140-263 0,-110 183 0,-56 102 0,-2 0 0,19-63 0,-39 107 0,-1 0 0,1 0 0,-1 0 0,1 0 0,1 0 0,-1 0 0,0 1 0,1-1 0,0 1 0,0 0 0,0 0 0,0 0 0,0 0 0,1 0 0,7-4 0,-9 6 0,1 0 0,-1 0 0,1 1 0,-1-1 0,1 1 0,0-1 0,-1 1 0,1 0 0,-1 0 0,1 0 0,0 0 0,-1 1 0,1-1 0,-1 1 0,1-1 0,-1 1 0,1 0 0,-1 0 0,1 0 0,-1 0 0,0 1 0,1-1 0,-1 1 0,0-1 0,0 1 0,0 0 0,0 0 0,1 2 0,13 13 0,-1 1 0,-1 1 0,-1 0 0,-1 1 0,13 28 0,-1 4 0,18 60 0,61 276 0,-83-301 0,60 213 0,-78-292-195,0 0 0,1 0 0,0 0 0,1 0 0,0-1 0,7 11 0,3-3-6631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37.0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53 24575,'14'0'0,"14"0"0,6 0 0,12 0 0,6 0 0,14-9 0,14-3 0,11 1 0,9 1 0,-4 4 0,-18 2-8191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37.7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513 0 24575,'-17'0'0,"-88"4"0,92-2 0,1 0 0,-1 0 0,1 1 0,0 1 0,0 0 0,-13 7 0,3 2 0,0 0 0,1 2 0,1 1 0,1 0 0,0 2 0,1 0 0,1 1 0,0 0 0,2 2 0,0 0 0,1 0 0,2 2 0,0-1 0,1 1 0,1 1 0,-8 30 0,16-45 0,0 0 0,0-1 0,0 1 0,1 0 0,1 0 0,0 0 0,0 0 0,0 0 0,1 0 0,1 0 0,-1 0 0,6 13 0,-5-16 0,1 0 0,0 0 0,1 0 0,0 0 0,0-1 0,0 1 0,0-1 0,1 0 0,0 0 0,0-1 0,0 0 0,0 1 0,1-2 0,0 1 0,0-1 0,0 0 0,7 3 0,1-1 0,0 0 0,1-1 0,0-1 0,0 0 0,0-1 0,22 0 0,-26-1 0,0-2 0,0 1 0,1-1 0,-1-1 0,0 0 0,0-1 0,0 0 0,-1-1 0,15-6 0,-21 8 0,-1-1 0,1 1 0,-1-1 0,1 0 0,-1 0 0,0 0 0,0 0 0,0 0 0,-1-1 0,1 1 0,-1-1 0,0 0 0,0 0 0,0 1 0,0-1 0,-1-1 0,0 1 0,1 0 0,-2 0 0,1 0 0,0-1 0,-1 1 0,0-1 0,0 1 0,0 0 0,0-1 0,-1 1 0,0 0 0,0 0 0,-2-6 0,1 1 0,-1 0 0,0 0 0,-1 0 0,0 0 0,-1 1 0,0-1 0,0 1 0,0 1 0,-1-1 0,0 1 0,-1 0 0,-14-12 0,10 12-72,-2 0 1,1 1-1,-1 0 0,0 1 0,0 0 0,0 1 0,0 0 0,-1 1 1,0 1-1,0 0 0,1 1 0,-1 1 0,0 0 0,0 1 0,0 0 1,0 1-1,1 0 0,-16 6 0,0 6-6754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38.1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24575,'0'5'0,"0"6"0,0 10 0,0 15 0,0 12 0,0 10 0,0 10 0,0-3 0,0-2 0,0-8 0,0 0 0,9 1 0,3-10-8191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38.6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401 0 24575,'-1'11'0,"0"0"0,-1 0 0,0 0 0,0-1 0,-1 1 0,-1-1 0,0 0 0,0 0 0,-1 0 0,0 0 0,-1-1 0,-13 16 0,-6 6 0,-2-2 0,-33 29 0,56-55 0,-20 20 0,0-2 0,-1-1 0,-2-1 0,-28 17 0,51-35 0,0 1 0,0 0 0,0-1 0,0 0 0,0 0 0,0 0 0,-1 0 0,1-1 0,0 1 0,-7-2 0,10 1 0,0 0 0,0 0 0,0 0 0,0 0 0,0-1 0,1 1 0,-1 0 0,0-1 0,0 1 0,0-1 0,0 1 0,1-1 0,-1 1 0,0-1 0,1 1 0,-1-1 0,0 0 0,1 0 0,-1 1 0,0-2 0,1 1 0,-1-1 0,1 1 0,-1 0 0,1-1 0,0 1 0,0-1 0,0 1 0,0-1 0,0 1 0,0 0 0,0-1 0,1 1 0,-1-1 0,0 1 0,1 0 0,-1-1 0,2-1 0,1-4 0,1-1 0,1 1 0,0-1 0,0 1 0,0 1 0,0-1 0,1 1 0,0 0 0,1 0 0,0 1 0,-1-1 0,2 2 0,10-7 0,-1 2 0,-1 1 0,1 1 0,0 1 0,1 0 0,25-4 0,-34 9 0,0-1 0,0 1 0,1 1 0,-1 0 0,0 0 0,1 1 0,-1 0 0,0 1 0,0-1 0,1 2 0,16 6 0,-19-6 0,-1 1 0,1 0 0,-1 0 0,0 1 0,0 0 0,0 0 0,0 0 0,-1 0 0,0 1 0,0 0 0,0 0 0,-1 1 0,0-1 0,0 1 0,3 8 0,3 15 0,-1 0 0,10 62 0,-11-47 0,2 7-1365,-3-8-5461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39.3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44 24575,'5'38'0,"14"112"0,-18-107 0,-1-28 0,0-1 0,1 1 0,0-1 0,1 0 0,7 25 0,-9-39 0,0 0 0,0 0 0,0 0 0,1 0 0,-1 1 0,0-1 0,0 0 0,0 0 0,0 0 0,0 0 0,0 0 0,0 0 0,0 0 0,0 1 0,0-1 0,0 0 0,0 0 0,1 0 0,-1 0 0,0 0 0,0 0 0,0 0 0,0 0 0,0 0 0,0 0 0,0 0 0,1 0 0,-1 0 0,0 0 0,0 0 0,0 0 0,0 0 0,0 0 0,1 0 0,-1 0 0,0 0 0,0 0 0,0 0 0,0 0 0,0 0 0,0 0 0,1 0 0,-1 0 0,0 0 0,0 0 0,0 0 0,0 0 0,0 0 0,0 0 0,8-9 0,5-17 0,-11 22 0,38-76 0,100-147 0,-138 224 0,1-1 0,-1 1 0,1 0 0,-1 0 0,1 1 0,0-1 0,0 1 0,0-1 0,1 1 0,-1 0 0,1 0 0,-1 0 0,1 1 0,-1-1 0,1 1 0,0 0 0,0 0 0,6-1 0,-7 2 0,1 1 0,-1-1 0,0 1 0,0-1 0,0 1 0,0 0 0,0 0 0,0 1 0,0-1 0,0 0 0,0 1 0,0 0 0,-1 0 0,1 0 0,-1 0 0,1 0 0,-1 0 0,0 1 0,0-1 0,0 1 0,0 0 0,0-1 0,1 4 0,9 16 0,-2 0 0,0 0 0,-2 1 0,0 0 0,-1 1 0,6 45 0,3 148 0,-17 44 0,1-249-108,-1-10 34,1 1 0,0 0 0,0-1 0,-1 1 0,2-1 0,-1 1 0,0-1 0,0 1 0,1-1 0,-1 1 1,1-1-1,0 1 0,0-1 0,0 1 0,0-1 0,3 4 0,7-2-6752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39.6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24575,'0'4'0,"0"7"0,0 10 0,0 15 0,0 11 0,0 12 0,0 8 0,0-6-8191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40.2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300 34 24575,'-1'-2'0,"0"0"0,-1 0 0,1 0 0,-1-1 0,1 1 0,-1 0 0,0 1 0,0-1 0,0 0 0,0 1 0,0-1 0,0 1 0,-1-1 0,1 1 0,0 0 0,-1 0 0,1 0 0,-1 0 0,1 1 0,-1-1 0,1 0 0,-1 1 0,1 0 0,-1 0 0,0 0 0,1 0 0,-1 0 0,1 0 0,-1 1 0,1-1 0,-5 2 0,-1 1 0,0 0 0,0 0 0,0 0 0,1 1 0,0 0 0,0 0 0,0 1 0,-11 9 0,3 1 0,1 1 0,0 1 0,1 0 0,1 1 0,1 0 0,0 1 0,2 0 0,0 0 0,1 1 0,1 0 0,1 1 0,0 0 0,2 0 0,-4 40 0,8-53 0,-1 0 0,1 0 0,1 0 0,-1 0 0,1 0 0,1 0 0,0 0 0,0 0 0,0-1 0,1 1 0,0-1 0,1 0 0,-1 0 0,1 0 0,1 0 0,-1 0 0,1-1 0,0 0 0,8 7 0,-6-7 0,1 0 0,0 0 0,0-1 0,1 0 0,-1 0 0,1-1 0,0 0 0,0 0 0,0-1 0,1-1 0,-1 1 0,1-2 0,-1 1 0,1-1 0,14-1 0,-19 0 0,1-1 0,-1 1 0,1-1 0,-1-1 0,0 1 0,0-1 0,0 0 0,0 0 0,0 0 0,0-1 0,0 1 0,-1-1 0,1-1 0,-1 1 0,0-1 0,5-4 0,-7 5 0,1 1 0,-1-1 0,0 0 0,0 0 0,0 0 0,-1 0 0,1 0 0,-1-1 0,1 1 0,-1 0 0,0-1 0,0 1 0,-1-1 0,1 1 0,-1-1 0,0 1 0,0-1 0,0 0 0,0 1 0,0-1 0,-1 1 0,0-1 0,0 1 0,0-1 0,-2-5 0,-1 2-47,0 0 0,-1 0 0,0 1 0,0 0 0,0 0 0,-1 0 0,0 0 0,0 1 0,0 0-1,-1 0 1,0 1 0,0-1 0,0 2 0,0-1 0,0 1 0,-1 0 0,0 0 0,1 1 0,-1 0 0,0 1 0,0-1 0,0 2-1,0-1 1,-1 1 0,1 0 0,0 1 0,0 0 0,-15 3 0,-16 15-6779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41.0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306 94 24575,'0'-4'0,"-1"0"0,0 0 0,0 0 0,0 0 0,-1 0 0,1 0 0,-1 0 0,0 1 0,0-1 0,0 1 0,-1-1 0,1 1 0,-1 0 0,0 0 0,0 0 0,0 0 0,0 0 0,0 1 0,-1-1 0,1 1 0,-1 0 0,-6-3 0,6 3 0,0 0 0,-1 0 0,1 0 0,-1 0 0,1 1 0,-1 0 0,0 0 0,1 0 0,-1 0 0,0 1 0,0 0 0,0 0 0,0 0 0,1 0 0,-1 1 0,0 0 0,0 0 0,1 0 0,-5 3 0,4-1 0,0 0 0,1 1 0,0 0 0,0 0 0,0 0 0,0 1 0,1-1 0,0 1 0,0 0 0,0 0 0,0 0 0,1 0 0,0 0 0,0 1 0,0-1 0,1 1 0,-1-1 0,1 8 0,-2 6 0,1 1 0,1 0 0,3 38 0,-2-52 0,0 0 0,1 0 0,0 0 0,0 0 0,1 0 0,0 0 0,0 0 0,0 0 0,0-1 0,1 1 0,0-1 0,0 1 0,1-1 0,-1 0 0,1-1 0,0 1 0,0 0 0,1-1 0,0 0 0,-1 0 0,1-1 0,1 1 0,-1-1 0,0 0 0,1 0 0,-1-1 0,1 0 0,10 3 0,-11-3 0,0-1 0,0 0 0,0 0 0,0 0 0,0-1 0,0 0 0,0 1 0,1-2 0,8 0 0,-13-2 0,-6 1 0,-1 2 0,0 0 0,1 0 0,-1 0 0,1 0 0,-1 1 0,0 0 0,1 0 0,0 1 0,-1 0 0,1 0 0,0 0 0,0 0 0,0 1 0,-9 6 0,0 0 0,0 1 0,1 1 0,-22 23 0,25-22 0,0 0 0,2 1 0,-1 0 0,2 1 0,-1 0 0,2 0 0,0 0 0,1 1 0,0 0 0,1 0 0,1 0 0,0 0 0,0 21 0,3-28 0,0-1 0,0 1 0,1-1 0,0 1 0,0-1 0,1 1 0,0-1 0,0 0 0,1 0 0,0 0 0,0 0 0,7 10 0,-6-11 0,0-2 0,1 1 0,0 0 0,-1-1 0,1 0 0,1 0 0,-1-1 0,1 1 0,-1-1 0,1 0 0,0-1 0,0 1 0,0-1 0,0 0 0,1-1 0,10 2 0,22 1-273,-1-3 0,0-1 0,1-1 0,69-13 0,-62 6-6553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41.4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0 24575,'0'9'0,"0"13"0,-9 6 0,-3 14 0,0 12 0,3 6 0,2 8 0,8 5 0,3-1 0,0 2 0,1-3 0,8-4 0,2-9 0,2-15 0,0-4 0,5-10 0,-1-9-8191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24575,'-6'1'0,"0"0"0,0 1 0,0-1 0,0 1 0,0 0 0,0 1 0,0-1 0,1 1 0,-1 0 0,1 1 0,0-1 0,0 1 0,0 0 0,1 0 0,-6 7 0,6-8 0,1 0 0,0 0 0,0 1 0,1-1 0,-1 1 0,1 0 0,0-1 0,0 1 0,0 0 0,0 0 0,1 1 0,-1-1 0,1 0 0,0 0 0,0 1 0,1-1 0,-1 1 0,1-1 0,0 0 0,1 1 0,0 8 0,1-10 0,-1 0 0,1-1 0,0 1 0,0 0 0,0 0 0,1-1 0,-1 1 0,1-1 0,-1 0 0,1 0 0,0 0 0,-1 0 0,1 0 0,0-1 0,0 1 0,1-1 0,-1 0 0,0 0 0,0 0 0,1 0 0,6 0 0,8 2 0,1-1 0,31-1 0,-37-1 0,10 0 0,17 0 0,-39 1 0,-1-1 0,1 0 0,-1 0 0,0 0 0,1 0 0,-1 0 0,0 1 0,0-1 0,1 0 0,-1 0 0,0 1 0,0-1 0,1 0 0,-1 0 0,0 1 0,0-1 0,1 0 0,-1 1 0,0-1 0,0 0 0,0 1 0,0-1 0,0 0 0,1 1 0,-1-1 0,0 0 0,0 1 0,0-1 0,0 0 0,0 1 0,0-1 0,0 1 0,0-1 0,0 0 0,-1 1 0,1-1 0,0 0 0,0 1 0,0-1 0,0 0 0,-1 1 0,-6 14 0,-24 25 0,20-28 0,2 1 0,0 0 0,-12 21 0,19-29 0,0-1 0,0 1 0,1-1 0,-1 1 0,1 0 0,0 0 0,1 0 0,-1 0 0,1 0 0,0 0 0,0 0 0,0-1 0,1 1 0,0 0 0,2 8 0,-1-8 0,-1 0 0,1-1 0,0 0 0,1 1 0,-1-1 0,1 0 0,0 0 0,0 0 0,0-1 0,0 1 0,1-1 0,0 1 0,7 4 0,-3-3 0,0-1 0,-1 0 0,2-1 0,-1 0 0,0 0 0,1-1 0,10 2 0,7 0 0,0-2 0,1-1 0,-1-1 0,31-5 0,83-19 54,-76 11-1473,-23 5-5407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42.0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425 25 24575,'-1'-1'0,"1"-1"0,-1 1 0,0 0 0,0 0 0,0 0 0,0 0 0,0 0 0,0 0 0,-1 0 0,1 1 0,0-1 0,0 0 0,-1 1 0,1-1 0,0 1 0,-1-1 0,1 1 0,-1 0 0,1-1 0,0 1 0,-1 0 0,1 0 0,-3 0 0,2 0 0,-14-4 0,-1 2 0,1 0 0,-1 1 0,0 1 0,0 1 0,-27 3 0,39-3 0,1 0 0,-1 0 0,1 1 0,0-1 0,-1 1 0,1 0 0,0 0 0,0 0 0,0 1 0,0-1 0,1 1 0,-1 0 0,1 0 0,0 0 0,-1 1 0,1-1 0,1 1 0,-1 0 0,1-1 0,-1 1 0,1 0 0,0 1 0,0-1 0,1 0 0,-1 1 0,1-1 0,0 0 0,0 1 0,0 7 0,1-8 0,0 0 0,0 0 0,0 0 0,1 0 0,-1 0 0,1 0 0,0 0 0,0-1 0,0 1 0,1 0 0,0 0 0,-1-1 0,5 7 0,-1-4 0,0 1 0,0-1 0,1 0 0,0-1 0,0 1 0,9 5 0,3 1 0,1-1 0,0-1 0,0-1 0,27 9 0,66 26 0,-100-38 0,0 1 0,0 0 0,-1 0 0,0 1 0,0 1 0,17 18 0,-26-26 0,-1 1 0,1 0 0,0 0 0,-1 0 0,1 0 0,-1 0 0,0 1 0,0-1 0,0 0 0,0 1 0,0-1 0,0 0 0,-1 1 0,1-1 0,-1 1 0,1-1 0,-1 1 0,0-1 0,0 1 0,0-1 0,-1 4 0,0-3 0,0 0 0,-1 0 0,1 0 0,-1 0 0,0-1 0,0 1 0,0 0 0,0-1 0,0 1 0,0-1 0,-1 0 0,1 0 0,-1 0 0,-3 2 0,-11 6 0,-1 0 0,0-2 0,-1 0 0,-25 7 0,32-11 0,-17 4 27,0-1 0,-1-1 1,-53 4-1,-90-8-1167,157-2 806,-32-1-6492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44.4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1 111 24575,'1180'0'0,"-996"14"0,-17 0 0,329-13 0,-230-3 0,-73-11 0,-31 0 0,-14 13 0,59-2 0,-162-4 0,51-13 0,-54 9 0,67-6 0,193 15 0,16-1 0,-142-24 0,-114 15 0,88-6 0,325 16 0,-220 3 0,1217-2 0,-1214 15 0,-5-1 0,604-15-1365,-813 1-5461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4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24575,'1'-4'0,"0"0"0,1 0 0,0 0 0,0 1 0,0-1 0,0 0 0,0 1 0,1 0 0,2-4 0,6-8 0,26-45 0,-2-2 0,-3-1 0,29-83 0,-50 112 0,-4 24 0,-4 16 0,-1 21 0,-2-27 0,-1 130 0,-1-47 0,11 103 0,5-15-1365,-12-118-5461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4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24575,'10'0'0,"20"0"0,16 0 0,13 0 0,10 0 0,3 0 0,-2 0 0,-8 0 0,-5 0 0,-4 0 0,-10 4 0,-9 2 0,-9 0-8191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4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1416 136 24575,'-8'-1'0,"-1"-1"0,1 0 0,0 0 0,0-1 0,0 0 0,0 0 0,1-1 0,-1 0 0,-8-6 0,-29-14 0,5 8 0,0 2 0,-2 1 0,0 2 0,0 2 0,-80-6 0,-271 17 0,378-1 0,-1 1 0,1 0 0,-1 1 0,1 1 0,0 0 0,1 1 0,-1 1 0,-21 11 0,19-7 0,1 1 0,1 0 0,0 1 0,1 1 0,0 0 0,-19 25 0,-20 28 0,2 2 0,-71 131 0,113-179 0,0 1 0,1 0 0,1 0 0,2 1 0,0 0 0,1 0 0,-2 37 0,5 11 0,8 77 0,-5-118 0,1-1 0,0 0 0,2 0 0,1 0 0,1 0 0,1-1 0,22 48 0,-20-57 0,0 0 0,1-1 0,0 0 0,2 0 0,0-1 0,0-1 0,2-1 0,0 0 0,1 0 0,20 13 0,8 1 0,1-1 0,85 36 0,-67-37 0,-4-2 0,90 26 0,-97-37 0,2 2 0,1-3 0,0-2 0,85 5 0,-72-15 0,98-12 0,-126 6 0,-1-1 0,0-3 0,68-25 0,-72 21 0,-1-1 0,62-38 0,-85 45 0,0 0 0,0-1 0,-1 0 0,0 0 0,-1-1 0,0-1 0,-1 0 0,0 0 0,0 0 0,-1-1 0,9-19 0,-4 1 0,7-12 0,-2-1 0,-2-1 0,-1 0 0,13-90 0,-21 73 0,-3-1 0,-3 1 0,-11-94 0,8 129 0,-2 1 0,-1-1 0,-1 1 0,-1 1 0,-1-1 0,-1 1 0,-2 1 0,0 0 0,-1 0 0,-32-39 0,36 50 0,0 1 0,-1 0 0,-1 0 0,1 2 0,-2-1 0,1 1 0,-2 1 0,1 0 0,-1 1 0,0 0 0,0 1 0,-1 0 0,-19-5 0,-23-3-120,-100-20 373,131 30-553,1 1 1,-1 2-1,0 0 1,-34 4-1,18 3-6526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5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753 114 24575,'0'-4'0,"0"0"0,0 0 0,-1 0 0,1 1 0,-1-1 0,0 0 0,0 1 0,0-1 0,0 0 0,-1 1 0,1-1 0,-1 1 0,0 0 0,-3-5 0,1 5 0,1-1 0,-1 1 0,0-1 0,-1 2 0,1-1 0,0 0 0,-1 1 0,1-1 0,-1 1 0,-6-1 0,-9-3 0,1 1 0,0 1 0,-1 1 0,0 1 0,1 0 0,-1 2 0,0 0 0,0 1 0,-34 7 0,37-5 0,1 1 0,0 0 0,0 1 0,1 1 0,-1 1 0,2 0 0,-1 1 0,1 0 0,0 1 0,0 1 0,1 0 0,-12 12 0,21-17 0,0-1 0,0 1 0,0 0 0,0 0 0,1 0 0,0 1 0,0-1 0,1 1 0,-1-1 0,1 1 0,1 0 0,-1 0 0,1 0 0,0 0 0,0 0 0,0 0 0,1 8 0,1-7 0,0 0 0,1 0 0,0-1 0,0 1 0,0-1 0,1 1 0,0-1 0,0 0 0,0 0 0,1 0 0,0 0 0,0-1 0,0 0 0,1 1 0,7 5 0,46 42 0,47 45 0,-90-81 0,-1-1 0,-1 2 0,-1 0 0,18 31 0,-15-16 0,-1 0 0,-1 1 0,-2 0 0,-1 0 0,-2 1 0,5 49 0,-11-60 0,-1 0 0,-1 0 0,-1 0 0,-1 1 0,-1-1 0,-1 0 0,-2-1 0,0 1 0,-1-1 0,-14 30 0,7-26 0,-1-1 0,-1 0 0,-2-2 0,0 0 0,-1-1 0,-2-1 0,0 0 0,-1-2 0,-1 0 0,-1-2 0,-1-1 0,0-1 0,-51 25 0,64-36 0,1-1 0,-1 0 0,0 0 0,0-1 0,0-1 0,0 0 0,-20 1 0,29-3 0,-1 0 0,0 0 0,1-1 0,-1 1 0,1-1 0,-1 0 0,1 0 0,-1 0 0,1 0 0,0-1 0,-1 1 0,1-1 0,0 0 0,0 0 0,0 0 0,0 0 0,1-1 0,-1 1 0,0-1 0,1 0 0,0 0 0,0 1 0,0-1 0,0-1 0,0 1 0,0 0 0,1 0 0,0-1 0,-2-3 0,2 0 0,-1 1 0,1-1 0,0 0 0,0 0 0,1 0 0,0 0 0,0 0 0,1 1 0,0-1 0,0 0 0,1 0 0,-1 0 0,2 1 0,-1-1 0,1 1 0,0 0 0,0 0 0,0 0 0,1 0 0,0 0 0,0 1 0,1-1 0,-1 1 0,1 0 0,0 1 0,7-6 0,0 1 0,0 0 0,1 1 0,0 0 0,0 1 0,1 0 0,0 1 0,0 1 0,0 0 0,1 1 0,0 1 0,17-3 0,-15 5 0,1 1 0,0 0 0,0 1 0,0 1 0,-1 1 0,1 0 0,-1 2 0,23 8 0,11 7 0,66 39 0,-76-36 0,1-2 0,74 25 0,-84-38-682,42 6-1,-25-8-6143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5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24575,'550'0'0,"-542"0"0,-4 0 0,1 1 0,-1-1 0,0-1 0,0 1 0,1 0 0,-1-1 0,0 0 0,0 0 0,0 0 0,1 0 0,5-4 0,-10 5 0,0 0 0,1 0 0,-1 0 0,0-1 0,0 1 0,1 0 0,-1 0 0,0-1 0,0 1 0,1 0 0,-1 0 0,0-1 0,0 1 0,0 0 0,1-1 0,-1 1 0,0 0 0,0-1 0,0 1 0,0 0 0,0-1 0,0 1 0,0 0 0,1-1 0,-1 1 0,0 0 0,0-1 0,-1 1 0,1 0 0,0-1 0,0 1 0,0 0 0,0-1 0,0 1 0,0 0 0,0-1 0,-1 1 0,-13-10 0,-19 0 0,28 9 0,1 0 0,-1 1 0,1 0 0,-1 0 0,1 0 0,-1 0 0,1 1 0,-1-1 0,1 1 0,0 0 0,-1 1 0,1-1 0,0 1 0,0 0 0,0 0 0,0 0 0,-4 3 0,3 0 0,1-1 0,-1 0 0,1 1 0,0 0 0,1 0 0,-1 0 0,1 0 0,0 1 0,1-1 0,-1 1 0,-2 7 0,-1 9 0,1 1 0,1 0 0,2 0 0,0 0 0,1 37 0,1-44-85,1 18 193,6 47 0,-6-72-258,1 1 1,0-1-1,1 0 1,0 1-1,1-1 0,-1-1 1,2 1-1,-1 0 1,11 12-1,7 3-6676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67 24575,'-2'0'0,"1"0"0,0 1 0,-1-1 0,1 0 0,-1 1 0,1-1 0,0 1 0,-1 0 0,1-1 0,0 1 0,-1 0 0,1 0 0,0 0 0,0 0 0,0 0 0,0 0 0,0 0 0,0 0 0,0 0 0,0 0 0,0 1 0,1-1 0,-1 0 0,0 1 0,0 1 0,-10 40 0,10-40 0,0 6 0,0-1 0,0 0 0,0 0 0,1 0 0,0 1 0,1-1 0,0 0 0,0 0 0,1 0 0,5 15 0,-5-17 0,1-1 0,0 1 0,0-1 0,0 0 0,1 0 0,0-1 0,0 1 0,0-1 0,0 1 0,1-1 0,-1 0 0,1-1 0,0 1 0,0-1 0,12 5 0,-3-2 0,1-1 0,0-1 0,0 0 0,0-1 0,0 0 0,0-1 0,1-1 0,16-1 0,-22 0 0,-1 0 0,1-1 0,0-1 0,0 1 0,-1-2 0,1 1 0,-1-1 0,0-1 0,1 0 0,-2 0 0,1 0 0,0-1 0,12-10 0,-16 10 0,-1 0 0,1 0 0,-1-1 0,0 1 0,-1-1 0,1 0 0,-1 0 0,0 0 0,-1 0 0,1 0 0,-1-1 0,-1 1 0,1-1 0,-1 1 0,0-1 0,-1 0 0,1-6 0,-1 7 0,0 0 0,-1 0 0,0 0 0,1 1 0,-2-1 0,1 0 0,-1 1 0,0-1 0,0 1 0,0-1 0,-1 1 0,0 0 0,0 0 0,0 0 0,-1 1 0,0-1 0,1 1 0,-2-1 0,-7-5 0,-7-3-455,-1 2 0,-42-18 0,13 11-6371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5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24575,'0'4'0,"0"12"0,0 11 0,0 10 0,0 9 0,0 5 0,-4-6 0,-2-15 0,0-13-8191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5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24575,'0'-6'0,"0"1"0,0 0 0,1 0 0,0 0 0,0 0 0,1 0 0,-1 0 0,1 0 0,0 0 0,0 0 0,1 1 0,-1-1 0,1 1 0,0 0 0,0 0 0,1 0 0,-1 0 0,1 0 0,0 1 0,0-1 0,0 1 0,0 0 0,1 1 0,-1-1 0,6-2 0,2 0 0,1 0 0,0 1 0,0 1 0,0 0 0,0 0 0,0 1 0,1 1 0,18 0 0,-28 1 0,0 0 0,0 1 0,0-1 0,0 1 0,0 0 0,-1 0 0,1 1 0,0-1 0,-1 0 0,1 1 0,-1 0 0,1 0 0,-1 0 0,0 1 0,0-1 0,0 1 0,0-1 0,0 1 0,-1 0 0,1 0 0,-1 0 0,0 1 0,0-1 0,0 0 0,0 1 0,0-1 0,-1 1 0,0 0 0,0 0 0,0-1 0,1 6 0,1 12 0,0 1 0,-1 0 0,-1 0 0,-3 30 0,2-36 0,-3 40 0,0-30 0,2-1 0,1 1 0,0 0 0,2-1 0,1 1 0,13 49 0,-13-68-72,0 0 0,1-1 0,0 1 0,1-1 0,-1 1 0,1-2 0,0 1 0,1 0 1,-1-1-1,1 0 0,12 8 0,-11-8-430,20 16-6324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24575,'-13'21'0,"0"-1"0,-1-1 0,-1 0 0,-1-1 0,-36 32 0,-1 1 0,-134 129 0,161-159 0,12-10 0,0 1 0,-23 26 0,37-37 0,-1-1 0,0 1 0,0 0 0,0 0 0,1 0 0,-1 0 0,1 0 0,-1 0 0,1 1 0,-1-1 0,1 0 0,-1 0 0,1 0 0,0 0 0,0 1 0,0-1 0,-1 0 0,1 0 0,0 1 0,1-1 0,-1 0 0,0 0 0,0 0 0,1 2 0,0-2 0,0 1 0,0-1 0,0 0 0,0 0 0,0 1 0,0-1 0,1 0 0,-1 0 0,1 0 0,-1-1 0,0 1 0,1 0 0,-1 0 0,1-1 0,2 1 0,8 2 0,0 0 0,0-1 0,22 0 0,-30-1 0,45 1 0,-10-1 0,1 2 0,53 11 0,-37 1-455,0 2 0,53 25 0,-71-25-6371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7:5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88 24575,'-3'1'0,"1"-1"0,-1 1 0,1-1 0,0 1 0,-1 0 0,1 0 0,0 0 0,-1 0 0,1 1 0,0-1 0,0 1 0,0-1 0,0 1 0,0 0 0,0-1 0,1 1 0,-1 0 0,-2 3 0,-1 3 0,0 0 0,0 1 0,-7 14 0,9-16 0,0 1 0,1-1 0,0 1 0,0-1 0,0 1 0,1 0 0,0 0 0,1 0 0,0 0 0,0 0 0,0-1 0,1 1 0,0 0 0,1 0 0,0-1 0,0 1 0,1-1 0,0 1 0,0-1 0,0 0 0,1 0 0,0 0 0,1-1 0,7 11 0,-3-9 0,-1 1 0,1-1 0,1-1 0,-1 0 0,1 0 0,1-1 0,-1 0 0,1-1 0,0 0 0,0 0 0,0-1 0,1-1 0,0 0 0,-1-1 0,24 2 0,-28-3 0,0-1 0,0 0 0,0 0 0,-1 0 0,1-1 0,0 0 0,-1-1 0,1 1 0,0-1 0,-1 0 0,0-1 0,0 0 0,1 0 0,-2 0 0,1-1 0,0 0 0,-1 0 0,1 0 0,-1 0 0,-1-1 0,1 0 0,0 0 0,-1-1 0,0 1 0,-1-1 0,1 0 0,-1 0 0,0 0 0,0 0 0,-1 0 0,0-1 0,0 1 0,0-1 0,0-12 0,-1 7 0,0 1 0,-1-1 0,-1 0 0,0 1 0,-1-1 0,0 0 0,0 1 0,-2 0 0,1 0 0,-1 0 0,-1 0 0,0 0 0,0 1 0,-1 0 0,-1 0 0,1 0 0,-15-14 0,14 15 0,-1 1 0,0 0 0,0 1 0,-1-1 0,0 2 0,0-1 0,0 1 0,-1 1 0,0 0 0,0 0 0,-1 1 0,1 0 0,-1 1 0,0 0 0,0 0 0,0 1 0,0 1 0,-19 0 0,25 1 0,0 1 0,1-1 0,-1 1 0,0 0 0,1 1 0,-1-1 0,1 1 0,0 0 0,-1 0 0,1 1 0,0-1 0,0 1 0,1 0 0,-7 5 0,5-2 0,0 0 0,0 0 0,1 0 0,0 1 0,0 0 0,0 0 0,1 0 0,-4 9 0,2 3 0,0 1 0,1 0 0,0 0 0,2 0 0,0 40 0,2-50 0,1 0 0,0-1 0,0 1 0,0 0 0,2-1 0,-1 1 0,1-1 0,5 12 0,-5-16 0,-1-1 0,1 0 0,0-1 0,0 1 0,0 0 0,0-1 0,1 0 0,-1 0 0,1 0 0,0 0 0,0 0 0,0-1 0,0 0 0,0 1 0,1-2 0,-1 1 0,1 0 0,-1-1 0,6 1 0,9 2-124,-1-1 0,1-1 0,0-1 0,-1 0 0,1-1 0,0-1-1,0-1 1,-1-1 0,1 0 0,28-10 0,-9-7-6702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28 145 24575,'0'-10'0,"0"-6"0,0-16 0,0-6 0,-5 3 0,-1 21 0,0 32 0,1 17 0,2 12 0,0 2 0,7 3 0,2 5 0,5-6 0,0-8 0,7-10 0,15-3 0,2-5-8191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20 169 24575,'0'0'0,"-1"0"0,0 0 0,1 1 0,-1-1 0,1 0 0,-1 0 0,1 1 0,-1-1 0,1 0 0,-1 1 0,1-1 0,-1 1 0,1-1 0,-1 1 0,1-1 0,-1 1 0,1-1 0,0 1 0,-1-1 0,1 1 0,0-1 0,0 1 0,0-1 0,-1 1 0,1 0 0,0 0 0,-4 21 0,3-18 0,-1 6 0,1 0 0,1 0 0,0 0 0,0 0 0,1 0 0,0 0 0,0 0 0,1 0 0,1 0 0,4 11 0,-5-16 0,0 1 0,1-1 0,0 0 0,0 0 0,0-1 0,1 1 0,0-1 0,-1 1 0,2-1 0,-1 0 0,0-1 0,1 1 0,0-1 0,-1 0 0,1 0 0,1 0 0,-1-1 0,0 0 0,9 3 0,0-1 0,1-1 0,-1-1 0,1 0 0,0-1 0,-1 0 0,1-1 0,0-1 0,0 0 0,-1-1 0,1-1 0,-1 0 0,1-1 0,23-10 0,-31 11 0,1-1 0,-1 0 0,0 0 0,0-1 0,0 0 0,0 0 0,-1-1 0,0 0 0,0 0 0,-1 0 0,1-1 0,-1 0 0,-1 0 0,0 0 0,1 0 0,-2-1 0,1 0 0,-1 0 0,-1 0 0,1 0 0,-2 0 0,1 0 0,-1-1 0,0 1 0,0-10 0,-1 10 0,-1 0 0,0 0 0,0 0 0,0 0 0,-1 0 0,-1 0 0,1 1 0,-1-1 0,0 1 0,-1-1 0,0 1 0,0 0 0,-1 0 0,1 1 0,-1-1 0,-1 1 0,1 0 0,-1 1 0,0-1 0,-1 1 0,-11-7 0,5 4 0,0 1 0,0 0 0,0 2 0,-1-1 0,0 2 0,0-1 0,0 2 0,-1 0 0,0 1 0,1 0 0,-19 1 0,28 1 0,1 0 0,-1 1 0,1-1 0,0 1 0,0 0 0,-1 0 0,1 0 0,0 1 0,0 0 0,0 0 0,0 0 0,0 0 0,1 0 0,-1 1 0,1-1 0,-1 1 0,1 0 0,0 0 0,0 0 0,0 1 0,1-1 0,-1 1 0,1 0 0,0-1 0,0 1 0,0 0 0,0 0 0,1 0 0,-1 1 0,0 7 0,-3 11 0,2 0 0,1 1 0,1 0 0,3 36 0,-2-32 0,9 520 0,-9-545-31,4 58 186,-3-56-270,0-1 1,0 0-1,0 0 1,1 0-1,-1 0 1,1 0-1,0-1 1,0 1-1,1-1 0,-1 1 1,1-1-1,3 4 1,17 12-6712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121 146 24575,'-2'1'0,"-1"1"0,1 0 0,-1 0 0,1 0 0,0 0 0,0 0 0,0 1 0,0-1 0,0 1 0,0-1 0,1 1 0,-1 0 0,1-1 0,0 1 0,0 0 0,0 0 0,0 0 0,0 0 0,1 0 0,-1 0 0,1 0 0,0 4 0,-1 1 0,1-1 0,1 1 0,0-1 0,0 1 0,0-1 0,1 0 0,0 0 0,3 7 0,-1-6 0,0-1 0,0 1 0,1-1 0,0 0 0,1-1 0,0 1 0,0-1 0,0-1 0,0 1 0,1-1 0,0 0 0,0 0 0,1-1 0,-1 0 0,1 0 0,0-1 0,8 3 0,-5-2 0,-1-1 0,0-1 0,1 0 0,-1 0 0,1-1 0,0 0 0,0-1 0,-1-1 0,1 1 0,0-2 0,-1 1 0,1-1 0,12-5 0,-18 5 0,-1 0 0,1-1 0,-1 1 0,0-1 0,1-1 0,-1 1 0,-1 0 0,1-1 0,0 0 0,-1 0 0,0 0 0,0 0 0,0 0 0,0-1 0,-1 1 0,0-1 0,0 0 0,0 0 0,0 0 0,-1 0 0,0 0 0,1-6 0,0-3 0,0 0 0,-1 0 0,-1-1 0,0 1 0,-1 0 0,-6-28 0,5 34 0,-1 0 0,0 0 0,-1 0 0,0 0 0,0 0 0,-1 1 0,0 0 0,0-1 0,0 2 0,-1-1 0,0 1 0,-1 0 0,1 0 0,-1 1 0,0 0 0,0 0 0,-1 0 0,0 1 0,1 0 0,-14-4 0,7 3 0,-1 0 0,0 1 0,0 0 0,0 1 0,0 1 0,-1 1 0,1 0 0,0 1 0,-1 0 0,1 1 0,-16 4 0,25-4 0,1 1 0,-1-1 0,0 1 0,1 1 0,-1-1 0,1 1 0,0 0 0,0 0 0,0 1 0,1-1 0,-1 1 0,1 0 0,-1 1 0,1-1 0,-3 6 0,2-3 0,1 0 0,0 1 0,0-1 0,0 1 0,1 0 0,0 0 0,1 1 0,0-1 0,-2 16 0,3-15 0,0 1 0,1-1 0,0 0 0,0 0 0,1 0 0,0 1 0,1-1 0,0 0 0,0 0 0,1-1 0,0 1 0,1 0 0,0-1 0,0 0 0,1 0 0,0 0 0,0-1 0,1 1 0,0-1 0,7 6 0,-7-8 0,1 0 0,-1 0 0,1-1 0,0 0 0,0-1 0,0 1 0,0-2 0,1 1 0,-1-1 0,1 0 0,0 0 0,-1-1 0,1 0 0,0 0 0,0-1 0,0 0 0,0-1 0,13-1 0,-11-1 0,-1 0 0,1 0 0,-1-1 0,1-1 0,-1 1 0,0-1 0,-1-1 0,1 1 0,-1-2 0,0 1 0,-1-1 0,1 0 0,11-16 0,-10 11 0,0-1 0,-1 0 0,0 0 0,-1-1 0,-1 0 0,0-1 0,-1 1 0,0-1 0,-1 0 0,-1 0 0,-1-1 0,2-26 0,-6 99 0,0-36 0,1 0 0,3 23 0,-2-36 0,2 0 0,-1-1 0,1 1 0,0-1 0,1 0 0,0 1 0,0-1 0,0 0 0,8 10 0,26 25-1365,2-8-5461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10 0,0 14 0,0 10 0,0 10 0,0-2 0,0 0 0,4 2 0,2-4 0,9-11 0,2-14-8191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24575,'-1'5'0,"1"1"0,-1-1 0,0 0 0,-1 0 0,1 0 0,-1 0 0,0 0 0,0-1 0,-1 1 0,1 0 0,-1-1 0,0 0 0,0 1 0,-5 3 0,-7 9 0,-36 28 0,28-25 0,18-16 0,-11 11 0,-1-1 0,0 0 0,-1-1 0,0-1 0,-26 13 0,43-24 0,-1-1 0,1 1 0,-1 0 0,0-1 0,1 1 0,-1-1 0,1 0 0,-1 1 0,0-1 0,1 0 0,-1 0 0,0 0 0,0 0 0,1-1 0,-3 1 0,2-7 0,12-5 0,4 0 0,0 1 0,1 1 0,-1 0 0,2 1 0,31-14 0,-41 21 0,0 0 0,0 1 0,1 0 0,-1 0 0,1 0 0,-1 0 0,1 1 0,-1 1 0,1-1 0,-1 1 0,1 0 0,-1 0 0,0 1 0,0-1 0,1 1 0,-1 1 0,0-1 0,-1 1 0,11 7 0,3 5-151,0 0-1,-2 1 0,0 1 0,0 1 1,-2 0-1,0 1 0,-1 1 1,11 22-1,-5-7-6674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86 24575,'-9'0'0,"1"0"0,-1 0 0,0 1 0,0 0 0,1 1 0,-1-1 0,1 2 0,-1-1 0,-13 7 0,18-6 0,0 0 0,-1 1 0,1-1 0,0 1 0,1-1 0,-1 1 0,1 0 0,0 1 0,0-1 0,0 0 0,0 1 0,1 0 0,-1 0 0,1 0 0,1 0 0,-1 0 0,-1 7 0,1-3 0,0 1 0,0 0 0,1 0 0,0 0 0,1 0 0,0 0 0,1 0 0,0 0 0,0 0 0,1 0 0,4 13 0,-4-17 0,1-1 0,-1 1 0,1-1 0,0 0 0,0 0 0,0 0 0,1 0 0,0-1 0,0 1 0,0-1 0,1 0 0,-1 0 0,1-1 0,0 1 0,0-1 0,0 0 0,0 0 0,1-1 0,-1 1 0,8 1 0,-3-1 0,-1-1 0,0 0 0,1 0 0,0-1 0,-1 0 0,1-1 0,-1 0 0,1-1 0,0 0 0,-1 0 0,1-1 0,-1 0 0,0-1 0,0 0 0,0 0 0,0-1 0,0 0 0,-1-1 0,1 0 0,7-6 0,-7 3 0,0 1 0,-1-1 0,-1-1 0,1 0 0,-2 0 0,1 0 0,-1-1 0,0 1 0,-1-2 0,0 1 0,-1 0 0,0-1 0,-1 0 0,0 0 0,0 0 0,1-22 0,-3 26 0,-1-1 0,1 0 0,-2 0 0,1 1 0,-1-1 0,0 0 0,-1 1 0,0-1 0,0 1 0,0 0 0,-1-1 0,-7-11 0,6 13 0,0 1 0,0 0 0,0 0 0,-1 0 0,1 1 0,-1 0 0,0 0 0,-1 0 0,1 0 0,-1 1 0,1 0 0,-1 0 0,0 0 0,0 1 0,-9-3 0,2 2 0,0 0 0,0 0 0,0 2 0,0-1 0,0 2 0,0 0 0,0 0 0,0 1 0,0 1 0,0 0 0,0 1 0,0 0 0,1 1 0,-25 11 0,28-10 0,0 0 0,0 1 0,0 0 0,1 0 0,0 1 0,0 0 0,1 1 0,0 0 0,0 0 0,1 0 0,0 1 0,0 0 0,1 0 0,0 1 0,1-1 0,0 1 0,1 0 0,-1 0 0,-1 13 0,3-13 0,1 0 0,-1 0 0,2 0 0,-1 0 0,2 0 0,-1 0 0,1 0 0,4 16 0,-4-22 0,1 1 0,-1-1 0,1 0 0,0 0 0,0 0 0,0 0 0,1 0 0,-1-1 0,1 1 0,0-1 0,0 0 0,0 1 0,1-2 0,-1 1 0,1 0 0,0 0 0,-1-1 0,1 0 0,0 0 0,1 0 0,7 2 0,0-1-273,0 0 0,0-1 0,1-1 0,16 1 0,9-3-6553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24575,'0'-13'0,"0"-1"0,-4 7 0,-3 14 0,1 15 0,1 8 0,2 9 0,5-3 0,4 2 0,4-6 0,1 2 0,7-6 0,1-8-8191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24575,'0'-4'0,"0"2"0,0 12 0,0 12 0,0 8 0,0-2-8191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24575,'391'0'0,"-382"1"0,42-4 0,-48 3 0,-1 0 0,1 0 0,-1-1 0,0 0 0,1 1 0,-1-1 0,0 0 0,0 0 0,1 0 0,-1 0 0,0 0 0,0-1 0,0 1 0,0 0 0,-1-1 0,4-3 0,-5 5 0,0 0 0,0-1 0,0 1 0,1-1 0,-1 1 0,0-1 0,0 1 0,0 0 0,0-1 0,0 1 0,0-1 0,0 1 0,0-1 0,-1 1 0,1 0 0,0-1 0,0 1 0,0-1 0,0 1 0,0 0 0,-1-1 0,1 1 0,0 0 0,0-1 0,-1 1 0,1 0 0,0-1 0,-1 1 0,1 0 0,0 0 0,-1-1 0,1 1 0,0 0 0,-1 0 0,1-1 0,-1 1 0,1 0 0,0 0 0,-1 0 0,0 0 0,-19-7 0,19 7 0,-5-2 0,0 1 0,0-1 0,0 2 0,-1-1 0,1 1 0,0 0 0,-1 0 0,1 0 0,0 1 0,0 0 0,-7 2 0,9-2 0,1 1 0,0-1 0,0 1 0,0 0 0,0 0 0,0 0 0,1 0 0,-1 0 0,0 0 0,1 1 0,0 0 0,-1-1 0,1 1 0,0 0 0,1 0 0,-1 0 0,0 0 0,1 0 0,0 1 0,-1-1 0,0 6 0,-4 27-30,1 0 0,2 0 0,2 1 0,5 65 0,0-33-1185,-3-22-5611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4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32 24575,'-9'0'0,"-1"1"0,1-1 0,0 2 0,0-1 0,0 1 0,0 1 0,0 0 0,1 0 0,-1 0 0,1 1 0,-1 0 0,1 1 0,1 0 0,-1 0 0,1 1 0,0 0 0,0 0 0,0 1 0,-6 9 0,8-10 0,0 1 0,1 0 0,0 0 0,0 0 0,0 1 0,1 0 0,0-1 0,1 1 0,0 0 0,0 0 0,1 0 0,0 0 0,0 1 0,1 12 0,0-16 0,1 0 0,-1 0 0,1 0 0,0 0 0,0 0 0,1-1 0,-1 1 0,1 0 0,0-1 0,1 1 0,-1-1 0,1 0 0,-1 1 0,1-1 0,1 0 0,-1-1 0,1 1 0,-1-1 0,1 1 0,0-1 0,0 0 0,0-1 0,1 1 0,6 3 0,9 0 0,0-1 0,1 0 0,-1-2 0,1 0 0,0-2 0,0 0 0,0-1 0,0-1 0,0-1 0,-1-1 0,37-9 0,-52 10 0,1 1 0,0-1 0,-1 0 0,0 0 0,1 0 0,-1-1 0,0 1 0,0-1 0,0-1 0,-1 1 0,1-1 0,-1 0 0,0 0 0,0 0 0,0 0 0,0-1 0,-1 1 0,0-1 0,0 0 0,0 0 0,0 0 0,-1-1 0,0 1 0,0-1 0,0 1 0,-1-1 0,0 1 0,0-1 0,0-11 0,0 7 0,-1 0 0,0 0 0,-1 0 0,0 0 0,-1 0 0,0 0 0,0 0 0,-1 1 0,-1-1 0,1 1 0,-1-1 0,-6-8 0,6 12 0,0 0 0,0 0 0,0 0 0,-1 1 0,0 0 0,0 0 0,0 0 0,-1 1 0,0-1 0,1 1 0,-1 1 0,-1-1 0,1 1 0,-1 0 0,1 0 0,-1 1 0,0 0 0,-7-1 0,3 1 7,-1 0 0,0 2 0,1-1 0,-1 2 0,0-1 1,1 2-1,-1-1 0,0 2 0,1-1 0,0 2 0,0-1 0,0 1 0,0 1 0,1 0 0,-1 1 0,-11 8 0,15-9-78,-1 2 1,1-1-1,0 1 0,1 0 0,-1 0 1,1 0-1,1 1 0,0 0 1,0 0-1,0 1 0,1-1 0,0 1 1,1 0-1,0 0 0,0 0 1,1 1-1,0-1 0,0 1 0,1-1 1,1 10-1,2 17-6755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24575,'9'5'0,"13"1"0,11 14 0,9 7 0,3 10 0,2 6 0,3 6 0,2 3 0,-4-2 0,0 0 0,0 0 0,7 0 0,-3-7 0,-9-7 0,-12-9-8191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75 24575,'-1'19'0,"-1"-1"0,-7 29 0,6-31 0,0 0 0,1 0 0,-1 28 0,4-34 0,0 0 0,0 0 0,1 0 0,1-1 0,-1 1 0,2-1 0,-1 1 0,1-1 0,0 0 0,1 0 0,0-1 0,1 0 0,11 14 0,-12-17 0,-1 0 0,1-1 0,0 0 0,1 0 0,-1 0 0,1-1 0,-1 1 0,1-1 0,0-1 0,0 1 0,1-1 0,-1 0 0,0-1 0,1 1 0,-1-1 0,1 0 0,-1-1 0,1 0 0,-1 0 0,1 0 0,10-3 0,-9 2 0,0-2 0,0 1 0,0-1 0,0 0 0,-1 0 0,1-1 0,-1 0 0,0-1 0,0 1 0,-1-1 0,1-1 0,-1 1 0,0-1 0,-1 0 0,6-8 0,-1 0 0,-1 0 0,0 0 0,-2-1 0,1 0 0,-2-1 0,7-21 0,-13 35 0,0 0 0,1 0 0,0 1 0,-1-1 0,1 0 0,0 1 0,0-1 0,0 1 0,0-1 0,0 1 0,0-1 0,0 1 0,0 0 0,2-2 0,-2 3 0,0-1 0,-1 1 0,1 0 0,0-1 0,0 1 0,-1 0 0,1 0 0,0 0 0,0 0 0,-1 0 0,1 0 0,0 0 0,0 0 0,-1 0 0,1 0 0,0 0 0,-1 1 0,1-1 0,0 0 0,0 0 0,-1 1 0,1-1 0,1 1 0,3 4 0,1 0 0,-1 0 0,0 0 0,0 0 0,7 12 0,4 3 0,-5-10 0,-1 0 0,2-1 0,-1 0 0,1-1 0,1 0 0,-1-1 0,1 0 0,0-1 0,15 4 0,-17-6 0,1-1 0,-1 0 0,1-1 0,0 0 0,0-1 0,0 0 0,0-1 0,0 0 0,0-1 0,0 0 0,17-5 0,-21 4 0,-1-1 0,0-1 0,0 1 0,0-1 0,-1 0 0,1 0 0,-1-1 0,0 0 0,0 0 0,-1-1 0,1 1 0,-1-1 0,0 0 0,-1-1 0,0 1 0,0-1 0,0 0 0,-1 0 0,5-14 0,-3 6 0,0 0 0,-2 0 0,0-1 0,0 1 0,-2-1 0,0 0 0,0 1 0,-2-1 0,-2-16 0,3 27-124,-1-1 0,0 1 0,-1-1 0,1 1 0,-1 0 0,0 0-1,0 0 1,-1 0 0,1 0 0,-6-7 0,-11-7-6702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24575,'-26'0'0,"3"-1"0,0 2 0,-38 5 0,53-4 0,-1 0 0,1 0 0,0 1 0,0 0 0,0 1 0,0 0 0,1 0 0,-1 1 0,1 0 0,-11 9 0,6-2 0,0 2 0,0-1 0,2 1 0,0 1 0,0 0 0,1 0 0,1 1 0,0 0 0,2 0 0,0 1 0,0 0 0,2 0 0,0 0 0,1 1 0,0-1 0,1 22 0,2-31 0,-1 0 0,2 0 0,-1 0 0,1 0 0,0 0 0,1 0 0,0 0 0,0-1 0,1 1 0,0-1 0,0 1 0,1-1 0,0 0 0,0 0 0,1-1 0,-1 1 0,1-1 0,8 7 0,-3-4 0,0-1 0,1 0 0,0-1 0,0 0 0,1 0 0,0-2 0,0 1 0,0-1 0,1-1 0,17 4 0,-18-5 0,-1-1 0,0 0 0,1-1 0,0 0 0,-1-1 0,1 0 0,19-3 0,-26 2 0,-1 0 0,1-1 0,-1 1 0,1-1 0,-1 0 0,0 0 0,1 0 0,-1-1 0,0 1 0,0-1 0,-1 0 0,1 0 0,-1 0 0,1-1 0,-1 1 0,0-1 0,0 0 0,0 0 0,-1 0 0,0 0 0,3-6 0,-3 5 0,0 1 0,0-1 0,-1 1 0,0-1 0,0 1 0,0-1 0,0 0 0,-1 1 0,0-1 0,0 0 0,0 0 0,0 1 0,-1-1 0,0 0 0,0 1 0,0-1 0,0 1 0,-1-1 0,0 1 0,0 0 0,0-1 0,0 1 0,-1 0 0,0 0 0,0 1 0,0-1 0,0 0 0,0 1 0,-1 0 0,1 0 0,-1 0 0,0 0 0,-6-3 0,-1 0 0,1 1 0,-1 0 0,0 1 0,0 0 0,0 0 0,-1 1 0,1 1 0,-1 0 0,0 0 0,1 2 0,-1-1 0,-20 3 0,-15 7-1365,8 4-5461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24575,'0'-1'0,"0"-1"0,1 1 0,-1 0 0,0-1 0,0 1 0,1 0 0,-1-1 0,1 1 0,-1 0 0,1 0 0,-1-1 0,1 1 0,0 0 0,0 0 0,0 0 0,-1 0 0,1 0 0,0 0 0,0 0 0,2-1 0,0 0 0,0 0 0,1 0 0,-1 1 0,0-1 0,1 1 0,-1 0 0,7-1 0,2 0 0,-1 1 0,1 0 0,22 2 0,-22 1 0,0 0 0,0 1 0,0 1 0,-1 0 0,0 0 0,0 1 0,0 0 0,0 1 0,-1 0 0,0 1 0,0 0 0,-1 1 0,0 0 0,14 16 0,2 4 0,-1 2 0,-2 1 0,25 46 0,30 66 0,12 22 0,-26-40-350,-51-100-665,2 7-5811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 24575,'-5'0'0,"-15"9"0,-4 12 0,-12 13 0,-9 8 0,-2 3 0,-1 7 0,-2 8 0,-2 8 0,8-3 0,-3-3 0,8-3 0,9-3 0,11-10-8191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24575,'5'-10'0,"0"0"0,1 1 0,0 0 0,1 0 0,0 0 0,0 1 0,12-11 0,-17 17 0,0 1 0,0-1 0,0 1 0,0 0 0,0 0 0,1 0 0,-1 0 0,0 0 0,1 0 0,-1 0 0,1 1 0,-1-1 0,0 1 0,1 0 0,-1 0 0,4 0 0,-4 1 0,1-1 0,0 1 0,-1 0 0,1 0 0,-1 0 0,1 1 0,-1-1 0,0 1 0,0-1 0,1 1 0,-1 0 0,0 0 0,0 0 0,-1 0 0,1 0 0,0 0 0,2 5 0,7 12 0,-1 0 0,12 33 0,-10-20 0,-11-30 0,0 0 0,0 0 0,0 0 0,0 0 0,0 0 0,0 0 0,1-1 0,-1 1 0,0 0 0,1-1 0,-1 1 0,1-1 0,0 1 0,3 1 0,-4-2 0,1-1 0,-1 0 0,0 1 0,0-1 0,1 0 0,-1 0 0,0 0 0,1 0 0,-1 0 0,0 0 0,0 0 0,1 0 0,-1-1 0,0 1 0,1 0 0,-1-1 0,0 1 0,2-2 0,5-3 0,-1 0 0,0-1 0,0 0 0,-1 0 0,12-15 0,-5 6 0,14-15 0,-15 15 0,1 1 0,0 1 0,0 0 0,28-20 0,-39 32 0,-1 0 0,1 0 0,0 0 0,0 0 0,0 0 0,0 0 0,0 0 0,0 0 0,0 1 0,0-1 0,1 1 0,-1 0 0,0 0 0,0 0 0,0 0 0,0 0 0,0 0 0,1 0 0,-1 0 0,0 1 0,0 0 0,0-1 0,0 1 0,0 0 0,0 0 0,0 0 0,0 0 0,0 0 0,-1 0 0,1 0 0,0 1 0,-1-1 0,1 1 0,-1-1 0,1 1 0,-1 0 0,0 0 0,0-1 0,2 4 0,2 6 0,1 1 0,-1-1 0,-1 1 0,-1 1 0,4 14 0,-6-21 0,35 133-1365,-28-99-5461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24575,'5'14'0,"1"18"0,0 8 0,-1-2-8191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24575,'0'29'0,"-1"-6"0,2 0 0,0-1 0,6 35 0,-5-50 0,0 1 0,1 0 0,0-1 0,0 0 0,1 1 0,-1-1 0,1-1 0,1 1 0,0 0 0,0-1 0,0 0 0,0 0 0,13 9 0,-8-7 0,0-1 0,1 0 0,0-1 0,1 0 0,-1-1 0,1 0 0,0-1 0,0 0 0,20 3 0,-25-6 0,-1 0 0,0 0 0,0-1 0,1 0 0,-1 0 0,0 0 0,0-1 0,0 0 0,1 0 0,-1-1 0,0 0 0,0 0 0,-1 0 0,1-1 0,0 0 0,-1 0 0,0 0 0,1 0 0,-1-1 0,-1 0 0,8-8 0,-4 2 0,0-1 0,-2-1 0,1 1 0,-1-1 0,-1 0 0,0-1 0,0 1 0,-2-1 0,1 0 0,-2 0 0,0 0 0,0-1 0,-1 1 0,-1 0 0,-2-22 0,-3 13 0,5 22 0,-1 0 0,1 0 0,0 0 0,0 0 0,-1 0 0,1 1 0,0-1 0,-1 0 0,1 0 0,0 0 0,0 0 0,-1 0 0,1 0 0,0 0 0,0 1 0,0-1 0,-1 0 0,1 0 0,0 0 0,0 1 0,0-1 0,-1 0 0,1 0 0,0 1 0,0-1 0,0 0 0,0 0 0,0 1 0,0-1 0,-1 0 0,1 0 0,0 1 0,0-1 0,0 0 0,0 0 0,0 1 0,-9 41 0,6-20-170,2 1-1,0-1 0,2 0 1,0 1-1,1-1 0,2 0 1,7 28-1,0-18-6655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24575,'-10'9'0,"-2"12"0,0 8 0,3 17 0,2 18 0,3 18 0,6 13 0,3-1 0,1-2 0,-1-4 0,-1-11 0,-2-10 0,0-12 0,-1-6 0,-6-11 0,-1-3 0,0-8-8191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24575,'0'4'0,"-1"18"0,1-1 0,2 1 0,0-1 0,7 31 0,-7-45 0,0-1 0,1 1 0,0-1 0,0 1 0,1-1 0,0 0 0,0 0 0,0 0 0,1-1 0,-1 0 0,1 1 0,1-2 0,-1 1 0,1-1 0,-1 1 0,1-2 0,8 5 0,-3-3 0,0 0 0,0 0 0,0-1 0,0-1 0,0 0 0,1-1 0,-1 0 0,21 1 0,-27-3 0,0 0 0,0 0 0,0 0 0,0-1 0,0 0 0,-1 0 0,1 0 0,0 0 0,0-1 0,-1 0 0,1 0 0,-1 0 0,0 0 0,0-1 0,0 0 0,0 0 0,0 0 0,0 0 0,-1-1 0,1 1 0,-1-1 0,5-7 0,-2-1 0,0-1 0,-1 0 0,-1 0 0,0-1 0,-1 1 0,0-1 0,-1 1 0,0-1 0,-1 0 0,-1 0 0,0 0 0,-1 0 0,-1 0 0,-5-23 0,6 32 0,-1 1 0,0 0 0,0 0 0,0-1 0,0 1 0,-1 0 0,0 1 0,1-1 0,-1 0 0,-1 1 0,1 0 0,0 0 0,-8-5 0,4 3 0,0 1 0,0 0 0,-1 1 0,0 0 0,1 0 0,-1 0 0,-12-2 0,9 3 0,0 1 0,0 0 0,0 0 0,-1 1 0,1 0 0,0 1 0,0 0 0,0 1 0,0 0 0,0 1 0,-17 7 0,23-8 5,0 1 1,0 0-1,1 0 0,0 0 0,-1 0 0,1 1 1,0-1-1,1 1 0,-1 0 0,1 1 1,-1-1-1,1 1 0,1-1 0,-1 1 0,1 0 1,-1 0-1,1 0 0,1 0 0,-1 0 0,1 0 1,0 1-1,-1 10 0,2-8-111,0 1 0,0 0 0,1 0 0,0-1 0,1 1 0,0 0-1,0-1 1,1 0 0,0 1 0,0-1 0,1 0 0,0-1 0,7 11 0,17 16-6720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24575,'0'5'0,"0"10"0,0 12 0,0 11 0,0 8 0,0 1 0,9 1 0,3 2 0,9-7 0,1-3 0,5-7 0,8 0 0,-2-7-8191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0 24575,'-9'0'0,"-8"0"0,-10 0 0,-1 14 0,-4 14 0,3 6 0,-7 7 0,2 6 0,-2 4 0,5-3 0,-6 1 0,3 0 0,-6-7 0,4-3 0,3-7 0,7 0 0,8-5-8191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53 24575,'0'-2'0,"0"0"0,-1 1 0,1-1 0,0 1 0,0-1 0,-1 1 0,1-1 0,-1 1 0,0-1 0,1 1 0,-1-1 0,0 1 0,0 0 0,0 0 0,0-1 0,0 1 0,0 0 0,0 0 0,-2-2 0,0 1 0,-1 0 0,0 0 0,1 0 0,-1 0 0,0 1 0,0-1 0,-5 0 0,-4-1 0,0 1 0,0 0 0,1 1 0,-15 1 0,19 1 0,0 0 0,0 1 0,1 0 0,-1 0 0,0 1 0,0-1 0,1 2 0,0-1 0,0 1 0,0 0 0,0 1 0,0-1 0,1 1 0,0 1 0,0-1 0,0 1 0,-4 7 0,6-9 0,0 1 0,1 0 0,0-1 0,0 1 0,0 1 0,0-1 0,1 0 0,0 1 0,0-1 0,0 1 0,1 0 0,0-1 0,0 1 0,0 0 0,1 0 0,0 0 0,0 0 0,0-1 0,1 1 0,0 0 0,0 0 0,1 0 0,-1-1 0,4 8 0,-2-8 0,1 1 0,-1-1 0,1 0 0,0 0 0,0-1 0,1 1 0,-1-1 0,1 0 0,0 0 0,0-1 0,0 1 0,1-1 0,-1 0 0,1 0 0,10 3 0,0-1 0,1-1 0,0 0 0,31 3 0,-57-8 0,0 0 0,0 1 0,-1 0 0,1 1 0,0 0 0,0 0 0,0 1 0,0 0 0,0 1 0,-13 5 0,17-5 0,1-1 0,-1 1 0,1 1 0,-1-1 0,1 1 0,0-1 0,0 1 0,0 0 0,1 0 0,0 1 0,-1-1 0,1 1 0,1 0 0,-1 0 0,1 0 0,0 0 0,0 0 0,0 0 0,-1 9 0,2-7-5,0 1-1,0 0 0,0 0 0,1-1 1,0 1-1,1 0 0,0 0 0,0 0 1,1-1-1,-1 1 0,2 0 0,-1-1 1,7 13-1,-4-11 26,1 1 0,0-1 0,0 0 0,1 0 0,1-1 0,-1 0 0,1 0 0,0-1 0,13 8 0,-12-8-94,1-1-1,0 0 1,1 0 0,-1-1 0,1-1-1,0 1 1,0-2 0,0 0 0,0 0-1,1-1 1,-1 0 0,1-1 0,0-1-1,-1 0 1,1 0 0,0-1 0,-1 0-1,1-1 1,18-6 0,-1-5-6752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24575,'4'19'0,"2"19"0,0 3-8191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24575,'5'-9'0,"6"-4"0,10 1 0,15 3 0,12 7 0,1 13 0,2 14 0,-8 12 0,2 13 0,-6 12 0,0 10 0,-7-4 0,-10-3 0,-3-14 0,-5-5 0,5-11 0,-2-12-8191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 24575,'-9'0'0,"-3"5"0,-9 1 0,0 13 0,-16 13 0,-10 11 0,-7 6 0,-3 0 0,9 1 0,-3 1 0,9-4 0,11 0 0,6 0 0,7-2 0,7-9-8191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 24575,'-3'0'0,"0"1"0,0-1 0,0 1 0,0 0 0,0 0 0,0 0 0,0 0 0,1 0 0,-1 1 0,0-1 0,1 1 0,-1-1 0,1 1 0,-1 0 0,1 0 0,0 1 0,0-1 0,0 0 0,0 1 0,0-1 0,1 1 0,-1-1 0,1 1 0,-1 0 0,1 0 0,0 0 0,-1 5 0,-2 4 0,1 1 0,1-1 0,0 1 0,1 0 0,-1 18 0,2-24 0,1 1 0,-1-1 0,1 0 0,1 0 0,-1 0 0,1 0 0,0 0 0,1 0 0,0-1 0,0 1 0,0-1 0,0 0 0,1 1 0,1-2 0,-1 1 0,1 0 0,-1-1 0,2 0 0,-1 0 0,11 7 0,-6-5 0,0-2 0,1 1 0,0-2 0,0 1 0,0-2 0,0 1 0,1-1 0,-1-1 0,1 0 0,-1-1 0,1 0 0,16-1 0,-18 0 0,0-1 0,0 0 0,0 0 0,0-1 0,0-1 0,0 0 0,14-6 0,-20 7 0,0 0 0,0 0 0,0-1 0,0 0 0,0 0 0,0 0 0,-1 0 0,0 0 0,1-1 0,-1 0 0,-1 1 0,1-1 0,0 0 0,-1-1 0,0 1 0,0 0 0,0 0 0,1-8 0,-1 5 0,-1-1 0,1 1 0,-2 0 0,1-1 0,-1 1 0,0-1 0,-1 1 0,0 0 0,0-1 0,0 1 0,-1 0 0,0 0 0,0 0 0,-1 0 0,0 0 0,0 0 0,-1 1 0,0 0 0,0 0 0,0 0 0,-1 0 0,0 0 0,0 1 0,-8-7 0,2 4 0,0-1 0,0 2 0,0-1 0,-1 1 0,-1 1 0,1 1 0,-1-1 0,0 2 0,0 0 0,0 0 0,-1 1 0,-20-1 0,17 3-273,-1 2 0,0 0 0,0 0 0,-33 9 0,16-1-6553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24575,'-5'13'0,"0"0"0,1 0 0,1 1 0,0-1 0,1 1 0,1 0 0,0-1 0,0 1 0,2 0 0,0 0 0,0 0 0,1-1 0,1 1 0,0 0 0,1-1 0,1 0 0,0 0 0,0 0 0,10 14 0,-9-16 0,2 0 0,0-1 0,0 1 0,1-2 0,0 1 0,0-1 0,14 10 0,-19-16 0,1 1 0,0-1 0,0 0 0,0 0 0,0-1 0,1 1 0,-1-1 0,1 0 0,-1-1 0,1 1 0,0-1 0,-1 0 0,1-1 0,0 1 0,0-1 0,0 0 0,-1-1 0,10-1 0,-10 0 0,-1 0 0,1 0 0,-1 0 0,0-1 0,1 0 0,-1 0 0,-1 0 0,1 0 0,0-1 0,-1 1 0,0-1 0,0 0 0,0 0 0,0 0 0,0 0 0,-1-1 0,3-6 0,2-5 0,-1 0 0,-1 0 0,6-29 0,-9 32-105,0 1 0,-1 0 0,0-1 0,-1 1 0,0-1 0,-1 1 0,0-1 0,-1 1 0,0 0 0,-1 0 0,-1 0 0,-5-14 0,-13-13-6721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24575,'0'0'0,"1"0"0,-1 0 0,0-1 0,0 1 0,0 0 0,0 0 0,0-1 0,0 1 0,0 0 0,0 0 0,0-1 0,0 1 0,0 0 0,0 0 0,0-1 0,0 1 0,0 0 0,0 0 0,0-1 0,0 1 0,0 0 0,0 0 0,0-1 0,0 1 0,0 0 0,0 0 0,0-1 0,-1 1 0,1 0 0,0 0 0,0 0 0,0-1 0,0 1 0,-1 0 0,1 0 0,0 0 0,0 0 0,0 0 0,-1-1 0,1 1 0,0 0 0,0 0 0,-1 0 0,1 0 0,0 0 0,0 0 0,-1 0 0,1 0 0,0 0 0,-11 13 0,-8 26 0,11-22 0,-3 8 0,1 0 0,1 1 0,1 0 0,-8 48 0,15-68 0,0 0 0,1 0 0,-1 0 0,2 0 0,-1 0 0,1 0 0,0 0 0,0 0 0,0 0 0,1 0 0,0-1 0,0 1 0,0-1 0,1 1 0,0-1 0,0 0 0,1 0 0,-1 0 0,1 0 0,0-1 0,0 1 0,0-1 0,1 0 0,0 0 0,0-1 0,0 1 0,9 4 0,-8-5 0,0 0 0,0-1 0,1 1 0,-1-1 0,1 0 0,-1-1 0,1 0 0,0 0 0,-1 0 0,1-1 0,0 0 0,0 0 0,0-1 0,-1 1 0,13-5 0,-10 2 0,0 0 0,0-1 0,-1 0 0,0-1 0,0 0 0,0 0 0,0-1 0,-1 0 0,0 0 0,9-10 0,-5 2 0,1 0 0,-2-1 0,0 0 0,-1 0 0,0-1 0,-1 0 0,-1-1 0,-1 0 0,0 0 0,-1 0 0,3-22 0,-7 22 0,-4 20 0,-4 27 0,4-15-91,1 1 0,1-1 0,0 1 0,1-1 0,1 1 0,0-1 0,2 0 0,-1 1 0,2-1 0,0 0 0,1 0 0,0-1 0,1 0 0,15 27 0,-3-17-6735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24575,'0'5'0,"0"10"0,0 8 0,0 13 0,0 15 0,0 12 0,0 14 0,0 7 0,0-1 0,0-1 0,0-5 0,0-7 0,0-1 0,0-3 0,-10-9 0,-2-4 0,1-2 0,1-10-8191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48 24575,'-6'-5'0,"-1"0"0,0 0 0,0 1 0,0 0 0,0 0 0,-1 1 0,0 0 0,1 0 0,-1 0 0,0 1 0,0 1 0,-9-2 0,13 2 0,0 1 0,0-1 0,0 1 0,0 0 0,1 0 0,-1 0 0,0 1 0,0-1 0,0 1 0,1 0 0,-1 0 0,0 0 0,1 0 0,-1 1 0,1 0 0,-1-1 0,1 1 0,0 1 0,-1-1 0,1 0 0,1 1 0,-1-1 0,0 1 0,0 0 0,1 0 0,0 0 0,-4 5 0,4-1 0,-1-1 0,1 0 0,0 0 0,0 1 0,0-1 0,1 1 0,0 0 0,1-1 0,0 1 0,-1 0 0,2-1 0,-1 1 0,1 0 0,0-1 0,1 1 0,-1-1 0,1 0 0,1 1 0,-1-1 0,1 0 0,0 0 0,0 0 0,1-1 0,0 1 0,0-1 0,0 0 0,1 0 0,-1 0 0,1 0 0,0-1 0,1 0 0,-1 0 0,1-1 0,0 1 0,7 2 0,71 27 0,-76-30 0,-9-3 0,1 0 0,0 0 0,0 0 0,0 0 0,0 1 0,0-1 0,-1 0 0,1 0 0,0 0 0,0 0 0,0 0 0,0 1 0,0-1 0,0 0 0,0 0 0,0 0 0,0 0 0,0 1 0,0-1 0,-1 0 0,1 0 0,0 0 0,0 0 0,0 1 0,0-1 0,0 0 0,1 0 0,-1 0 0,0 1 0,0-1 0,0 0 0,0 0 0,0 0 0,0 0 0,0 1 0,0-1 0,0 0 0,0 0 0,0 0 0,1 0 0,-1 0 0,0 1 0,0-1 0,0 0 0,0 0 0,0 0 0,1 0 0,-1 0 0,0 0 0,0 0 0,0 0 0,0 0 0,1 0 0,-1 1 0,0-1 0,0 0 0,0 0 0,1 0 0,-1 0 0,-27 7 0,20-5 0,0-1 0,0 1 0,1 1 0,-1-1 0,-11 7 0,13-5 0,1 1 0,0 0 0,-1 1 0,1-1 0,1 1 0,-1 0 0,1 0 0,0 0 0,1 0 0,-1 0 0,1 1 0,1-1 0,-1 1 0,1-1 0,0 1 0,0 9 0,0-4 0,1 0 0,0 0 0,1 0 0,1-1 0,0 1 0,0 0 0,1-1 0,7 18 0,-6-22-59,-1-1 0,2 0-1,-1 0 1,1 0-1,0 0 1,0 0 0,1-1-1,-1 0 1,1 0 0,0-1-1,1 0 1,-1 0 0,1 0-1,0-1 1,-1 1 0,2-2-1,-1 1 1,0-1-1,0 0 1,1-1 0,-1 0-1,10 1 1,23 1-6767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24575,'3'2'0,"0"0"0,0 0 0,0 0 0,0 0 0,1 0 0,-1-1 0,1 1 0,-1-1 0,1 0 0,-1 0 0,1 0 0,4 0 0,51 3 0,-39-3 0,239 3 0,-278-2 0,1 0 0,-1 1 0,1 1 0,-27 10 0,39-12 0,0 0 0,1 1 0,-1 0 0,0 0 0,1 1 0,0-1 0,-1 1 0,2 0 0,-1 1 0,0-1 0,1 1 0,0 0 0,0 0 0,0 0 0,1 0 0,-1 1 0,-2 6 0,3-2 5,0 0 0,0 0 0,1 0 0,0 0 0,1 0 0,0 0 0,1 0 0,0 0 0,0 0 0,1 1 0,1-1 0,0 0 0,0-1 0,1 1 0,0 0 0,0 0 0,1-1 0,1 0 0,0 0 0,0 0 0,0-1 0,1 1 0,8 8 0,1-1-140,0-1 0,0 0 0,2-1 0,-1 0 0,2-2 0,0 0 0,0-1 0,1-1 0,1 0 0,21 6 0,4-1-6691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34 126 24575,'0'-6'0,"0"-1"0,0 1 0,1-1 0,0 0 0,0 1 0,1 0 0,-1-1 0,1 1 0,4-8 0,-4 10 0,1 1 0,-1-1 0,1 1 0,0 0 0,0-1 0,0 2 0,0-1 0,0 0 0,1 1 0,0-1 0,-1 1 0,1 0 0,0 0 0,8-2 0,-7 2 0,-1 0 0,1 1 0,0-1 0,1 1 0,-1 0 0,0 1 0,0 0 0,0-1 0,0 2 0,1-1 0,-1 0 0,0 1 0,0 0 0,0 0 0,9 4 0,-8-2 0,1 0 0,-1 1 0,0 0 0,-1 0 0,1 1 0,-1-1 0,1 1 0,-1 0 0,-1 1 0,7 8 0,-2-1 0,-1 1 0,0 0 0,-2 0 0,1 1 0,-2 0 0,0 0 0,0 0 0,-2 0 0,4 29 0,-7-33 0,-1 0 0,0 0 0,0 0 0,-1 0 0,0 0 0,-1 0 0,0-1 0,-1 1 0,0-1 0,-1 0 0,0 0 0,0 0 0,-1-1 0,0 0 0,-1 0 0,0 0 0,-12 10 0,9-9 0,-1 0 0,0 0 0,0-2 0,-1 1 0,0-1 0,-1-1 0,0 0 0,0-1 0,0-1 0,-1 0 0,0 0 0,-26 4 0,37-9 0,0 0 0,0 0 0,0 0 0,0 0 0,0-1 0,0 1 0,0-1 0,0 0 0,0 1 0,0-2 0,1 1 0,-1 0 0,0 0 0,-3-3 0,5 3 0,1 1 0,-1-1 0,0 1 0,1-1 0,-1 1 0,1-1 0,-1 0 0,1 1 0,-1-1 0,1 0 0,0 1 0,-1-1 0,1 0 0,0 0 0,-1 0 0,1 1 0,0-1 0,0 0 0,0 0 0,0 0 0,0 0 0,0-1 0,0 1 0,1 0 0,-1 0 0,1-1 0,-1 1 0,1 0 0,0 0 0,-1 0 0,1 0 0,0 0 0,0 0 0,0 0 0,0 0 0,0 0 0,0 0 0,0 0 0,2-1 0,4-2 0,1 0 0,-1 1 0,1-1 0,0 1 0,0 1 0,0 0 0,0 0 0,0 0 0,1 1 0,13 0 0,14 1 0,42 5 0,-42-2 0,23 2-1365,-8-1-5461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24575,'0'30'0,"-1"-3"0,1 0 0,2-1 0,6 36 0,-7-56 0,0 1 0,1-1 0,0 0 0,0-1 0,0 1 0,1 0 0,0-1 0,0 1 0,0-1 0,1 0 0,-1 0 0,1 0 0,1-1 0,-1 1 0,1-1 0,0 0 0,-1 0 0,2-1 0,8 6 0,-9-7 0,0 0 0,1-1 0,0 1 0,-1-1 0,1-1 0,0 1 0,-1-1 0,1 0 0,0 0 0,0 0 0,-1-1 0,1 0 0,0 0 0,-1 0 0,1-1 0,-1 0 0,1 0 0,-1 0 0,0-1 0,0 0 0,0 0 0,0 0 0,4-5 0,10-6 0,-2-1 0,0-1 0,-1 0 0,18-25 0,10-18 0,-44 59 0,1 0 0,-1-1 0,0 1 0,0 0 0,1-1 0,-1 1 0,0 0 0,1 0 0,-1-1 0,0 1 0,1 0 0,-1 0 0,0 0 0,1-1 0,-1 1 0,1 0 0,-1 0 0,0 0 0,1 0 0,-1 0 0,1 0 0,-1 0 0,0 0 0,1 0 0,-1 0 0,1 0 0,-1 0 0,0 0 0,1 0 0,-1 0 0,0 0 0,1 1 0,-1-1 0,1 0 0,-1 0 0,0 0 0,1 1 0,-1-1 0,0 0 0,1 0 0,-1 1 0,0-1 0,0 0 0,1 1 0,-1-1 0,0 0 0,0 1 0,1-1 0,8 23 0,-7-17 0,28 104-54,-23-78 105,2 1 0,15 37 0,-19-60-184,0 1 0,1-1-1,0-1 1,0 1 0,1-1 0,0 0 0,0 0 0,1-1 0,1 0 0,13 10 0,14 5-6693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24575,'0'-1'0,"0"1"0,-1-1 0,1 1 0,0-1 0,0 1 0,0-1 0,0 1 0,0-1 0,0 1 0,1-1 0,-1 1 0,0-1 0,0 1 0,0-1 0,0 1 0,0 0 0,1-1 0,-1 1 0,0-1 0,0 1 0,1-1 0,-1 1 0,0 0 0,1-1 0,-1 1 0,0 0 0,1-1 0,-1 1 0,1 0 0,-1-1 0,0 1 0,1 0 0,-1 0 0,1 0 0,-1-1 0,1 1 0,-1 0 0,1 0 0,-1 0 0,1 0 0,-1 0 0,1 0 0,-1 0 0,1 0 0,-1 0 0,1 0 0,-1 0 0,1 0 0,-1 0 0,1 1 0,-1-1 0,1 0 0,-1 0 0,0 0 0,1 1 0,28 17 0,-26-16 0,30 27 0,-1 1 0,-1 1 0,-1 2 0,-2 1 0,-2 1 0,-1 2 0,-2 0 0,21 45 0,-34-63 0,-1 1 0,-1 0 0,0 0 0,-1 1 0,-2 0 0,0 1 0,-1-1 0,-1 1 0,0 36 0,-3-54 0,0 0 0,-1 0 0,1-1 0,-1 1 0,0 0 0,0 0 0,-1 0 0,1-1 0,-1 1 0,1-1 0,-1 1 0,0-1 0,-1 0 0,1 0 0,0 1 0,-1-2 0,0 1 0,0 0 0,0 0 0,0-1 0,0 0 0,0 0 0,0 0 0,-1 0 0,1 0 0,-1 0 0,0-1 0,1 0 0,-1 0 0,0 0 0,0 0 0,-7 0 0,5-1 0,-1 0 0,1 0 0,0 0 0,0-1 0,0 0 0,0-1 0,0 1 0,0-1 0,0 0 0,0-1 0,1 1 0,-1-1 0,1 0 0,0-1 0,0 1 0,0-1 0,0 0 0,0 0 0,1 0 0,-7-9 0,5 3 0,0-1 0,1 0 0,0 0 0,0 0 0,1-1 0,1 1 0,0-1 0,0 0 0,1 0 0,0-20 0,1 1 0,1 0 0,9-61 0,-5 72 5,1 1-1,1-1 0,0 1 0,2-1 1,0 2-1,1-1 0,1 2 0,23-33 0,8-2-97,67-65 0,-21 25-1124,-62 63-5609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89 164 24575,'-1'6'0,"1"1"0,1-1 0,-1 1 0,1-1 0,0 0 0,1 1 0,-1-1 0,1 0 0,4 9 0,-3-12 0,-1 1 0,1 0 0,0-1 0,0 0 0,0 0 0,0 0 0,0 0 0,1 0 0,-1-1 0,1 1 0,0-1 0,0 0 0,0 0 0,0-1 0,4 2 0,6 2 0,-1-1 0,1-1 0,0 0 0,0-1 0,0 0 0,0-1 0,0-1 0,0 0 0,1-1 0,-1-1 0,20-4 0,-31 5 0,1 0 0,0-1 0,0 0 0,-1 0 0,1 0 0,-1 0 0,0 0 0,0-1 0,0 0 0,0 1 0,0-1 0,0 0 0,-1 0 0,1 0 0,-1-1 0,0 1 0,0-1 0,0 1 0,-1-1 0,1 0 0,-1 0 0,0 1 0,0-1 0,0 0 0,0 0 0,-1 0 0,1-5 0,-1 2 0,0 0 0,0 0 0,-1 0 0,1 0 0,-2 0 0,1 1 0,-1-1 0,0 0 0,0 1 0,-1-1 0,0 1 0,0 0 0,0 0 0,-1 0 0,-6-8 0,0 5 0,0 0 0,-1 1 0,0 0 0,-1 0 0,1 1 0,-1 1 0,-1 0 0,1 0 0,-1 2 0,0-1 0,0 2 0,-1 0 0,1 0 0,-1 1 0,1 1 0,-15 0 0,23 1 0,-1 0 0,1 0 0,-1 1 0,1 0 0,0 0 0,-1 0 0,1 1 0,0 0 0,0 0 0,0 0 0,0 1 0,0-1 0,1 1 0,-1 0 0,-6 6 0,6-3 0,0 0 0,0 0 0,0 0 0,0 1 0,1 0 0,0 0 0,1 0 0,0 0 0,-5 14 0,3 0 0,0 1 0,2 0 0,0 0 0,2 0 0,0 0 0,4 40 0,22 122 0,5 63 0,-29-241-65,-1 6 129,1 0 0,5 23 0,-5-32-171,0 1 1,1-1-1,-1 1 0,1-1 1,-1 0-1,1 1 1,0-1-1,0 0 1,1 0-1,-1 0 1,1-1-1,-1 1 1,6 3-1,21 11-6719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24575,'0'-5'0,"9"-1"0,8 0 0,1 2-8191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1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55 174 24575,'-5'6'0,"-1"2"0,1-1 0,1 0 0,-1 1 0,2 0 0,-1 0 0,1 0 0,0 0 0,0 0 0,1 1 0,-2 14 0,0 5 0,2 1 0,1 33 0,1-62 0,0 6 0,0 0 0,0 0 0,0 0 0,1 0 0,0 0 0,0-1 0,1 1 0,3 8 0,-5-14 0,0 0 0,0 0 0,0 1 0,0-1 0,1 0 0,-1 0 0,0 0 0,0 1 0,1-1 0,-1 0 0,0 0 0,0 0 0,1 0 0,-1 0 0,0 0 0,1 1 0,-1-1 0,0 0 0,0 0 0,1 0 0,-1 0 0,0 0 0,1 0 0,-1 0 0,0 0 0,0 0 0,1 0 0,-1 0 0,0-1 0,1 1 0,-1 0 0,0 0 0,0 0 0,1 0 0,-1 0 0,0 0 0,0-1 0,1 1 0,-1 0 0,0 0 0,0 0 0,1-1 0,-1 1 0,0 0 0,0 0 0,0-1 0,0 1 0,1-1 0,7-14 0,-2 1 0,-2-1 0,0 0 0,0 0 0,-2 0 0,2-18 0,-3-81 0,2 2 0,-3 107 0,1 1 0,0-1 0,0 1 0,0 0 0,0-1 0,1 1 0,0 0 0,0 0 0,0 0 0,0 0 0,1 0 0,-1 1 0,1-1 0,0 1 0,0 0 0,4-4 0,-1 2 0,0 1 0,0 0 0,1 1 0,-1-1 0,1 1 0,0 0 0,0 1 0,0-1 0,11-1 0,-9 2 0,0 1 0,0 0 0,0 0 0,1 1 0,-1 0 0,0 0 0,0 1 0,1 1 0,-1-1 0,0 2 0,0-1 0,0 1 0,-1 0 0,1 1 0,-1 0 0,10 6 0,-13-6 0,-1 0 0,0 0 0,0 0 0,-1 1 0,1-1 0,-1 1 0,0 0 0,0 0 0,-1 0 0,1 0 0,-1 1 0,0-1 0,0 1 0,-1-1 0,0 1 0,0 0 0,0 5 0,0 11 0,-1 0 0,-1 0 0,-4 25 0,2-17 0,-3 28 0,-1-7 0,3 0 0,1 0 0,7 65 0,-4-111-80,1-1 0,-1 1-1,1-1 1,0 0 0,1 1-1,-1-1 1,1 0 0,0 0-1,0 0 1,0 0 0,0 0 0,1-1-1,-1 1 1,1-1 0,0 1-1,5 3 1,20 12-6746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20 223 24575,'-1'1'0,"0"0"0,-1-1 0,1 1 0,0 0 0,0 0 0,0 0 0,0 0 0,1 1 0,-1-1 0,0 0 0,0 0 0,1 0 0,-1 1 0,0-1 0,1 0 0,0 1 0,-1-1 0,1 1 0,0-1 0,-1 0 0,1 1 0,0 2 0,0-1 0,-1 2 0,0 0 0,0 0 0,0 1 0,1-1 0,0 0 0,0 0 0,1 1 0,0-1 0,-1 0 0,2 0 0,-1 0 0,4 10 0,-3-11 0,0-1 0,1 0 0,-1 1 0,1-1 0,0 0 0,0 0 0,0 0 0,0-1 0,0 1 0,0-1 0,1 0 0,-1 0 0,1 0 0,0 0 0,0 0 0,-1-1 0,9 2 0,-5-1 0,1 0 0,0-1 0,-1 0 0,1 0 0,0-1 0,0 0 0,0-1 0,0 1 0,-1-1 0,1-1 0,0 0 0,-1 0 0,1 0 0,-1-1 0,0 0 0,1 0 0,-2-1 0,1 0 0,0 0 0,-1-1 0,0 0 0,0 0 0,0 0 0,0-1 0,7-9 0,-7 6 0,1 0 0,-1 0 0,-1 0 0,0-1 0,0 0 0,-1 0 0,-1 0 0,1 0 0,-1-1 0,-1 1 0,0-1 0,-1 1 0,0-1 0,0 0 0,-1 0 0,-1 0 0,0 1 0,-2-15 0,1 19 0,0 1 0,-1-1 0,1 0 0,-1 0 0,0 1 0,0-1 0,-1 1 0,0 0 0,1 0 0,-2 1 0,1-1 0,-1 1 0,1 0 0,-1 0 0,0 0 0,-1 1 0,1-1 0,0 1 0,-1 1 0,0-1 0,0 1 0,0 0 0,0 0 0,0 1 0,0 0 0,-11-1 0,11 1 0,0 0 0,-1 1 0,1 0 0,0 0 0,-1 1 0,1 0 0,0 0 0,-1 0 0,1 1 0,0-1 0,0 2 0,0-1 0,1 1 0,-1 0 0,0 0 0,1 0 0,0 1 0,0 0 0,0 0 0,0 0 0,1 0 0,-1 1 0,1 0 0,0 0 0,1 0 0,-5 7 0,4-3 0,1-1 0,0 1 0,1-1 0,-1 1 0,1 0 0,1 0 0,0 0 0,0 0 0,1 0 0,0 0 0,1 0 0,0 0 0,4 17 0,-4-19 0,1-1 0,0 0 0,1 0 0,0 0 0,0 0 0,0 0 0,1-1 0,-1 1 0,1-1 0,1 0 0,-1 0 0,1-1 0,-1 1 0,1-1 0,1 0 0,-1 0 0,1-1 0,-1 1 0,13 4 0,-10-5 0,0 0 0,0 0 0,1-1 0,-1 0 0,1-1 0,0 0 0,-1 0 0,1-1 0,0 0 0,-1-1 0,1 1 0,0-2 0,-1 1 0,1-1 0,-1-1 0,0 1 0,11-6 0,-11 3 0,0 1 0,0-1 0,-1-1 0,1 0 0,-1 0 0,-1 0 0,1-1 0,-1 0 0,-1 0 0,1-1 0,-1 1 0,0-1 0,-1 0 0,0-1 0,0 1 0,3-12 0,9-38 0,-15 53 0,0 0 0,0 0 0,0 1 0,-1-1 0,0 0 0,0 0 0,-1 0 0,1 0 0,-1 1 0,-1-7 0,1 11 0,1-1 0,0 1 0,0 0 0,0 0 0,-1 0 0,1 0 0,0 0 0,0 0 0,0 0 0,0 0 0,-1 0 0,1 0 0,0 0 0,0 0 0,0 0 0,-1 0 0,1 1 0,0-1 0,0 0 0,0 0 0,0 0 0,-1 0 0,1 0 0,0 0 0,0 0 0,0 0 0,0 1 0,-1-1 0,1 0 0,0 0 0,0 0 0,0 0 0,0 1 0,0-1 0,0 0 0,0 0 0,0 0 0,0 0 0,-1 1 0,1-1 0,0 0 0,0 0 0,0 0 0,0 1 0,0-1 0,0 0 0,0 0 0,0 0 0,0 1 0,0-1 0,0 0 0,1 0 0,-6 15 0,0 11-195,1-1 0,2 1 0,0 0 0,2 0 0,1 0 0,7 48 0,3-32-6631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10 248 24575,'0'0'0,"-1"0"0,1 0 0,-1 0 0,1 1 0,-1-1 0,1 0 0,-1 0 0,1 0 0,0 1 0,-1-1 0,1 0 0,-1 1 0,1-1 0,0 0 0,-1 1 0,1-1 0,0 1 0,-1-1 0,1 0 0,0 1 0,-1-1 0,1 1 0,0-1 0,0 1 0,0-1 0,-1 1 0,1-1 0,0 1 0,0-1 0,0 1 0,0-1 0,0 2 0,1 16 0,1-14 0,0-1 0,0 1 0,0-1 0,0 0 0,1 1 0,-1-1 0,1-1 0,0 1 0,0 0 0,0 0 0,0-1 0,1 0 0,-1 0 0,0 0 0,1 0 0,0 0 0,-1-1 0,7 2 0,7 3 0,1-1 0,31 4 0,-37-7 0,0-1 0,0 0 0,0-1 0,0 0 0,0 0 0,0-2 0,-1 1 0,1-2 0,18-5 0,-24 5 0,0 1 0,0-1 0,0-1 0,0 1 0,-1-1 0,1 0 0,-1 0 0,0-1 0,0 1 0,-1-1 0,1 0 0,-1 0 0,0-1 0,-1 0 0,1 1 0,-1-1 0,0 0 0,3-11 0,-3 10 0,-1 0 0,0 0 0,0 0 0,-1-1 0,0 1 0,0-1 0,-1 1 0,0-1 0,0 1 0,-1-1 0,0 1 0,0 0 0,-1-1 0,0 1 0,0 0 0,-1 0 0,1 0 0,-2 0 0,1 0 0,-1 1 0,0 0 0,0-1 0,-1 1 0,1 1 0,-1-1 0,-1 1 0,1 0 0,-1 0 0,0 0 0,0 1 0,0 0 0,-1 0 0,1 1 0,-1 0 0,0 0 0,-10-3 0,6 3 0,1-1 0,-1 2 0,0 0 0,0 0 0,0 1 0,-1 0 0,1 1 0,0 1 0,-19 2 0,24-2 0,1 1 0,0 0 0,-1 0 0,1 0 0,0 1 0,0 0 0,0 0 0,0 0 0,1 0 0,-1 1 0,1 0 0,0 0 0,0 0 0,1 0 0,-1 1 0,1-1 0,0 1 0,0 0 0,0 0 0,1 0 0,-3 6 0,-3 12 0,1 1 0,1 0 0,1 1 0,1-1 0,-2 49 0,11 129 0,-4-184 0,4 63 0,22 106 0,-26-179-195,1 0 0,0-1 0,0 1 0,1-1 0,0 1 0,8 12 0,6 2-6631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80 24575,'-10'0'0,"0"0"0,-1 1 0,1 0 0,0 1 0,1 0 0,-1 1 0,0 0 0,1 0 0,-1 1 0,-11 7 0,16-8 0,0 0 0,0 1 0,0 0 0,1 0 0,-1 0 0,1 0 0,0 1 0,0 0 0,1 0 0,0 0 0,0 0 0,0 0 0,0 1 0,1-1 0,-1 1 0,2 0 0,-1 0 0,-1 6 0,3-8 0,-1-1 0,1 1 0,0 0 0,0 0 0,0 0 0,0 0 0,1 0 0,-1-1 0,1 1 0,0 0 0,0 0 0,0-1 0,1 1 0,-1-1 0,1 1 0,0-1 0,0 1 0,0-1 0,1 0 0,-1 0 0,1 0 0,0-1 0,-1 1 0,1 0 0,0-1 0,1 0 0,-1 0 0,0 0 0,1 0 0,-1 0 0,1-1 0,6 2 0,4 2 0,0-1 0,1 0 0,0-2 0,0 0 0,0 0 0,0-1 0,20-2 0,-23 0 0,1-1 0,-1 0 0,0 0 0,0-2 0,0 1 0,-1-2 0,1 1 0,-1-2 0,0 1 0,0-1 0,-1-1 0,0 0 0,0-1 0,0 0 0,-1 0 0,0-1 0,-1 0 0,0 0 0,0-1 0,-1 0 0,-1-1 0,0 1 0,6-14 0,-11 19 0,1 0 0,-1 0 0,0 0 0,0 0 0,-1 0 0,0 0 0,0-1 0,0 1 0,0 0 0,-1 0 0,0 0 0,0-1 0,0 1 0,-1 0 0,0 0 0,0 1 0,0-1 0,0 0 0,-1 1 0,0-1 0,0 1 0,0 0 0,0 0 0,-1 0 0,0 0 0,1 1 0,-1-1 0,-1 1 0,1 0 0,0 0 0,-1 1 0,1-1 0,-1 1 0,0 0 0,0 0 0,0 1 0,0-1 0,0 1 0,0 0 0,0 1 0,-1-1 0,1 1 0,0 0 0,0 0 0,0 0 0,-1 1 0,1 0 0,0 0 0,0 1 0,0-1 0,0 1 0,0 0 0,-7 4 0,6-1-114,0 0 1,1 0-1,-1 0 0,1 1 0,0 0 1,1 0-1,-1 0 0,1 0 0,0 1 1,1 0-1,-4 9 0,-11 34-6712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24575,'-5'9'0,"-1"22"0,0 14 0,2 5 0,0 2 0,2-2 0,10 3 0,9 3 0,14-9 0,3-12-8191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23 24575,'0'-1'0,"0"0"0,0 0 0,0 1 0,0-1 0,0 0 0,0 0 0,0 0 0,0 0 0,-1 0 0,1 1 0,0-1 0,0 0 0,-1 0 0,1 0 0,0 1 0,-1-1 0,1 0 0,-1 0 0,1 1 0,-1-1 0,0 1 0,1-1 0,-1 0 0,0 1 0,1-1 0,-2 0 0,0 1 0,1-1 0,-1 1 0,1 0 0,0 0 0,-1 0 0,1 0 0,-1 0 0,1 0 0,-1 1 0,1-1 0,-1 0 0,1 1 0,0-1 0,-3 2 0,-3 1 0,0 1 0,0 0 0,0 1 0,-11 9 0,5-1 0,1 0 0,0 1 0,1 0 0,1 1 0,0 0 0,1 1 0,1 0 0,0 0 0,1 1 0,1 0 0,1 0 0,0 1 0,1-1 0,-2 28 0,5-34 0,0 0 0,1 0 0,1 0 0,0 0 0,0 0 0,1 0 0,1-1 0,0 1 0,0 0 0,10 18 0,-9-21 0,0-1 0,1 0 0,0 0 0,1-1 0,0 1 0,0-1 0,0 0 0,0-1 0,1 0 0,0 0 0,0 0 0,1-1 0,-1 0 0,1 0 0,11 3 0,-12-4 0,0-1 0,-1 0 0,1-1 0,0 1 0,0-1 0,0-1 0,0 1 0,0-1 0,0-1 0,0 1 0,0-1 0,0 0 0,-1-1 0,1 1 0,0-1 0,-1-1 0,12-5 0,-11 4 0,0-1 0,0 0 0,-1 0 0,0 0 0,0-1 0,-1 0 0,1 0 0,-1 0 0,0-1 0,-1 0 0,0 0 0,0 0 0,0 0 0,4-16 0,-6 19 5,-1 0-1,0-1 0,0 1 0,0-1 1,0 1-1,-1-1 0,1 0 0,-1 1 1,-1-1-1,1 1 0,-1-1 1,1 0-1,-1 1 0,0-1 0,-1 1 1,1 0-1,-1-1 0,0 1 1,0 0-1,0 0 0,-1 0 0,1 0 1,-1 0-1,0 1 0,0-1 0,-1 1 1,-4-5-1,0 2-118,0 1 0,-1 0-1,1 0 1,-1 1 0,0 0 0,0 0-1,0 1 1,0 0 0,-1 1 0,1 0-1,-1 0 1,-10 0 0,-35 1-6712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24575,'1'-3'0,"0"-1"0,0 0 0,0 0 0,0 0 0,1 1 0,-1-1 0,1 1 0,0-1 0,0 1 0,0 0 0,5-5 0,30-32 0,-33 36 0,1 0 0,0 0 0,0 1 0,0 0 0,0-1 0,0 2 0,1-1 0,-1 1 0,1 0 0,0 0 0,-1 0 0,1 1 0,0 0 0,0 0 0,0 1 0,8-1 0,-6 2 0,-1 0 0,1 0 0,0 1 0,-1 0 0,0 0 0,1 0 0,-1 1 0,0 1 0,0-1 0,-1 1 0,1 0 0,8 7 0,32 31 0,-2 2 0,-2 2 0,46 62 0,16 18 0,-19-16-691,-78-98 17,14 19-6152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24575,'151'0'0,"-156"2"0,-1 1 0,1 0 0,0 0 0,0 0 0,0 0 0,0 1 0,0-1 0,-5 8 0,1-3 0,-10 7 0,1 1 0,1 0 0,1 2 0,1 0 0,0 1 0,1 0 0,-15 30 0,25-43 0,1 1 0,0-1 0,0 1 0,1 0 0,0 0 0,0 0 0,1 0 0,0 0 0,0 0 0,0 0 0,1 1 0,0-1 0,1 0 0,-1 0 0,1 0 0,1 0 0,-1 0 0,1 0 0,1 0 0,-1 0 0,1-1 0,0 1 0,1-1 0,-1 0 0,1 0 0,1 0 0,-1 0 0,7 6 0,-2-4-114,0 0 1,1-1-1,0 1 0,1-2 0,-1 0 1,1 0-1,0-1 0,1 0 0,-1-1 1,1 0-1,22 4 0,15-1-6712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83 199 24575,'-2'0'0,"1"1"0,-1-1 0,0 0 0,1 1 0,-1-1 0,1 1 0,-1-1 0,1 1 0,-1 0 0,1 0 0,0 0 0,-1 0 0,1 0 0,0 0 0,0 0 0,-1 0 0,1 0 0,0 1 0,0-1 0,0 0 0,1 1 0,-1-1 0,0 0 0,-1 4 0,-10 39 0,10-38 0,1 0 0,1 0 0,-1 1 0,1-1 0,0 0 0,0 0 0,1 1 0,0-1 0,0 0 0,2 9 0,-1-11 0,0-1 0,0 1 0,0-1 0,0 1 0,1-1 0,-1 0 0,1 0 0,0 0 0,0 0 0,0 0 0,0-1 0,0 1 0,1-1 0,-1 0 0,1 0 0,0 0 0,4 1 0,-2 0 0,0-1 0,0 0 0,0 0 0,1-1 0,-1 1 0,0-1 0,1-1 0,-1 1 0,1-1 0,-1 0 0,0-1 0,1 0 0,-1 0 0,0 0 0,1-1 0,-1 1 0,0-1 0,0-1 0,0 1 0,-1-1 0,1 0 0,-1-1 0,1 1 0,-1-1 0,0 0 0,0 0 0,-1-1 0,1 0 0,-1 1 0,7-12 0,-2 3 0,-1-1 0,0 0 0,-1 0 0,0-1 0,-1 0 0,-1 0 0,0 0 0,-1-1 0,-1 0 0,-1 1 0,2-22 0,-4 31 0,0 1 0,0-1 0,0 0 0,-1 1 0,0-1 0,0 1 0,0-1 0,0 1 0,-1 0 0,0-1 0,0 1 0,-1 0 0,1 0 0,-1 1 0,0-1 0,-1 0 0,1 1 0,-1 0 0,0 0 0,0 0 0,0 0 0,0 0 0,-1 1 0,1 0 0,-1 0 0,0 0 0,0 1 0,0-1 0,0 1 0,0 1 0,-1-1 0,1 1 0,-1-1 0,-5 1 0,3 0 0,1 0 0,0 0 0,0 0 0,0 1 0,0 1 0,0-1 0,0 1 0,0 0 0,0 1 0,0-1 0,0 2 0,0-1 0,0 1 0,1 0 0,0 0 0,-1 0 0,1 1 0,-8 7 0,6-4 0,-1 1 0,2 0 0,-1 1 0,1 0 0,1 0 0,-1 0 0,2 1 0,-1 0 0,1 0 0,1 1 0,-4 12 0,4-12 0,1 0 0,0 0 0,1 0 0,1 0 0,-1 1 0,2-1 0,-1 1 0,2-1 0,2 18 0,-2-24 0,0-1 0,0 1 0,1 0 0,0-1 0,0 1 0,0-1 0,0 0 0,1 1 0,0-1 0,0 0 0,0-1 0,0 1 0,0 0 0,1-1 0,0 0 0,-1 0 0,1 0 0,0 0 0,1-1 0,-1 1 0,0-1 0,1 0 0,-1-1 0,8 3 0,39 6-1365,-2-4-5461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24575,'-5'4'0,"-1"12"0,0 11 0,2 11 0,1 3 0,0 4 0,2-1 0,1 6 0,4-6 0,3-1 0,8-7 0,2-11-8191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24575,'-11'0'0,"-1"2"0,1-1 0,0 1 0,0 1 0,0 0 0,0 1 0,0 0 0,1 0 0,-1 1 0,1 1 0,0 0 0,1 0 0,0 1 0,0 0 0,0 0 0,1 1 0,0 0 0,0 1 0,-10 15 0,4-3 0,1 0 0,0 0 0,2 2 0,0-1 0,2 1 0,0 1 0,-10 48 0,17-64 0,1 0 0,0 1 0,1-1 0,-1 0 0,1 0 0,1 0 0,0 0 0,0 0 0,0 0 0,1 0 0,0 0 0,4 9 0,-3-12 0,-1 0 0,1-1 0,0 1 0,0-1 0,1 1 0,-1-1 0,1 0 0,0 0 0,0 0 0,1-1 0,-1 0 0,1 1 0,-1-2 0,1 1 0,0 0 0,0-1 0,1 0 0,8 2 0,-7-2 0,-1 0 0,1 0 0,0-1 0,0 0 0,-1-1 0,1 1 0,0-1 0,0-1 0,-1 1 0,1-1 0,0 0 0,0-1 0,-1 0 0,1 0 0,-1 0 0,0-1 0,0 0 0,0 0 0,0 0 0,0-1 0,0 0 0,-1 0 0,0 0 0,0-1 0,0 0 0,0 0 0,-1 0 0,0 0 0,0-1 0,0 1 0,-1-1 0,0 0 0,0-1 0,0 1 0,-1 0 0,0-1 0,0 1 0,1-12 0,-3 12 11,1 1 0,-1 0 0,-1 0 0,1 0 0,-1 0 0,0 0-1,0 0 1,0 1 0,-1-1 0,-3-8 0,4 11-51,0 1 0,1-1 0,-1 1-1,0-1 1,0 1 0,0 0 0,0 0 0,0-1 0,0 1 0,0 0-1,0 0 1,0 0 0,0 0 0,-1 0 0,1 0 0,0 0 0,-1 1 0,1-1-1,-1 0 1,1 1 0,-1-1 0,1 1 0,-1 0 0,1-1 0,-1 1-1,0 0 1,1 0 0,-1 0 0,1 0 0,-1 0 0,1 1 0,-1-1 0,1 0-1,-1 1 1,0-1 0,-1 2 0,-15 9-6786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24575,'0'38'0,"2"0"0,1 0 0,14 61 0,-17-98 0,0 0 0,1 1 0,-1-1 0,0 0 0,1 0 0,-1 0 0,1 0 0,-1 0 0,1 0 0,0 1 0,-1-1 0,1 0 0,0-1 0,0 1 0,0 0 0,-1 0 0,1 0 0,0 0 0,1 0 0,-1-1 0,0 0 0,0 0 0,0 1 0,0-1 0,0 0 0,-1 0 0,1 0 0,0-1 0,0 1 0,0 0 0,0 0 0,-1 0 0,1-1 0,0 1 0,0 0 0,0-1 0,-1 1 0,1-1 0,0 1 0,0-1 0,5-5 0,0 1 0,0-1 0,-1 0 0,7-10 0,-8 10 0,34-47 0,21-26 0,-59 78 0,0 1 0,0-1 0,1 1 0,-1-1 0,0 1 0,1-1 0,-1 1 0,0 0 0,1-1 0,-1 1 0,1-1 0,-1 1 0,1 0 0,-1-1 0,1 1 0,-1 0 0,1 0 0,-1 0 0,1-1 0,-1 1 0,1 0 0,-1 0 0,1 0 0,-1 0 0,1 0 0,-1 0 0,1 0 0,-1 0 0,1 0 0,0 0 0,-1 0 0,1 0 0,-1 0 0,1 0 0,0 1 0,0 0 0,0 1 0,0-1 0,0 0 0,0 1 0,0-1 0,-1 1 0,1-1 0,-1 1 0,1-1 0,-1 1 0,1-1 0,-1 3 0,5 55 0,-5-56 0,-2 290 122,-1-105-1609,3-145-5339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2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24575,'0'5'0,"0"10"0,0 7 0,-5 1 0,-1 9 0,0 13 0,2 4 0,0-6-8191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24575,'-7'0'0,"1"0"0,-1 1 0,0 0 0,0 0 0,0 1 0,0 0 0,1 0 0,-1 0 0,1 1 0,-1 0 0,1 0 0,0 1 0,-8 6 0,6-4 0,1 1 0,0 0 0,1 0 0,0 1 0,0-1 0,0 1 0,1 1 0,-8 16 0,6-9 0,2 1 0,-1 0 0,2-1 0,0 2 0,1-1 0,1 0 0,0 1 0,2-1 0,0 0 0,4 29 0,-3-39 0,0-1 0,1 0 0,0 0 0,1 0 0,-1 0 0,1 0 0,1 0 0,-1 0 0,1-1 0,-1 0 0,2 0 0,-1 0 0,0 0 0,7 4 0,-4-2 0,1-1 0,1-1 0,-1 1 0,1-2 0,0 1 0,0-1 0,0 0 0,1-1 0,10 3 0,-12-4 0,0-1 0,0 0 0,0 0 0,0 0 0,0-1 0,1-1 0,-1 1 0,0-1 0,0-1 0,16-4 0,-19 5 0,0-1 0,-1-1 0,1 1 0,0-1 0,-1 0 0,0 0 0,0 0 0,0 0 0,0-1 0,0 1 0,0-1 0,-1 0 0,0-1 0,0 1 0,0 0 0,0-1 0,3-8 0,-4 9 0,-1-1 0,0 1 0,0-1 0,0 1 0,0-1 0,-1 0 0,1 1 0,-1-1 0,0 0 0,-1 1 0,1-1 0,-1 1 0,0-1 0,0 1 0,0-1 0,-1 1 0,1-1 0,-1 1 0,0 0 0,-1 0 0,1 0 0,-1 0 0,1 0 0,-1 1 0,0-1 0,-1 1 0,-5-5 0,4 4 0,0 0 0,0 0 0,0 1 0,0 0 0,-1 0 0,1 0 0,-1 1 0,0 0 0,0 0 0,0 0 0,0 1 0,0-1 0,0 2 0,0-1 0,-1 1 0,1 0 0,0 0 0,0 0 0,0 1 0,-9 2 0,9-1-227,0 0-1,0 1 1,0 0-1,0 0 1,-9 7-1,-21 21-6598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24575,'-2'0'0,"-1"1"0,1 0 0,0-1 0,-1 1 0,1 0 0,0 0 0,0 1 0,0-1 0,0 0 0,0 1 0,0 0 0,0-1 0,0 1 0,0 0 0,1 0 0,-1 0 0,1 0 0,0 0 0,-1 0 0,1 0 0,-2 4 0,-23 58 0,22-50 0,-1-3 0,1 1 0,1-1 0,0 1 0,1 0 0,0 0 0,1 0 0,0 0 0,1 0 0,0 0 0,2 17 0,0-23 0,0 1 0,0-1 0,0 1 0,1-1 0,0 0 0,0 0 0,0 0 0,1 0 0,0 0 0,0-1 0,0 0 0,1 0 0,0 0 0,0 0 0,0-1 0,0 0 0,1 0 0,0 0 0,10 4 0,-3-1 0,1-2 0,-1 0 0,1 0 0,0-1 0,1-1 0,-1-1 0,0 0 0,1 0 0,-1-2 0,1 0 0,-1 0 0,1-1 0,-1-1 0,24-6 0,-29 5 0,1 0 0,-1 0 0,0-1 0,1 0 0,-2-1 0,1 0 0,-1 0 0,1-1 0,-2 0 0,1 0 0,-1-1 0,0 0 0,0 0 0,0-1 0,-1 0 0,-1 0 0,1 0 0,-1-1 0,-1 0 0,1 0 0,-2 0 0,4-12 0,-3 8-170,-2-1-1,0 1 0,0-1 1,-1 0-1,-1 0 0,0 1 1,-5-27-1,-1 6-6655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24575,'2'0'0,"0"-1"0,0 0 0,0 0 0,-1 0 0,1 0 0,0 0 0,-1 0 0,1-1 0,-1 1 0,3-3 0,17-12 0,-19 15 0,1 1 0,-1-1 0,1 1 0,-1 0 0,1 0 0,-1 0 0,1 0 0,-1 1 0,1-1 0,-1 1 0,1-1 0,-1 1 0,1 0 0,-1 0 0,0 0 0,1 0 0,-1 1 0,0-1 0,0 1 0,0-1 0,0 1 0,0 0 0,0-1 0,0 1 0,-1 0 0,1 0 0,1 3 0,5 7 0,0 1 0,-1 0 0,9 22 0,-8-17 0,24 60 0,16 31 0,-41-96 0,0-1 0,1 1 0,1-1 0,0-1 0,19 21 0,-25-30 0,0 1 0,0-1 0,0 1 0,0-1 0,0 0 0,0 0 0,0 0 0,1-1 0,-1 1 0,1-1 0,-1 0 0,1 0 0,0 0 0,-1 0 0,1 0 0,5-1 0,-6 0 0,0-1 0,-1 1 0,1-1 0,-1 0 0,1 0 0,-1 0 0,0 0 0,1 0 0,-1-1 0,0 1 0,0-1 0,0 0 0,0 1 0,0-1 0,0 0 0,-1 0 0,1 0 0,0 0 0,-1 0 0,0-1 0,1 1 0,-1 0 0,1-5 0,9-22-227,-2-1-1,-1-1 1,-1 0-1,-2 0 1,2-56-1,-4 39-6598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 24575,'-4'0'0,"0"0"0,1 1 0,-1-1 0,0 1 0,0-1 0,1 1 0,-1 1 0,1-1 0,-1 0 0,1 1 0,-1 0 0,1-1 0,0 2 0,0-1 0,0 0 0,0 0 0,-4 5 0,3-2 0,0 0 0,1 0 0,-1 1 0,1-1 0,0 1 0,1 0 0,-1 0 0,1 0 0,-3 11 0,3-6 0,0 1 0,1 0 0,0-1 0,1 1 0,0 0 0,1-1 0,0 1 0,0-1 0,2 1 0,-1-1 0,5 12 0,-2-14 0,-1 0 0,1-1 0,0 0 0,1 0 0,-1 0 0,2-1 0,-1 1 0,1-2 0,0 1 0,1-1 0,-1 0 0,1 0 0,0-1 0,1 0 0,-1-1 0,1 0 0,0 0 0,0-1 0,0 0 0,1 0 0,-1-1 0,1-1 0,-1 1 0,1-1 0,-1-1 0,1 0 0,0 0 0,-1-1 0,1-1 0,-1 1 0,1-1 0,-1-1 0,0 0 0,1 0 0,-1-1 0,-1 0 0,1 0 0,-1-1 0,0 0 0,0-1 0,14-12 0,-16 13 0,-1 0 0,-1 0 0,1-1 0,-1 1 0,0-1 0,0 0 0,-1 0 0,0 0 0,0-1 0,0 1 0,-1-1 0,0 1 0,0-1 0,-1 0 0,2-14 0,-3 12 0,0 1 0,-1-1 0,0 0 0,0 1 0,-1-1 0,0 1 0,-1 0 0,0-1 0,0 1 0,-1 0 0,-8-13 0,7 13 0,0 0 0,-1 0 0,0 1 0,0-1 0,0 1 0,-1 1 0,-1-1 0,1 1 0,-1 1 0,0-1 0,0 1 0,0 1 0,-1-1 0,0 2 0,0-1 0,0 1 0,0 0 0,0 1 0,-1 0 0,1 1 0,-1-1 0,1 2 0,-19 0 0,22 1 0,0 0 0,0 1 0,0 0 0,1 0 0,-1 0 0,0 0 0,1 1 0,-1 0 0,1 0 0,0 1 0,0-1 0,0 1 0,1 0 0,-1 0 0,1 1 0,0-1 0,0 1 0,0 0 0,1 0 0,0 1 0,-3 5 0,0 2 0,1 0 0,1 0 0,0 1 0,0-1 0,1 1 0,1 0 0,1 0 0,-1 18 0,3-23 8,-1-1-1,1 1 1,1 0-1,-1-1 1,1 1-1,1-1 1,0 0-1,0 0 1,0 0-1,1 0 1,0 0-1,1-1 1,0 0-1,0 0 1,6 7-1,-1-4-172,0 0 0,1-1 0,-1 0 0,2 0 0,-1-2 0,1 1 0,1-1 0,20 8 0,11 0-6661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0 24575,'-9'0'0,"-12"0"0,-3 5 0,-2 10 0,-5 13 0,-7 5 0,-6 11 0,-5 12 0,6 6 0,1-4 0,8-1 0,0-3 0,-7 5 0,-7-4 0,6-2 0,9-10-8191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24575,'-5'0'0,"-1"14"0,5 5 0,2 12 0,6 1 0,2 5 0,0 5 0,6-5 0,2-8-8191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24575,'-9'0'0,"-3"9"0,5 8 0,3 1-8191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 24575,'0'4'0,"0"14"0,0 0 0,1 0 0,7 34 0,-6-47 0,-1 1 0,1-1 0,0 0 0,1 0 0,-1 0 0,1 0 0,0 0 0,0-1 0,1 1 0,-1-1 0,1 0 0,0 0 0,0 0 0,0 0 0,1-1 0,8 6 0,-5-5 0,-1-1 0,1 1 0,-1-1 0,1 0 0,0-1 0,0 0 0,0 0 0,0-1 0,1 0 0,-1 0 0,0-1 0,0 0 0,1-1 0,-1 0 0,0 0 0,0 0 0,13-5 0,-15 4 0,-1 0 0,0-1 0,0 1 0,0-1 0,0-1 0,0 1 0,0 0 0,-1-1 0,0 0 0,0 0 0,0-1 0,0 1 0,0-1 0,-1 0 0,0 1 0,0-1 0,0-1 0,-1 1 0,0 0 0,0-1 0,0 1 0,-1-1 0,1 0 0,-1 1 0,0-10 0,-1 9 0,0 1 0,0-1 0,-1 0 0,1 1 0,-1-1 0,-1 1 0,1-1 0,-1 1 0,0 0 0,0-1 0,0 1 0,-1 0 0,0 0 0,0 1 0,0-1 0,-1 1 0,1-1 0,-1 1 0,0 0 0,0 0 0,-1 1 0,1-1 0,-1 1 0,1 0 0,-1 0 0,0 1 0,0-1 0,-1 1 0,1 0 0,0 1 0,-9-3 0,7 3 0,0-1 0,0 1 0,0 0 0,-1 0 0,1 1 0,0 0 0,-1 0 0,1 1 0,0 0 0,0 0 0,0 0 0,0 1 0,0 0 0,0 1 0,0 0 0,0 0 0,1 0 0,0 1 0,-1 0 0,2 0 0,-1 0 0,0 1 0,1 0 0,-7 7 0,6-2 0,-1 0 0,2 1 0,-1-1 0,2 1 0,-1 1 0,2-1 0,-1 0 0,1 1 0,1 0 0,0 0 0,1 0 0,0 0 0,1-1 0,2 24 0,2-4 0,1-1 0,2 0 0,1 0 0,17 44 0,67 152 0,-89-218-124,0 1 0,0-1 0,1 1 0,0-1 0,0-1 0,1 1-1,0 0 1,0-1 0,1 0 0,8 8 0,7 1-6702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24575,'67'-1'0,"74"3"0,-139-2 0,-1 0 0,1 0 0,-1 0 0,0 1 0,1-1 0,-1 1 0,1-1 0,-1 1 0,0-1 0,0 1 0,1 0 0,-1 0 0,0-1 0,0 1 0,0 0 0,0 0 0,0 0 0,0 0 0,0 0 0,0 1 0,0-1 0,-1 0 0,1 0 0,0 1 0,-1-1 0,1 0 0,-1 1 0,1-1 0,-1 0 0,0 1 0,1-1 0,-1 1 0,0-1 0,0 0 0,0 1 0,0-1 0,0 1 0,-1-1 0,1 2 0,-2 9 0,0 1 0,-1-1 0,-7 21 0,2-10 0,8-22 0,-6 23 0,1-1 0,0 2 0,2-1 0,0 31 0,3-48 0,0-1 0,1 1 0,0-1 0,0 1 0,1-1 0,-1 0 0,1 0 0,1 0 0,-1 0 0,1 0 0,0 0 0,0-1 0,1 1 0,0-1 0,0 0 0,0 0 0,0 0 0,1-1 0,0 1 0,0-1 0,7 5 0,45 20-1365,1-6-5461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 24575,'-1'0'0,"0"1"0,0-1 0,0 1 0,0 0 0,-1-1 0,1 1 0,0 0 0,0-1 0,0 1 0,1 0 0,-1 0 0,0 0 0,0 0 0,0 0 0,1 0 0,-1 0 0,0 0 0,1 0 0,-1 0 0,1 1 0,-1-1 0,1 0 0,0 0 0,0 1 0,-1-1 0,1 0 0,0 0 0,0 2 0,-3 40 0,3-40 0,0 3 0,0 0 0,0 0 0,1 0 0,0 0 0,0 0 0,1 0 0,0 0 0,0-1 0,0 1 0,0 0 0,1-1 0,0 0 0,0 1 0,1-1 0,4 6 0,-4-8 0,-1 1 0,1-1 0,0 0 0,0-1 0,0 1 0,0-1 0,0 1 0,1-1 0,-1 0 0,1-1 0,-1 1 0,1-1 0,0 0 0,-1 0 0,1 0 0,0-1 0,0 0 0,0 0 0,-1 0 0,7-1 0,-2 0 0,-1-1 0,1 0 0,0-1 0,-1 1 0,0-1 0,1-1 0,-1 0 0,-1 0 0,1-1 0,0 0 0,-1 0 0,0 0 0,0-1 0,-1 0 0,0-1 0,0 1 0,10-15 0,-9 9 0,0 0 0,0 0 0,-2-1 0,1 0 0,-1 0 0,-1 0 0,-1 0 0,0-1 0,0 0 0,0-24 0,-4 48 0,-1 14 0,0-1 0,1 1 0,4 35 0,0-44-136,1 0-1,0-1 1,2 1-1,-1-1 1,2 0-1,0-1 1,0 1-1,1-1 0,18 21 1,11 6-6690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24575,'-8'0'0,"0"1"0,0 1 0,1 0 0,-1 0 0,1 0 0,-1 1 0,1 0 0,0 0 0,0 1 0,0 0 0,1 0 0,-1 0 0,-10 11 0,4-4 0,1 2 0,0-1 0,1 2 0,0-1 0,-9 18 0,10-13 0,1 0 0,2 0 0,-1 1 0,2 0 0,1 1 0,0-1 0,-2 27 0,4-20 0,1 0 0,2 0 0,1 0 0,0 0 0,7 29 0,-7-48 0,0 0 0,1 0 0,0 0 0,1 0 0,0-1 0,0 1 0,0-1 0,1 1 0,-1-1 0,2 0 0,-1-1 0,1 1 0,-1-1 0,2 1 0,9 6 0,-6-6 0,0 0 0,1-1 0,0-1 0,0 0 0,0 0 0,0-1 0,1 0 0,-1 0 0,20 1 0,-14-2 0,-1-1 0,1-1 0,-1 0 0,1 0 0,-1-2 0,17-3 0,-26 4 0,0-1 0,0 0 0,0 0 0,-1 0 0,1-1 0,-1 0 0,0 0 0,1 0 0,-1-1 0,-1 1 0,1-1 0,0-1 0,-1 1 0,0 0 0,0-1 0,0 0 0,-1 0 0,4-6 0,-3 3 0,0 0 0,-1-1 0,0 1 0,0-1 0,-1 0 0,0 1 0,-1-1 0,0 0 0,0 0 0,-1 0 0,0 0 0,0-1 0,-1 1 0,0 1 0,-1-1 0,0 0 0,0 0 0,-1 1 0,0-1 0,-1 1 0,0 0 0,0 0 0,-1 0 0,0 0 0,0 1 0,-1 0 0,1 0 0,-2 0 0,1 1 0,-1 0 0,0 0 0,0 1 0,-1 0 0,1 0 0,-1 0 0,0 1 0,0 1 0,-1-1 0,1 1 0,-1 1 0,0-1 0,-15-1 0,18 4-59,0-1 0,1 2-1,-1-1 1,0 0-1,1 1 1,-1 0 0,0 1-1,1-1 1,0 1 0,-1 0-1,1 0 1,0 1 0,0-1-1,0 1 1,0 0-1,1 1 1,-1-1 0,1 1-1,0 0 1,0 0 0,0 0-1,-4 7 1,-18 23-6767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24575,'0'0'0,"0"-1"0,0 0 0,1 0 0,-1 1 0,0-1 0,0 0 0,1 0 0,-1 1 0,0-1 0,1 0 0,-1 1 0,1-1 0,-1 0 0,1 1 0,-1-1 0,1 0 0,-1 1 0,1-1 0,0 1 0,-1-1 0,1 1 0,0 0 0,-1-1 0,1 1 0,0 0 0,0-1 0,-1 1 0,1 0 0,0 0 0,0 0 0,-1 0 0,1-1 0,0 1 0,0 0 0,0 0 0,-1 1 0,1-1 0,0 0 0,0 0 0,-1 0 0,2 1 0,1-1 0,0 1 0,0-1 0,0 1 0,0 0 0,0 0 0,0 0 0,-1 1 0,1-1 0,0 0 0,2 3 0,2 4 0,0-1 0,0 2 0,-1-1 0,0 1 0,-1 0 0,8 16 0,22 65 0,-17-40 0,-13-36 0,24 50 0,-28-63 0,-1 0 0,0-1 0,1 1 0,-1-1 0,0 1 0,1-1 0,-1 1 0,1-1 0,-1 1 0,0-1 0,1 1 0,-1-1 0,1 1 0,0-1 0,-1 0 0,1 1 0,-1-1 0,1 0 0,0 1 0,-1-1 0,1 0 0,-1 0 0,1 0 0,0 0 0,-1 0 0,1 0 0,0 0 0,1 0 0,-1 0 0,0-1 0,0 1 0,1-1 0,-1 0 0,0 0 0,0 0 0,0 0 0,0 1 0,0-1 0,0 0 0,0-1 0,-1 1 0,2-2 0,21-46 0,-20 42 0,10-27 0,1 1 0,2 0 0,1 1 0,22-30 0,-35 57 0,0 0 0,0 0 0,0 1 0,1-1 0,0 1 0,0 0 0,0 0 0,0 0 0,0 1 0,1 0 0,0 0 0,-1 0 0,8-1 0,-9 3 0,-1 0 0,1 1 0,-1-1 0,1 1 0,-1 0 0,0 0 0,1 1 0,-1-1 0,1 1 0,-1-1 0,1 1 0,-1 0 0,0 1 0,0-1 0,0 0 0,1 1 0,-1 0 0,0 0 0,-1-1 0,1 2 0,0-1 0,-1 0 0,1 1 0,-1-1 0,3 4 0,4 5 14,-1 1-1,0 0 0,0 1 0,-1 0 1,-1 0-1,0 0 0,-1 1 1,4 18-1,-2-3-384,-2-1-1,-2 1 1,1 34 0,-3-8-6455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20 24575,'-1'-1'0,"1"0"0,-1-1 0,0 1 0,0 0 0,0 0 0,0 0 0,0 0 0,0 0 0,0 1 0,0-1 0,-1 0 0,1 0 0,0 1 0,0-1 0,-1 1 0,1-1 0,0 1 0,-1-1 0,1 1 0,0 0 0,-1 0 0,1 0 0,-3 0 0,2-1 0,-3 0 0,1 0 0,-1 1 0,1-1 0,-1 1 0,0 0 0,1 0 0,-1 1 0,1-1 0,-1 1 0,1 0 0,0 0 0,-1 1 0,1-1 0,0 1 0,0 0 0,0 0 0,-5 4 0,6-4 0,0 1 0,0 0 0,0-1 0,1 1 0,0 0 0,-1 1 0,1-1 0,0 0 0,0 1 0,1-1 0,-1 1 0,1 0 0,0-1 0,0 1 0,0 0 0,0 0 0,0 0 0,1-1 0,0 1 0,0 8 0,1-2 0,0 0 0,1 0 0,0 0 0,1-1 0,0 1 0,1 0 0,0-1 0,0 0 0,1 0 0,0 0 0,0-1 0,1 1 0,8 8 0,5 3 0,0 0 0,2-1 0,36 25 0,-42-32 0,-1 0 0,22 22 0,-32-29 0,0-1 0,0 0 0,-1 1 0,0-1 0,0 1 0,0 0 0,0 0 0,-1 0 0,0 1 0,0-1 0,0 0 0,2 12 0,-5-15 4,1 0 0,0 1 0,-1-1 0,1 0-1,-1 0 1,0 0 0,0 0 0,0 0 0,0 0 0,0 0 0,0 0-1,0 0 1,-1 0 0,1 0 0,-1-1 0,1 1 0,-1 0 0,0-1-1,0 0 1,1 1 0,-1-1 0,0 0 0,0 0 0,0 0-1,0 0 1,-1 0 0,1-1 0,-2 1 0,-8 3-373,-1-1-1,1 0 1,-19 1 0,-14 0-6457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24575,'-1'0'0,"1"-1"0,0 1 0,0 0 0,0-1 0,0 1 0,0 0 0,-1-1 0,1 1 0,0 0 0,0-1 0,0 1 0,0 0 0,0-1 0,0 1 0,0 0 0,0-1 0,0 1 0,0 0 0,1-1 0,-1 1 0,0 0 0,0 0 0,0-1 0,0 1 0,0 0 0,1-1 0,-1 1 0,0 0 0,0 0 0,0-1 0,1 1 0,-1 0 0,0 0 0,0-1 0,1 1 0,-1 0 0,0 0 0,1 0 0,-1 0 0,0-1 0,0 1 0,1 0 0,-1 0 0,0 0 0,1 0 0,-1 0 0,0 0 0,1 0 0,0 1 0,0-1 0,0 1 0,-1 0 0,1 0 0,0-1 0,-1 1 0,1 0 0,-1 0 0,1 0 0,-1 0 0,0 0 0,1 0 0,-1 0 0,0 0 0,1 0 0,-1 0 0,0 1 0,1 18 0,0-1 0,-3 28 0,1-30 0,0 0 0,1-1 0,1 1 0,3 18 0,-3-29 0,0-1 0,1 0 0,0 1 0,0-1 0,1 0 0,-1 0 0,1 0 0,0 0 0,0-1 0,1 1 0,-1-1 0,1 0 0,0 0 0,0 0 0,1 0 0,6 4 0,-6-4 0,0-1 0,1 0 0,0 0 0,-1 0 0,1-1 0,0 0 0,1 0 0,-1 0 0,0-1 0,0 0 0,1 0 0,-1 0 0,1-1 0,-1 0 0,0 0 0,9-2 0,-6 0 0,0-1 0,-1 0 0,1 0 0,0-1 0,-1 0 0,0 0 0,0-1 0,0 0 0,-1 0 0,10-9 0,-2 0 0,-1-1 0,-1 0 0,0-1 0,-1-1 0,-1 0 0,-1 0 0,0-1 0,-1 0 0,12-35 0,-1-45 0,-16 76 0,-3 18 0,-1 6 0,-2 27-195,0-1 0,2 1 0,2-1 0,0 1 0,2-1 0,11 44 0,1-25-6631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15 0,0 16 0,0 11 0,0 10 0,0 9 0,0 0 0,0 2 0,0-2 0,0-9 0,0-6 0,0-8 0,0 1 0,5-7 0,1-12-8191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24575,'0'-117'0,"1"183"0,2 0 0,15 77 0,-2-96 0,-13-39 0,0-1 0,-1 1 0,0-1 0,0 1 0,1 11 0,-3-18 0,0 1 0,0-1 0,0 1 0,0-1 0,0 1 0,-1-1 0,1 1 0,-1-1 0,1 0 0,-1 1 0,0-1 0,1 0 0,-1 1 0,0-1 0,0 0 0,0 0 0,0 0 0,0 0 0,0 0 0,0 0 0,0 0 0,-1 0 0,1 0 0,0 0 0,-1-1 0,1 1 0,0 0 0,-1-1 0,1 1 0,-1-1 0,1 0 0,0 1 0,-1-1 0,1 0 0,-1 0 0,-2 0 0,4 0 0,0 0 0,0 0 0,1 0 0,-1 0 0,0 0 0,0 0 0,0 0 0,0-1 0,0 1 0,0 0 0,0 0 0,0 0 0,0 0 0,0 0 0,0 0 0,0 0 0,0 0 0,0 0 0,0 0 0,0 0 0,0 0 0,0 0 0,0-1 0,0 1 0,1 0 0,-1 0 0,0 0 0,0 0 0,0 0 0,0 0 0,0 0 0,-1 0 0,1 0 0,0 0 0,0-1 0,0 1 0,0 0 0,0 0 0,0 0 0,0 0 0,0 0 0,0 0 0,0 0 0,0 0 0,0 0 0,0 0 0,0 0 0,0 0 0,0 0 0,0-1 0,0 1 0,0 0 0,-1 0 0,1 0 0,0 0 0,0 0 0,0 0 0,0 0 0,0 0 0,0 0 0,0 0 0,0 0 0,0 0 0,0 0 0,0 0 0,-1 0 0,1 0 0,0 0 0,10-7 0,15-6 0,5 1-273,2 2 0,-1 1 0,1 1 0,61-5 0,-42 7-6553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13 0,0 5 0,0 7 0,0 5 0,0 0 0,0 2 0,0 6 0,9-6 0,13-6 0,6-10 0,9-10 0,-3-9-8191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85 155 24575,'-2'0'0,"-1"-1"0,1 1 0,-1 0 0,0 0 0,1 0 0,-1 1 0,1-1 0,-1 1 0,1-1 0,0 1 0,-1 0 0,1-1 0,-1 1 0,1 1 0,0-1 0,0 0 0,0 0 0,0 1 0,0 0 0,0-1 0,0 1 0,0 0 0,0 0 0,1 0 0,-1 0 0,1 0 0,0 0 0,-1 0 0,1 0 0,0 1 0,0-1 0,0 0 0,1 1 0,-1-1 0,1 1 0,-1 4 0,0-1 0,0-1 0,0 1 0,1-1 0,0 1 0,0-1 0,1 1 0,-1-1 0,1 1 0,1-1 0,-1 1 0,1-1 0,-1 0 0,2 0 0,-1 0 0,0 0 0,1 0 0,0 0 0,0 0 0,1-1 0,-1 0 0,1 0 0,0 0 0,0 0 0,0 0 0,0-1 0,8 5 0,-6-5 0,1 1 0,-1-1 0,1 0 0,-1-1 0,1 0 0,0 0 0,0 0 0,0-1 0,0 0 0,0-1 0,0 1 0,0-1 0,1 0 0,-1-1 0,0 0 0,0 0 0,0-1 0,0 0 0,-1 0 0,12-5 0,-9 2 0,-1 0 0,0-1 0,0 0 0,0 0 0,-1-1 0,0 0 0,0-1 0,-1 1 0,0-1 0,0 0 0,-1-1 0,0 1 0,-1-1 0,0 0 0,0-1 0,0 1 0,-2 0 0,1-1 0,1-15 0,-2 17 0,-2 0 0,1 1 0,-1-1 0,-1 0 0,1 0 0,-1 0 0,0 0 0,-1 1 0,0-1 0,0 0 0,-4-7 0,3 9 0,0 1 0,0 0 0,0 0 0,-1 0 0,0 0 0,0 1 0,0 0 0,0 0 0,-1 0 0,1 0 0,-1 0 0,0 1 0,0 0 0,-1 0 0,-9-4 0,7 5 0,0 0 0,0 0 0,0 1 0,-1 0 0,1 0 0,0 1 0,0 0 0,-1 0 0,1 1 0,0 0 0,0 0 0,-1 1 0,1 1 0,0-1 0,1 1 0,-1 0 0,0 1 0,1 0 0,0 0 0,0 0 0,0 1 0,1 0 0,-1 1 0,-9 10 0,11-11 0,0 0 0,0 1 0,0 0 0,1 0 0,0 0 0,0 0 0,0 1 0,1 0 0,0-1 0,0 1 0,1 0 0,0 1 0,0-1 0,1 0 0,-1 1 0,2-1 0,-1 0 0,1 1 0,0-1 0,1 1 0,0-1 0,0 1 0,0-1 0,1 0 0,0 0 0,0 0 0,1 0 0,3 7 0,1-3-195,1-1 0,0 1 0,0-1 0,1-1 0,0 1 0,15 10 0,15 9-6631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24575,'-4'10'0,"-2"16"0,0 13 0,1 14 0,7-2 0,2 4 0,10 1 0,7-8 0,0-7 0,-3-12-8191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40 24575,'-2'0'0,"0"0"0,0-1 0,0 1 0,0-1 0,0 0 0,0 1 0,0-1 0,0 0 0,0 0 0,0 0 0,-3-3 0,-13-6 0,5 6 0,-1 0 0,1 1 0,-1 0 0,0 1 0,0 0 0,0 2 0,-14 0 0,22 0 0,0 0 0,0 0 0,1 1 0,-1 0 0,0 0 0,1 0 0,-1 1 0,1 0 0,0 0 0,-1 0 0,1 0 0,0 1 0,0 0 0,0 0 0,1 1 0,-1-1 0,1 1 0,0 0 0,-7 8 0,10-10 0,0 0 0,1 1 0,-1-1 0,0 0 0,1 0 0,-1 1 0,1-1 0,0 0 0,0 0 0,0 1 0,0-1 0,0 0 0,0 1 0,1-1 0,-1 0 0,1 0 0,0 0 0,-1 1 0,1-1 0,0 0 0,0 0 0,1 0 0,-1 0 0,0 0 0,1-1 0,-1 1 0,1 0 0,2 2 0,5 5 0,0 0 0,1-1 0,17 12 0,53 28 0,-57-36 0,-1 1 0,0 1 0,-1 1 0,28 25 0,-45-36 0,-1-1 0,0 1 0,0 0 0,0-1 0,-1 1 0,1 0 0,-1 1 0,0-1 0,0 0 0,-1 1 0,1-1 0,-1 1 0,2 7 0,-3-10 0,0 1 0,0 0 0,-1 0 0,1 0 0,-1 0 0,1 0 0,-1 0 0,0-1 0,0 1 0,0 0 0,0-1 0,-1 1 0,1-1 0,-1 1 0,1-1 0,-1 1 0,0-1 0,0 0 0,0 0 0,0 0 0,0 0 0,-1 0 0,-2 1 0,-36 19-1365,-2-7-5461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24575,'0'768'0,"0"-737"-682,4 34-1,2-32-6143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24575,'-5'0'0,"0"0"0,0 0 0,0 1 0,0-1 0,0 1 0,0 1 0,0-1 0,0 1 0,0 0 0,0 0 0,0 0 0,1 1 0,-1-1 0,1 1 0,0 0 0,0 0 0,0 1 0,0-1 0,-3 6 0,0 0 0,1 1 0,0 0 0,0 0 0,1 1 0,1 0 0,0-1 0,-5 19 0,1 4 0,2 0 0,1 0 0,-1 47 0,9 105 0,0-73 0,-3 202 0,0-313-26,-2 40 175,-5-24-363,7-17 180,0 0 1,0 1-1,0-1 1,-1 0-1,1 0 1,0 1-1,-1-1 1,1 0-1,0 0 1,-1 0-1,1 1 1,0-1-1,-1 0 1,1 0-1,0 0 1,-1 0-1,1 0 0,0 0 1,-1 0-1,1 0 1,0 0-1,-1 0 1,1 0-1,0 0 1,-1 0-1,1 0 1,0 0-1,-1 0 1,1 0-1,0 0 1,-1-1-1,1 1 1,0 0-1,-1 0 1,1 0-1,0-1 1,-1 1-1,-10-12-6792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24575,'5'0'0,"1"-9"0,14-3 0,7 0 0,10 3 0,6 2 0,1 3 0,2 2 0,-6 1-8191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24575,'-7'233'0,"3"-186"0,-2 1 0,-24 85 0,18-87 0,9-33 0,0 1 0,-1-1 0,-11 26 0,13-35 0,-1 0 0,1 0 0,-1 0 0,0-1 0,0 1 0,0-1 0,0 1 0,-1-1 0,1 0 0,-1 0 0,0-1 0,0 1 0,0-1 0,0 0 0,-9 3 0,3-1-97,0-1-1,0 0 1,-1-1-1,1 0 1,-1 0-1,1-1 1,-1-1-1,0 0 1,1 0-1,-1-1 1,0-1-1,1 1 0,-14-5 1,12-2-6729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1 598 24575,'0'-61'0,"9"-73"0,-5 111 0,0-1 0,2 1 0,0 1 0,2-1 0,1 1 0,13-26 0,-14 34 0,5-11 0,1 0 0,29-38 0,-37 56 0,1 0 0,0 0 0,-1 0 0,2 1 0,-1 1 0,1-1 0,0 1 0,0 0 0,1 1 0,-1 0 0,1 0 0,10-2 0,1 1-341,0 1 0,1 0-1,27 0 1,-30 3-6485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24575,'4'0'0,"12"0"0,11 0 0,6 0 0,7 0 0,-4 4 0,-3 2 0,2 0 0,-6-1-8191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4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24575,'4'0'0,"12"0"0,6 0 0,10 0 0,8 0 0,6 0 0,10 0 0,-1 0 0,0 0 0,4 0 0,-3 0 0,-11 0-8191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24575,'0'-4'0,"4"-2"0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 24575,'-1'8'0,"-1"-1"0,0 1 0,0-1 0,-1 0 0,0 0 0,0 0 0,-1 0 0,0 0 0,0-1 0,-1 0 0,-5 7 0,5-6 0,-31 42 0,-2-2 0,-46 44 0,67-74 0,-2-1 0,1 0 0,-2-2 0,0 0 0,-1-1 0,0-1 0,-1-1 0,-25 8 0,40-16 0,0-1 0,0 0 0,0-1 0,-1 1 0,1-1 0,0-1 0,-1 0 0,1 0 0,-1 0 0,1-1 0,-10-2 0,13 2 0,0 0 0,1-1 0,-1 1 0,1-1 0,0 0 0,-1 0 0,1 0 0,0 0 0,0-1 0,1 1 0,-1-1 0,0 0 0,1 0 0,-1 0 0,1 0 0,0 0 0,0-1 0,0 1 0,1 0 0,-1-1 0,1 0 0,0 1 0,-2-8 0,0-6 0,1 1 0,0 0 0,1 0 0,2-26 0,-1 32 0,1 1 0,1-1 0,-1 1 0,2-1 0,-1 1 0,1 0 0,1 0 0,-1 0 0,6-9 0,-5 14 0,-1 0 0,1 0 0,-1 1 0,1-1 0,0 1 0,1 0 0,-1 0 0,0 0 0,1 1 0,0-1 0,-1 1 0,1 0 0,0 1 0,0-1 0,0 1 0,0 0 0,1 0 0,-1 0 0,0 1 0,0 0 0,0 0 0,8 1 0,-7-1 0,1 1 0,-1 0 0,0 0 0,1 1 0,-1-1 0,0 1 0,0 1 0,0-1 0,0 1 0,0 0 0,-1 0 0,1 1 0,-1 0 0,0 0 0,0 0 0,0 0 0,5 8 0,1 5 20,-2 1 1,0 0-1,-1 1 0,0 0 0,6 31 0,-9-31-267,1-1-1,0 1 0,1-2 0,1 1 1,17 28-1,2-13-6578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24575,'9'0'0,"8"0"0,10 9 0,10 12 0,7 12 0,6 15 0,3 11 0,-7 7 0,-2 4 0,-9 1 0,-10 1 0,-9-7 0,-12-5 0,-7-3 0,-12-12 0,-13-4 0,-10 0 0,1-7-8191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30 192 24575,'1'146'0,"-3"162"0,2-294 0,-1 0 0,-1 1 0,-4 20 0,6-35 0,0 0 0,-1 0 0,1 0 0,0 0 0,0 0 0,0-1 0,0 1 0,0 0 0,0 0 0,0 0 0,0 0 0,0 0 0,0 0 0,-1 0 0,1 0 0,0 0 0,0 0 0,0 0 0,0 0 0,0 0 0,0 0 0,0 0 0,0 0 0,-1 0 0,1 0 0,0 0 0,0 0 0,0 0 0,0 0 0,0 0 0,0 0 0,0 0 0,0 0 0,-1 0 0,1 0 0,0 0 0,0 0 0,0 0 0,0 0 0,0 1 0,0-1 0,0 0 0,0 0 0,0 0 0,0 0 0,0 0 0,-1 0 0,1 0 0,0 0 0,0 0 0,0 0 0,0 1 0,0-1 0,0 0 0,0 0 0,0 0 0,0 0 0,0 0 0,0 0 0,0 0 0,0 1 0,0-1 0,-4-15 0,-1-23 0,-1-82 0,20-239 0,-9 320 0,-5 39 0,0-1 0,0 1 0,0-1 0,0 1 0,0 0 0,0-1 0,0 1 0,0 0 0,0-1 0,0 1 0,1 0 0,-1-1 0,0 1 0,0 0 0,0-1 0,0 1 0,0 0 0,1 0 0,-1-1 0,0 1 0,0 0 0,0-1 0,1 1 0,-1 0 0,0 0 0,0 0 0,1-1 0,-1 1 0,0 0 0,1 0 0,-1 0 0,0 0 0,1-1 0,-1 1 0,0 0 0,1 0 0,8 11 0,9 33 0,-14-34 0,31 73 0,4-2 0,52 82 0,-84-153 0,0 0 0,1 0 0,0-1 0,1 0 0,0 0 0,0-1 0,0 0 0,1-1 0,1 0 0,-1-1 0,17 8 0,-23-12 0,1 0 0,-1 0 0,1-1 0,0 1 0,0-1 0,0 0 0,0 0 0,0-1 0,0 0 0,0 0 0,0 0 0,0 0 0,0-1 0,-1 0 0,1 0 0,0 0 0,0 0 0,0-1 0,-1 0 0,1 0 0,-1 0 0,1 0 0,-1-1 0,0 0 0,0 0 0,0 0 0,0 0 0,-1-1 0,1 1 0,3-6 0,0-2 0,0 0 0,0 0 0,-1-1 0,-1 0 0,0 0 0,-1-1 0,0 1 0,-1-1 0,0 0 0,1-17 0,0-19 0,-3-68 0,-1 100 0,0-35 0,-7-101 0,7 148-114,-1 0 1,1 0-1,-1 0 0,0 0 0,-1 1 1,1-1-1,-1 0 0,0 1 0,0-1 1,-1 1-1,-3-6 0,-6 1-6712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24575,'-5'0'0,"0"1"0,1-1 0,-1 1 0,1 0 0,-1 0 0,1 0 0,-1 1 0,1 0 0,0-1 0,0 2 0,0-1 0,0 0 0,0 1 0,0 0 0,1 0 0,-5 4 0,3-2 0,0 1 0,1 0 0,-1 0 0,1 0 0,0 1 0,1-1 0,0 1 0,0 0 0,-4 13 0,5-13 0,0 1 0,1-1 0,0 1 0,0 0 0,1 0 0,0-1 0,0 1 0,1 0 0,2 11 0,-2-15 0,1 1 0,-1-1 0,1 1 0,0-1 0,0 1 0,0-1 0,0 0 0,1 0 0,0 0 0,0-1 0,0 1 0,0 0 0,0-1 0,1 0 0,6 5 0,2-2 0,0 0 0,0 0 0,1-1 0,0-1 0,0 0 0,0-1 0,0 0 0,1-1 0,-1 0 0,1-1 0,-1-1 0,1 0 0,0-1 0,-1-1 0,0 0 0,24-6 0,-31 5 0,-1 0 0,0 0 0,0-1 0,-1 1 0,1-1 0,-1 0 0,1 0 0,-1-1 0,0 1 0,-1-1 0,1 0 0,-1 0 0,0 0 0,0 0 0,-1-1 0,1 1 0,-1-1 0,0 0 0,-1 1 0,1-1 0,-1 0 0,0-10 0,0 5 0,0 1 0,0-1 0,-1 1 0,-1-1 0,0 0 0,-1 1 0,1-1 0,-2 1 0,0 0 0,0 0 0,-9-19 0,7 22 0,0 0 0,-1 0 0,0 1 0,0 0 0,0 0 0,-1 0 0,0 1 0,0 0 0,0 0 0,-1 1 0,1 0 0,-1 0 0,0 1 0,0 0 0,-1 0 0,-12-2 0,15 4 0,1-1 0,-1 2 0,1-1 0,-1 0 0,0 1 0,0 0 0,1 0 0,-1 1 0,0 0 0,1 0 0,-1 0 0,1 0 0,-1 1 0,1 0 0,0 0 0,0 1 0,0-1 0,0 1 0,0 0 0,0 1 0,1-1 0,-1 1 0,1 0 0,0 0 0,-5 7 0,-5 10 0,2 0 0,-18 43 0,26-54 0,0 1 0,1-1 0,0 1 0,1 0 0,0 0 0,1 0 0,0 0 0,1 19 0,0-26-59,1 1 0,0 0-1,0-1 1,1 1-1,-1 0 1,1-1 0,0 0-1,0 1 1,0-1 0,1 0-1,0 0 1,0 0 0,0-1-1,0 1 1,0 0-1,1-1 1,-1 0 0,1 0-1,0 0 1,0-1 0,0 1-1,8 2 1,25 11-6767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24575,'-5'0'0,"-1"4"0,0 16 0,6 18 0,7 17 0,17 7 0,17-6 0,3-4 0,7-10 0,-6-13-8191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24575,'12'27'0,"0"-1"0,28 44 0,-25-44 0,75 117 0,8 12 0,-81-123 0,0 1 0,22 67 0,-37-95 0,-1 0 0,1 0 0,-1 0 0,-1 0 0,1 0 0,-1 0 0,0 0 0,0 0 0,0 0 0,-1 1 0,1-1 0,-1 0 0,-2 5 0,2-8 0,-1 1 0,1 0 0,-1-1 0,1 1 0,-1-1 0,0 0 0,0 0 0,0 1 0,0-1 0,0-1 0,-1 1 0,1 0 0,0 0 0,-1-1 0,1 1 0,-1-1 0,0 0 0,0 0 0,1 0 0,-1 0 0,0 0 0,0-1 0,-5 1 0,-2 0 0,1-1 0,-1 0 0,1-1 0,0 0 0,-1 0 0,1-1 0,0 0 0,0 0 0,0-1 0,0-1 0,0 1 0,0-2 0,1 1 0,-11-8 0,13 8 0,-1-1 0,2 0 0,-1 0 0,0 0 0,1 0 0,0-1 0,0 0 0,1 0 0,0 0 0,0 0 0,0-1 0,0 0 0,1 0 0,1 0 0,-1 0 0,1 0 0,0 0 0,-1-12 0,3 10 0,0-1 0,0 1 0,1-1 0,0 1 0,1 0 0,0 0 0,0 0 0,1 0 0,0 0 0,1 0 0,0 1 0,0 0 0,1 0 0,10-15 0,5 0 0,1 0 0,1 1 0,29-22 0,4-4 0,-46 40-66,81-81 261,-78 75-494,0 0 0,-1-1 0,-1-1 1,15-27-1,-10 6-6527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 24575,'-3'0'0,"1"1"0,-1-1 0,1 0 0,-1 1 0,1-1 0,-1 1 0,1 0 0,-1 0 0,1 0 0,0 0 0,-1 0 0,1 1 0,0-1 0,0 1 0,0-1 0,0 1 0,0 0 0,-2 2 0,1 0 0,0 1 0,0-1 0,0 1 0,1-1 0,0 1 0,0 0 0,0-1 0,1 1 0,-2 6 0,2-4 0,-1-1 0,1 1 0,1-1 0,-1 1 0,1 0 0,1-1 0,-1 1 0,1 0 0,0-1 0,1 1 0,-1-1 0,1 0 0,0 1 0,1-1 0,4 8 0,-3-9 0,1 0 0,-1-1 0,1 0 0,1 0 0,-1 0 0,0 0 0,1-1 0,0 0 0,0 0 0,0 0 0,0-1 0,0 0 0,11 2 0,3 1 0,0-2 0,0-1 0,24 1 0,-33-3 0,0-1 0,0 0 0,-1 0 0,1-1 0,0 0 0,-1-1 0,0 0 0,1-1 0,-1 0 0,-1 0 0,12-8 0,-17 10 0,0-1 0,0 0 0,0 0 0,-1 0 0,0 0 0,1-1 0,-1 1 0,0-1 0,-1 0 0,1 0 0,-1 0 0,0 0 0,0 0 0,0-1 0,0 1 0,-1-1 0,1 1 0,-1-1 0,0 1 0,-1-1 0,1 0 0,-1 0 0,0 1 0,0-1 0,-1 0 0,1 1 0,-1-1 0,-1-4 0,0 2 0,-1 1 0,1-1 0,-1 1 0,-1 0 0,1 0 0,-1 1 0,0-1 0,0 1 0,0 0 0,-1 0 0,0 0 0,0 0 0,0 1 0,-1 0 0,1 0 0,-1 0 0,0 1 0,0 0 0,0 0 0,0 1 0,-12-4 0,3 1 0,-1 1 0,0 1 0,0 1 0,0 0 0,0 1 0,0 0 0,0 1 0,-18 3 0,29-2 0,0 0 0,0 0 0,0 1 0,0-1 0,0 1 0,0 0 0,1 1 0,-1-1 0,1 1 0,-1 0 0,1 0 0,0 0 0,0 1 0,0-1 0,1 1 0,-1 0 0,1 0 0,0 1 0,0-1 0,0 0 0,1 1 0,-1 0 0,1 0 0,0 0 0,1 0 0,-1 0 0,0 6 0,-3 14 0,2 0 0,0 0 0,2 1 0,3 33 0,-2-48 0,17 196 0,-5-79 0,-9-96 30,1-1 0,2 1 0,12 41 0,-13-58-195,0-1 0,1 0 0,1 0 0,0 0 0,1-1 0,0 0 0,1-1 0,20 23 0,9-2-6661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 24575,'-1'0'0,"0"0"0,0 0 0,1 0 0,-1 1 0,0-1 0,0 0 0,1 0 0,-1 1 0,0-1 0,1 1 0,-1-1 0,0 0 0,1 1 0,-1-1 0,1 1 0,-1-1 0,1 1 0,-1 0 0,1-1 0,-1 1 0,1 0 0,0-1 0,-1 1 0,1 0 0,0-1 0,-1 1 0,1 1 0,-5 24 0,5-22 0,-1 5 0,0 0 0,0 1 0,1-1 0,1 0 0,0 1 0,0-1 0,1 0 0,0 0 0,0 1 0,1-1 0,4 9 0,-4-12 0,1-1 0,-1 1 0,1-1 0,0 0 0,0 0 0,0-1 0,1 1 0,-1-1 0,1 0 0,0 0 0,0-1 0,1 0 0,-1 0 0,1 0 0,0 0 0,0-1 0,0 0 0,7 2 0,-3-2 0,0 1 0,0-2 0,0 1 0,0-2 0,0 1 0,0-1 0,1-1 0,-1 0 0,0 0 0,0-1 0,0 0 0,11-5 0,-15 5 0,-1 0 0,0-1 0,0 1 0,-1-1 0,1 0 0,-1 0 0,1-1 0,-1 0 0,0 1 0,0-1 0,-1-1 0,1 1 0,-1 0 0,0-1 0,0 0 0,0 0 0,-1 0 0,0 0 0,0 0 0,0 0 0,0-1 0,-1 1 0,1-10 0,-1 6 0,-1 0 0,0 0 0,-1 0 0,0 0 0,0 0 0,-1 0 0,0 0 0,-1 0 0,0 1 0,0-1 0,-1 1 0,0 0 0,0 0 0,-1 0 0,0 1 0,-1 0 0,-10-12 0,12 15 0,0 0 0,0 0 0,0 0 0,0 1 0,-1 0 0,0 0 0,0 0 0,0 0 0,0 1 0,0-1 0,0 1 0,0 1 0,-1-1 0,1 1 0,-1 0 0,1 0 0,-1 0 0,0 1 0,1 0 0,-1 0 0,1 1 0,-1-1 0,1 1 0,-1 0 0,1 1 0,-1-1 0,1 1 0,0 0 0,-8 5 0,6-3 6,1 1 0,0-1 0,0 1 0,0 1 0,0-1 0,1 1 0,0 0 0,0 0 0,1 1 0,0 0 0,0-1 0,0 1 0,1 0 0,0 1 0,0-1 0,1 1 0,0-1 0,0 1 0,0 9 0,1-8-93,0 0-1,0 0 1,1 0 0,1 0-1,-1 0 1,2 0 0,-1 0-1,1 0 1,0 0-1,1-1 1,0 1 0,0-1-1,1 1 1,0-1 0,1 0-1,6 8 1,16 13-6739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24575,'5'0'0,"10"0"0,3 5 0,-1 10 0,-4 12 0,-5 6 0,-2 7 0,-13-4 0,-4 6 0,-15-4 0,-2-9-8191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24575,'0'5'0,"0"11"0,0 11 0,0 11 0,14-1 0,4 2 0,9 3 0,4-4 0,-3-10-8191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24575,'-5'0'0,"-1"9"0,1 13 0,0 2-8191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8:5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24575,'0'-1'0,"0"1"0,0 0 0,-1-1 0,1 1 0,0 0 0,0-1 0,0 1 0,0 0 0,0-1 0,0 1 0,0 0 0,0-1 0,0 1 0,0 0 0,0-1 0,0 1 0,1 0 0,-1-1 0,0 1 0,0 0 0,0-1 0,0 1 0,0 0 0,1-1 0,-1 1 0,0 0 0,0 0 0,1-1 0,-1 1 0,0 0 0,0 0 0,1 0 0,-1-1 0,0 1 0,1 0 0,-1 0 0,1 0 0,9 9 0,8 24 0,-3 13 0,-3-9 0,24 51 0,-31-77 0,1-1 0,0 0 0,1 0 0,0 0 0,0-1 0,1 0 0,0-1 0,1 0 0,11 9 0,-10-10 0,0 0 0,1-1 0,-1-1 0,1 0 0,0 0 0,0-1 0,1 0 0,0-1 0,-1-1 0,1 1 0,0-2 0,0 0 0,14 0 0,-17-2 0,-1 0 0,1 0 0,-1-1 0,1 0 0,-1 0 0,0-1 0,0 0 0,0-1 0,0 1 0,-1-1 0,1-1 0,-1 0 0,0 0 0,0 0 0,-1-1 0,0 0 0,0 0 0,0 0 0,5-9 0,-3 3 11,-2 0 0,1-1 0,-2 1 0,1-1 0,-2 0 0,0-1-1,0 1 1,-2-1 0,1 1 0,0-24 0,-3 21-160,0 1 1,0-1-1,-2 0 1,0 1-1,0-1 1,-2 1-1,0-1 1,0 1-1,-8-14 1,-8-8-6678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24575,'0'5'0,"5"10"0,1 13 0,0 9 0,-2 14 0,9 6 0,1 8 0,-1 6 0,11 1 0,1-8 0,-4-5 0,5-4 0,-3-1 0,-6-2 0,-4-9-8191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24575,'-5'0'0,"-10"0"0,1 0 0,-1 1 0,-25 5 0,35-5 0,1 1 0,-1 0 0,0-1 0,1 2 0,0-1 0,-1 0 0,1 1 0,0 0 0,0 0 0,0 0 0,1 0 0,-1 1 0,1-1 0,0 1 0,-4 5 0,-5 10 0,1 0 0,1 0 0,1 1 0,0 0 0,-7 27 0,13-37 0,0 1 0,1 0 0,0 1 0,1-1 0,0 0 0,1 0 0,0 1 0,0-1 0,2 0 0,-1 0 0,1 1 0,5 11 0,-4-16 0,0 0 0,1-1 0,0 0 0,0 1 0,1-1 0,0-1 0,0 1 0,0-1 0,1 0 0,0 0 0,0 0 0,0-1 0,0 0 0,1 0 0,-1 0 0,14 4 0,0-1 0,0 0 0,1-1 0,0-1 0,33 3 0,4-6-1365,-11-4-5461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24575,'0'-10'0,"9"-2"0,12 0 0,8 2 0,7 4 0,3 1 0,-6 3-8191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24575,'12'-5'0,"1"1"0,1 0 0,-1 0 0,0 2 0,27-3 0,32-7 0,-51 7 0,-12 3 0,0 0 0,-1 0 0,1-1 0,-1 0 0,0 0 0,0-1 0,10-5 0,-18 8 0,0 1 0,0 0 0,0 0 0,0 0 0,0 0 0,0 0 0,1-1 0,-1 1 0,0 0 0,0 0 0,0 0 0,0 0 0,0-1 0,0 1 0,0 0 0,0 0 0,0 0 0,0 0 0,0-1 0,0 1 0,0 0 0,0 0 0,0 0 0,0-1 0,0 1 0,0 0 0,0 0 0,0 0 0,0 0 0,0-1 0,0 1 0,-1 0 0,1 0 0,0 0 0,0 0 0,0-1 0,0 1 0,0 0 0,0 0 0,-1 0 0,1 0 0,0 0 0,0 0 0,0 0 0,0-1 0,0 1 0,-1 0 0,1 0 0,0 0 0,0 0 0,0 0 0,-1 0 0,1 0 0,0 0 0,0 0 0,0 0 0,0 0 0,-1 0 0,1 0 0,0 0 0,0 0 0,-1 0 0,-13-1 0,11 1 0,0 1 0,0 0 0,0 0 0,-1 0 0,1 0 0,1 1 0,-1-1 0,0 1 0,0 0 0,0-1 0,1 1 0,-1 1 0,1-1 0,0 0 0,-1 1 0,1-1 0,0 1 0,1-1 0,-1 1 0,0 0 0,1 0 0,-3 5 0,-1 6 0,-1 0 0,2 0 0,-5 25 0,3-7 0,1 0 0,1 1 0,2-1 0,2 1 0,6 64 0,-4-90-68,0 0 0,0-1-1,0 1 1,1-1 0,-1 1 0,2-1-1,-1 0 1,1 0 0,0 0 0,0-1-1,0 1 1,1-1 0,0 0 0,0 0-1,0-1 1,1 1 0,-1-1-1,1 0 1,8 4 0,22 10-6758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24575,'-15'0'0,"-1"1"0,0 0 0,0 1 0,1 1 0,-1 0 0,1 1 0,-20 8 0,26-8 0,-1 1 0,1 0 0,0 1 0,1 0 0,-1 0 0,1 1 0,0 0 0,1 0 0,-1 1 0,2 0 0,-13 17 0,7-6 0,0 1 0,2-1 0,0 2 0,1 0 0,1 0 0,-10 43 0,16-58 0,1 1 0,0 0 0,1 0 0,0 0 0,0 0 0,0 0 0,1 0 0,0-1 0,0 1 0,0 0 0,1 0 0,0-1 0,1 1 0,-1-1 0,1 0 0,1 0 0,-1 0 0,1 0 0,0 0 0,0-1 0,1 1 0,-1-1 0,1 0 0,0-1 0,1 1 0,7 4 0,-2-2 15,0-2 0,0 1 0,0-1 0,1-1 0,0 0 0,0-1 0,21 4 0,-3-3-758,60-1 1,-45-5-6084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24575,'0'-5'0,"14"-2"0,13 1 0,7 1 0,8 2 0,4 1 0,-4 1-8191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24575,'4'0'0,"21"0"0,10 0 0,8 0 0,11 0 0,6 0 0,5-5 0,2-1 0,-6 0 0,-14-7 0,-23-3 0,-17 2-8191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1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24575,'0'13'0,"0"24"0,0 9 0,0 7 0,0-1 0,9 4 0,12 1 0,12-8 0,10-12 0,1-14 0,-6-9-8191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24575,'0'5'0,"-5"1"0,-1 5 0,0 18 0,2 14 0,0 13 0,2 6 0,1-2 0,1 2 0,9-10 0,4-4 0,3-10 0,0-8 0,6-8 0,-1-8-8191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77 113 24575,'-3'0'0,"0"1"0,-1-1 0,1 1 0,0 0 0,0 0 0,0 0 0,0 1 0,0-1 0,0 1 0,1-1 0,-1 1 0,0 0 0,1 0 0,0 0 0,-1 0 0,1 1 0,0-1 0,0 1 0,0-1 0,0 1 0,1 0 0,-1 0 0,1 0 0,-1-1 0,1 2 0,0-1 0,-1 5 0,-1 2 0,1-1 0,0 1 0,1-1 0,0 1 0,0-1 0,1 1 0,0 0 0,2 12 0,0-15 0,-1 0 0,2-1 0,-1 1 0,1-1 0,0 0 0,0 0 0,0 0 0,1 0 0,0-1 0,0 1 0,1-1 0,-1 0 0,1 0 0,0-1 0,1 1 0,-1-1 0,1 0 0,-1-1 0,1 1 0,0-1 0,12 4 0,-2-1 0,0-1 0,0-1 0,0-1 0,0 0 0,1-1 0,-1 0 0,34-2 0,-44 0 0,0-1 0,0 0 0,0 0 0,0 0 0,0 0 0,0-1 0,0 0 0,-1-1 0,1 1 0,-1-1 0,1 0 0,-1 0 0,0-1 0,0 1 0,7-8 0,-7 5 0,-1 0 0,1 0 0,-1 0 0,-1 0 0,1-1 0,-1 0 0,0 1 0,-1-1 0,0 0 0,0 0 0,0-1 0,0-11 0,0 7 0,-1 0 0,-1 0 0,0 1 0,0-1 0,-1 0 0,-1 0 0,0 1 0,-1-1 0,0 1 0,0-1 0,-10-19 0,8 23 0,1 1 0,-1-1 0,0 1 0,-1 0 0,0 1 0,0 0 0,0 0 0,-1 0 0,0 0 0,0 1 0,0 0 0,-1 1 0,0 0 0,1 0 0,-1 0 0,-15-3 0,13 3 0,-1 1 0,0 1 0,0 0 0,0 0 0,0 1 0,0 1 0,-1 0 0,1 0 0,-13 3 0,18-2 0,0 1 0,0 0 0,0 0 0,0 0 0,1 1 0,-1 0 0,1 0 0,-1 1 0,1-1 0,0 1 0,0 0 0,1 0 0,-1 1 0,1-1 0,0 1 0,0 0 0,-5 10 0,5-8-57,0 1 0,0-1 1,1 0-1,0 1 0,0 0 0,1 0 0,0 0 0,0 0 0,1 0 0,0 0 0,1 1 1,0-1-1,0 0 0,1 0 0,-1 1 0,2-1 0,-1 0 0,1 0 0,1 0 1,0-1-1,0 1 0,0 0 0,5 7 0,19 17-6769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24575,'-5'0'0,"-1"-9"0,0 1 0,-3 3 0,0 10 0,1 15 0,2 7 0,2 9 0,7 8 0,7 10 0,15 9 0,13-6 0,10-8 0,-5-12-8191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443 735 24575,'0'-2'0,"0"-1"0,-1 1 0,1-1 0,0 1 0,-1-1 0,0 1 0,1 0 0,-1-1 0,0 1 0,0 0 0,0 0 0,-1-1 0,1 1 0,0 0 0,-1 0 0,1 0 0,-1 1 0,-2-3 0,0 1 0,0 0 0,0 0 0,-1 1 0,1-1 0,-1 1 0,1 0 0,-1 1 0,1-1 0,-6 0 0,-1 0 0,-1 0 0,0 1 0,0 0 0,1 1 0,-1 0 0,0 1 0,-15 3 0,15-1 0,0 1 0,0 1 0,0-1 0,0 2 0,1-1 0,-1 2 0,1 0 0,1 0 0,0 1 0,0 0 0,0 0 0,1 1 0,-12 15 0,16-18 0,1 0 0,0 0 0,0 1 0,0-1 0,1 1 0,0 0 0,0-1 0,1 2 0,0-1 0,0 0 0,0 0 0,1 1 0,0-1 0,1 0 0,0 1 0,0-1 0,0 1 0,1-1 0,0 0 0,1 1 0,-1-1 0,1 0 0,1 0 0,5 11 0,-4-9 0,2 0 0,0 0 0,0-1 0,0 1 0,1-1 0,0-1 0,1 0 0,-1 0 0,1 0 0,1-1 0,-1 0 0,20 10 0,-16-11 0,1 1 0,1-2 0,-1 0 0,1 0 0,-1-1 0,1-1 0,0 0 0,0-1 0,17-1 0,-26 0 0,-1 0 0,0 0 0,1-1 0,-1 0 0,0 0 0,1 0 0,-1 0 0,0-1 0,0 1 0,0-1 0,0 0 0,0-1 0,-1 1 0,1 0 0,-1-1 0,1 0 0,-1 0 0,4-5 0,-3 3 0,0-1 0,-1 1 0,0-1 0,0 0 0,-1 0 0,0 0 0,0 0 0,0-1 0,-1 1 0,1 0 0,-1-10 0,0-1 0,-1-1 0,-1 1 0,-1-1 0,0 1 0,-2 0 0,1 0 0,-2 0 0,-11-26 0,3 16 0,-1 1 0,-2 1 0,-25-33 0,-66-68 0,17 23 0,68 75 0,1 0 0,1-2 0,-22-45 0,37 64 0,0 0 0,0 0 0,2 0 0,-1-1 0,2 0 0,-1 0 0,2 0 0,-1 0 0,2 0 0,-1 0 0,2 0 0,0 0 0,4-20 0,-4 28 0,0-1 0,1 1 0,0 0 0,0 0 0,1 0 0,-1 0 0,1 0 0,0 0 0,0 1 0,0-1 0,0 1 0,0 0 0,1 0 0,0 0 0,-1 0 0,1 1 0,0-1 0,0 1 0,1 0 0,-1 0 0,0 1 0,1-1 0,6 0 0,9-3 0,1 2 0,0 0 0,37 1 0,-49 2 0,146 2-1365,-106-1-5461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24575,'0'5'0,"0"11"0,5 11 0,1 11 0,0 3 0,-1 4 0,8 8 0,10 0 0,2-9-8191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74 154 24575,'-3'0'0,"0"0"0,0 1 0,0 0 0,0 0 0,0 0 0,1 0 0,-1 0 0,0 0 0,1 1 0,-1-1 0,1 1 0,-1 0 0,1 0 0,0 0 0,-1 0 0,1 0 0,0 0 0,1 1 0,-1-1 0,0 1 0,1-1 0,-1 1 0,1 0 0,0-1 0,0 1 0,0 0 0,0 0 0,-1 5 0,0 2 0,0 0 0,0 0 0,1 0 0,0 1 0,0-1 0,1 0 0,2 13 0,0-13 0,1 1 0,0-1 0,0 0 0,1 0 0,0 0 0,1 0 0,0-1 0,0 0 0,1 0 0,1 0 0,-1-1 0,1 0 0,1 0 0,0 0 0,0-1 0,0 0 0,1-1 0,16 10 0,-17-12 0,0 0 0,0 0 0,0-1 0,1 0 0,-1 0 0,1-1 0,-1 0 0,1-1 0,0 0 0,0 0 0,0-1 0,0 0 0,-1 0 0,1-1 0,0 0 0,0-1 0,-1 0 0,1 0 0,-1-1 0,1 0 0,-1 0 0,0-1 0,9-6 0,-9 4 0,1-1 0,-1 1 0,0-2 0,0 1 0,-1-1 0,0 0 0,0-1 0,-1 0 0,0 0 0,-1 0 0,0-1 0,-1 1 0,1-1 0,-2-1 0,1 1 0,-2 0 0,1-1 0,-1 1 0,0-19 0,-1 19 0,-1 1 0,-1-1 0,1 0 0,-2 1 0,1-1 0,-1 1 0,-1-1 0,0 1 0,0 0 0,-1 0 0,0 0 0,0 1 0,-1-1 0,0 1 0,-1 0 0,0 0 0,0 1 0,-1 0 0,1 0 0,-2 0 0,-13-9 0,-6-2 0,-51-25 0,70 39 0,-1 0 0,0 1 0,0 0 0,0 0 0,0 1 0,-1 0 0,1 1 0,-1 0 0,1 0 0,-14 2 0,17 0 0,1 0 0,-1 1 0,1 0 0,0 1 0,0-1 0,0 1 0,0 0 0,1 0 0,-1 0 0,1 1 0,-1-1 0,1 1 0,0 0 0,1 0 0,-1 1 0,1-1 0,-5 10 0,-1 1 0,1 0 0,1 0 0,0 1 0,-7 27 0,12-35-54,1 1-1,-1-1 0,1 1 1,0-1-1,1 1 1,0 0-1,1-1 0,0 1 1,0 0-1,0-1 1,1 1-1,1-1 0,0 0 1,0 0-1,0 0 0,1 0 1,0 0-1,0-1 1,1 1-1,0-1 0,1 0 1,-1-1-1,1 1 1,10 7-1,30 25-6771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24575,'-5'5'0,"-1"5"0,0 11 0,2 7 0,0 6 0,2 8 0,6 1 0,10 7 0,14 5 0,10 1 0,8-9 0,-4-11-8191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24575,'-17'-1'0,"0"1"0,-1 1 0,1 1 0,0 0 0,0 2 0,1 0 0,-1 0 0,1 2 0,0 0 0,0 1 0,1 0 0,-1 1 0,2 1 0,-1 0 0,-22 20 0,27-19 0,-1 0 0,2 1 0,0 0 0,0 1 0,1 0 0,0 0 0,1 0 0,-10 25 0,12-26 0,2 0 0,-1 0 0,1 0 0,1 0 0,0 1 0,1-1 0,0 1 0,1-1 0,0 1 0,1-1 0,3 18 0,-3-24 0,1 1 0,0-1 0,1 0 0,-1 0 0,1 0 0,0 0 0,0 0 0,1 0 0,0-1 0,-1 0 0,2 1 0,-1-1 0,0-1 0,1 1 0,-1-1 0,1 0 0,0 0 0,0 0 0,0 0 0,1-1 0,9 3 0,6 1 0,0-1 0,0 0 0,0-2 0,32 2 0,-26-3 0,1-1 0,-1-1 0,0-1 0,37-7 0,-62 8 0,0 0 0,1 0 0,-1-1 0,0 1 0,0-1 0,0 0 0,0 0 0,1 0 0,-1 0 0,0 0 0,-1 0 0,1 0 0,0 0 0,0-1 0,0 1 0,-1-1 0,1 0 0,-1 1 0,1-1 0,-1 0 0,0 0 0,0 0 0,1 0 0,-1 0 0,-1 0 0,1 0 0,0 0 0,0 0 0,-1 0 0,1-1 0,-1 1 0,0 0 0,0 0 0,0-1 0,0-3 0,-2-1 0,1 1 0,-1-1 0,-1 0 0,1 1 0,-1-1 0,0 1 0,-1 0 0,1 0 0,-1 0 0,-8-8 0,1 2-65,-1 0 0,0 1 0,-1 1 0,0 0 0,0 1 0,-1 0 0,0 1 0,0 1 0,-1 0 0,0 1 0,-1 0 0,1 1 0,-1 1 0,0 1 0,0 0 0,0 1 0,-1 1 0,1 0 0,0 1 0,-30 5 0,-6 8-6761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24575,'468'0'0,"-446"1"0,47-3 0,-64 1 0,0 0 0,1 0 0,-1 0 0,0 0 0,0-1 0,0 0 0,0 0 0,0 0 0,-1-1 0,6-3 0,-9 6 0,0-1 0,0 1 0,0-1 0,0 0 0,-1 1 0,1-1 0,0 0 0,-1 0 0,1 1 0,0-1 0,-1 0 0,1 0 0,-1 0 0,1 0 0,-1 0 0,0 0 0,1 0 0,-1 0 0,0 0 0,0 0 0,1 0 0,-1 0 0,0 0 0,0 0 0,0 0 0,0 0 0,-1 0 0,1 0 0,0 0 0,0 0 0,0 0 0,-1 1 0,1-1 0,-1 0 0,1 0 0,0 0 0,-1 0 0,0 0 0,1 0 0,-1 1 0,1-1 0,-1 0 0,0 0 0,0 1 0,1-1 0,-3 0 0,0-2 0,0 1 0,-1-1 0,1 1 0,-1 0 0,0 1 0,1-1 0,-1 0 0,0 1 0,0 0 0,-5-1 0,6 2 0,0 0 0,1 0 0,-1 0 0,1 0 0,-1 0 0,0 0 0,1 1 0,-1 0 0,1-1 0,-1 1 0,1 0 0,0 0 0,-1 0 0,1 0 0,0 1 0,0-1 0,0 1 0,0-1 0,-3 4 0,1-1 0,1 0 0,0 1 0,0-1 0,0 1 0,1 0 0,-1-1 0,1 1 0,0 0 0,-1 6 0,-2 10 0,2 1 0,0-1 0,-1 35 0,4-55 0,0 13-80,0 0 0,0 1-1,2-1 1,-1 0 0,2 1-1,0-1 1,1 0 0,0-1-1,1 1 1,0-1 0,1 0 0,1 0-1,0 0 1,1-1 0,0 0-1,13 13 1,11 8-6746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24575,'0'0'0,"0"0"0,0-1 0,0 1 0,0 0 0,0-1 0,0 1 0,0-1 0,0 1 0,0 0 0,0-1 0,1 1 0,-1 0 0,0-1 0,0 1 0,0 0 0,1-1 0,-1 1 0,0 0 0,0 0 0,1-1 0,-1 1 0,0 0 0,1 0 0,-1-1 0,0 1 0,1 0 0,-1 0 0,0 0 0,1 0 0,-1-1 0,0 1 0,1 0 0,-1 0 0,0 0 0,1 0 0,-1 0 0,1 0 0,-1 0 0,0 0 0,1 0 0,-1 0 0,0 0 0,1 0 0,-1 1 0,1-1 0,18 9 0,-11 0 0,-1 0 0,1 1 0,-2 0 0,1 0 0,9 22 0,1 1 0,11 26 0,4 6 0,-32-63 0,1-1 0,0 1 0,0-1 0,0 1 0,0-1 0,0 1 0,0-1 0,0 0 0,1 0 0,-1 1 0,0-1 0,1 0 0,-1 0 0,1 0 0,-1 0 0,1-1 0,-1 1 0,1 0 0,-1-1 0,1 1 0,0-1 0,0 1 0,-1-1 0,1 0 0,0 0 0,0 0 0,-1 0 0,1 0 0,0 0 0,0 0 0,-1 0 0,1-1 0,0 1 0,-1-1 0,1 1 0,0-1 0,-1 0 0,1 0 0,-1 0 0,1 0 0,-1 0 0,0 0 0,1 0 0,-1 0 0,0 0 0,2-2 0,4-5 0,0 1 0,-1-2 0,1 1 0,-2-1 0,1 0 0,6-14 0,7-23 0,-9 19 0,2 2 0,16-29 0,-24 48 0,0 0 0,0 0 0,0 1 0,1-1 0,0 1 0,0 0 0,0 1 0,1-1 0,-1 1 0,1 0 0,0 0 0,0 1 0,11-5 0,-13 7 0,-1 0 0,0 0 0,0 0 0,1 0 0,-1 1 0,0-1 0,1 1 0,-1 0 0,1 0 0,-1 0 0,0 1 0,1-1 0,-1 1 0,0 0 0,1 0 0,-1 0 0,0 0 0,5 3 0,-3-1 0,-1 0 0,0 1 0,-1-1 0,1 1 0,-1 0 0,1 0 0,-1 0 0,0 0 0,-1 0 0,1 1 0,2 5 0,2 8 0,-1 1 0,0 0 0,-2 0 0,0 0 0,2 23 0,9 78-1365,-12-84-5461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86 24575,'-3'1'0,"1"-1"0,-1 1 0,1-1 0,0 1 0,0 0 0,-1 0 0,1 0 0,0 0 0,0 1 0,0-1 0,0 1 0,0-1 0,1 1 0,-1-1 0,0 1 0,1 0 0,-1 0 0,1 0 0,-1 0 0,1 0 0,0 0 0,0 0 0,0 1 0,-1 2 0,-3 9 0,0-1 0,-5 25 0,10-34 0,-6 22 0,1 0 0,1 1 0,1 0 0,1-1 0,2 1 0,1 0 0,6 41 0,-5-64 0,-1 1 0,1-1 0,0 0 0,1 1 0,-1-1 0,1 0 0,-1 0 0,1-1 0,1 1 0,-1-1 0,0 1 0,1-1 0,0 0 0,-1 0 0,1-1 0,0 1 0,0-1 0,1 0 0,-1 0 0,1 0 0,-1-1 0,1 1 0,-1-1 0,1 0 0,0 0 0,8 0 0,-4 0 0,0-1 0,0 0 0,0 0 0,1-1 0,-1 0 0,-1 0 0,1-1 0,0 0 0,0-1 0,-1 0 0,1 0 0,-1-1 0,11-7 0,-9 5 0,-1-2 0,-1 1 0,0-1 0,0 0 0,0-1 0,-1 0 0,0 0 0,-1-1 0,0 1 0,0-1 0,5-16 0,-8 20 0,-1 0 0,0-1 0,-1 1 0,1 0 0,-1-1 0,-1 1 0,1 0 0,-1-1 0,0 1 0,-1-1 0,1 1 0,-1-1 0,-1 1 0,1 0 0,-1-1 0,0 1 0,0 0 0,-1 0 0,0 1 0,0-1 0,-6-8 0,-2 1 0,0 1 0,-22-18 0,24 22 0,0 0 0,0 0 0,1-1 0,0 0 0,0 0 0,-9-17 0,16 24 0,0 0 0,0 0 0,0 1 0,0-1 0,0 0 0,1 0 0,-1 0 0,1 0 0,-1 0 0,1-1 0,0 1 0,0 0 0,0 0 0,0 0 0,0 0 0,0 0 0,0 0 0,1 0 0,-1 0 0,1 0 0,0 0 0,-1 0 0,1 0 0,0 0 0,0 0 0,0 0 0,1 1 0,-1-1 0,0 0 0,1 1 0,-1-1 0,1 1 0,-1-1 0,1 1 0,0 0 0,-1 0 0,1 0 0,0 0 0,0 0 0,0 0 0,4-1 0,7-3 0,1 1 0,0 1 0,0 0 0,26-2 0,144 0-1365,-130 6-5461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24575,'0'5'0,"0"19"0,0 16 0,0 0-8191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24575,'0'6'0,"0"24"0,0-1 0,2 1 0,10 54 0,-9-75 0,0 0 0,0 0 0,0-1 0,1 1 0,1-1 0,0 0 0,0 0 0,0 0 0,1 0 0,0-1 0,0 0 0,1-1 0,0 1 0,0-1 0,0 0 0,11 5 0,-10-6 0,0 0 0,1-1 0,-1 0 0,1-1 0,0 1 0,0-2 0,1 1 0,-1-1 0,0-1 0,1 0 0,-1 0 0,1-1 0,-1 0 0,14-2 0,-16 1 0,1-1 0,-1 0 0,1-1 0,-1 1 0,0-1 0,0-1 0,0 1 0,-1-1 0,1-1 0,-1 1 0,0-1 0,0 0 0,-1 0 0,1-1 0,-1 1 0,0-1 0,-1 0 0,6-9 0,-2 1 0,-1-1 0,0 0 0,-1 0 0,4-17 0,-7 24 0,-1 0 0,-1 0 0,1 0 0,-1 0 0,-1 0 0,1 0 0,-1 0 0,-1 0 0,-2-15 0,3 23 0,0 0 0,0 0 0,0 0 0,0 0 0,0 0 0,0 0 0,-1 1 0,1-1 0,0 0 0,0 0 0,0 0 0,0 0 0,0 0 0,0 0 0,0 0 0,-1 0 0,1 0 0,0 0 0,0 1 0,0-1 0,0 0 0,0 0 0,-1 0 0,1 0 0,0 0 0,0 0 0,0 0 0,0 0 0,0 0 0,-1 0 0,1 0 0,0 0 0,0 0 0,0 0 0,0 0 0,0 0 0,-1-1 0,1 1 0,0 0 0,0 0 0,0 0 0,0 0 0,0 0 0,0 0 0,0 0 0,-1 0 0,1 0 0,0-1 0,0 1 0,0 0 0,0 0 0,0 0 0,0 0 0,0 0 0,0 0 0,0-1 0,0 1 0,0 0 0,0 0 0,0 0 0,0 0 0,0 0 0,0-1 0,-5 14 0,3-6 9,1 0 0,1 0 0,-1 1-1,1-1 1,1 0 0,-1 0 0,1 1 0,0-1 0,4 10-1,24 64-793,-22-65 117,13 33-6158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0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24575,'-9'0'0,"-3"9"0,0 17 0,2 13 0,3 14 0,8 12 0,3 12 0,10 4 0,3 1 0,-2 0 0,7-4 0,-2-12 0,-3-6 0,-5-10 0,-5-13-8191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24575,'0'15'0,"0"0"0,1 0 0,0 0 0,6 26 0,-5-37 0,0 0 0,-1 1 0,1-1 0,0 0 0,1 0 0,-1 0 0,1 0 0,0-1 0,0 1 0,0-1 0,0 0 0,1 1 0,-1-1 0,1-1 0,0 1 0,0-1 0,0 1 0,0-1 0,5 2 0,0-1 0,0 0 0,0 0 0,1-1 0,-1 0 0,1 0 0,-1-1 0,1 0 0,-1-1 0,1 0 0,0-1 0,-1 0 0,1 0 0,-1-1 0,0-1 0,1 1 0,12-7 0,-15 6 0,0 0 0,-1-1 0,1 0 0,-1 0 0,0 0 0,0-1 0,-1 0 0,1 0 0,-1-1 0,0 1 0,0-1 0,-1 0 0,0 0 0,0-1 0,-1 1 0,1-1 0,-1 0 0,-1 0 0,1 0 0,-1 0 0,2-14 0,-4 14 0,0 0 0,0 1 0,0-1 0,-1 0 0,0 0 0,0 0 0,-1 1 0,0-1 0,0 1 0,-1-1 0,0 1 0,0 0 0,0 0 0,-1 0 0,1 0 0,-1 1 0,-1 0 0,1-1 0,-1 2 0,0-1 0,0 0 0,-1 1 0,1 0 0,-10-5 0,5 3 0,1 0 0,-1 1 0,0 0 0,-1 1 0,1 0 0,-1 1 0,0 0 0,0 1 0,0 0 0,0 0 0,0 1 0,0 1 0,0 0 0,-16 2 0,21-1 0,-1 1 0,1 0 0,-1 0 0,1 1 0,0-1 0,0 1 0,0 1 0,1-1 0,-1 1 0,1 0 0,0 0 0,0 1 0,0 0 0,0 0 0,1 0 0,0 0 0,0 1 0,0-1 0,1 1 0,0 0 0,0 0 0,0 0 0,-1 7 0,1-3 0,0 0 0,1 1 0,0-1 0,1 1 0,0-1 0,0 1 0,1-1 0,1 1 0,0-1 0,0 1 0,1-1 0,1 0 0,-1 0 0,6 11 0,-5-14 0,1-1 0,-1 1 0,2-1 0,-1 0 0,1 0 0,0-1 0,0 1 0,1-1 0,-1 0 0,1-1 0,0 1 0,0-1 0,1 0 0,-1-1 0,1 1 0,8 1 0,-4 0 0,0-2 0,0 1 0,0-2 0,1 0 0,-1 0 0,1-1 0,0 0 0,0-1 0,17-1 0,-25 0 0,0 0 0,1-1 0,-1 1 0,0-1 0,0 1 0,0-1 0,0-1 0,0 1 0,0 0 0,0-1 0,-1 0 0,0 0 0,1 0 0,-1 0 0,0 0 0,0-1 0,-1 0 0,1 1 0,-1-1 0,0 0 0,0 0 0,0 0 0,0 0 0,-1-1 0,2-7 0,2-6 0,-2-1 0,-1 1 0,0 0 0,-1-33 0,-4 36 0,1 34 0,3 15 40,2-1 0,12 60 0,-12-78-205,1-1 0,0 0 0,1 0 0,1 0 0,0-1 0,1 1 0,0-1 0,17 21 0,-5-15-6661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24575,'61'1'0,"-14"0"0,53-4 0,-88 2 0,0-1 0,0 0 0,-1-1 0,1 0 0,-1 0 0,0-1 0,0-1 0,0 0 0,16-10 0,-23 12 0,0-1 0,-1 1 0,1-1 0,-1 0 0,0 0 0,0 0 0,0 0 0,-1 0 0,1-1 0,2-6 0,-5 10 0,1 0 0,-1 0 0,1-1 0,-1 1 0,1 0 0,-1 0 0,0-1 0,1 1 0,-1 0 0,0-1 0,0 1 0,0 0 0,0-1 0,0 1 0,0-1 0,-1 1 0,1 0 0,0-1 0,-1 1 0,1 0 0,-1 0 0,1-1 0,-1 1 0,0 0 0,1 0 0,-1 0 0,0 0 0,0 0 0,0 0 0,0 0 0,0 0 0,0 0 0,0 0 0,0 0 0,0 1 0,0-1 0,0 0 0,-1 1 0,1-1 0,0 1 0,-2-1 0,1 1 0,-1 0 0,1-1 0,0 1 0,-1 1 0,1-1 0,0 0 0,-1 0 0,1 1 0,0-1 0,-1 1 0,1 0 0,0 0 0,0 0 0,0 0 0,0 0 0,0 0 0,0 1 0,0-1 0,0 1 0,0-1 0,1 1 0,-1 0 0,1-1 0,-3 5 0,-2 1 0,1 0 0,0 1 0,1 0 0,0 0 0,-4 11 0,1 1 11,2-1 0,0 1 0,1 0 0,1 1 0,1-1 0,1 1-1,0-1 1,2 1 0,0-1 0,9 39 0,-7-44-110,1 0 0,1 0 0,0 0 0,1-1 0,1 0 0,0 0 0,1-1 0,0 1 0,1-2 0,1 1 0,0-1 0,0-1 0,1 0 0,24 18 0,0-7-6727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34 114 24575,'-1'0'0,"0"1"0,0-1 0,0 1 0,0 0 0,0-1 0,0 1 0,0 0 0,0 0 0,0-1 0,0 1 0,1 0 0,-1 0 0,0 0 0,0 0 0,1 0 0,-1 0 0,1 0 0,-1 0 0,1 0 0,0 0 0,-1 1 0,1-1 0,0 0 0,0 0 0,-1 0 0,1 0 0,0 2 0,-2 36 0,2-28 0,2 0 0,0 0 0,0 0 0,1-1 0,0 1 0,0-1 0,1 1 0,1-1 0,0 0 0,0-1 0,1 1 0,0-1 0,1 0 0,0-1 0,0 0 0,1 0 0,0 0 0,1-1 0,-1 0 0,1-1 0,0 0 0,1 0 0,0-1 0,0 0 0,0-1 0,0 0 0,1 0 0,-1-1 0,1-1 0,0 0 0,0 0 0,0-1 0,0 0 0,0-1 0,0-1 0,0 1 0,21-6 0,-25 5 0,-1-2 0,0 1 0,0 0 0,0-1 0,0-1 0,0 1 0,0-1 0,-1 1 0,1-2 0,-1 1 0,0-1 0,-1 1 0,1-1 0,-1-1 0,0 1 0,0 0 0,-1-1 0,1 0 0,-1 0 0,0 0 0,-1 0 0,0-1 0,0 1 0,2-13 0,-2 10 0,-1 0 0,-1 1 0,1-1 0,-1 0 0,-1 0 0,0 0 0,0 1 0,-1-1 0,0 0 0,0 1 0,-1-1 0,0 1 0,-1 0 0,1 0 0,-2 0 0,1 1 0,-1-1 0,-8-9 0,1 5 0,0 0 0,0 1 0,-1 1 0,0 0 0,-1 1 0,0 0 0,-1 1 0,-20-8 0,25 12 0,0 0 0,0 1 0,0 0 0,0 1 0,-1 0 0,1 1 0,-1 0 0,1 0 0,-1 1 0,0 1 0,1 0 0,-1 0 0,1 1 0,-14 4 0,19-4 0,0 1 0,0 0 0,0 0 0,1 0 0,-1 0 0,1 1 0,0 0 0,0 0 0,0 0 0,1 0 0,-1 0 0,1 1 0,0 0 0,0-1 0,1 1 0,-1 0 0,1 1 0,0-1 0,0 0 0,1 1 0,-2 9 0,1-3 0,0 1 0,1 0 0,0 0 0,1-1 0,0 1 0,1 0 0,1 0 0,4 18 0,-3-23-91,0-1 0,0 0 0,1 0 0,0 0 0,0 0 0,1 0 0,-1-1 0,1 0 0,1 0 0,-1 0 0,1-1 0,0 0 0,1 0 0,9 6 0,21 11-6735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24575,'-5'0'0,"-1"9"0,0 8 0,2 10 0,0 14 0,7 5 0,2 4 0,14 2 0,22 6 0,19-6 0,7 2 0,-3-10 0,-2-10 0,-13-13-8191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24575,'0'15'0,"0"15"0,1 1 0,7 47 0,-6-67 0,1-1 0,0 0 0,1 0 0,0 0 0,0 0 0,1 0 0,0-1 0,1 0 0,0 0 0,0 0 0,9 7 0,-7-8 0,1 0 0,0 0 0,1-1 0,0 0 0,0-1 0,0 0 0,1 0 0,0-1 0,0-1 0,0 0 0,0 0 0,1-1 0,0-1 0,-1 0 0,14 1 0,-18-3 0,1 1 0,0-1 0,0-1 0,-1 1 0,1-1 0,0-1 0,-1 0 0,1 0 0,-1 0 0,1-1 0,-1 0 0,0 0 0,0-1 0,-1 0 0,1 0 0,-1 0 0,1-1 0,-1 0 0,-1 0 0,1-1 0,-1 0 0,0 0 0,7-11 0,-2-1 0,0-1 0,-1 0 0,7-26 0,-13 36 0,0-1 0,-1 1 0,0 0 0,-1-1 0,0 0 0,0 1 0,-1-1 0,0 0 0,-3-11 0,3 21 0,0 0 0,0 1 0,0-1 0,0 0 0,0 0 0,0 0 0,0 0 0,0 0 0,0 0 0,0 0 0,0 0 0,0 0 0,0 0 0,-1 0 0,1 1 0,0-1 0,0 0 0,0 0 0,0 0 0,0 0 0,0 0 0,0 0 0,0 0 0,-1 0 0,1 0 0,0 0 0,0 0 0,0 0 0,0 0 0,0 0 0,0 0 0,0 0 0,0 0 0,-1 0 0,1 0 0,0 0 0,0 0 0,0 0 0,0 0 0,0 0 0,0 0 0,0-1 0,0 1 0,-1 0 0,1 0 0,0 0 0,0 0 0,0 0 0,-3 15 0,2 8-170,2 1-1,0-1 0,2 0 1,0 0-1,2 0 0,0-1 1,16 41-1,-2-21-6655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10 0,0 18 0,0 17 0,0 15 0,0 13 0,0 9 0,5-2 0,1-4 0,-1-5 0,0-12 0,-2-10 0,-1-7 0,9-13 0,1-15-8191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24575,'0'-8'0,"1"24"0,4 33 0,-1-38 0,-1 1 0,1-1 0,1-1 0,0 1 0,1 0 0,0-1 0,0 0 0,1-1 0,0 0 0,1 0 0,0 0 0,1-1 0,17 14 0,-19-17 0,0 0 0,0-1 0,0 0 0,0 0 0,1-1 0,0 0 0,0 0 0,0-1 0,0 0 0,0 0 0,0-1 0,0 0 0,0 0 0,1-1 0,-1 0 0,0-1 0,1 1 0,-1-2 0,0 1 0,14-5 0,-17 3 0,-1 1 0,1-1 0,-1 0 0,1-1 0,-1 1 0,0-1 0,0 0 0,-1 0 0,1 0 0,-1 0 0,0-1 0,0 1 0,0-1 0,0 0 0,-1 0 0,0 0 0,0 0 0,0 0 0,-1-1 0,0 1 0,0 0 0,0-9 0,1 3 0,-1-1 0,-1 1 0,1-1 0,-2 1 0,0 0 0,0 0 0,-1-1 0,-1 1 0,-6-20 0,5 25 7,1 0-1,-1 0 0,0 1 0,0-1 1,0 1-1,-1 0 0,0 0 1,0 1-1,0-1 0,-1 1 1,0 0-1,1 0 0,-1 1 0,-1 0 1,1 0-1,0 0 0,-1 1 1,-10-3-1,8 3-120,-1 0 0,1 1-1,-1 0 1,1 0 0,-1 1 0,0 0-1,1 1 1,-1 0 0,1 0 0,0 1-1,-1 0 1,-14 6 0,-13 12-6712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24575,'-5'5'0,"-1"6"0,1 14 0,0 13 0,2 4 0,1 9 0,0 10 0,2-2 0,5-10 0,1-4 0,4-11 0,11-10 0,0-9-8191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2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24575,'0'-4'0,"9"-2"0,17 9 0,5 14 0,5 13 0,6 10 0,5 3 0,4 4 0,2 3 0,-2 2 0,-2-4 0,0-9 0,-8-11-8191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24575,'10'0'0,"-1"1"0,0 0 0,0 1 0,1 0 0,-1 0 0,0 1 0,0 0 0,-1 1 0,1 0 0,-1 0 0,0 1 0,0 0 0,0 0 0,-1 1 0,12 11 0,5 8 0,-2 0 0,-1 2 0,19 30 0,16 21 0,-53-76 0,-1 1 0,0 0 0,1-1 0,-1 1 0,1-1 0,0 0 0,-1 0 0,1 0 0,0 0 0,1 0 0,-1-1 0,0 1 0,0-1 0,1 0 0,-1 0 0,0 0 0,1-1 0,-1 1 0,1-1 0,-1 0 0,1 0 0,4 0 0,-3-1 0,1-1 0,0 1 0,-1-1 0,0-1 0,0 1 0,1-1 0,-1 1 0,-1-1 0,1-1 0,0 1 0,-1-1 0,0 0 0,5-4 0,-2-1 13,1 1 1,-2-2-1,1 1 0,-1-1 0,0 0 1,-1 0-1,0-1 0,4-14 0,-2 2-384,-2 0 0,0 0 0,1-24 0,-1-15-6455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80 24575,'-5'0'0,"1"1"0,-1 0 0,1 1 0,-1-1 0,1 1 0,0 0 0,-1 0 0,1 0 0,0 1 0,0-1 0,1 1 0,-1 0 0,0 0 0,1 0 0,0 1 0,0-1 0,0 1 0,0 0 0,0 0 0,1 0 0,-4 8 0,-1 2 0,0 0 0,1 1 0,0 0 0,2 0 0,-5 19 0,8-28 0,-1 0 0,2 0 0,-1 0 0,0 1 0,1-1 0,0 0 0,1 0 0,-1 0 0,1 1 0,0-1 0,1 0 0,-1 0 0,1 0 0,1-1 0,-1 1 0,1 0 0,0-1 0,0 0 0,0 1 0,1-1 0,0 0 0,0-1 0,0 1 0,1-1 0,-1 0 0,1 0 0,0 0 0,0-1 0,0 1 0,1-1 0,-1-1 0,1 1 0,0-1 0,0 0 0,0 0 0,0 0 0,8 0 0,-2 0 0,0 0 0,0 0 0,0-1 0,0-1 0,0 0 0,0-1 0,0 0 0,0-1 0,17-5 0,-22 5 0,-1 0 0,0-1 0,0 0 0,0 0 0,0 0 0,-1-1 0,1 0 0,-1 0 0,0 0 0,0 0 0,-1-1 0,1 0 0,-1 0 0,0-1 0,0 1 0,0-1 0,-1 1 0,5-12 0,-4 6 0,-1 0 0,0 0 0,0 0 0,-1 0 0,0 0 0,-1-1 0,0 1 0,-1-1 0,-1 1 0,0-1 0,0 1 0,-1-1 0,0 1 0,-1 0 0,0 0 0,-1 0 0,-9-19 0,8 22 0,0 0 0,0 0 0,0 1 0,-1 0 0,0-1 0,0 2 0,-1-1 0,0 1 0,0 0 0,0 1 0,-1-1 0,0 2 0,0-1 0,0 1 0,0 0 0,-1 1 0,0 0 0,1 0 0,-1 1 0,0 0 0,-1 0 0,-13 0 0,17 2-227,0 0-1,0 1 1,0 0-1,-1 0 1,-8 2-1,-22 13-6598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24575,'95'1'0,"-28"1"0,102-10 0,-139 2 0,-29 6 0,-1 0 0,0 0 0,0 0 0,0 0 0,1 0 0,-1 0 0,0 0 0,0 0 0,1 0 0,-1 0 0,0 0 0,0 0 0,1 0 0,-1 0 0,0 0 0,0 0 0,0 0 0,1 0 0,-1 0 0,0-1 0,0 1 0,0 0 0,1 0 0,-1 0 0,0 0 0,0-1 0,0 1 0,0 0 0,0 0 0,1 0 0,-1-1 0,0 1 0,0 0 0,0 0 0,0 0 0,0-1 0,0 1 0,0 0 0,0 0 0,0-1 0,-10-3 0,-19 1 0,24 4 0,1-1 0,0 1 0,-1 0 0,1 0 0,0 1 0,0-1 0,0 1 0,0 0 0,0 0 0,0 0 0,0 1 0,1-1 0,-1 1 0,1 0 0,0 0 0,0 0 0,0 0 0,0 1 0,0-1 0,1 1 0,-1-1 0,1 1 0,0 0 0,1 0 0,-4 9 0,-1 6 0,1 1 0,0 0 0,2 0 0,-2 24 0,5-43 0,-4 31 30,2 1 0,1 0 0,6 56 0,-4-81-101,0 0 1,1 0-1,0 0 0,0 0 0,1-1 1,0 1-1,0-1 0,1 1 1,0-1-1,0 0 0,0 0 0,1-1 1,0 1-1,1-1 0,0 0 1,-1-1-1,2 1 0,-1-1 0,1-1 1,8 6-1,27 10-6755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140 115 24575,'0'-1'0,"1"0"0,-1 1 0,0-1 0,0 0 0,0 0 0,0 1 0,0-1 0,0 0 0,-1 0 0,1 1 0,0-1 0,0 0 0,0 0 0,-1 1 0,1-1 0,0 0 0,-1 1 0,1-1 0,-1 1 0,1-1 0,-1 0 0,1 1 0,-1-1 0,1 1 0,-1-1 0,1 1 0,-1 0 0,1-1 0,-1 1 0,0-1 0,1 1 0,-1 0 0,0 0 0,0-1 0,1 1 0,-1 0 0,0 0 0,1 0 0,-1 0 0,0 0 0,0 0 0,1 0 0,-1 0 0,0 0 0,0 0 0,1 0 0,-1 0 0,0 1 0,0-1 0,1 0 0,-1 1 0,0-1 0,1 0 0,-1 1 0,1-1 0,-1 1 0,0-1 0,1 1 0,-1-1 0,1 1 0,-1-1 0,1 1 0,0-1 0,-1 1 0,1 0 0,-1 1 0,-3 4 0,1 1 0,0 0 0,1 1 0,0-1 0,0 0 0,0 1 0,1-1 0,0 1 0,0 10 0,1-4 0,0-1 0,1 0 0,1 1 0,5 19 0,-6-28 0,1 0 0,1-1 0,-1 1 0,1-1 0,-1 0 0,1 0 0,1 0 0,-1 0 0,0-1 0,1 1 0,0-1 0,0 0 0,0 0 0,0 0 0,0 0 0,0-1 0,1 0 0,0 0 0,-1 0 0,1 0 0,0-1 0,0 0 0,5 1 0,1 0 0,0 0 0,1-1 0,-1 0 0,0-1 0,1 0 0,-1-1 0,0 0 0,0 0 0,15-5 0,-20 3 0,0 0 0,0 0 0,0-1 0,-1 1 0,1-2 0,-1 1 0,0 0 0,0-1 0,0 0 0,0 0 0,-1 0 0,0-1 0,0 1 0,-1-1 0,0 0 0,0 0 0,0-1 0,4-11 0,-5 12 0,0 0 0,-1 0 0,1 1 0,-1-1 0,0 0 0,-1 0 0,0 0 0,1 0 0,-2-1 0,1 1 0,-1 0 0,0 0 0,0 1 0,-1-1 0,1 0 0,-1 0 0,-1 1 0,1-1 0,-1 1 0,0-1 0,-7-8 0,-1 4 11,0 0 0,-1 1 0,0 0 0,0 1 0,-1 0 0,0 1-1,-1 1 1,0 0 0,0 0 0,-25-5 0,19 6-197,0 1 1,-1 1-1,0 0 0,1 2 1,-1 0-1,0 1 1,-26 4-1,15 3-6640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24575,'0'2'0,"1"0"0,-1 0 0,1 0 0,0 0 0,0 0 0,0 0 0,0 0 0,0 0 0,1 0 0,1 2 0,6 10 0,8 29 0,18 68 0,9 24 0,-42-131 0,0 0 0,0 0 0,1 0 0,-1 0 0,1-1 0,0 1 0,-1-1 0,2 0 0,-1 0 0,0 0 0,1 0 0,-1 0 0,1-1 0,0 0 0,6 3 0,-8-4 0,1 0 0,-1 0 0,0-1 0,0 1 0,1-1 0,-1 1 0,0-1 0,1 0 0,-1 0 0,0 0 0,1 0 0,-1-1 0,0 1 0,1-1 0,-1 1 0,0-1 0,0 0 0,0 0 0,1 0 0,-1 0 0,0 0 0,0 0 0,0-1 0,-1 1 0,1 0 0,0-1 0,0 0 0,-1 1 0,1-1 0,-1 0 0,2-3 0,10-18 0,-1 0 0,-1-1 0,-1-1 0,-1 0 0,-1 0 0,-2-1 0,0 1 0,3-48 0,-6 26-1365,-1 6-5461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24575,'0'5'0,"0"6"0,4 10 0,2 10 0,0 6 0,-1 9 0,-2 7 0,8-6 0,3-11-8191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24575,'-9'0'0,"-3"-10"0,1 3 0,1 6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87 24575,'-4'0'0,"1"0"0,-1 1 0,0-1 0,0 1 0,1 0 0,-1 0 0,0 0 0,1 0 0,-1 1 0,1-1 0,0 1 0,-1 0 0,1 0 0,0 0 0,0 1 0,0-1 0,1 1 0,-1-1 0,0 1 0,1 0 0,0 0 0,0 0 0,0 0 0,0 1 0,0-1 0,0 1 0,1-1 0,0 1 0,0-1 0,-1 5 0,0-1 0,1 0 0,0 0 0,0 0 0,1 1 0,-1-1 0,2 0 0,-1 0 0,1 0 0,0 1 0,1-1 0,-1 0 0,1 0 0,1 0 0,4 10 0,-2-9 0,1 0 0,-1 0 0,1-1 0,1 0 0,-1 0 0,1-1 0,0 1 0,1-1 0,0-1 0,0 0 0,0 0 0,0 0 0,1-1 0,-1 0 0,11 2 0,-13-4 0,0 0 0,0-1 0,0 1 0,0-2 0,0 1 0,0-1 0,1 0 0,-1 0 0,0 0 0,0-1 0,0 0 0,0 0 0,0-1 0,0 1 0,0-1 0,0-1 0,0 1 0,-1-1 0,1 0 0,-1 0 0,0-1 0,0 0 0,7-7 0,-4 4 0,-2-2 0,1 1 0,-1-1 0,0 0 0,-1 0 0,0 0 0,-1-1 0,0 0 0,0 0 0,-1 0 0,0 0 0,-1-1 0,0 1 0,-1-1 0,0 1 0,-1-20 0,0 23 0,-1 1 0,0-1 0,0 1 0,0-1 0,-1 1 0,0-1 0,-1 1 0,1 0 0,-1 0 0,0 0 0,-1 0 0,0 1 0,1 0 0,-2-1 0,1 1 0,-1 0 0,1 1 0,-1-1 0,0 1 0,-1 0 0,1 0 0,-1 1 0,0 0 0,0 0 0,0 0 0,0 0 0,-12-2 0,3 1 0,0 0 0,0 2 0,0 0 0,0 0 0,0 1 0,0 1 0,-1 1 0,1 0 0,-22 5 0,29-5 0,1 2 0,0-1 0,-1 1 0,1 0 0,0 1 0,1 0 0,-1 0 0,1 0 0,0 1 0,0-1 0,0 2 0,0-1 0,1 1 0,0-1 0,0 2 0,0-1 0,1 0 0,0 1 0,1 0 0,-5 10 0,5-9 0,1 0 0,-1 1 0,2 0 0,-1-1 0,1 1 0,1 0 0,-1-1 0,1 1 0,1 0 0,0 0 0,0-1 0,1 1 0,0-1 0,0 1 0,1-1 0,0 0 0,1 0 0,-1 0 0,2 0 0,-1-1 0,1 1 0,0-1 0,12 12 0,-11-11 0,1-1 0,1 0 0,-1 0 0,1-1 0,0 0 0,1-1 0,-1 0 0,1 0 0,0 0 0,0-1 0,1-1 0,-1 0 0,1 0 0,0-1 0,0 0 0,-1 0 0,1-1 0,0 0 0,1-1 0,16-2 0,-22 1 0,0-1 0,0 1 0,0-1 0,0 0 0,-1 0 0,1-1 0,-1 0 0,0 1 0,0-1 0,0-1 0,0 1 0,0 0 0,-1-1 0,1 0 0,-1 0 0,0 0 0,0 0 0,-1 0 0,1-1 0,-1 1 0,0-1 0,0 0 0,0 0 0,-1 0 0,2-7 0,0-6 0,0 1 0,-1-1 0,0 0 0,-2 1 0,-3-34 0,-1 146 0,5-81-97,0 0-1,2 0 1,-1 0-1,2 0 1,0-1-1,0 0 1,1 0-1,1 0 1,0 0-1,1-1 1,0 0-1,1 0 0,14 16 1,15 9-6729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1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57 24575,'0'-1'0,"-1"-1"0,1 0 0,0 0 0,-1 0 0,0 1 0,1-1 0,-1 0 0,0 1 0,0-1 0,0 1 0,0-1 0,0 1 0,0-1 0,-1 1 0,1 0 0,0-1 0,-1 1 0,1 0 0,-1 0 0,1 0 0,-1 0 0,1 0 0,-1 0 0,0 1 0,0-1 0,1 1 0,-1-1 0,-2 0 0,-8-2 0,-1 1 0,-24-3 0,27 4 0,-10-1 0,-67-4 0,80 6 0,-1 0 0,1 0 0,0 1 0,0 0 0,0 1 0,0-1 0,0 2 0,1-1 0,-12 5 0,15-5 0,0 1 0,1-1 0,-1 0 0,0 1 0,0-1 0,1 1 0,0 0 0,-1 0 0,1 0 0,0 0 0,1 0 0,-1 0 0,0 0 0,1 1 0,0-1 0,0 1 0,0-1 0,0 1 0,0-1 0,1 1 0,-1 0 0,1-1 0,0 1 0,0 0 0,1-1 0,-1 1 0,1 0 0,0-1 0,0 1 0,0-1 0,2 4 0,1 5 0,0-1 0,1 0 0,1-1 0,0 1 0,0-1 0,1 0 0,0-1 0,11 11 0,13 10 0,-16-16 0,0 0 0,-1 1 0,18 24 0,-29-34 0,0-1 0,-1 1 0,1-1 0,-1 1 0,0 0 0,0 0 0,-1 0 0,1 0 0,-1 0 0,0 1 0,0-1 0,-1 0 0,0 0 0,0 1 0,0-1 0,0 0 0,-1 0 0,-1 7 0,0-9 4,1 0 1,-1 0-1,1 0 0,-1 0 0,0 0 0,0-1 1,0 1-1,-1-1 0,1 1 0,-1-1 0,1 0 0,-1 0 1,0 0-1,1 0 0,-1-1 0,0 1 0,0-1 1,-1 1-1,1-1 0,0 0 0,0 0 0,0-1 1,-5 1-1,-11 2-325,1-1 1,-36 0-1,44-2-183,-31 0-6322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24575,'61'2'0,"-38"0"0,-1-1 0,0-2 0,1 0 0,-1-1 0,38-8 0,-37-3 0,-16 7 0,-13 5 0,3 2 0,1 0 0,-1 0 0,1 1 0,-1-1 0,1 1 0,0-1 0,0 1 0,0 0 0,0 0 0,0 0 0,0 0 0,0 0 0,0 1 0,1-1 0,-1 1 0,1-1 0,0 1 0,0-1 0,-1 4 0,-16 54 0,11-26 0,2 0 0,2 1 0,1-1 0,1 0 0,2 1 0,9 55 0,-7-78-170,0 0-1,0-1 0,1 1 1,1-1-1,0 1 0,1-1 1,8 11-1,14 16-6655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 24575,'-5'0'0,"-15"14"0,-4 13 0,-12 12 0,0 3 0,-7 5 0,-1 2 0,-3 3 0,-2-3 0,-6-1 0,-4 1 0,14-8 0,13-11-8191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24575,'2'36'0,"1"0"0,2 0 0,1-1 0,12 39 0,-16-67 0,0 0 0,0-1 0,0 1 0,1-1 0,7 12 0,-9-17 0,0 1 0,0-1 0,0 0 0,0 0 0,0 0 0,0 1 0,1-1 0,-1 0 0,0 0 0,1-1 0,-1 1 0,1 0 0,-1 0 0,1-1 0,-1 1 0,1-1 0,-1 1 0,1-1 0,-1 0 0,1 0 0,0 1 0,-1-1 0,1 0 0,0 0 0,-1-1 0,1 1 0,-1 0 0,1 0 0,0-1 0,1 0 0,3-2 0,0 1 0,0-1 0,0-1 0,0 1 0,0-1 0,-1 0 0,0 0 0,0-1 0,8-9 0,3-4 0,17-31 0,9-10 0,-41 58 0,0-1 0,0 0 0,1 1 0,-1 0 0,0-1 0,0 1 0,1 0 0,-1-1 0,1 1 0,-1 0 0,1 0 0,0 0 0,-1 0 0,1 1 0,0-1 0,-1 0 0,1 1 0,0-1 0,0 1 0,0-1 0,0 1 0,0 0 0,-1 0 0,4 0 0,-4 1 0,1 0 0,-1 0 0,1 0 0,-1 1 0,1-1 0,-1 0 0,0 1 0,0-1 0,1 1 0,-1-1 0,0 1 0,0 0 0,0-1 0,-1 1 0,1 0 0,0 0 0,-1 0 0,1 3 0,3 13 0,-1 0 0,-1 0 0,0 26 0,-2-43 0,-4 194-1365,3-151-5461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57 24575,'0'-2'0,"-1"0"0,1 0 0,-1 0 0,0 0 0,1 0 0,-1 0 0,0 1 0,0-1 0,-1 0 0,1 0 0,0 1 0,0-1 0,-1 1 0,1-1 0,-1 1 0,1 0 0,-1-1 0,-2 0 0,-32-17 0,35 18 0,-1 0 0,0 1 0,0-1 0,1 1 0,-1-1 0,0 1 0,0 0 0,0 0 0,1 0 0,-1 0 0,0 0 0,0 0 0,0 1 0,1-1 0,-1 0 0,0 1 0,0 0 0,1-1 0,-1 1 0,1 0 0,-1 0 0,-2 1 0,1 1 0,1-1 0,-1 1 0,1 0 0,0 0 0,0 0 0,0 0 0,1 0 0,-1 0 0,1 0 0,-1 1 0,0 3 0,-1 6 0,0 1 0,1 0 0,0 0 0,0 27 0,5-17 0,0 0 0,1 0 0,2 0 0,0-1 0,1 1 0,2-2 0,11 24 0,4 11 0,-21-47 0,1-1 0,-1 1 0,-1 0 0,3 18 0,-4-25 0,-1-1 0,0 0 0,0 1 0,0-1 0,0 0 0,-1 1 0,1-1 0,-1 0 0,1 0 0,-1 1 0,0-1 0,0 0 0,0 0 0,0 0 0,0 0 0,0 0 0,-1 0 0,1 0 0,0 0 0,-1-1 0,0 1 0,1 0 0,-1-1 0,0 1 0,0-1 0,0 0 0,-3 2 0,-4 0-195,0 0 0,-1-1 0,1 0 0,-1 0 0,1-1 0,-14 0 0,-22 0-6631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23 24575,'-2'-1'0,"0"1"0,0 0 0,0-1 0,0 1 0,0-1 0,0 0 0,1 0 0,-1 0 0,0 1 0,0-2 0,0 1 0,-1-1 0,1 0 0,1 1 0,0 0 0,-1 0 0,1 0 0,-1 1 0,1-1 0,-1 0 0,1 0 0,-1 1 0,0-1 0,1 1 0,-1 0 0,0-1 0,1 1 0,-1 0 0,0 0 0,0 0 0,1 0 0,-1 0 0,-2 1 0,1 0 0,0 1 0,0-1 0,0 1 0,0 0 0,0 0 0,0 0 0,0 0 0,1 0 0,-1 1 0,1-1 0,-1 1 0,1 0 0,0 0 0,0 0 0,-2 5 0,-23 55 0,19-42 0,-1 4 0,2 0 0,0 1 0,1-1 0,2 1 0,-2 43 0,12 129 0,-3-149 0,3 5 0,20 84 0,-16-95 0,-2 0 0,-2 0 0,2 63 0,-8-99 0,0 1 0,-1 0 0,0-1 0,-1 1 0,1-1 0,-1 1 0,-1-1 0,-5 12 0,6-15 0,0-1 0,-1 1 0,1-1 0,-1 1 0,0-1 0,0 0 0,0 0 0,0 0 0,-1 0 0,1 0 0,-1-1 0,0 0 0,0 0 0,0 0 0,0 0 0,-7 2 0,4-2-72,0 0 1,0-1-1,0 0 0,0 0 0,0 0 0,0-1 0,0 0 0,0-1 1,0 1-1,0-1 0,0-1 0,0 1 0,0-1 0,0 0 0,1-1 1,-1 0-1,1 0 0,-7-4 0,-18-18-6754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24575,'5'0'0,"10"0"0,17 0 0,7 0 0,6 0 0,6 0 0,-7 0-8191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24575,'24'0'0,"0"-1"0,0-1 0,0-1 0,0-1 0,-1-1 0,33-12 0,-45 13 0,0-1 0,0 0 0,-1-1 0,0 0 0,0 0 0,0-2 0,-1 1 0,0-1 0,0 0 0,-1-1 0,0 0 0,-1 0 0,0 0 0,11-21 0,-13 20 0,0-1 0,-1 0 0,-1 0 0,0-1 0,0 1 0,-2-1 0,2-15 0,-3 24 0,0-1 0,0 0 0,0 0 0,-1 1 0,1-1 0,-1 0 0,0 1 0,0-1 0,0 1 0,-1-1 0,-3-6 0,4 9 0,0-1 0,-1 0 0,1 1 0,-1-1 0,0 1 0,1 0 0,-1-1 0,0 1 0,0 0 0,0 0 0,0 0 0,0 0 0,0 1 0,0-1 0,0 0 0,0 1 0,0 0 0,0-1 0,0 1 0,-1 0 0,1 0 0,-3 0 0,-1 1 0,0 1 0,-1-1 0,1 1 0,0 0 0,0 1 0,0-1 0,0 1 0,0 0 0,1 1 0,-1-1 0,1 1 0,0 0 0,0 1 0,0-1 0,1 1 0,0 0 0,0 0 0,-5 7 0,-1 3 0,1 0 0,0 1 0,0 0 0,2 0 0,-9 27 0,9-16 0,1 1 0,1 0 0,1 0 0,2 0 0,1 0 0,1 1 0,1-1 0,7 36 0,-7-57 0,1 1 0,0-1 0,0 0 0,1 0 0,0 1 0,0-2 0,1 1 0,0 0 0,0-1 0,0 1 0,1-1 0,0 0 0,0-1 0,0 1 0,1-1 0,0 0 0,13 8 0,-7-7 0,0 0 0,0-1 0,0-1 0,1 0 0,0 0 0,0-1 0,0-1 0,0 0 0,20-1 0,-13 0 0,0 0 0,0-2 0,0 0 0,0-2 0,36-8 0,-50 9 0,-1 0 0,1 0 0,-1 0 0,0-1 0,0 0 0,0 0 0,0 0 0,0 0 0,-1-1 0,1 0 0,-1 0 0,0 0 0,0 0 0,-1-1 0,1 1 0,-1-1 0,0 0 0,0 0 0,-1 0 0,0-1 0,1 1 0,-2-1 0,1 1 0,1-8 0,-2 7 0,0 0 0,-1 0 0,1 0 0,-1 1 0,0-1 0,-1 0 0,1 0 0,-1 0 0,-1 0 0,1 1 0,-1-1 0,0 0 0,0 1 0,0-1 0,-1 1 0,-3-5 0,1 3 0,-1 0 0,0 0 0,0 1 0,0 0 0,-1 0 0,0 0 0,0 1 0,0 0 0,-15-7 0,3 4 0,0 0 0,0 1 0,-1 1 0,0 1 0,0 1 0,-1 1 0,1 0 0,-27 1 0,5 6-1365,9 2-5461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24575,'6'0'0,"0"1"0,0 0 0,-1 0 0,1 1 0,0 0 0,-1 0 0,1 0 0,-1 0 0,0 1 0,0 0 0,0 0 0,0 0 0,5 5 0,7 7 0,28 33 0,-16-15 0,-2 2 0,-2 0 0,-1 2 0,-2 1 0,-1 0 0,-2 2 0,-2 0 0,-2 1 0,15 60 0,-25-72 30,-1-1 0,-1 1 0,-2 58 0,-2-72-179,0 0 1,-1 0-1,-1 0 1,-1 0-1,0-1 1,-1 1-1,0-1 1,-1 0-1,-8 14 1,-10 5-6678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24575,'0'368'0,"4"-421"0,2 0 0,3 1 0,27-94 0,-20 85 0,-1-5 0,-5 23 0,25-71 0,-22 88 0,-13 26 0,0 0 0,1 0 0,-1-1 0,0 1 0,0 0 0,0 0 0,0 0 0,1-1 0,-1 1 0,0 0 0,0 0 0,0 0 0,1-1 0,-1 1 0,0 0 0,0 0 0,0 0 0,1 0 0,-1 0 0,0-1 0,0 1 0,1 0 0,-1 0 0,0 0 0,1 0 0,-1 0 0,0 0 0,0 0 0,1 0 0,-1 0 0,0 0 0,1 0 0,-1 0 0,0 0 0,0 0 0,1 1 0,-1-1 0,1 0 0,4 12 0,0 18 0,-3 11 0,-1-6 0,2-1 0,13 63 0,-14-87 0,1 0 0,0-1 0,1 1 0,0-1 0,1 0 0,0 0 0,0-1 0,1 1 0,0-1 0,0 0 0,1-1 0,0 0 0,0 0 0,13 9 0,-9-9 0,1 0 0,0-1 0,0 0 0,1-1 0,0 0 0,0-1 0,0-1 0,0 0 0,0 0 0,1-2 0,-1 1 0,21-2 0,-27 0 0,0 0 0,0-1 0,0 0 0,0 0 0,0-1 0,0 0 0,0 0 0,-1 0 0,1-1 0,-1 0 0,0 0 0,0-1 0,0 0 0,0 0 0,-1 0 0,1-1 0,-1 1 0,0-1 0,0-1 0,-1 1 0,0-1 0,0 1 0,0-1 0,-1 0 0,5-11 0,-3 2 0,0-1 0,-2 1 0,0-1 0,0 0 0,-1-28 0,-7-84 0,0 50 0,2-23-1365,3 59-5461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62 24575,'-4'0'0,"0"1"0,0 0 0,0 0 0,0 0 0,0 0 0,0 1 0,1-1 0,-1 1 0,0 0 0,1 0 0,0 1 0,-1-1 0,1 1 0,0-1 0,0 1 0,1 0 0,-1 0 0,0 0 0,1 1 0,0-1 0,0 1 0,0-1 0,0 1 0,0 0 0,-1 5 0,-2 3 0,1 1 0,1-1 0,0 1 0,0 0 0,2 0 0,-2 24 0,3-32 0,1-1 0,-1 1 0,1-1 0,0 1 0,0-1 0,0 1 0,1-1 0,0 0 0,-1 0 0,1 1 0,1-1 0,-1 0 0,1-1 0,-1 1 0,1 0 0,0-1 0,6 5 0,-3-3 0,1 0 0,-1-1 0,1 0 0,0 0 0,0 0 0,1-1 0,-1 0 0,1-1 0,14 4 0,-13-4 0,1 0 0,0-1 0,0 0 0,-1-1 0,1 0 0,0 0 0,0-1 0,0-1 0,-1 1 0,1-1 0,-1-1 0,1 0 0,-1 0 0,0-1 0,0 0 0,0-1 0,11-7 0,-13 5 0,0-1 0,-1 1 0,0-1 0,0 0 0,-1-1 0,0 1 0,0-1 0,-1 0 0,0 0 0,0-1 0,3-15 0,-4 14 0,-1-1 0,0 0 0,-1 0 0,0 0 0,-1 0 0,0-1 0,-1 1 0,0 0 0,-4-14 0,4 21 0,-1 1 0,1 0 0,-1 0 0,0 0 0,-1 0 0,1 0 0,-1 0 0,1 1 0,-1-1 0,0 1 0,-1 0 0,1-1 0,0 2 0,-1-1 0,0 0 0,0 1 0,1-1 0,-2 1 0,1 0 0,0 1 0,0-1 0,0 1 0,-1-1 0,1 1 0,-1 1 0,1-1 0,-1 1 0,1-1 0,-8 2 0,6-1 0,0 0 0,1 1 0,-1-1 0,1 1 0,-1 0 0,1 1 0,-1 0 0,1 0 0,0 0 0,-1 0 0,1 1 0,0 0 0,1 0 0,-1 0 0,1 0 0,-1 1 0,1 0 0,0 0 0,0 0 0,1 0 0,-1 1 0,1 0 0,-4 7 0,2-2 12,2 1 0,-1-1 0,2 1 0,-1 0 0,1 0 0,1 0 0,0 1 0,1-1 0,1 21 0,0-26-86,0 0-1,0 0 1,0 0 0,1 0 0,-1 0-1,2 0 1,-1 0 0,1-1 0,-1 1-1,1-1 1,1 0 0,-1 0 0,1 0-1,0 0 1,0-1 0,1 1 0,-1-1-1,1 0 1,6 4 0,23 9-6752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2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24575,'-9'0'0,"-3"4"0,0 12 0,3 11 0,2 6 0,7 7 0,4 5 0,10 5 0,3 3 0,8-8 0,-1-11-8191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2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24575,'-1'75'0,"4"93"0,-3-163 0,1 0 0,0 0 0,0 0 0,0 0 0,0 0 0,1 0 0,0-1 0,0 1 0,0 0 0,1-1 0,0 0 0,0 1 0,0-1 0,0 0 0,0 0 0,7 5 0,-5-5 0,1-1 0,-1 1 0,1-1 0,0 0 0,0 0 0,1-1 0,-1 0 0,0 0 0,1 0 0,-1-1 0,11 1 0,-5-1 0,0-1 0,0 0 0,0-1 0,0 0 0,0-1 0,0 0 0,0-1 0,-1-1 0,1 1 0,-1-2 0,0 0 0,0 0 0,18-13 0,-18 10 0,-1-1 0,0-1 0,0 0 0,-1 0 0,0-1 0,-1 0 0,-1 0 0,1-1 0,-2 0 0,0-1 0,0 1 0,-1-1 0,-1 0 0,0 0 0,0-1 0,-2 1 0,0-1 0,0 1 0,-1-1 0,-1 0 0,-2-24 0,1 34-91,1 0 0,-1 0 0,0 0 0,-1 1 0,1-1 0,-1 0 0,0 0 0,0 1 0,0-1 0,0 1 0,-1-1 0,1 1 0,-1 0 0,-4-4 0,-16-9-6735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48 24575,'-6'-5'0,"0"0"0,1 0 0,-2 1 0,1 0 0,-1 0 0,1 1 0,-1 0 0,0 0 0,0 1 0,0 0 0,0 0 0,-1 0 0,-12 0 0,15 1 0,0 0 0,-1 1 0,1 0 0,0 1 0,-1-1 0,1 1 0,0 0 0,0 0 0,0 1 0,-1-1 0,1 1 0,1 0 0,-1 1 0,0-1 0,0 1 0,1 0 0,0 0 0,-1 0 0,-5 7 0,2 0 0,1 0 0,1 1 0,0 0 0,0 0 0,1 0 0,1 1 0,0-1 0,0 1 0,1 0 0,-3 24 0,5-22 0,0 1 0,0-1 0,2 0 0,-1 0 0,2 1 0,0-1 0,1 0 0,0 0 0,7 18 0,-6-25 0,1 1 0,-1-1 0,1-1 0,1 1 0,-1-1 0,1 1 0,0-2 0,0 1 0,1-1 0,0 0 0,0 0 0,0-1 0,0 1 0,1-2 0,0 1 0,0-1 0,0 0 0,0-1 0,14 3 0,-14-3 0,1-1 0,-1 1 0,1-1 0,-1-1 0,1 0 0,-1 0 0,1 0 0,-1-1 0,1-1 0,-1 1 0,1-1 0,-1-1 0,0 0 0,0 0 0,0 0 0,-1-1 0,1 0 0,-1-1 0,10-7 0,-14 10 0,0-1 0,0 0 0,-1 1 0,1-1 0,-1 0 0,0 0 0,0-1 0,0 1 0,0 0 0,0-1 0,-1 1 0,0-1 0,1 1 0,-1-1 0,-1 0 0,1 1 0,0-1 0,-1 0 0,0 0 0,0 1 0,0-1 0,0 0 0,-1 0 0,0 1 0,1-1 0,-1 0 0,0 1 0,-1-1 0,-2-5 0,0 2 0,0 1 0,0 0 0,-1 0 0,0 1 0,0-1 0,-1 1 0,1 0 0,-1 0 0,0 1 0,0 0 0,-1 0 0,1 0 0,-1 1 0,-8-3 0,5 2 24,0 0 0,0 2 0,-1-1 0,-13-1 0,20 4-117,0-1 0,0 1 0,1 1 0,-1-1 1,0 0-1,0 1 0,0 0 0,1 0 1,-1 0-1,0 0 0,1 0 0,-1 1 0,1 0 1,0 0-1,-4 2 0,-17 19-6733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24575,'0'2'0,"0"40"0,11 78 0,-8-107 0,0-1 0,1 1 0,1-1 0,0 0 0,0-1 0,2 0 0,-1 1 0,1-2 0,1 1 0,0-1 0,10 10 0,-14-15 0,1-1 0,1 0 0,-1 1 0,1-2 0,-1 1 0,1-1 0,0 1 0,0-2 0,1 1 0,-1-1 0,1 0 0,-1 0 0,1 0 0,0-1 0,-1 0 0,1-1 0,0 0 0,0 0 0,-1 0 0,1-1 0,0 1 0,12-5 0,-16 4 0,0 0 0,0 0 0,0-1 0,0 0 0,0 1 0,0-1 0,0 0 0,-1-1 0,1 1 0,0 0 0,-1-1 0,0 0 0,0 1 0,0-1 0,0 0 0,0 0 0,0 0 0,-1 0 0,0 0 0,1 0 0,-1-1 0,0 1 0,0-5 0,2-9 0,-1 0 0,0 1 0,-2-27 0,0 26 0,0 6-89,1-7-124,-1 0 0,-1 0 1,0 0-1,-2-1 1,-6-25-1,-5 10-6613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24575,'1'3'0,"0"1"0,0-1 0,0 0 0,0 1 0,1-1 0,-1 0 0,1 0 0,0 0 0,0 0 0,4 4 0,1 3 0,81 111 0,25 39 0,-89-123 0,4 6 0,44 92 0,-67-123 0,0 0 0,-1 0 0,0 1 0,-1-1 0,0 1 0,-1 0 0,0 0 0,-1 0 0,-1 0 0,0 0 0,-1 0 0,0 0 0,-3 14 0,3-24 0,0 1 0,0-1 0,0 0 0,0 1 0,0-1 0,-1 0 0,1 0 0,-1 0 0,0 0 0,0 0 0,0 0 0,0 0 0,-1-1 0,1 1 0,-1-1 0,1 0 0,-1 0 0,0 0 0,0 0 0,0 0 0,0 0 0,0-1 0,-1 1 0,1-1 0,0 0 0,-1 0 0,1 0 0,0-1 0,-1 1 0,1-1 0,-6 0 0,4-1 0,0 1 0,0-1 0,0-1 0,0 1 0,0-1 0,0 0 0,0 0 0,0 0 0,1-1 0,-1 0 0,1 0 0,0 0 0,0 0 0,0-1 0,0 1 0,1-1 0,-1 0 0,1 0 0,0 0 0,-3-7 0,-2-4 0,1 0 0,1-1 0,1 0 0,0 0 0,1 0 0,1 0 0,0-1 0,1 1 0,1-1 0,2-29 0,0 25 0,1 1 0,1 0 0,1 0 0,1 0 0,1 0 0,0 1 0,2 0 0,14-28 0,3 7 65,42-50 0,16-24-1560,-68 88-5331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24575,'0'0'0,"0"-1"0,0 1 0,0-1 0,0 1 0,0-1 0,0 1 0,0-1 0,0 0 0,0 1 0,0-1 0,0 1 0,0-1 0,0 1 0,0-1 0,1 1 0,-1-1 0,0 1 0,0-1 0,1 1 0,-1-1 0,0 1 0,1-1 0,-1 1 0,0-1 0,1 0 0,9 9 0,9 25 0,26 127 0,-34-114 0,-8-33 0,8 19 0,-11-32 0,0 1 0,0-1 0,0 0 0,0 0 0,1 0 0,-1 0 0,0 0 0,0 1 0,0-1 0,0 0 0,1 0 0,-1 0 0,0 0 0,0 0 0,0 0 0,1 0 0,-1 0 0,0 0 0,0 0 0,0 1 0,1-1 0,-1 0 0,0 0 0,0 0 0,0 0 0,1 0 0,-1-1 0,0 1 0,0 0 0,0 0 0,0 0 0,1 0 0,-1 0 0,0 0 0,0 0 0,0 0 0,1 0 0,-1 0 0,0-1 0,0 1 0,0 0 0,10-17 0,14-43 0,-16 36 0,2-1 0,0 1 0,2 1 0,1 0 0,16-22 0,-20 37 0,-8 16 0,-11 20 0,-56 82 0,65-108 0,0 0 0,0-1 0,0 1 0,0 0 0,0 0 0,0 0 0,0 0 0,0 0 0,1 0 0,-1 0 0,1 0 0,0 0 0,-1 0 0,1 0 0,0 0 0,0 0 0,1 1 0,-1-1 0,0 0 0,1 0 0,-1 0 0,1 0 0,1 3 0,0-3 0,0 0 0,0 0 0,0 0 0,0-1 0,1 1 0,-1-1 0,1 1 0,-1-1 0,1 0 0,-1 0 0,1 0 0,0 0 0,-1 0 0,1-1 0,0 1 0,5-1 0,20 4 0,0 0 0,28 9 0,-46-9 0,1-1 0,-1 2 0,0-1 0,0 2 0,0-1 0,-1 1 0,0 0 0,12 11 0,2 1-247,0-2-1,2 0 0,0-1 1,40 16-1,-63-30 121,39 18-6699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87 24575,'-1'0'0,"-1"0"0,1 0 0,0 0 0,-1 1 0,1-1 0,0 0 0,-1 1 0,1-1 0,0 1 0,0-1 0,0 1 0,-1 0 0,1-1 0,0 1 0,0 0 0,0 0 0,0 0 0,0 0 0,0 0 0,-1 2 0,0 0 0,0 0 0,1 1 0,-1-1 0,1 0 0,-1 1 0,1-1 0,-1 8 0,1-2 0,0 0 0,1 0 0,0 0 0,0 0 0,3 17 0,-1-19 0,1 0 0,0-1 0,0 0 0,0 1 0,1-1 0,0 0 0,0-1 0,0 1 0,1-1 0,0 0 0,0 0 0,0 0 0,1-1 0,-1 0 0,1 0 0,0 0 0,0 0 0,1-1 0,-1 0 0,8 2 0,0 0 0,0 0 0,0-1 0,0-1 0,1 0 0,-1-1 0,1 0 0,0-1 0,26-2 0,-37 0 0,1 0 0,-1 0 0,0 0 0,0 0 0,0-1 0,0 1 0,0-1 0,0 0 0,0 0 0,0-1 0,-1 1 0,1-1 0,-1 1 0,1-1 0,-1-1 0,4-5 0,-2 3 0,-1 0 0,-1 0 0,1-1 0,-1 0 0,0 0 0,0 0 0,-1 0 0,0 0 0,1-11 0,-1 9 0,-1 0 0,0 0 0,-1 0 0,0 0 0,-1 0 0,1 0 0,-2 0 0,1 0 0,-1 0 0,-1 0 0,1 1 0,-2-1 0,1 1 0,-1 0 0,0 0 0,-11-15 0,9 18 0,1-1 0,-2 1 0,1 0 0,-1 1 0,1 0 0,-1 0 0,0 0 0,-1 1 0,1 0 0,-1 0 0,1 1 0,-1 0 0,0 0 0,0 1 0,1 0 0,-1 0 0,0 1 0,0 0 0,-10 1 0,10 0 0,1 0 0,0 0 0,0 1 0,0 0 0,0 0 0,0 0 0,1 1 0,-1 0 0,1 1 0,0-1 0,0 1 0,0 0 0,0 1 0,0 0 0,1 0 0,0 0 0,0 0 0,1 1 0,-1-1 0,1 1 0,-4 8 0,1 3 0,0 0 0,2 0 0,0 1 0,1 0 0,1 0 0,0 0 0,1 19 0,1-10 0,1-1 0,2 0 0,1 0 0,7 34 0,1-26 0,1-1 0,1 0 0,32 55 0,8 20 0,-49-97-227,1-1-1,0 1 1,1-1-1,0 0 1,11 13-1,6 0-6598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10 0,0 10 0,9 3 0,3 4 0,9 8 0,1-5-8191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24575,'0'-9'0,"0"2"0,0 6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24575,'6'4'0,"0"-1"0,-1 1 0,0 0 0,0 1 0,0-1 0,0 1 0,-1 0 0,0 0 0,6 9 0,29 55 0,-30-49 0,2 1 0,9 19 0,1-1 0,52 70 0,-70-106 0,0 1 0,0-1 0,0 0 0,0 0 0,0 0 0,1-1 0,-1 1 0,1-1 0,0 0 0,0 0 0,0 0 0,8 2 0,-10-4 0,1 1 0,-1-1 0,0 0 0,1 0 0,-1 0 0,0-1 0,1 1 0,-1 0 0,0-1 0,1 0 0,-1 1 0,0-1 0,0 0 0,0 0 0,0 0 0,0-1 0,0 1 0,0 0 0,0-1 0,0 1 0,0-1 0,-1 0 0,1 1 0,-1-1 0,2-2 0,3-5 10,-1 1 0,0-1 0,-1 0 0,1 0 0,-2-1 0,1 1 0,-2-1 0,1 0 0,1-17 0,0-10-483,-1-46 0,-3 66-46,0-34-6307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24575,'-10'0'0,"0"0"0,0 1 0,0 0 0,-1 1 0,1 0 0,-11 3 0,17-3 0,0-1 0,1 1 0,-1 0 0,1 0 0,-1 0 0,1 1 0,0-1 0,0 1 0,0 0 0,0 0 0,1 0 0,-1 0 0,1 0 0,-1 0 0,1 1 0,0-1 0,1 1 0,-1 0 0,-1 3 0,1 0 0,0-1 0,0 0 0,1 0 0,0 1 0,0-1 0,1 0 0,0 1 0,0-1 0,0 1 0,1-1 0,-1 0 0,2 1 0,-1-1 0,1 0 0,0 0 0,0 0 0,1 0 0,-1 0 0,1 0 0,1-1 0,-1 1 0,5 5 0,-1-4 0,-1 0 0,1-1 0,0 0 0,1 0 0,-1 0 0,1-1 0,0 0 0,1-1 0,-1 1 0,1-2 0,0 1 0,0-1 0,0-1 0,11 3 0,1 0 0,-29 2 0,-8 3 0,7-3 0,1 0 0,0 1 0,0 0 0,0 0 0,1 1 0,0 0 0,0 0 0,1 1 0,1-1 0,0 2 0,0-1 0,-4 12 0,7-17 0,1 0 0,-1 0 0,1 0 0,0 0 0,0 0 0,0 1 0,1-1 0,0 0 0,0 0 0,0 0 0,0 1 0,1-1 0,0 0 0,0 0 0,1 0 0,-1 0 0,1 0 0,0 0 0,0 0 0,1-1 0,-1 1 0,1-1 0,0 0 0,1 0 0,-1 0 0,1 0 0,6 6 0,0-3 12,1-1 0,-1 0 0,1-1 0,0 0 0,0-1 0,0 0 0,1-1 0,-1 0 0,19 2 0,-9-3-309,1-1 0,0 0 0,-1-2 0,29-4 0,-4-3-6529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24575,'0'-1'0,"1"0"0,-1 0 0,0 0 0,0 1 0,1-1 0,-1 0 0,0 0 0,1 1 0,-1-1 0,1 0 0,-1 1 0,1-1 0,-1 0 0,1 1 0,-1-1 0,1 1 0,0-1 0,-1 1 0,1-1 0,0 1 0,-1-1 0,1 1 0,0 0 0,0-1 0,-1 1 0,1 0 0,1-1 0,26-4 0,-23 5 0,68-6 0,92 4 0,-165 4 0,0 0 0,0 0 0,0 0 0,0 0 0,0 0 0,-1 0 0,1 0 0,-1 0 0,1 0 0,-1 0 0,0 0 0,0 0 0,-2 2 0,0 4 0,-5 18 0,2-1 0,0 1 0,-4 50 0,6 81 0,4-144 30,0-1-1,1 0 0,3 15 1,-3-23-136,0 0 0,0 0 0,1-1 0,-1 1 0,1 0 0,0-1 0,0 1 0,0-1 0,1 1 1,-1-1-1,1 0 0,0 0 0,4 3 0,22 14-6720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8 0,0 8 0,5 9 0,1 2 0,9 3 0,2-6-8191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27 24575,'0'-1'0,"-1"0"0,1 0 0,0-1 0,-1 1 0,1 0 0,0 0 0,-1 0 0,1-1 0,-1 1 0,0 0 0,1 0 0,-1 0 0,0 0 0,0 0 0,0 0 0,0 1 0,0-1 0,0 0 0,0 0 0,0 0 0,0 1 0,0-1 0,0 1 0,0-1 0,0 1 0,0-1 0,-1 1 0,1 0 0,0-1 0,0 1 0,-1 0 0,1 0 0,0 0 0,-2 0 0,-3 0 0,0 0 0,1 0 0,-1 1 0,1-1 0,-1 1 0,-8 3 0,8-2 0,1 1 0,-1-1 0,1 1 0,0 1 0,-1-1 0,2 1 0,-1 0 0,0 0 0,1 0 0,0 1 0,0-1 0,0 1 0,0 0 0,1 0 0,0 0 0,0 1 0,0-1 0,1 1 0,0 0 0,0 0 0,0 0 0,1 0 0,0 0 0,-1 7 0,1-4 0,0 0 0,1 0 0,0 0 0,1 0 0,0 0 0,0 0 0,1 0 0,0 0 0,1 0 0,-1-1 0,2 1 0,-1-1 0,1 0 0,1 0 0,8 13 0,-3-12 0,1 0 0,0 0 0,0-2 0,0 1 0,1-1 0,0-1 0,0 0 0,1-1 0,0 0 0,0-1 0,17 3 0,-38-4 0,1 0 0,0 0 0,0 1 0,0 0 0,1 0 0,-1 1 0,1 0 0,0 0 0,1 0 0,-1 0 0,1 1 0,0 0 0,-5 7 0,2-2 0,1 0 0,0 1 0,1 0 0,0 0 0,1 0 0,-8 24 0,12-30 0,0 0 0,0 1 0,0-1 0,1 0 0,0 0 0,0 1 0,0-1 0,1 0 0,0 1 0,0-1 0,1 0 0,0 0 0,0 0 0,0 0 0,5 7 0,-2-5 0,0 0 0,1-1 0,0 0 0,0 0 0,0 0 0,1-1 0,0 0 0,1 0 0,12 7 0,0-2 0,0-1 0,1-1 0,0-1 0,0-1 0,1-1 0,0 0 0,41 3 0,86-7-1365,-106-3-5461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24575,'121'2'0,"137"-5"0,-249 2 0,1 0 0,-1 0 0,0-1 0,0 0 0,0 0 0,0-1 0,12-5 0,-21 8 0,1 0 0,-1 0 0,0-1 0,1 1 0,-1 0 0,1 0 0,-1 0 0,0-1 0,1 1 0,-1 0 0,0 0 0,1-1 0,-1 1 0,0 0 0,1-1 0,-1 1 0,0 0 0,0-1 0,1 1 0,-1-1 0,0 1 0,0 0 0,0-1 0,1 1 0,-1-1 0,0 1 0,0-1 0,0 1 0,0 0 0,0-1 0,0 1 0,0-1 0,-13-8 0,-22 2 0,31 7 0,-1-1 0,0 1 0,1 0 0,-1 1 0,0-1 0,1 1 0,-1-1 0,0 1 0,1 1 0,-1-1 0,1 1 0,0-1 0,0 1 0,-1 1 0,1-1 0,0 0 0,1 1 0,-6 4 0,5-2 0,0 0 0,0 1 0,0 0 0,0-1 0,1 1 0,0 0 0,1 1 0,-1-1 0,1 0 0,0 1 0,1-1 0,-2 10 0,-1 11 0,2-1 0,0 1 0,2 0 0,1 0 0,6 36 0,-4-44 0,1 1 0,1-1 0,1 1 0,1-1 0,0-1 0,1 0 0,19 31 0,-22-43-136,-1 0-1,1 0 1,0-1-1,0 1 1,1-1-1,-1 0 1,1-1-1,0 1 0,10 4 1,16 5-6690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24575,'10'9'0,"2"22"0,8 14 0,2 4 0,-4 4 0,-5-4 0,-4 5 0,-4 2 0,2-9 0,9-12 0,2-12-8191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43 24575,'-2'-3'0,"-1"0"0,0-1 0,0 1 0,0 0 0,0 1 0,0-1 0,-1 0 0,1 1 0,-1 0 0,0 0 0,1 0 0,-1 0 0,0 1 0,0-1 0,0 1 0,0 0 0,0 0 0,-1 0 0,-5 1 0,8-1 0,0 1 0,-1 0 0,1-1 0,0 1 0,0 0 0,-1 0 0,1 1 0,0-1 0,0 0 0,0 1 0,-1 0 0,1-1 0,0 1 0,0 0 0,0 0 0,0 0 0,0 0 0,0 0 0,0 1 0,1-1 0,-1 1 0,0-1 0,1 1 0,-1-1 0,1 1 0,-1 0 0,1 0 0,0 0 0,0 0 0,0 0 0,0 0 0,0 0 0,0 0 0,1 0 0,-1 0 0,1 0 0,-1 4 0,1 4 0,1 0 0,0 0 0,0 0 0,1 0 0,1-1 0,-1 1 0,2 0 0,-1-1 0,1 0 0,1 1 0,0-2 0,9 15 0,11 11 0,49 53 0,-51-63 0,-3-2 0,-6-8 0,-1 0 0,-1 1 0,19 30 0,-29-42 0,0 0 0,0 1 0,0-1 0,-1 1 0,1-1 0,-1 1 0,0 0 0,0-1 0,0 1 0,-1 0 0,1 0 0,-1 0 0,0 0 0,0-1 0,-1 1 0,1 0 0,-1 0 0,1 0 0,-1-1 0,-1 1 0,1 0 0,0-1 0,-1 1 0,0-1 0,-2 4 0,1-3 7,0 0 0,-1-1 0,0 1-1,0-1 1,0 0 0,0 0 0,-1-1 0,1 1-1,-1-1 1,1 0 0,-1 0 0,0 0 0,0-1-1,-9 2 1,-8 1-342,0-1-1,-23-1 1,35-1-126,-37 0-6365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24575,'156'1'0,"171"-3"0,-288-2 0,-25-1 0,-19 0 0,-19 0 0,18 6 0,0 0 0,1 0 0,-1 1 0,0 0 0,0 0 0,1 0 0,-1 1 0,1 0 0,-1 0 0,1 0 0,0 0 0,1 1 0,-1 0 0,0 0 0,1 0 0,0 1 0,0 0 0,1-1 0,-6 10 0,2-3 0,0 0 0,1 1 0,0-1 0,1 2 0,0-1 0,1 0 0,1 1 0,-3 15 0,5-14 0,1-1 0,0 0 0,1 0 0,0 1 0,1-1 0,0 0 0,1 0 0,1-1 0,0 1 0,1-1 0,0 0 0,1 0 0,0 0 0,14 19 0,-11-18 0,1-1 0,0 0 0,1 0 0,0-1 0,1-1 0,0 0 0,0-1 0,1 0 0,1-1 0,-1 0 0,1-1 0,21 7 0,-25-11 0,0 0 0,1-1 0,-1 0 0,0-1 0,1-1 0,-1 1 0,1-1 0,0-1 0,-1 0 0,0-1 0,1 0 0,-1 0 0,0-1 0,0-1 0,0 1 0,0-2 0,-1 1 0,0-1 0,0-1 0,9-6 0,-7 4 0,-1 0 0,-1-1 0,0 0 0,0-1 0,0 0 0,-1 0 0,-1 0 0,0-1 0,0-1 0,-1 1 0,-1-1 0,0 0 0,0 0 0,-1 0 0,4-25 0,-7 24 0,2-13 0,-3 26 0,0 0 0,0 0 0,1 0 0,-1 0 0,0 0 0,0 0 0,0 1 0,0-1 0,0 0 0,0 0 0,1 0 0,-1 0 0,0 0 0,0 0 0,0 0 0,0 0 0,1 0 0,-1 0 0,0 0 0,0 0 0,0 0 0,0 0 0,1 0 0,-1 0 0,0 0 0,0 0 0,0 0 0,0 0 0,1 0 0,-1 0 0,0 0 0,0 0 0,0 0 0,0 0 0,1 0 0,-1 0 0,0 0 0,0 0 0,0 0 0,0-1 0,0 1 0,0 0 0,1 0 0,-1 0 0,0 0 0,0 0 0,0 0 0,0-1 0,0 1 0,0 0 0,0 0 0,0 0 0,0-1 0,28 79 0,-21-55 0,17 40 0,-13-44-124,0-1 0,2 0 0,0-1 0,1 0 0,1-1 0,0-1-1,1 0 1,1-1 0,0-1 0,23 14 0,16 8-6702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24575,'0'33'0,"0"7"0,8 73 0,-7-101 0,2 0 0,0 0 0,0-1 0,1 1 0,0-1 0,1 0 0,0 0 0,1 0 0,0-1 0,13 15 0,-14-19 0,2 0 0,-1-1 0,0 0 0,1 0 0,0-1 0,0 1 0,1-2 0,-1 1 0,1-1 0,0 0 0,-1-1 0,1 0 0,0 0 0,1 0 0,-1-1 0,0-1 0,0 1 0,10-2 0,-5 1 0,0-1 0,0 0 0,0-2 0,0 1 0,0-1 0,-1-1 0,1 0 0,-1-1 0,0-1 0,19-10 0,-24 10 0,0 0 0,0 0 0,0 0 0,0-1 0,-1 0 0,0 0 0,-1-1 0,0 1 0,0-1 0,0-1 0,-1 1 0,0 0 0,-1-1 0,3-10 0,-2 2 0,0 0 0,-1 0 0,-1-1 0,-1 1 0,-1-1 0,-1-22 0,75 197 0,-9-36-1365,-47-92-5461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4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38 24575,'-2'-3'0,"1"1"0,-1-1 0,0 0 0,0 1 0,0 0 0,-1-1 0,1 1 0,-1 0 0,1 0 0,-1 1 0,1-1 0,-1 0 0,0 1 0,0-1 0,0 1 0,0 0 0,0 0 0,0 0 0,0 1 0,-6-1 0,7 0 0,-1 1 0,0 0 0,1 0 0,-1 0 0,1 1 0,-1-1 0,1 0 0,-1 1 0,1 0 0,-1-1 0,1 1 0,0 0 0,-1 0 0,1 1 0,0-1 0,0 0 0,0 1 0,0 0 0,0-1 0,0 1 0,0 0 0,0 0 0,1 0 0,-1 0 0,1 0 0,-2 3 0,0 3 0,0 0 0,1 0 0,0 0 0,0 0 0,1 0 0,0 0 0,1 0 0,-1 1 0,2-1 0,-1 0 0,1 0 0,0 0 0,1 1 0,0-1 0,0-1 0,1 1 0,0 0 0,0-1 0,1 1 0,0-1 0,0 0 0,1 0 0,0 0 0,0-1 0,7 7 0,2-1 0,-11-10 0,0 0 0,-1 1 0,1-1 0,-1 0 0,0 1 0,0-1 0,3 5 0,-5-6 0,1 1 0,-1-1 0,1 0 0,-1 0 0,0 1 0,0-1 0,0 0 0,0 1 0,0-1 0,0 0 0,0 1 0,0-1 0,0 0 0,-1 1 0,1-1 0,0 0 0,-1 0 0,1 1 0,-1-1 0,0 0 0,1 0 0,-1 0 0,-1 2 0,-6 8 0,1 1 0,1 0 0,-1 0 0,2 0 0,0 1 0,-5 20 0,8-27 0,2 0 0,-1 0 0,1 0 0,-1 0 0,2 0 0,-1-1 0,1 1 0,0 0 0,0 0 0,0 0 0,1-1 0,0 1 0,0 0 0,0-1 0,1 0 0,0 0 0,0 0 0,4 5 0,-1-3 10,0 0 0,1 0 0,-1-1 0,1 0 0,1-1 0,-1 1 0,1-1 0,0-1 0,0 0 0,1 0 0,12 4 0,-15-6-97,0 0-1,1 0 1,0 0 0,-1-1-1,1 0 1,0-1 0,0 1-1,0-1 1,-1-1-1,1 1 1,0-1 0,0 0-1,-1-1 1,1 1 0,-1-1-1,7-3 1,12-12-6739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4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24575,'0'4'0,"0"12"0,5 6 0,1 1-8191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4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266 127 24575,'-1'-5'0,"1"0"0,0 0 0,-1 0 0,0 0 0,0 0 0,-1 1 0,1-1 0,-1 1 0,0-1 0,0 1 0,-1-1 0,1 1 0,-1 0 0,0 0 0,0 0 0,0 1 0,-1-1 0,1 1 0,-1 0 0,0 0 0,0 0 0,0 0 0,-8-3 0,3 1 0,0 1 0,0 1 0,-1 0 0,1 0 0,-1 1 0,0 0 0,0 0 0,0 1 0,0 1 0,-18 0 0,24 1 0,0-1 0,0 1 0,0 0 0,0 0 0,0 0 0,1 0 0,-1 1 0,0-1 0,1 1 0,-1 0 0,1 0 0,0 0 0,0 1 0,-5 4 0,6-5 0,0 0 0,1 0 0,-1 1 0,1-1 0,-1 1 0,1-1 0,0 1 0,0-1 0,0 1 0,0 0 0,0-1 0,1 1 0,-1 0 0,1 0 0,0 0 0,0-1 0,0 1 0,0 0 0,0 0 0,1 0 0,1 5 0,4 9 0,2 1 0,0-1 0,1 0 0,0-1 0,1 0 0,1 0 0,14 15 0,6 9 0,5 9 0,60 91 0,-91-134 0,-1 1 0,-1 0 0,1 0 0,-1 0 0,0 1 0,-1-1 0,2 9 0,-4-14 0,1 0 0,-1 0 0,0 0 0,0 0 0,0-1 0,0 1 0,0 0 0,-1 0 0,1 0 0,-1 0 0,1 0 0,-1-1 0,0 1 0,1 0 0,-1 0 0,0-1 0,0 1 0,0 0 0,0-1 0,-1 1 0,1-1 0,0 0 0,-1 1 0,1-1 0,-1 0 0,1 0 0,-1 0 0,1 0 0,-1 0 0,0 0 0,0 0 0,1-1 0,-4 2 0,-3 0-170,1-1-1,0 0 0,0 0 1,0 0-1,-1-1 0,1 0 1,-14-1-1,-11-5-6655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5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24575,'0'-9'0,"0"-8"0,0 4 0,4 17 0,2 18 0,0 24 0,8 7 0,2 6 0,-2-4 0,-4 3 0,-2 5 0,-4-3 0,-2-3 0,-2-2 0,0-6 0,0-1 0,4-14 0,1-13-8191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2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24575,'-17'0'0,"1"0"0,-1 1 0,1 1 0,-32 8 0,43-9 0,0 1 0,0 0 0,0 0 0,0 1 0,0-1 0,1 1 0,-1 0 0,1 0 0,0 1 0,0-1 0,0 1 0,0 0 0,1 0 0,0 0 0,-1 0 0,1 1 0,1 0 0,-1-1 0,-2 7 0,4-8 0,0-1 0,0 0 0,1 1 0,-1-1 0,0 1 0,1 0 0,0-1 0,-1 1 0,1-1 0,0 1 0,0-1 0,1 1 0,-1 0 0,1-1 0,-1 1 0,1-1 0,0 1 0,0-1 0,0 0 0,0 1 0,0-1 0,0 0 0,1 0 0,-1 1 0,1-1 0,1 2 0,2 0 0,0 0 0,0 0 0,1 0 0,-1-1 0,1 0 0,0 0 0,-1 0 0,1-1 0,8 3 0,-13-5 0,-1 0 0,1 0 0,0 0 0,-1 0 0,1 0 0,-1 1 0,1-1 0,-1 0 0,1 0 0,-1 1 0,1-1 0,-1 0 0,1 1 0,-1-1 0,1 0 0,-1 1 0,1-1 0,-1 1 0,0-1 0,1 1 0,-1-1 0,0 1 0,1-1 0,-1 1 0,0-1 0,0 1 0,1-1 0,-1 1 0,0 0 0,0-1 0,0 1 0,0-1 0,0 1 0,0 0 0,0-1 0,0 1 0,0-1 0,0 1 0,0 0 0,0-1 0,-1 1 0,1-1 0,0 1 0,0-1 0,0 1 0,-1-1 0,1 1 0,0-1 0,-1 1 0,1-1 0,-1 1 0,-30 31 0,12-14 0,13-9 0,1-1 0,0 1 0,0 0 0,1 0 0,0 1 0,0-1 0,1 1 0,0 0 0,-1 11 0,3-17 0,1 0 0,-1 0 0,1 0 0,0 0 0,0 0 0,0 1 0,0-1 0,1 0 0,0 0 0,0 0 0,0 0 0,0-1 0,1 1 0,-1 0 0,1 0 0,0-1 0,0 1 0,0-1 0,1 1 0,-1-1 0,1 0 0,0 0 0,-1 0 0,2-1 0,4 5 0,1-2 0,1-1 0,-1 0 0,1 0 0,0-1 0,1 0 0,-1-1 0,1 0 0,-1 0 0,1-1 0,-1-1 0,15 0 0,-2-2 0,-1-1 0,1 0 0,-1-2 0,29-9 0,-39 9 0,1 0 0,-1-1 0,-1-1 0,1 0 0,-1 0 0,0-1 0,-1-1 0,0 0 0,0 0 0,-1-1 0,0 0 0,-1-1 0,15-22 0,-15 19 0,-1 0 0,0-1 0,0 1 0,-1-1 0,-1-1 0,-1 1 0,0-1 0,-1 0 0,-1 0 0,0 0 0,-1-21 0,-1 34 0,-1 0 0,1 1 0,0-1 0,-1 1 0,0-1 0,1 1 0,-1 0 0,0-1 0,0 1 0,-3-4 0,4 6 0,0-1 0,0 1 0,-1 0 0,1-1 0,0 1 0,-1 0 0,1 0 0,0-1 0,0 1 0,-1 0 0,1 0 0,0 0 0,-1 0 0,1-1 0,0 1 0,-1 0 0,1 0 0,-1 0 0,1 0 0,0 0 0,-1 0 0,1 0 0,0 0 0,-1 0 0,1 0 0,-1 0 0,1 0 0,-12 14 0,7-3 0,1 0 0,0 0 0,1 1 0,0-1 0,1 1 0,-1 15 0,-1 77 0,4-75 0,0-15-273,0 1 0,1-1 0,0 0 0,7 26 0,4-8-6553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5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24575,'-5'0'0,"-1"9"0,5 3 0,11 0 0,14-3 0,3-7 0,-4-8 0,-5-13 0,-11-3 0,-10 3 0,-6 8 0,0 7-8191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24575,'-9'0'0,"-3"5"0,0 6 0,12 1 0,14-2 0,15-2 0,-2-2 0,-7-12 0,-10-5 0,-7 0-8191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5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24575,'0'0'0,"0"0"0,0-1 0,0 1 0,1 0 0,-1 0 0,0 0 0,0-1 0,0 1 0,0 0 0,1 0 0,-1 0 0,0-1 0,0 1 0,0 0 0,1 0 0,-1 0 0,0 0 0,0 0 0,1 0 0,-1 0 0,0-1 0,0 1 0,1 0 0,-1 0 0,0 0 0,1 0 0,-1 0 0,0 0 0,0 0 0,1 0 0,-1 0 0,0 0 0,0 1 0,1-1 0,-1 0 0,0 0 0,0 0 0,1 0 0,-1 0 0,0 0 0,0 1 0,1-1 0,-1 0 0,0 0 0,0 0 0,0 0 0,1 1 0,-1-1 0,4 19 0,-6 25 0,2-44 0,-2 33 0,-5 28 0,4 0 0,6 97 0,-2-153 0,-1 0 0,1 0 0,0 0 0,1 0 0,-1 0 0,1 0 0,0 0 0,0 0 0,0-1 0,1 1 0,0-1 0,4 7 0,-4-9 0,0 1 0,0-1 0,0 0 0,0 0 0,0 0 0,0 0 0,0-1 0,1 1 0,-1-1 0,1 0 0,-1 0 0,1 0 0,-1-1 0,1 1 0,-1-1 0,1 0 0,0 0 0,-1 0 0,5-1 0,0 0-91,-1-1 0,1-1 0,0 1 0,0-1 0,-1-1 0,0 1 0,0-1 0,0-1 0,0 1 0,0-1 0,-1 0 0,0-1 0,0 1 0,5-8 0,17-17-6735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24575,'4'1'0,"1"-1"0,0 1 0,-1 0 0,1 0 0,-1 0 0,0 1 0,1 0 0,-1 0 0,0 0 0,4 3 0,41 29 0,-38-25 0,23 21 0,-1 1 0,-1 1 0,-2 2 0,-1 1 0,-2 1 0,-2 2 0,-1 0 0,29 64 0,-39-67 0,-2 0 0,-1 1 0,-1 0 0,-2 1 0,-2-1 0,-1 1 0,-2 1 0,-2-1 0,-1 0 0,-9 69 0,6-91 0,0 1 0,-1-1 0,-1 1 0,0-1 0,-1 0 0,-1-1 0,0 0 0,-1 0 0,0 0 0,-1-1 0,0 0 0,-2-1 0,1 0 0,-1-1 0,-15 13 0,-17 16-1365,30-29-5461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09:5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24575,'-9'0'0,"-13"0"0,-6 0 0,-9 0 0,3 13 0,7 15 0,-1 6 0,4 7 0,6 6 0,7 3 0,4 8 0,4 8 0,2-4 0,2-2 0,9 2 0,13-9 0,15-5 0,3-10-8191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80 24575,'-7'0'0,"0"1"0,1 0 0,-1 0 0,0 1 0,1-1 0,-1 2 0,1-1 0,0 1 0,0 0 0,0 0 0,0 0 0,0 1 0,0 0 0,1 0 0,0 0 0,0 1 0,0 0 0,1 0 0,-1 0 0,1 1 0,0-1 0,1 1 0,-1 0 0,-3 10 0,49-71 0,13-62 0,-55 116 0,0 1 0,0 0 0,0 0 0,0-1 0,0 1 0,0 0 0,0 0 0,1-1 0,-1 1 0,0 0 0,0 0 0,0 0 0,0-1 0,1 1 0,-1 0 0,0 0 0,0 0 0,0-1 0,1 1 0,-1 0 0,0 0 0,0 0 0,1 0 0,-1 0 0,0 0 0,0 0 0,1 0 0,-1-1 0,0 1 0,0 0 0,1 0 0,-1 0 0,0 0 0,0 0 0,1 0 0,-1 0 0,0 1 0,0-1 0,1 0 0,-1 0 0,0 0 0,0 0 0,1 0 0,5 14 0,-2 20 0,-4 257 107,-3-122-1579,3-132-5354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0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24575,'0'-4'0,"5"-3"0,10 1 0,8 1 0,13 2 0,5 1 0,10 1 0,5 0 0,-2 1 0,-2 0 0,1 1 0,-10-1-8191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24575,'7'0'0,"0"1"0,0 0 0,-1 1 0,1-1 0,-1 1 0,1 1 0,-1-1 0,0 1 0,0 0 0,0 1 0,8 5 0,5 5 0,33 32 0,-19-12 0,-1 1 0,-2 2 0,-1 1 0,-2 1 0,-2 1 0,22 47 0,-32-54 0,0 1 0,-3 0 0,-1 1 0,-1 1 0,-2-1 0,-2 1 0,-1 1 0,1 55 0,-7-84-59,1 0 0,-1 1-1,0-1 1,-1 0-1,0 0 1,0 0 0,-1 0-1,0 0 1,0 0 0,-1-1-1,0 0 1,0 1 0,-1-1-1,0-1 1,0 1-1,-1-1 1,1 0 0,-2 0-1,1-1 1,0 1 0,-1-1-1,-10 5 1,-27 18-6767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0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13 0,0 5 0,0 7 0,0 0 0,0 4 0,0 3 0,0 2 0,0 3 0,0-8-8191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2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24575,'-2'0'0,"0"0"0,1 0 0,-1 0 0,1 1 0,-1-1 0,0 0 0,1 1 0,-1-1 0,1 1 0,-1 0 0,1-1 0,-1 1 0,0 1 0,1-2 0,1 1 0,-1-1 0,1 1 0,-1-1 0,1 1 0,0-1 0,-1 1 0,1-1 0,0 1 0,-1 0 0,1-1 0,0 1 0,0 0 0,0-1 0,-1 1 0,1-1 0,0 1 0,0 0 0,0-1 0,0 1 0,0 0 0,0-1 0,0 1 0,1 0 0,-1-1 0,0 1 0,0-1 0,0 1 0,1 0 0,-1-1 0,0 1 0,1-1 0,-1 2 0,-14 21 0,14-22 0,-1 0 0,1 1 0,0-1 0,0 0 0,0 0 0,0 1 0,1-1 0,-1 0 0,0 0 0,0 1 0,1-1 0,-1 0 0,1 0 0,-1 0 0,1 0 0,-1 0 0,1 0 0,0 0 0,0 0 0,-1 0 0,1 0 0,0 0 0,0 0 0,0 0 0,0 0 0,0-1 0,2 2 0,-1-1 0,0 0 0,0-1 0,1 1 0,-1-1 0,0 1 0,0-1 0,1 0 0,-1 1 0,0-1 0,1-1 0,-1 1 0,0 0 0,5-2 0,-5 2 0,0 0 0,-1-1 0,1 0 0,0 1 0,0-1 0,0 0 0,-1 0 0,1 0 0,0 0 0,-1 0 0,1-1 0,-1 1 0,0 0 0,1-1 0,1-2 0,-2 3 0,-1 0 0,0 0 0,1 0 0,-1 0 0,0-1 0,0 1 0,1 0 0,-1 0 0,0 0 0,0 0 0,0 0 0,0 0 0,-1-1 0,1 1 0,0 0 0,0 0 0,-1 0 0,1 0 0,-1 0 0,1 0 0,-1 0 0,1 0 0,-1 0 0,1 0 0,-1 0 0,0 0 0,0 0 0,1 1 0,-3-2 0,2 0-68,-1 1 0,1 0-1,-1 0 1,0 0 0,1 0 0,-1 0-1,0 0 1,0 1 0,0-1 0,0 1-1,1-1 1,-1 1 0,0 0 0,0-1-1,0 1 1,0 0 0,0 0 0,0 0-1,-2 1 1,-16 4-6758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24575,'0'16'0,"-1"0"0,-1 0 0,0 0 0,-2-1 0,0 1 0,0-1 0,-1 0 0,-1 0 0,-1-1 0,0 0 0,0 0 0,-13 16 0,5-10 0,-1-1 0,-1 0 0,-1-1 0,-1-1 0,0-1 0,-38 25 0,31-28 0,26-13 0,0 0 0,0 0 0,0 0 0,0 0 0,0 0 0,0 0 0,0 0 0,0-1 0,0 1 0,0 0 0,0 0 0,0 0 0,0 0 0,0 0 0,0 0 0,0 0 0,0 0 0,0 0 0,0 0 0,0 0 0,0 0 0,0 0 0,0 0 0,0 0 0,0 0 0,0 0 0,0 0 0,0-1 0,0 1 0,0 0 0,0 0 0,0 0 0,0 0 0,0 0 0,0 0 0,0 0 0,0 0 0,0 0 0,0 0 0,0 0 0,0 0 0,0 0 0,9-7 0,17-7 0,-17 11 0,1 0 0,-1 1 0,1 0 0,0 0 0,0 1 0,16 0 0,-20 1 0,0 1 0,0 0 0,0 0 0,0 0 0,-1 1 0,1 0 0,0 0 0,-1 0 0,0 1 0,1 0 0,-1 0 0,8 6 0,8 11-51,0 2-1,-2 0 0,0 1 1,-1 0-1,22 42 0,-15-26-1003,7 9-5771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63 24575,'-2'0'0,"0"1"0,0-1 0,0 0 0,1 1 0,-1-1 0,0 1 0,0 0 0,1-1 0,-1 1 0,1 0 0,-1 0 0,0 0 0,1 0 0,0 1 0,-1-1 0,1 0 0,0 1 0,0-1 0,-1 0 0,1 1 0,0 0 0,0 1 0,-17 40 0,17-40 0,-3 8 0,1 0 0,1 0 0,0 0 0,1 0 0,0 0 0,1 0 0,0 1 0,0-1 0,1 0 0,1 0 0,0 0 0,0 0 0,1 0 0,1 0 0,0-1 0,0 0 0,1 1 0,0-1 0,1-1 0,0 1 0,0-1 0,1 0 0,1-1 0,-1 1 0,1-2 0,1 1 0,-1-1 0,1 0 0,1-1 0,-1 0 0,1 0 0,0-1 0,0 0 0,1-1 0,-1 0 0,13 2 0,-11-3 0,0 0 0,0-2 0,0 1 0,0-1 0,0-1 0,0 0 0,15-2 0,-21 1 0,0 0 0,-1 0 0,1-1 0,0 0 0,0 0 0,-1 0 0,1-1 0,-1 0 0,0 0 0,0 0 0,0-1 0,0 1 0,0-1 0,-1-1 0,1 1 0,3-5 0,5-12 0,-1 0 0,-1 0 0,-1-1 0,0 0 0,-2-1 0,-1 0 0,-1 0 0,0-1 0,2-32 0,-7 51 0,-1-1 0,1 0 0,-1 1 0,0-1 0,-1 1 0,1-1 0,-1 1 0,0-1 0,-1 1 0,1 0 0,-1-1 0,0 1 0,-1 0 0,1 0 0,-1 0 0,0 0 0,0 1 0,0-1 0,-1 1 0,1 0 0,-7-6 0,2 5 0,0 0 0,0 0 0,0 0 0,-1 1 0,0 0 0,1 1 0,-1 0 0,-1 0 0,1 1 0,0 0 0,-18-1 0,12 2 0,0 0 0,0 0 0,1 2 0,-1 0 0,0 1 0,0 0 0,-27 8 0,34-7 0,1 1 0,-1-1 0,1 1 0,0 0 0,0 1 0,0 0 0,0 0 0,1 0 0,0 1 0,0 0 0,0 0 0,1 1 0,0 0 0,0-1 0,-6 14 0,6-9 0,0 0 0,0-1 0,2 1 0,-1 1 0,1-1 0,1 0 0,0 1 0,-1 13 0,3-20 0,0 1 0,0 0 0,1 0 0,0 0 0,0 0 0,0-1 0,0 1 0,1 0 0,0-1 0,0 1 0,1-1 0,0 0 0,0 0 0,0 0 0,0 0 0,1 0 0,7 7 0,4 0-195,1 0 0,0-1 0,0-1 0,1-1 0,0 0 0,22 7 0,8 2-6631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24575,'0'43'0,"2"111"0,-1-145 0,0 0 0,1-1 0,0 0 0,1 1 0,0-1 0,0 0 0,1 0 0,0 0 0,0-1 0,1 1 0,0-1 0,0 0 0,1-1 0,0 1 0,0-1 0,0 0 0,1-1 0,10 8 0,-11-9 0,0 0 0,1-1 0,0 1 0,0-1 0,0-1 0,0 1 0,0-1 0,0 0 0,1-1 0,-1 0 0,0 0 0,1-1 0,-1 1 0,1-2 0,-1 1 0,1-1 0,-1 0 0,1 0 0,-1-1 0,0 0 0,10-5 0,-6 2 0,0-2 0,0 1 0,0-1 0,-1-1 0,0 0 0,-1-1 0,0 1 0,0-2 0,-1 1 0,0-1 0,0-1 0,-1 1 0,9-20 0,-1-4 0,-1 0 0,-2-1 0,11-49 0,-17 41 0,-4 28 0,-3 22 0,-3 39 0,2 82 0,3-109 0,1-1 0,0 1 0,2-1 0,0 1 0,1-1 0,1 0 0,11 23 0,-14-35-124,0-1 0,0 1 0,1-1 0,0 0 0,0 0 0,1-1-1,-1 1 1,1-1 0,0 0 0,10 6 0,17 7-6702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53 24575,'0'-2'0,"-1"0"0,1 0 0,-1 0 0,0 1 0,1-1 0,-1 0 0,0 0 0,0 1 0,0-1 0,0 1 0,0-1 0,-1 1 0,1-1 0,0 1 0,-1 0 0,1 0 0,-1 0 0,1-1 0,-1 1 0,0 1 0,1-1 0,-1 0 0,0 0 0,0 1 0,1-1 0,-4 0 0,-51-11 0,53 11 0,-6 0 0,0 0 0,0 0 0,1 1 0,-1 0 0,0 1 0,0-1 0,1 2 0,-1-1 0,0 1 0,1 1 0,0-1 0,-1 2 0,1-1 0,0 1 0,1 0 0,-1 0 0,1 1 0,0 0 0,0 1 0,0 0 0,1 0 0,-1 0 0,2 0 0,-1 1 0,1 0 0,0 1 0,0-1 0,1 1 0,0-1 0,-5 15 0,2-1 0,1 0 0,0 0 0,2 1 0,-3 38 0,4 88 0,4-109 0,3 30 0,3 0 0,2 0 0,4 0 0,3-2 0,35 95 0,-36-118 0,-1 1 0,-2 0 0,-2 1 0,5 51 0,-14-80 0,-1-1 0,0 0 0,-1 0 0,-1 0 0,-1 0 0,-7 26 0,7-32 0,-1 0 0,0-1 0,-1 1 0,0-1 0,0 0 0,-1-1 0,0 1 0,-1-1 0,0-1 0,0 1 0,-12 9 0,14-13 8,0 0 0,0 0 0,-1-1 0,0 1 0,0-1 0,0 0 0,0-1 0,0 1 0,0-1 0,-1-1 0,1 1 0,-1-1 0,1 0 0,-9 0 0,10-2-91,-1 1 1,1-1-1,0 0 1,0 0-1,-1-1 1,1 0-1,0 0 1,0 0-1,1 0 1,-1-1-1,0 0 1,1 0-1,-1 0 1,1 0-1,0-1 1,0 1-1,-4-7 1,-16-20-6744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1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24575,'4'0'0,"16"0"0,9 0 0,13 0 0,9 0 0,9 0 0,9 0 0,1 0 0,-2 0 0,-12 0-8191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1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475 104 24575,'0'-4'0,"0"0"0,0 0 0,-1 0 0,1 0 0,-1 1 0,0-1 0,0 0 0,0 1 0,-1-1 0,1 1 0,-1-1 0,0 1 0,0 0 0,0 0 0,-1-1 0,-3-3 0,1 3 0,1 0 0,-1 1 0,1 0 0,-1 0 0,0 0 0,0 1 0,-1-1 0,1 1 0,0 0 0,-9-1 0,4 1 0,-1 0 0,1 1 0,-1 0 0,1 1 0,-1 0 0,1 1 0,-1 0 0,1 0 0,-1 1 0,1 1 0,-19 6 0,22-5 0,-1 0 0,1 0 0,0 0 0,0 1 0,1 0 0,-1 1 0,1-1 0,1 1 0,-1 1 0,1-1 0,-8 12 0,6-6 0,1 0 0,1 0 0,0 0 0,0 1 0,1-1 0,-3 22 0,1 9 0,3 0 0,1 1 0,7 60 0,4-18 0,4-1 0,39 135 0,-7-38 0,-36-145 0,-2 1 0,-2-1 0,-1 1 0,-1 71 0,-4-104 0,0 0 0,0 0 0,0 0 0,0 0 0,-1 0 0,0 0 0,0 0 0,0-1 0,-1 1 0,1-1 0,-1 0 0,0 0 0,0 0 0,-1 0 0,1 0 0,-1-1 0,0 1 0,0-1 0,0 0 0,0 0 0,-1 0 0,1-1 0,-1 0 0,1 0 0,-1 0 0,0 0 0,0-1 0,0 1 0,0-1 0,0-1 0,0 1 0,0-1 0,0 0 0,0 0 0,0 0 0,0 0 0,0-1 0,-1 0 0,2 0 0,-1-1 0,0 0 0,0 1 0,-7-5 0,2 1-341,1-1 0,0 1-1,-11-10 1,-18-21-6485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24575,'18'0'0,"16"0"0,11 0 0,12 0 0,9-9 0,4-3 0,-2 1 0,-3 1 0,-12 4-8191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1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24575,'-9'0'0,"-12"0"0,-17 4 0,-10 11 0,2 13 0,0 9 0,8 14 0,10 11 0,10 4 0,9 5 0,9-1 0,15-2 0,13-9 0,7-5 0,-2-12-8191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1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24575,'0'-7'0,"0"0"0,1 0 0,-1 0 0,1 1 0,0-1 0,1 0 0,0 1 0,0-1 0,3-5 0,-3 8 0,1 0 0,-1 1 0,1-1 0,0 1 0,0 0 0,0 0 0,0 0 0,0 0 0,1 0 0,-1 1 0,1 0 0,0-1 0,0 2 0,0-1 0,5-2 0,4 0 0,0 0 0,0 1 0,0 0 0,0 1 0,0 0 0,1 1 0,-1 1 0,0 0 0,1 1 0,19 3 0,-26-2 0,1-1 0,-1 1 0,0 0 0,-1 1 0,1 0 0,0 0 0,-1 0 0,0 1 0,1 0 0,-1 0 0,-1 1 0,1-1 0,-1 1 0,0 0 0,0 1 0,0-1 0,-1 1 0,0 0 0,0 0 0,6 13 0,-4-2 0,0 1 0,-2 0 0,0 0 0,0 0 0,-2 0 0,-1 1 0,0-1 0,-1 0 0,-1 1 0,0-1 0,-2 0 0,0 1 0,-1-1 0,-1-1 0,-1 1 0,0-1 0,-10 18 0,8-18 0,0 0 0,-2-1 0,0 0 0,-1-1 0,-1 0 0,0-1 0,0 0 0,-2-1 0,0 0 0,0-1 0,-1-1 0,-1 0 0,0-1 0,0-1 0,-1-1 0,-28 11 0,39-17 0,1-1 0,0 0 0,-1 0 0,1 0 0,-10-1 0,15 0 0,-1 0 0,0 1 0,0-1 0,1 0 0,-1 0 0,0-1 0,0 1 0,1 0 0,-1 0 0,0 0 0,0 0 0,1-1 0,-1 1 0,0 0 0,1-1 0,-1 1 0,0 0 0,1-1 0,-1 1 0,1-1 0,-1 1 0,1-1 0,-1 1 0,1-1 0,-1 0 0,1 1 0,-1-1 0,1 1 0,0-1 0,-1 0 0,1 1 0,0-1 0,0 0 0,-1 0 0,1 1 0,0-1 0,0 0 0,0 0 0,0 1 0,0-1 0,0 0 0,0 0 0,0 1 0,0-1 0,0 0 0,1 1 0,-1-1 0,0 0 0,0 0 0,1 0 0,2-4 0,0 0 0,0 0 0,0 0 0,1 1 0,0-1 0,-1 1 0,2 0 0,-1 0 0,0 0 0,1 1 0,0 0 0,-1 0 0,9-4 0,2-1 0,0 1 0,1 1 0,24-7 0,-29 11 12,1 0 0,0 0 0,-1 1 0,1 1 0,0 0 0,0 0 0,-1 1 0,1 1 0,18 4 0,2 4-755,60 27 1,-52-19-6084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1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24575,'3'1'0,"1"-1"0,0 1 0,0 0 0,0 0 0,0 0 0,-1 0 0,1 1 0,0-1 0,-1 1 0,1 0 0,-1 0 0,0 1 0,4 2 0,37 40 0,-40-42 0,16 22 0,-1 1 0,0 1 0,-2 1 0,25 55 0,-21-32 0,-2 1 0,13 59 0,-17-35 0,-3 0 0,-4 0 0,-3 139 0,-6-192-136,-2 0-1,0-1 1,-2 1-1,-1-1 1,0 0-1,-2 0 1,0-1-1,-1 0 0,-24 37 1,16-29-6690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2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24575,'0'5'0,"9"1"0,13 0 0,2-6 0,-3-12 0,-10-4 0,-15 0 0,-12 8 0,-4 15 0,-7 6 0,1 5 0,10 0 0,12-4 0,15-3 0,6-14 0,-4-5 0,-4-3-8191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24575,'-1'20'0,"-1"1"0,-2 0 0,0-1 0,-7 22 0,-8 43 0,5 45 0,13-112 0,1 0 0,1 0 0,0 0 0,2 0 0,5 21 0,-7-34 0,1-1 0,0 0 0,0 1 0,1-1 0,-1 0 0,1 0 0,0 0 0,0-1 0,1 1 0,-1-1 0,1 1 0,-1-1 0,1 0 0,0 0 0,0-1 0,0 1 0,1-1 0,-1 0 0,1 0 0,-1-1 0,1 1 0,0-1 0,-1 0 0,6 0 0,7 2 0,-1-1 0,1-1 0,0-1 0,0 0 0,27-5 0,-32 3 0,-1-1 0,-1 0 0,1-1 0,0 0 0,-1-1 0,0 0 0,0 0 0,0-1 0,-1 0 0,0-1 0,0 0 0,-1-1 0,0 0 0,0 0 0,0 0 0,-1-1 0,-1 0 0,10-16 0,5-15 0,-1-1 0,-2 0 0,16-56 0,-23 63 0,36-125 0,-47 159 0,0 0 0,1 0 0,-1 0 0,0 0 0,0 0 0,0 0 0,0 0 0,0 0 0,0 0 0,0 0 0,0 0 0,0 0 0,0 0 0,0 1 0,0-1 0,0 0 0,0 0 0,0 0 0,0 0 0,0 0 0,0 0 0,0 0 0,0 0 0,0 0 0,0 0 0,1 0 0,-1 0 0,0 0 0,0 0 0,0 0 0,0 0 0,0 0 0,0 0 0,0 0 0,0 0 0,0 0 0,0 0 0,0 0 0,0 0 0,0 0 0,2 12 0,-1 19 0,-4 73 0,4 126 0,0-220 0,0 0 0,1 0 0,0 0 0,1 0 0,0 0 0,0-1 0,1 1 0,1-1 0,-1 0 0,1 0 0,1-1 0,0 1 0,0-1 0,0-1 0,1 1 0,0-1 0,1 0 0,0 0 0,0-1 0,0 0 0,0-1 0,1 0 0,0 0 0,0-1 0,1 0 0,-1 0 0,1-1 0,15 2 0,29-1-1365,-7-7-5461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24575,'5'0'0,"-4"0"0,-1 5 0,4 1 0,1-5 0,4-3 0,1-5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24575,'0'5'0,"10"1"0,-3-1 0,-6 0 0,11-2 0,11-1 0,3-10 0,-8-3 0,-7 4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24575,'43'44'0,"-3"1"0,-1 1 0,-2 3 0,51 90 0,-60-82 0,-3 1 0,-2 0 0,-2 2 0,-4 1 0,-2 0 0,12 100 0,-16-70 0,10 66 0,-1 205 0,-21-339 0,0-1 0,-2 0 0,0 0 0,-2 0 0,0-1 0,-12 30 0,10-36 0,0-1 0,0 1 0,-2-1 0,0 0 0,0-1 0,-1 0 0,-1 0 0,0-2 0,-16 15 0,-7 3-1365,5-4-5461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54 24575,'0'-1'0,"0"-1"0,0 0 0,0 0 0,-1 1 0,1-1 0,-1 1 0,1-1 0,-1 0 0,1 1 0,-1-1 0,0 1 0,0-1 0,0 1 0,0-1 0,0 1 0,0 0 0,0 0 0,0-1 0,0 1 0,-3-1 0,1-1 0,-1 1 0,0 0 0,0 0 0,0 0 0,0 1 0,0 0 0,-8-2 0,-5 0 0,0 1 0,-33 1 0,50 1 0,-9 0 0,0 1 0,0 0 0,0 1 0,0-1 0,0 2 0,0-1 0,1 1 0,-1 0 0,1 1 0,0 0 0,0 0 0,0 1 0,-9 8 0,7-5 0,1 1 0,-1 1 0,2 0 0,-1 0 0,1 1 0,1 0 0,0 0 0,-7 17 0,2 0 0,2 0 0,1 0 0,1 1 0,2 0 0,1 1 0,1-1 0,0 44 0,3-38 0,2 0 0,2 0 0,1 0 0,14 53 0,-8-42 0,-1-1 0,5 88 0,-12 94 0,-2-171 0,0-45-76,0 7 127,-1 1 1,0-1-1,-7 29 1,8-43-123,-2 0-1,1 0 1,0 0 0,-1 0 0,1 0 0,-1 0 0,0 0-1,-1-1 1,1 1 0,-1-1 0,1 1 0,-1-1-1,0 0 1,0 0 0,-1 0 0,1-1 0,0 1 0,-1-1-1,0 0 1,-7 4 0,-14 1-6755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24575,'9'0'0,"8"0"0,10 0 0,5 0 0,6 0 0,7 0 0,-1 0 0,2 0 0,-3 0 0,-8 0-8191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24575,'-10'0'0,"-11"0"0,-12 5 0,-1 10 0,-3 12 0,5 6 0,-2 7 0,5 10 0,8 11 0,7 12 0,6 13 0,4 1 0,3-5 0,2-8 0,9-2 0,18-9 0,12-15 0,0-16-8191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24575,'0'-3'0,"0"0"0,0 1 0,1-1 0,-1 0 0,0 0 0,1 1 0,0-1 0,0 0 0,0 1 0,0-1 0,0 1 0,0-1 0,1 1 0,-1-1 0,1 1 0,0 0 0,-1 0 0,1 0 0,3-3 0,-1 3 0,-1 0 0,1 0 0,0 0 0,-1 0 0,1 0 0,0 1 0,0 0 0,0 0 0,1 0 0,-1 0 0,8 0 0,-4 1 0,0 0 0,0 0 0,0 1 0,1 0 0,-1 0 0,0 1 0,0 0 0,-1 1 0,1 0 0,0 0 0,-1 0 0,13 9 0,-14-7 0,0 0 0,0 1 0,0 0 0,-1 0 0,0 0 0,0 1 0,0 0 0,-1 0 0,0 0 0,-1 0 0,0 1 0,0 0 0,0-1 0,-1 1 0,0 0 0,-1 0 0,1 0 0,-1 9 0,-1-8 0,0 0 0,0 1 0,-1-1 0,-1 0 0,1 0 0,-2 0 0,1 0 0,-1 0 0,0 0 0,-1 0 0,0-1 0,0 0 0,-1 0 0,0 0 0,-9 10 0,5-9 0,0 0 0,-1 0 0,0-1 0,0 0 0,-1-1 0,-14 7 0,-70 28 0,95-41 0,74-1 0,-53 0-273,0 0 0,-1 2 0,1 0 0,33 9 0,-11 0-6553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24575,'9'0'0,"7"0"0,16 0 0,15 0 0,10 0 0,8 0 0,7 0 0,-4 0 0,-4 0 0,-5 0 0,-2 0 0,-11 5 0,-14 1-8191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24575,'3'-1'0,"0"1"0,0-1 0,0 0 0,0 0 0,0 0 0,0 0 0,-1-1 0,6-2 0,9-5 0,9 0 0,0 2 0,0 1 0,28-4 0,-41 8 0,1 1 0,0 1 0,0-1 0,0 2 0,0 0 0,-1 1 0,24 6 0,-34-7 0,1 0 0,-1 0 0,0 1 0,1-1 0,-1 1 0,0 0 0,0 0 0,0 1 0,0-1 0,0 0 0,-1 1 0,1 0 0,-1 0 0,1-1 0,-1 1 0,0 1 0,0-1 0,0 0 0,-1 0 0,1 1 0,-1-1 0,0 1 0,0-1 0,0 1 0,0 0 0,-1-1 0,0 1 0,1 0 0,-1-1 0,0 1 0,-1 0 0,1 0 0,-1-1 0,0 1 0,1-1 0,-2 1 0,1 0 0,0-1 0,-1 0 0,1 1 0,-1-1 0,0 0 0,0 0 0,0 0 0,-1 0 0,1 0 0,-1-1 0,0 1 0,1-1 0,-1 1 0,-4 1 0,-9 5 0,0-1 0,-1-1 0,-25 8 0,12-6 0,28-6 0,11 0 0,21 0 0,-19-2 0,2 0 0,-1 1 0,0 1 0,1 0 0,-1 1 0,0 0 0,0 1 0,-1 0 0,1 1 0,-1 0 0,-1 1 0,1 0 0,15 14 0,-20-15 0,-1-1 0,0 1 0,0 1 0,0-1 0,-1 1 0,0-1 0,0 1 0,-1 0 0,0 1 0,0-1 0,0 1 0,-1-1 0,0 1 0,-1 0 0,0-1 0,0 1 0,-1 0 0,0 0 0,0 0 0,-1 0 0,-2 12 0,2-16 0,0 0 0,0 0 0,-1 0 0,0-1 0,0 1 0,0-1 0,0 1 0,0-1 0,-1 0 0,1 0 0,-1 0 0,0 0 0,0 0 0,0-1 0,0 1 0,0-1 0,-1 0 0,1 0 0,-1 0 0,1 0 0,-1-1 0,0 1 0,0-1 0,-4 1 0,-8 2 0,0-1 0,0-1 0,0 0 0,-26-1 0,34-1 24,0 0 0,-1-1 0,1 0 0,-12-4 0,17 5-98,1-1-1,0 0 1,-1 0 0,1 0 0,0 0-1,0 0 1,0 0 0,-1 0 0,1-1-1,1 0 1,-1 1 0,0-1 0,0 0-1,1 0 1,-1 1 0,1-1 0,-1 0-1,1-1 1,-1-1 0,-2-14-6752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533 136 24575,'1'-8'0,"-1"0"0,-1 0 0,1 1 0,-1-1 0,-4-14 0,3 19 0,1 0 0,-1 0 0,1 0 0,-1 0 0,0 1 0,0-1 0,0 1 0,-1-1 0,1 1 0,0 0 0,-1-1 0,0 2 0,1-1 0,-1 0 0,0 0 0,-4-1 0,-8-3 0,0 0 0,0 1 0,0 1 0,0 0 0,-1 1 0,1 1 0,-20 0 0,22 1 0,0 1 0,1 1 0,-1 0 0,0 1 0,1 0 0,-1 1 0,1 0 0,0 1 0,-19 8 0,25-8 0,1 1 0,-1-1 0,1 1 0,0 0 0,0 0 0,0 0 0,0 1 0,1 0 0,0-1 0,1 2 0,-1-1 0,1 0 0,0 1 0,1-1 0,-4 11 0,-1 12 0,0-1 0,-3 38 0,10-62 0,-4 33 0,2 0 0,1 0 0,2 0 0,11 67 0,3-30 0,33 95 0,-38-133 0,-1 1 0,-2-1 0,4 68 0,-11 113 0,-2-112 0,-20 134 0,19-216 0,3-19 0,-1 0 0,1-1 0,-1 1 0,0-1 0,0 1 0,0-1 0,0 1 0,-1-1 0,0 0 0,1 0 0,-1 1 0,0-1 0,-1-1 0,1 1 0,0 0 0,-1 0 0,0-1 0,1 0 0,-1 1 0,0-1 0,0 0 0,0 0 0,-1-1 0,1 1 0,0-1 0,-1 1 0,1-1 0,-1 0 0,1 0 0,-1-1 0,1 1 0,-1-1 0,0 0 0,1 0 0,-1 0 0,0 0 0,1 0 0,-1-1 0,1 0 0,-1 0 0,1 0 0,-5-2 0,-28-16-1365,5-6-5461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2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24575,'12'1'0,"0"0"0,0 1 0,0 0 0,0 1 0,-1 1 0,1 0 0,-1 0 0,0 1 0,0 1 0,0 0 0,-1 0 0,0 1 0,11 10 0,-1 0 0,-1 1 0,0 1 0,-1 0 0,-1 2 0,14 22 0,-8-6 0,-2 2 0,-1 0 0,21 62 0,29 129 0,-11 32 0,-52-218 0,-3 0 0,-1 0 0,-2 1 0,-6 46 0,3-78 0,0 1 0,-1 0 0,0-1 0,-1 0 0,-1 1 0,0-2 0,0 1 0,-2-1 0,1 1 0,-2-2 0,0 1 0,-11 12 0,9-13 0,-2 0 0,1 0 0,-2-2 0,1 0 0,-1 0 0,-1-1 0,1 0 0,-1-1 0,0-1 0,-25 7 0,-20 3-1365,5-7-5461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3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24575,'1'-1'0,"1"0"0,0 0 0,-1 0 0,1 0 0,0 0 0,-1 0 0,1-1 0,-1 1 0,0 0 0,1-1 0,0-1 0,4-4 0,0 1 0,0 0 0,-1 0 0,1-1 0,-2 0 0,1 0 0,-1-1 0,0 1 0,0-1 0,2-8 0,2-11 0,8-37 0,-11 38 0,-3 21 0,0 9 0,0 23 0,-2 42 0,-2 35 0,3 158 0,8-216-1365,2-10-5461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3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24575,'-13'21'0,"-1"-1"0,-1-1 0,-1 0 0,-1-1 0,0 0 0,-36 25 0,25-19 0,-34 37 0,62-61 0,1 0 0,-1 0 0,0 0 0,0 0 0,0 0 0,1 0 0,-1 0 0,0 0 0,0 0 0,1 0 0,-1 0 0,0 0 0,0 0 0,0 0 0,1 0 0,-1 0 0,0 0 0,0 1 0,0-1 0,1 0 0,-1 0 0,0 0 0,0 0 0,0 1 0,0-1 0,1 0 0,-1 0 0,0 0 0,0 0 0,0 1 0,0-1 0,0 0 0,0 0 0,0 1 0,0-1 0,0 0 0,0 0 0,0 0 0,1 1 0,-1-1 0,-1 0 0,1 0 0,0 1 0,0-1 0,0 0 0,0 0 0,0 1 0,0-1 0,0 0 0,0 0 0,0 0 0,0 1 0,0-1 0,0 0 0,-1 0 0,1 0 0,0 1 0,0-1 0,0 0 0,-1 0 0,28-6 0,-20 5 0,2-2 0,0 1 0,1 1 0,0 0 0,-1 1 0,1-1 0,0 2 0,-1-1 0,1 1 0,-1 1 0,1 0 0,-1 0 0,0 1 0,1 0 0,-1 1 0,-1 0 0,1 0 0,-1 1 0,1 0 0,-1 0 0,-1 1 0,1 0 0,-1 1 0,0-1 0,0 1 0,-1 1 0,0-1 0,0 1 0,5 11 0,30 56 39,-29-49-507,2 0 0,29 40 0,-13-30-6358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34 24575,'-2'1'0,"1"0"0,0-1 0,0 1 0,0 0 0,0 0 0,0 0 0,0 0 0,0 0 0,0 0 0,1 1 0,-1-1 0,0 0 0,1 0 0,-1 1 0,1-1 0,-1 0 0,1 1 0,0-1 0,-1 0 0,1 1 0,0-1 0,0 3 0,-1-1 0,-1 10 0,-1 0 0,2 1 0,0-1 0,0 0 0,1 1 0,1-1 0,0 1 0,1-1 0,0 0 0,1 0 0,7 20 0,-6-25 0,0 0 0,0 0 0,1 0 0,0-1 0,0 0 0,1 0 0,0 0 0,0 0 0,0-1 0,1 0 0,0-1 0,0 1 0,0-1 0,1-1 0,0 1 0,0-1 0,0-1 0,11 4 0,-13-4 0,1-1 0,0 0 0,0-1 0,0 0 0,0 0 0,0 0 0,0-1 0,0 0 0,0 0 0,0-1 0,0 0 0,0 0 0,0 0 0,0-1 0,-1 0 0,1-1 0,-1 0 0,1 1 0,-1-2 0,0 1 0,0-1 0,0 0 0,0 0 0,-1-1 0,0 0 0,0 0 0,0 0 0,-1 0 0,1-1 0,-1 0 0,0 0 0,-1 0 0,0 0 0,0 0 0,0-1 0,-1 0 0,1 1 0,-2-1 0,1 0 0,-1 0 0,0 0 0,0 0 0,-1 0 0,-1-10 0,0 9 0,0 1 0,-1-1 0,0 0 0,-1 0 0,1 1 0,-1-1 0,-1 1 0,0 0 0,0 0 0,0 0 0,-1 0 0,0 1 0,0 0 0,0 0 0,-9-6 0,6 4 0,-1 2 0,-1-1 0,1 1 0,-1 1 0,0-1 0,-1 2 0,1 0 0,-1 0 0,0 0 0,-15-2 0,16 5 0,1-1 0,-1 2 0,0-1 0,0 1 0,0 1 0,1 0 0,-1 0 0,0 1 0,1 0 0,-1 0 0,-16 8 0,19-7 0,1 0 0,0 1 0,0 0 0,1 0 0,-1 0 0,1 1 0,0 0 0,0 0 0,0 0 0,1 0 0,0 1 0,0 0 0,0 0 0,1 0 0,-1 0 0,2 1 0,-5 10 0,6-11 0,-1-1 0,1 0 0,0 1 0,0 0 0,0-1 0,1 1 0,0-1 0,0 1 0,1 0 0,-1-1 0,1 1 0,0-1 0,1 1 0,-1-1 0,1 1 0,0-1 0,0 0 0,1 0 0,0 0 0,0 0 0,0-1 0,0 1 0,1-1 0,0 1 0,0-1 0,0-1 0,8 7 0,-2-3 0,1 0 0,0-1 0,0 0 0,1-1 0,0 0 0,-1-1 0,2 0 0,-1-1 0,0 0 0,1-1 0,17 1 0,-16-2 0,1-1 0,-1 0 0,1-1 0,-1-1 0,27-6 0,-34 5 0,0 1 0,0-1 0,-1 0 0,1 0 0,-1-1 0,0 0 0,0 0 0,0-1 0,0 1 0,-1-1 0,1-1 0,-1 1 0,5-8 0,-1-1 0,-1 1 0,-1-1 0,0-1 0,-1 1 0,6-19 0,-13 38 0,1 1 0,-1-1 0,1 1 0,0 0 0,1-1 0,-1 1 0,1 0 0,1-1 0,-1 1 0,1-1 0,0 0 0,0 1 0,0-1 0,1 0 0,-1 0 0,1-1 0,1 1 0,-1 0 0,1-1 0,-1 0 0,10 8 0,-4-6 0,0-1 0,0 0 0,1 0 0,0 0 0,0-1 0,0-1 0,1 0 0,-1 0 0,1-1 0,-1 0 0,1-1 0,0-1 0,12 0 0,-13 0 0,0-1 0,0 0 0,0 0 0,-1-1 0,1-1 0,-1 0 0,0 0 0,0-1 0,0 0 0,0 0 0,0-1 0,-1 0 0,0-1 0,14-11 0,-12 6 0,0-1 0,0-1 0,-1 1 0,0-1 0,-1-1 0,-1 0 0,0 0 0,-1 0 0,0-1 0,-1 0 0,-1 0 0,0 0 0,-1 0 0,-1-1 0,-1 1 0,0-26 0,-1 41 0,0 0 0,0 0 0,0 0 0,0 0 0,0 0 0,0 0 0,-1 0 0,1 0 0,0 0 0,0 0 0,0 0 0,0 0 0,0 0 0,0 0 0,0 0 0,-1 0 0,1 0 0,0 0 0,0 0 0,0 0 0,0 0 0,0 0 0,0 0 0,0 0 0,-1 0 0,1 0 0,0 0 0,0-1 0,0 1 0,0 0 0,0 0 0,0 0 0,0 0 0,0 0 0,0 0 0,0 0 0,0 0 0,0 0 0,0-1 0,-1 1 0,1 0 0,0 0 0,0 0 0,0 0 0,0 0 0,0 0 0,0 0 0,0-1 0,0 1 0,0 0 0,0 0 0,0 0 0,0 0 0,0 0 0,1 0 0,-1 0 0,0-1 0,0 1 0,0 0 0,0 0 0,0 0 0,0 0 0,0 0 0,-6 13 0,-3 19 0,1 8 0,3-1 0,1 1 0,2 0 0,2 0 0,1 0 0,12 66 0,8-43-1365,-11-41-5461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24575,'-21'0'0,"3"-1"0,0 2 0,-24 2 0,37-1 0,-1-1 0,1 0 0,-1 1 0,1 0 0,-1 0 0,1 1 0,0 0 0,0-1 0,0 2 0,1-1 0,-7 5 0,3 1 0,0 0 0,1 0 0,0 0 0,0 1 0,1 0 0,0 1 0,1-1 0,0 1 0,0 0 0,2 0 0,-1 1 0,1-1 0,1 1 0,0 0 0,0 15 0,0 18 0,3 0 0,10 77 0,-4-67 0,5 24 0,34 119 0,-28-133 0,-3 0 0,12 119 0,-26-164 0,-1 1 0,0-1 0,-2 1 0,0-1 0,-1 0 0,-1 1 0,-1-2 0,-11 31 0,13-46 0,0 1 0,0-1 0,0 0 0,-1 0 0,0 0 0,1-1 0,-1 1 0,-1-1 0,1 0 0,0 0 0,-1 0 0,0-1 0,1 1 0,-1-1 0,0 0 0,0-1 0,0 1 0,0-1 0,-1 0 0,1 0 0,0-1 0,-1 1 0,1-1 0,0 0 0,0-1 0,-1 1 0,1-1 0,0 0 0,0-1 0,0 1 0,0-1 0,0 0 0,0 0 0,0 0 0,-4-4 0,8 5-52,0 1-1,0-1 1,0 0-1,0 0 1,1 0-1,-1 0 1,0 0-1,1 0 1,-1 0-1,1 0 1,-1 0-1,1 0 1,-1-1-1,1 1 1,0 0-1,-1 0 1,1 0-1,0-1 1,0 1-1,0 0 1,0 0-1,0 0 0,0-1 1,0 1-1,1-2 1,3-16-6774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24575,'9'0'0,"12"0"0,12 0 0,14-9 0,13-4 0,1 2 0,-11 1-8191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3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24575,'-3'1'0,"0"-1"0,1 1 0,-1 0 0,0-1 0,0 1 0,0 0 0,1 1 0,-1-1 0,1 0 0,-1 1 0,1 0 0,-1-1 0,1 1 0,-3 3 0,-30 35 0,24-27 0,-7 9 0,1 2 0,1-1 0,1 2 0,1 0 0,1 0 0,2 2 0,0-1 0,2 1 0,1 1 0,1 0 0,1 0 0,1 0 0,0 34 0,-3 99 0,16 219 0,-7-372 15,-1 1 0,1-1 0,1 0 0,0 1 0,0-1 0,1 0 0,5 11 0,-7-15-98,2-1 1,-1 0-1,0 0 1,1 0-1,-1 0 1,1 0-1,0-1 1,0 1-1,0-1 1,0 0-1,0 1 1,0-2-1,1 1 1,-1 0-1,1-1 1,-1 1-1,8 1 1,19 3-6744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3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24575,'1'7'0,"-1"0"0,2 0 0,-1 0 0,1 0 0,0-1 0,1 1 0,-1 0 0,1-1 0,5 7 0,1 6 0,-1-1 0,166 360 0,-25 12 0,-6 110 0,-127-423 0,-3 1 0,-4 0 0,-3 1 0,-6 128 0,-2-192 20,0 0 0,0-1 0,-2 0 0,0 1 0,-10 24 0,10-31-144,1-1 0,-2 1 1,1-1-1,-1 0 0,0 0 0,0 0 1,-1-1-1,0 0 0,0 0 0,-1 0 1,-7 5-1,0-4-6702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4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24575,'1'-1'0,"-1"0"0,0 1 0,1-1 0,-1 0 0,1 0 0,-1 0 0,1 0 0,0 1 0,-1-1 0,1 0 0,0 1 0,-1-1 0,1 0 0,0 1 0,0-1 0,-1 1 0,1-1 0,0 1 0,0 0 0,0-1 0,0 1 0,0 0 0,0 0 0,0-1 0,1 1 0,30-5 0,-29 4 0,106-7 0,149 8 0,-109 2 0,282-2-1365,-395 0-5461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 24575,'-32'0'0,"10"-1"0,-1 1 0,1 0 0,0 2 0,-40 9 0,58-10 0,-1 0 0,1 0 0,0 1 0,0-1 0,0 1 0,0 1 0,0-1 0,0 0 0,1 1 0,-1 0 0,1-1 0,0 2 0,-1-1 0,1 0 0,1 1 0,-1-1 0,0 1 0,1 0 0,0-1 0,0 1 0,0 0 0,0 1 0,1-1 0,0 0 0,0 0 0,0 1 0,0-1 0,0 1 0,1 7 0,0-4 0,1 0 0,-1 0 0,2 0 0,-1 0 0,1 0 0,0-1 0,1 1 0,0-1 0,0 0 0,0 0 0,1 0 0,8 11 0,4 4 0,2-2 0,28 26 0,-19-19 0,47 41 0,26 28 0,-90-85 0,0 0 0,-1 1 0,0 0 0,-1 1 0,-1 0 0,11 26 0,-17-36 0,1-1 0,-2 1 0,1-1 0,0 1 0,0 0 0,-1-1 0,1 1 0,-1 0 0,0-1 0,0 1 0,0 0 0,0-1 0,-1 1 0,1 0 0,-1-1 0,1 1 0,-1 0 0,0-1 0,0 1 0,0-1 0,0 1 0,-1-1 0,-2 4 0,1-3 0,-1 0 0,0 0 0,1 0 0,-1-1 0,0 0 0,0 0 0,-1 0 0,1 0 0,0-1 0,-1 0 0,1 1 0,0-2 0,-9 2 0,-6 0 0,-1-1 0,0 0 0,1-2 0,-1 0 0,0-1 0,-35-9 0,46 9 0,1 0 0,-1-1 0,1 0 0,0 0 0,0-1 0,0 0 0,1 0 0,-1-1 0,1 0 0,0 0 0,1-1 0,-1 0 0,1 0 0,0-1 0,1 1 0,-1-1 0,-7-14 0,12 18 0,0 0 0,0-1 0,0 1 0,1 0 0,-1-1 0,1 1 0,0 0 0,0-1 0,0 1 0,0-1 0,1 1 0,0 0 0,-1-1 0,1 1 0,0 0 0,0 0 0,1 0 0,-1 0 0,1 0 0,-1 0 0,1 0 0,0 0 0,0 0 0,4-3 0,6-7 0,1 0 0,0 1 0,19-14 0,-25 21 0,36-27 0,-29 23 0,0-1 0,-1 0 0,0-1 0,0-1 0,16-20 0,-12 9 0,-1-1 0,21-44 0,-31 56 0,-1 0 0,-1-1 0,0 0 0,0 0 0,-2 0 0,1 0 0,0-26 0,-3 36 6,0-1-1,0 1 1,-1 0-1,1 0 0,-1 0 1,0 0-1,0 0 1,0 0-1,0 0 1,0 1-1,-1-1 0,1 0 1,-1 1-1,1-1 1,-1 1-1,0-1 1,0 1-1,-1 0 0,1 0 1,0 0-1,-4-3 1,0 2-141,1 0 0,0 1 0,-1 0 0,1-1 0,-1 2 0,1-1 0,-1 1 0,0 0 0,0 0 0,-7 0 0,-22 2-6691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3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24575,'-9'0'0,"6"0"0,8 0 0,17-9 0,14-4 0,5 2 0,6 1 0,8 3 0,3 3 0,-7 2-8191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4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24575,'-1'0'0,"-1"0"0,1 1 0,-1-1 0,1 1 0,-1-1 0,1 1 0,-1 0 0,1 0 0,0 0 0,-1 0 0,1 0 0,0 0 0,0 0 0,0 0 0,0 0 0,-2 3 0,-15 22 0,18-25 0,-4 5 0,2-1 0,-1 1 0,1 0 0,-1 0 0,2 0 0,-1 0 0,1 0 0,0 1 0,0-1 0,0 0 0,1 1 0,0-1 0,1 0 0,-1 1 0,1-1 0,2 8 0,-1-10 0,-1 1 0,1-1 0,0 1 0,0-1 0,0 0 0,0 0 0,1 0 0,0 0 0,-1-1 0,2 1 0,-1-1 0,0 1 0,1-1 0,-1 0 0,1 0 0,0-1 0,0 1 0,0-1 0,0 0 0,1 0 0,-1 0 0,7 1 0,-9-2 0,1 0 0,-1-1 0,1 0 0,0 1 0,-1-1 0,1 0 0,0 0 0,-1 0 0,1 0 0,0-1 0,-1 1 0,1-1 0,-1 0 0,1 1 0,-1-1 0,1 0 0,-1-1 0,0 1 0,1 0 0,2-3 0,-2 1 0,0 0 0,0 0 0,0 0 0,-1-1 0,0 1 0,1-1 0,-1 1 0,0-1 0,-1 0 0,1 0 0,-1 1 0,2-7 0,-2 5 0,0 0 0,0-1 0,0 1 0,0 0 0,-1-1 0,0 1 0,0-1 0,0 1 0,-1 0 0,0-1 0,0 1 0,0 0 0,-1 0 0,0 0 0,0 0 0,0 0 0,0 0 0,-1 0 0,0 1 0,-5-8 0,5 9 0,0 1 0,1-1 0,-1 1 0,0-1 0,0 1 0,-1 0 0,1 1 0,0-1 0,-1 0 0,1 1 0,-1 0 0,1 0 0,-1 0 0,0 0 0,1 0 0,-1 1 0,0 0 0,0-1 0,1 2 0,-1-1 0,0 0 0,0 1 0,1-1 0,-1 1 0,0 0 0,1 0 0,-1 1 0,1-1 0,0 1 0,-1 0 0,1 0 0,0 0 0,0 0 0,0 0 0,0 1 0,0-1 0,1 1 0,-1 0 0,1 0 0,0 0 0,-1 0 0,1 0 0,1 0 0,-1 1 0,0-1 0,1 0 0,0 1 0,-1 4 0,0-3 7,1 1 0,0-1 0,0 1 0,1-1 0,-1 1 0,1 0 0,0-1 0,1 1 0,-1-1 1,1 1-1,1 0 0,-1-1 0,1 0 0,-1 1 0,2-1 0,2 6 0,0-2-193,1 0 1,0 0-1,0-1 0,1 0 1,0-1-1,0 1 1,17 12-1,18 9-6640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4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66 24575,'0'-60'0,"0"54"0,0 7 0,0 32 0,0-20 0,6 183 0,-3-162 0,2 1 0,2-1 0,18 57 0,-10-50 0,-7-21 0,0 1 0,-2 0 0,7 33 0,-13-52 0,0 0 0,0 0 0,0 1 0,0-1 0,0 0 0,0 0 0,0 0 0,-1 0 0,1 1 0,-1-1 0,0 0 0,1 0 0,-1 0 0,0 0 0,0 0 0,0-1 0,0 1 0,-1 0 0,1 0 0,-1-1 0,1 1 0,-1-1 0,1 1 0,-1-1 0,0 1 0,1-1 0,-1 0 0,0 0 0,0 0 0,0 0 0,0 0 0,0-1 0,0 1 0,0-1 0,-1 1 0,1-1 0,-3 1 0,-9 0 0,1 0 0,-1-1 0,0 0 0,-21-4 0,32 3 0,-117-17 31,-78-8-1427,154 25-5430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0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24575,'0'1'0,"1"-1"0,0 0 0,0 1 0,0-1 0,0 1 0,0-1 0,-1 1 0,1-1 0,0 1 0,0 0 0,-1-1 0,1 1 0,-1 0 0,1 0 0,0-1 0,-1 1 0,1 0 0,-1 0 0,0 0 0,1 0 0,-1-1 0,0 1 0,1 0 0,-1 0 0,0 2 0,6 28 0,-6-28 0,9 116 0,-8-87 0,0 0 0,3 0 0,0 0 0,18 59 0,-9-55-76,115 288 282,-113-293-393,1-1 0,2-1 0,1 0 0,1-1 1,1-1-1,2-1 0,50 45 0,-31-40-6639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2:5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124 235 24575,'-44'4'0,"45"-7"0,0-1 0,0 1 0,0-1 0,-1 1 0,0-1 0,1 0 0,-2-5 0,1 8 0,0 0 0,0-1 0,0 1 0,0-1 0,0 1 0,-1-1 0,1 1 0,-1 0 0,1-1 0,-1 1 0,0 0 0,1-1 0,-1 1 0,0 0 0,0 0 0,0 0 0,0 0 0,0 0 0,0 0 0,0 0 0,-2-2 0,3 3 0,-1 0 0,1 0 0,-1 0 0,1 0 0,0 0 0,-1 0 0,1-1 0,-1 1 0,1 0 0,0 0 0,-1 0 0,1 0 0,-1 1 0,1-1 0,0 0 0,-1 0 0,1 0 0,-1 0 0,1 0 0,0 0 0,-1 1 0,1-1 0,0 0 0,-1 0 0,1 0 0,0 1 0,-1-1 0,1 0 0,0 0 0,0 1 0,-1-1 0,1 0 0,0 1 0,0-1 0,-1 0 0,1 1 0,0-1 0,0 1 0,0-1 0,0 0 0,0 1 0,0-1 0,0 1 0,0-1 0,-1 0 0,1 1 0,1-1 0,-1 1 0,0-1 0,0 0 0,0 1 0,2 22 0,0-21 0,-1 1 0,0-1 0,1 0 0,0 0 0,-1 0 0,1 0 0,0 0 0,0-1 0,0 1 0,0 0 0,5 2 0,-7-4 0,1 0 0,-1 1 0,1-1 0,0 0 0,-1 1 0,1-1 0,0 0 0,-1 0 0,1 0 0,0 0 0,0 1 0,-1-1 0,1 0 0,0 0 0,0 0 0,-1 0 0,1-1 0,0 1 0,-1 0 0,1 0 0,0 0 0,-1-1 0,1 1 0,0 0 0,-1 0 0,1-1 0,0 1 0,-1-1 0,1 1 0,-1-1 0,1 1 0,-1-1 0,1 1 0,-1-1 0,1 1 0,-1-1 0,1 1 0,-1-1 0,0 0 0,1 1 0,-1-1 0,0 0 0,0 1 0,0-1 0,1-1 0,-1 0 0,0 0 0,0 1 0,0-1 0,0 0 0,0 0 0,0 0 0,-1 1 0,1-1 0,-1 0 0,1 0 0,-1 1 0,1-1 0,-1 0 0,0 1 0,0-1 0,0 1 0,-2-3 0,2 3 0,1 0 0,-1 0 0,1 0 0,-1 0 0,0 0 0,0 1 0,0-1 0,1 0 0,-1 0 0,0 1 0,0-1 0,0 1 0,0-1 0,0 1 0,0-1 0,0 1 0,0 0 0,0-1 0,0 1 0,0 0 0,0 0 0,-1 0 0,1 0 0,0 0 0,0 0 0,0 0 0,0 0 0,-1 0 0,3 2 0,0-1 0,0 0 0,1 0 0,-1 0 0,1 0 0,-1 0 0,1-1 0,-1 1 0,1 0 0,-1-1 0,1 1 0,1 0 0,1 0 0,-1 0 0,1-1 0,-1 1 0,1-1 0,0 0 0,-1 0 0,1 0 0,0 0 0,-1 0 0,1-1 0,-1 0 0,1 1 0,-1-1 0,1-1 0,-1 1 0,1 0 0,-1-1 0,0 0 0,0 0 0,0 0 0,0 0 0,0 0 0,0-1 0,-1 1 0,1-1 0,-1 0 0,0 1 0,0-1 0,0 0 0,0 0 0,0-1 0,0 1 0,-1 0 0,0-1 0,1 1 0,-1-1 0,-1 1 0,1-1 0,0-6 0,-1 7 0,0-1 0,0 1 0,0 0 0,-1 0 0,1-1 0,-1 1 0,0 0 0,0 0 0,0 0 0,0 0 0,-1 0 0,1 0 0,-1 0 0,0 0 0,0 0 0,0 1 0,0-1 0,0 1 0,0 0 0,-1-1 0,-2-1 0,4 3 0,-1 0 0,0 0 0,1-1 0,-1 1 0,0 1 0,1-1 0,-1 0 0,0 0 0,0 1 0,0-1 0,0 1 0,0-1 0,0 1 0,0 0 0,0 0 0,0-1 0,1 2 0,-1-1 0,0 0 0,0 0 0,0 1 0,0-1 0,0 1 0,0-1 0,0 1 0,0 0 0,1 0 0,-1 0 0,0 0 0,1 0 0,-1 0 0,0 0 0,1 0 0,-3 3 0,3-2 0,0 0 0,0-1 0,0 1 0,0-1 0,0 1 0,1 0 0,-1 0 0,1-1 0,-1 1 0,1 0 0,-1 0 0,1 0 0,0 0 0,0 2 0,0-2 0,0 0 0,0 0 0,-1 0 0,1 0 0,0 0 0,-1 0 0,0 0 0,1 0 0,-1 0 0,0 0 0,-2 3 0,2-3 0,-1 1 0,1-1 0,0 0 0,-1 1 0,1-1 0,0 1 0,0 0 0,1-1 0,-1 1 0,1 0 0,-1 0 0,1-1 0,0 1 0,0 3 0,0-4 0,1-1 0,-1 0 0,0 0 0,1 0 0,-1 0 0,1 0 0,-1 0 0,1 0 0,-1 0 0,1 0 0,0 0 0,-1 0 0,1 0 0,0 0 0,0 0 0,0-1 0,0 1 0,0 0 0,0-1 0,0 1 0,0 0 0,0-1 0,0 0 0,0 1 0,0-1 0,0 1 0,0-1 0,1 0 0,-1 0 0,0 0 0,0 0 0,0 0 0,0 0 0,1 0 0,-1 0 0,0 0 0,2-1 0,-2 1 0,0 0 0,0 0 0,0 0 0,0 0 0,0 0 0,1-1 0,-1 1 0,0 0 0,0-1 0,0 1 0,0-1 0,0 1 0,0-1 0,0 1 0,0-1 0,0 0 0,0 0 0,-1 1 0,1-1 0,0 0 0,0 0 0,-1 0 0,1 0 0,0 0 0,-1 0 0,1 0 0,-1 0 0,1 0 0,0-2 0,-1 0 0,0 1 0,0 0 0,0 0 0,0 0 0,0 0 0,-1-1 0,1 1 0,-1 0 0,1 0 0,-1 0 0,0 0 0,0 0 0,0 0 0,-2-3 0,2 3 0,-1 0 0,1 0 0,0 0 0,-1 1 0,1-1 0,-1 1 0,0-1 0,1 1 0,-1 0 0,0-1 0,0 1 0,0 0 0,0 0 0,0 0 0,-2 0 0,2 1 0,1 0 0,0-1 0,-1 1 0,1 0 0,0 1 0,-1-1 0,1 0 0,0 0 0,-1 0 0,1 1 0,0-1 0,-1 1 0,1-1 0,0 1 0,0-1 0,0 1 0,-1 0 0,1 0 0,0-1 0,0 1 0,0 0 0,0 0 0,0 0 0,1 0 0,-1 0 0,0 0 0,-1 2 0,2-2 0,-1 0 0,0 0 0,1 0 0,-1 1 0,0-1 0,1 0 0,0 0 0,-1 0 0,1 1 0,0-1 0,-1 0 0,1 0 0,0 1 0,0-1 0,0 0 0,0 0 0,0 1 0,1-1 0,-1 0 0,0 0 0,0 0 0,1 1 0,-1-1 0,1 0 0,-1 0 0,1 0 0,0 0 0,-1 0 0,1 0 0,0 0 0,0 0 0,0 0 0,-1 0 0,3 1 0,-1 0 0,0 0 0,1-1 0,-1 1 0,1-1 0,-1 0 0,1 0 0,-1 1 0,1-2 0,0 1 0,0 0 0,-1 0 0,1-1 0,0 0 0,4 1 0,-4-2 0,0 1 0,0-1 0,1 0 0,-1 1 0,0-1 0,0-1 0,0 1 0,0 0 0,-1-1 0,1 1 0,0-1 0,-1 0 0,1 0 0,-1 0 0,1 0 0,-1 0 0,3-4 0,-2 1 0,0 1 0,0-1 0,0 0 0,0 1 0,-1-1 0,0 0 0,0 0 0,-1-1 0,1 1 0,0-6 0,-1 8 0,-1-1 0,0 1 0,1 0 0,-1-1 0,-1 1 0,1-1 0,0 1 0,-1-1 0,0 1 0,1 0 0,-1-1 0,-1 1 0,1 0 0,0 0 0,-3-3 0,3 4 0,-1 0 0,0 0 0,1 1 0,-1-1 0,0 0 0,0 1 0,0 0 0,0-1 0,0 1 0,0 0 0,0 0 0,-1 0 0,1 1 0,0-1 0,0 0 0,-1 1 0,1 0 0,-1-1 0,1 1 0,0 0 0,-1 0 0,1 0 0,-5 1 0,5 0 0,0-1 0,0 0 0,0 1 0,0 0 0,0-1 0,1 1 0,-1 0 0,0 0 0,0 0 0,0 0 0,1 1 0,-1-1 0,1 0 0,-1 1 0,1-1 0,-1 1 0,1-1 0,0 1 0,0 0 0,0 0 0,0-1 0,0 1 0,0 0 0,-1 3 0,2-4 0,-1 1 0,1-1 0,0 0 0,0 1 0,0-1 0,-1 1 0,1-1 0,0 1 0,1-1 0,-1 0 0,0 1 0,0-1 0,1 1 0,-1-1 0,0 0 0,1 1 0,0-1 0,-1 0 0,1 0 0,0 1 0,-1-1 0,1 0 0,0 0 0,0 0 0,0 0 0,0 0 0,0 0 0,0 0 0,1 0 0,-1-1 0,0 1 0,0 0 0,0-1 0,1 1 0,1 0 0,-3-1 0,1 1 0,0-1 0,-1 0 0,1 0 0,-1 1 0,1-1 0,0 0 0,0 0 0,-1 0 0,1 0 0,0 0 0,-1 0 0,1 0 0,0 0 0,-1 0 0,1 0 0,0 0 0,-1-1 0,1 1 0,0 0 0,-1 0 0,1-1 0,-1 1 0,1 0 0,0-1 0,-1 1 0,1-1 0,-1 1 0,1-1 0,-1 1 0,1-1 0,-1 1 0,0-1 0,1 1 0,-1-1 0,1 1 0,-1-1 0,0 0 0,0 1 0,1-1 0,-1 0 0,0 1 0,0-1 0,0 0 0,0 1 0,0-1 0,0 0 0,0 0 0,0-2 0,0 1 0,0 0 0,0 0 0,0 0 0,0 0 0,-1 0 0,1 0 0,-1 0 0,0 0 0,1 0 0,-1 0 0,0 0 0,0 1 0,0-1 0,-1 0 0,0-2 0,-1 2 0,1 0 0,-1 0 0,0 1 0,0-1 0,1 1 0,-1-1 0,0 1 0,0 0 0,0 0 0,0 0 0,-1 0 0,1 1 0,0-1 0,0 1 0,0 0 0,-6 0 0,7 0 0,0 0 0,1 1 0,-1-1 0,0 0 0,1 1 0,-1-1 0,0 1 0,1 0 0,-1 0 0,1-1 0,-1 1 0,1 0 0,-1 0 0,1 0 0,0 1 0,0-1 0,-1 0 0,1 0 0,0 1 0,0-1 0,0 1 0,0-1 0,0 1 0,1-1 0,-1 1 0,0-1 0,1 1 0,-1 0 0,1-1 0,0 1 0,-1 0 0,1 2 0,0-2 0,0-1 0,0 1 0,0-1 0,0 1 0,0-1 0,0 1 0,1-1 0,-1 1 0,1-1 0,-1 1 0,1-1 0,-1 1 0,1-1 0,0 0 0,0 1 0,0-1 0,-1 0 0,1 0 0,0 1 0,1-1 0,-1 0 0,0 0 0,0 0 0,0 0 0,1-1 0,-1 1 0,0 0 0,1 0 0,-1-1 0,1 1 0,-1-1 0,1 1 0,-1-1 0,1 0 0,-1 0 0,1 1 0,-1-1 0,1 0 0,-1 0 0,1-1 0,-1 1 0,1 0 0,-1 0 0,1-1 0,-1 1 0,1-1 0,1 0 0,-1 1 0,-1 0 0,1-1 0,-1 1 0,1-1 0,-1 1 0,1-1 0,-1 1 0,0-1 0,1 0 0,-1 1 0,0-1 0,1 0 0,-1 0 0,0 0 0,0 0 0,0 0 0,0 0 0,0-1 0,0 1 0,0 0 0,0 0 0,0-1 0,-1 1 0,1-1 0,0 1 0,-1-1 0,1 1 0,-1-1 0,0 1 0,1-1 0,-1 1 0,0-1 0,0 1 0,0-1 0,0 1 0,0-1 0,-1 1 0,1-1 0,0 1 0,-1-1 0,1 1 0,-1-1 0,1 1 0,-1-1 0,0 1 0,-1-2 0,2 2 0,-1 0 0,0 0 0,0 0 0,0 1 0,-1-1 0,1 0 0,0 0 0,0 1 0,0-1 0,0 1 0,-1-1 0,1 1 0,0 0 0,-1-1 0,1 1 0,0 0 0,0 0 0,-1 0 0,1 0 0,0 0 0,-1 0 0,1 0 0,0 1 0,-1-1 0,1 0 0,0 1 0,0-1 0,-1 1 0,1-1 0,0 1 0,0 0 0,0-1 0,0 1 0,0 0 0,-2 1 0,2-1 0,0 0 0,1-1 0,-1 1 0,0 0 0,0 0 0,1 0 0,-1 0 0,0-1 0,1 1 0,-1 0 0,1 0 0,-1 0 0,1 0 0,0 1 0,-1-1 0,1 0 0,0 0 0,0 0 0,0 0 0,-1 0 0,1 0 0,0 0 0,1 1 0,-1-1 0,0 0 0,0 0 0,0 0 0,1 0 0,-1 0 0,0 0 0,1 0 0,-1 0 0,1 0 0,0 0 0,-1 0 0,1 0 0,0 0 0,-1 0 0,1-1 0,0 1 0,0 0 0,0 0 0,0-1 0,-1 1 0,1-1 0,2 2 0,0-1 0,0 1 0,0 0 0,0-1 0,1 0 0,-1 0 0,0 0 0,1 0 0,-1 0 0,1-1 0,-1 0 0,0 1 0,7-2 0,-9 1 0,0 0 0,1 0 0,-1 0 0,0 0 0,0-1 0,1 1 0,-1 0 0,0-1 0,0 1 0,0-1 0,0 1 0,1-1 0,-1 0 0,0 0 0,0 1 0,0-1 0,0 0 0,0 0 0,-1 0 0,1 0 0,0 0 0,0 0 0,-1 0 0,1 0 0,0 0 0,-1 0 0,1-1 0,-1 1 0,0 0 0,1 0 0,-1-1 0,0 1 0,0 0 0,0 0 0,1-1 0,-1 1 0,-1-2 0,1 0 0,-1 1 0,1 0 0,-1 0 0,0 0 0,0 0 0,0 1 0,0-1 0,0 0 0,0 0 0,-1 0 0,1 1 0,0-1 0,-1 1 0,0-1 0,1 1 0,-1-1 0,0 1 0,1 0 0,-1 0 0,0 0 0,0 0 0,0 0 0,0 1 0,0-1 0,0 0 0,0 1 0,0 0 0,-1-1 0,-3 1 0,5 0 0,0-1 0,0 1 0,-1 0 0,1 0 0,0 0 0,-1 0 0,1 0 0,0 0 0,-1 0 0,1 1 0,0-1 0,0 0 0,-1 1 0,1-1 0,0 1 0,0-1 0,0 1 0,0-1 0,-1 1 0,1 0 0,0 0 0,0 0 0,0 0 0,1-1 0,-1 1 0,0 0 0,0 1 0,0-1 0,1 0 0,-1 0 0,0 0 0,1 0 0,-1 0 0,1 1 0,0-1 0,-1 0 0,1 0 0,0 1 0,0-1 0,0 0 0,0 1 0,0-1 0,0 0 0,0 1 0,0-1 0,0 0 0,1 2 0,0-1 0,0 0 0,0 0 0,0-1 0,0 1 0,0 0 0,0-1 0,0 1 0,1-1 0,-1 1 0,1-1 0,-1 0 0,1 1 0,-1-1 0,1 0 0,0 0 0,0 0 0,0 0 0,-1 0 0,1-1 0,0 1 0,0-1 0,0 1 0,0-1 0,0 1 0,0-1 0,0 0 0,4 0 0,-4 0 0,-1 0 0,1 0 0,-1 0 0,1 0 0,-1 0 0,1 0 0,-1-1 0,1 1 0,-1 0 0,1-1 0,-1 1 0,1-1 0,-1 0 0,1 1 0,-1-1 0,0 0 0,0 0 0,1 0 0,-1 0 0,0 0 0,0 0 0,0 0 0,0 0 0,0 0 0,0-1 0,0 1 0,-1 0 0,1-1 0,0 1 0,-1 0 0,1-1 0,-1 1 0,1-1 0,-1 1 0,0-1 0,1-1 0,-2 2 0,1-1 0,0 1 0,-1-1 0,1 1 0,-1-1 0,0 1 0,1 0 0,-1-1 0,0 1 0,0 0 0,0 0 0,0 0 0,0 0 0,0-1 0,0 1 0,0 0 0,0 1 0,-1-1 0,1 0 0,0 0 0,-1 1 0,1-1 0,0 0 0,-1 1 0,1-1 0,-1 1 0,1 0 0,-1 0 0,1-1 0,-1 1 0,1 0 0,-1 0 0,1 0 0,-1 0 0,1 1 0,-1-1 0,1 0 0,-1 1 0,-2 0 0,3-1 0,0 0 0,-1 1 0,1-1 0,0 0 0,0 0 0,-1 1 0,1-1 0,0 1 0,0-1 0,-1 1 0,1 0 0,0-1 0,0 1 0,0 0 0,0 0 0,0 0 0,0 0 0,0 0 0,0 0 0,1 0 0,-1 0 0,0 0 0,0 0 0,1 0 0,-1 1 0,1-1 0,-1 0 0,1 0 0,0 1 0,-1-1 0,1 0 0,0 1 0,0-1 0,0 0 0,0 0 0,0 1 0,0-1 0,0 0 0,0 1 0,1-1 0,-1 0 0,0 1 0,1-1 0,-1 0 0,1 0 0,0 0 0,0 2 0,-1-3 0,0 1 0,1 0 0,-1-1 0,0 1 0,1-1 0,-1 1 0,0-1 0,1 1 0,-1-1 0,0 1 0,1-1 0,-1 1 0,1-1 0,-1 0 0,1 1 0,-1-1 0,1 0 0,-1 1 0,1-1 0,0 0 0,-1 0 0,1 1 0,-1-1 0,1 0 0,-1 0 0,1 0 0,0 0 0,-1 0 0,1 0 0,0 0 0,-1 0 0,1 0 0,-1 0 0,1 0 0,0 0 0,-1-1 0,1 1 0,-1 0 0,1 0 0,0-1 0,-1 1 0,1 0 0,-1-1 0,1 1 0,0-1 0,-1 0 0,1 0 0,0 0 0,0 0 0,-1 0 0,1 0 0,0 0 0,-1 0 0,1 0 0,-1 0 0,0-1 0,1 1 0,-1 0 0,0 0 0,0-1 0,0 1 0,0 0 0,0 0 0,0-1 0,0 1 0,0 0 0,0 0 0,-1-3 0,1 3 0,-1-1 0,1 0 0,-1 1 0,0-1 0,0 0 0,1 1 0,-1-1 0,0 1 0,0-1 0,0 1 0,-1 0 0,1-1 0,0 1 0,0 0 0,-1 0 0,1 0 0,-1 0 0,1 0 0,-1 0 0,1 0 0,-1 1 0,0-1 0,1 0 0,-1 1 0,0-1 0,1 1 0,-1 0 0,0-1 0,0 1 0,0 0 0,1 0 0,-1 0 0,0 1 0,0-1 0,1 0 0,-1 1 0,-2 0 0,1 0 0,0 0 0,0 0 0,0 1 0,0 0 0,0-1 0,1 1 0,-1 0 0,0 0 0,1 0 0,-1 1 0,1-1 0,0 1 0,0-1 0,0 1 0,0 0 0,0-1 0,1 1 0,-3 6 0,3-6 0,0 0 0,1 0 0,-1 0 0,1 0 0,0 0 0,0 0 0,0 0 0,0 1 0,0-1 0,0 0 0,1 0 0,0 0 0,0-1 0,0 1 0,0 0 0,0 0 0,0 0 0,1-1 0,-1 1 0,1 0 0,0-1 0,-1 0 0,1 1 0,1-1 0,-1 0 0,0 0 0,0 0 0,1 0 0,-1 0 0,1-1 0,0 1 0,3 1 0,-2-1 0,0-1 0,-1 1 0,1-1 0,0 0 0,0 0 0,1 0 0,-1 0 0,0-1 0,0 0 0,0 1 0,0-2 0,0 1 0,1 0 0,-1-1 0,0 0 0,0 0 0,0 0 0,0 0 0,0-1 0,-1 1 0,1-1 0,0 0 0,4-4 0,-5 4 0,-1-1 0,1 0 0,-1 0 0,0 0 0,0 0 0,-1 0 0,1 0 0,0 0 0,-1-1 0,0 1 0,0 0 0,0-1 0,0 1 0,0-1 0,-1 0 0,0 1 0,0-1 0,0 1 0,0-1 0,0 0 0,-1 1 0,0-5 0,0 6 0,1-1 0,0 1 0,-1 0 0,0 0 0,0-1 0,1 1 0,-1 0 0,-1 0 0,1 0 0,0 0 0,0 0 0,-1 0 0,1 1 0,-1-1 0,0 0 0,1 1 0,-1-1 0,0 1 0,0-1 0,0 1 0,0 0 0,0 0 0,0 0 0,0 0 0,-1 0 0,1 0 0,0 1 0,0-1 0,-1 1 0,1 0 0,0-1 0,-1 1 0,1 0 0,-3 1 0,5-1 0,-1 0 0,1-1 0,0 1 0,-1 0 0,1 0 0,-1 0 0,1 1 0,-1-1 0,1 0 0,0 0 0,-1 0 0,1 0 0,-1 0 0,1 0 0,-1 1 0,1-1 0,0 0 0,-1 0 0,1 0 0,0 1 0,-1-1 0,1 0 0,0 1 0,-1-1 0,1 0 0,0 1 0,0-1 0,0 0 0,-1 1 0,1-1 0,0 1 0,0-1 0,0 0 0,0 1 0,-1-1 0,1 1 0,0 0 0,0-1 0,1 1 0,-1 0 0,0-1 0,1 1 0,-1-1 0,1 1 0,-1-1 0,0 1 0,1-1 0,-1 0 0,1 1 0,-1-1 0,1 1 0,0-1 0,-1 0 0,1 0 0,-1 1 0,1-1 0,-1 0 0,1 0 0,0 0 0,-1 1 0,2-1 0,0 0-49,-1 0 1,0 0-1,1 0 0,-1 0 0,1 0 1,-1 0-1,1 0 0,-1 0 0,0 0 1,1-1-1,-1 1 0,1-1 0,-1 1 1,0-1-1,0 1 0,1-1 0,-1 0 1,0 0-1,0 0 0,0 0 0,0 1 1,0-1-1,0-1 0,0 1 0,0 0 0,0 0 1,1-2-1,-2-5-6777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2:5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 24575,'0'5'0,"-1"0"0,1-1 0,-1 1 0,-1 0 0,1-1 0,0 1 0,-1-1 0,0 0 0,-5 8 0,-27 36 0,22-32 0,8-11 0,0 1 0,0-1 0,-1 0 0,-9 8 0,10-13 0,6-7 0,8-11 0,11-11 0,-12 13 0,2 1 0,0 1 0,0 0 0,26-23 0,-36 36 0,-1 0 0,1 1 0,0-1 0,-1 1 0,1-1 0,-1 1 0,1 0 0,0-1 0,-1 1 0,1 0 0,0-1 0,0 1 0,-1 0 0,1 0 0,0-1 0,0 1 0,0 0 0,-1 0 0,1 0 0,0 0 0,0 0 0,-1 0 0,1 0 0,0 1 0,0-1 0,-1 0 0,1 0 0,0 1 0,0-1 0,-1 0 0,1 1 0,0-1 0,-1 0 0,1 1 0,0-1 0,-1 1 0,1-1 0,-1 1 0,1 0 0,-1-1 0,1 1 0,-1-1 0,1 1 0,-1 0 0,0-1 0,1 1 0,-1 1 0,3 4 0,-1 1 0,0 0 0,-1-1 0,2 12 0,-1-7 0,18 69 0,-11-50 0,-1 0 0,6 61 0,-13 82 0,-1-170 0,-1 0 0,1 1 0,-1-1 0,1 1 0,-1-1 0,0 1 0,0-1 0,-1 0 0,1 0 0,-1 0 0,1 0 0,-1 0 0,0 0 0,0 0 0,-1 0 0,1-1 0,0 1 0,-1-1 0,0 0 0,1 1 0,-1-1 0,0 0 0,-5 2 0,1-2 0,0 1 0,-1-1 0,1 0 0,-1 0 0,0-1 0,1 0 0,-1-1 0,0 1 0,-9-2 0,166-7-1365,-111 7-5461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3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70 156 24575,'-1'0'0,"0"0"0,0 0 0,0 0 0,0 0 0,0 0 0,0 1 0,0-1 0,1 0 0,-1 0 0,0 0 0,0 1 0,0-1 0,0 1 0,0-1 0,0 1 0,0-1 0,1 1 0,-1-1 0,0 1 0,0 0 0,1-1 0,-1 1 0,0 0 0,1-1 0,-1 1 0,1 0 0,-1 0 0,1 0 0,-1 0 0,1 0 0,0 0 0,0-1 0,-1 1 0,1 0 0,0 0 0,0 0 0,0 0 0,0 0 0,0 0 0,0 0 0,0 1 0,0-1 0,0 0 0,1-1 0,-1 1 0,0 0 0,0-1 0,1 1 0,-1-1 0,0 1 0,1-1 0,-1 1 0,0-1 0,1 1 0,-1-1 0,1 1 0,-1-1 0,1 1 0,-1-1 0,1 0 0,0 1 0,-1-1 0,1 0 0,-1 0 0,1 1 0,0-1 0,1 0 0,-1 0 0,0 0 0,1 0 0,-1 0 0,1 0 0,-1 0 0,0-1 0,1 1 0,-1 0 0,0-1 0,1 1 0,-1-1 0,0 1 0,0-1 0,1 0 0,-1 0 0,1-1 0,1 1 0,-1-1 0,0 0 0,1 0 0,-1-1 0,0 1 0,0 0 0,-1-1 0,1 1 0,0-1 0,-1 0 0,1 1 0,-1-1 0,0 0 0,0 0 0,0 0 0,0 0 0,-1 0 0,1 0 0,-1 0 0,0 0 0,0-5 0,0 6 0,0 0 0,-1 0 0,1 0 0,-1-1 0,0 1 0,1 1 0,-1-1 0,0 0 0,0 0 0,0 0 0,0 0 0,0 1 0,-1-1 0,1 0 0,-1 1 0,1-1 0,-1 1 0,1 0 0,-1-1 0,0 1 0,1 0 0,-1 0 0,0 0 0,0 0 0,0 0 0,0 1 0,0-1 0,0 1 0,0-1 0,0 1 0,-4-1 0,-20 5 0,25-4 0,1 0 0,-1 0 0,1 1 0,-1-1 0,1 0 0,-1 0 0,1 0 0,-1 1 0,1-1 0,-1 0 0,1 0 0,-1 1 0,1-1 0,-1 0 0,1 1 0,0-1 0,-1 1 0,1-1 0,0 0 0,-1 1 0,1-1 0,0 1 0,0-1 0,-1 1 0,1-1 0,0 1 0,0-1 0,0 1 0,0-1 0,-1 1 0,1-1 0,0 1 0,0 0 0,0-1 0,0 1 0,0-1 0,0 1 0,1-1 0,-1 1 0,0-1 0,0 1 0,0-1 0,1 2 0,-1-2 0,0 0 0,0 1 0,0-1 0,1 1 0,-1-1 0,0 0 0,0 1 0,1-1 0,-1 0 0,0 0 0,0 1 0,1-1 0,-1 0 0,0 0 0,1 1 0,-1-1 0,0 0 0,1 0 0,-1 0 0,0 1 0,1-1 0,-1 0 0,0 0 0,1 0 0,-1 0 0,1 0 0,-1 0 0,0 0 0,1 0 0,-1 0 0,1 0 0,-1 0 0,0 0 0,1 0 0,-1 0 0,1 0 0,-1 0 0,0-1 0,1 1 0,-1 0 0,0 0 0,1 0 0,-1-1 0,0 1 0,1 0 0,-1 0 0,0-1 0,1 1 0,-1 0 0,0 0 0,0-1 0,0 1 0,1 0 0,-1-1 0,0 1 0,0-1 0,0 1 0,0 0 0,1-1 0,-1 1 0,0 0 0,0-1 0,0 0 0,1-1 0,0 0 0,0 0 0,-1 0 0,1-1 0,-1 1 0,1 0 0,-1 0 0,0-1 0,1 1 0,-2-4 0,1 5 0,0 1 0,0-1 0,0 1 0,0-1 0,0 1 0,0-1 0,0 1 0,0-1 0,0 1 0,-1-1 0,1 1 0,0-1 0,0 1 0,-1-1 0,1 1 0,0-1 0,-1 1 0,1-1 0,0 1 0,-1 0 0,1-1 0,-1 1 0,1 0 0,-1-1 0,1 1 0,0 0 0,-1-1 0,1 1 0,-1 0 0,0 0 0,1 0 0,-1 0 0,1 0 0,-1-1 0,1 1 0,-1 0 0,1 0 0,-1 0 0,1 0 0,-1 0 0,0 1 0,0-1 0,1 1 0,-1-1 0,1 1 0,-1 0 0,1-1 0,-1 1 0,1-1 0,0 1 0,-1 0 0,1-1 0,0 1 0,0 0 0,-1 0 0,1-1 0,0 1 0,0 0 0,0-1 0,0 1 0,0 0 0,0 0 0,0-1 0,0 1 0,0 0 0,0 0 0,1-1 0,-1 1 0,0 0 0,0-1 0,1 1 0,-1 0 0,1 0 0,0 2 0,1-1 0,-1 0 0,0 0 0,1 0 0,0 0 0,-1 0 0,1 0 0,0 0 0,0-1 0,0 1 0,0-1 0,0 1 0,1-1 0,-1 0 0,0 0 0,1 0 0,-1 0 0,0 0 0,1 0 0,-1-1 0,1 1 0,-1-1 0,1 0 0,0 0 0,-1 0 0,1 0 0,-1 0 0,1 0 0,-1-1 0,1 1 0,3-2 0,-4 1 0,0 1 0,0-1 0,1 0 0,-1 0 0,0 0 0,0-1 0,0 1 0,0 0 0,0-1 0,0 1 0,-1-1 0,1 0 0,0 1 0,-1-1 0,1 0 0,-1 0 0,0 0 0,0 0 0,0 0 0,0-1 0,0 1 0,0 0 0,0 0 0,-1-1 0,1 1 0,-1 0 0,1-1 0,-1 1 0,0-1 0,0 1 0,0 0 0,-1-1 0,0-3 0,1 4 0,0 0 0,-1 0 0,1 1 0,-1-1 0,0 0 0,1 0 0,-1 1 0,0-1 0,0 1 0,0-1 0,0 1 0,0-1 0,0 1 0,0 0 0,-1-1 0,1 1 0,0 0 0,-1 0 0,1 0 0,-1 0 0,0 0 0,1 0 0,-1 1 0,1-1 0,-1 0 0,0 1 0,0-1 0,1 1 0,-1 0 0,0 0 0,0-1 0,0 1 0,1 0 0,-1 0 0,0 1 0,0-1 0,-2 1 0,1 0 0,-1 0 0,0 0 0,1 0 0,0 0 0,-1 1 0,1 0 0,0-1 0,0 1 0,-1 0 0,1 1 0,1-1 0,-1 1 0,0-1 0,1 1 0,-1 0 0,1 0 0,-2 3 0,2-3 0,1 1 0,0-1 0,0 0 0,0 0 0,0 1 0,1-1 0,-1 1 0,1-1 0,0 0 0,0 1 0,0-1 0,1 1 0,-1-1 0,1 0 0,0 1 0,0-1 0,0 0 0,0 0 0,0 1 0,1-1 0,-1 0 0,1 0 0,0 0 0,0-1 0,0 1 0,0 0 0,1-1 0,-1 0 0,1 1 0,3 2 0,-2-2 0,-1-1 0,0 1 0,1-1 0,0 0 0,-1 0 0,1 0 0,0 0 0,0 0 0,0-1 0,0 0 0,0 0 0,1 0 0,-1 0 0,0-1 0,0 0 0,1 0 0,-1 0 0,0 0 0,0 0 0,1-1 0,-1 0 0,0 0 0,0 0 0,5-2 0,-8 2 0,1 0 0,-1 1 0,0-1 0,1 0 0,-1 0 0,0 0 0,0 1 0,1-1 0,-1-1 0,0 1 0,0 0 0,0 0 0,0 0 0,0 0 0,-1-1 0,1 1 0,0 0 0,-1-1 0,1 1 0,-1-1 0,1-1 0,-1 1 0,0 1 0,0-1 0,0 1 0,-1-1 0,1 1 0,-1-1 0,1 1 0,-1 0 0,1-1 0,-1 1 0,0 0 0,1 0 0,-1-1 0,0 1 0,0 0 0,0 0 0,-2-2 0,-1 0 0,-1-1 0,1 1 0,-1 0 0,1 0 0,-1 1 0,0 0 0,0-1 0,0 1 0,0 1 0,-10-3 0,11 4 0,-1 0 0,1 1 0,-1-1 0,1 1 0,0-1 0,0 2 0,-1-1 0,1 0 0,0 1 0,0-1 0,0 1 0,0 1 0,1-1 0,-1 0 0,-4 4 0,6-4 0,0-1 0,0 1 0,1-1 0,-1 1 0,1 0 0,-1-1 0,1 1 0,0 0 0,0 0 0,-1 0 0,1 0 0,0 0 0,1 0 0,-1 0 0,0 0 0,1 1 0,-1-1 0,1 0 0,0 0 0,-1 1 0,1-1 0,0 0 0,1 0 0,-1 1 0,0-1 0,1 0 0,-1 0 0,1 1 0,-1-1 0,1 0 0,1 2 0,-1-2 0,1 0 0,-1 0 0,0 0 0,1-1 0,-1 1 0,1 0 0,-1-1 0,1 1 0,0-1 0,0 0 0,-1 1 0,1-1 0,0 0 0,0 0 0,0 0 0,1 0 0,-1-1 0,0 1 0,0-1 0,0 1 0,0-1 0,1 0 0,-1 0 0,0 0 0,0 0 0,1 0 0,-1 0 0,0 0 0,0-1 0,1 1 0,-1-1 0,4-2 0,-2 2 0,1-1 0,-1 0 0,0 0 0,0 0 0,0-1 0,0 0 0,0 1 0,-1-1 0,1-1 0,-1 1 0,0 0 0,0-1 0,0 0 0,5-7 0,-7 8 0,0 1 0,0-1 0,-1 0 0,1 0 0,0 1 0,-1-1 0,1 0 0,-1 0 0,0 0 0,0 0 0,0 0 0,-1 1 0,1-1 0,-1 0 0,1 0 0,-1 0 0,0 1 0,0-1 0,0 0 0,-1 1 0,1-1 0,-1 1 0,1-1 0,-1 1 0,0 0 0,0-1 0,0 1 0,0 0 0,0 0 0,0 1 0,0-1 0,-1 0 0,1 1 0,-1-1 0,-3 0 0,2 0 0,1 0 0,-1 0 0,0 1 0,0-1 0,0 1 0,0 0 0,0 0 0,0 0 0,0 1 0,0 0 0,0 0 0,0 0 0,0 0 0,-1 0 0,1 1 0,0 0 0,0 0 0,0 0 0,1 0 0,-1 0 0,0 1 0,0 0 0,1 0 0,-7 4 0,9-5 0,0-1 0,0 1 0,0 0 0,0 0 0,-1 0 0,1 1 0,0-1 0,1 0 0,-1 0 0,0 0 0,0 1 0,0-1 0,1 0 0,-1 1 0,1-1 0,-1 1 0,1-1 0,0 1 0,-1-1 0,1 1 0,0-1 0,0 1 0,0-1 0,0 1 0,0-1 0,0 1 0,1-1 0,-1 1 0,0-1 0,1 0 0,-1 1 0,1-1 0,0 1 0,-1-1 0,1 0 0,0 0 0,0 1 0,0-1 0,0 0 0,0 0 0,0 0 0,0 0 0,0 0 0,0 0 0,0 0 0,1 0 0,-1 0 0,3 0 0,2 3 0,1 0 0,0-1 0,0 0 0,0 0 0,0 0 0,1-1 0,-1 0 0,12 1 0,23-6 0,-41 3 0,1 0 0,-1 0 0,1-1 0,-1 1 0,1 0 0,-1-1 0,1 1 0,-1-1 0,0 1 0,1-1 0,-1 0 0,0 0 0,1 1 0,-1-1 0,0 0 0,0 0 0,0 0 0,0-1 0,0 1 0,0 0 0,0 0 0,0 0 0,1-3 0,-2 3 0,0 1 0,0-1 0,0 1 0,0-1 0,0 1 0,0-1 0,0 1 0,0-1 0,-1 1 0,1 0 0,0-1 0,0 1 0,-1-1 0,1 1 0,0-1 0,0 1 0,-1 0 0,1-1 0,0 1 0,-1 0 0,1-1 0,-1 1 0,1 0 0,0-1 0,-1 1 0,1 0 0,-1 0 0,1 0 0,-1-1 0,1 1 0,-1 0 0,1 0 0,0 0 0,-1 0 0,1 0 0,-1 0 0,1 0 0,-1 0 0,1 0 0,-2 0 0,0 0 0,1 0 0,-1 0 0,0 1 0,0-1 0,0 0 0,1 1 0,-1-1 0,0 1 0,1-1 0,-1 1 0,-2 1 0,2 0 0,0 0 0,0 0 0,0 0 0,1 0 0,-1 1 0,1-1 0,-1 0 0,1 1 0,0-1 0,-1 1 0,1 0 0,1-1 0,-1 1 0,0 0 0,1 0 0,-1-1 0,1 1 0,0 0 0,0 0 0,0 0 0,0-1 0,1 1 0,-1 0 0,1 0 0,-1-1 0,1 1 0,0 0 0,0-1 0,0 1 0,1-1 0,-1 1 0,0-1 0,1 1 0,0-1 0,2 3 0,-3-3 0,1 0 0,-1-1 0,1 1 0,-1 0 0,1-1 0,-1 1 0,1-1 0,0 1 0,0-1 0,0 0 0,0 0 0,0 1 0,0-2 0,0 1 0,0 0 0,0 0 0,0-1 0,1 1 0,-1-1 0,0 1 0,0-1 0,1 0 0,-1 0 0,0 0 0,0 0 0,1-1 0,-1 1 0,0-1 0,0 1 0,0-1 0,1 0 0,-1 0 0,0 0 0,0 0 0,0 0 0,0 0 0,0 0 0,-1-1 0,1 1 0,0-1 0,-1 1 0,1-1 0,-1 0 0,3-2 0,-2 1 0,-1-1 0,1 1 0,0 0 0,-1-1 0,0 1 0,0-1 0,0 0 0,0 1 0,0-1 0,-1 0 0,1 1 0,-1-1 0,0 0 0,0 0 0,-1 1 0,1-1 0,-1 0 0,0 1 0,0-1 0,-2-5 0,2 6 0,0 1 0,0-1 0,0 1 0,0 0 0,-1-1 0,1 1 0,-1 0 0,1 0 0,-1 0 0,0 0 0,0 0 0,0 0 0,0 1 0,0-1 0,0 1 0,0-1 0,-1 1 0,1 0 0,0-1 0,-1 1 0,1 1 0,-1-1 0,1 0 0,-1 1 0,0-1 0,1 1 0,-1 0 0,0 0 0,-4 0 0,5 0 0,0 1 0,0-1 0,0 0 0,1 1 0,-1 0 0,0 0 0,0-1 0,0 1 0,1 0 0,-1 0 0,1 0 0,-1 1 0,1-1 0,-1 0 0,1 1 0,0-1 0,-1 1 0,1-1 0,0 1 0,0-1 0,0 1 0,-1 3 0,1-4 0,1 0 0,0 1 0,0-1 0,-1 0 0,1 0 0,0 1 0,0-1 0,0 0 0,1 1 0,-1-1 0,0 0 0,0 0 0,1 1 0,-1-1 0,0 0 0,1 0 0,-1 1 0,1-1 0,0 0 0,-1 0 0,1 0 0,0 0 0,0 0 0,0 0 0,0 0 0,0 0 0,0 0 0,0-1 0,0 1 0,0 0 0,0-1 0,0 1 0,0 0 0,3 0 0,0 0 0,0 0 0,0 0 0,0 0 0,0 0 0,0 0 0,0-1 0,0 0 0,0 0 0,1 0 0,-1-1 0,0 1 0,0-1 0,0 0 0,0 0 0,0 0 0,0-1 0,0 1 0,0-1 0,-1 0 0,1 0 0,0-1 0,-1 1 0,0-1 0,0 1 0,0-1 0,0 0 0,0 0 0,4-7 0,-6 10 0,0-1 0,-1 1 0,0-1 0,1 0 0,-1 1 0,1-1 0,-1 0 0,0 1 0,1-1 0,-1 0 0,0 1 0,0-1 0,1 0 0,-1 1 0,0-1 0,0 0 0,0 0 0,0 1 0,0-1 0,0 0 0,0 0 0,0 1 0,0-1 0,-1 0 0,1 1 0,0-1 0,0 0 0,-1 0 0,1 1 0,0-1 0,-1 0 0,1 1 0,-1-1 0,1 1 0,0-1 0,-1 1 0,0-1 0,1 1 0,-1-1 0,1 1 0,-1-1 0,0 1 0,1 0 0,-1-1 0,0 1 0,1 0 0,-2-1 0,0 1 0,0-1 0,0 1 0,0 0 0,1 0 0,-1 0 0,0 0 0,0 0 0,0 1 0,0-1 0,1 0 0,-1 1 0,0-1 0,0 1 0,1 0 0,-1 0 0,0 0 0,1-1 0,-3 3 0,3-2 0,1-1 0,-1 1 0,0 0 0,0 0 0,1 0 0,-1 0 0,0 0 0,1 0 0,-1-1 0,1 1 0,-1 1 0,1-1 0,-1 0 0,1 0 0,0 0 0,0 0 0,-1 0 0,1 0 0,0 0 0,0 0 0,0 1 0,0-1 0,0 0 0,1 0 0,-1 0 0,0 0 0,1 2 0,-1-2 0,1-1 0,-1 1 0,1 0 0,-1-1 0,1 1 0,-1-1 0,1 1 0,0-1 0,-1 1 0,1-1 0,0 0 0,-1 1 0,1-1 0,0 0 0,-1 1 0,1-1 0,0 0 0,0 0 0,-1 0 0,1 1 0,0-1 0,0 0 0,0 0 0,-1 0 0,1 0 0,0-1 0,0 1 0,-1 0 0,1 0 0,0 0 0,0-1 0,-1 1 0,1 0 0,0-1 0,-1 1 0,1 0 0,0-1 0,-1 1 0,2-2 0,0 1 0,1-1 0,-1 0 0,0 0 0,1 0 0,-1 0 0,0 0 0,-1-1 0,1 1 0,0-1 0,-1 1 0,1-1 0,-1 0 0,0 1 0,1-1 0,-2 0 0,1 0 0,0 0 0,0 0 0,-1 0 0,0 1 0,1-1 0,-1 0 0,0 0 0,-1 0 0,1 0 0,0 0 0,-1 0 0,0 0 0,1 0 0,-1 0 0,0 0 0,-1 1 0,1-1 0,-3-4 0,3 5 0,-1-1 0,1 1 0,-1-1 0,0 1 0,0 0 0,0-1 0,0 1 0,0 0 0,0 0 0,0 1 0,-1-1 0,1 0 0,-1 1 0,1 0 0,-1-1 0,0 1 0,0 0 0,1 0 0,-1 0 0,0 1 0,0-1 0,0 1 0,0 0 0,0-1 0,0 1 0,0 0 0,0 1 0,0-1 0,1 1 0,-1-1 0,0 1 0,0 0 0,0 0 0,-5 2 0,7-2 0,-1 0 0,1 0 0,-1 1 0,1-1 0,-1 0 0,1 0 0,0 1 0,-1-1 0,1 1 0,0-1 0,0 1 0,0-1 0,0 1 0,0 0 0,1-1 0,-1 1 0,0 0 0,1 0 0,0 0 0,-1-1 0,1 1 0,0 0 0,0 0 0,0 0 0,0 0 0,0 0 0,0-1 0,0 1 0,1 0 0,-1 0 0,1 0 0,-1-1 0,1 1 0,0 0 0,0 0 0,0-1 0,0 1 0,0-1 0,0 1 0,0-1 0,0 1 0,1-1 0,-1 0 0,0 1 0,1-1 0,-1 0 0,1 0 0,0 0 0,-1 0 0,1-1 0,0 1 0,-1 0 0,1-1 0,0 1 0,0-1 0,0 1 0,0-1 0,-1 0 0,1 0 0,0 0 0,0 0 0,0 0 0,0 0 0,0-1 0,-1 1 0,1 0 0,0-1 0,2 0 0,-4 1 0,-1 0 0,1 0 0,0-1 0,-1 1 0,1 0 0,0 0 0,0 0 0,-1 0 0,1 0 0,0 0 0,0 0 0,0 0 0,-1-1 0,1 1 0,0 0 0,0 0 0,0 0 0,-1 0 0,1-1 0,0 1 0,0 0 0,0 0 0,0 0 0,-1-1 0,1 1 0,0 0 0,0 0 0,0-1 0,0 1 0,0 0 0,0 0 0,0-1 0,0 1 0,0 0 0,0 0 0,0-1 0,0 1 0,0 0 0,0 0 0,0-1 0,0 1 0,0 0 0,0 0 0,0-1 0,0 1 0,1 0 0,-1 0 0,0-1 0,0 1 0,0 0 0,0 0 0,0 0 0,1-1 0,-1 1 0,0 0 0,0 0 0,0 0 0,1 0 0,-1-1 0,0 1 0,0 0 0,1 0 0,-1 0 0,0 0 0,0 0 0,1 0 0,-1 0 0,0 0 0,-20-4 0,7 11 0,19 0 0,23 3 0,-25-10 0,0 0 0,0 0 0,0-1 0,0 1 0,0-1 0,-1 0 0,1 0 0,0-1 0,0 1 0,-1-1 0,1 0 0,6-4 0,-9 5 0,1 0 0,-1 0 0,0 0 0,0 0 0,1 0 0,-1 0 0,0 0 0,0 0 0,0 0 0,0-1 0,-1 1 0,1 0 0,0-1 0,0 1 0,-1 0 0,1-1 0,-1 1 0,1-1 0,-1 1 0,0-1 0,0 1 0,1-1 0,-1 0 0,0 1 0,0-1 0,-1 1 0,1-1 0,0 1 0,0-1 0,-1 1 0,1-1 0,-1 1 0,1-1 0,-1 1 0,0-1 0,-1 0 0,1 0-47,0 0 0,-1 1 0,1-1 0,-1 1 0,1-1 0,-1 1 0,0 0 0,1 0 0,-1 0-1,0 0 1,0 0 0,0 0 0,0 1 0,0-1 0,0 0 0,0 1 0,0 0 0,0-1 0,0 1 0,-1 0 0,1 0 0,0 0-1,0 0 1,0 1 0,0-1 0,0 1 0,0-1 0,-3 2 0,-11 6-6779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3:0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 24575,'-1'2'0,"-1"0"0,1 0 0,-1 0 0,1 0 0,-1 0 0,0 0 0,0-1 0,0 1 0,1-1 0,-2 1 0,1-1 0,0 0 0,0 1 0,0-1 0,-3 0 0,-5 6 0,-8 10 0,1 1 0,1 1 0,1 0 0,-20 32 0,35-51 0,42-56 0,-27 37 0,19-31 0,-29 42 0,-2 1 0,0 1 0,1 0 0,0 0 0,9-10 0,-12 15 0,-1 1 0,0 0 0,1 0 0,-1-1 0,0 1 0,0 0 0,1 0 0,-1-1 0,1 1 0,-1 0 0,0 0 0,1 0 0,-1 0 0,1 0 0,-1-1 0,0 1 0,1 0 0,-1 0 0,1 0 0,-1 0 0,0 0 0,1 0 0,-1 0 0,1 1 0,-1-1 0,0 0 0,1 0 0,-1 0 0,1 0 0,-1 0 0,0 1 0,1-1 0,-1 0 0,0 0 0,1 1 0,-1-1 0,0 0 0,1 0 0,-1 1 0,0-1 0,0 0 0,1 1 0,-1-1 0,0 0 0,0 1 0,0-1 0,0 0 0,1 1 0,-1-1 0,0 1 0,0-1 0,0 0 0,0 1 0,0-1 0,0 1 0,4 25 0,-3-24 0,0 283 0,-4-135 0,3-138 0,2 0 0,-1 0 0,2 0 0,5 18 0,5 25 0,-13-54 0,0 1 0,0-1 0,0 1 0,0-1 0,0 0 0,-1 1 0,1-1 0,0 0 0,0 1 0,-1-1 0,1 0 0,-1 1 0,1-1 0,-1 0 0,0 0 0,0 0 0,1 0 0,-1 0 0,0 1 0,0-1 0,0-1 0,0 1 0,0 0 0,0 0 0,0 0 0,-1 0 0,1-1 0,0 1 0,-3 0 0,-4 2 0,0 0 0,0-1 0,0 0 0,-9 0 0,-13 4 0,28-5 0,0-1 0,1 1 0,-1 0 0,0 0 0,0 0 0,1 0 0,-1 0 0,0 0 0,1 0 0,-1 0 0,1 0 0,-3 3 0,4-4 0,0 1 0,0-1 0,0 1 0,0-1 0,0 0 0,0 1 0,0-1 0,0 1 0,0-1 0,0 0 0,0 1 0,0-1 0,0 0 0,0 1 0,0-1 0,1 0 0,-1 1 0,0-1 0,0 0 0,0 1 0,1-1 0,-1 0 0,0 1 0,0-1 0,1 0 0,-1 1 0,0-1 0,0 0 0,1 0 0,-1 0 0,0 1 0,1-1 0,-1 0 0,0 0 0,1 0 0,0 0 0,4 3 0,1-1 0,0 0 0,0-1 0,0 0 0,0 0 0,9 1 0,166 0-313,-142-3-739,0 1-5774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3:1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24575,'-2'0'0,"-19"-1"0,1 2 0,-1 0 0,1 1 0,-29 7 0,43-7 0,0 0 0,0 0 0,0 0 0,1 1 0,-1 0 0,1 0 0,0 1 0,0-1 0,0 1 0,0 0 0,1 1 0,0-1 0,0 1 0,0 0 0,0 0 0,1 0 0,-1 0 0,1 1 0,-2 6 0,-7 15 0,0 1 0,3 0 0,0 1 0,2 0 0,1 1 0,-5 59 0,11-84 0,0 1 0,1-1 0,-1 0 0,1 0 0,0 1 0,1-1 0,-1 0 0,1 0 0,0 0 0,0 0 0,0-1 0,1 1 0,0-1 0,0 1 0,0-1 0,0 0 0,1 0 0,0 0 0,-1 0 0,1-1 0,1 0 0,-1 0 0,0 0 0,1 0 0,-1-1 0,1 1 0,0-1 0,0 0 0,0-1 0,5 2 0,14 2 0,-1 0 0,1-2 0,-1-1 0,1-1 0,31-2 0,-44 0 0,1 1 0,-1-2 0,1 0 0,-1 0 0,0-1 0,0 0 0,0-1 0,20-10 0,-25 11 0,1-1 0,-1-1 0,0 1 0,0-1 0,-1 0 0,1 0 0,-1-1 0,0 0 0,-1 0 0,0 0 0,0 0 0,0-1 0,0 1 0,4-14 0,4-13 0,-1 5 0,-1 0 0,6-32 0,-14 52 0,-1 0 0,0 0 0,0 0 0,-1 0 0,0 0 0,0-1 0,-1 1 0,0 0 0,-1 0 0,0 0 0,0 1 0,-5-13 0,5 16 0,-1 0 0,1 1 0,-1-1 0,0 1 0,0-1 0,-1 1 0,1 0 0,0 0 0,-1 0 0,0 1 0,0-1 0,0 1 0,0 0 0,0 0 0,0 0 0,-1 1 0,1 0 0,0-1 0,-1 1 0,-5 0 0,-11-2 0,-1 1 0,-42 3 0,48-1 0,-29 1-1365,4 1-5461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3:43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2188 79 24575,'0'-2'0,"0"0"0,-1 0 0,1 0 0,-1 0 0,0 0 0,1 0 0,-1 0 0,0 0 0,0 0 0,0 0 0,-1 1 0,1-1 0,0 0 0,-1 1 0,1-1 0,-1 1 0,1-1 0,-1 1 0,1 0 0,-1 0 0,0 0 0,0 0 0,0 0 0,0 0 0,0 0 0,0 1 0,0-1 0,-2 0 0,-9-2 0,0 0 0,0 1 0,-16-1 0,22 3 0,-87-11 0,54 5 0,-73-2 0,100 8 0,0 1 0,0 1 0,0 0 0,0 0 0,1 1 0,-1 1 0,1 0 0,0 1 0,-21 10 0,-10 10 0,1 3 0,-42 34 0,22-14 0,37-30 0,1 1 0,1 0 0,1 2 0,-24 29 0,19-10 0,1 1 0,-30 66 0,6-12 0,35-69 0,3-6 0,1 0 0,1 1 0,0 0 0,2 1 0,0 0 0,-5 24 0,2 0 0,-1-1 0,-3 0 0,-32 67 0,34-79 0,2 1 0,1 0 0,-8 56 0,-11 39 0,8-48 0,-13 37 0,20-78 0,3 0 0,1 1 0,2 0 0,-5 68 0,9 170 0,6-162 0,-4-97 0,0 0 0,-1-1 0,-1 1 0,-10 30 0,6-24 0,-8 51 0,9 28 0,7 109 0,2-115 0,-4-68 0,-2 0 0,0 0 0,-17 58 0,2-10 0,-13 115 0,8-80 0,14-74 0,-9 79 0,16 33 0,-5 56 0,-9 276 0,18-378 0,-3-79 0,-1 0 0,-1 0 0,-13 47 0,-7 36 0,-1 20 0,1-18 0,17-75 0,-2-1 0,-15 40 0,-10 37 0,22-71 0,-3-1 0,-1 0 0,-1-1 0,-27 42 0,17-31 0,-30 77 0,9-18 0,5-17 0,-2 6 49,30-71-403,2 0 1,1 1-1,-9 35 1,13-30-6473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3:53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24575,'0'-5'0,"0"-11"0,0-2-8191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3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24575,'-14'1'0,"-1"0"0,1 2 0,0-1 0,0 2 0,0 0 0,0 0 0,1 2 0,-1-1 0,1 2 0,1 0 0,-17 11 0,6-1 0,0 1 0,2 0 0,0 1 0,-32 40 0,41-44 0,2 1 0,0-1 0,1 2 0,0-1 0,1 1 0,1 1 0,1-1 0,0 1 0,-5 31 0,7-20 0,2 0 0,0 0 0,2 1 0,1-1 0,7 43 0,-7-66 0,0 0 0,0 0 0,0-1 0,1 1 0,0 0 0,0-1 0,1 1 0,-1-1 0,1 0 0,1 0 0,-1 0 0,0 0 0,8 7 0,-5-7 0,1 0 0,0 0 0,0-1 0,0 0 0,0 0 0,1-1 0,0 0 0,-1 0 0,12 2 0,117 31-1365,-96-27-5461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03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2407 24575,'0'2'0,"0"-1"0,0 1 0,0-1 0,1 1 0,-1-1 0,1 1 0,-1-1 0,1 1 0,0-1 0,0 0 0,-1 1 0,1-1 0,0 0 0,0 0 0,0 1 0,1-1 0,-1 0 0,1 1 0,28 17 0,-15-10 0,37 27 0,-2 4 0,-1 1 0,46 51 0,-36-28 0,58 86 0,61 115 0,-159-235 0,24 29 0,1 0 0,-4-4 0,-26-38 0,-1 1 0,-1 0 0,-1 0 0,-1 1 0,11 25 0,93 221 0,-97-225 0,-2 0 0,-1 1 0,11 59 0,-16-63 0,36 107 0,26 172 0,-62-270 0,3 73 0,-10-77 0,3 1 0,10 45 0,-5-45 0,-3 1 0,4 65 0,-9 86 0,-1 7 0,23-22 0,-18-138 0,1 1 0,23 69 0,-25-96 0,44 115 0,-13-40 0,77 186 0,-92-233 0,-3 1 0,23 82 0,-34-103 0,2-1 0,0 0 0,2 0 0,0 0 0,2-2 0,0 1 0,2-2 0,23 27 0,3 3 0,-20-23 0,0-1 0,2-1 0,0-2 0,2 0 0,40 29 0,-43-36 0,0 1 0,-2 1 0,25 26 0,30 27 0,-65-64 0,0-1 0,1 0 0,0 0 0,0-1 0,0 0 0,1-1 0,20 5 0,-6-3 0,1-2 0,39 2 0,122-5 0,-119-2 0,-57 0 0,0 0 0,0 0 0,0-1 0,0-1 0,0 0 0,19-8 0,63-36 0,-35 15 0,-41 22 0,0-1 0,0 0 0,-1-2 0,-1 0 0,0-1 0,25-27 0,-28 28 0,1 0 0,1 1 0,25-15 0,5-5 0,-18 14 0,1 0 0,1 2 0,32-13 0,48-27 0,-96 48 0,-2 0 0,1-1 0,-1 0 0,-1 0 0,0-1 0,15-19 0,26-39 0,-3-2 0,57-113 0,-81 134 0,-11 25 0,0-1 0,-2-1 0,-1 0 0,-2-1 0,6-27 0,-4 12 0,1 0 0,24-57 0,-16 50 0,12-52 0,-4-55 0,-16 86 0,-7 51 0,14-37 0,2-10 0,-13 39 0,14-38 0,-13 44 0,-1 0 0,0-1 0,3-29 0,-5 15 0,21-270 0,-24 283 0,1 0 0,1 1 0,0 0 0,10-25 0,-6 21 0,-2 0 0,6-46 0,-9-72 0,-4 103 0,1 0 0,2 0 0,3-1 0,9-42 0,-2 28 0,-3 0 0,-2 0 0,-2-1 0,-4-65 0,0 58 0,3 1 0,15-73 0,-14 113 0,15-39 0,-13 44 0,-1-1 0,7-38 0,-5-32 0,-8-153 0,-3 101 0,4 60 0,1 29 0,-3 0 0,-12-93 0,1 56 0,4-1 0,8-165 0,3 111 0,-3-822 0,14 780 0,-1 31 0,-12 119 0,1 0 0,2 0 0,12-48 0,34-152 0,-46 209 0,-1 4 0,2-1 0,14-43 0,-15 58-114,0-1 1,-1 1-1,0-1 0,0 1 0,-1-1 1,0 0-1,-1 0 0,0 0 0,-1 0 1,0 0-1,-2-18 0,-8 2-6712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08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519 53 24575,'0'-2'0,"-1"0"0,1 0 0,-1 0 0,1 0 0,-1 1 0,0-1 0,0 0 0,0 0 0,0 1 0,0-1 0,0 1 0,-1-1 0,1 1 0,0-1 0,-1 1 0,1 0 0,-1 0 0,0 0 0,1 0 0,-1 0 0,0 0 0,1 0 0,-1 0 0,0 1 0,0-1 0,-2 0 0,-53-11 0,54 11 0,-12-1 0,0 1 0,0 1 0,0 0 0,0 1 0,0 1 0,0 0 0,0 1 0,0 1 0,1 0 0,0 1 0,0 0 0,0 1 0,0 1 0,1 0 0,0 1 0,0 0 0,1 1 0,0 0 0,-12 14 0,11-10 0,0 1 0,1 1 0,1 0 0,0 0 0,1 1 0,1 0 0,0 1 0,1 0 0,1 1 0,1-1 0,0 1 0,1 0 0,1 1 0,1-1 0,-1 21 0,10 247 0,-5-273 0,0 1 0,1-1 0,1 0 0,0-1 0,1 1 0,0 0 0,10 20 0,-10-26 0,1 0 0,0 0 0,0 0 0,0-1 0,1 1 0,0-1 0,0-1 0,1 1 0,-1-1 0,1 0 0,0 0 0,1-1 0,7 3 0,15 7 0,0-3 0,2 0 0,-1-2 0,44 7 0,-54-13 0,1 0 0,-1-2 0,0-1 0,0 0 0,1-2 0,-1 0 0,37-10 0,-30 2-1365,-7-1-5461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09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2 24575,'-22'0'0,"6"-1"0,0 1 0,-1 1 0,1 0 0,-24 6 0,35-6 0,1 1 0,-1 0 0,1 0 0,-1 0 0,1 0 0,0 0 0,0 1 0,0 0 0,0 0 0,0 0 0,1 0 0,-1 1 0,1-1 0,0 1 0,0 0 0,0 0 0,1 0 0,0 0 0,-4 8 0,1 1 0,1 1 0,1-1 0,-1 1 0,2 0 0,0 0 0,1 0 0,0 0 0,1 0 0,1 0 0,0 0 0,1 0 0,1 0 0,0-1 0,0 1 0,2-1 0,5 14 0,11 19 0,2-1 0,2-1 0,32 43 0,-51-77 0,0-1 0,-1 1 0,-1-1 0,0 1 0,0 1 0,-1-1 0,0 0 0,-1 1 0,0 0 0,1 18 0,-3-25 0,0 0 0,0 1 0,0-1 0,-1 0 0,1 1 0,-1-1 0,0 0 0,0 0 0,-1 0 0,1 0 0,-1 0 0,0 0 0,0 0 0,0 0 0,-1-1 0,1 1 0,-1-1 0,0 0 0,0 0 0,0 0 0,0 0 0,0 0 0,-1-1 0,1 1 0,-1-1 0,0 0 0,0 0 0,-7 3 0,4-3-170,0 0-1,0-1 0,0 0 1,-1 0-1,1 0 0,0-1 1,-10-1-1,-9-3-6655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10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24575,'9'0'0,"8"0"0,10 0 0,10 0 0,-2-9 0,-2-3 0,-6 0-8191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73 281 24575,'-2'-1'0,"0"-1"0,0 0 0,0 1 0,1-1 0,-1 0 0,0 0 0,1 0 0,0 0 0,0 0 0,-1 0 0,1-1 0,0 1 0,1 0 0,-1 0 0,-1-5 0,-1-2 0,-2-3 0,0-1 0,1 1 0,1-1 0,0 0 0,0 1 0,2-1 0,-1-14 0,1 23 0,1-1 0,0 1 0,1 0 0,-1-1 0,1 1 0,0 0 0,0-1 0,0 1 0,0 0 0,1 0 0,-1 0 0,1 0 0,0 0 0,1 0 0,-1 1 0,1-1 0,-1 1 0,1-1 0,0 1 0,0 0 0,1 0 0,-1 0 0,1 1 0,5-4 0,2 1 0,0 1 0,0 1 0,0 0 0,0 0 0,1 1 0,0 0 0,-1 1 0,1 0 0,0 1 0,0 1 0,-1 0 0,15 2 0,-12 0 0,1 0 0,-1 1 0,0 1 0,-1 0 0,1 0 0,-1 1 0,0 1 0,-1 1 0,19 13 0,-20-11 0,-1 0 0,-1 1 0,0 1 0,0-1 0,-1 1 0,-1 0 0,0 1 0,0 0 0,-1 0 0,-1 1 0,0-1 0,-1 1 0,4 26 0,0 14 0,-3 0 0,-1 67 0,-4-109 0,1 39 0,-9 80 0,5-114 0,0 0 0,-1 0 0,-1 0 0,0-1 0,-1 0 0,-1 0 0,-1-1 0,-14 23 0,9-20 0,-1 0 0,-1 0 0,-1-1 0,-1-1 0,0-1 0,-1 0 0,-38 24 0,44-32 0,0 0 0,-1-1 0,0 0 0,0-1 0,-1 0 0,1-1 0,-1-1 0,0 0 0,0-1 0,0 0 0,0-2 0,0 1 0,-1-1 0,-13-3 0,25 3 0,0 0 0,1-1 0,-1 1 0,0-1 0,1 0 0,-1 0 0,0 0 0,1 0 0,-1 0 0,1-1 0,0 1 0,-1-1 0,1 1 0,0-1 0,0 0 0,0 0 0,0 0 0,0 0 0,0 0 0,1 0 0,-1-1 0,1 1 0,-3-5 0,4 4 0,0 1 0,-1-1 0,1 1 0,1 0 0,-1-1 0,0 1 0,0 0 0,1-1 0,0 1 0,-1 0 0,1-1 0,0 1 0,0 0 0,0 0 0,0 0 0,1 0 0,-1 0 0,0 0 0,1 0 0,-1 0 0,1 1 0,0-1 0,0 0 0,0 1 0,0-1 0,0 1 0,3-2 0,6-3 0,0 0 0,0 1 0,1 0 0,0 0 0,0 2 0,0-1 0,0 1 0,1 1 0,-1 0 0,26 1 0,-21 1 0,0 0 0,0 2 0,-1 0 0,1 1 0,0 1 0,-1 1 0,27 10 0,25 22 0,-53-28-195,0 0 0,1 0 0,0-2 0,0 0 0,1-1 0,24 6 0,-19-10-6631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4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954 103 24575,'-4'-1'0,"-1"0"0,1 0 0,0-1 0,0 1 0,0-1 0,-1 0 0,2 0 0,-9-6 0,-12-5 0,-1 3 0,0 2 0,0 1 0,0 1 0,-37-4 0,-106 1 0,154 9 0,0 1 0,1 1 0,-1 0 0,0 0 0,1 1 0,-1 1 0,1 1 0,-24 11 0,19-7 0,1 2 0,0 0 0,1 1 0,0 1 0,-21 21 0,8-1 0,1 1 0,1 1 0,3 1 0,-40 77 0,44-71 0,2 0 0,3 2 0,1 0 0,2 0 0,1 1 0,3 1 0,2-1 0,0 66 0,4-58 0,-1 21 0,3 0 0,3 1 0,13 80 0,-6-117 0,2 1 0,2-2 0,1 1 0,1-2 0,37 59 0,-31-64 0,2-2 0,1 0 0,1-2 0,1 0 0,1-2 0,54 37 0,-22-24 0,0-2 0,102 44 0,-119-62 0,0-2 0,1-2 0,0-1 0,1-3 0,0-1 0,1-3 0,54 2 0,-65-8 0,1-2 0,-1-1 0,0-1 0,0-2 0,-1-2 0,1-1 0,-2-1 0,1-2 0,61-32 0,-54 20 0,-1-2 0,0-1 0,-2-2 0,-1-2 0,-2-1 0,-1-2 0,-2-2 0,-1 0 0,-2-2 0,-1-1 0,-2-2 0,-2 0 0,-2-2 0,-2 0 0,18-55 0,-30 67 0,-1-1 0,-1 1 0,-2-2 0,-1 1 0,-1 0 0,-2 0 0,-2-1 0,0 1 0,-3 0 0,0 0 0,-2 1 0,-1-1 0,-22-52 0,11 40 0,-2 2 0,-2 0 0,-1 2 0,-2 0 0,-2 2 0,-2 1 0,-1 1 0,-63-56 0,-152-105 0,218 178 0,-1 2 0,0 1 0,-1 1 0,-51-17 0,-132-29 0,122 38 0,49 11-195,-1 1 0,1 3 0,-1 1 0,-1 3 0,1 1 0,-80 6 0,80 2-6631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272 438 24575,'-3'0'0,"1"0"0,-1 0 0,1 0 0,-1-1 0,1 1 0,-1-1 0,1 0 0,-1 0 0,1 0 0,-1 0 0,1 0 0,0 0 0,0-1 0,0 1 0,0-1 0,0 0 0,0 1 0,-3-4 0,2 0 0,0 1 0,0-1 0,0 0 0,0 0 0,1 0 0,0 0 0,0-1 0,-2-5 0,0-10 0,1 1 0,1-1 0,0-29 0,2 39 0,-1 95 0,-3 0 0,-4 1 0,-4-2 0,-3 0 0,-30 92 0,26-110 0,-46 101 0,65-166 0,0 1 0,0 0 0,-1-1 0,1 1 0,0-1 0,0 1 0,-1 0 0,1-1 0,0 1 0,-1-1 0,1 1 0,-1 0 0,1-1 0,0 1 0,-1-1 0,1 0 0,-1 1 0,0-1 0,1 1 0,-1-1 0,1 0 0,-1 1 0,0-1 0,1 0 0,-2 1 0,-4-15 0,4-30 0,7 6 0,2 0 0,2 1 0,17-50 0,52-109 0,-38 99 0,26-64 0,45-115 0,-107 266 0,-1 0 0,1 0 0,0 0 0,1 0 0,0 0 0,8-11 0,-13 20 0,1 0 0,0 0 0,-1 1 0,1-1 0,0 0 0,0 0 0,-1 1 0,1-1 0,0 0 0,0 1 0,0-1 0,0 1 0,0-1 0,0 1 0,0 0 0,0-1 0,0 1 0,0 0 0,0 0 0,0-1 0,0 1 0,0 0 0,0 0 0,0 0 0,0 0 0,0 1 0,0-1 0,0 0 0,0 0 0,0 1 0,0-1 0,0 0 0,0 1 0,0-1 0,0 1 0,-1-1 0,1 1 0,0-1 0,0 1 0,0 0 0,-1 0 0,1-1 0,0 1 0,0 1 0,4 3 0,-1 1 0,0 0 0,0 0 0,-1 0 0,4 9 0,6 22 0,-1 1 0,-2 0 0,9 74 0,-6-34 0,2 3 0,4 29 0,48 152 0,-44-196 0,-7-21 0,20 80 0,-36-122 0,1-1 0,-1 1 0,0-1 0,1 1 0,-1-1 0,0 1 0,-1-1 0,1 1 0,0-1 0,-1 0 0,0 1 0,1-1 0,-1 1 0,0-1 0,0 0 0,0 0 0,0 1 0,-1-1 0,1 0 0,-1 0 0,1 0 0,-1-1 0,0 1 0,1 0 0,-1-1 0,0 1 0,0-1 0,0 1 0,-1-1 0,1 0 0,0 0 0,0 0 0,-1 0 0,1 0 0,0 0 0,-1-1 0,-2 1 0,-12 2 0,1-1 0,-1-1 0,1 0 0,-26-3 0,23 2 0,-49-1-105,24 1-210,0-1 0,1-2 0,-86-18 0,114 16-6511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24575,'0'14'0,"0"23"0,0 14 0,0 12 0,0 1 0,0-12-8191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24575,'0'-5'0,"10"-1"0,2 1-8191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24575,'19'21'0,"0"2"0,-2 1 0,24 41 0,16 23 0,-27-45 0,-16-22 0,1 0 0,0-2 0,25 25 0,-38-42 0,0 0 0,0 0 0,0-1 0,0 1 0,1-1 0,-1 1 0,0-1 0,1 0 0,-1 0 0,1 0 0,-1 0 0,1 0 0,-1-1 0,1 1 0,0-1 0,-1 1 0,5-1 0,-5-1 0,0 1 0,0-1 0,0 1 0,0-1 0,0 0 0,0 0 0,0 0 0,0 0 0,0 0 0,-1-1 0,1 1 0,0-1 0,-1 1 0,1-1 0,-1 1 0,3-4 0,1-5 0,1 0 0,-1 0 0,-1 0 0,0-1 0,0 0 0,2-15 0,12-40 27,8-42-1419,-20 72-5434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4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24575,'0'9'0,"0"17"0,0 14 0,0 8 0,0 1 0,0-7-8191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24575,'9'0'0,"3"5"0,14 1 0,1 9 0,7 11 0,-4 10 0,8 8 0,11 11 0,5 5 0,-5 2 0,-2-11 0,-9-4 0,-7-9 0,-8-8 0,1-8 0,1-9 0,-4-5-8191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42 24575,'-4'-4'0,"-1"0"0,0 0 0,0 0 0,0 1 0,-1 0 0,1 0 0,-1 0 0,0 0 0,0 1 0,0 0 0,0 0 0,0 1 0,0 0 0,-1 0 0,1 0 0,0 1 0,-7 0 0,8 0 0,0 1 0,-1 0 0,1-1 0,0 2 0,0-1 0,0 1 0,0-1 0,0 2 0,0-1 0,0 0 0,1 1 0,-1 0 0,1 0 0,0 0 0,0 1 0,0-1 0,0 1 0,1 0 0,-1 0 0,-3 6 0,3-3 0,0 1 0,0 0 0,0 1 0,1-1 0,0 1 0,1-1 0,0 1 0,0 0 0,1 0 0,-1 13 0,2-17 0,0 0 0,1 0 0,-1 1 0,1-1 0,0 0 0,1 0 0,-1 0 0,1 0 0,0-1 0,0 1 0,0 0 0,0-1 0,1 1 0,0-1 0,0 0 0,0 0 0,1 0 0,-1 0 0,7 4 0,1 0 0,2-1 0,-1 0 0,1 0 0,0-1 0,0-1 0,15 4 0,-27-9 0,-1 0 0,1 0 0,0 0 0,0 0 0,0 1 0,0-1 0,0 0 0,0 1 0,-1-1 0,1 0 0,0 1 0,0-1 0,0 1 0,-1-1 0,1 1 0,0 0 0,-1-1 0,1 1 0,0 0 0,-1-1 0,1 1 0,-1 0 0,1 0 0,-1-1 0,0 1 0,1 0 0,-1 0 0,0 0 0,1 0 0,-1 0 0,0 0 0,0-1 0,0 1 0,0 0 0,0 0 0,0 0 0,0 0 0,0 0 0,0 0 0,-1 1 0,-1 3 0,-1 0 0,0-1 0,0 1 0,0-1 0,0 0 0,-5 5 0,-8 10 0,9-8 0,0 1 0,0 0 0,1 0 0,1 1 0,0 0 0,1 0 0,0 0 0,1 0 0,-3 25 0,6-32 0,-1-1 0,1 1 0,0 0 0,1-1 0,-1 1 0,1 0 0,0-1 0,0 1 0,1-1 0,0 0 0,0 1 0,0-1 0,1 0 0,-1 0 0,1 0 0,0-1 0,1 1 0,-1-1 0,1 1 0,0-1 0,0 0 0,0-1 0,0 1 0,1-1 0,0 0 0,6 4 0,6 0 0,0-2 0,0 0 0,1-1 0,-1 0 0,1-1 0,0-1 0,0-1 0,0-1 0,0 0 0,0-2 0,-1 0 0,1 0 0,28-9 0,-36 7-151,-1 0-1,1-1 0,-1 1 0,0-2 1,-1 1-1,1-1 0,-1-1 1,10-9-1,0-4-6674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24575,'135'1'0,"154"-3"0,-171-11 0,-107 12 0,-1-1 0,1-1 0,-1 0 0,0 0 0,0-1 0,0-1 0,0 1 0,13-10 0,-23 14 0,1 0 0,-1 0 0,0 0 0,1 0 0,-1 0 0,1-1 0,-1 1 0,0 0 0,1 0 0,-1 0 0,0-1 0,1 1 0,-1 0 0,0-1 0,0 1 0,1 0 0,-1 0 0,0-1 0,0 1 0,1 0 0,-1-1 0,0 1 0,0-1 0,0 1 0,0 0 0,0-1 0,1 1 0,-1-1 0,0 1 0,0 0 0,0-1 0,0 1 0,0-1 0,0 1 0,0 0 0,0-1 0,-1 1 0,1-1 0,0 1 0,0 0 0,0-1 0,0 1 0,0 0 0,-1-1 0,1 1 0,0-1 0,0 1 0,-1 0 0,1 0 0,0-1 0,0 1 0,-1 0 0,1-1 0,0 1 0,-1 0 0,1 0 0,-1-1 0,-24-3 0,21 4 0,0 1 0,1-1 0,-1 1 0,0 0 0,0 0 0,1 0 0,-1 0 0,1 1 0,-1-1 0,1 1 0,0 0 0,0 0 0,0 1 0,0-1 0,-5 5 0,3-1 0,1-1 0,0 1 0,0 0 0,1 0 0,-1 0 0,1 0 0,0 0 0,-1 8 0,-2 8 0,1 0 0,1 1 0,1-1 0,0 32 0,3-40 11,0 1 0,2 0 0,-1 0 0,2-1 0,0 0 0,0 1-1,2-1 1,0 0 0,0-1 0,9 16 0,-4-11-223,1-2 0,1 0 0,0 0-1,1-1 1,0 0 0,30 24 0,11 2-6614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24575,'-1'0'0,"0"1"0,0-1 0,0 0 0,0 1 0,1-1 0,-1 1 0,0-1 0,0 1 0,1-1 0,-1 1 0,0 0 0,1-1 0,-1 1 0,0 0 0,1-1 0,-1 1 0,1 0 0,-1 0 0,1 0 0,0-1 0,-1 1 0,1 0 0,0 0 0,-1 0 0,1 0 0,0 0 0,0 1 0,-5 31 0,5-26 0,-2 5 0,2 1 0,-1-1 0,1 0 0,1 1 0,1-1 0,-1 1 0,5 12 0,-4-20 0,0 1 0,0-1 0,0 0 0,1 0 0,-1 0 0,1 0 0,1 0 0,-1-1 0,1 0 0,-1 1 0,1-1 0,1 0 0,-1-1 0,0 1 0,1-1 0,0 0 0,0 0 0,5 2 0,1-1 0,-1-1 0,1 0 0,0 0 0,0-1 0,0-1 0,0 0 0,0 0 0,0-1 0,1-1 0,-1 0 0,0 0 0,0-1 0,0-1 0,-1 0 0,1 0 0,0-1 0,13-7 0,-19 8 0,-1-1 0,1 1 0,-1-1 0,0 0 0,0-1 0,0 1 0,-1-1 0,1 1 0,-1-1 0,0 0 0,-1 0 0,1-1 0,-1 1 0,0 0 0,0-1 0,-1 1 0,0-1 0,0 0 0,1-7 0,-1 7 0,0-1 0,-1 1 0,0-1 0,0 1 0,0-1 0,-1 1 0,0 0 0,0-1 0,-1 1 0,0 0 0,0-1 0,0 1 0,-1 0 0,0 0 0,0 1 0,0-1 0,-5-4 0,2 4 0,-1 0 0,0 1 0,-1 0 0,1 0 0,-1 1 0,0 0 0,0 0 0,0 1 0,-1 0 0,1 0 0,-10-1 0,7 1 0,-1 1 0,1 1 0,-1 0 0,1 1 0,0 0 0,-1 0 0,1 1 0,-16 3 0,22-2 0,0 0 0,0-1 0,0 2 0,1-1 0,-1 0 0,1 1 0,-1 0 0,1 0 0,0 1 0,0-1 0,0 1 0,1-1 0,-1 1 0,-3 6 0,2-2 0,0 0 0,1 0 0,0 0 0,1 0 0,0 0 0,0 1 0,0 0 0,0 10 0,1-10 0,0 1 0,1 0 0,1 0 0,0 0 0,0 0 0,1 0 0,0 0 0,1 0 0,0-1 0,0 1 0,1 0 0,1-1 0,-1 0 0,2 0 0,9 17 0,-8-19 9,0-1 1,0 0-1,1 0 0,0 0 0,0-1 1,0 0-1,1 0 0,0-1 0,0 0 0,0 0 1,0-1-1,15 4 0,-8-3-221,0-2 0,-1 1 0,1-2-1,0 0 1,0-1 0,27-3 0,0-4-6614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23 237 24575,'0'-2'0,"0"0"0,-1 1 0,1-1 0,0 1 0,0-1 0,-1 1 0,1-1 0,-1 1 0,1-1 0,-1 1 0,0-1 0,0 1 0,0 0 0,0-2 0,-6 2 0,1 14 0,5-7 0,1 0 0,-1 1 0,1-1 0,1 0 0,-1 1 0,1-1 0,0 0 0,1 0 0,-1 1 0,1-1 0,0 0 0,1-1 0,0 1 0,0 0 0,0-1 0,0 0 0,1 1 0,0-1 0,0-1 0,0 1 0,8 6 0,-2-1 0,2-1 0,-1 0 0,1-1 0,1 0 0,-1-1 0,1 0 0,1-1 0,16 6 0,-12-7 0,0 0 0,0-1 0,1-1 0,-1 0 0,1-2 0,35-1 0,-44 0 0,0-2 0,0 0 0,0 0 0,0-1 0,0 0 0,-1 0 0,1-1 0,-1-1 0,0 1 0,0-2 0,-1 1 0,1-1 0,13-13 0,-11 8 0,0-1 0,-1-1 0,-1 1 0,0-2 0,-1 1 0,0-1 0,-1-1 0,0 1 0,-1-1 0,-1 0 0,4-20 0,-4 11 0,-1 0 0,-2 0 0,0-1 0,-1 1 0,-2-1 0,-5-36 0,0 151 0,5-32 0,10 77 0,-7-117 0,1 0 0,1-1 0,0 1 0,1-1 0,1 0 0,1 0 0,1-1 0,16 28 0,-19-38-151,-1 0-1,2-1 0,-1 1 0,0-1 1,1-1-1,0 1 0,0-1 1,13 7-1,13 3-6674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24575,'0'-6'0,"0"-1"0,1 1 0,0-1 0,1 1 0,0 0 0,0 0 0,0-1 0,0 1 0,1 0 0,0 1 0,0-1 0,1 1 0,0-1 0,0 1 0,0 0 0,0 0 0,1 1 0,0-1 0,0 1 0,0 0 0,0 0 0,1 1 0,-1 0 0,1 0 0,8-3 0,-8 3 0,1 1 0,-1 0 0,0 0 0,1 1 0,-1-1 0,1 1 0,-1 1 0,1 0 0,-1 0 0,1 0 0,0 0 0,-1 1 0,1 0 0,-1 1 0,0-1 0,1 1 0,-1 1 0,0-1 0,0 1 0,0 0 0,0 0 0,-1 1 0,1-1 0,-1 1 0,6 7 0,-3-3 0,0 2 0,0-1 0,-1 1 0,-1 0 0,0 1 0,0 0 0,-1 0 0,5 14 0,-2 0 0,-1 2 0,5 41 0,-6-30 0,-6-38 0,0 1 0,0-1 0,1 1 0,-1-1 0,0 1 0,0-1 0,0 1 0,0-1 0,0 1 0,1-1 0,-1 1 0,0-1 0,0 0 0,1 1 0,-1-1 0,0 1 0,1-1 0,-1 0 0,0 1 0,1-1 0,-1 0 0,1 0 0,-1 1 0,0-1 0,1 0 0,-1 0 0,1 1 0,-1-1 0,1 0 0,-1 0 0,1 0 0,-1 0 0,1 0 0,-1 0 0,1 0 0,-1 0 0,1 0 0,-1 0 0,1 0 0,-1 0 0,1 0 0,-1 0 0,0-1 0,1 1 0,-1 0 0,1 0 0,-1 0 0,1-1 0,-1 1 0,0 0 0,1 0 0,-1-1 0,1 1 0,-1 0 0,0-1 0,0 1 0,1-1 0,-1 1 0,0 0 0,1-1 0,23-29 0,-21 26 0,88-150 0,-21 33 0,-67 115 0,0 1 0,1 0 0,0 0 0,0 1 0,0-1 0,1 1 0,-1 0 0,1 0 0,0 0 0,1 1 0,9-6 0,-12 8 0,0 0 0,1 0 0,-1 0 0,0 1 0,0-1 0,1 1 0,-1 0 0,0 0 0,0 0 0,1 0 0,-1 0 0,0 1 0,0 0 0,1-1 0,-1 1 0,0 0 0,0 1 0,0-1 0,0 0 0,0 1 0,0 0 0,-1-1 0,5 4 0,4 5 0,-1 0 0,0 0 0,0 1 0,-1 0 0,-1 1 0,0 0 0,0 0 0,-1 1 0,-1 0 0,8 20 0,2 16 0,15 81 0,-18-70 0,10 70 0,2 9 0,-20-117 0,1 0 0,1 0 0,1-1 0,12 20 0,13 7-1365,3-11-5461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24575,'-13'0'0,"1"2"0,0-1 0,0 2 0,1-1 0,-1 2 0,0 0 0,1 0 0,0 1 0,0 0 0,0 1 0,1 0 0,0 1 0,0 0 0,1 1 0,-1 0 0,2 0 0,-1 1 0,1 0 0,-13 19 0,11-13 0,0 0 0,2 0 0,-1 1 0,2 1 0,0-1 0,1 1 0,1 0 0,0 1 0,1-1 0,1 1 0,1 0 0,0 0 0,2 17 0,1-26 0,0 0 0,1 0 0,0 0 0,1-1 0,0 0 0,0 1 0,1-1 0,0 0 0,0 0 0,1-1 0,0 1 0,0-1 0,1 0 0,0-1 0,12 11 0,-7-8 0,-1 0 0,1-1 0,1-1 0,-1 0 0,1 0 0,0-1 0,1-1 0,0 0 0,25 6 0,-33-10 0,0 0 0,0 0 0,0-1 0,1 1 0,-1-1 0,0-1 0,0 1 0,0-1 0,1 0 0,-1 0 0,0 0 0,0-1 0,0 0 0,-1 0 0,1 0 0,0-1 0,-1 1 0,5-4 0,-5 3 0,-1 0 0,-1 0 0,1 0 0,0 0 0,-1-1 0,1 1 0,-1 0 0,0-1 0,0 0 0,-1 0 0,1 1 0,-1-1 0,0 0 0,0 0 0,0 0 0,0 0 0,-1 0 0,1-1 0,-1 1 0,0 0 0,-1 0 0,1 0 0,-1-5 0,-2 1 0,1 0 0,-1 1 0,0-1 0,0 1 0,-1-1 0,0 1 0,0 0 0,-1 1 0,0-1 0,0 1 0,0 0 0,-1 0 0,0 0 0,0 1 0,-9-6 0,4 3 0,-1 1 0,1 0 0,-2 0 0,1 1 0,-1 1 0,0 0 0,0 0 0,-16-2 0,26 6-65,-1 1 0,0-1 0,0 1 0,1 0 0,-1 0 0,0 0 0,0 0 0,1 0 0,-1 1 0,0 0 0,1 0 0,-1 0 0,1 0 0,-1 1 0,1-1 0,0 1 0,-1 0 0,1 0 0,0 0 0,-5 4 0,-16 22-6761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24575,'0'48'0,"-1"-16"0,1 0 0,2 0 0,8 46 0,-8-68 0,0-1 0,1 1 0,1-1 0,0 0 0,0 0 0,0 0 0,1 0 0,1-1 0,-1 0 0,2 0 0,-1 0 0,1-1 0,0 0 0,0 0 0,11 7 0,-6-6 0,0-1 0,0-1 0,0 0 0,1-1 0,0 0 0,0 0 0,1-2 0,-1 0 0,1 0 0,15 0 0,-9-2 0,0 0 0,-1-2 0,1 0 0,0-1 0,-1-1 0,29-8 0,-44 9 0,0 1 0,0-1 0,0 0 0,0 0 0,0-1 0,-1 1 0,1-1 0,-1 0 0,0 0 0,0 0 0,0 0 0,0 0 0,0-1 0,-1 1 0,1-1 0,-1 0 0,0 0 0,0 0 0,0 0 0,-1 0 0,0 0 0,1 0 0,-1 0 0,0-7 0,1-7 0,0 0 0,-2 1 0,0-1 0,-4-28 0,1 26-341,-1 0 0,0 1-1,-8-19 1,-2 1-6485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24575,'7'1'0,"-1"-1"0,0 1 0,0 1 0,0-1 0,0 1 0,0 0 0,0 0 0,0 1 0,-1-1 0,1 1 0,-1 1 0,7 4 0,6 7 0,31 31 0,-40-36 0,28 30 0,37 54 0,-31-37 0,-39-52 0,0 1 0,1-1 0,0 0 0,0 0 0,1 0 0,0-1 0,-1 0 0,1 0 0,1 0 0,-1-1 0,8 3 0,-10-4 0,0-1 0,0 0 0,0-1 0,0 1 0,0-1 0,0 0 0,0 0 0,1 0 0,-1 0 0,0-1 0,0 0 0,0 0 0,0 0 0,0 0 0,0-1 0,0 1 0,0-1 0,-1 0 0,1 0 0,4-4 0,3-2-72,-1-2 1,0 1-1,-1-1 0,0-1 0,-1 1 0,0-2 0,0 1 0,-1-1 1,-1 0-1,0 0 0,-1-1 0,0 0 0,-1 0 0,0 0 0,-1 0 1,0-1-1,-1 1 0,0-19 0,-4-11-6754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59 24575,'-4'0'0,"0"0"0,0 0 0,0 1 0,0-1 0,0 1 0,0 0 0,0 0 0,0 0 0,0 0 0,1 0 0,-1 1 0,1 0 0,-1 0 0,1 0 0,-1 0 0,1 1 0,0-1 0,-4 5 0,3-2 0,1 0 0,0 0 0,0 1 0,0-1 0,1 1 0,0-1 0,0 1 0,1 0 0,-1 0 0,1-1 0,-1 11 0,1-6 0,0-1 0,1 1 0,0 0 0,0-1 0,1 1 0,0 0 0,1-1 0,0 1 0,1-1 0,-1 0 0,2 0 0,0 0 0,0 0 0,0 0 0,1-1 0,0 0 0,1 0 0,0 0 0,0-1 0,0 0 0,1 0 0,0 0 0,1-1 0,-1 0 0,1 0 0,0-1 0,1 0 0,-1-1 0,1 0 0,0 0 0,0-1 0,1 0 0,-1 0 0,0-1 0,1-1 0,12 2 0,-13-2 0,0-1 0,0 0 0,0 0 0,0-1 0,-1 0 0,1 0 0,0-1 0,0 0 0,-1-1 0,1 0 0,-1 0 0,0-1 0,8-4 0,-10 3 0,0 1 0,0-1 0,0 0 0,0-1 0,-1 1 0,0-1 0,0 0 0,0 0 0,-1-1 0,0 1 0,-1-1 0,1 0 0,-1 0 0,0 0 0,2-11 0,-3 8 0,0 0 0,0 1 0,-1-1 0,0 0 0,-1 0 0,0 0 0,-1 0 0,0 0 0,0 1 0,-1-1 0,-1 0 0,1 1 0,-2-1 0,1 1 0,-1 0 0,0 0 0,-1 1 0,0-1 0,-1 1 0,0 0 0,0 0 0,0 1 0,-1 0 0,0 0 0,-1 0 0,1 1 0,-1 0 0,0 1 0,-1-1 0,0 2 0,1-1 0,-1 1 0,-1 1 0,1-1 0,0 2 0,-1-1 0,0 1 0,0 1 0,1 0 0,-1 0 0,-12 1 0,17 1 0,0-1 0,0 1 0,0 0 0,1 1 0,-1-1 0,0 1 0,1 0 0,-1 0 0,1 0 0,0 1 0,-1 0 0,1 0 0,-7 6 0,5-2 0,0 0 0,0 0 0,0 0 0,1 1 0,0 0 0,1 0 0,-4 10 0,0 1 0,1 1 0,1 0 0,1 0 0,1 1 0,-3 41 0,7-57-41,-1-1 0,1 1-1,0 0 1,0-1-1,1 1 1,-1 0 0,1-1-1,0 1 1,0-1 0,1 1-1,-1-1 1,1 0-1,0 1 1,0-1 0,0 0-1,1 0 1,-1 0 0,1-1-1,0 1 1,0 0-1,1-1 1,-1 0 0,1 0-1,-1 0 1,1 0 0,0-1-1,0 1 1,0-1-1,0 0 1,1 0 0,-1-1-1,6 2 1,25 5-6785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24575,'0'9'0,"0"8"0,0 10 0,0 10 0,0 2 0,0 5 0,0-1 0,10 2 0,7 2 0,10-8 0,9-9 0,-1-10-8191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0 24575,'-5'0'0,"-10"0"0,-17 5 0,-17 14 0,-9 19 0,-8 16 0,-2 13 0,0 4 0,13-5 0,7-14 0,10-7 0,13-6 0,9-10-8191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24575,'0'9'0,"0"8"0,0 10 0,10 9 0,2 9 0,9 4 0,0-5-8191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4:5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81 102 24575,'0'4'0,"-1"-1"0,0 1 0,0 0 0,0-1 0,0 1 0,-1-1 0,1 1 0,-3 3 0,-5 12 0,6-11 0,1 0 0,-1 0 0,2 1 0,-1-1 0,1 1 0,0-1 0,1 1 0,0-1 0,1 1 0,-1 0 0,2-1 0,1 10 0,-1-13 0,0 0 0,0 0 0,0 0 0,0 0 0,1 0 0,0-1 0,0 1 0,0-1 0,0 0 0,1 0 0,0 0 0,0 0 0,0-1 0,0 0 0,0 1 0,1-1 0,0-1 0,-1 1 0,1-1 0,9 3 0,3 1 0,0-2 0,1 0 0,0-1 0,0 0 0,24-1 0,-32-2 0,0 0 0,-1 0 0,1-1 0,-1-1 0,1 1 0,-1-2 0,0 1 0,0-1 0,0-1 0,0 1 0,14-9 0,-20 10 0,1-1 0,-1 1 0,0-1 0,0 1 0,0-1 0,0 0 0,-1 0 0,1 0 0,-1-1 0,0 1 0,0 0 0,0-1 0,0 0 0,-1 1 0,1-1 0,-1 0 0,0 0 0,0 0 0,0 1 0,-1-1 0,0 0 0,1 0 0,-1 0 0,0 0 0,-1 0 0,1 0 0,-1 0 0,0 0 0,0 0 0,0 0 0,0 0 0,-1 1 0,-2-6 0,-4-6 0,-1 1 0,0 0 0,-1 1 0,0 0 0,-1 0 0,-20-17 0,17 17 0,0 1 0,0 1 0,-1 0 0,0 0 0,-1 2 0,0 0 0,-1 1 0,0 0 0,0 2 0,-33-9 0,47 15 0,1-1 0,-1 1 0,0 0 0,1 0 0,-1 0 0,1 0 0,-1 1 0,0-1 0,1 1 0,-1 0 0,1-1 0,-1 1 0,1 0 0,0 1 0,-1-1 0,1 0 0,-3 3 0,1-1 0,0 1 0,0 0 0,0 0 0,1 0 0,0 0 0,0 1 0,-5 9 0,-1 4 0,2 0 0,0 1 0,-6 30 0,8-23 0,1 1 0,1-1 0,2 1 0,0 0 0,2 0 0,1 0 0,9 46 0,3-9 0,47 124 0,-56-173 0,10 27 0,2 0 0,2-1 0,35 56 0,-27-65-1365,0-11-5461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24575,'0'-2'0,"0"0"0,1 0 0,-1 0 0,1 1 0,-1-1 0,1 0 0,-1 1 0,1-1 0,0 0 0,0 1 0,0-1 0,0 1 0,0-1 0,0 1 0,0 0 0,1-1 0,-1 1 0,0 0 0,1 0 0,-1 0 0,1 0 0,-1 0 0,1 0 0,0 0 0,-1 1 0,1-1 0,0 0 0,0 1 0,-1 0 0,1-1 0,0 1 0,0 0 0,0 0 0,2 0 0,11-1 0,0 1 0,0 0 0,20 3 0,-13 0 0,22-1 0,-7 2 0,1-3 0,72-6 0,-95 2 0,-15 3 0,0 0 0,0 0 0,0 1 0,0-1 0,0 0 0,0 0 0,0 0 0,0 0 0,0 0 0,0 0 0,0 0 0,1 0 0,-1 0 0,0 1 0,0-1 0,0 0 0,0 0 0,0 0 0,0 0 0,0 0 0,0 0 0,0 0 0,0 0 0,0 0 0,0 0 0,0 0 0,1 0 0,-12 11 0,1 0 0,1 1 0,0 1 0,1-1 0,0 2 0,1-1 0,1 1 0,0 0 0,0 0 0,2 0 0,0 1 0,1 0 0,-3 26 0,3-17 0,2-1 0,1 1 0,0 0 0,2-1 0,1 1 0,1-1 0,10 35 0,-12-51 10,1 0 0,0-1 0,0 0 0,0 1 0,1-1 0,0 0 0,0-1 0,1 1 0,-1-1 0,1 0 0,11 9 0,-7-7-222,1-1 0,0 0 0,0-1-1,1 0 1,-1 0 0,16 4 0,16 2-6614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24575,'5'0'0,"-1"1"0,0 0 0,0-1 0,1 2 0,-1-1 0,0 0 0,0 1 0,0 0 0,0 0 0,-1 0 0,1 0 0,0 0 0,-1 1 0,5 4 0,5 6 0,-1 0 0,13 17 0,-11-13 0,0-1 0,-1 0 0,-1 1 0,-1 1 0,0-1 0,-2 2 0,0-1 0,-1 2 0,0-1 0,-2 1 0,0 0 0,-2 0 0,5 41 0,-9-50 0,2 19 0,1-22 0,2-11 0,3-14 0,-1 0 0,0-1 0,-1 0 0,3-20 0,-3 13 0,16-38 0,-15 46 0,1 1 0,0 1 0,1-1 0,1 2 0,1-1 0,0 1 0,22-21 0,-29 31 0,0 0 0,0 1 0,0 0 0,1 0 0,-1 0 0,0 0 0,1 1 0,0 0 0,0 0 0,0 0 0,0 0 0,0 1 0,0 0 0,0 0 0,0 0 0,0 1 0,1-1 0,-1 1 0,0 1 0,0-1 0,1 1 0,-1 0 0,0 0 0,0 0 0,0 1 0,0-1 0,0 1 0,0 1 0,-1-1 0,8 6 0,-2-1 0,-1 1 0,0 1 0,-1 0 0,1 0 0,-2 0 0,1 1 0,-2 1 0,1-1 0,8 20 0,-3-2 0,-1 0 0,14 54 0,-8 21 75,-10-51-1515,0-10-5386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24575,'-15'0'0,"1"-1"0,-1 2 0,0 0 0,-17 3 0,27-3 0,0 0 0,0 1 0,0 0 0,0 0 0,0 0 0,1 1 0,-1-1 0,1 1 0,0 0 0,-1 0 0,2 1 0,-8 6 0,4-1 0,0 1 0,1-1 0,0 1 0,0 0 0,1 1 0,1-1 0,0 1 0,0 0 0,1 0 0,0 0 0,-2 19 0,1 11 0,4 78 0,0-112 0,0 4 0,1 0 0,0-1 0,1 1 0,0-1 0,0 0 0,1 0 0,1 0 0,-1 0 0,9 14 0,-8-17 0,0-1 0,1 0 0,0 0 0,0 0 0,1 0 0,-1-1 0,1 0 0,0 0 0,1 0 0,-1-1 0,1 0 0,0 0 0,12 4 0,-7-3 0,1-1 0,0 0 0,0-1 0,0 0 0,0-1 0,1 0 0,-1-2 0,24 0 0,-31-1 0,1 1 0,-1-2 0,0 1 0,0-1 0,0 0 0,0 0 0,0 0 0,0-1 0,0 0 0,-1 0 0,1-1 0,-1 1 0,0-1 0,0 0 0,0-1 0,-1 1 0,0-1 0,1 0 0,-2 0 0,6-8 0,-5 7 0,-1-1 0,0-1 0,0 1 0,0 0 0,-1-1 0,0 1 0,0-1 0,-1 1 0,1-16 0,-2 20 0,0 0 0,0 0 0,-1-1 0,1 1 0,-1 0 0,1 0 0,-1 0 0,0 0 0,0 0 0,-1 0 0,1 0 0,0 0 0,-1 1 0,0-1 0,0 0 0,0 1 0,0-1 0,0 1 0,0 0 0,-1 0 0,1 0 0,-1 0 0,1 0 0,-1 0 0,0 1 0,-5-3 0,-5-1 13,-1 1 0,-1 0 0,1 1 0,-1 1 0,-22-1 0,-77 4-599,82 0-271,-13 1-5969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24575,'3'1'0,"0"-1"0,-1 1 0,1-1 0,0 1 0,-1 0 0,1 0 0,-1 0 0,1 1 0,-1-1 0,1 0 0,-1 1 0,0 0 0,0-1 0,0 1 0,3 3 0,30 37 0,-22-24 0,119 159 0,-131-175 0,-1-1 0,1 0 0,0 0 0,0 0 0,0 0 0,-1 0 0,1 0 0,0 0 0,1 0 0,-1 0 0,0 0 0,0 0 0,0 0 0,0-1 0,1 1 0,-1-1 0,0 1 0,1-1 0,-1 1 0,0-1 0,1 0 0,-1 0 0,0 1 0,1-1 0,-1 0 0,1 0 0,-1 0 0,0-1 0,1 1 0,-1 0 0,0-1 0,1 1 0,-1 0 0,0-1 0,1 1 0,-1-1 0,0 0 0,0 0 0,0 1 0,1-1 0,1-2 0,3-3 0,0-1 0,-1 0 0,0-1 0,0 1 0,6-13 0,-5 8 0,24-47 0,-23 43 0,0 1 0,1 0 0,0 0 0,1 0 0,1 1 0,0 1 0,1-1 0,18-15 0,-26 26 0,1 0 0,0 1 0,0-1 0,0 1 0,0 0 0,0 0 0,0 0 0,1 1 0,-1-1 0,0 1 0,1 0 0,-1 0 0,1 1 0,0-1 0,-1 1 0,1 0 0,-1 0 0,1 1 0,0 0 0,-1-1 0,1 1 0,-1 1 0,0-1 0,1 1 0,-1-1 0,0 1 0,0 0 0,0 1 0,0-1 0,0 1 0,-1 0 0,1 0 0,-1 0 0,1 0 0,2 4 0,4 7 0,-1 0 0,-1 1 0,0-1 0,-1 1 0,-1 1 0,0-1 0,-1 1 0,-1 0 0,3 19 0,-1 7 0,-2 0 0,-3 59 0,-1-89-136,0 0-1,1 0 1,0-1-1,1 1 1,0-1-1,1 1 1,0-1-1,1 0 0,9 20 1,-3-15-6690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686 164 24575,'0'-8'0,"0"-1"0,0 1 0,-1-1 0,-1 1 0,-3-16 0,3 20 0,0 0 0,0 0 0,0 1 0,0-1 0,0 0 0,-1 1 0,0-1 0,1 1 0,-1 0 0,-1 0 0,1 0 0,0 0 0,-6-3 0,-6-2 0,-1 1 0,0 1 0,0 0 0,-1 1 0,0 0 0,0 2 0,0 0 0,0 1 0,0 1 0,-30 1 0,40 0 0,0 0 0,0 1 0,1 0 0,-1 0 0,0 0 0,1 1 0,-1 0 0,1 1 0,-1 0 0,1 0 0,0 0 0,0 0 0,1 1 0,-1 0 0,-8 8 0,8-5 0,0 0 0,0 0 0,1 1 0,0 0 0,0 0 0,1 0 0,0 1 0,1 0 0,-1-1 0,-1 13 0,-2 15 0,2 1 0,2-1 0,2 1 0,4 59 0,-3-88 0,6 483 0,-7-346 0,2-134 0,-1 1 0,-1-1 0,0 0 0,-1 0 0,-3 14 0,3-20 0,0-1 0,0 1 0,0-1 0,-1 0 0,1 0 0,-1 1 0,0-2 0,0 1 0,-1 0 0,1-1 0,-1 1 0,0-1 0,0 0 0,-5 3 0,3-2-59,0 0 0,0-1-1,0 0 1,0 0-1,-1-1 1,1 1 0,-1-2-1,1 1 1,-1 0 0,0-1-1,0-1 1,0 1 0,1-1-1,-1 0 1,0-1-1,0 1 1,0-1 0,1-1-1,-1 1 1,0-1 0,1 0-1,-11-5 1,-17-13-6767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24575,'4'0'0,"12"0"0,11 0 0,6 0 0,6 0 0,2 0 0,3 0 0,2 0 0,-1 0 0,1 0 0,6 0 0,-1 0 0,-9 0-8191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17 24575,'0'-5'0,"-10"-1"0,-11 1 0,-8 14 0,2 15 0,5 8 0,7 13 0,5 7 0,5 4 0,3 7 0,2-3 0,1 2 0,0-1 0,9-10 0,12-14 0,8-13 0,6-11 0,-1-8-8191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24575,'5'0'0,"1"9"0,14 12 0,12 13 0,6 3 0,-4 6 0,6 5 0,-4-2 0,1 1 0,-5 6 0,1-6 0,-6-6 0,-6-10-8191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24575,'2'-23'0,"0"0"0,2 0 0,1 0 0,8-25 0,8-42 0,-19 78 0,3-17 0,-3 54 0,-5 54 0,1-45 0,2-1 0,0 1 0,2 0 0,8 39 0,-8-66-136,-1-1-1,1 0 1,1 0-1,-1 0 1,1 0-1,0 0 1,0 0-1,1-1 0,6 9 1,11 6-6690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24575,'-9'0'0,"-12"0"0,-3 14 0,-6 13 0,2 8 0,-4 6 0,4 5 0,-2 5 0,3-2 0,-2 4 0,3 3 0,2-9 0,4-12-8191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24575,'9'7'0,"1"0"0,-1 1 0,0 0 0,-1 1 0,1-1 0,-2 2 0,1-1 0,-2 1 0,8 13 0,2 2 0,7 9 0,-1 1 0,-2 2 0,-2 0 0,-1 1 0,-2 0 0,-2 2 0,-1-1 0,-2 2 0,-2-1 0,-2 1 0,2 56 0,-7-67 0,-1 0 0,-1 0 0,-2-1 0,-7 37 0,7-54 0,-1 0 0,1 0 0,-2-1 0,0 1 0,0-1 0,-1 0 0,0-1 0,-1 1 0,0-1 0,0-1 0,-2 1 0,-16 14 0,-42 27-1365,41-30-5461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24575,'4'0'0,"7"0"0,11 0 0,5 0 0,8 0 0,12 0 0,2 0 0,-7 0-8191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24575,'9'0'0,"13"0"0,15 9 0,17 4 0,2-2 0,-7 3 0,-4-1 0,-9-3-8191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24575,'0'-9'0,"0"6"0,9 13 0,3 18 0,14 18 0,2 16 0,14 10 0,1-2 0,1-4 0,4-4 0,-8-3 0,-5-7 0,1-3 0,-7-2 0,2-7 0,-9-12 0,-9-10-8191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0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1 24575,'-13'0'0,"-15"0"0,-11 14 0,-8 4 0,-5 18 0,-4 12 0,0 7 0,3 3 0,3-4 0,0-1 0,-5 3 0,-3 2 0,10-4 0,20-12 0,17-12-8191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1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24575,'5'0'0,"5"0"0,11 0 0,11 0 0,0-4 0,-10-2 0,-18 0 0,-15 1 0,-4 2-8191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1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24575,'-4'4'0,"-1"2"0,1-1 0,1 0 0,-1 1 0,1 0 0,0-1 0,0 1 0,0 1 0,1-1 0,-2 8 0,-1 9 0,-4 36 0,0 0 0,9-57 0,-1 0 0,0 0 0,1 0 0,0-1 0,-1 1 0,1 0 0,0 0 0,0 0 0,0 0 0,0 0 0,0 0 0,1 0 0,-1 0 0,1 0 0,-1 0 0,1-1 0,1 3 0,-1-3 0,0 0 0,0-1 0,0 1 0,1 0 0,-1-1 0,0 1 0,0-1 0,1 0 0,-1 1 0,1-1 0,-1 0 0,0 0 0,1 0 0,-1 0 0,1 0 0,-1 0 0,0 0 0,1 0 0,-1 0 0,0-1 0,1 1 0,-1-1 0,2 0 0,16-5 0,0 1 0,1 1 0,-1 1 0,1 0 0,29 1 0,-44 2 0,0 1 0,1 0 0,-1 0 0,0 0 0,0 0 0,0 1 0,0 0 0,0 0 0,0 0 0,-1 1 0,1 0 0,-1 0 0,1 0 0,-1 0 0,0 1 0,0-1 0,-1 1 0,1 0 0,-1 0 0,0 0 0,0 1 0,0-1 0,0 1 0,-1 0 0,3 8 0,-1-4 0,-1-1 0,-1 1 0,0 0 0,0 0 0,0-1 0,-1 1 0,-1 0 0,1 0 0,-2 0 0,1 0 0,-1 0 0,0 0 0,-5 17 0,4-21 0,0 0 0,0 0 0,-1-1 0,1 1 0,-1 0 0,0-1 0,0 0 0,-1 1 0,1-1 0,-1-1 0,0 1 0,0 0 0,0-1 0,-1 0 0,1 0 0,-1 0 0,0-1 0,1 1 0,-1-1 0,0 0 0,0 0 0,-1-1 0,1 0 0,-8 1 0,3 0-124,0-2 0,0 1 0,0-1 0,1-1 0,-1 0 0,0 0-1,0-1 1,0 0 0,1-1 0,-16-6 0,-8-8-6702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1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24575,'-9'0'0,"1"0"0,21 0 0,13 0 0,10 0 0,14 0 0,7 0 0,8 0 0,-3 0 0,-12 4 0,0 3 0,0-2 0,-8 0-8191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1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24575,'0'5'0,"-9"1"0,-3 9 0,1 16 0,1 11 0,-6 4 0,0 3 0,2-3 0,-1 6 0,2 7 0,3 2 0,4-3 0,12-13 0,4-14-8191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24575,'9'0'0,"8"0"0,10 0 0,9 0 0,4 0 0,9 0 0,0 0 0,1 0 0,1 0 0,-3 0 0,-9 0-8191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209 190 24575,'-2'0'0,"1"0"0,-1-1 0,0 1 0,0-1 0,1 0 0,-1 1 0,1-1 0,-1 0 0,1 0 0,-1 0 0,1 0 0,-1 0 0,1 0 0,0-1 0,-1 1 0,1 0 0,0-1 0,0 1 0,0-1 0,0 1 0,0-1 0,1 1 0,-1-1 0,0 0 0,1 0 0,-2-3 0,1 2 0,0-1 0,0 0 0,0 0 0,1-1 0,-1 1 0,1 0 0,0 0 0,0 0 0,1 0 0,-1 0 0,2-5 0,0 4 0,1-1 0,0 1 0,0 0 0,0 0 0,1 1 0,0-1 0,0 1 0,0-1 0,0 1 0,0 0 0,1 1 0,0-1 0,0 1 0,0 0 0,0 0 0,0 1 0,1-1 0,10-2 0,3-1 0,1 1 0,0 1 0,0 0 0,22 0 0,-31 3 0,0 1 0,0-1 0,0 2 0,0 0 0,0 0 0,0 1 0,0 0 0,0 1 0,0 0 0,13 6 0,-18-5 0,0-1 0,0 1 0,0 1 0,0-1 0,-1 1 0,0 0 0,0 0 0,0 1 0,-1-1 0,1 1 0,-1 0 0,-1 1 0,1-1 0,-1 0 0,0 1 0,3 11 0,1 11 0,-1 1 0,-1-1 0,-1 1 0,-2 0 0,-1 0 0,-2 1 0,-1-1 0,-6 32 0,5-46 0,-1 0 0,-1 0 0,0-1 0,-1 1 0,-1-1 0,0-1 0,-1 1 0,-1-1 0,0-1 0,-17 20 0,-14 10 0,-69 60 0,106-100 0,-23 20 0,-89 72 0,103-86 0,-2 0 0,1-1 0,-1-1 0,0 0 0,0-1 0,0-1 0,-21 5 0,31-9 0,0 0 0,0-1 0,0 1 0,0-1 0,0 0 0,0 0 0,0-1 0,0 1 0,0-1 0,0 0 0,0 0 0,0 0 0,0 0 0,0-1 0,1 1 0,-5-3 0,6 2 0,0 0 0,-1 0 0,1 0 0,0 0 0,0 0 0,0-1 0,0 1 0,1-1 0,-1 1 0,1-1 0,-1 1 0,1-1 0,0 0 0,0 0 0,0 0 0,0 0 0,1 0 0,-1 0 0,1 0 0,0 0 0,0-4 0,-1 1 0,2-1 0,-1 0 0,1 0 0,0 0 0,0 1 0,1-1 0,0 1 0,0-1 0,0 1 0,1 0 0,0 0 0,0 0 0,1 0 0,0 0 0,0 1 0,5-6 0,-4 6 0,2-1 0,-1 2 0,0-1 0,1 1 0,0 0 0,0 0 0,0 0 0,0 1 0,1 1 0,-1-1 0,1 1 0,0 0 0,10 0 0,8-1 0,0 1 0,0 1 0,0 2 0,0 0 0,-1 2 0,1 1 0,30 8 0,-16 0 0,-1 2 0,0 2 0,63 34 0,-53-23-682,67 25-1,-68-35-6143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3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24575,'0'-10'0,"9"-2"0,12 5 0,12 13 0,10 15 0,10 13 0,7 5 0,-4 5 0,-1 4 0,-1 4 0,-9-3 0,0-9 0,-6 1 0,-6-5 0,-8-1 0,1-5 0,4-3 0,-2-7-8191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3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 24575,'-4'0'0,"-2"4"0,-14 3 0,-12 12 0,-10 14 0,-3 4 0,-3 7 0,-2 3 0,-2 4 0,-1-2 0,4 4 0,0 2 0,1 2 0,7-10-8191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3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24575,'9'0'0,"8"0"0,14 0 0,12-9 0,12-3 0,1 1 0,0 1 0,-9 4-8191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24575,'0'-3'0,"0"0"0,1 0 0,-1 0 0,1 0 0,0 0 0,0 0 0,0 0 0,0 0 0,0 0 0,1 1 0,-1-1 0,1 0 0,0 1 0,0-1 0,0 1 0,0 0 0,0 0 0,1 0 0,-1 0 0,1 0 0,-1 0 0,1 0 0,0 1 0,-1-1 0,1 1 0,0 0 0,0 0 0,0 0 0,5-1 0,10-2 0,-1 1 0,1 1 0,34-1 0,-48 3 0,11 0 0,0 0 0,0 1 0,0 1 0,0 1 0,0 0 0,-1 0 0,1 2 0,-1 0 0,0 0 0,23 14 0,-31-15 0,0-1 0,0 1 0,0 1 0,-1-1 0,0 1 0,0 0 0,0 0 0,-1 0 0,1 1 0,-1 0 0,-1 0 0,1 0 0,-1 0 0,0 0 0,0 1 0,-1-1 0,0 1 0,0 0 0,0 0 0,-1-1 0,0 1 0,0 0 0,-1 0 0,0 0 0,-1 10 0,-1-8 0,0-1 0,-1 0 0,1 0 0,-2 0 0,1 0 0,-1 0 0,0-1 0,-1 1 0,0-1 0,0 0 0,0-1 0,-1 1 0,0-1 0,0 0 0,-12 8 0,6-5 0,0 0 0,-1-1 0,0-1 0,0 0 0,-1 0 0,0-1 0,0-1 0,-16 3 0,25-6 0,-1-1 0,1 0 0,0-1 0,0 1 0,0-1 0,0 0 0,-1 0 0,1-1 0,-6-1 0,11 2 0,1 0 0,-1 0 0,0 0 0,0 0 0,0 0 0,0 0 0,0 0 0,0 0 0,1 0 0,-1 0 0,0 0 0,0 0 0,0 0 0,0 0 0,0-1 0,0 1 0,0 0 0,1 0 0,-1 0 0,0 0 0,0 0 0,0 0 0,0 0 0,0-1 0,0 1 0,0 0 0,0 0 0,0 0 0,0 0 0,0 0 0,0 0 0,0-1 0,0 1 0,0 0 0,0 0 0,0 0 0,0 0 0,0 0 0,0-1 0,0 1 0,0 0 0,0 0 0,0 0 0,0 0 0,0 0 0,0 0 0,0-1 0,0 1 0,0 0 0,0 0 0,-1 0 0,1 0 0,0 0 0,0 0 0,0 0 0,0-1 0,0 1 0,0 0 0,0 0 0,-1 0 0,1 0 0,0 0 0,0 0 0,0 0 0,0 0 0,0 0 0,-1 0 0,1 0 0,0 0 0,12-5 0,6 1 0,0 0 0,0 1 0,0 1 0,1 1 0,-1 1 0,23 1 0,-30 0 0,-1 1 0,0 0 0,0 0 0,0 1 0,0 0 0,0 1 0,-1 0 0,1 0 0,-1 1 0,0 1 0,0-1 0,12 12 0,-8-4 0,0 1 0,-1 1 0,0 0 0,-2 0 0,0 1 0,0 1 0,-2 0 0,0 0 0,-1 0 0,7 27 0,-7-19 0,-2 0 0,-1 0 0,0 0 0,-2 1 0,-1-1 0,-1 1 0,-5 31 0,3-47 0,0-1 0,-1 1 0,0-1 0,-1 0 0,0 0 0,-1 0 0,1 0 0,-2-1 0,1 0 0,-1 0 0,0 0 0,-1-1 0,-9 9 0,-4 2 0,-1-1 0,0-1 0,-40 22 0,45-30-80,0 0 0,-1 0-1,1-2 1,-1 0 0,0-1-1,-1-1 1,1 0 0,-1-2-1,0 0 1,0-1 0,0 0 0,0-2-1,0 0 1,1-1 0,-1-1-1,-21-5 1,6-6-6746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24575,'-5'9'0,"-2"12"0,-8 8 0,-15 11 0,-13 10 0,-12-5 0,3 0 0,2-9 0,8-9-8191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24575,'9'0'0,"3"5"0,9 10 0,0 12 0,11 11 0,9 3 0,7 4 0,0 4 0,0 2 0,2 2 0,-8-4 0,3-9 0,-6 1 0,-5-5 0,-9-6 0,1-6 0,1-9 0,-5-6-8191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29 24575,'0'-9'0,"-4"-3"0,-16 5 0,-22 22 0,-5 18 0,-12 12 0,-5 8 0,7-1 0,1 1 0,9-1 0,-1-8 0,8-3 0,6-8 0,9-1 0,-1 4 0,4 0 0,6-6-8191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24575,'-5'-1'0,"4"1"0,1 0 0,0-1 0,0 1 0,0 0 0,-1 0 0,1 0 0,0 0 0,0 0 0,0 0 0,-1 0 0,1 0 0,0 0 0,0-1 0,-1 1 0,1 0 0,0 0 0,0 0 0,-1 0 0,1 0 0,0 1 0,0-1 0,-1 0 0,1 0 0,0 0 0,0 0 0,-1 0 0,1 0 0,0 0 0,0 0 0,0 0 0,-1 1 0,1-1 0,0 0 0,0 0 0,0 0 0,0 0 0,-1 1 0,1-1 0,0 0 0,0 0 0,0 0 0,0 1 0,0-1 0,0 0 0,0 0 0,-1 1 0,1-1 0,0 0 0,0 0 0,0 1 0,0-1 0,0 0 0,0 0 0,0 1 0,0-1 0,0 0 0,0 0 0,0 1 0,1-1 0,-1 0 0,0 0 0,0 0 0,0 1 0,0-1 0,1 6 0,1-1 0,-1 1 0,1-1 0,0 1 0,0-1 0,1 0 0,0 0 0,0 0 0,4 6 0,39 44 0,-32-39 0,93 92 0,-39-43 0,-63-60 0,-1-1 0,1 1 0,-1 0 0,0 0 0,-1 0 0,1 1 0,-1-1 0,0 1 0,-1-1 0,1 1 0,-1 0 0,2 12 0,-3-14 0,-1 0 0,0 1 0,-1-1 0,1 0 0,-1 0 0,0 0 0,0 0 0,0 0 0,0 0 0,-1 0 0,0 0 0,1 0 0,-2-1 0,1 1 0,0 0 0,-1-1 0,1 0 0,-1 0 0,0 0 0,-4 3 0,-15 13 0,-2 0 0,0-2 0,-52 26 0,52-30 0,0 1 0,0 1 0,2 0 0,-28 26 0,46-38-227,1 1-1,0 0 1,-1 1-1,1-1 1,-4 9-1,-1 14-6598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115 135 24575,'-3'1'0,"-1"-1"0,0 1 0,1-1 0,-1 1 0,1 0 0,-1 0 0,1 1 0,-1-1 0,1 1 0,0-1 0,0 1 0,0 0 0,0 1 0,0-1 0,0 0 0,0 1 0,1-1 0,-1 1 0,1 0 0,0 0 0,0 0 0,0 0 0,0 0 0,-1 4 0,-3 5 0,2 0 0,-1 0 0,2 0 0,-1 0 0,-1 20 0,-8 83 0,12-98 0,1 0 0,1 0 0,0-1 0,7 31 0,-7-43 0,0 0 0,1 0 0,0 0 0,-1 0 0,1-1 0,1 1 0,-1-1 0,0 1 0,1-1 0,0 0 0,0 0 0,0 0 0,0-1 0,0 1 0,0-1 0,1 1 0,0-1 0,-1 0 0,1 0 0,0-1 0,0 1 0,0-1 0,0 0 0,0 0 0,0 0 0,4 0 0,13 1 0,0-1 0,1 0 0,41-6 0,-27 2 0,-23 3 0,0-1 0,1-1 0,-1 0 0,-1-1 0,1-1 0,0 0 0,-1 0 0,21-11 0,-25 10 0,0 0 0,-1-1 0,1 0 0,-1 0 0,-1-1 0,1 0 0,-1 0 0,0 0 0,-1-1 0,0 0 0,0 0 0,-1 0 0,5-12 0,-2 4 0,-2 0 0,0 0 0,-1 0 0,-1-1 0,0 0 0,-1 1 0,-1-1 0,0 0 0,-3-24 0,0 28 0,0-1 0,-1 1 0,0 0 0,-1 0 0,-1 0 0,0 0 0,0 0 0,-1 1 0,-1 0 0,0 1 0,-1-1 0,-11-11 0,13 16 9,0 1 1,-1 1-1,0-1 0,0 1 0,0 0 1,-1 1-1,1 0 0,-1 0 0,0 0 0,-1 1 1,1 1-1,-17-4 0,12 4-195,0 0 1,-1 1-1,1 0 0,0 1 1,0 1-1,-1 0 1,-21 6-1,-20 9-6640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24575,'14'0'0,"-1"1"0,0 1 0,0 0 0,0 0 0,0 1 0,0 1 0,0 0 0,-1 1 0,0 0 0,20 12 0,-18-7 0,0 0 0,0 1 0,0 0 0,-2 2 0,1-1 0,-2 1 0,16 22 0,-13-13 0,0 1 0,-2 1 0,0 0 0,-2 1 0,0 0 0,-2 0 0,-1 1 0,-1 0 0,-1 1 0,2 42 0,-7 96 0,-1-145 0,-1 0 0,-1 0 0,0 0 0,-2-1 0,-1 1 0,-7 18 0,7-28-76,0 1 1,-1-2-1,0 1 0,0-1 0,-1 0 0,0 0 0,-13 9 0,11-8-682,-15 13-6068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24575,'0'21'0,"0"1"0,-2-1 0,0 0 0,-2 1 0,0-1 0,-1-1 0,-2 1 0,0-1 0,0 0 0,-2 0 0,-1-1 0,0 0 0,-20 25 0,30-44 0,-19 25 0,-38 37 0,51-57 0,0 1 0,-1-1 0,0 0 0,0 0 0,0-1 0,0 0 0,-1 0 0,1 0 0,-1-1 0,0-1 0,-12 3 0,18-4 0,-1-1 0,1 1 0,-1-1 0,1 0 0,-1 0 0,0 0 0,1 0 0,-1-1 0,1 1 0,-1-1 0,1 0 0,0 1 0,-1-1 0,1 0 0,0 0 0,-1-1 0,1 1 0,0 0 0,0-1 0,0 1 0,-4-4 0,4 1 0,-1 0 0,0 0 0,1 0 0,0 0 0,0-1 0,0 1 0,0-1 0,1 1 0,0-1 0,0 1 0,-1-6 0,1-5 0,0 0 0,1 0 0,0 1 0,1-1 0,1 0 0,6-25 0,-5 33 0,-1 0 0,1 0 0,1 0 0,-1 1 0,1 0 0,0 0 0,0 0 0,1 0 0,-1 0 0,2 1 0,-1 0 0,0 0 0,1 0 0,0 1 0,0 0 0,0 0 0,1 0 0,-1 1 0,1 0 0,0 0 0,0 1 0,0 0 0,0 0 0,0 1 0,0-1 0,1 2 0,-1-1 0,0 1 0,1 0 0,-1 0 0,0 1 0,0 0 0,1 1 0,-1-1 0,0 1 0,0 1 0,0-1 0,-1 1 0,1 0 0,0 1 0,-1 0 0,0 0 0,0 0 0,8 8 0,-1 2-3,-1 1 0,-1 1 0,0 0 0,-1 0 0,0 1-1,-2 0 1,7 20 0,13 23-1337,-7-22-5486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24575,'13'-1'0,"0"1"0,-1 1 0,1 0 0,0 1 0,-1 0 0,1 1 0,-1 0 0,0 1 0,0 0 0,0 1 0,-1 1 0,1 0 0,-1 0 0,-1 1 0,1 0 0,13 13 0,4 7 0,-1 1 0,-1 1 0,-2 2 0,-1 0 0,-1 2 0,-2 0 0,-1 1 0,21 53 0,-25-45 0,0 1 0,-3 0 0,-2 1 0,-2 0 0,-1 0 0,-3 1 0,-1 50 0,-3-77-80,-2 0 0,0 0-1,-1 0 1,-1 0 0,-1 0-1,0-1 1,-1 0 0,-1 0-1,-1 0 1,0-1 0,-1-1 0,-1 1-1,0-1 1,-1-1 0,-1 0-1,-18 18 1,5-13-6746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24575,'19'220'0,"-15"-192"0,19 84 0,-16-83 0,0 0 0,-2 1 0,2 38 0,-16-110 0,-1-104 0,11-180 0,4 294 0,-5 32 0,0-1 0,0 1 0,0-1 0,0 1 0,0-1 0,0 1 0,0 0 0,0-1 0,0 1 0,1-1 0,-1 1 0,0 0 0,0-1 0,0 1 0,1 0 0,-1-1 0,0 1 0,1 0 0,-1-1 0,0 1 0,1 0 0,-1-1 0,0 1 0,1 0 0,-1 0 0,0 0 0,1-1 0,-1 1 0,1 0 0,-1 0 0,0 0 0,1 0 0,-1 0 0,1 0 0,-1 0 0,1 0 0,-1 0 0,0 0 0,1 0 0,-1 0 0,1 0 0,-1 0 0,1 0 0,-1 0 0,0 0 0,1 1 0,-1-1 0,1 0 0,-1 0 0,0 1 0,1-1 0,-1 0 0,0 0 0,1 1 0,-1-1 0,0 0 0,1 1 0,-1-1 0,0 0 0,0 1 0,0-1 0,1 1 0,-1 0 0,19 26 0,-3 2 0,15 41 0,-17-36 0,19 31 0,-4-16 0,3-2 0,2-2 0,40 43 0,-65-79 0,0-1 0,1 0 0,0 0 0,1-1 0,-1 0 0,1 0 0,1-2 0,-1 1 0,1-1 0,0-1 0,22 5 0,-25-7 0,0 0 0,0-1 0,1 0 0,-1 0 0,0-1 0,0-1 0,1 0 0,-1 0 0,0 0 0,0-1 0,0-1 0,0 1 0,0-2 0,-1 1 0,1-1 0,13-9 0,-16 8 0,-1 0 0,0-1 0,0 1 0,0-1 0,0 0 0,-1-1 0,0 1 0,-1-1 0,1 0 0,-1 0 0,-1 0 0,1 0 0,-1 0 0,0-1 0,-1 1 0,0-1 0,1-11 0,-1-5 0,0-1 0,-2 1 0,-1 0 0,-6-30 0,3 28 24,-2 1 0,-1 0 0,-1 0 0,-14-26 0,-55-87-1509,65 116-5341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142 416 24575,'0'0'0,"0"-1"0,0 1 0,0-1 0,0 1 0,0-1 0,-1 1 0,1-1 0,0 1 0,0-1 0,0 1 0,0-1 0,-1 1 0,1 0 0,0-1 0,0 1 0,-1-1 0,1 1 0,0 0 0,-1-1 0,1 1 0,0 0 0,-1-1 0,1 1 0,-1 0 0,1 0 0,0-1 0,-1 1 0,1 0 0,-1 0 0,1 0 0,-1 0 0,1-1 0,-1 1 0,1 0 0,-1 0 0,1 0 0,-1 0 0,1 0 0,-1 0 0,1 0 0,-1 0 0,1 1 0,-1-1 0,1 0 0,0 0 0,-1 0 0,1 0 0,-1 1 0,1-1 0,-1 0 0,0 1 0,-1 0 0,-1 0 0,1 0 0,-1 1 0,1-1 0,0 1 0,0-1 0,-1 1 0,-2 3 0,-2 5 0,1 1 0,-1 0 0,2-1 0,0 2 0,0-1 0,1 1 0,1-1 0,-1 1 0,-1 17 0,3-13 0,0 0 0,2-1 0,0 1 0,0 0 0,1-1 0,1 1 0,4 15 0,-4-23 0,1-1 0,0 0 0,0 1 0,1-1 0,0-1 0,0 1 0,0 0 0,1-1 0,0 0 0,0 0 0,1-1 0,0 1 0,0-1 0,0 0 0,0-1 0,1 1 0,10 4 0,-13-7 0,1 0 0,0 0 0,1 0 0,-1 0 0,0-1 0,0 0 0,1 0 0,-1 0 0,0-1 0,1 0 0,-1 0 0,1 0 0,-1-1 0,0 0 0,1 0 0,-1 0 0,0 0 0,0-1 0,0 0 0,0 0 0,0 0 0,0-1 0,0 0 0,-1 0 0,9-7 0,-9 7 0,0-1 0,-1 0 0,1 0 0,-1 0 0,1-1 0,-1 1 0,-1-1 0,1 0 0,-1 0 0,0 0 0,0 0 0,0 0 0,0 0 0,-1-1 0,1-7 0,-2 4 0,0 1 0,0-1 0,-1 0 0,0 1 0,0-1 0,-1 1 0,0-1 0,-7-15 0,-1 3 0,0 0 0,-2 1 0,-1 0 0,0 1 0,-1 0 0,-22-21 0,-44-32 0,1 2 0,74 64 0,0 0 0,0-1 0,0 1 0,1-1 0,0 0 0,1 0 0,-1 0 0,1-1 0,1 1 0,-1-1 0,1 0 0,1 0 0,-1 1 0,1-1 0,1 0 0,0-14 0,0 16 0,1 0 0,0 1 0,0-1 0,0 0 0,1 0 0,0 1 0,0-1 0,1 1 0,-1-1 0,1 1 0,0 0 0,0 0 0,1 0 0,0 1 0,0-1 0,0 1 0,0 0 0,1 0 0,-1 0 0,1 0 0,0 1 0,9-5 0,13-4 40,0 0 0,46-12 0,-64 21-164,0 1 0,1 0 1,-1 1-1,1 0 0,0 0 0,-1 1 1,1 0-1,-1 1 0,1 0 0,0 1 1,16 4-1,2 8-6702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42 24575,'-6'0'0,"1"0"0,0 0 0,0 0 0,0 1 0,0 0 0,0 0 0,0 0 0,0 1 0,0-1 0,1 1 0,-9 4 0,10-3 0,0-1 0,1 1 0,-1 0 0,1 0 0,-1 0 0,1 0 0,0 0 0,0 0 0,0 0 0,0 1 0,1-1 0,-1 1 0,1 0 0,0-1 0,0 1 0,0 4 0,-3 15 0,0-1 0,2 0 0,1 28 0,1-40 0,1 0 0,0 0 0,0 1 0,1-1 0,1 0 0,-1 0 0,2-1 0,-1 1 0,8 12 0,-8-18 0,0 0 0,1 0 0,0 0 0,-1 0 0,2 0 0,-1-1 0,0 0 0,1 0 0,-1 0 0,1 0 0,0-1 0,0 0 0,0 0 0,0 0 0,1 0 0,-1-1 0,0 0 0,1 0 0,6 0 0,4 0 0,0-1 0,1 0 0,-1-1 0,0-1 0,18-4 0,-24 3 0,-1 1 0,1-2 0,-1 1 0,0-1 0,-1-1 0,1 1 0,-1-2 0,0 1 0,0-1 0,0 0 0,-1-1 0,0 1 0,0-2 0,-1 1 0,6-9 0,-8 10 0,0 0 0,-1 0 0,1 0 0,-1-1 0,-1 1 0,1-1 0,-1 0 0,0 0 0,-1 0 0,1 0 0,-2 0 0,1 0 0,-1 0 0,0 0 0,0 0 0,-1 0 0,0-1 0,0 1 0,0 0 0,-6-12 0,3 9 9,-1 1 1,0-1-1,0 1 0,-1 1 0,-1-1 1,1 1-1,-1 0 0,-1 0 0,0 1 0,0 0 1,0 1-1,-10-7 0,11 9-96,1 0-1,-1 0 1,0 1 0,-1 0-1,1 0 1,0 1 0,-1 0-1,1 0 1,-1 1-1,0 0 1,1 0 0,-1 0-1,0 1 1,0 1 0,0-1-1,-13 4 1,-16 9-6739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24575,'0'-2'0,"0"0"0,0 0 0,0 0 0,0-1 0,0 1 0,0 0 0,0 0 0,1 0 0,-1 0 0,1 0 0,0 0 0,-1 0 0,1 1 0,0-1 0,0 0 0,0 0 0,3-3 0,-4 5 0,1 0 0,-1 0 0,1-1 0,-1 1 0,1 0 0,0 0 0,-1 0 0,1 0 0,-1 0 0,1 0 0,-1 0 0,1 0 0,0 0 0,-1 0 0,1 0 0,-1 0 0,1 0 0,-1 0 0,1 1 0,0-1 0,-1 0 0,1 1 0,18 14 0,-11-5 0,-1 1 0,-1-1 0,1 1 0,-2 0 0,0 0 0,0 1 0,6 23 0,4 11 0,3 7 0,6 15 0,-24-68 0,0 0 0,0 0 0,0 1 0,0-1 0,0 0 0,0 0 0,1 1 0,-1-1 0,0 0 0,0 0 0,0 1 0,0-1 0,0 0 0,1 0 0,-1 0 0,0 1 0,0-1 0,0 0 0,1 0 0,-1 0 0,0 0 0,0 1 0,1-1 0,-1 0 0,0 0 0,0 0 0,1 0 0,-1 0 0,0 0 0,0 0 0,1 0 0,-1 0 0,0 0 0,0 0 0,1 0 0,-1 0 0,0 0 0,0 0 0,1 0 0,-1 0 0,0 0 0,0 0 0,1 0 0,-1 0 0,0-1 0,0 1 0,1 0 0,-1 0 0,0 0 0,1-1 0,7-11 0,-7 11 0,11-24 0,16-44 0,-20 45 0,2 0 0,20-36 0,-22 46 0,2 1 0,-1 0 0,2 1 0,-1 0 0,2 1 0,-1 0 0,2 0 0,-1 1 0,16-9 0,-23 17 0,-1-1 0,0 1 0,1 0 0,0 0 0,-1 0 0,1 1 0,0-1 0,0 1 0,0 0 0,-1 1 0,1-1 0,0 1 0,0 0 0,0 0 0,0 1 0,0-1 0,0 1 0,0 0 0,0 1 0,0-1 0,-1 1 0,1 0 0,-1 0 0,1 0 0,-1 1 0,0-1 0,0 1 0,0 0 0,0 1 0,0-1 0,-1 0 0,7 9 0,1 2 0,0 1 0,-1 1 0,-1 0 0,13 31 0,22 76 0,-14-37 0,-24-68-95,3 5 171,0 0 0,16 27-1,-20-42-225,0-1 1,0 1-1,1-1 0,0-1 1,0 1-1,0-1 0,1 0 0,0 0 1,14 7-1,29 13-6676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 24575,'-17'0'0,"-77"3"0,84-1 0,0-1 0,0 2 0,0-1 0,0 1 0,1 1 0,-1 0 0,-10 6 0,-3 4 0,1 1 0,1 2 0,0 0 0,2 1 0,-1 1 0,2 0 0,1 2 0,0 0 0,-14 25 0,19-26 0,1 0 0,1 0 0,1 1 0,0 1 0,2-1 0,0 1 0,2 0 0,0 1 0,2-1 0,0 1 0,1 25 0,3-37 0,0 0 0,1 0 0,0 1 0,1-1 0,0 0 0,1-1 0,1 1 0,-1-1 0,1 0 0,1 0 0,0 0 0,1-1 0,-1 0 0,2 0 0,-1 0 0,1-1 0,1 0 0,-1-1 0,14 9 0,-10-8 0,1 0 0,0 0 0,1-1 0,-1-1 0,1 0 0,1-1 0,-1 0 0,1-1 0,0-1 0,0-1 0,0 0 0,0 0 0,0-2 0,17-1 0,-25 0 0,0 0 0,0 0 0,-1-1 0,1 0 0,-1 0 0,1-1 0,-1 0 0,0 0 0,0-1 0,0 1 0,-1-1 0,1 0 0,-1-1 0,0 1 0,0-1 0,0 0 0,-1-1 0,0 1 0,0-1 0,0 0 0,-1 0 0,0 0 0,5-12 0,-4 8 0,-1 0 0,-1 0 0,1 0 0,-1 0 0,-1 0 0,0-1 0,-1 1 0,0 0 0,0-1 0,-1 1 0,0 0 0,-1-1 0,0 1 0,-1 0 0,-5-14 0,5 19 0,0-1 0,-1 1 0,1 0 0,-1 0 0,0 0 0,0 1 0,-1-1 0,1 1 0,-1 0 0,0 0 0,0 1 0,0-1 0,-1 1 0,1 0 0,-1 1 0,1-1 0,-1 1 0,-12-3 0,1 2 0,-1-1 0,1 2 0,-1 1 0,0 0 0,-25 2 0,33 0-136,0 0-1,0 1 1,0 0-1,1 0 1,-1 1-1,1 1 1,-1-1-1,1 1 0,-17 11 1,-15 17-6690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 24575,'0'0'0,"0"0"0,0-1 0,0 1 0,0 0 0,0 0 0,1 0 0,-1 0 0,0-1 0,0 1 0,0 0 0,0 0 0,0 0 0,0-1 0,0 1 0,0 0 0,0 0 0,0 0 0,-1 0 0,1-1 0,0 1 0,0 0 0,0 0 0,0 0 0,0 0 0,0-1 0,0 1 0,0 0 0,0 0 0,-1 0 0,1 0 0,0 0 0,0-1 0,0 1 0,0 0 0,0 0 0,-1 0 0,1 0 0,0 0 0,0 0 0,0 0 0,-1 0 0,1 0 0,0 0 0,0 0 0,0 0 0,0 0 0,-1 0 0,1 0 0,0 0 0,0 0 0,0 0 0,-1 0 0,1 0 0,0 0 0,-12 10 0,-8 18 0,14-17 0,2-1 0,-1 1 0,1 0 0,1 0 0,0 0 0,1 0 0,0 0 0,0 1 0,1-1 0,1 1 0,0-1 0,0 1 0,5 22 0,-3-25 0,1-1 0,0 1 0,0-1 0,1 1 0,0-1 0,0 0 0,1 0 0,0-1 0,0 0 0,1 1 0,0-2 0,0 1 0,1-1 0,0 0 0,0 0 0,0-1 0,1 0 0,9 5 0,-4-4 0,-1-1 0,1 0 0,0-1 0,0 0 0,0-1 0,23 3 0,0-4 0,46-2 0,-75 0-5,0 0 0,0-1-1,0 0 1,-1-1-1,1 0 1,0 0 0,-1 0-1,1-1 1,-1 0 0,0 0-1,0 0 1,0-1 0,0 0-1,6-5 1,-5 2 25,0 0 0,-1-1 0,1 0 0,-1 0 0,-1 0 0,0-1 0,0 1 0,0-1 0,3-12 0,-3 7-126,-1 0 0,0-1 0,-1 1 0,0-1 0,-2 0 0,0 1-1,0-1 1,-1 0 0,-1 0 0,-1 0 0,0 1 0,0-1 0,-8-22 0,-2 9-6720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24575,'7'1'0,"0"0"0,-1 0 0,1 0 0,-1 1 0,1 0 0,-1 0 0,0 1 0,1 0 0,-1 0 0,-1 0 0,1 1 0,0 0 0,-1 0 0,0 0 0,0 1 0,0 0 0,5 7 0,3 3 0,-2 0 0,0 1 0,-1 1 0,15 30 0,3 29 0,5 10 0,-29-78 0,0 0 0,1 1 0,-1-2 0,2 1 0,-1 0 0,1-1 0,8 7 0,-13-13 0,0 0 0,0 0 0,0 0 0,0-1 0,0 1 0,0 0 0,0 0 0,1-1 0,-1 1 0,0-1 0,1 1 0,-1-1 0,0 1 0,1-1 0,-1 0 0,0 0 0,1 0 0,-1 0 0,1 0 0,-1 0 0,0 0 0,1 0 0,-1 0 0,0-1 0,1 1 0,-1 0 0,0-1 0,1 1 0,-1-1 0,0 0 0,0 1 0,1-1 0,-1 0 0,0 0 0,0 0 0,0 0 0,0 0 0,0 0 0,0 0 0,0 0 0,-1 0 0,1 0 0,1-2 0,3-6 0,0 0 0,0 0 0,-1 0 0,5-17 0,0-7 0,-2-1 0,-1 0 0,-2 0 0,1-44 0,3-34 0,4 61-1365,6 13-5461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 24575,'-1'0'0,"-1"0"0,0 1 0,1-1 0,-1 1 0,0-1 0,1 1 0,-1 0 0,1 0 0,-1-1 0,1 1 0,-1 0 0,1 0 0,0 0 0,0 1 0,-1-1 0,1 0 0,0 0 0,-1 2 0,-19 31 0,16-24 0,-6 7 0,0 2 0,2-1 0,0 2 0,2-1 0,-10 35 0,16-46 0,0-1 0,0 0 0,0 0 0,1 1 0,0-1 0,1 1 0,0-1 0,0 0 0,0 0 0,1 0 0,0 1 0,0-2 0,1 1 0,0 0 0,0 0 0,1-1 0,0 0 0,0 0 0,9 11 0,-5-9 0,1 0 0,0-1 0,1 0 0,-1 0 0,2-1 0,-1 0 0,0-1 0,1 0 0,0-1 0,0 0 0,1-1 0,-1 0 0,0-1 0,24 2 0,-25-2 0,1-2 0,0 1 0,-1-2 0,1 1 0,-1-1 0,1-1 0,-1 0 0,1-1 0,-1 0 0,0 0 0,0-1 0,0 0 0,-1-1 0,1 0 0,-1 0 0,13-11 0,-14 7 0,-1 1 0,0-1 0,0 0 0,-1-1 0,0 0 0,0 0 0,-1 0 0,-1-1 0,0 0 0,0 1 0,3-19 0,-5 17 0,0-1 0,0 0 0,-1 1 0,-1-1 0,0 0 0,-1 0 0,0 1 0,-1-1 0,0 1 0,-6-16 0,5 21 0,0 0 0,-1 0 0,0 1 0,-1-1 0,1 1 0,-1 0 0,0 1 0,-1-1 0,1 1 0,-1 0 0,0 1 0,-1-1 0,1 1 0,-1 0 0,0 1 0,-13-6 0,13 6 0,-1 0 0,0 0 0,0 1 0,0 0 0,0 1 0,0 0 0,0 0 0,-1 1 0,1 0 0,0 0 0,0 1 0,-1 0 0,1 0 0,0 1 0,-10 3 0,9 0 9,0 0 1,0 1-1,1 0 0,0 0 0,0 1 1,0-1-1,1 2 0,0-1 0,0 1 0,1 1 1,0-1-1,-6 13 0,1-2-306,2 1 0,0 0 0,1 1 0,-9 36 0,9-14-6529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 24575,'0'1'0,"0"-1"0,-1 1 0,1 0 0,0 0 0,0-1 0,-1 1 0,1 0 0,0-1 0,-1 1 0,1 0 0,-1-1 0,1 1 0,-1-1 0,1 1 0,-1-1 0,1 1 0,-1-1 0,0 1 0,1-1 0,-1 0 0,-1 1 0,-5 4 0,-325 250 0,131-104 0,192-145 0,1 1 0,0 0 0,1 0 0,0 0 0,-12 16 0,18-21 0,0 0 0,0-1 0,0 1 0,0 0 0,0 0 0,0 0 0,1 0 0,-1 0 0,1 0 0,-1 0 0,1 0 0,0 0 0,0 0 0,0 0 0,0 0 0,0 0 0,0 0 0,0 0 0,1 0 0,-1 0 0,1 0 0,0 0 0,-1 0 0,1-1 0,0 1 0,0 0 0,0 0 0,0-1 0,1 1 0,-1 0 0,0-1 0,1 1 0,-1-1 0,1 0 0,-1 1 0,3 0 0,17 11 0,1-1 0,0-1 0,1-1 0,0-1 0,1 0 0,29 5 0,-12-2 0,402 115-1365,-377-107-5461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9 0,0 16 0,0 3 0,0 5 0,9 2 0,3-2 0,4-2 0,9 2 0,0-5 0,-4-8-8191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24575,'0'-9'0,"0"1"0,0 7 0,9 13 0,8 13 0,0 3-8191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87 24575,'0'25'0,"0"0"0,2 1 0,1-1 0,10 44 0,-10-60 0,0 0 0,1-1 0,0 1 0,0-1 0,0 0 0,1 0 0,1-1 0,-1 1 0,1-1 0,0-1 0,1 1 0,0-1 0,0 0 0,0 0 0,0-1 0,12 6 0,-12-7 0,0 0 0,1-1 0,-1 0 0,1 0 0,0-1 0,0 0 0,-1 0 0,1-1 0,1 0 0,-1-1 0,0 1 0,0-2 0,0 1 0,0-1 0,0 0 0,0-1 0,0 1 0,0-2 0,-1 1 0,1-1 0,-1 0 0,1-1 0,-1 0 0,0 0 0,-1 0 0,1-1 0,-1 0 0,0 0 0,0-1 0,0 0 0,-1 0 0,0 0 0,0-1 0,0 1 0,-1-1 0,0 0 0,0-1 0,-1 1 0,0 0 0,0-1 0,-1 0 0,0 0 0,0 0 0,-1 0 0,0 0 0,0-13 0,-2 12 0,0 0 0,-1 0 0,1 0 0,-2 1 0,1-1 0,-1 0 0,0 1 0,-1 0 0,0 0 0,0 0 0,-1 0 0,0 1 0,-1 0 0,1 0 0,-1 0 0,0 0 0,-1 1 0,0 0 0,0 1 0,0-1 0,-1 1 0,-13-6 0,5 3 0,0 1 0,0 1 0,0 0 0,0 1 0,-1 1 0,0 1 0,0 0 0,0 2 0,0-1 0,0 2 0,-18 2 0,27-2 0,0 2 0,0-1 0,0 1 0,1 0 0,-1 0 0,1 1 0,-1 0 0,1 0 0,0 1 0,0 0 0,1 0 0,-1 1 0,1 0 0,0 0 0,0 0 0,1 1 0,-1 0 0,1 0 0,1 0 0,-1 1 0,1-1 0,0 1 0,0 0 0,1 0 0,0 1 0,0-1 0,-2 12 0,-2 13 0,2 1 0,1-1 0,1 0 0,2 1 0,3 42 0,0-10 0,-2-16 0,3 1 0,1-1 0,21 92 0,-2-58 0,-13-38 0,25 60 0,-34-101-105,1 0 0,0 0 0,1 0 0,-1 0 0,1 0 0,0-1 0,0 1 0,0-1 0,0 0 0,0 0 0,1 0 0,6 4 0,17 7-6721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24575,'24'0'0,"184"-4"0,-164 0 0,0-1 0,71-19 0,-107 22 0,4-1 0,0 0 0,-1-1 0,1-1 0,10-5 0,-22 10 0,1 0 0,-1 0 0,0 0 0,0 0 0,1 0 0,-1 0 0,0 0 0,0-1 0,1 1 0,-1 0 0,0 0 0,0 0 0,0 0 0,1 0 0,-1 0 0,0 0 0,0-1 0,0 1 0,1 0 0,-1 0 0,0 0 0,0 0 0,0-1 0,0 1 0,0 0 0,1 0 0,-1 0 0,0-1 0,0 1 0,0 0 0,0 0 0,0-1 0,0 1 0,0 0 0,0 0 0,0-1 0,0 1 0,0 0 0,0 0 0,0-1 0,0 1 0,0 0 0,0 0 0,0 0 0,0-1 0,0 1 0,0 0 0,0 0 0,0-1 0,-1 1 0,1 0 0,0 0 0,0 0 0,0-1 0,0 1 0,-1 0 0,1 0 0,-14-2 0,10 3 0,0 0 0,0 0 0,-1 1 0,1 0 0,1 0 0,-1 0 0,0 0 0,0 1 0,1-1 0,-1 1 0,1 0 0,0 0 0,0 0 0,0 0 0,-4 7 0,0 0 0,1 0 0,0 0 0,0 0 0,1 1 0,-4 11 0,1 6 0,2 0 0,0 1 0,2 0 0,1 0 0,1 0 0,4 45 0,-2-65 7,1 0 0,1-1 0,0 1 0,0 0 0,1-1 1,0 1-1,0-1 0,1 0 0,0 0 0,0 0 0,1 0 0,0-1 0,1 0 0,-1 0 0,1 0 0,8 6 0,-5-5-131,1-1 0,0 0 1,1-1-1,-1 0 0,1 0 0,0-1 1,0 0-1,1-1 0,0-1 0,-1 0 1,16 2-1,12-1-6702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24575,'13'36'0,"1"-1"0,2-1 0,30 48 0,-45-81 0,0 1 0,0-1 0,0 0 0,0 1 0,0-1 0,0 0 0,0 0 0,0 0 0,1 0 0,-1 0 0,1 0 0,-1 0 0,0 0 0,1 0 0,-1-1 0,1 1 0,0-1 0,-1 1 0,1-1 0,-1 1 0,1-1 0,3 0 0,-3 0 0,1-1 0,-1 0 0,0 0 0,0 1 0,0-1 0,0-1 0,1 1 0,-1 0 0,-1 0 0,1-1 0,0 1 0,0-1 0,0 1 0,1-3 0,6-8 0,0 0 0,-1 0 0,-1-1 0,7-14 0,-13 24 0,0 2 0,73-138 0,-62 119 0,1 1 0,1 0 0,1 1 0,30-28 0,-43 44 0,-1 0 0,1 0 0,1 0 0,-1 0 0,0 1 0,0-1 0,1 1 0,-1 0 0,1-1 0,-1 1 0,1 0 0,-1 0 0,1 1 0,0-1 0,-1 0 0,1 1 0,0 0 0,0 0 0,-1-1 0,1 2 0,0-1 0,0 0 0,0 0 0,-1 1 0,1 0 0,0-1 0,-1 1 0,1 0 0,-1 1 0,1-1 0,-1 0 0,1 1 0,-1-1 0,0 1 0,0-1 0,0 1 0,3 3 0,3 5 0,0 0 0,-1 0 0,0 0 0,-1 1 0,0-1 0,-1 2 0,6 15 0,51 196 0,-57-201 0,0-3-455,1 0 0,8 21 0,3-5-6371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5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24575,'-7'2'0,"-1"0"0,1 1 0,0 0 0,0 0 0,0 0 0,0 1 0,1 0 0,-1 1 0,-6 5 0,6-5 0,-4 4 0,0 0 0,1 0 0,0 1 0,0 1 0,1 0 0,1 0 0,-1 0 0,2 1 0,0 1 0,0-1 0,2 1 0,-1 0 0,1 0 0,-3 19 0,3-11 0,1 0 0,1 1 0,1-1 0,1 1 0,1 0 0,1 0 0,1-1 0,7 35 0,-7-47 0,1 0 0,1 0 0,-1-1 0,2 1 0,-1-1 0,1 1 0,0-2 0,1 1 0,-1 0 0,2-1 0,-1 0 0,1-1 0,0 1 0,0-1 0,1-1 0,0 1 0,0-1 0,0-1 0,0 1 0,15 4 0,-10-4 0,0-1 0,-1-1 0,1 1 0,0-2 0,1 0 0,-1-1 0,0 0 0,0-1 0,1 0 0,-1-1 0,0-1 0,0 0 0,0-1 0,15-5 0,-26 8 0,1-1 0,0 0 0,0 0 0,0-1 0,-1 1 0,1-1 0,-1 1 0,1-1 0,-1 0 0,0 0 0,0 0 0,1 0 0,-1 0 0,-1 0 0,1-1 0,0 1 0,0-1 0,-1 1 0,0-1 0,1 1 0,-1-1 0,0 0 0,0 0 0,0-3 0,-1 2 0,0-1 0,0 1 0,0 0 0,-1 0 0,0 0 0,0 0 0,0 0 0,0 0 0,-1 0 0,1 1 0,-1-1 0,0 0 0,0 1 0,-1-1 0,1 1 0,-6-6 0,0 0 9,-1 1-1,0-1 1,-1 2-1,0-1 1,0 1 0,0 1-1,-1 0 1,0 1-1,0 0 1,-1 0-1,1 1 1,-1 1-1,-23-5 1,24 7-102,0-1 0,1 1 1,-1 1-1,0 0 0,0 1 0,0 0 0,0 0 0,1 1 1,-1 1-1,1 0 0,-1 0 0,1 1 0,0 0 1,0 1-1,-16 10 0,-3 10-6733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24575,'-1'-2'0,"1"0"0,0 0 0,0 0 0,0-1 0,0 1 0,1 0 0,-1 0 0,0 0 0,1 0 0,0 0 0,-1 0 0,1 0 0,0 0 0,0 0 0,0 0 0,0 0 0,0 0 0,1 0 0,-1 1 0,0-1 0,1 0 0,0 1 0,-1 0 0,1-1 0,0 1 0,-1 0 0,1 0 0,0 0 0,0 0 0,0 0 0,0 0 0,0 0 0,0 1 0,0-1 0,1 1 0,-1-1 0,0 1 0,2 0 0,2 0 0,0 1 0,0 0 0,0 0 0,0 0 0,-1 0 0,1 1 0,-1 0 0,1 1 0,-1-1 0,0 1 0,0 0 0,0 0 0,7 5 0,9 13 0,0 2 0,-2 0 0,0 0 0,-1 2 0,18 34 0,-28-46 0,7 16 0,0 0 0,-2 1 0,-2 0 0,13 49 0,-19-111 0,15-51 0,-13 65 0,0 1 0,2 1 0,0-1 0,1 1 0,0 1 0,17-19 0,-18 24 0,1 0 0,0 0 0,1 1 0,0 0 0,0 1 0,0 0 0,1 1 0,26-12 0,-34 18 0,0 0 0,0 0 0,1 0 0,-1 0 0,0 0 0,1 1 0,-1 0 0,1 0 0,-1 0 0,0 1 0,1-1 0,-1 1 0,0 0 0,1 1 0,-1-1 0,0 1 0,0-1 0,0 1 0,0 0 0,0 1 0,-1-1 0,1 1 0,-1-1 0,1 1 0,-1 0 0,5 6 0,5 7 0,1 1 0,-2 1 0,-1 0 0,12 23 0,-14-24 0,8 18 0,-2 1 0,-2 1 0,-1 1 0,-2 0 0,8 56 0,-14-73 0,7 20-1365,2-11-5461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 24575,'-51'-2'0,"35"0"0,-1 2 0,1-1 0,-1 2 0,1 0 0,-1 1 0,1 1 0,-20 6 0,31-7 0,1 0 0,0 0 0,0 1 0,1-1 0,-1 1 0,0 0 0,1 0 0,0 1 0,0-1 0,0 1 0,0-1 0,0 1 0,1 0 0,-1 0 0,1 0 0,0 0 0,0 1 0,1-1 0,-2 7 0,-2 8 0,2 0 0,0 0 0,0 25 0,3-42 0,0 64 0,2 0 0,3-1 0,3 1 0,3-1 0,3-1 0,2 0 0,3-1 0,49 107 0,-57-146 0,42 109 0,-49-120 0,0 0 0,-1 1 0,-1-1 0,0 1 0,-1-1 0,0 1 0,-1 0 0,-2 14 0,1-22 0,0-1 0,-1 0 0,0 0 0,0 1 0,0-2 0,-1 1 0,0 0 0,0 0 0,0-1 0,0 1 0,-1-1 0,0 0 0,1 0 0,-2-1 0,1 1 0,0-1 0,-1 1 0,1-2 0,-1 1 0,0 0 0,0-1 0,-10 3 0,8-2 0,-1 0 0,0-1 0,0 0 0,0-1 0,0 0 0,0 0 0,-1-1 0,1 0 0,0 0 0,0-1 0,0 0 0,0 0 0,0-1 0,-13-4 0,18 4-136,1 1-1,-1-1 1,0 1-1,1-1 1,0 0-1,-1 1 1,1-1-1,0-1 0,-3-2 1,-9-21-6690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24575,'0'-9'0,"5"-4"0,10 2 0,7 1 0,10 3 0,3 3 0,6 2 0,4 1 0,-6 1-8191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97 24575,'0'-6'0,"0"0"0,0 0 0,-1 0 0,0 0 0,0 0 0,-2-8 0,2 12 0,0-1 0,-1 1 0,1 0 0,-1 0 0,1 0 0,-1 0 0,0 0 0,1 0 0,-1 0 0,0 0 0,-1 1 0,1-1 0,0 1 0,0-1 0,-1 1 0,1 0 0,-3-1 0,-3-1 0,1 1 0,0 0 0,-1 0 0,1 0 0,-1 1 0,1 1 0,-1-1 0,0 1 0,1 0 0,-1 1 0,0 0 0,1 0 0,-1 0 0,1 1 0,0 0 0,-1 1 0,1 0 0,0 0 0,0 0 0,1 1 0,-1 0 0,1 0 0,0 1 0,-10 9 0,7-6 0,0 0 0,1 1 0,1 1 0,-1-1 0,2 1 0,-1 1 0,1-1 0,1 1 0,0 0 0,0 0 0,1 1 0,1-1 0,0 1 0,0 0 0,-1 14 0,4-21 0,0 0 0,0 1 0,0-1 0,1 1 0,0-1 0,0 0 0,0 1 0,1-1 0,0 0 0,0 0 0,0 0 0,0 0 0,1-1 0,0 1 0,0 0 0,0-1 0,0 0 0,1 0 0,0 0 0,0 0 0,0-1 0,0 1 0,6 3 0,4 1 0,1 0 0,0-1 0,0-1 0,0 0 0,1-1 0,19 4 0,-35-9 0,1 0 0,0 0 0,0 0 0,0 0 0,-1 0 0,1 0 0,0 0 0,0 0 0,-1 1 0,1-1 0,0 0 0,0 0 0,-1 1 0,1-1 0,0 0 0,-1 1 0,1-1 0,0 1 0,-1-1 0,1 1 0,-1-1 0,1 1 0,0 0 0,-1-1 0,0 1 0,1 0 0,-1-1 0,1 2 0,-17 11 0,5-6 0,2 0 0,1 0 0,0 0 0,0 1 0,0-1 0,1 2 0,1-1 0,-1 1 0,1 0 0,1 0 0,-1 1 0,2 0 0,-1 0 0,1 0 0,-3 13 0,6-16 0,-1 0 0,1 0 0,0 0 0,1 1 0,0-1 0,0 0 0,0 0 0,1 0 0,0 1 0,0-1 0,1 0 0,0 0 0,0 0 0,1-1 0,0 1 0,0 0 0,1-1 0,-1 0 0,1 0 0,1 0 0,-1 0 0,8 7 0,-3-6 7,1 1 0,0-1-1,0-1 1,0 0 0,1 0-1,0-1 1,0-1-1,0 0 1,0 0 0,1-1-1,0 0 1,0-1 0,0 0-1,-1-1 1,1-1 0,1 0-1,13-2 1,-7 1-142,-1-2 0,0 0 0,0-1 0,0 0 0,-1-2 0,1 0 0,-1-1 0,-1-1 0,1 0 0,22-17 0,0-6-6691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21 24575,'0'-1'0,"0"1"0,0-1 0,-1 0 0,1 1 0,0-1 0,0 1 0,-1-1 0,1 1 0,0-1 0,-1 1 0,1-1 0,-1 1 0,1-1 0,0 1 0,-1-1 0,1 1 0,-1 0 0,1-1 0,-1 1 0,0 0 0,1 0 0,-1-1 0,1 1 0,-1 0 0,1 0 0,-2 0 0,-18-5 0,16 5 0,-9-2 0,1 0 0,-1 1 0,1 1 0,-1 0 0,1 1 0,0 1 0,-1 0 0,1 0 0,0 1 0,0 0 0,0 1 0,0 1 0,1 0 0,0 1 0,0 0 0,0 0 0,1 1 0,-14 12 0,13-9 0,1 0 0,0 1 0,0 0 0,2 0 0,-1 1 0,1 0 0,1 1 0,0 0 0,1 0 0,1 0 0,0 1 0,0 0 0,1 0 0,1 0 0,-2 25 0,3 2 0,1 1 0,3-1 0,1 1 0,14 65 0,55 158 0,-65-241 0,62 233 0,-59-220 0,-2 0 0,-1 1 0,-2 0 0,-2 0 0,-1 0 0,-3 1 0,0-1 0,-3 0 0,-10 50 0,8-64 0,-1-1 0,-1 1 0,-1-1 0,-21 39 0,28-59-38,1 0 0,-1-1 0,1 1 1,-1-1-1,0 1 0,0-1 0,0 0 0,-1 0 0,1 0 0,0 0 0,-1 0 0,1 0 0,-1-1 0,0 1 0,1-1 0,-1 0 1,0 0-1,0 0 0,0 0 0,0 0 0,0-1 0,0 1 0,0-1 0,0 0 0,0 0 0,0 0 0,0 0 0,0 0 0,0-1 1,0 0-1,0 1 0,0-1 0,0 0 0,1 0 0,-4-2 0,-15-12-6788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24575,'0'5'0,"9"10"0,3 8 0,9 8 0,0 9 0,7 7 0,-2-1 0,-1 2 0,-5 1 0,4-7 0,-2-16 0,-6-11-8191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24575,'0'5'0,"0"10"0,13 12 0,6 2-8191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24575,'1'5'0,"-1"0"0,2 0 0,-1 0 0,1-1 0,-1 1 0,1-1 0,0 1 0,4 4 0,3 9 0,66 132 0,-11-24 0,-61-119 0,1 0 0,0 1 0,0-2 0,0 1 0,1 0 0,0-1 0,0 0 0,10 8 0,-14-13 0,1 0 0,-1 0 0,1 0 0,0 0 0,-1 0 0,1 0 0,0-1 0,-1 1 0,1 0 0,0-1 0,0 0 0,0 1 0,0-1 0,-1 0 0,1 0 0,4 0 0,-4-1 0,0 0 0,1 0 0,-1 0 0,0 0 0,1 0 0,-1 0 0,0-1 0,0 1 0,0-1 0,0 1 0,0-1 0,0 0 0,-1 0 0,1 0 0,2-3 0,3-7 0,-1 1 0,0-1 0,-1 0 0,0-1 0,0 1 0,-2-1 0,1 0 0,-2 0 0,0 0 0,1-17 0,-2-2 0,-1-1 0,-1 0 0,-6-32 0,-1-6-1365,8 49-5461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 24575,'-6'0'0,"1"1"0,0 0 0,-1 0 0,1 0 0,0 0 0,0 1 0,-1 0 0,1 0 0,1 0 0,-1 1 0,0-1 0,0 1 0,1 0 0,0 1 0,-1-1 0,1 1 0,1 0 0,-1 0 0,0 0 0,1 0 0,0 0 0,0 1 0,0 0 0,1 0 0,-4 9 0,1-1 0,1-1 0,0 1 0,1 0 0,0 0 0,1 0 0,1 1 0,0-1 0,1 0 0,1 22 0,1-27 0,-1-1 0,1 0 0,0 1 0,0-1 0,1 0 0,0 0 0,1 0 0,-1-1 0,1 1 0,0-1 0,1 0 0,0 0 0,0 0 0,6 5 0,-3-4 0,0 0 0,1-1 0,0 0 0,0 0 0,0-1 0,1 0 0,0-1 0,0 0 0,16 5 0,-16-7 0,0 0 0,-1-1 0,1 0 0,0 0 0,0-1 0,0 0 0,0-1 0,-1 0 0,1 0 0,14-5 0,-18 4 0,1 0 0,-1-1 0,0 0 0,1 0 0,-2-1 0,1 1 0,0-1 0,-1 0 0,1-1 0,-1 0 0,0 0 0,-1 0 0,1 0 0,-1 0 0,6-11 0,-5 7 0,-1 0 0,1 0 0,-2-1 0,1 0 0,-1 1 0,-1-1 0,0-1 0,0 1 0,-1 0 0,0 0 0,-1-1 0,0 1 0,0 0 0,-1-1 0,-1 1 0,-3-15 0,2 17 0,0 0 0,0 0 0,-1 0 0,0 0 0,-1 1 0,1 0 0,-1 0 0,-1 0 0,1 0 0,-1 1 0,0 0 0,-1 0 0,0 1 0,1-1 0,-2 1 0,1 1 0,0 0 0,-1 0 0,-16-6 0,13 6 0,-1 1 0,0 0 0,0 0 0,0 1 0,0 1 0,-1 0 0,1 0 0,0 1 0,-1 1 0,1 0 0,0 1 0,0 0 0,0 1 0,0 0 0,-14 7 0,16-6 0,1 1 0,-1 1 0,1-1 0,0 1 0,1 1 0,-1 0 0,1 0 0,1 1 0,-1 0 0,1 0 0,1 1 0,-1-1 0,2 1 0,-1 1 0,1-1 0,0 1 0,-4 16 0,5-17 0,2 0 0,-1 1 0,1-1 0,1 1 0,0 0 0,0 0 0,1-1 0,0 1 0,0 0 0,1 0 0,1-1 0,3 14 0,-3-16 0,1 0 0,0 0 0,1 0 0,-1 0 0,1-1 0,1 1 0,-1-1 0,1 0 0,0 0 0,1-1 0,-1 1 0,1-1 0,0-1 0,0 1 0,14 7 0,-6-6-136,1 0-1,0-1 1,0 0-1,0-2 1,1 1-1,-1-2 1,1 0-1,-1-1 0,25-1 1,-2-1-6690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24575,'0'17'0,"1"-1"0,1 1 0,0-1 0,7 24 0,-7-32 0,1-1 0,-1 1 0,1-1 0,1 0 0,0 0 0,0 0 0,0 0 0,1-1 0,-1 1 0,2-1 0,-1 0 0,1-1 0,0 1 0,10 7 0,4-4 0,-1 0 0,1 0 0,0-2 0,1-1 0,21 4 0,-7 0 0,-24-8 0,0 1 0,0-1 0,0-1 0,0 0 0,1 0 0,-1-1 0,0-1 0,0 1 0,1-2 0,-1 0 0,21-6 0,-23 4 0,0 0 0,-1 0 0,0 0 0,1-1 0,-2-1 0,1 1 0,-1-1 0,1 0 0,-2-1 0,1 0 0,-1 0 0,0 0 0,0-1 0,6-12 0,-4 3 0,-1 0 0,-1-1 0,-1 1 0,0-1 0,-1-1 0,-1 1 0,-1 0 0,-1-1 0,0 0 0,-4-34 0,3 48 0,-1 8 0,-2 16 0,1 34 0,3-32 17,1 0 0,0-1 1,2 1-1,1 0 0,0-1 0,16 37 0,-16-45-131,1 0 0,0-1-1,1 1 1,0-1 0,1-1 0,0 1-1,1-1 1,0-1 0,1 1 0,0-2-1,0 1 1,13 6 0,19 8-6712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24575,'4'2'0,"0"0"0,1 0 0,-1 0 0,-1 0 0,1 1 0,0-1 0,-1 1 0,1 0 0,-1 0 0,0 1 0,0-1 0,5 7 0,-1-1 0,217 275 0,-150-184 0,-28-39 0,11 13 0,-2 2 0,46 89 0,-98-160 0,4 9 0,-1 0 0,0 0 0,6 22 0,-11-33 0,0 0 0,-1 0 0,1 1 0,-1-1 0,0 0 0,0 0 0,0 0 0,-1 1 0,-1 5 0,2-8 0,-1 1 0,1-1 0,-1 1 0,0-1 0,0 0 0,0 1 0,0-1 0,0 0 0,0 0 0,0 1 0,0-1 0,0 0 0,0 0 0,-1 0 0,1 0 0,0-1 0,-1 1 0,1 0 0,-1-1 0,-1 2 0,-6 0 0,0 0 0,0 0 0,-1-1 0,1 0 0,0-1 0,0 0 0,0-1 0,-1 1 0,-9-4 0,-2 0 0,1-1 0,1-1 0,-22-9 0,25 8 0,1-1 0,0 0 0,0-1 0,0-1 0,1-1 0,1 0 0,0 0 0,0-1 0,2-1 0,-21-27 0,27 33 0,0-1 0,0 0 0,1 0 0,0 0 0,0 0 0,1-1 0,1 0 0,-1 1 0,1-1 0,1 0 0,-1 0 0,2 0 0,-1 0 0,1-1 0,0 1 0,1 0 0,0 0 0,1 0 0,0 0 0,0 0 0,1 1 0,6-15 0,4 2 0,1-1 0,1 2 0,1 0 0,1 0 0,0 2 0,30-25 0,4-5 0,2-8 0,-3-2 0,47-71 0,-85 113-1365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24575,'5'1'0,"0"0"0,1 0 0,-1 0 0,0 0 0,0 1 0,0 0 0,0 0 0,0 0 0,0 1 0,0-1 0,-1 1 0,1 0 0,-1 1 0,5 3 0,7 9 0,30 36 0,-34-37 0,197 246 0,-208-259 0,1-1 0,-1 1 0,1 0 0,-1-1 0,1 1 0,-1-1 0,1 1 0,0-1 0,0 0 0,0 0 0,0 0 0,0 0 0,3 1 0,-4-2 0,0 0 0,-1-1 0,1 1 0,0 0 0,0-1 0,0 1 0,0 0 0,0-1 0,-1 1 0,1-1 0,0 0 0,0 1 0,-1-1 0,1 1 0,-1-1 0,1 0 0,0 0 0,-1 1 0,1-1 0,-1 0 0,1 0 0,-1 0 0,0 1 0,1-1 0,-1 0 0,0 0 0,0 0 0,0 0 0,0 0 0,1 0 0,-1 0 0,-1-1 0,5-25 22,-1-1 0,-2 1 0,0 0 0,-6-44 0,2 46-268,1 0 1,2 0-1,0 0 0,2 0 0,8-43 0,1 35-6580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24575,'0'-5'0,"0"1"0,1-1 0,0 1 0,0-1 0,0 1 0,1 0 0,-1-1 0,1 1 0,0 0 0,1 0 0,-1 0 0,0 0 0,1 1 0,0-1 0,0 1 0,0-1 0,5-3 0,-6 5 0,0 1 0,0-1 0,0 1 0,0 0 0,0-1 0,0 1 0,0 0 0,1 0 0,-1 0 0,0 1 0,1-1 0,-1 0 0,1 1 0,-1 0 0,1-1 0,-1 1 0,0 0 0,1 0 0,-1 1 0,1-1 0,-1 0 0,1 1 0,-1 0 0,1-1 0,-1 1 0,0 0 0,0 0 0,1 0 0,-1 1 0,0-1 0,0 0 0,2 3 0,2 1 0,-1 0 0,0 0 0,-1 1 0,1 0 0,-1 0 0,0 0 0,-1 0 0,1 0 0,-1 1 0,-1 0 0,3 8 0,1 7 0,-2 0 0,3 28 0,-6-33 0,1 0 0,1 0 0,1-1 0,7 22 0,-11-37 0,1 0 0,-1 0 0,0-1 0,0 1 0,1 0 0,-1-1 0,0 1 0,1 0 0,-1-1 0,0 1 0,1-1 0,-1 1 0,1 0 0,-1-1 0,1 1 0,0-1 0,-1 1 0,1-1 0,-1 0 0,1 1 0,0-1 0,-1 0 0,1 1 0,0-1 0,-1 0 0,1 0 0,1 1 0,-1-2 0,0 1 0,0 0 0,0-1 0,0 1 0,0-1 0,0 0 0,0 1 0,0-1 0,-1 0 0,1 1 0,0-1 0,0 0 0,0 0 0,-1 0 0,1 1 0,0-3 0,24-48 0,-21 42 0,17-38 0,25-52 0,-41 90 0,1 0 0,0 0 0,0 1 0,1 0 0,0 0 0,0 1 0,0 0 0,10-7 0,-13 12 0,-1-1 0,0 1 0,1 1 0,0-1 0,-1 0 0,1 1 0,0 0 0,0 0 0,0 0 0,-1 0 0,1 1 0,0-1 0,0 1 0,0 0 0,0 0 0,0 1 0,0-1 0,0 1 0,0 0 0,0 0 0,0 0 0,0 0 0,-1 1 0,1-1 0,-1 1 0,1 0 0,-1 0 0,0 1 0,1-1 0,-1 0 0,0 1 0,5 6 0,4 5 0,0 0 0,-1 1 0,0 0 0,-1 1 0,13 30 0,-8-16-273,-2 0 0,-2 2 0,-1-1 0,10 51 0,-13-39-6553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20 24575,'-3'-3'0,"-1"1"0,1 0 0,0 0 0,-1 0 0,1 1 0,-1-1 0,0 1 0,0 0 0,1 0 0,-1 0 0,0 0 0,0 1 0,0 0 0,0 0 0,0 0 0,0 0 0,0 0 0,0 1 0,0 0 0,1-1 0,-1 2 0,0-1 0,0 0 0,1 1 0,-1-1 0,-6 5 0,1 2 0,0 0 0,1 0 0,0 1 0,0 0 0,0 1 0,1-1 0,1 1 0,0 1 0,0-1 0,1 1 0,0 0 0,1 0 0,0 1 0,1-1 0,-2 15 0,-1 11 0,1 1 0,2 0 0,3 56 0,1-81 0,0 0 0,0 0 0,1 0 0,0-1 0,1 1 0,1-1 0,0 0 0,9 18 0,-9-23 0,0-1 0,0 0 0,0 0 0,1 0 0,0 0 0,0-1 0,0 0 0,1 0 0,0 0 0,0-1 0,0 0 0,0 0 0,1-1 0,0 1 0,0-1 0,7 2 0,-1-1 0,1 0 0,0-1 0,0-1 0,0 0 0,0-1 0,0 0 0,1-1 0,-1-1 0,20-3 0,-28 4 0,-1-2 0,1 1 0,-1 0 0,0-1 0,1 0 0,-1-1 0,0 1 0,0-1 0,-1 0 0,1 0 0,0 0 0,-1-1 0,0 0 0,0 1 0,0-2 0,0 1 0,-1 0 0,1-1 0,-1 1 0,0-1 0,-1 0 0,1 0 0,-1 0 0,0-1 0,2-8 0,-2 5 0,-1 0 0,0 1 0,-1-1 0,0 0 0,0 0 0,-1 0 0,0 0 0,-1 1 0,0-1 0,0 0 0,0 1 0,-2 0 0,1-1 0,-1 1 0,0 0 0,0 1 0,-1-1 0,0 1 0,0 0 0,-1 0 0,0 1 0,0-1 0,-14-10 0,11 11 0,1-1 0,-1 1 0,-1 0 0,1 1 0,-1 0 0,0 1 0,0-1 0,0 2 0,-1 0 0,1 0 0,-1 1 0,0 0 0,0 1 0,1 0 0,-1 1 0,0 0 0,0 0 0,0 2 0,-11 1 0,18-1-91,-1-1 0,1 1 0,0 0 0,0 0 0,0 0 0,0 1 0,0-1 0,0 1 0,1 0 0,0 0 0,-1 0 0,1 1 0,0-1 0,-4 7 0,-9 19-6735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24575,'0'9'0,"0"8"0,0 10 0,0 9 0,0 4 0,0 4 0,10 4 0,2-2 0,4-9 0,0-10-8191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24575,'4'0'0,"7"0"0,10 0 0,11-4 0,9-3 0,7 1 0,4 1 0,-2 2 0,0 1 0,1-9 0,-5-1 0,1 0 0,-10 3-8191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 24575,'0'-9'0,"-9"-17"0,6 10 0,12 17 0,6 7-8191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0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24575,'-1'83'0,"-1"-22"0,10 94 0,-7-149 0,1 0 0,-1 0 0,1 1 0,0-1 0,0-1 0,1 1 0,0 0 0,0 0 0,0-1 0,1 0 0,0 0 0,0 0 0,0 0 0,0 0 0,1-1 0,0 0 0,0 0 0,0 0 0,0-1 0,1 0 0,-1 0 0,1 0 0,10 3 0,-2-1 0,1-1 0,1 0 0,-1-1 0,0-1 0,1 0 0,0-1 0,-1-1 0,27-3 0,-37 3 0,1-1 0,-1 0 0,0 0 0,0 0 0,0 0 0,0-1 0,0 0 0,-1 0 0,1-1 0,-1 1 0,1-1 0,-1 0 0,0 0 0,0 0 0,0-1 0,6-7 0,-6 5 0,0 0 0,0-1 0,-1 1 0,0-1 0,0 0 0,0 0 0,-1 0 0,0-1 0,-1 1 0,0 0 0,1-10 0,0-15 0,-5-58 0,2 85 0,0 7 0,-1 13 0,1 27 0,3-33 0,0 1 0,0-1 0,0 0 0,1 0 0,1 0 0,0 0 0,0 0 0,0-1 0,1 0 0,0 0 0,1 0 0,0-1 0,0 0 0,1 0 0,-1 0 0,2-1 0,-1 0 0,1 0 0,-1-1 0,2 0 0,12 6 0,-6-4 0,0 0 0,0-2 0,0 0 0,1-1 0,0 0 0,0-1 0,0-1 0,0-1 0,0 0 0,0-1 0,0-1 0,17-2 0,-25 1 0,-1 0 0,1-1 0,-1 0 0,0 0 0,0-1 0,0 0 0,-1 0 0,1 0 0,-1-1 0,0 0 0,0 0 0,-1 0 0,1-1 0,-1 0 0,-1 0 0,1-1 0,-1 1 0,0-1 0,5-13 0,-3 8 0,-1 0 0,0 0 0,-1-1 0,-1 0 0,0 0 0,-1 0 0,0 0 0,-1 0 0,0 0 0,-3-26 0,0 29-72,0 0 1,-1 0-1,0 1 0,0-1 0,-1 1 0,-1 0 0,1 0 0,-1 0 1,-1 0-1,0 1 0,0 0 0,0 0 0,-1 1 0,-1 0 0,1 0 1,-1 1-1,0 0 0,-13-8 0,-22-7-6754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51 24575,'-3'-4'0,"0"1"0,0-1 0,0 1 0,0-1 0,-1 1 0,1 0 0,-1 0 0,0 0 0,0 1 0,0-1 0,0 1 0,0 0 0,0 0 0,-1 1 0,1-1 0,-1 1 0,1 0 0,-1 0 0,-5 0 0,4 0 0,-1 0 0,1 1 0,0-1 0,-1 2 0,1-1 0,-1 1 0,1 0 0,-1 0 0,1 0 0,0 1 0,0 0 0,0 0 0,-8 5 0,10-5 0,1 1 0,0-1 0,-1 1 0,1 0 0,0 0 0,0 0 0,0 1 0,1-1 0,-1 1 0,1-1 0,0 1 0,0 0 0,0 0 0,1 0 0,-1 0 0,1 0 0,0 0 0,0 0 0,0 1 0,1-1 0,-1 0 0,1 0 0,0 1 0,0-1 0,1 0 0,-1 1 0,1-1 0,0 0 0,0 0 0,1 0 0,2 7 0,1 2 0,1-1 0,1 1 0,0-1 0,0-1 0,2 1 0,-1-1 0,1-1 0,18 17 0,10 3 0,1-3 0,74 41 0,-80-49 0,-25-15 0,0 1 0,0 0 0,-1 1 0,0-1 0,0 1 0,-1 0 0,0 1 0,6 8 0,-9-13 0,-1 0 0,0-1 0,1 1 0,-1 0 0,0 0 0,0 0 0,-1 0 0,1 0 0,0 0 0,-1 0 0,1 0 0,-1 0 0,1 0 0,-1 1 0,0-1 0,0 0 0,0 0 0,0 0 0,-1 0 0,1 0 0,0 1 0,-1-1 0,1 0 0,-1 0 0,0 0 0,0 0 0,0 0 0,0-1 0,0 1 0,0 0 0,-1 0 0,1-1 0,0 1 0,-1 0 0,-2 1 0,-3 1 0,0 0 0,-1 0 0,1-1 0,-1 0 0,0-1 0,0 0 0,0 0 0,0 0 0,-14 0 0,-78-1 0,95-1 0,-50-5-1365,7-2-5461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190 118 24575,'-5'0'0,"0"0"0,-1 0 0,1 0 0,0 1 0,0-1 0,0 1 0,0 0 0,0 1 0,0-1 0,0 1 0,0 0 0,1 1 0,-1-1 0,1 1 0,-1-1 0,1 1 0,0 1 0,0-1 0,0 1 0,1-1 0,-1 1 0,1 0 0,-4 5 0,-2 4 0,0 1 0,0 0 0,1 0 0,1 1 0,0-1 0,1 2 0,1-1 0,0 1 0,2-1 0,-4 20 0,6-29 0,1 0 0,-1 0 0,1 0 0,0 1 0,0-1 0,1 0 0,0 0 0,0 0 0,0 0 0,1 0 0,0 0 0,0 0 0,0-1 0,1 1 0,0-1 0,0 1 0,0-1 0,1 0 0,0 0 0,0 0 0,0-1 0,0 0 0,1 1 0,-1-1 0,1-1 0,0 1 0,1-1 0,-1 0 0,8 3 0,-4-2 0,-1-1 0,1 0 0,-1-1 0,1 0 0,0-1 0,0 1 0,0-2 0,0 1 0,0-1 0,0-1 0,0 1 0,0-2 0,0 1 0,0-1 0,0-1 0,-1 1 0,1-1 0,-1-1 0,0 0 0,0 0 0,0 0 0,0-1 0,12-10 0,-10 6 0,-1 0 0,1-1 0,-2 0 0,1 0 0,-1-1 0,-1 0 0,0 0 0,-1-1 0,0 0 0,0 0 0,-1 0 0,-1-1 0,0 0 0,-1 0 0,3-22 0,-4 16 0,-1-1 0,-1 1 0,0-1 0,-1 1 0,-7-35 0,6 48 0,1-1 0,-1 1 0,-1 0 0,1 0 0,-1 0 0,0 0 0,-1 0 0,1 0 0,-1 1 0,0 0 0,-1-1 0,1 2 0,-1-1 0,0 0 0,0 1 0,0 0 0,-1 0 0,1 1 0,-1-1 0,-7-2 0,6 3 0,0 1 0,1 0 0,-1 0 0,0 0 0,0 1 0,0 0 0,0 1 0,-1-1 0,1 1 0,0 1 0,0-1 0,0 1 0,0 0 0,-10 4 0,7-1 0,1-1 0,0 2 0,0-1 0,0 2 0,0-1 0,1 1 0,0 0 0,0 1 0,-10 11 0,7-5 0,-1 1 0,2 0 0,0 1 0,1 0 0,0 0 0,1 1 0,1 0 0,1 1 0,0-1 0,1 1 0,-5 30 0,9-41-105,1 1 0,0 0 0,0 0 0,0 0 0,1-1 0,0 1 0,0 0 0,1-1 0,0 1 0,0-1 0,0 1 0,4 5 0,17 28-6721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10 0,0 6 0,9 8 0,3 7 0,4-4 0,0-3 0,10-8 0,1 1 0,10-5 0,8 3 0,-4-2-8191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24575,'-1'51'0,"0"-13"0,4 51 0,-2-79 0,1 0 0,-1-1 0,2 1 0,-1 0 0,1-1 0,1 1 0,0-1 0,0 0 0,1 0 0,6 8 0,-6-11 0,0-1 0,1 1 0,0-2 0,0 1 0,0 0 0,0-1 0,1 0 0,0-1 0,0 0 0,0 0 0,0 0 0,0-1 0,1 0 0,7 2 0,7-1 0,-1 0 0,1-1 0,36-1 0,-52-1 0,0 0 0,0-1 0,-1 0 0,1 0 0,0 0 0,-1-1 0,1 0 0,-1 0 0,0 0 0,0 0 0,7-5 0,-8 4 0,-1 0 0,0 0 0,0 0 0,0 0 0,0 0 0,-1-1 0,1 1 0,-1-1 0,0 0 0,0 1 0,0-1 0,0 0 0,-1 0 0,1-1 0,0-6 0,1-8-97,0-1-1,-2 1 1,0-1-1,-2 1 1,0-1-1,-1 1 1,-1-1-1,0 1 1,-2 0-1,0 0 1,-1 1-1,-1-1 0,-15-26 1,7 18-6729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10 0,0 9 0,9 4 0,4-5-8191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24575,'87'1'0,"107"-3"0,-165-1 0,0 0 0,0-2 0,-1-1 0,42-14 0,-68 20 0,1-1 0,1 0 0,0 0 0,-1-1 0,1 1 0,-1-1 0,0 0 0,1 0 0,-1 0 0,0 0 0,0 0 0,4-5 0,-19 7 0,-1 6 0,1 0 0,-1 1 0,1 0 0,1 0 0,-1 1 0,1 1 0,0 0 0,1 1 0,0 0 0,1 0 0,-9 13 0,8-10 0,1 1 0,0 0 0,0 0 0,2 0 0,0 1 0,0 1 0,2-1 0,0 1 0,-4 22 0,8-32 0,0 0 0,1 0 0,0 1 0,0-1 0,1 0 0,0 0 0,0 0 0,0 0 0,1 0 0,-1 0 0,2 0 0,-1-1 0,0 1 0,1-1 0,0 1 0,1-1 0,-1 0 0,1 0 0,0 0 0,0-1 0,0 1 0,1-1 0,0 0 0,0-1 0,0 1 0,0-1 0,10 6 0,2-2 0,0 0 0,1 0 0,-1-2 0,1 0 0,0-1 0,0-1 0,37 2 0,-54-5 0,1 0 0,0 0 0,0 0 0,-1 0 0,1 0 0,0 1 0,-1-1 0,1 0 0,0 1 0,-1-1 0,1 1 0,-1 0 0,1 0 0,-1-1 0,1 1 0,-1 0 0,1 0 0,-1 0 0,0 0 0,1 1 0,-1-1 0,0 0 0,0 1 0,0-1 0,1 2 0,-1 1 0,0 1 0,0-1 0,0 1 0,-1-1 0,1 1 0,-1-1 0,0 1 0,-2 6 0,1 4 0,0-1 0,0 1 0,2-1 0,-1 1 0,2-1 0,0 1 0,1-1 0,0 0 0,1 0 0,7 17 0,5-3 0,0-2 0,28 34 0,-27-38 0,-1 1 0,-1 0 0,20 40 0,-34-59 0,1 0 0,0-1 0,-1 2 0,0-1 0,0 0 0,0 0 0,0 0 0,-1 0 0,0 0 0,0 1 0,0-1 0,0 0 0,-1 0 0,1 1 0,-1-1 0,-2 5 0,1-5 0,1-1 0,-1 0 0,-1 0 0,1 0 0,0 0 0,-1 0 0,1-1 0,-1 1 0,0-1 0,0 1 0,0-1 0,0 0 0,0 0 0,-1 0 0,1-1 0,-1 1 0,1-1 0,-1 0 0,-4 1 0,-5 2-105,0-1 0,-1 0 0,1-1 0,-1 0 0,0-1 0,0-1 0,0 0 0,1-1 0,-1-1 0,0 0 0,1 0 0,-22-8 0,10-4-6721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38 24575,'0'3'0,"-1"0"0,0 0 0,0 0 0,1 0 0,-2-1 0,1 1 0,0 0 0,0-1 0,-4 5 0,-4 9 0,2 2 0,1 0 0,1 1 0,0-1 0,1 1 0,1 0 0,-1 25 0,4-36 0,0 1 0,0-1 0,0 0 0,1 0 0,1 0 0,-1 0 0,1-1 0,0 1 0,1 0 0,0-1 0,0 1 0,1-1 0,0 0 0,0 0 0,0 0 0,1-1 0,10 11 0,-6-9 0,1 0 0,0-1 0,0 0 0,0-1 0,1 0 0,0-1 0,1 0 0,-1-1 0,1 0 0,0-1 0,-1 0 0,2-1 0,22 2 0,-27-4 0,-1 0 0,1-1 0,-1 1 0,1-1 0,-1-1 0,0 0 0,0 0 0,1 0 0,-1-1 0,-1 0 0,1 0 0,0-1 0,-1 1 0,0-2 0,1 1 0,-2-1 0,1 0 0,0 0 0,-1 0 0,0-1 0,-1 0 0,1 0 0,6-11 0,-5 6 0,-1-1 0,0 0 0,-1 0 0,0 0 0,-1 0 0,0 0 0,-1-1 0,0 1 0,-1-1 0,0 1 0,-1-1 0,-1 0 0,0 1 0,-5-24 0,4 27 0,0 1 0,-1-1 0,0 1 0,-1 0 0,0 0 0,0 0 0,-1 1 0,1 0 0,-2 0 0,1 0 0,-1 0 0,0 1 0,0 0 0,-1 0 0,0 0 0,0 1 0,0 0 0,-1 1 0,1 0 0,-1 0 0,0 0 0,-12-3 0,8 4 15,0 0 0,0 1 0,0 0 0,0 1 0,0 0 0,0 1 0,-21 2 0,26-1-114,0 0 0,0 1 0,0 0 0,0 0 0,1 0 0,-1 1 0,0 0 0,1 0 0,0 1 0,0 0 0,0 0 0,0 0 0,1 1 0,-6 5 0,-12 20-6727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24575,'1'0'0,"-1"1"0,1-1 0,-1 0 0,1 0 0,0 1 0,-1-1 0,1 0 0,-1 1 0,1-1 0,-1 0 0,1 1 0,-1-1 0,1 1 0,-1-1 0,1 1 0,-1-1 0,0 1 0,1 0 0,-1-1 0,0 1 0,0-1 0,1 1 0,-1 0 0,0-1 0,0 1 0,0 1 0,5 21 0,-5-18 0,8 64 0,-6-41 0,1-1 0,1 1 0,2-1 0,11 34 0,-15-54 0,2 1 0,-1-1 0,1 0 0,0 0 0,0 0 0,1-1 0,0 1 0,0-1 0,0 0 0,1-1 0,0 1 0,0-1 0,1-1 0,-1 1 0,1-1 0,0 0 0,0 0 0,0-1 0,13 4 0,0-1 0,0-2 0,1 0 0,0-1 0,-1-1 0,1-1 0,0-1 0,0-1 0,0-1 0,-1 0 0,40-11 0,-55 11 0,1 0 0,0-1 0,-1 0 0,0 0 0,1 0 0,-1 0 0,0-1 0,-1 0 0,1 0 0,-1-1 0,1 1 0,-1-1 0,-1 0 0,1 0 0,-1 0 0,0 0 0,0-1 0,0 1 0,-1-1 0,1 0 0,0-6 0,-1 4 0,-1 0 0,1 0 0,-2-1 0,1 1 0,-1-1 0,0 1 0,-1 0 0,0-1 0,-1 1 0,1 0 0,-2-1 0,1 1 0,-1 0 0,0 1 0,-5-9 0,-6-10-273,-1 2 0,-1 0 0,-1 1 0,-22-24 0,14 23-6553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 24575,'-18'0'0,"1"0"0,-1 1 0,1 0 0,-1 2 0,1 0 0,0 1 0,0 1 0,0 0 0,0 2 0,1 0 0,0 0 0,1 2 0,0 0 0,0 0 0,-14 13 0,17-11 0,0 0 0,0 1 0,1 1 0,1 0 0,0 0 0,0 1 0,2 1 0,0-1 0,0 1 0,2 0 0,0 1 0,0 0 0,1 0 0,1 0 0,1 1 0,1-1 0,0 1 0,1-1 0,0 1 0,2 0 0,0 0 0,1-1 0,0 1 0,10 31 0,-9-41 0,0 0 0,1 1 0,0-1 0,1-1 0,-1 1 0,1-1 0,0 1 0,1-1 0,0-1 0,0 1 0,0-1 0,0 0 0,1 0 0,0-1 0,8 4 0,13 6 0,1-2 0,51 13 0,-16-4 0,61 16-1365,-67-25-5461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24575,'-5'0'0,"-1"1"0,1 0 0,-1 1 0,1-1 0,-1 1 0,1 0 0,0 0 0,0 1 0,0-1 0,0 1 0,0 0 0,1 1 0,-1-1 0,1 1 0,0 0 0,0 0 0,0 0 0,1 0 0,-6 9 0,1-1 0,0 1 0,1-1 0,1 2 0,0-1 0,0 1 0,-4 20 0,4-13 0,2 0 0,1 0 0,0 0 0,1 34 0,2-49 0,0 1 0,1-1 0,-1 0 0,1 0 0,1 0 0,-1 0 0,1 0 0,0-1 0,0 1 0,1 0 0,0-1 0,0 0 0,0 1 0,0-1 0,1-1 0,0 1 0,0 0 0,0-1 0,1 0 0,5 5 0,1-3 0,1-1 0,-1 1 0,1-2 0,0 0 0,1 0 0,-1-1 0,0 0 0,1-1 0,13 0 0,0 0 0,0-2 0,0-1 0,36-6 0,-58 7 0,0-1 0,0 0 0,0 0 0,0-1 0,0 1 0,0-1 0,0 0 0,-1 0 0,1 0 0,-1-1 0,1 1 0,-1-1 0,0 0 0,0 1 0,0-2 0,0 1 0,-1 0 0,1 0 0,-1-1 0,4-7 0,-5 9 0,0-1 0,0 1 0,-1-1 0,1 0 0,-1 0 0,0 1 0,0-1 0,0 0 0,0 0 0,0 1 0,0-1 0,-1 0 0,1 1 0,-1-1 0,0 0 0,0 1 0,0-1 0,0 1 0,0-1 0,-1 1 0,1-1 0,-1 1 0,1 0 0,-1 0 0,0 0 0,0 0 0,0 0 0,0 0 0,0 1 0,0-1 0,-1 0 0,-3-1 0,-3-2 9,-1 0 1,1 1-1,-1 0 0,0 1 0,0 0 1,0 0-1,0 1 0,-1 0 0,1 1 0,-1 0 1,1 1-1,-13 1 0,15 0-102,-1 0 0,1 0 1,0 0-1,-1 1 0,1 1 0,0 0 0,0 0 0,0 0 1,1 1-1,-1 0 0,1 0 0,0 1 0,0 0 1,1 0-1,-9 9 0,-11 19-6733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24575,'-5'1'0,"-1"0"0,1 0 0,-1 0 0,1 0 0,0 1 0,0 0 0,0 0 0,0 1 0,0-1 0,0 1 0,0 0 0,1 0 0,0 1 0,0-1 0,0 1 0,0 0 0,-6 7 0,3-2 0,0 0 0,1 1 0,0 0 0,1 0 0,0 0 0,0 0 0,-5 19 0,8-22 0,0 1 0,1-1 0,0 1 0,0 0 0,1-1 0,0 1 0,1 0 0,-1 0 0,1-1 0,1 1 0,-1-1 0,1 1 0,1-1 0,-1 0 0,6 10 0,-4-9 0,2 0 0,-1 1 0,1-2 0,1 1 0,-1-1 0,1 0 0,1 0 0,-1-1 0,1 0 0,0 0 0,9 4 0,-5-3 0,0-1 0,0-1 0,1 0 0,-1-1 0,1 0 0,0-1 0,0 0 0,0-1 0,1 0 0,-1-2 0,0 1 0,1-1 0,-1-1 0,0-1 0,1 0 0,-1 0 0,0-1 0,14-6 0,-20 6 0,-1-1 0,1 1 0,0-2 0,-1 1 0,0-1 0,0 0 0,0 0 0,0 0 0,-1-1 0,0 0 0,0 0 0,-1 0 0,0-1 0,0 0 0,0 1 0,-1-1 0,0-1 0,0 1 0,-1 0 0,0-1 0,0 1 0,-1-1 0,1 0 0,-2 1 0,1-1 0,-1 0 0,-1 0 0,1 1 0,-1-1 0,-1 0 0,1 1 0,-1-1 0,0 1 0,-1-1 0,-5-8 0,4 7 0,-1 1 0,0-1 0,0 1 0,-1 1 0,0-1 0,0 1 0,-1 0 0,0 1 0,-1-1 0,1 1 0,-1 1 0,0-1 0,0 1 0,-1 1 0,1 0 0,-1 0 0,0 1 0,-1 0 0,1 0 0,-19-2 0,19 3 0,-1 1 0,1 1 0,-1-1 0,0 2 0,1-1 0,-1 1 0,1 1 0,-1 0 0,1 0 0,0 1 0,0 0 0,0 0 0,0 1 0,0 0 0,1 1 0,-1 0 0,1 0 0,1 1 0,-1 0 0,-12 13 0,12-9 15,0 0 0,1 1 0,0-1 0,1 1 0,1 1 0,-1-1 0,-4 16 0,8-21-93,1-1 0,-1 1 0,1-1-1,0 1 1,0 0 0,1 0 0,-1-1 0,2 1 0,-1 0-1,0-1 1,1 1 0,0 0 0,0-1 0,1 1 0,0-1-1,0 1 1,0-1 0,3 6 0,23 20-6748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24575,'-4'0'0,"-2"9"0,0 12 0,1 12 0,2 10 0,1 1 0,10 3 0,4 3 0,8-8 0,2-1 0,10-8 0,10 0 0,10-6 0,-2-8-8191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1 809 24575,'0'-3'0,"1"0"0,0 1 0,0-1 0,0 1 0,1-1 0,-1 1 0,0-1 0,1 1 0,0 0 0,-1 0 0,1 0 0,0 0 0,0 0 0,0 0 0,0 0 0,1 1 0,-1-1 0,4-1 0,3-4 0,66-49 0,-27 21 0,-1-2 0,52-53 0,-85 76 0,-2-1 0,0 0 0,-1 0 0,0-1 0,-1-1 0,-1 0 0,0 0 0,-2-1 0,0 0 0,-1 0 0,5-24 0,-6 15 0,-1-1 0,-2 1 0,0-1 0,-2 0 0,-1 0 0,-2 0 0,-5-28 0,7 52 0,1 1 0,-1 0 0,0-1 0,0 1 0,-1 0 0,1-1 0,-1 1 0,1 0 0,-1 0 0,0 0 0,0 1 0,-1-1 0,1 0 0,0 1 0,-1-1 0,0 1 0,0 0 0,1 0 0,-1 0 0,0 0 0,0 1 0,-1-1 0,1 1 0,0-1 0,0 1 0,-1 0 0,1 1 0,-5-2 0,4 2 0,0 1 0,0-1 0,0 1 0,0-1 0,1 1 0,-1 0 0,0 0 0,0 1 0,1-1 0,-1 1 0,0 0 0,1 0 0,0 0 0,-1 1 0,1-1 0,0 1 0,0-1 0,0 1 0,1 0 0,-1 0 0,1 0 0,0 1 0,-1-1 0,-1 6 0,-3 7 0,1-1 0,0 0 0,1 1 0,1 0 0,1 0 0,-3 29 0,3 105 0,3-115 0,0 4 0,-1-1 0,2 1 0,2-1 0,12 66 0,-13-94 0,1 1 0,1-1 0,0 0 0,0 0 0,1 0 0,0 0 0,0-1 0,1 0 0,1 0 0,-1-1 0,1 0 0,1 0 0,0 0 0,0-1 0,0 0 0,1 0 0,0-1 0,10 5 0,-8-6 0,2 1 0,-1-2 0,1 1 0,-1-2 0,1 0 0,0 0 0,0-1 0,0-1 0,0 0 0,1-1 0,-1 0 0,0-1 0,0-1 0,0 0 0,0-1 0,0 0 0,0-1 0,23-10 0,-32 11 0,0 1 0,0-1 0,0 0 0,-1 0 0,1 0 0,-1-1 0,0 1 0,0-1 0,0 0 0,-1 0 0,1 0 0,-1 0 0,0 0 0,0-1 0,0 1 0,-1 0 0,1-1 0,-1 0 0,0 1 0,0-1 0,-1 0 0,0 1 0,1-1 0,-1 0 0,-1 0 0,1 1 0,-1-1 0,0 0 0,0 1 0,0-1 0,-1 1 0,0-1 0,1 1 0,-2 0 0,1 0 0,0-1 0,-1 2 0,0-1 0,0 0 0,0 0 0,0 1 0,0 0 0,-1 0 0,-6-5 0,1 3-124,-1 0 0,0 1 0,0 0 0,0 1 0,-1 0 0,1 0-1,-1 1 1,0 1 0,0 0 0,-18 0 0,-4 5-6702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24575,'21'0'0,"0"1"0,0 1 0,0 0 0,-1 2 0,1 1 0,26 9 0,-33-8 0,0 0 0,-1 1 0,0 0 0,0 1 0,0 1 0,-1 0 0,0 1 0,-1 0 0,14 16 0,1 7 0,-1 0 0,-2 2 0,-2 0 0,33 74 0,-31-52 0,-2 1 0,21 97 0,-35-117 0,-1 0 0,-1 0 0,-3 0 0,-1 0 0,-1 1 0,-3-1 0,-1 0 0,-1 0 0,-2 0 0,-2-1 0,-2 0 0,-1-1 0,-2 0 0,-1-1 0,-32 54 0,34-70 40,0-1 0,-22 24 0,29-36-205,0 0 0,-1 0 0,1 0 0,-1-1 0,-1 0 0,1 0 0,-1 0 0,-15 5 0,3-6-6661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80 527 24575,'-6'16'0,"1"1"0,1-1 0,1 1 0,0 0 0,1-1 0,1 1 0,1 24 0,-1-5 0,0 70 0,-3 45 0,3-140 0,0 0 0,-1 0 0,0 0 0,-1 0 0,0-1 0,-1 1 0,0-1 0,-6 12 0,10-23 0,0 1 0,0 0 0,0-1 0,0 1 0,-1 0 0,1-1 0,0 1 0,0 0 0,0-1 0,0 1 0,0 0 0,-1 0 0,1-1 0,0 1 0,0 0 0,0 0 0,-1-1 0,1 1 0,0 0 0,-1 0 0,1 0 0,0-1 0,0 1 0,-1 0 0,1 0 0,0 0 0,-1 0 0,1 0 0,0 0 0,-1 0 0,1 0 0,0 0 0,-1 0 0,1 0 0,0 0 0,-1 0 0,1 0 0,0 0 0,-1 0 0,1 0 0,0 0 0,-1 0 0,1 0 0,0 0 0,0 1 0,-1-1 0,1 0 0,0 0 0,-1 0 0,1 0 0,0 1 0,0-1 0,0 0 0,-1 0 0,1 1 0,0-1 0,0 0 0,0 1 0,-1-1 0,1 0 0,0 0 0,0 1 0,0-1 0,0 1 0,-4-33 0,15-202 0,-1 76 0,19-113 0,-1 30 0,-28 230 0,1 0 0,0 0 0,1 0 0,0 1 0,6-17 0,-7 24 0,1-1 0,-1 1 0,1 0 0,0 0 0,1 0 0,-1 0 0,0 0 0,1 0 0,0 1 0,-1-1 0,1 1 0,0 0 0,0-1 0,1 2 0,-1-1 0,0 0 0,1 0 0,-1 1 0,6-2 0,18-2 0,1 0 0,-1 2 0,1 1 0,0 1 0,55 6 0,-26-2 0,14-2-35,-32-1-409,0 1 1,46 8 0,-60-3-6383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6 0,0 7 0,0 0 0,0 4 0,10 3 0,2-2 0,-1 0 0,8 7 0,0-5-8191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24575,'-1'3'0,"0"0"0,0 0 0,0 0 0,0 0 0,0 0 0,-1 0 0,1 0 0,-1 0 0,0-1 0,-2 3 0,-3 6 0,-9 15 0,-22 39 0,-3-2 0,-3-1 0,-73 79 0,21-54 0,82-77 0,1-1 0,-1 0 0,0 0 0,-1-2 0,-24 10 0,36-16 0,1 0 0,-1 0 0,1 0 0,-1-1 0,1 1 0,-1-1 0,1 0 0,-1 1 0,0-1 0,1 0 0,-1-1 0,0 1 0,1 0 0,-1-1 0,1 1 0,-1-1 0,1 0 0,-1 0 0,1 0 0,0 0 0,-1-1 0,1 1 0,0 0 0,0-1 0,0 0 0,0 1 0,0-1 0,0 0 0,0 0 0,1 0 0,-1 0 0,1-1 0,-1 1 0,1 0 0,0 0 0,0-1 0,0 1 0,0-1 0,0 1 0,0-4 0,-2-6 0,1 0 0,0 0 0,1 0 0,0 0 0,1-1 0,0 1 0,2-16 0,-1 20 0,1 1 0,-1-1 0,1 1 0,0 0 0,1 0 0,0 0 0,0 0 0,0 1 0,1-1 0,0 1 0,0-1 0,1 1 0,-1 1 0,1-1 0,1 1 0,-1 0 0,12-9 0,-11 11 0,-1 0 0,1 1 0,-1-1 0,1 1 0,0 0 0,-1 1 0,1-1 0,0 1 0,0 1 0,0-1 0,0 1 0,1 0 0,-1 0 0,0 0 0,0 1 0,0 0 0,0 0 0,-1 1 0,1 0 0,0 0 0,0 0 0,7 5 0,-1 0-105,0 0 0,-1 1 0,0 1 0,0 0 0,0 1 0,-2 0 0,1 0 0,-1 1 0,-1 0 0,1 1 0,-2 0 0,9 18 0,10 29-6721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24575,'5'5'0,"1"10"0,0 12 0,-1 6 0,8 11 0,1 8 0,-1-1 0,-4 0 0,-2-4 0,-3 4 0,-2-7-8191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24575,'0'13'0,"-1"0"0,-1-1 0,0 1 0,0-1 0,-2 1 0,1-1 0,-2 0 0,1 0 0,-2-1 0,0 1 0,0-1 0,-15 20 0,-1-5 0,-1-1 0,-1 0 0,-42 32 0,54-47 0,-1 0 0,0-1 0,-1 0 0,-25 11 0,19-16 0,20-4 0,-1 0 0,1 0 0,0 0 0,0 0 0,0 0 0,-1 0 0,1 0 0,0 0 0,0 0 0,0 0 0,-1 0 0,1 0 0,0-1 0,0 1 0,0 0 0,0 0 0,-1 0 0,1 0 0,0 0 0,0-1 0,0 1 0,0 0 0,0 0 0,-1 0 0,1-1 0,0 1 0,0 0 0,0 0 0,0 0 0,0-1 0,0 1 0,0 0 0,0 0 0,0 0 0,0-1 0,0 1 0,0 0 0,0 0 0,0-1 0,1-1 0,0-1 0,0 1 0,0-1 0,1 1 0,-1 0 0,1 0 0,-1 0 0,1 0 0,0 0 0,2-2 0,5-5 0,1 1 0,0 0 0,0 1 0,0 0 0,1 0 0,0 1 0,0 1 0,1 0 0,-1 0 0,1 1 0,0 1 0,24-4 0,-26 6 0,-1 0 0,1 1 0,-1 1 0,1-1 0,-1 2 0,1-1 0,-1 1 0,0 1 0,0-1 0,0 2 0,0-1 0,0 1 0,0 1 0,-1-1 0,0 1 0,0 1 0,11 9 0,-5-1 22,-1 1 0,-1 1 0,0 0 0,-1 0-1,16 32 1,-14-24-521,1-1 1,17 22-1,-2-13-6327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24575,'14'9'0,"14"12"0,6 13 0,7 3 0,6 6 0,3 5 0,4 2 0,0 8 0,2-2 0,-1-11 0,-9-3 0,-13-9-8191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0 24575,'-9'29'0,"3"-7"0,-2 0 0,0-1 0,0 0 0,-2 0 0,-1-1 0,-25 35 0,-2-8 0,-60 54 0,82-86 0,-1 0 0,0-2 0,-1 0 0,-1-1 0,0 0 0,0-2 0,-23 9 0,38-18 0,-1 1 0,1-1 0,0 0 0,-1 0 0,1 0 0,-1-1 0,0 1 0,1-1 0,-1 0 0,1 0 0,-1-1 0,1 0 0,-1 1 0,-5-3 0,7 1 0,0 1 0,0-1 0,1 0 0,-1 1 0,1-1 0,-1 0 0,1-1 0,0 1 0,-1 0 0,1-1 0,1 1 0,-1-1 0,0 0 0,0 1 0,1-1 0,0 0 0,0 0 0,-1 0 0,2 0 0,-1 0 0,-1-4 0,0-9 0,0 1 0,1 0 0,0 0 0,1-1 0,1 1 0,0 0 0,1 0 0,1 0 0,0 0 0,1 0 0,1 1 0,0-1 0,8-13 0,-8 18 0,-1 1 0,2 0 0,-1 1 0,1-1 0,0 1 0,1 1 0,0-1 0,0 1 0,1 0 0,0 0 0,0 1 0,1 0 0,-1 1 0,1 0 0,0 0 0,1 1 0,-1 0 0,1 0 0,0 1 0,14-2 0,-18 4 0,0 1 0,0-1 0,0 1 0,0 1 0,0-1 0,0 1 0,0 0 0,-1 0 0,1 1 0,0-1 0,-1 2 0,1-1 0,6 4 0,-4-1 0,-1 0 0,1 0 0,-1 1 0,0 0 0,-1 1 0,1-1 0,9 15 0,-3-1 0,-1 1 0,-1 0 0,-1 0 0,-1 1 0,12 40 0,-8-10-1365,-4-5-5461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24575,'9'0'0,"17"9"0,4 3-8191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31 300 24575,'0'-1'0,"0"1"0,1-1 0,-1 1 0,1-1 0,-1 1 0,1-1 0,0 1 0,-1-1 0,1 1 0,-1 0 0,1-1 0,0 1 0,-1 0 0,1 0 0,0-1 0,0 1 0,-1 0 0,1 0 0,0 0 0,-1 0 0,1 0 0,0 0 0,0 0 0,-1 0 0,1 0 0,0 0 0,-1 0 0,1 1 0,0-1 0,-1 0 0,1 0 0,0 1 0,-1-1 0,1 0 0,0 1 0,-1-1 0,1 1 0,-1-1 0,1 1 0,-1-1 0,1 1 0,-1-1 0,1 1 0,-1-1 0,0 1 0,1 0 0,-1-1 0,0 1 0,1 0 0,-1-1 0,0 1 0,0 1 0,3 4 0,-1 0 0,0 0 0,0 1 0,1 12 0,0 19 0,-2 1 0,-7 75 0,-1 31 0,8-128 0,0 0 0,1 0 0,1-1 0,0 1 0,2-1 0,8 23 0,-9-30 0,0-1 0,0 0 0,1-1 0,0 1 0,1-1 0,0 0 0,0 0 0,0-1 0,1 0 0,0 0 0,0 0 0,0-1 0,10 5 0,-13-7 0,1-1 0,0 1 0,0-1 0,0 0 0,0-1 0,1 0 0,-1 1 0,0-2 0,1 1 0,-1 0 0,0-1 0,1 0 0,-1-1 0,0 1 0,1-1 0,-1 0 0,0 0 0,1-1 0,-1 1 0,0-1 0,0 0 0,9-6 0,-6 3 0,0-2 0,-1 1 0,0-1 0,0 0 0,-1 0 0,1-1 0,-1 0 0,-1 0 0,0 0 0,0-1 0,-1 0 0,0 0 0,0 0 0,-1 0 0,0 0 0,2-16 0,2-14 0,-3 0 0,-1-71 0,-3 98 0,0-9 0,2-32 0,-3 0 0,-3 0 0,-14-77 0,15 116 0,-1-1 0,-1 1 0,0 0 0,0 0 0,-2 0 0,0 0 0,0 1 0,-1 1 0,-1-1 0,0 1 0,0 1 0,-1-1 0,-1 2 0,0 0 0,-1 0 0,0 1 0,-14-9 0,17 12 0,-1 1 0,0 1 0,0 0 0,0 0 0,0 1 0,-1 0 0,1 1 0,-1 0 0,0 1 0,-14-1 0,21 2 0,0 0 0,-1 1 0,1-1 0,0 1 0,-1 0 0,1 0 0,0 0 0,0 1 0,0-1 0,0 1 0,0 0 0,0 0 0,0 1 0,1-1 0,-1 1 0,1 0 0,-1 0 0,1 0 0,0 0 0,0 0 0,1 1 0,-1-1 0,1 1 0,0 0 0,0 0 0,0 0 0,0 0 0,-1 4 0,0 3 0,1-1 0,0 0 0,0 1 0,1-1 0,0 1 0,1-1 0,0 1 0,1-1 0,0 1 0,1-1 0,0 0 0,1 0 0,0 1 0,0-2 0,1 1 0,0 0 0,1-1 0,0 0 0,1 0 0,10 15 0,-7-14 0,0 0 0,0 0 0,1 0 0,0-1 0,1-1 0,0 0 0,0 0 0,1-1 0,-1-1 0,2 0 0,-1 0 0,1-1 0,-1-1 0,1 0 0,1-1 0,12 2 0,7-3 67,42-2-1,16 0-1564,-59 4-5328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20 24575,'-32'-8'0,"6"0"0,13 6 0,1 1 0,-1 1 0,0 0 0,1 1 0,-1 0 0,-12 3 0,19-3 0,0 1 0,1-1 0,0 1 0,-1 0 0,1 0 0,0 1 0,0-1 0,0 1 0,1 0 0,-1 0 0,1 1 0,-1 0 0,1-1 0,0 1 0,0 1 0,-4 5 0,4-2 0,0-1 0,0 1 0,1 1 0,0-1 0,1 0 0,-1 1 0,2-1 0,-1 1 0,1 0 0,0-1 0,1 11 0,0-13 0,1-1 0,-1 1 0,1-1 0,0 1 0,1-1 0,-1 1 0,1-1 0,0 0 0,1 0 0,-1 0 0,1 0 0,0 0 0,0 0 0,0-1 0,1 1 0,0-1 0,0 0 0,6 5 0,4 0 0,0-1 0,0 0 0,18 6 0,-27-12 0,-4-2 0,-1 0 0,1 0 0,0 1 0,-1-1 0,1 0 0,0 0 0,-1 1 0,1-1 0,-1 0 0,1 1 0,0-1 0,-1 0 0,1 1 0,-1-1 0,1 1 0,-1-1 0,0 1 0,1-1 0,-1 1 0,1-1 0,-1 1 0,0 0 0,1-1 0,-1 1 0,0-1 0,0 1 0,0 0 0,1-1 0,-1 1 0,0 0 0,0-1 0,0 1 0,0 0 0,0-1 0,0 1 0,0 0 0,-1 0 0,-17 21 0,8-11 0,-1 2 0,1 0 0,0 1 0,1 0 0,1 1 0,1 0 0,0 0 0,0 1 0,2 0 0,-7 29 0,11-37 0,0 0 0,0 0 0,1 0 0,0 0 0,0 0 0,1 0 0,0 0 0,0 0 0,6 15 0,-5-17 0,0-1 0,1 0 0,0 1 0,0-1 0,1 0 0,-1-1 0,1 1 0,0-1 0,0 1 0,1-1 0,-1 0 0,1-1 0,0 1 0,9 4 0,-5-4 15,0 0 0,1 0 0,-1-1 0,1 0 0,0-1 0,0 0 0,14 1 0,7-1-758,32-4 1,-21 0-6084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24575,'10'0'0,"6"0"0,12 9 0,-1 12 0,10 12 0,-2 14 0,7 13 0,-3 10 0,5 7 0,-5-1 0,5-4 0,-6-4 0,-3-11 0,-9-4 0,1-3 0,-5-9-8191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0 24575,'-9'5'0,"-3"6"0,-14 10 0,-11 16 0,-4 14 0,-4 9 0,-4-2 0,-2 4 0,-3-1 0,5 0 0,-5-2 0,-1-7 0,13-11 0,18-13 0,13-12-8191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24575,'0'0'0,"0"-1"0,0 1 0,0 0 0,-1 0 0,1 0 0,0 0 0,0 0 0,-1 0 0,1 0 0,0 1 0,0-1 0,-1 0 0,1 0 0,0 0 0,0 0 0,0 0 0,-1 0 0,1 0 0,0 0 0,0 1 0,0-1 0,-1 0 0,1 0 0,0 0 0,0 0 0,0 1 0,0-1 0,0 0 0,-1 0 0,1 0 0,0 1 0,0-1 0,0 0 0,0 0 0,0 0 0,0 1 0,0-1 0,0 0 0,0 0 0,0 1 0,0-1 0,0 0 0,0 0 0,0 1 0,0-1 0,0 0 0,0 0 0,0 0 0,0 1 0,0-1 0,0 0 0,11 18 0,19 15 0,75 70 0,127 93 0,-222-189 0,-1 1 0,-1-1 0,1 1 0,-1 1 0,8 11 0,-14-18 0,-1 0 0,1 0 0,-1 0 0,0 0 0,0 0 0,0 0 0,0 0 0,-1 0 0,1 1 0,0-1 0,-1 0 0,1 0 0,-1 1 0,0-1 0,0 0 0,0 1 0,0-1 0,0 0 0,-1 1 0,1-1 0,-1 0 0,1 1 0,-1-1 0,0 0 0,0 0 0,0 0 0,0 0 0,0 0 0,-1 0 0,1 0 0,-1 0 0,1 0 0,-3 1 0,-11 9 0,0-1 0,-1-1 0,0 0 0,-1-2 0,0 0 0,-35 12 0,11-4 0,-25 10 0,34-15 0,0 1 0,1 2 0,1 2 0,-55 35 0,68-32-1365,12-5-5461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268 209 24575,'-2'2'0,"1"0"0,-1 0 0,0 0 0,0 0 0,0 0 0,0-1 0,-1 1 0,1 0 0,0-1 0,-4 2 0,-2 2 0,-4 5 0,-1 1 0,2 0 0,-17 20 0,-6 7 0,33-37 0,1-1 0,-1 1 0,1-1 0,0 1 0,-1-1 0,1 0 0,-1 1 0,1-1 0,-1 1 0,1-1 0,-1 0 0,0 1 0,1-1 0,-1 0 0,1 0 0,-1 0 0,0 1 0,1-1 0,-1 0 0,0 0 0,0 0 0,-3-10 0,11-23 0,20-27 0,43-76 0,-27 57 0,-26 56 0,-17 23 0,0 0 0,0-1 0,0 1 0,1 0 0,-1 0 0,0 0 0,0 0 0,1 0 0,-1 0 0,0 0 0,0 0 0,1-1 0,-1 1 0,0 0 0,0 0 0,1 0 0,-1 0 0,0 0 0,1 0 0,-1 1 0,0-1 0,0 0 0,1 0 0,-1 0 0,0 0 0,0 0 0,1 0 0,-1 0 0,0 0 0,0 1 0,1-1 0,-1 0 0,0 0 0,0 0 0,0 1 0,0-1 0,1 0 0,-1 0 0,0 0 0,0 1 0,0-1 0,0 0 0,2 5 0,0 0 0,-1 0 0,0 0 0,0 0 0,-1 0 0,0 0 0,1 6 0,-3 416 0,-1-142 0,3-276 0,0-1 0,-1 1 0,0-1 0,0 0 0,-1 0 0,-3 11 0,4-15 0,0-1 0,-1-1 0,1 1 0,-1 0 0,0 0 0,0 0 0,0-1 0,0 1 0,0-1 0,-1 0 0,1 0 0,-1 0 0,0 0 0,1 0 0,-1 0 0,0-1 0,0 1 0,0-1 0,-5 2 0,-10 1 0,0 0 0,-1-1 0,1 0 0,-26-1 0,-74-7 0,241 0 0,271 5 0,-372 0-273,0 2 0,-1 0 0,1 1 0,21 7 0,-21-5-6553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24575,'9'0'0,"8"0"0,1 5 0,-3 10 0,-4 8 0,-8 9 0,-14 12 0,-5 9 0,0-5-8191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24575,'22'0'0,"0"1"0,0 0 0,0 2 0,32 8 0,-44-8 0,1 1 0,-1 0 0,0 1 0,0 0 0,0 1 0,0 0 0,-1 0 0,0 1 0,0 0 0,13 16 0,-8-6 0,0 0 0,-1 1 0,-1 1 0,0 0 0,-2 1 0,0 0 0,-1 1 0,9 33 0,-16-43 0,1 0 0,1 0 0,0 0 0,1-1 0,0 1 0,0-1 0,1 0 0,0-1 0,1 0 0,12 15 0,-18-23 0,0 0 0,0 0 0,0-1 0,1 1 0,-1 0 0,0 0 0,0 0 0,0-1 0,1 1 0,-1-1 0,0 1 0,1-1 0,-1 1 0,0-1 0,1 0 0,-1 0 0,1 0 0,-1 1 0,0-1 0,1-1 0,-1 1 0,1 0 0,-1 0 0,0 0 0,1-1 0,-1 1 0,0-1 0,1 1 0,-1-1 0,0 1 0,1-1 0,-1 0 0,0 0 0,0 0 0,0 0 0,0 1 0,0-1 0,2-3 0,3-3 0,0-1 0,-1-1 0,1 1 0,6-16 0,-6 11 0,41-81 0,-5-3 0,34-114 0,-62 176-1365,1 7-5461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0 253 24575,'0'9'0,"0"0"0,1-1 0,0 1 0,0-1 0,1 1 0,-1-1 0,2 1 0,0-1 0,0 0 0,5 9 0,-5-12 0,0-1 0,0 0 0,0 0 0,1 0 0,0 0 0,0-1 0,0 1 0,0-1 0,1 0 0,-1 0 0,1-1 0,-1 1 0,1-1 0,0 0 0,0-1 0,0 1 0,0-1 0,6 1 0,8 2 0,-1-1 0,1-1 0,0 0 0,0-2 0,0 0 0,0-1 0,0-1 0,22-5 0,-33 5 0,1-1 0,-1 0 0,0 0 0,0-1 0,0 0 0,0 0 0,-1-1 0,0 0 0,0 0 0,0 0 0,0-1 0,-1-1 0,0 1 0,0-1 0,-1 0 0,0 0 0,0 0 0,-1-1 0,6-12 0,-5 8 0,0 0 0,-1 0 0,-1 0 0,0-1 0,-1 1 0,0-1 0,-1 0 0,0 0 0,-2-22 0,0 29 0,0 0 0,0-1 0,0 1 0,-1 1 0,0-1 0,0 0 0,0 0 0,-1 1 0,1-1 0,-2 1 0,1 0 0,0 0 0,-1 0 0,0 0 0,0 1 0,-1-1 0,1 1 0,-1 0 0,0 1 0,0-1 0,0 1 0,-7-4 0,-2 2 0,1 0 0,-2 0 0,1 1 0,-1 1 0,-15-1 0,22 3 0,0 0 0,0 0 0,0 1 0,0 0 0,0 1 0,0 0 0,1 0 0,-1 1 0,0 0 0,0 0 0,-7 4 0,11-3 0,1 0 0,-1-1 0,1 1 0,0 1 0,-1-1 0,2 0 0,-1 1 0,0 0 0,1 0 0,0-1 0,-1 1 0,2 1 0,-1-1 0,0 0 0,1 0 0,0 1 0,-1 6 0,-2 10 0,1 0 0,1 30 0,2-39 0,3 122 0,0-82 0,-4 64 0,-3-87 0,-15 57 0,11-53 0,-6 40 0,12-60-101,0 14-215,-2 0 0,-1 0 0,-12 37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 24575,'-9'0'0,"1"0"0,-1 0 0,1 0 0,-1 1 0,1 1 0,-1-1 0,1 2 0,0-1 0,0 1 0,0 0 0,0 0 0,1 1 0,-1 0 0,1 1 0,-12 8 0,-45 43 0,3 2 0,-100 122 0,139-153 0,-76 111 0,84-116 0,2-2-1365,7-5-5461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3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298 767 24575,'-5'-1'0,"1"1"0,0-1 0,0 0 0,0-1 0,0 1 0,0-1 0,0 0 0,0 0 0,-5-3 0,-22-10 0,26 14 0,0-1 0,0 1 0,-1 0 0,1 1 0,-1-1 0,1 1 0,-1 0 0,1 0 0,0 1 0,-1 0 0,1 0 0,-1 0 0,1 0 0,0 1 0,0 0 0,0 0 0,-8 4 0,8-2 0,1 0 0,-1-1 0,1 2 0,0-1 0,0 0 0,0 1 0,1 0 0,-1-1 0,1 1 0,0 1 0,1-1 0,-1 0 0,1 1 0,0-1 0,1 1 0,-2 6 0,-2 17 0,1 0 0,1 0 0,2 0 0,1 1 0,1-1 0,5 30 0,-5-54 0,0 0 0,0 0 0,1 0 0,0 0 0,-1-1 0,2 1 0,-1 0 0,0-1 0,1 0 0,0 0 0,0 0 0,0 0 0,1 0 0,6 6 0,-4-5 0,1-1 0,-1 1 0,1-1 0,0-1 0,0 1 0,0-1 0,1-1 0,-1 1 0,11 1 0,-10-2 0,0-1 0,1 1 0,-1-2 0,0 1 0,1-1 0,-1-1 0,1 1 0,-1-2 0,0 1 0,1-1 0,-1 0 0,0 0 0,0-1 0,-1-1 0,1 1 0,0-1 0,-1 0 0,0-1 0,7-5 0,-7 2 0,0 0 0,0-1 0,-1 0 0,0 0 0,0-1 0,-1 1 0,-1-1 0,1 0 0,-2-1 0,1 1 0,-1-1 0,-1 0 0,0 1 0,0-13 0,1-10 0,-3 0 0,0 1 0,-8-49 0,5 62 0,-1 1 0,-1-1 0,-1 1 0,0 0 0,-1 1 0,-1-1 0,-1 1 0,-16-24 0,-12-9 0,-55-59 0,55 68 0,-61-87 0,84 105 0,1-1 0,-15-36 0,25 52 0,0 1 0,1 0 0,0-1 0,0 0 0,1 1 0,0-1 0,0 0 0,1 0 0,0 0 0,0 1 0,1-1 0,3-15 0,-2 19 0,-1 0 0,1 1 0,0-1 0,0 0 0,1 1 0,-1-1 0,1 1 0,-1 0 0,1 0 0,0 0 0,1 0 0,-1 1 0,0-1 0,1 1 0,-1 0 0,1 0 0,0 0 0,0 0 0,-1 0 0,1 1 0,0 0 0,1 0 0,6-1 0,9-1 0,1 1 0,0 1 0,31 2 0,-37 0 0,59 4 0,91 20 0,-155-23-151,-1 0-1,0 1 0,1 0 0,-1 0 1,-1 1-1,1 0 0,0 1 1,7 5-1,15 15-6674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3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24575,'-1'1'0,"0"0"0,0 0 0,-1 1 0,1-1 0,0 0 0,0 0 0,0 1 0,0-1 0,1 1 0,-1-1 0,0 1 0,1-1 0,-1 1 0,1 0 0,-1-1 0,1 1 0,0-1 0,-1 4 0,-1 2 0,-5 14 0,1 0 0,1 0 0,1 1 0,0 0 0,0 28 0,4-44 0,0 0 0,0 0 0,1 0 0,0 0 0,0 0 0,0 0 0,1 0 0,0 0 0,0-1 0,0 1 0,1-1 0,0 1 0,0-1 0,0 0 0,1 0 0,0 0 0,-1-1 0,2 1 0,-1-1 0,0 0 0,1 0 0,0-1 0,10 6 0,-2-2 0,0-1 0,1-1 0,0 0 0,1-1 0,-1-1 0,1 0 0,-1-1 0,1 0 0,0-2 0,0 1 0,-1-2 0,27-3 0,-33 2 0,1 0 0,-1 0 0,0-1 0,0 0 0,0 0 0,0-1 0,0 0 0,0-1 0,13-10 0,-16 11 0,-1-1 0,1 0 0,-1 0 0,0 0 0,0 0 0,-1-1 0,1 0 0,-1 1 0,0-1 0,-1 0 0,1-1 0,-1 1 0,-1 0 0,2-9 0,-2 8 0,0 1 0,0 0 0,-1 0 0,0 0 0,0-1 0,-1 1 0,0 0 0,0 0 0,0 0 0,-1 0 0,0 0 0,0 0 0,0 0 0,-1 1 0,0-1 0,0 1 0,0 0 0,-1-1 0,1 2 0,-1-1 0,-1 0 0,1 1 0,-7-5 0,2 2 0,-1 0 0,0 1 0,-1 0 0,1 1 0,-1 0 0,0 1 0,0 0 0,-1 1 0,1 0 0,-1 1 0,-13-2 0,-27 1-1365,5 2-5461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3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24575,'2'2'0,"0"0"0,0 1 0,0-1 0,0 0 0,0 1 0,0-1 0,-1 1 0,1 0 0,-1 0 0,0-1 0,0 1 0,1 3 0,2 2 0,19 33 0,2-1 0,2-1 0,48 54 0,-17-21 0,66 79 0,35 48 0,-124-138 80,-30-49-321,1-1 0,0 0 0,1-1 1,0 1-1,10 9 0,2-2-6585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11 24575,'0'-4'0,"-5"-2"0,-20 9 0,-14 14 0,-15 13 0,-13 15 0,-7 14 0,-6 5 0,7 7 0,6 4 0,5-1 0,14-8 0,1-7 0,-1-4 0,8-2 0,15-10 0,12-13-8191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3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24575,'0'-9'0,"5"-3"0,15 1 0,18 1 0,12 4 0,-3-3 0,-14 0 0,-21 2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24575,'0'4'0,"-1"-1"0,0 1 0,0 0 0,0 0 0,0-1 0,0 1 0,-1 0 0,-2 3 0,-6 16 0,1 11 0,1 0 0,-5 57 0,13-88 0,-1-1 0,1 1 0,0-1 0,0 1 0,0 0 0,0-1 0,1 1 0,-1 0 0,1-1 0,-1 1 0,1-1 0,0 1 0,0-1 0,0 1 0,1-1 0,-1 0 0,0 0 0,1 0 0,1 3 0,0-4 0,-1 1 0,1 0 0,0-1 0,0 0 0,-1 1 0,1-1 0,0 0 0,0-1 0,0 1 0,0 0 0,0-1 0,1 0 0,-1 0 0,0 0 0,5 0 0,89-9 0,-62 5 0,-1 1 0,41 2 0,-63 2 0,1 0 0,-1 1 0,0 1 0,1 0 0,-1 0 0,0 1 0,-1 1 0,1 0 0,18 12 0,-20-10 0,0 1 0,-1 0 0,0 0 0,-1 1 0,0 1 0,0-1 0,-1 1 0,0 0 0,-1 1 0,0 0 0,0 0 0,-1 0 0,-1 0 0,0 1 0,-1 0 0,0 0 0,0 0 0,0 17 0,-2-19 0,-1 0 0,0-1 0,0 1 0,-1-1 0,-1 1 0,1-1 0,-2 1 0,1-1 0,-1 0 0,-7 14 0,6-16 0,0-1 0,0 1 0,0-1 0,-1 0 0,0-1 0,0 1 0,0-1 0,-1 0 0,0 0 0,0-1 0,0 0 0,-1 0 0,1 0 0,-13 4 0,7-4-76,1 0 1,-1-1-1,-1-1 0,1 0 0,0 0 0,0-1 0,-1-1 0,1 0 1,-1-1-1,1 0 0,0-1 0,0 0 0,-1-1 0,2 0 1,-1-1-1,0 0 0,-21-12 0,9 4-6750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4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24575,'14'0'0,"9"0"0,14 0 0,15 5 0,13 1 0,3-1 0,1 0 0,-8-2 0,-5 0 0,-12-2-8191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4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24575,'2'113'0,"-5"130"0,-1-218 0,-1 0 0,-9 27 0,8-37 0,2 0 0,0-1 0,1 1 0,0 1 0,1-1 0,1 0 0,0 0 0,3 28 0,-1-40-39,0 0 0,0 0 0,0 0 0,0-1 0,0 1 0,0-1 0,1 1 0,0-1 0,-1 1 0,1-1 0,0 0 0,0 0 0,0 1 0,0-2 0,1 1 0,-1 0 0,0 0 0,1-1 0,-1 1 0,1-1 0,0 0 0,-1 0 0,1 0 0,0 0 0,0 0 0,0 0 0,0-1 0,0 0 0,0 1 0,-1-1 0,1 0 0,0-1 0,0 1 0,6-1 0,17-4-6787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322 195 24575,'-7'0'0,"-1"0"0,1 0 0,0-1 0,0 0 0,-1 0 0,1-1 0,0 0 0,0 0 0,0 0 0,-6-4 0,9 3 0,1 1 0,0 0 0,0-1 0,1 0 0,-1 1 0,1-1 0,-1 0 0,1 0 0,0-1 0,0 1 0,0 0 0,0-1 0,1 1 0,0-1 0,-1 1 0,1-1 0,0 0 0,1 0 0,-1 1 0,0-8 0,1 7 0,0 1 0,-1-1 0,1 1 0,0-1 0,1 0 0,-1 1 0,1-1 0,-1 1 0,1-1 0,0 1 0,1 0 0,-1-1 0,0 1 0,1 0 0,0 0 0,3-5 0,-2 5 0,0 0 0,1 0 0,-1 0 0,1 1 0,0-1 0,0 1 0,0 0 0,0 0 0,0 0 0,0 1 0,0 0 0,0-1 0,6 1 0,8-3 0,0 1 0,0 1 0,0 1 0,0 0 0,0 2 0,0 0 0,32 6 0,-43-5 0,1 0 0,-1 0 0,1 0 0,-1 1 0,0 0 0,0 1 0,-1 0 0,1 0 0,-1 0 0,0 0 0,0 1 0,0 0 0,0 1 0,-1-1 0,0 1 0,0 0 0,-1 1 0,1-1 0,-1 1 0,-1-1 0,4 8 0,-1 6 0,0 0 0,-2 0 0,0 1 0,-1-1 0,-1 1 0,-1-1 0,-1 1 0,-1 0 0,-5 29 0,-1-5 0,-3 0 0,-1-1 0,-22 53 0,18-59 0,-1-1 0,-2 0 0,-2-1 0,-1-1 0,-2-1 0,-1 0 0,-1-2 0,-2-1 0,-1-2 0,-2 0 0,-59 44 0,72-62 0,0-1 0,-21 10 0,31-17 0,0 0 0,-1-1 0,1 1 0,-1-2 0,1 1 0,-1-1 0,0 0 0,-11 0 0,17-1 0,0 0 0,0 0 0,0 0 0,0-1 0,0 1 0,0-1 0,0 1 0,0-1 0,0 0 0,0 0 0,0 1 0,0-1 0,0-1 0,1 1 0,-1 0 0,0 0 0,1-1 0,-1 1 0,1-1 0,-1 1 0,1-1 0,-2-2 0,2 1 0,0 0 0,0-1 0,0 1 0,0 0 0,0 0 0,1-1 0,-1 1 0,1 0 0,0-1 0,0 1 0,0-1 0,2-5 0,0-1 0,0 1 0,1-1 0,0 0 0,1 1 0,0 0 0,1 0 0,-1 0 0,11-13 0,-8 15 0,1-1 0,1 1 0,-1 1 0,1 0 0,0 0 0,1 0 0,-1 1 0,1 1 0,0 0 0,0 0 0,1 1 0,-1 0 0,1 0 0,19-1 0,-5 2 0,1 0 0,-1 2 0,1 0 0,-1 2 0,30 6 0,-41-6 0,-1 2 0,-1-1 0,1 2 0,0 0 0,-1 0 0,0 1 0,0 1 0,-1 0 0,0 0 0,12 11 0,-6-1 0,1 0 0,-2 1 0,-1 1 0,22 34 0,-21-30-455,0-1 0,30 29 0,-28-34-6371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4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24575,'4'0'0,"12"0"0,2 5 0,8 1 0,-1 18 0,13 14 0,11 10 0,-4 2 0,4 1 0,3 1 0,-7-4 0,-2 0 0,0 4 0,-6 4 0,-1-8 0,-2-13 0,-6-11-8191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71 120 24575,'0'-10'0,"1"0"0,-1 1 0,2-1 0,-1 1 0,1-1 0,1 1 0,4-11 0,-7 18 0,1 0 0,0 0 0,0 0 0,0 1 0,0-1 0,0 0 0,0 0 0,1 1 0,-1-1 0,1 1 0,-1-1 0,1 1 0,-1 0 0,1 0 0,0 0 0,0 0 0,0 0 0,-1 0 0,1 0 0,0 0 0,0 1 0,0-1 0,0 1 0,0-1 0,0 1 0,0 0 0,1 0 0,-1 0 0,0 0 0,0 0 0,0 0 0,0 1 0,0-1 0,0 1 0,0-1 0,0 1 0,0 0 0,0 0 0,-1 0 0,4 1 0,1 2 0,1 1 0,0-1 0,-1 1 0,0 1 0,0-1 0,0 1 0,-1 0 0,0 0 0,0 1 0,-1-1 0,1 1 0,-1 0 0,-1 0 0,1 1 0,-1-1 0,-1 1 0,3 11 0,-1-4 0,-1 0 0,0 0 0,-2 0 0,0 1 0,0-1 0,-1 1 0,-1-1 0,-4 23 0,2-29 0,1 1 0,-2-1 0,1 0 0,-1 0 0,0 0 0,-1-1 0,0 1 0,-1-1 0,0 0 0,-11 12 0,-5 2 0,-1-2 0,-28 19 0,40-31 0,5-4 0,-33 22 0,38-25 0,-1 0 0,1 0 0,-1 0 0,1-1 0,-1 1 0,1-1 0,-1 1 0,0-1 0,1 1 0,-1-1 0,0 0 0,1 0 0,-1 0 0,0 0 0,0 0 0,1 0 0,-1-1 0,0 1 0,1 0 0,-1-1 0,1 0 0,-3 0 0,3 1 0,1-1 0,0 1 0,-1-1 0,1 1 0,0 0 0,0-1 0,-1 1 0,1 0 0,0-1 0,0 1 0,0-1 0,-1 1 0,1-1 0,0 1 0,0-1 0,0 1 0,0 0 0,0-1 0,0 1 0,0-1 0,0 1 0,0-1 0,0 1 0,0-1 0,0 1 0,0-1 0,0 1 0,1-1 0,-1 1 0,0 0 0,0-1 0,1 1 0,-1-1 0,0 1 0,1-1 0,11-14 0,-11 14 0,6-6 0,-1 1 0,2 0 0,-1 1 0,1-1 0,-1 1 0,2 1 0,-1-1 0,0 2 0,1-1 0,0 1 0,-1 0 0,1 1 0,1 0 0,-1 0 0,13 0 0,-8 2 0,1 0 0,-1 1 0,1 0 0,-1 1 0,0 1 0,1 0 0,-1 1 0,-1 1 0,16 6 0,18 12-1365,-7-3-5461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24575,'-5'0'0,"-10"5"0,-13 10 0,-9 12 0,-5 6 0,-3 7 0,-3 5 0,-3 5 0,-7 7 0,2-1 0,2-1 0,10-10-8191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4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24575,'2'-5'0,"5"12"0,10 21 0,-13-20 0,24 36 0,1-1 0,3-2 0,1-1 0,55 51 0,-16-26 0,116 80 0,-181-141 0,4 4 0,0-1 0,-1 1 0,0 0 0,-1 1 0,17 19 0,-25-26 0,1 0 0,-1 0 0,0 1 0,0-1 0,0 1 0,0-1 0,0 1 0,0-1 0,0 1 0,-1-1 0,0 1 0,1 0 0,-1-1 0,0 1 0,0 0 0,0-1 0,-1 1 0,1 0 0,-1-1 0,1 1 0,-1-1 0,0 1 0,0-1 0,0 1 0,0-1 0,-1 1 0,1-1 0,0 0 0,-1 0 0,0 0 0,0 0 0,1 0 0,-1 0 0,-4 3 0,-14 10 0,0-1 0,-1 0 0,-1-1 0,0-2 0,0 0 0,-45 14 0,-19 10 0,28-4-409,-92 64 1,134-84-140,-6 4-6278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6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24575,'0'-2'0,"1"-1"0,-1 0 0,1 0 0,0 1 0,0-1 0,0 0 0,0 1 0,0-1 0,1 1 0,-1-1 0,1 1 0,0 0 0,0 0 0,0 0 0,0 0 0,0 0 0,0 0 0,0 0 0,0 1 0,1-1 0,-1 1 0,1-1 0,3 0 0,5-3 0,-1 1 0,0 0 0,1 1 0,17-3 0,0 1 0,-1 2 0,0 2 0,1 0 0,-1 2 0,0 0 0,1 2 0,-1 2 0,45 11 0,-59-11 0,1-1 0,-1 2 0,0 0 0,0 0 0,0 1 0,-1 1 0,0 0 0,0 1 0,-1 0 0,-1 1 0,1 0 0,-1 0 0,-1 1 0,0 1 0,-1-1 0,0 1 0,-1 1 0,7 13 0,-10-16 0,-1-1 0,0 0 0,0 1 0,-1 0 0,0 0 0,-1 0 0,0 0 0,-1 0 0,0 0 0,0 0 0,-1 0 0,0-1 0,-1 1 0,0 0 0,0 0 0,-1-1 0,-1 1 0,0-1 0,0 0 0,0 0 0,-1 0 0,-1-1 0,0 0 0,0 0 0,0 0 0,-1-1 0,0 0 0,0 0 0,-1 0 0,0-1 0,0-1 0,0 1 0,-18 7 0,-4 0 0,0-1 0,-1-2 0,-1-1 0,0-1 0,-34 3 0,179-13 0,-48 3 0,-39-2 0,0 2 0,-1 0 0,48 10 0,-62-8 0,0 0 0,-1 1 0,1 0 0,-1 1 0,0 0 0,0 1 0,-1 0 0,1 0 0,-2 1 0,1 0 0,9 10 0,-6-3 0,-1 1 0,0 0 0,0 0 0,-2 2 0,0-1 0,-1 1 0,0 0 0,-2 1 0,6 20 0,-2 1 0,-2 0 0,-2 1 0,2 48 0,-7-58 0,-1 0 0,-1 0 0,-2 0 0,-11 55 0,11-74 0,0 0 0,0 0 0,-1 0 0,-1-1 0,0 1 0,0-1 0,-1 0 0,0 0 0,-1-1 0,0 0 0,0 0 0,-1-1 0,0 0 0,-1 0 0,-17 12 0,16-15 0,-1 0 0,1-1 0,-1 0 0,0-1 0,0 0 0,0-1 0,0 0 0,0-1 0,-1 0 0,-18-1 0,8-1 0,0-1 0,1-1 0,-1-1 0,-32-10 0,29 5-341,1-1 0,0-1-1,-25-16 1,9 0-6485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56 24575,'-31'-4'0,"31"4"0,-1 0 0,1 0 0,0 0 0,-1 0 0,1 0 0,0 0 0,0 0 0,-1 0 0,1-1 0,0 1 0,0 0 0,-1 0 0,1 0 0,0 0 0,0-1 0,0 1 0,-1 0 0,1 0 0,0 0 0,0-1 0,0 1 0,0 0 0,-1-1 0,1 1 0,0 0 0,0 0 0,0-1 0,0 1 0,0 0 0,0 0 0,0-1 0,13-11 0,-2 7 0,0 0 0,0 1 0,1 0 0,0 1 0,-1 0 0,24-2 0,1 2 0,38 1 0,-67 2 0,0 1 0,0-1 0,0 1 0,0 0 0,0 1 0,-1 0 0,1 0 0,7 3 0,-11-4 0,-1 1 0,0-1 0,1 1 0,-1-1 0,0 1 0,0 0 0,0 0 0,0 0 0,-1 0 0,1 0 0,0 0 0,-1 0 0,0 1 0,1-1 0,-1 1 0,0-1 0,0 1 0,0-1 0,-1 1 0,1 0 0,-1-1 0,1 1 0,-1 0 0,0 3 0,-1 2 0,1 0 0,-2 0 0,1 0 0,-1 0 0,-1 0 0,1-1 0,-1 1 0,-1 0 0,1-1 0,-1 0 0,-1 0 0,1 0 0,-8 8 0,-11 12 0,-44 41 0,54-55 0,-18 14 0,-1 0 0,-48 30 0,53-38 0,27-19 0,0 0 0,0 0 0,-1 1 0,1-1 0,0 0 0,0 0 0,0 0 0,-1 1 0,1-1 0,0 0 0,0 0 0,0 1 0,0-1 0,-1 0 0,1 1 0,0-1 0,0 0 0,0 0 0,0 1 0,0-1 0,0 0 0,0 1 0,0-1 0,0 0 0,0 1 0,0-1 0,0 0 0,0 0 0,0 1 0,0-1 0,0 0 0,0 1 0,0-1 0,1 0 0,-1 0 0,0 1 0,0-1 0,0 0 0,0 0 0,1 1 0,-1-1 0,0 0 0,0 0 0,0 1 0,1-1 0,-1 0 0,0 0 0,1 0 0,-1 0 0,0 0 0,0 1 0,1-1 0,-1 0 0,1 0 0,17 4 0,-17-4 0,58 3 0,-44-4 0,0 2 0,0 0 0,-1 0 0,1 1 0,-1 1 0,1 1 0,-1 0 0,19 8 0,-20-5 0,-1 0 0,0 1 0,0 1 0,-1-1 0,0 2 0,-1-1 0,0 2 0,0-1 0,-1 1 0,-1 1 0,0 0 0,0 0 0,5 14 0,-7-15 0,-2 0 0,0 1 0,0-1 0,-1 1 0,-1 0 0,0 0 0,0 0 0,-2 0 0,1 0 0,-1 0 0,-1 0 0,0 1 0,-1-1 0,0-1 0,-7 21 0,7-26 0,-1 0 0,-1 0 0,1 0 0,-1 0 0,0 0 0,0-1 0,-1 0 0,1 0 0,-1 0 0,-1 0 0,1-1 0,0 0 0,-1 0 0,0 0 0,-12 5 0,-2 0 0,0-1 0,-1-1 0,-36 8 0,14-6 0,-1-3 0,0-1 0,0-2 0,0-2 0,-1-2 0,-44-6 0,84 6-49,0 0 1,-1 0-1,1 0 0,1 0 0,-1-1 1,0 0-1,0 0 0,0 0 0,1-1 1,0 0-1,-1 1 0,1-1 0,0-1 1,0 1-1,0-1 0,1 1 0,-1-1 1,1 0-1,0-1 0,0 1 0,1 0 1,-1-1-1,1 1 0,0-1 0,0 0 0,0 0 1,-1-9-1,-5-27-6777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1059 60 24575,'-1'-2'0,"1"0"0,-1 0 0,1 0 0,-1 0 0,0 1 0,0-1 0,0 0 0,0 1 0,0-1 0,0 0 0,0 1 0,-1-1 0,1 1 0,0 0 0,-1-1 0,1 1 0,-1 0 0,0 0 0,1 0 0,-1 0 0,0 0 0,0 1 0,1-1 0,-1 0 0,0 1 0,-4-1 0,-56-11 0,56 11 0,-33-4 0,0 1 0,-1 2 0,1 2 0,0 2 0,-49 7 0,67-3 0,0 0 0,0 2 0,0 0 0,1 2 0,1 0 0,-1 1 0,2 1 0,-1 1 0,2 0 0,-30 30 0,-5 12 0,-82 113 0,78-93 0,34-47 0,2 0 0,1 2 0,1 1 0,1 0 0,2 1 0,2 0 0,0 2 0,2-1 0,2 1 0,1 1 0,2 0 0,1 0 0,0 47 0,5-59 0,4 301 0,-2-299 0,1 0 0,1 0 0,2 0 0,0-1 0,1 1 0,2-2 0,0 1 0,2-1 0,0-1 0,29 42 0,-31-54 0,0-1 0,0 0 0,1-1 0,0 0 0,0-1 0,1 1 0,0-2 0,1 0 0,18 8 0,3 2 0,29 12 0,125 38 0,-72-28 0,-60-20 0,2-3 0,0-2 0,0-3 0,1-3 0,0-1 0,1-4 0,-1-2 0,0-2 0,0-3 0,66-14 0,-107 14 0,-1 0 0,0 0 0,0-2 0,-1 0 0,0 0 0,0-2 0,0 0 0,-1 0 0,18-17 0,10-13 0,54-63 0,-62 64 0,-2 3 0,-1-2 0,39-61 0,-60 81 0,0-1 0,-2 0 0,0 0 0,-1-1 0,0 0 0,-2 0 0,-1-1 0,5-38 0,-9-213 0,-3 161 0,2 87 0,-2-1 0,0 1 0,-1-1 0,-1 1 0,-2 1 0,0-1 0,-1 1 0,-17-33 0,9 28 0,0 0 0,-1 1 0,-2 1 0,0 1 0,-2 1 0,-26-23 0,18 21 0,-2 1 0,-1 2 0,0 2 0,-54-26 0,69 39 0,0 1 0,-1 0 0,0 2 0,0 0 0,0 0 0,-34 0 0,-114 6 0,158-1 0,-100 10-1365,61-4-5461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84 24575,'0'-3'0,"0"1"0,0-1 0,0 1 0,-1-1 0,1 0 0,-1 1 0,0-1 0,0 1 0,0-1 0,0 1 0,0 0 0,-1 0 0,1-1 0,0 1 0,-1 0 0,0 0 0,-2-2 0,0 0 0,0 1 0,-1 0 0,1 0 0,-1 1 0,1-1 0,-1 1 0,0 0 0,-7-2 0,-4 0 0,0 1 0,-1 1 0,0 0 0,-27 1 0,26 1 0,0 2 0,0 0 0,0 1 0,1 1 0,-1 1 0,1 0 0,0 1 0,0 1 0,1 1 0,0 0 0,0 1 0,1 1 0,-22 17 0,25-16 0,0-1 0,1 2 0,1-1 0,0 1 0,0 1 0,1 0 0,1 0 0,0 1 0,1 0 0,0 0 0,1 1 0,1 0 0,0 0 0,1 0 0,-3 31 0,6-37 0,0 1 0,2-1 0,-1 1 0,1 0 0,0-1 0,1 1 0,0-1 0,1 0 0,0 0 0,0 0 0,1 0 0,8 14 0,-5-12 0,0-1 0,1 1 0,1-1 0,-1-1 0,2 0 0,-1 0 0,1-1 0,20 13 0,-15-12 0,1 0 0,0-1 0,1-1 0,0-1 0,0 0 0,0-1 0,1-1 0,0 0 0,0-2 0,0 0 0,0 0 0,0-2 0,29-3 0,-64 7 0,1 1 0,0 1 0,0 0 0,0 1 0,1 1 0,0 0 0,0 1 0,1 1 0,0 0 0,-21 21 0,3 0 0,2 0 0,1 2 0,-32 46 0,53-66 0,0-1 0,1 1 0,0 1 0,1-1 0,0 1 0,1 0 0,1 0 0,0 1 0,1-1 0,-2 26 0,5-32 0,0 0 0,0 0 0,1-1 0,0 1 0,0 0 0,1 0 0,0 0 0,0-1 0,1 1 0,0-1 0,1 1 0,-1-1 0,1 0 0,1-1 0,-1 1 0,1-1 0,0 0 0,1 0 0,-1 0 0,1-1 0,8 7 0,8 2 0,-1 0 0,2-2 0,0 0 0,0-1 0,1-2 0,32 9 0,-36-12 0,1-2 0,0 0 0,1-1 0,-1-1 0,0-1 0,1-1 0,-1-1 0,23-4 0,-36 4 8,-1-1 0,0 0 0,0 0 0,1-1 0,-1 0 0,-1 0 0,1-1 0,0 0 0,-1 0 0,0 0 0,0-1 0,0 0 0,-1 0 0,6-6 0,-5 3-143,-1 0 0,1 0 0,-1 0 0,-1-1 0,0 1 0,0-1 0,-1 0 0,0 0 0,-1-1 0,3-15 0,0-16-6691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24575,'0'18'0,"14"16"0,14 10 0,11 3 0,-1-6-8191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 24575,'-31'0'0,"5"-1"0,0 1 0,0 2 0,-46 7 0,65-7 0,0 0 0,0 1 0,0-1 0,0 1 0,0 0 0,1 1 0,-1 0 0,1 0 0,0 0 0,0 1 0,0 0 0,1 0 0,-1 0 0,2 1 0,-1-1 0,0 1 0,-5 11 0,-6 12 0,2 0 0,-20 60 0,30-76 0,0 0 0,2 0 0,-1 0 0,1 1 0,1-1 0,1 1 0,0-1 0,0 1 0,5 23 0,-3-30 0,0-1 0,0 1 0,1-1 0,-1 0 0,1 0 0,1 0 0,-1 0 0,1 0 0,0-1 0,1 0 0,-1 0 0,1 0 0,7 6 0,-3-4 0,1-1 0,-1 0 0,1-1 0,0 0 0,0-1 0,0 0 0,19 5 0,-8-5 0,0 0 0,0-1 0,0-2 0,0 0 0,0-1 0,0-1 0,0-1 0,25-5 0,-41 6 0,-1 0 0,1-1 0,-1 1 0,1-1 0,-1 0 0,0 0 0,1-1 0,-1 1 0,0-1 0,-1 0 0,1 0 0,0 0 0,-1 0 0,4-4 0,-5 4 0,0 0 0,-1-1 0,1 1 0,0 0 0,-1 0 0,0-1 0,0 1 0,0-1 0,0 1 0,0-1 0,-1 1 0,1-1 0,-1 1 0,0-1 0,0 0 0,-1 1 0,1-1 0,-1 1 0,-1-4 0,0-1 6,-1 0 0,0 0-1,-1 0 1,1 1 0,-2-1-1,1 1 1,-1 0 0,0 1 0,0-1-1,-1 1 1,0 0 0,0 0-1,0 1 1,-1 0 0,0 0-1,0 0 1,0 1 0,-1 0 0,1 0-1,-10-2 1,-4-2-218,0 2 0,-1 0 0,1 1-1,-1 2 1,0 0 0,-34 0 0,7 4-6614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24575,'9'0'0,"8"0"0,14 0 0,17 0 0,8 0 0,9 0 0,7-9 0,-4-3 0,-4 1 0,0 1 0,-10-5 0,-20-2 0,-24 4 0,-18 2 0,-8 5-8191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24575,'0'5'0,"0"5"0,0 16 0,0 17 0,0 5 0,0 4 0,0-2 0,0 0 0,0 0 0,0-4 0,0 0 0,0 5 0,9 0 0,12-10 0,3-12-8191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0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24575,'12'1'0,"0"0"0,0 1 0,0 0 0,0 1 0,-1 0 0,1 1 0,-1 0 0,1 1 0,-2 1 0,1-1 0,0 2 0,-1-1 0,10 10 0,11 10 0,-1 2 0,41 48 0,-33-30 0,-2 1 0,-3 2 0,-1 1 0,-3 1 0,36 86 0,-47-90 0,-1 1 0,-3 1 0,-2 0 0,-2 1 0,-2 0 0,2 94 0,-10-122 14,-2 1-1,0 0 0,-1 0 0,-1 0 1,-1-1-1,-1 0 0,-1 0 1,-16 34-1,18-46-87,-1-1-1,1 1 1,-1-1 0,-1 0 0,0-1-1,0 0 1,-1 0 0,0 0 0,0-1-1,0 0 1,-1-1 0,0 0 0,-1 0-1,1-1 1,-1 0 0,0 0 0,-1-1-1,1-1 1,-21 5 0,-9-4-6752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4 143 24575,'-2'111'0,"0"-31"0,11 107 0,-8-181 0,-1 0 0,2 1 0,-1-1 0,1 0 0,0 0 0,0 0 0,0 0 0,1-1 0,0 1 0,4 5 0,-4-8 0,0 0 0,-1 0 0,2 0 0,-1 0 0,0 0 0,1-1 0,-1 0 0,1 1 0,0-1 0,-1-1 0,1 1 0,0 0 0,0-1 0,0 0 0,7 1 0,1 0 0,-1-1 0,1 0 0,0 0 0,0-1 0,-1-1 0,1 0 0,0-1 0,-1 0 0,1-1 0,-1 0 0,0-1 0,0 0 0,0 0 0,0-1 0,-1-1 0,0 0 0,0 0 0,0-1 0,-1-1 0,0 1 0,-1-1 0,1-1 0,-2 1 0,1-2 0,-1 1 0,0-1 0,-1 0 0,0 0 0,-1 0 0,0-1 0,6-19 0,-8 14 0,6-13 0,-9 29 0,0 0 0,1 0 0,-1-1 0,0 1 0,0 0 0,0 0 0,1 0 0,-1 0 0,0-1 0,0 1 0,0 0 0,1 0 0,-1 0 0,0 0 0,0 0 0,1 0 0,-1 0 0,0 0 0,0 0 0,0 0 0,1 0 0,-1 0 0,0 0 0,0 0 0,1 0 0,-1 0 0,0 0 0,0 0 0,1 0 0,-1 0 0,0 0 0,0 0 0,0 1 0,1-1 0,-1 0 0,12 15 0,-7-8 0,1 0 0,0 0 0,0-1 0,0 0 0,1 0 0,0 0 0,0-1 0,0 0 0,1 0 0,0-1 0,0 0 0,0 0 0,0-1 0,1 0 0,-1-1 0,16 3 0,-8-2 0,0 0 0,1-2 0,-1 0 0,0-1 0,0 0 0,0-1 0,0-1 0,27-7 0,-33 6 0,0 0 0,0-1 0,-1-1 0,0 1 0,0-1 0,0-1 0,0 0 0,-1 0 0,0-1 0,0 0 0,0 0 0,-1 0 0,-1-1 0,1-1 0,-1 1 0,0-1 0,-1 0 0,0 0 0,-1 0 0,1-1 0,-2 0 0,0 0 0,0 0 0,0 0 0,-1 0 0,-1 0 0,0-1 0,0 1 0,-1 0 0,-1-1 0,1 1 0,-2-1 0,1 1 0,-1 0 0,-1 0 0,0 0 0,-7-15 0,-1 2-341,-1 2 0,-1-1-1,-22-26 1,-2 3-6485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44 24575,'-5'-1'0,"0"0"0,-1 0 0,1-1 0,0 1 0,0-1 0,0 0 0,0 0 0,-7-5 0,-18-7 0,24 12 0,0 0 0,-1 0 0,1 1 0,0 0 0,0 0 0,-1 0 0,1 1 0,-1 0 0,1 0 0,-10 2 0,12-1 0,0 0 0,0 1 0,1-1 0,-1 1 0,0 0 0,1 0 0,-1 0 0,1 1 0,0-1 0,0 1 0,0 0 0,0 0 0,0 0 0,0 0 0,1 0 0,-1 1 0,-2 5 0,-6 10 0,1 2 0,1-1 0,0 1 0,2 1 0,0 0 0,2-1 0,-6 42 0,10-45 0,0 0 0,1 0 0,1 0 0,0 0 0,2-1 0,0 1 0,1-1 0,0 1 0,2-1 0,11 24 0,2-1 0,2 2 0,-2 1 0,17 57 0,-26-64 0,-3 1 0,0 0 0,-3 0 0,-1 0 0,-2 0 0,-1 0 0,-2 0 0,-9 49 0,9-74 0,-1-1 0,-1 0 0,1-1 0,-2 1 0,1-1 0,-1 1 0,-1-1 0,0-1 0,0 1 0,-1-1 0,-15 16 0,18-22 0,0 1 0,-1-1 0,1 1 0,-1-1 0,0-1 0,0 1 0,0-1 0,0 0 0,0 0 0,0 0 0,-1 0 0,1-1 0,-1 0 0,1-1 0,-1 1 0,1-1 0,-1 0 0,1 0 0,-1 0 0,1-1 0,-1 0 0,1 0 0,-1-1 0,1 1 0,-9-5 0,-25-15-1365,7-3-5461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24575,'0'-10'0,"4"-2"0,11 0 0,13 2 0,9 4 0,5 1 0,3 3 0,-1 1 0,1 1 0,-7-8 0,-10-4-8191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7:5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2-8191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24575,'9'0'0,"4"0"-8191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8 0,0 7 0,0 7 0,0 6 0,0 3 0,0-2 0,0-1 0,5 1 0,1-4 0,-1 0 0,0 0 0,-2-1 0,-1-1 0,4-7 0,1-10-8191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24575,'0'9'0,"0"7"0,0 11 0,0 10 0,0 3 0,0 4 0,0-1 0,0 1 0,0 3 0,0-2 0,0 4 0,0 9 0,0-1 0,9-11 0,3-13-8191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24575,'0'-5'0,"0"0"0,0 0 0,1 0 0,0 0 0,0 0 0,0 0 0,0 0 0,1 0 0,0 0 0,0 1 0,0-1 0,1 1 0,-1 0 0,1-1 0,6-6 0,-3 6 0,-1 0 0,1 1 0,0 0 0,0 0 0,0 0 0,0 1 0,1-1 0,0 2 0,-1-1 0,8-1 0,8-1 0,0 1 0,0 1 0,0 1 0,0 1 0,0 1 0,29 4 0,-40-3 0,0 0 0,0 1 0,-1 0 0,1 1 0,-1 0 0,1 1 0,-1 0 0,0 1 0,-1 0 0,15 9 0,-18-9 0,0 0 0,0 1 0,-1 0 0,0 0 0,0 0 0,0 1 0,-1-1 0,1 1 0,-2 0 0,1 0 0,-1 1 0,0-1 0,-1 1 0,4 14 0,-1 2 0,-2 0 0,0-1 0,-1 1 0,-1 0 0,-5 38 0,3-53 0,0 0 0,-1 0 0,0 0 0,0 0 0,-1 0 0,0 0 0,-1-1 0,0 1 0,0-1 0,-1 0 0,0-1 0,0 1 0,-1-1 0,0 0 0,0 0 0,-1-1 0,-10 8 0,-3 0 0,-1-1 0,-32 15 0,47-25 0,-1-1 0,1 1 0,0-1 0,-1 0 0,1 0 0,-1-1 0,1 0 0,-1 0 0,0 0 0,0-1 0,1 0 0,-1-1 0,-11-1 0,18 2 0,0 0 0,-1 0 0,1 0 0,-1 0 0,1 0 0,0 0 0,-1 0 0,1 0 0,0 0 0,-1 0 0,1-1 0,0 1 0,-1 0 0,1 0 0,0 0 0,-1 0 0,1-1 0,0 1 0,-1 0 0,1 0 0,0-1 0,0 1 0,-1 0 0,1-1 0,0 1 0,0 0 0,-1 0 0,1-1 0,0 1 0,0-1 0,0 1 0,0 0 0,0-1 0,0 1 0,0 0 0,0-1 0,-1 1 0,1 0 0,0-1 0,1 1 0,-1-1 0,0 1 0,0 0 0,0-1 0,0 1 0,0 0 0,0-1 0,0 1 0,0-1 0,1 1 0,-1 0 0,0 0 0,0-1 0,0 1 0,1 0 0,-1-1 0,0 1 0,1 0 0,-1 0 0,0-1 0,0 1 0,1 0 0,-1 0 0,0 0 0,1-1 0,-1 1 0,0 0 0,1 0 0,0 0 0,26-13 0,-14 10 4,-1 0 0,1 1 0,0 1 0,0 0 0,-1 0 0,1 2 0,0-1 0,0 2 0,0 0 0,-1 0 0,1 1 0,-1 0 0,0 1 0,0 1 0,0 0 0,0 1 0,13 8 0,15 13-131,-1 1-1,-2 2 1,45 46 0,-21-19-801,-12-15-5898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24575,'4'0'0,"11"0"0,17 0 0,17 0 0,9 0 0,8 0 0,7 0 0,-4 0 0,-5 0 0,-9 0 0,1 0 0,-1 0 0,-9-9 0,-22-3 0,-15 0-8191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24575,'0'5'0,"9"10"0,17 4 0,4 6 0,1 0 0,-4 0 0,2-4 0,-3 3 0,-7 7 0,-11-1 0,-7 2 0,-12-3 0,-5 2 0,-13-4 0,-12-2 0,-2-5 0,6-7-8191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20:57.22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883 31,'0'-1,"0"0,-1 0,1 0,-1 0,1 1,-1-1,1 0,-1 0,0 1,1-1,-1 0,0 1,1-1,-1 1,0-1,0 1,0-1,0 1,1-1,-1 1,0 0,0-1,0 1,0 0,-1 0,-30-6,29 6,-47-6,-1 3,1 2,-51 5,87-1,0 0,1 0,-1 1,1 1,0 0,0 1,1 0,0 1,0 0,0 1,-16 15,-7 9,2 1,-30 40,59-68,-12 14,-20 35,31-47,1 1,0 0,0 0,1 1,0-1,0 1,-2 15,5-21,0-1,0 0,0 1,0-1,0 1,0-1,1 0,0 1,-1-1,1 0,0 1,0-1,0 0,0 0,0 0,1 0,-1 0,3 2,-1-1,0 0,1 0,0-1,-1 1,1-1,0 0,0 0,0 0,6 1,6 2,1-2,0 0,33 2,354-10,-369 0,-35 6,0-1,0 0,0 0,0 0,1 0,-1 0,0 0,0 0,0 0,0 0,1 0,-1 0,0 0,0 0,0 0,0 0,1 0,-1 0,0 0,0-1,0 1,0 0,0 0,1 0,-1 0,0 0,0 0,0 0,0 0,0-1,0 1,0 0,1 0,-1 0,0 0,0 0,0-1,0 1,0 0,0 0,0 0,0 0,0-1,0 1,0 0,0 0,0 0,0 0,0-1,0 1,0 0,0 0,0 0,0-1,-12-4,-18-1,-302-2,228 10,81-3,0 1,1 1,-1 1,1 1,-1 1,1 0,-30 12,48-14,1 0,-1-1,1 2,0-1,-1 0,1 1,0-1,-3 5,5-6,1-1,-1 1,1 0,-1 0,1-1,0 1,-1 0,1 0,0-1,-1 1,1 0,0 0,0 0,0 0,0-1,0 1,0 0,0 0,0 0,0 0,0-1,1 1,-1 0,0 0,1 0,-1-1,0 1,1 0,-1-1,1 1,-1 0,1-1,-1 1,1 0,-1-1,1 1,0-1,-1 1,1-1,0 1,0-1,-1 0,1 1,0-1,1 0,8 5,0-1,0 0,0-1,1-1,-1 1,1-2,15 2,6-2,41-3,-49-1,1 0,-1-2,0 0,0-2,42-18,-54 20,-1 0,0-1,0-1,0 0,-1 0,0-1,0 0,-1-1,0 0,0 0,-1-1,-1 0,8-12,-13 18,0 0,0 0,-1 0,1 0,-1 0,0 0,0 0,0-1,0 1,-1 0,0 0,0-1,0 1,0 0,-1-1,0 1,0 0,0 0,0-1,0 1,-1 0,0 0,0 1,0-1,0 0,-6-5,2 3,0 0,0 0,0 1,-1 0,0 1,0-1,-1 1,1 0,-1 1,0 0,0 0,-15-2,-22-2,0 2,0 2,-1 2,1 3,-73 10,89-5,30-7,-1 0,0 0,0 0,0 0,0 0,0 0,1 0,-1 0,0 0,0 0,0 1,0-1,0 0,0 0,1 0,-1 0,0 0,0 0,0 1,0-1,0 0,0 0,0 0,0 0,0 0,0 1,0-1,0 0,0 0,0 0,0 0,0 1,0-1,0 0,0 0,0 0,0 0,0 1,0-1,0 0,0 0,0 0,0 0,0 0,0 1,-1-1,1 0,0 0,0 0,0 0,0 0,0 0,0 0,-1 1,1-1,0 0,0 0,0 0,18 4,39 0,1-3,-1-2,93-14,-129 13,0-1,0-1,0-1,-1-1,0-1,31-15,-49 22,-1-1,1 0,0 0,-1 0,1-1,-1 1,1 0,-1-1,0 1,1 0,-1-1,0 0,0 1,0-1,0 0,0 1,-1-1,1 0,0 0,-1 0,1-3,-1 3,-1 1,1-1,0 0,-1 0,0 1,1-1,-1 0,0 0,0 1,0-1,0 1,0-1,-1 1,1 0,0-1,-1 1,1 0,-1 0,1 0,-1 0,1 0,-4-1,-8-4,0 1,0 0,0 1,0 0,-1 1,1 1,-21-1,-103 2,90 2,-11-1,33-1,0 0,0 2,0 1,0 1,1 1,-33 9,53-11,0-1,0 1,0 0,0 0,0 1,1-1,-1 1,1-1,0 1,-1 0,1 0,1 1,-1-1,0 1,1-1,0 1,-4 8,6-10,-1 1,1 0,0-1,-1 1,1 0,1-1,-1 1,0 0,0-1,1 1,0-1,0 1,-1 0,1-1,1 0,-1 1,0-1,0 0,1 1,0-1,-1 0,1 0,0 0,0 0,0-1,0 1,0-1,1 1,-1-1,3 2,9 4,0-1,1 0,-1-1,1-1,1 0,-1-1,0-1,26 1,-1 2,95 13,134 14,-232-27,-37-6,1 1,-1 0,0 0,1 0,-1 0,0 0,0 0,1 0,-1 0,0 0,1 1,-1-1,0 0,1 0,-1 0,0 0,0 0,1 0,-1 1,0-1,0 0,1 0,-1 0,0 1,0-1,0 0,0 0,1 1,-1-1,0 0,0 0,0 1,0-1,0 0,0 0,1 1,-1-1,0 0,0 1,0-1,0 0,0 1,0-1,0 0,0 0,0 1,-1-1,1 0,0 1,0-1,0 0,0 0,0 1,0-1,-1 0,1 0,0 1,0-1,-17 10,-40 9,0-2,-69 9,68-15,0 3,-66 24,116-35,1 0,0 1,0 0,0 0,1 1,-12 9,17-13,0 0,1 0,-1 0,0 0,0 0,1 0,-1 0,0 0,1 0,-1 0,1 1,0-1,-1 0,1 0,0 0,0 1,-1-1,1 0,0 3,1-3,0 1,0-1,-1 0,1 1,0-1,0 0,0 1,0-1,0 0,1 0,-1 0,0 0,0 0,1 0,-1-1,1 1,-1 0,0-1,1 1,1 0,17 4,0 0,0-2,1 0,-1-1,0-2,33-1,-16 0,21 0,-1 3,0 3,83 17,-111-13,-29-9,1 0,-1 0,0 0,0 0,1 0,-1 0,0 0,0 0,1 0,-1 0,0 1,0-1,1 0,-1 0,0 0,0 0,0 0,1 1,-1-1,0 0,0 0,0 0,0 1,1-1,-1 0,0 0,0 1,0-1,0 0,0 0,0 1,0-1,0 0,0 0,0 1,0-1,0 0,0 0,0 1,0-1,0 0,0 1,0-1,0 0,0 0,0 0,-1 1,1-1,0 0,0 0,0 1,0-1,-1 0,1 0,0 0,-1 1,-13 8,13-9,-17 8,0-2,-1 0,0-1,0 0,-27 1,-102 4,125-9,-29 0,28-2,1 2,0 0,-40 9,38 1,25-11,-1 0,1 0,0 1,0-1,0 0,-1 0,1 1,0-1,0 0,0 0,0 1,0-1,-1 0,1 0,0 1,0-1,0 0,0 1,0-1,0 0,0 1,0-1,0 0,0 0,0 1,0-1,0 0,1 1,-1-1,0 0,0 0,0 1,0-1,0 0,0 0,1 1,-1-1,0 0,1 1,2 1,0-1,0 1,0 0,0-1,0 0,1 1,-1-1,1-1,-1 1,6 0,52 5,84-4,-93-3,0 2,90 14,-136-14,0 1,0-1,0 1,0 0,0 0,-1 1,1 0,-1 0,8 5,-12-7,-1-1,0 0,1 0,-1 1,1-1,-1 0,0 1,1-1,-1 0,0 1,1-1,-1 0,0 1,0-1,1 1,-1-1,0 1,0-1,0 1,1-1,-1 1,0-1,0 1,0-1,0 0,0 1,0-1,0 1,0-1,0 1,0-1,-1 1,1-1,0 1,0-1,0 1,0-1,-1 1,1-1,0 0,-1 1,1-1,0 1,-1-1,1 0,0 1,-1-1,1 0,-1 1,-27 9,22-8,-78 18,-118 14,192-32,-34 4,0 3,-83 26,103-21,24-14,0 0,0 0,-1 0,1 1,0-1,0 0,0 0,0 0,0 1,0-1,0 0,-1 0,1 1,0-1,0 0,0 0,0 1,0-1,0 0,0 0,0 1,0-1,0 0,1 0,-1 0,0 1,0-1,0 0,0 0,0 1,0-1,0 0,1 0,-1 0,0 1,0-1,0 0,0 0,1 0,-1 0,0 0,0 1,0-1,1 0,-1 0,5 2,1 0,-1-1,0 0,1 0,-1 0,9 0,408 0,-355-2,-74 2,-1 0,1 1,-1 0,-8 3,-16 5,-71 6,78-14,1 1,-1 2,1 0,0 1,-31 13,54-19,1 0,-1 0,0 1,1-1,-1 0,0 0,1 1,-1-1,0 0,1 1,-1-1,1 0,-1 1,0-1,1 1,-1-1,1 1,0-1,-1 1,1 0,-1-1,1 1,0-1,-1 1,1 0,0-1,0 1,-1 0,1 0,0-1,0 2,1-1,0 0,0-1,0 1,0 0,0 0,0-1,0 1,1 0,-1-1,0 1,0-1,1 0,-1 1,3-1,54 7,-57-7,217 2,-164 5,-52-7,0 0,0 1,1 0,-1 0,0-1,0 1,0 1,0-1,0 0,0 0,0 1,0-1,-1 1,1-1,0 1,-1 0,1 0,-1 0,2 3,-3-4,0 0,1 0,-1 0,0 0,0 0,0 0,0 0,-1 0,1-1,0 1,0 0,0 0,-1 0,1 0,0 0,-1 0,1 0,-1-1,1 1,-1 0,1 0,-1-1,0 1,1 0,-1-1,0 1,0-1,1 1,-1-1,0 1,0-1,0 1,0-1,0 0,-1 1,-35 9,36-10,-57 6,0-2,-90-5,117 0,78-2,-1-1,0-3,0-1,56-18,-64 13,-23 9,0 0,-1-1,0-1,0 0,-1-1,1-1,22-16,-36 24,1-1,0 1,-1 0,1-1,-1 1,1 0,-1-1,1 1,-1-1,1 1,-1-1,0 1,1-1,-1 1,0-1,1 1,-1-1,0 0,1 1,-1-1,0 1,0-1,0 0,0 1,0-1,0 0,0 1,0-1,0 0,0 1,0-1,0 1,0-1,0 0,-1 1,1-1,0 1,0-1,-1 0,1 1,0-1,-1 1,1-1,-1 1,1-1,-1 1,1-1,-1 1,1 0,-1-1,1 1,-1 0,1-1,-1 1,0 0,0-1,-41-7,-64 1,-112 7,117 2,-9 1,-112 19,212-20,11-1,22 2,41-2,29 0,-14 0,145-15,-194 8,-67 10,13-2,1 1,-39 10,56-11,-57 23,63-25,-1 0,1 0,-1 0,1 1,0-1,-1 0,1 0,-1 0,1 1,-1-1,1 0,0 1,-1-1,1 0,-1 1,1-1,0 0,0 1,-1-1,1 1,0-1,0 1,-1-1,1 1,0-1,0 1,0-1,0 0,0 1,0-1,0 1,0 0,15 6,31-3,-45-4,242-1,-375 10,61-3,16 0,-89 20,130-23,11-1,0-1,-1 0,0 0,1 0,-1 0,0-1,1 0,-1 0,0 0,1 0,-1 0,0-1,-5-1,9 2,-1 0,1-1,-1 1,1 0,-1-1,1 1,-1-1,1 1,0-1,-1 1,1-1,0 1,0-1,-1 1,1-1,0 0,0 1,0-1,0 1,0-1,-1 1,1-1,0 0,0 1,1-1,-1 0,0 1,0-1,0 0,7-18,-6 16,12-25,0 2,-2 0,-1-1,-1-1,7-36,-10 25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18 0,0 10 0,0 10 0,0 8 0,0 1 0,9 1 0,3-1 0,0-10 0,-3-6 0,-3-4 0,-1-1 0,6-9 0,2-4 0,-1-12 0,-3-21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24575,'0'5'0,"0"6"0,0 10 0,0 11 0,0 4 0,0 6 0,0 9 0,0 1 0,0 0 0,9 1 0,3-4 0,0-1 0,-2 4 0,-3-1 0,-3 0 0,7-14 0,2-12-8191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24575,'0'-27'0,"0"9"0,0 0 0,1 0 0,4-27 0,-3 39 0,-1 1 0,1-1 0,0 1 0,0 0 0,1-1 0,-1 1 0,1 0 0,0 1 0,1-1 0,-1 1 0,1-1 0,0 1 0,0 0 0,0 0 0,6-4 0,1 2 0,0 0 0,0 0 0,1 1 0,-1 0 0,1 1 0,1 0 0,-1 1 0,0 1 0,1 0 0,15-1 0,-11 2 0,1 1 0,-1 1 0,1 0 0,-1 1 0,0 1 0,32 9 0,-42-10 0,0 1 0,0 0 0,0 0 0,0 1 0,0 0 0,-1 0 0,0 1 0,0-1 0,0 1 0,0 0 0,-1 1 0,0 0 0,0-1 0,-1 2 0,1-1 0,5 13 0,-4-5 0,-1 0 0,-1 0 0,0 0 0,-1 1 0,0 0 0,-1 0 0,-1 23 0,0-15 0,-1 0 0,-1 0 0,-1 0 0,-7 29 0,6-40 0,-1 0 0,0 0 0,-1-1 0,0 0 0,-1 0 0,0 0 0,0-1 0,-1 1 0,-14 14 0,-2-2 0,-1-1 0,-1-1 0,0-1 0,-2-2 0,-37 21 0,45-28 0,18-7 0,27-11 0,0-1 0,-3 2 0,1 2 0,0 0 0,0 1 0,0 2 0,39 2 0,-49 0 0,0 1 0,-1 1 0,0 0 0,1 1 0,-1 1 0,-1 0 0,1 0 0,-1 1 0,0 1 0,0 0 0,14 12 0,9 13 0,-1 1 0,-2 2 0,-1 2 0,31 48 0,-5-9 0,36 41-1365,-76-97-5461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24575,'0'-28'0,"1"0"0,1 1 0,12-54 0,-15 81 0,1 0 0,0 0 0,0-1 0,0 1 0,0 0 0,0 0 0,0-1 0,0 1 0,0 0 0,0 0 0,0-1 0,0 1 0,0 0 0,0 0 0,0-1 0,0 1 0,0 0 0,0 0 0,0 0 0,1-1 0,-1 1 0,0 0 0,0 0 0,0-1 0,0 1 0,0 0 0,1 0 0,-1 0 0,0 0 0,0-1 0,0 1 0,0 0 0,1 0 0,-1 0 0,0 0 0,0 0 0,1-1 0,-1 1 0,0 0 0,0 0 0,1 0 0,-1 0 0,0 0 0,0 0 0,1 0 0,2 14 0,0 27 0,4 77 0,-5-102 0,1 0 0,0 0 0,2 0 0,-1-1 0,10 20 0,-11-30 0,-1-1 0,1 1 0,0-1 0,0 0 0,0 1 0,0-2 0,1 1 0,0 0 0,0-1 0,0 1 0,0-1 0,0 0 0,1 0 0,-1-1 0,1 1 0,0-1 0,0 0 0,-1-1 0,1 1 0,1-1 0,-1 0 0,0 0 0,0 0 0,0-1 0,0 0 0,10 0 0,-4-2 0,0 1 0,-1-1 0,1-1 0,0 0 0,-1-1 0,1 0 0,-1 0 0,0-1 0,-1 0 0,1-1 0,13-11 0,-5 2 0,-2-1 0,0 0 0,-1-1 0,-1-1 0,0 0 0,-1-1 0,-1 0 0,-1-1 0,-1-1 0,14-39 0,-1 197 0,-15-113-682,22 43-1,-12-32-6143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24575,'0'10'0,"0"16"0,0 13 0,9 14 0,3 11 0,0 5 0,-3 4 0,-2 3 0,-3-2 0,-2-4 0,8-5 0,3 0 0,-2-6 0,-2-4 0,2-12 0,-1-12-8191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24575,'0'-5'0,"0"8"0,0 8 0,0 12 0,0 10 0,0 5 0,0 4 0,0 1 0,0 1 0,0 8 0,10-6 0,2-5 0,9-10 0,1-11-8191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 24575,'-20'29'0,"9"-10"0,-15 17 0,-2-2 0,-2 0 0,-51 45 0,59-60 0,-1-1 0,-1-2 0,-1 0 0,0-1 0,-1-2 0,-40 16 0,55-25 0,0 0 0,0-1 0,0-1 0,-1 0 0,1 0 0,-21-1 0,29-1 0,1 0 0,-1 0 0,0 0 0,0-1 0,0 1 0,0-1 0,1 0 0,-1 0 0,0 0 0,1 0 0,-1-1 0,1 1 0,-1-1 0,1 1 0,0-1 0,0 0 0,-1 0 0,1 0 0,1 0 0,-1 0 0,0 0 0,0-1 0,1 1 0,-1 0 0,1-1 0,0 0 0,0 1 0,0-1 0,0 0 0,0 1 0,0-1 0,0-4 0,1 0 0,0 0 0,1 0 0,-1 0 0,1 0 0,0 1 0,1-1 0,0 0 0,0 1 0,0-1 0,1 1 0,0 0 0,0 0 0,0 0 0,1 0 0,0 0 0,0 1 0,6-6 0,6-8 0,2 1 0,0 1 0,28-20 0,-39 32 0,-1 0 0,1 1 0,0-1 0,0 1 0,0 1 0,1 0 0,-1 0 0,1 0 0,0 1 0,0 0 0,0 0 0,10 0 0,-13 2 0,1 1 0,0-1 0,-1 1 0,0 0 0,1 1 0,-1-1 0,0 1 0,1 0 0,-1 1 0,0-1 0,0 1 0,-1 0 0,1 0 0,-1 0 0,1 1 0,-1-1 0,0 1 0,6 8 0,2 4 0,-1 0 0,-1 1 0,0 0 0,11 30 0,-13-29 0,0 0 0,2 0 0,0-1 0,22 29 0,-22-35-170,1-1-1,1 0 0,0-1 1,0 0-1,1-1 0,-1 0 1,20 8-1,30 9-6655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16 24575,'-1'-1'0,"1"0"0,0 1 0,-1-1 0,1 0 0,0 0 0,-1 0 0,1 1 0,-1-1 0,1 0 0,-1 1 0,1-1 0,-1 0 0,0 1 0,1-1 0,-1 1 0,0-1 0,0 1 0,1-1 0,-1 1 0,0 0 0,0-1 0,1 1 0,-1 0 0,0-1 0,0 1 0,0 0 0,0 0 0,0 0 0,1 0 0,-1 0 0,0 0 0,0 0 0,0 0 0,-2 1 0,-32 4 0,19 1 0,0 0 0,0 2 0,0 0 0,1 1 0,0 0 0,1 1 0,0 1 0,-17 16 0,8-4 0,0 1 0,2 1 0,-30 43 0,44-56 0,1-1 0,0 1 0,0 0 0,1 0 0,1 0 0,0 1 0,0 0 0,1 0 0,1 0 0,0 0 0,1 15 0,1-23 0,0 0 0,0 0 0,1 1 0,0-1 0,0 0 0,0 0 0,1 0 0,-1 0 0,1 0 0,1 0 0,-1 0 0,1-1 0,-1 1 0,1-1 0,1 0 0,-1 0 0,0 0 0,1 0 0,0-1 0,0 1 0,0-1 0,0 0 0,1 0 0,-1 0 0,1-1 0,0 0 0,0 0 0,0 0 0,8 2 0,6 1 0,1-1 0,-1-1 0,31 1 0,-40-4 0,1 0 0,0-1 0,-1 0 0,1 0 0,-1-1 0,1 0 0,-1-1 0,10-4 0,-16 5 0,-1 0 0,0 0 0,1-1 0,-1 1 0,0-1 0,-1 0 0,1 1 0,0-1 0,-1-1 0,0 1 0,1 0 0,-1 0 0,0-1 0,-1 1 0,1-1 0,-1 0 0,0 1 0,1-1 0,-2 0 0,1 0 0,0 0 0,-1 0 0,0 0 0,0 0 0,0 0 0,0 0 0,0 0 0,-1 1 0,0-1 0,0 0 0,0 0 0,0 0 0,-1 1 0,1-1 0,-1 1 0,0-1 0,0 1 0,0 0 0,-1-1 0,1 1 0,-1 0 0,1 1 0,-1-1 0,0 0 0,0 1 0,-7-5 0,2 3-57,-1 0 0,1 1 1,-1 0-1,0 0 0,0 1 0,0 0 0,0 1 0,0 0 0,-1 0 0,1 1 0,0 0 1,0 0-1,-1 1 0,1 1 0,0-1 0,0 2 0,0-1 0,1 1 0,-1 0 1,0 1-1,1 0 0,0 0 0,-12 9 0,-11 15-6769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24575,'-15'22'0,"8"-13"0,-3 10 0,0 0 0,2 0 0,1 1 0,0 0 0,1 0 0,1 1 0,1 0 0,1 0 0,1 0 0,1 0 0,1 0 0,4 37 0,-4-53 0,1 0 0,0-1 0,0 1 0,1 0 0,0 0 0,0-1 0,0 1 0,0-1 0,0 0 0,1 0 0,0 0 0,0 0 0,0 0 0,1 0 0,-1-1 0,1 1 0,-1-1 0,1 0 0,0 0 0,1-1 0,-1 1 0,0-1 0,1 0 0,-1 0 0,10 2 0,6 1 0,-1-1 0,1-1 0,-1-1 0,1-1 0,22-1 0,-31-1 0,0 0 0,0-1 0,0 0 0,0-1 0,0 0 0,-1 0 0,1-1 0,-1 0 0,0-1 0,0-1 0,-1 1 0,1-1 0,-1-1 0,11-11 0,-7 7 0,-1-1 0,-1-1 0,0 0 0,-1-1 0,-1 0 0,0 0 0,-1-1 0,12-28 0,-18 40-76,-1 0 1,0-1-1,0 1 0,0 0 0,0-1 0,0 1 0,-1 0 0,1-1 1,-1 1-1,0-1 0,0 1 0,-1-1 0,1 1 0,-1-1 1,1 1-1,-1 0 0,-2-6 0,-11-10-6750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24575,'13'0'0,"0"0"0,0 1 0,0 1 0,1 0 0,-2 1 0,1 0 0,0 1 0,15 7 0,-21-8 0,0 1 0,-1 0 0,0 0 0,0 1 0,0-1 0,0 2 0,-1-1 0,0 0 0,0 1 0,0 0 0,-1 0 0,0 0 0,0 1 0,0 0 0,4 12 0,8 36 0,-14-44 0,0 0 0,1-1 0,0 0 0,1 0 0,0 0 0,0 0 0,1 0 0,8 10 0,-12-19 0,0 1 0,0-1 0,0 0 0,1 0 0,-1 0 0,0 0 0,1-1 0,-1 1 0,0 0 0,1-1 0,-1 1 0,1 0 0,-1-1 0,1 0 0,-1 1 0,1-1 0,0 0 0,-1 0 0,1 0 0,-1 0 0,1 0 0,0 0 0,-1 0 0,1-1 0,-1 1 0,1 0 0,-1-1 0,1 0 0,-1 1 0,1-1 0,-1 0 0,0 1 0,1-1 0,-1 0 0,0 0 0,0 0 0,0 0 0,1-1 0,0-1 0,4-3 0,0-1 0,-1 1 0,0-1 0,0 0 0,-1 0 0,5-12 0,0-6-170,-2-1-1,0 1 0,-2-1 1,-1-1-1,-1 1 0,-2-1 1,-1-32-1,0 14-6655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21:02.1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1260 34,'-106'-1,"-146"4,216 0,1 1,-1 2,1 2,-62 21,60-9,36-20,0 1,0-1,0 1,1 0,-1-1,0 1,1 0,-1 0,0-1,1 1,-1 0,1 0,-1 0,1 0,-1 1,1-1,0 0,0-1,1 1,-1-1,0 1,0 0,1-1,-1 1,0-1,1 1,-1-1,0 1,1-1,-1 1,1-1,-1 0,0 1,1-1,-1 1,1-1,0 0,-1 1,1-1,-1 0,1 0,-1 0,1 1,0-1,20 5,1-1,-1 0,0-2,1 0,0-1,29-4,-2 2,386-21,-337 14,-462 53,262-30,-121 5,168-17,14 2,35-3,6 1,15 1,29 2,536 0,-381-8,-177 2,-32 0,-36 0,-954 0,1769-29,-717 21,-41 4,-15 0,-21 1,-81-2,-172 15,125-1,-254 20,392-26,26-1,30-1,96-5,1-6,-1-6,136-35,-240 45,1-2,-1-1,-1-2,54-25,-81 34,-1-1,1 0,-1 0,0-1,0 1,4-5,-7 7,-1 0,1 1,-1-1,1 1,-1-1,0 0,1 1,-1-1,0 0,1 1,-1-1,0 0,0 0,0 1,0-1,1 0,-1 1,0-1,0 0,-1 0,1 1,0-1,0 0,0 0,0 1,-1-1,1 0,0 1,-1-1,1 0,0 1,-1-1,1 0,-1 1,1-1,-1 1,1-1,-1 1,1-1,-1 1,0-1,1 1,-1 0,0-1,1 1,-1 0,0 0,0-1,1 1,-1 0,0 0,1 0,-2 0,-18-5,1 1,-1 1,0 1,0 0,-37 3,15 0,-25-2,-140-1,-226 27,425-24,1-1,-1 1,0 0,0 0,0 1,0 0,1 1,-1-1,1 1,0 1,-11 6,18-10,-1 1,0-1,1 1,-1-1,1 1,-1 0,1 0,-1-1,1 1,0 0,-1-1,1 1,0 0,0 0,-1 0,1-1,0 1,0 0,0 0,0 0,0 0,0-1,0 1,0 0,0 0,1 0,-1 0,0-1,1 2,0 0,0 0,1 0,-1 0,1 0,-1-1,1 1,-1-1,1 1,0-1,3 2,5 3,0-2,0 1,0-1,1-1,-1 0,19 3,70 3,-74-7,402 4,-171-6,-141 8,-98-3,-22 1,-36 3,30-7,-601 78,44-13,545-61,33-2,42-2,-49-2,608-1,-230-1,-333 3,-39 3,-15 2,-24 4,-268 48,-142 32,423-86,11-4,0 1,0 0,1 1,-1 0,0-1,1 2,-1-1,1 1,0 0,-7 5,12-3,11-1,20 1,1-1,-1-1,58-4,-27 1,831-4,-956 7,-68 12,0 1,-539 75,597-75,44-6,29-10,0 0,0 0,0 0,0 0,0 0,-1 0,1 0,0 1,0-1,0 0,0 0,0 0,0 0,0 0,0 0,0 0,0 0,0 0,0 1,0-1,0 0,0 0,0 0,0 0,0 0,0 0,0 0,0 1,0-1,0 0,0 0,0 0,0 0,0 0,0 0,0 0,0 1,0-1,0 0,0 0,0 0,0 0,0 0,0 0,0 0,1 0,-1 0,0 0,0 0,0 1,0-1,0 0,0 0,0 0,1 0,16 4,71 3,128-6,-111-3,389-1,-479 4,-15-1,0 0,0 0,0 0,0 0,0 0,0 0,0 0,0 0,0 0,0 0,0 0,0 0,-1 0,1 0,0 0,0 0,0 0,0 0,0 0,0 0,0 0,0 0,0 1,0-1,0 0,0 0,0 0,0 0,0 0,0 0,0 0,0 0,0 0,0 0,0 0,0 0,0 0,0 1,0-1,0 0,0 0,0 0,0 0,0 0,0 0,0 0,0 0,0 0,0 0,0 0,0 0,0 0,0 1,0-1,0 0,0 0,0 0,0 0,0 0,0 0,0 0,0 0,1 0,-1 0,0 0,0 0,0 0,0 0,-28 10,-29 5,0-2,-94 8,-124-5,254-15,-90 2,-130 9,215-7,40-1,49 0,498-4,-544 0,75 3,-81-2,-1 0,0 0,0 2,0-1,-1 1,14 6,-22-9,0 0,0 1,-1-1,1 1,0-1,0 1,0-1,-1 1,1-1,0 1,-1 0,1-1,0 1,-1 0,1 0,-1-1,1 1,-1 0,0 0,1 0,-1 0,0 0,1-1,-1 1,0 0,0 2,0-2,-1 0,1 1,-1-1,1 0,-1 0,1 1,-1-1,0 0,0 0,0 0,1 0,-1 0,0 0,0 0,-1 0,1-1,-2 2,-18 9,0-2,-1 0,1-2,-2 0,1-1,-30 3,27-4,-205 29,128-22,-107 29,176-29,33-12,0 0,0 0,-1 0,1 0,0 0,0 0,0 0,0 0,-1 0,1 0,0 1,0-1,0 0,0 0,-1 0,1 0,0 0,0 1,0-1,0 0,0 0,0 0,0 0,0 1,0-1,-1 0,1 0,0 0,0 0,0 1,0-1,0 0,0 0,0 0,0 1,0-1,0 0,0 0,1 0,-1 1,0-1,0 0,0 0,0 0,0 0,0 1,0-1,0 0,0 0,1 0,-1 0,0 1,0-1,0 0,0 0,1 0,-1 0,0 0,0 0,0 0,0 0,1 0,-1 0,0 0,1 1,7 1,0 0,0 0,1-1,-1 0,1 0,11-1,-1 0,384 1,-190-2,-280 4,-94 17,16-1,-157 28,270-37,32-10,0 0,0 0,0 0,0 0,1 0,-1 0,0 0,0 0,0 0,0 0,0 0,0 0,1 0,-1 0,0 1,0-1,0 0,0 0,0 0,0 0,0 0,0 0,0 1,0-1,0 0,1 0,-1 0,0 0,0 0,0 1,0-1,0 0,0 0,0 0,0 0,0 0,0 1,0-1,0 0,-1 0,1 0,0 0,0 0,0 1,0-1,0 0,0 0,0 0,0 0,0 0,0 0,0 0,-1 1,1-1,0 0,22 4,1-1,0-2,0 0,30-3,1 1,592-2,-732 7,-93 17,43-4,113-15,5-1,1 1,-1 0,1 2,-1 0,1 0,-25 12,41-16,0 0,1 1,-1-1,0 0,0 1,0-1,1 1,-1-1,0 1,1 0,-1-1,0 1,1-1,-1 1,1 0,-1 0,1-1,-1 1,1 1,0-2,0 1,0-1,0 1,0-1,0 1,1-1,-1 0,0 1,0-1,1 0,-1 1,0-1,1 1,-1-1,0 0,1 0,-1 1,0-1,1 0,-1 0,1 1,-1-1,0 0,1 0,0 0,36 8,89 0,143-9,-118-2,-80 3,-59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0 24575,'-4'2'0,"1"-1"0,-1 1 0,1-1 0,0 1 0,-1 0 0,1 0 0,0 1 0,0-1 0,1 1 0,-1-1 0,0 1 0,1 0 0,0 0 0,-1 0 0,-1 4 0,-2 1 0,-53 73 0,36-47 0,-33 37 0,17-29 0,-1-2 0,-3-3 0,-75 54 0,111-86 0,-1 0 0,0-1 0,-1 1 0,-16 5 0,23-10 0,1 1 0,-1-1 0,0 1 0,1-1 0,-1 0 0,1 0 0,-1 0 0,0 1 0,1-2 0,-1 1 0,0 0 0,1 0 0,-1 0 0,1-1 0,-1 1 0,1-1 0,-1 1 0,1-1 0,-1 0 0,1 0 0,-1 1 0,1-1 0,0 0 0,-1 0 0,1 0 0,0-1 0,0 1 0,0 0 0,0 0 0,0-1 0,0 1 0,0 0 0,0-1 0,1 1 0,-2-4 0,-1-4 0,0-1 0,1 0 0,0 0 0,0 0 0,1-1 0,1 1 0,0 0 0,0 0 0,1 0 0,3-19 0,-1 16 0,1 0 0,0 0 0,0 0 0,1 1 0,1 0 0,0 0 0,13-19 0,-12 21 0,0 0 0,1 1 0,0 1 0,0-1 0,18-13 0,-24 21 0,0-1 0,1 1 0,-1-1 0,0 1 0,1 0 0,-1 0 0,1 0 0,0 0 0,-1 0 0,1 1 0,0-1 0,-1 1 0,1 0 0,0 0 0,-1 0 0,1 0 0,0 0 0,0 0 0,-1 1 0,1 0 0,0-1 0,-1 1 0,1 0 0,-1 0 0,1 0 0,-1 1 0,1-1 0,-1 0 0,0 1 0,0 0 0,3 2 0,10 11 20,-1 0 0,-1 2 0,0-1 0,-1 2 0,18 34 0,-6-3-763,19 54 1,-29-61-6084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24575,'0'-14'0,"0"0"0,0 16 0,0 17 0,0 20 0,0 2-8191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24575,'0'2'0,"1"1"0,-1-1 0,1 1 0,-1-1 0,1 1 0,0-1 0,0 0 0,0 0 0,0 1 0,0-1 0,1 0 0,-1 0 0,1 0 0,-1 0 0,1 0 0,0 0 0,-1-1 0,1 1 0,0 0 0,0-1 0,1 0 0,-1 1 0,0-1 0,0 0 0,3 1 0,5 2 0,0-1 0,0 0 0,0 0 0,20 2 0,-16-3 0,1-1 0,0-1 0,-1 0 0,1-1 0,0-1 0,-1 0 0,1-1 0,17-6 0,-26 8 0,-1-1 0,1 0 0,-1-1 0,0 1 0,0-1 0,0 0 0,0 0 0,0-1 0,0 1 0,-1-1 0,0 0 0,0-1 0,0 1 0,0-1 0,-1 1 0,0-1 0,0 0 0,0 0 0,0-1 0,-1 1 0,0 0 0,0-1 0,2-10 0,-3 9 0,-1 0 0,0 0 0,-1-1 0,1 1 0,-1 0 0,-1 1 0,1-1 0,-1 0 0,-1 0 0,1 1 0,-1-1 0,0 1 0,0 0 0,-1 0 0,0 0 0,0 0 0,0 0 0,-1 1 0,0 0 0,-9-8 0,4 5 0,0-1 0,-1 1 0,0 1 0,0 0 0,-1 1 0,0 0 0,0 0 0,-1 1 0,1 1 0,-16-3 0,24 6 0,0 0 0,0 1 0,0-1 0,-1 1 0,1 0 0,0 0 0,0 0 0,0 1 0,0 0 0,0-1 0,0 1 0,0 1 0,0-1 0,0 1 0,1-1 0,-1 1 0,-3 3 0,3-2 0,0 0 0,0 1 0,0 0 0,1 0 0,-1 0 0,1 1 0,0-1 0,1 1 0,-1-1 0,1 1 0,-3 8 0,-1 7 0,1 0 0,1 0 0,1 1 0,1-1 0,1 35 0,12 382 0,-11-425 0,0 13 0,1 1 0,7 42 0,-7-62 0,0-1 0,1 1 0,0 0 0,-1-1 0,2 1 0,-1-1 0,1 1 0,0-1 0,0 0 0,0 0 0,1-1 0,-1 1 0,1-1 0,0 1 0,1-1 0,-1 0 0,7 4 0,28 9-1365,1-7-5461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24575,'45'1'0,"1"-2"0,-1-2 0,71-15 0,-44 2 0,-72 16 0,1 0 0,-1 0 0,1 0 0,-1 1 0,0-1 0,1 0 0,-1 0 0,1 0 0,-1 0 0,1 0 0,-1 1 0,0-1 0,1 0 0,-1 0 0,0 0 0,1 1 0,-1-1 0,0 0 0,1 1 0,-1-1 0,0 0 0,0 1 0,1-1 0,-1 0 0,0 1 0,0-1 0,0 1 0,1-1 0,-1 0 0,0 1 0,0-1 0,0 1 0,0-1 0,0 0 0,0 1 0,0-1 0,0 1 0,0-1 0,0 1 0,0-1 0,0 0 0,0 1 0,0-1 0,0 1 0,-1-1 0,1 0 0,0 1 0,-9 31 0,4-19 0,2-1 0,0 0 0,0 1 0,1-1 0,1 0 0,0 1 0,1-1 0,0 1 0,1-1 0,0 1 0,1-1 0,0 0 0,1 0 0,1 0 0,0 0 0,0 0 0,12 21 0,-9-22 0,0 1 0,1-2 0,0 1 0,0-1 0,1 0 0,0-1 0,11 9 0,-12-13 0,0 0 0,1 0 0,-1-1 0,1 0 0,0 0 0,0-1 0,0 0 0,0-1 0,1 1 0,13 0 0,30 1-1365,-4-4-5461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24575,'1'-19'0,"1"25"0,5 23 0,5 7 0,-7-17 0,2 1 0,0-2 0,1 1 0,0-1 0,15 22 0,-22-38 0,0 0 0,1 0 0,-1 0 0,1-1 0,-1 1 0,1 0 0,-1-1 0,1 0 0,0 1 0,0-1 0,0 0 0,0 0 0,0 1 0,0-2 0,0 1 0,0 0 0,0 0 0,0-1 0,1 1 0,-1-1 0,0 0 0,0 1 0,1-1 0,-1 0 0,0 0 0,0-1 0,1 1 0,-1 0 0,0-1 0,0 1 0,0-1 0,0 0 0,1 0 0,-1 0 0,3-2 0,5-4 0,0 0 0,0-1 0,-1-1 0,0 1 0,11-14 0,-19 20 0,15-18 0,24-40 0,-32 45 0,1 2 0,0-1 0,0 1 0,1 1 0,1 0 0,0 0 0,19-14 0,-28 24 0,0 0 0,1 1 0,-1-1 0,1 1 0,-1 0 0,1 0 0,0 0 0,-1 0 0,1 0 0,0 1 0,0-1 0,0 1 0,-1-1 0,1 1 0,0 0 0,0 1 0,0-1 0,0 0 0,5 2 0,-5 0 0,1-1 0,0 1 0,-1 0 0,0 1 0,1-1 0,-1 0 0,0 1 0,0 0 0,0 0 0,0 0 0,-1 0 0,4 5 0,2 6 0,0 0 0,-2 0 0,1 1 0,-2 0 0,8 30 0,-5-8-273,2 0 0,2-1 0,1 0 0,32 63 0,-30-74-6553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26 24575,'-1'-1'0,"1"0"0,-1 0 0,0-1 0,0 1 0,0 0 0,0 0 0,0 1 0,0-1 0,0 0 0,0 0 0,0 0 0,0 1 0,-1-1 0,1 0 0,0 1 0,0-1 0,-1 1 0,1 0 0,0-1 0,-1 1 0,1 0 0,0 0 0,-3 0 0,1-1 0,-9-2 0,-1 1 0,-1 0 0,1 1 0,-17 1 0,26 0 0,1 0 0,-1 0 0,0 1 0,0-1 0,0 1 0,1 0 0,-1 1 0,0-1 0,1 0 0,-1 1 0,1 0 0,-1 0 0,1 0 0,0 0 0,0 1 0,0-1 0,0 1 0,0 0 0,-2 3 0,-6 11 0,1 1 0,1 0 0,1 0 0,0 1 0,2 1 0,0-1 0,-4 24 0,2 4 0,-3 93 0,10-129 0,1 0 0,1 1 0,0-1 0,1 0 0,0 0 0,0 0 0,1 0 0,1 0 0,0 0 0,9 17 0,-9-21 0,1-1 0,-1 1 0,1-1 0,0-1 0,1 1 0,-1-1 0,1 0 0,0 0 0,1 0 0,-1-1 0,1 0 0,0 0 0,0-1 0,0 0 0,0 0 0,14 3 0,-10-3 0,0 0 0,1-1 0,0-1 0,0 0 0,-1 0 0,1-1 0,0-1 0,12-1 0,-21 1 0,1 0 0,-1 0 0,0 0 0,1 0 0,-1 0 0,0-1 0,0 1 0,0-1 0,0 0 0,0 0 0,-1 0 0,1 0 0,0-1 0,-1 1 0,0-1 0,1 1 0,-1-1 0,0 0 0,-1 0 0,1 0 0,0 0 0,-1 0 0,0 0 0,1-1 0,-1 1 0,0 0 0,-1-1 0,1 1 0,-1-1 0,1 1 0,-1-5 0,0 2 5,-1 0 0,1 0 0,-1 0-1,0 0 1,-1 0 0,1 0 0,-1 0 0,0 0-1,-1 1 1,1-1 0,-1 1 0,0 0 0,-1 0-1,1 0 1,-1 0 0,0 0 0,0 1-1,0 0 1,-1 0 0,0 0 0,1 0 0,-1 1-1,-1-1 1,-9-3 0,6 2-111,-1 1 0,0 0 0,0 1 0,0 0 0,0 0 0,0 1-1,-1 0 1,1 1 0,0 1 0,-1-1 0,1 2 0,-1-1 0,-17 4 0,-15 10-6720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24575,'3'0'0,"0"0"0,1 1 0,-1-1 0,0 1 0,0 0 0,1 0 0,-1 0 0,0 0 0,0 0 0,0 1 0,0 0 0,0-1 0,0 1 0,3 3 0,-1 0 0,0 0 0,0 1 0,-1-1 0,1 1 0,-1 0 0,5 9 0,-1 2 0,-1 1 0,0-1 0,-1 1 0,5 29 0,3 86 0,-14-131 0,0-1 0,1 1 0,-1-1 0,0 1 0,1-1 0,-1 1 0,1-1 0,-1 0 0,1 1 0,0-1 0,0 0 0,1 3 0,-2-4 0,1 0 0,-1 0 0,0 0 0,1 0 0,-1 0 0,0 1 0,1-1 0,-1 0 0,0 0 0,1 0 0,-1 0 0,0 0 0,1 0 0,-1 0 0,0 0 0,1 0 0,-1 0 0,0 0 0,1-1 0,-1 1 0,0 0 0,1 0 0,-1 0 0,0 0 0,0 0 0,1-1 0,-1 1 0,0 0 0,1 0 0,-1 0 0,0-1 0,0 1 0,1 0 0,22-36 0,-15 22 0,17-23 0,2 1 0,2 1 0,39-36 0,-13 14 0,-34 32 0,-15 17 0,1 0 0,-1 0 0,1 1 0,1 0 0,-1 0 0,1 1 0,0 0 0,1 0 0,0 1 0,12-6 0,-18 10 0,0 1 0,0-1 0,0 1 0,0 0 0,0 0 0,0 0 0,0 0 0,0 1 0,0-1 0,0 1 0,0 0 0,0 0 0,0 0 0,-1 0 0,1 0 0,0 1 0,-1-1 0,1 1 0,-1-1 0,1 1 0,-1 0 0,0 0 0,0 0 0,1 1 0,-2-1 0,1 0 0,3 6 0,2 3 0,0 0 0,-1 0 0,0 1 0,-1 0 0,5 14 0,-3 0 0,-1-1 0,-1 1 0,-1 1 0,0 34 0,-8 108 0,2 25 0,6-172-1365,1-8-5461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24575,'0'9'0,"-10"17"0,-20 13 0,-15 0 0,-9 3 0,0-6 0,9-9-8191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24575,'0'-6'0,"0"0"0,0 1 0,1-1 0,0 1 0,0-1 0,0 1 0,5-10 0,-6 13 0,1 1 0,0 0 0,-1 0 0,1 0 0,0 0 0,0 0 0,-1 0 0,1 0 0,0 0 0,0 0 0,0 0 0,0 1 0,0-1 0,1 0 0,-1 1 0,0-1 0,0 1 0,0-1 0,1 1 0,-1-1 0,0 1 0,0 0 0,1 0 0,-1 0 0,0-1 0,1 1 0,-1 1 0,0-1 0,0 0 0,1 0 0,-1 0 0,0 1 0,0-1 0,1 0 0,-1 1 0,0-1 0,0 1 0,0 0 0,2 0 0,1 2 0,1-1 0,-1 1 0,0 0 0,0 1 0,0-1 0,-1 1 0,1-1 0,-1 1 0,0 0 0,0 1 0,0-1 0,-1 0 0,1 1 0,-1-1 0,3 10 0,1 6 0,0 0 0,3 33 0,-3-24 0,-6-26 0,0 0 0,1 0 0,-1 0 0,1-1 0,0 1 0,0 0 0,0 0 0,0-1 0,1 1 0,-1-1 0,1 1 0,-1-1 0,1 0 0,0 1 0,0-1 0,0 0 0,4 3 0,-3-4 0,-1 0 0,1-1 0,-1 1 0,1-1 0,-1 1 0,1-1 0,0 0 0,-1 0 0,1 0 0,-1-1 0,1 1 0,0 0 0,-1-1 0,1 0 0,-1 1 0,0-1 0,1 0 0,-1 0 0,1-1 0,-1 1 0,2-2 0,33-20 0,-1-2 0,64-58 0,23-16 0,-118 95 0,1 0 0,-1 0 0,1 1 0,0 0 0,0 0 0,8-2 0,-12 5 0,0-1 0,0 1 0,0 0 0,0 0 0,-1 0 0,1 0 0,0 0 0,0 0 0,0 0 0,0 1 0,0-1 0,-1 1 0,1-1 0,0 1 0,-1 0 0,1 0 0,0 0 0,-1-1 0,1 2 0,-1-1 0,1 0 0,-1 0 0,1 0 0,-1 1 0,0-1 0,0 1 0,2 1 0,5 9 0,-1 1 0,0 0 0,-1 0 0,0 1 0,-1-1 0,0 1 0,-2 1 0,1-1 0,1 19 0,0 23 0,-1 59 0,-3-87 0,-14 365 0,11-346-1365,3-11-5461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151 108 24575,'-5'0'0,"-1"1"0,0 0 0,0 0 0,1 1 0,-1-1 0,0 1 0,1 1 0,0-1 0,0 1 0,-1 0 0,1 0 0,1 0 0,-1 1 0,1 0 0,-1 0 0,1 0 0,0 0 0,0 1 0,1-1 0,-1 1 0,1 0 0,-4 9 0,1-3 0,1 0 0,0 1 0,0 0 0,1 0 0,1 0 0,0 1 0,0-1 0,2 1 0,-1 16 0,2-23 0,0-1 0,1 0 0,-1 0 0,1 0 0,0 1 0,1-1 0,-1 0 0,1-1 0,0 1 0,1 0 0,-1 0 0,1-1 0,0 0 0,0 1 0,0-1 0,5 5 0,-2-4 0,1 1 0,-1-1 0,1-1 0,0 1 0,0-1 0,1 0 0,-1-1 0,1 0 0,13 4 0,-7-4 0,-1 0 0,1-1 0,-1 0 0,1-1 0,-1-1 0,1 0 0,0-1 0,-1 0 0,1-1 0,-1-1 0,1 0 0,19-7 0,-22 5 0,0-1 0,-1 0 0,0-1 0,0 0 0,0-1 0,-1 0 0,0 0 0,0-1 0,-1 0 0,0 0 0,-1-1 0,0 0 0,-1-1 0,0 1 0,0-1 0,-1 0 0,-1-1 0,0 1 0,0-1 0,-1 0 0,0 0 0,-1 0 0,-1 0 0,0 0 0,-1 0 0,0-1 0,0 1 0,-2 0 0,1 0 0,-7-22 0,5 28 5,1-1 1,-1 1-1,-1-1 0,0 1 0,1 0 0,-2 0 1,1 1-1,-1-1 0,0 1 0,0 0 1,0 0-1,-1 1 0,1-1 0,-1 1 0,0 1 1,-1-1-1,1 1 0,0 0 0,-1 0 0,0 1 1,0 0-1,-12-2 0,11 2-73,1 1 1,0 0-1,-1 0 1,1 1-1,0 0 1,-1 1-1,1-1 1,0 1-1,-1 1 1,1-1-1,0 1 1,0 1-1,0-1 1,0 1-1,1 0 1,-1 1-1,1-1 1,0 1-1,0 1 1,0-1-1,-10 11 1,-5 13-6759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21:12.73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563 760,'-147'-2,"-163"4,296-1,5-1,-1 0,1 0,0 1,0 1,0-1,0 1,0 1,-9 4,18-7,0 0,0 0,0 0,0 0,0 1,0-1,0 0,0 0,0 0,0 0,0 1,0-1,0 0,0 0,0 0,0 1,0-1,0 0,0 0,0 0,0 0,0 0,0 1,0-1,1 0,-1 0,0 0,0 0,0 0,0 1,0-1,0 0,1 0,-1 0,0 0,0 0,0 0,0 0,1 0,-1 0,0 0,0 0,0 1,0-1,1 0,-1 0,0 0,0 0,0 0,1-1,-1 1,0 0,0 0,0 0,0 0,1 0,-1 0,0 0,17 3,287 2,35 3,66 46,-250-31,-23-9,84 17,-167-21,0-1,81 3,-93-9,-1 2,50 12,39 6,3-16,20 2,494 9,-419-21,533 3,-718-1,-1-2,1-1,0-3,-1 0,0-3,-1-1,35-16,-45 18,0 1,0 1,1 1,38-3,-33 5,-11 1,0 0,0-1,-1-2,0 0,38-17,-55 21,0 0,0 1,-1-1,1-1,0 1,-1 0,0-1,1 1,2-6,-4 7,-1 0,0 1,1-1,-1 0,0 0,1 0,-1 0,0 0,0 0,0 0,0 0,0 0,0 0,0 0,0 1,0-1,0 0,-1 0,1 0,0 0,-1 0,1 0,0 0,-1 1,1-1,-1 0,1 0,-1 0,0 1,1-1,-1 0,0 1,0-1,1 1,-1-1,0 1,0-1,-1 0,-16-8,0 0,-1 1,0 1,-35-9,-83-7,35 16,-109 6,-11 0,87-11,-16-1,100 8,-81-16,-17-3,-348 16,283 11,184-4,0-2,1-2,-34-9,-37-5,-61-11,-31-3,18 6,-42-3,-55 4,211 15,-76-24,-7-19,139 52,-1 1,1-1,0 0,-1 0,1 0,0-1,0 0,0 0,-5-4,8 6,0-1,0 1,0 0,0-1,1 1,-1-1,0 1,1-1,-1 1,1-1,-1 1,1-1,0 1,-1-1,1 0,0 1,0-1,0 0,0 1,1-1,-1 1,0-1,1 0,-1 1,1-1,-1 1,1-1,0 1,0-1,1-1,6-7,0 1,1 0,0 0,0 1,1 0,0 0,1 1,0 1,13-7,23-15,-28 15,1 1,1 1,0 0,0 2,1 0,0 2,45-10,220-27,-215 37,0 4,77 6,-145-3,430 46,-126-15,-247-28,-468-7,226 6,-944-2,1088 2,1 2,0 1,1 2,-47 15,8-2,-13-6,-8 2,86-14,-1 1,1 0,0 1,0 0,0 0,1 1,-12 7,18-10,0-1,0 0,0 1,0 0,1-1,-1 1,0 0,1 0,-1 0,1 0,0 0,0 0,0 0,0 0,0 1,0-1,0 0,1 1,-1-1,1 5,0-5,1 0,0 0,-1-1,1 1,0 0,0 0,0-1,0 1,1 0,-1-1,0 1,1-1,-1 0,1 1,-1-1,1 0,0 0,-1 0,1 0,0 0,0 0,0-1,0 1,-1-1,5 1,28 6,0-2,0-1,1-2,-1-1,36-4,-6 1,1361-2,-960 4,-403 3,105 19,2 1,410-15,-329-10,316 2,-577-1,0-1,1 0,-17-5,-12-2,-333-52,78 15,-486-117,509 105,230 48,-1 2,-83-6,202 18,76 16,12 0,291 30,-385-42,295 45,-354-51,315 59,-166-16,-18-9,-31-7,-88-23,7 0,-1 2,51 20,-43-11,-2 1,-1 2,51 38,-74-49,1-1,24 11,-24-14,-1 2,0 0,16 11,-25-15,1 0,-1 1,0-1,1 1,-2 0,1 0,0 0,-1 0,0 0,1 0,-2 1,1-1,2 10,-3-10,0 0,0 0,-1 0,1 0,-1 0,0 0,0 0,0 0,0 0,-1 0,0 1,0-1,0-1,0 1,-1 0,1 0,-1 0,0-1,0 1,-1-1,1 1,-1-1,1 0,-1 0,0 0,0-1,0 1,-1 0,1-1,-1 0,1 0,-1 0,-6 2,-8 2,-1-1,1-1,-1-1,-35 2,-82-7,85-1,-65 6,-329 21,-2-24,171-2,-159 2,387 2,0 3,-54 12,-5 0,-57 14,112-19,0-2,-85 5,97-12,1 2,-58 14,56-10,0-1,-50 2,-353-12,155-21,239 13,1-2,-79-32,120 41,0 0,1-1,-1 0,1 0,-1-1,1 0,1 0,-1-1,1 0,0 0,0 0,1-1,0 0,-6-10,8 13,1-1,0 0,1 0,-1 0,1 0,0 0,0 0,0 0,1 0,0 0,0 0,0 0,0-1,1 1,0 0,0 0,1 0,-1 0,1 0,0 1,0-1,1 1,-1-1,6-7,58-60,-65 71,0 0,-1 0,1 0,-1 0,1 0,-1 0,1 0,-1 0,0 0,0 0,1 0,-1 0,0 0,0 0,0-1,0 1,0 0,0 0,-1 0,1 0,0 0,-1 0,1 0,0 0,-1 0,1 0,-1 0,0 0,1 0,-1 0,0 0,1 1,-1-1,0 0,0 0,0 1,0-1,0 0,0 1,0-1,0 1,0-1,0 1,0 0,0 0,-1-1,-7-2,-1 0,1 1,0 0,-11 0,-58-3,-105 7,68 1,99-3,3-1,0 1,0 1,-15 3,25-4,1 1,-1 0,0-1,0 1,1 0,-1 1,0-1,1 0,-1 1,1-1,0 1,-1 0,1 0,0 0,0 0,0 0,0 1,1-1,-4 5,2 4,-1 0,1-1,1 1,0 1,0-1,1 0,1 22,1-15,1 0,0 0,1 0,7 23,-3-22,1-1,1-1,0 1,2-1,-1-1,2 0,0 0,24 22,-14-17,1-1,1-1,1-1,52 29,-49-34,2-1,-1-1,32 7,96 16,-112-25,38 2,0-4,1-3,91-7,-32 0,139-13,-123 5,177 9,-151 5,-143-6,0 0,71-17,-79 13,33-4,124-4,73 17,-87 1,1169-3,-1311 2,39 6,10 2,-81-10,-1 0,1 0,-1 0,1 0,-1 0,1-1,-1 1,0-1,1 0,-1 0,0 0,1 0,-1 0,0 0,0 0,0-1,0 1,0-1,3-2,-3 1,1-1,-1 0,0 1,0-1,0 0,0 0,-1 0,0 0,0 0,2-7,-2-5,0 0,0 0,-2-1,0 1,-3-16,0 15,0 0,-13-31,-4-17,-17-110,35 165,0 0,-1-1,0 1,-1 0,0 1,-1 0,1-1,-2 2,1-1,-2 1,1 0,-1 0,0 1,-14-10,6 6,0 2,0 0,-1 0,0 2,-1 0,0 1,-29-6,-93-7,-8-2,127 16,1 0,-1-1,1-1,-35-18,38 16,0 0,-1 1,0 1,0 0,-27-5,15 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29 189 24575,'1'38'0,"0"-12"0,-1-1 0,-1 0 0,-2 0 0,-5 28 0,2-41 0,2-17 0,0-21 0,-1-124 0,6 135 0,0 0 0,1 0 0,1 0 0,0 0 0,1 0 0,0 1 0,1 0 0,8-15 0,-10 24 0,1 0 0,0 0 0,0 1 0,0-1 0,1 1 0,0 0 0,-1 0 0,1 1 0,1 0 0,-1-1 0,0 2 0,1-1 0,-1 1 0,1 0 0,0 0 0,0 0 0,0 1 0,0 0 0,9-1 0,-9 1 0,-1 1 0,1-1 0,0 1 0,0 1 0,0-1 0,-1 1 0,1 0 0,0 0 0,-1 0 0,1 1 0,-1 0 0,1 0 0,-1 0 0,0 1 0,0 0 0,0 0 0,0 0 0,0 1 0,-1-1 0,7 7 0,-5-1 0,-1 0 0,0 1 0,0-1 0,-1 1 0,0 0 0,0 0 0,-1 0 0,-1 1 0,0-1 0,1 21 0,0 12 0,-6 58 0,2-73 0,-15 132 0,8-98 0,-1 81 0,9-138-91,0-1 0,0 1 0,1 0 0,-1-1 0,1 1 0,0-1 0,1 1 0,-1-1 0,1 1 0,0-1 0,0 0 0,0 0 0,0 0 0,5 6 0,16 12-6735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24575,'-4'0'0,"0"1"0,0-1 0,0 1 0,0 0 0,0 0 0,0 0 0,1 0 0,-1 1 0,0-1 0,1 1 0,-1 0 0,1 0 0,-1 1 0,1-1 0,0 1 0,0-1 0,0 1 0,0 0 0,1 0 0,-1 1 0,1-1 0,0 0 0,0 1 0,0-1 0,0 1 0,-2 7 0,0 1 0,0 2 0,0-1 0,2 0 0,0 1 0,0 0 0,1 21 0,0-30 0,2 0 0,-1 0 0,0 0 0,1 0 0,0 0 0,0 0 0,1-1 0,-1 1 0,1 0 0,0-1 0,0 0 0,1 1 0,-1-1 0,1 0 0,0 0 0,0 0 0,6 5 0,-4-4 0,1-1 0,0 0 0,0 0 0,0-1 0,0 0 0,1 0 0,-1-1 0,1 1 0,0-1 0,-1-1 0,10 2 0,0-1 0,0-1 0,1-1 0,-1 0 0,0-1 0,0-1 0,0 0 0,0-1 0,0-1 0,-1-1 0,18-7 0,-28 10 0,0-1 0,0 0 0,0-1 0,-1 1 0,1-1 0,-1 0 0,0 0 0,0 0 0,0-1 0,-1 0 0,0 1 0,0-1 0,0 0 0,0 0 0,-1-1 0,1 1 0,-2-1 0,1 1 0,0-1 0,1-11 0,-3 12 0,1 0 0,-1-1 0,1 1 0,-2 0 0,1-1 0,0 1 0,-1 0 0,0 0 0,0 0 0,-1 0 0,1-1 0,-1 2 0,0-1 0,-1 0 0,1 0 0,-1 1 0,0-1 0,0 1 0,0 0 0,-1 0 0,1 0 0,-8-6 0,3 5-68,-1 0 0,1 1-1,-1 0 1,0 0 0,0 1 0,-1 0-1,1 1 1,0 0 0,-1 0 0,1 1-1,-1 0 1,0 1 0,1 0 0,-1 0-1,0 1 1,1 1 0,-1-1 0,1 1-1,-15 6 1,1 5-6758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24575,'0'10'0,"0"11"0,0 12 0,0 10 0,0 10 0,0 2 0,0-9-8191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181 194 24575,'-2'1'0,"0"0"0,-1 0 0,1 0 0,0 0 0,-1 1 0,1-1 0,0 1 0,0-1 0,0 1 0,1 0 0,-1 0 0,0 0 0,0 0 0,1 0 0,0 0 0,-1 0 0,1 1 0,0-1 0,-1 4 0,-3 3 0,1 0 0,0 1 0,1-1 0,0 1 0,0 0 0,1 0 0,0 0 0,1 0 0,0 0 0,1 1 0,1 16 0,0-21 0,0-1 0,0 1 0,1 0 0,-1 0 0,1-1 0,0 1 0,1-1 0,-1 1 0,1-1 0,0 0 0,1 0 0,-1 0 0,1 0 0,0-1 0,0 0 0,0 0 0,1 0 0,-1 0 0,1 0 0,0-1 0,8 4 0,-6-3 0,0-1 0,1 0 0,-1-1 0,0 0 0,1 0 0,-1-1 0,1 1 0,0-2 0,-1 1 0,1-1 0,0 0 0,-1-1 0,1 0 0,0 0 0,-1 0 0,1-1 0,-1 0 0,8-4 0,-7 2 0,0 0 0,-1 0 0,1-1 0,-1 0 0,0-1 0,0 1 0,-1-1 0,0-1 0,0 1 0,0-1 0,-1 0 0,0 0 0,0-1 0,-1 0 0,6-12 0,-5 6 0,0 0 0,-1 0 0,0-1 0,-1 1 0,-1-1 0,0 1 0,-1-1 0,-1 0 0,0 1 0,-1-1 0,-1 0 0,0 1 0,-5-18 0,5 24 0,-1-1 0,0 1 0,0 0 0,-1 0 0,0 0 0,-1 1 0,1-1 0,-1 1 0,-1 0 0,0 1 0,1-1 0,-2 1 0,1 0 0,-1 1 0,0-1 0,0 1 0,0 1 0,-1-1 0,0 1 0,0 1 0,0-1 0,0 1 0,-10-2 0,8 3 0,0 0 0,0 1 0,0 0 0,0 0 0,0 1 0,0 1 0,0-1 0,0 2 0,1-1 0,-1 1 0,0 1 0,1 0 0,-1 0 0,1 1 0,0 0 0,0 0 0,0 1 0,-14 11 0,13-8 0,0 1 0,1 1 0,0-1 0,1 1 0,-1 1 0,2 0 0,0 0 0,0 0 0,1 1 0,0 0 0,1 0 0,1 1 0,-5 18 0,6-20 0,1-1 0,0 1 0,1 0 0,0 0 0,0 0 0,3 21 0,-1-28 0,0 0 0,0 1 0,0-1 0,0 0 0,1 0 0,-1 0 0,1 0 0,0-1 0,1 1 0,-1 0 0,1-1 0,-1 0 0,1 1 0,0-1 0,0 0 0,0-1 0,1 1 0,-1 0 0,1-1 0,4 3 0,6 1 0,0 0 0,1-1 0,0-1 0,0 0 0,0-1 0,0 0 0,0-2 0,1 1 0,19-2 0,-10-1 0,-1-1 0,1-2 0,-1 0 0,0-1 0,26-10 0,-44 13 0,0-1 0,0 0 0,0 0 0,-1-1 0,1 1 0,-1-1 0,0 0 0,0-1 0,-1 0 0,1 1 0,-1-1 0,0 0 0,0-1 0,-1 1 0,5-10 0,2-7 0,-1 0 0,11-44 0,-10 31 0,-7 28 0,-1 7 0,1 15 0,-2 25 0,-4 34-96,2 54 312,2-109-513,0 0 0,2-1 0,0 1 0,11 30 0,-3-19-6529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24575,'-1'0'0,"-38"0"0,-67 8 0,95-7 0,0 2 0,0-1 0,0 1 0,0 1 0,1 0 0,-1 0 0,1 1 0,0 0 0,0 1 0,-16 13 0,22-16 0,0 2 0,0-1 0,1 0 0,-1 1 0,1 0 0,0 0 0,0 0 0,0 0 0,1 0 0,0 0 0,0 1 0,0-1 0,0 1 0,1 0 0,0-1 0,0 11 0,1-12 0,0 0 0,0 0 0,0 1 0,1-1 0,0 0 0,0 0 0,0 0 0,0 0 0,1 0 0,0-1 0,-1 1 0,1 0 0,0-1 0,1 1 0,-1-1 0,1 0 0,0 1 0,-1-1 0,1-1 0,1 1 0,-1 0 0,0-1 0,7 4 0,1-1 0,0 0 0,1-1 0,0-1 0,0 0 0,0 0 0,0-1 0,0-1 0,0 0 0,0 0 0,1-2 0,21-2 0,-18-2 0,-22 0 0,-24 0 0,23 6 0,-1-1 0,1 1 0,0 0 0,0 0 0,-1 1 0,1 0 0,1 0 0,-1 1 0,0-1 0,0 2 0,1-1 0,0 1 0,0 0 0,0 0 0,0 1 0,0-1 0,1 1 0,0 1 0,0-1 0,-6 9 0,8-8 0,0-1 0,0 1 0,0 0 0,0-1 0,1 1 0,0 0 0,0 0 0,1 1 0,0-1 0,0 0 0,0 0 0,1 1 0,0-1 0,0 0 0,1 1 0,-1-1 0,2 0 0,-1 0 0,0 1 0,1-1 0,0 0 0,1 0 0,5 10 0,-1-6 7,0 1 0,1-1-1,0-1 1,1 1 0,0-1-1,0-1 1,1 0-1,0 0 1,0-1 0,1 0-1,0-1 1,0 0 0,1 0-1,-1-1 1,1-1 0,1 0-1,16 2 1,-10-2-142,0-1 0,0-1 0,1 0 0,-1-2 0,0 0 0,1-1 0,-1-2 0,0 1 0,0-2 0,33-11 0,-17 1-6691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24575,'0'5'0,"0"20"0,0 9 0,0 10 0,0 0 0,5 3 0,1 3 0,4-8 0,1-2 0,-2 3 0,-2-8-8191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24575,'2'1'0,"0"1"0,0-1 0,-1 0 0,1 0 0,-1 1 0,1-1 0,-1 1 0,1-1 0,-1 1 0,0 0 0,0 0 0,0-1 0,0 1 0,2 3 0,0 1 0,23 36 0,-1 1 0,-2 1 0,27 76 0,-48-114 0,1 5 0,0 0 0,1 0 0,0-1 0,1 1 0,0-1 0,1 0 0,0 0 0,0-1 0,9 9 0,-15-17 0,1 0 0,0-1 0,0 1 0,0-1 0,0 1 0,-1 0 0,1-1 0,0 0 0,0 1 0,0-1 0,0 1 0,0-1 0,0 0 0,0 0 0,0 0 0,0 0 0,0 0 0,0 0 0,1 0 0,-1 0 0,0 0 0,0 0 0,0 0 0,0 0 0,1-1 0,0 0 0,0 0 0,-1-1 0,1 1 0,0 0 0,0-1 0,-1 1 0,1-1 0,-1 0 0,1 0 0,-1 1 0,2-4 0,2-4 0,-1-1 0,0 1 0,0-1 0,2-11 0,6-20-118,40-174-1129,-46 171-5579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47 24575,'-1'0'0,"-1"1"0,1-1 0,0 1 0,0-1 0,-1 1 0,1-1 0,0 1 0,0 0 0,0-1 0,0 1 0,0 0 0,0 0 0,0 0 0,0 0 0,0 0 0,0 0 0,-1 2 0,-13 21 0,13-20 0,-2 4 0,0 0 0,0 0 0,0 0 0,1 1 0,0-1 0,1 1 0,0 0 0,1 0 0,0 0 0,0 0 0,0 0 0,1 0 0,1 0 0,0 0 0,0 0 0,0 0 0,1 0 0,1 0 0,0-1 0,0 1 0,0-1 0,1 0 0,0 0 0,1 0 0,0 0 0,0-1 0,0 0 0,1 0 0,0 0 0,1-1 0,0 0 0,0 0 0,0 0 0,0-1 0,1 0 0,0-1 0,0 0 0,0 0 0,0 0 0,18 4 0,-17-6 0,-1-1 0,1 1 0,0-1 0,0-1 0,-1 0 0,1 0 0,0-1 0,0 0 0,0 0 0,-1-1 0,1 0 0,-1-1 0,1 1 0,-1-2 0,0 1 0,0-1 0,0-1 0,-1 1 0,0-1 0,13-12 0,-12 10 0,0-2 0,-1 1 0,0-1 0,-1 0 0,1-1 0,-2 1 0,0-1 0,0 0 0,-1-1 0,0 1 0,0-1 0,-1 0 0,-1 0 0,0 0 0,-1 0 0,1-16 0,-2 20 0,1 1 0,-2-1 0,1 0 0,-1 1 0,0-1 0,0 1 0,-1-1 0,1 1 0,-2-1 0,1 1 0,-1 0 0,0 0 0,0 0 0,0 1 0,-1-1 0,0 1 0,0-1 0,-1 1 0,1 1 0,-1-1 0,0 0 0,0 1 0,-1 0 0,1 1 0,-1-1 0,0 1 0,0 0 0,0 0 0,0 1 0,0 0 0,-1 0 0,1 0 0,-1 1 0,1 0 0,-1 0 0,-13 1 0,11 1 0,1 0 0,0 1 0,-1 0 0,1 0 0,0 1 0,0 0 0,0 0 0,0 1 0,1 0 0,-1 1 0,1 0 0,0 0 0,0 0 0,1 1 0,0 0 0,0 0 0,0 1 0,1-1 0,-9 14 0,5-5 0,0 0 0,0 1 0,2 0 0,0 0 0,1 1 0,0-1 0,2 1 0,-5 31 0,8-42 0,0 1 0,1-1 0,0 1 0,0 0 0,1-1 0,-1 1 0,1-1 0,1 1 0,0-1 0,2 9 0,-2-12 0,0 0 0,0 1 0,0-1 0,1 0 0,-1 0 0,1 0 0,-1 0 0,1-1 0,0 1 0,0-1 0,0 0 0,0 1 0,1-2 0,-1 1 0,1 0 0,-1 0 0,1-1 0,6 2 0,5 0-273,0-1 0,-1 0 0,1-1 0,16 0 0,17-2-6553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21:23.0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0 194,'1183'0,"-882"13,-25 1,577-15,-792 5,115 20,-107-12,77 3,-56-15,-52-1,1 2,60 8,30 11,2-6,186-3,-231-12,7-2,157 17,-93 0,258-9,-221-7,-173 3,0 0,0 2,0 1,32 9,81 36,-56-19,-69-27,0 0,-1 1,0 0,0 1,0 0,-1 0,1 0,-1 1,0 0,7 9,-11-12,-1 0,0 1,0-1,0 0,0 1,-1-1,1 1,-1 0,0-1,0 1,0 0,-1 0,1-1,-1 1,0 0,0 0,0 0,0 0,-1 0,0-1,0 1,0 0,0 0,0-1,-1 1,0-1,-2 4,-2 2,0-1,0 1,-1-2,0 1,-1-1,0 0,0 0,0-1,-1 0,0-1,0 0,0 0,-1-1,1 0,-1-1,0 0,0 0,-15 1,-7 0,0-1,0-1,0-2,-56-7,16-2,-102-9,137 14,1-1,-43-12,-13-3,-13 3,-127-4,198 18,-1-1,-58-15,55 10,-68-8,64 12,-68-16,68 11,-72-8,75 16,0-2,-57-14,44 7,0 2,-95-5,-109 14,113 3,-519-3,472 13,29 0,123-12,11-1,-1 1,0 1,1 1,-49 13,20-1,-68 9,24-6,65-9,-43 18,47-15,-62 14,72-21,1 1,-24 10,23-7,-38 9,30-11,-32 13,38-11,1-2,-1 0,-29 3,21-8,-1-2,0-1,-62-10,-19-1,111 11,-7 1,-1 0,1-1,0-1,-16-4,23 6,1-1,0 1,0 0,0-1,0 1,-1-1,1 0,0 1,0-1,0 0,0 1,0-1,1 0,-1 0,0 0,0 0,0 0,1 0,-1 0,0 0,1 0,-1-1,1 1,0 0,-1 0,1 0,0-1,0 1,0 0,-1 0,1-1,1 1,-1 0,0 0,0 0,0-1,1 1,-1 0,0 0,1 0,-1-1,1 1,0 0,-1 0,2-1,5-7,-1 0,2 1,-1 0,1 1,0-1,1 2,-1-1,1 1,16-8,-9 5,-1-2,18-13,64-69,-93 89,1 0,0-1,-1 1,0-1,5-8,-9 13,1-1,-1 0,1 0,-1 1,1-1,-1 0,0 0,1 0,-1 0,0 1,0-1,0 0,1 0,-1 0,0 0,0 0,0 0,0 0,-1 0,1 1,0-1,0 0,0 0,-1 0,1 0,-1 0,1 1,0-1,-1 0,1 0,-1 1,0-1,1 0,-1 1,1-1,-1 0,0 1,0-1,1 1,-1-1,0 1,0 0,0-1,0 1,1 0,-1 0,0-1,-2 1,-5-2,0 1,0 0,0 1,0 0,0 0,0 0,0 1,0 1,0-1,0 1,0 0,-10 5,1 0,-1 1,1 1,1 0,-21 16,32-21,1 0,-1 0,0 1,1-1,0 1,0 0,1 0,-1 1,1-1,0 1,0 0,1-1,0 1,0 0,0 0,1 1,0-1,0 0,0 0,1 1,0-1,0 0,1 1,-1-1,1 0,1 0,2 9,0-3,0-1,1 1,1-1,0 0,0-1,1 1,0-1,1 0,0-1,0 0,1 0,1-1,12 9,-12-11,0 0,1-1,-1-1,1 0,0 0,0-1,0-1,19 3,96 0,-105-5,42 0,22 1,110-13,-161 5,0-2,-1-1,61-27,-39 14,212-66,-218 77,1 2,0 2,81-2,-85 8,1-3,54-13,-52 8,84-5,-99 13,0-1,0-1,35-9,-17 2,-1 2,83-4,106 12,-139 3,64 10,-56-2,107 19,-47-3,-127-19,51 13,-52-9,49 5,210 15,5 20,-19-3,-117-18,-110-17,97 7,176-20,-316-1,0-1,0 0,0-1,-1-1,0 0,1-1,-1-1,15-8,-23 10,0 0,0-1,-1 1,1-2,-1 1,-1 0,1-1,-1 0,0-1,0 1,-1-1,1 0,-2 0,1 0,-1 0,0-1,3-12,-2 2,-1 0,0 0,-2 0,0 0,-1 0,0 0,-2 0,0 0,-6-23,4 29,0 0,0 0,-1 0,-1 1,0-1,0 1,-1 1,-1-1,0 1,0 0,-1 1,0 0,-20-15,9 11,0 2,0 0,-1 1,-1 1,1 1,-44-10,-140-14,176 29,-29-3,-62-15,68 11,0 1,-69-2,-106 9,193 3,-15-4,1-1,-72-15,-54-7,75 25,62 1,-1-1,-60-9,-21-10,-199-6,-128 26,196 2,29-3,-246 3,301 12,-22 0,-64-15,-85 2,218 12,-5 0,86-12,11-1,0 1,0 1,0 1,-44 12,46-7,9-4,0 1,0 1,0 1,-15 9,26-14,1 1,0 0,0 1,0-1,0 1,0-1,1 1,0 0,0 1,0-1,0 0,1 1,-1 0,1-1,1 1,-1 0,-2 10,0 19,1 0,4 70,1-60,-2-16,2-1,1 0,2-1,0 1,12 34,-10-43,1 0,0 0,1-1,1 0,1 0,1-1,0-1,15 16,-20-24,1 1,0-1,0 0,0-1,1 1,0-2,1 1,-1-2,1 1,0-1,0 0,0-1,0-1,1 1,13 0,65 3,129-8,-74-1,205-13,-245 8,-63 6,0-2,73-16,-67 10,0 2,82-4,-58 6,77-17,-95 12,59-4,321 12,-219 6,829-3,-843 13,-16 1,-133-11,99 19,-113-15,180 18,-60-10,-71-8,110-4,-167-3,-7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27 139 24575,'0'-3'0,"0"0"0,0-1 0,0 1 0,-1 0 0,1 0 0,-1 0 0,0 0 0,0 0 0,0 0 0,0 0 0,0 0 0,-2-2 0,2 4 0,1 1 0,0 0 0,0 0 0,0 0 0,0 0 0,0 0 0,0 0 0,0 0 0,0 0 0,0 0 0,-1 0 0,1 0 0,0 0 0,0-1 0,0 1 0,0 0 0,0 0 0,0 0 0,-1 0 0,1 0 0,0 0 0,0 0 0,0 0 0,0 0 0,0 0 0,0 0 0,-1 0 0,1 0 0,0 1 0,0-1 0,0 0 0,0 0 0,0 0 0,0 0 0,0 0 0,-1 0 0,1 0 0,0 0 0,0 0 0,0 0 0,0 0 0,0 0 0,0 1 0,0-1 0,0 0 0,0 0 0,0 0 0,0 0 0,-1 0 0,1 0 0,0 1 0,0-1 0,-4 12 0,0 12 0,3-10 0,0 0 0,0 0 0,2 0 0,0 0 0,5 28 0,-4-37 0,0 1 0,0-1 0,0 1 0,0-1 0,1 0 0,0 0 0,0 0 0,0 0 0,1 0 0,-1-1 0,1 1 0,0-1 0,1 0 0,-1 0 0,1-1 0,-1 1 0,8 3 0,-1-2 0,0 0 0,1 0 0,0-1 0,-1-1 0,2 0 0,-1 0 0,0-1 0,0-1 0,23 0 0,-28-1 0,-1 0 0,1-1 0,-1 1 0,1-2 0,-1 1 0,0-1 0,1 1 0,-1-2 0,0 1 0,0-1 0,0 0 0,-1 0 0,1 0 0,-1-1 0,0 0 0,0 0 0,0-1 0,0 1 0,-1-1 0,5-6 0,-2-3 0,0 0 0,-1 0 0,-1-1 0,0 0 0,-1 0 0,-1 0 0,2-22 0,6-21 0,-6 32 0,-4 18 0,0 0 0,0 0 0,1 0 0,0 1 0,1-1 0,0 0 0,0 1 0,6-11 0,-9 18 0,1 0 0,-1 0 0,0 0 0,0 0 0,0 0 0,1 0 0,-1 0 0,0 0 0,0 0 0,0 0 0,1 0 0,-1 0 0,0 0 0,0 0 0,0 0 0,1 0 0,-1 0 0,0 0 0,0 0 0,0 1 0,1-1 0,-1 0 0,0 0 0,0 0 0,0 0 0,0 0 0,0 0 0,1 1 0,-1-1 0,0 0 0,0 0 0,0 0 0,0 1 0,0-1 0,0 0 0,0 0 0,0 0 0,0 1 0,0-1 0,0 0 0,0 0 0,0 0 0,0 1 0,0-1 0,0 0 0,0 0 0,0 0 0,0 1 0,0-1 0,0 0 0,2 15 0,1 92 0,-3-67 0,8 66 0,3-43-1365,1-8-5461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24575,'9'5'0,"-3"2"0,63 64 0,-2 3 0,-3 4 0,69 110 0,-107-146 0,-3 0 0,-1 2 0,-1 1 0,-3 0 0,-2 1 0,-2 1 0,-2 1 0,11 92 0,-22-129 0,-1 0 0,0 1 0,0-1 0,-1 0 0,0 0 0,-1-1 0,-6 20 0,6-25 0,0 0 0,0 0 0,-1-1 0,0 1 0,0-1 0,0 1 0,0-1 0,0 0 0,-1-1 0,0 1 0,0 0 0,0-1 0,0 0 0,-1 0 0,1 0 0,-1-1 0,0 1 0,-6 1 0,-1 1 0,0-2 0,0 0 0,0 0 0,0-1 0,-1 0 0,1-1 0,-1-1 0,1 0 0,-1 0 0,1-2 0,-14-2 0,19 3 0,-1-1 0,1 0 0,0-1 0,0 0 0,0 0 0,0 0 0,1-1 0,0 0 0,-1 0 0,1-1 0,1 0 0,-1 0 0,1 0 0,-1 0 0,2-1 0,-1 0 0,1 0 0,-1 0 0,-4-11 0,4 4 0,0-1 0,1 1 0,0-1 0,1 0 0,1 0 0,0 0 0,1 0 0,0 0 0,1 0 0,1 0 0,0-1 0,1 1 0,0 0 0,2 1 0,-1-1 0,2 0 0,-1 1 0,2 0 0,0 0 0,15-23 0,24-21 0,3 2 0,2 3 0,71-58 0,-37 34 0,-56 47-1365,-6 3-5461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24575,'3'1'0,"-1"0"0,1 0 0,0 0 0,-1 0 0,1 1 0,-1-1 0,0 1 0,1 0 0,-1-1 0,0 1 0,0 0 0,0 0 0,0 1 0,-1-1 0,1 0 0,2 5 0,0-1 0,18 25 0,-2 1 0,25 55 0,-21-38 0,-23-46 0,1 1 0,0-1 0,0 0 0,0 1 0,0-1 0,1 0 0,-1 0 0,1-1 0,0 1 0,0 0 0,0-1 0,0 0 0,0 1 0,0-1 0,1-1 0,-1 1 0,4 1 0,-4-2 0,0-1 0,0 0 0,0 0 0,0 0 0,1 0 0,-1 0 0,0-1 0,0 1 0,0-1 0,-1 0 0,1 0 0,0 0 0,0 0 0,0 0 0,-1-1 0,1 1 0,0-1 0,-1 0 0,0 0 0,1 0 0,-1 0 0,2-2 0,4-4 3,-1 0-1,0 0 1,-1 0 0,0-1-1,0 0 1,-1 0-1,0 0 1,-1-1-1,0 0 1,0 1 0,3-17-1,-2-6-46,0 0 0,0-45-1,1-12-1218,-2 61-5563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24575,'0'-3'0,"0"-1"0,1 0 0,-1 1 0,1-1 0,0 1 0,0-1 0,0 1 0,1-1 0,-1 1 0,1 0 0,0 0 0,0-1 0,0 1 0,0 1 0,1-1 0,-1 0 0,1 0 0,-1 1 0,1 0 0,0-1 0,0 1 0,0 0 0,0 0 0,0 1 0,1-1 0,-1 1 0,1-1 0,-1 1 0,1 0 0,-1 1 0,1-1 0,-1 0 0,1 1 0,0 0 0,-1 0 0,1 0 0,0 0 0,-1 1 0,1-1 0,0 1 0,-1 0 0,1 0 0,4 2 0,4 3 0,-1 1 0,0 0 0,0 0 0,0 1 0,-1 0 0,0 1 0,0 0 0,-1 1 0,0 0 0,-1 0 0,0 1 0,-1 0 0,0 0 0,10 23 0,-1 4 0,-1 1 0,-3 0 0,12 57 0,-21-80 0,-3-12 0,1 0 0,-1 0 0,1-1 0,0 1 0,0 0 0,0-1 0,0 1 0,1-1 0,-1 1 0,1-1 0,0 0 0,0 1 0,0-1 0,4 4 0,-5-7 0,-1 1 0,0-1 0,1 0 0,-1 0 0,1 0 0,-1 1 0,1-1 0,-1 0 0,1 0 0,-1 0 0,1 0 0,-1 0 0,1 0 0,-1 0 0,1 0 0,-1 0 0,1 0 0,-1 0 0,0 0 0,1 0 0,-1 0 0,1 0 0,-1 0 0,1-1 0,-1 1 0,1 0 0,-1 0 0,1-1 0,-1 1 0,0 0 0,1-1 0,-1 1 0,0 0 0,1-1 0,-1 1 0,0 0 0,1-1 0,9-19 0,27-96 0,-28 82 0,2-1 0,1 1 0,27-51 0,-36 80 0,0 0 0,0 0 0,0 1 0,1 0 0,0-1 0,-1 1 0,2 0 0,-1 1 0,0-1 0,1 1 0,6-4 0,-9 6 0,1 0 0,-1 0 0,1 0 0,0 0 0,0 1 0,-1-1 0,1 1 0,0 0 0,0 0 0,-1 0 0,1 0 0,0 0 0,0 1 0,-1-1 0,1 1 0,0 0 0,-1-1 0,1 1 0,-1 0 0,1 1 0,-1-1 0,1 0 0,-1 1 0,4 3 0,5 5 0,-1 0 0,0 1 0,0 0 0,-2 0 0,1 1 0,-1 0 0,-1 1 0,0-1 0,-1 2 0,0-1 0,-1 0 0,4 22 0,1 6 0,-1 0 0,-3 1 0,1 46 0,-6-72-273,0 0 0,1 0 0,0 0 0,9 28 0,7-5-6553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32 24575,'0'-1'0,"0"0"0,1 0 0,-1-1 0,0 1 0,0 0 0,-1 0 0,1 0 0,0 0 0,0 0 0,0 0 0,-1-1 0,1 1 0,-1 0 0,1 0 0,-1 0 0,1 0 0,-1 0 0,1 0 0,-1 1 0,0-1 0,0 0 0,1 0 0,-1 0 0,0 1 0,0-1 0,0 0 0,0 1 0,0-1 0,0 0 0,0 1 0,0 0 0,0-1 0,0 1 0,0 0 0,0-1 0,0 1 0,-1 0 0,1 0 0,0 0 0,0 0 0,-1 0 0,-2 0 0,1 1 0,-1 0 0,1 0 0,-1 0 0,1 0 0,-1 0 0,1 1 0,0-1 0,0 1 0,0 0 0,0 0 0,-3 3 0,-9 10 0,2 0 0,0 2 0,0-1 0,2 1 0,0 1 0,1 0 0,0 1 0,2 0 0,0 0 0,2 1 0,0 0 0,1 0 0,1 0 0,-3 41 0,7-50 0,0-1 0,1 0 0,0 0 0,1 0 0,0 0 0,0 0 0,2-1 0,-1 1 0,1-1 0,0 0 0,1 1 0,0-2 0,0 1 0,1-1 0,0 0 0,1 0 0,-1 0 0,2-1 0,-1 0 0,1-1 0,0 1 0,15 8 0,-12-9 0,-1 0 0,1-1 0,0 0 0,1-1 0,-1 0 0,1-1 0,0 0 0,0-1 0,0 0 0,0-1 0,0 0 0,1-1 0,-1 0 0,0-1 0,0-1 0,0 0 0,0 0 0,20-8 0,-28 9 0,-1 0 0,0 0 0,0 0 0,0-1 0,-1 1 0,1-1 0,0 0 0,0 0 0,-1 0 0,0 0 0,1 0 0,-1 0 0,0-1 0,0 1 0,0-1 0,0 0 0,0 1 0,-1-1 0,1 0 0,-1 0 0,0 0 0,0 0 0,0 0 0,0-1 0,0 1 0,-1 0 0,1-4 0,-2 3 0,1-1 0,-1 1 0,0-1 0,0 0 0,-1 1 0,1-1 0,-1 1 0,0 0 0,0 0 0,0 0 0,-1 0 0,0 0 0,1 0 0,-1 0 0,-1 1 0,1 0 0,-7-6 0,1 2 11,-1 0 0,0 1 0,0 0 0,-1 0 0,1 1 0,-1 0-1,-1 1 1,1 0 0,0 1 0,-20-3 0,22 5-125,-1 0 0,0 1-1,0 0 1,0 0 0,0 1 0,0 0-1,1 1 1,-1 0 0,0 0 0,1 1-1,-1 0 1,-16 10 0,0 4-6712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24575,'0'9'0,"0"12"0,0 8 0,0 7 0,0 7 0,0 1 0,0 2 0,0-2 0,5-8 0,1-11-8191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24575,'0'-9'0,"0"6"0,0 13 0,0 4-8191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24575,'-1'17'0,"-1"-1"0,-6 29 0,-2 12 0,9-48 0,-2 15 0,1 1 0,1 0 0,1 0 0,5 34 0,-4-53 0,0 1 0,1-1 0,-1 0 0,1 0 0,1 0 0,-1 0 0,1-1 0,0 1 0,0-1 0,1 0 0,-1 1 0,1-2 0,1 1 0,-1 0 0,0-1 0,1 0 0,0 0 0,0 0 0,0 0 0,1-1 0,-1 0 0,11 4 0,-8-4 0,0-1 0,0 1 0,0-2 0,0 1 0,1-1 0,-1 0 0,1-1 0,-1 0 0,1 0 0,-1-1 0,0 0 0,1 0 0,-1-1 0,0 0 0,0-1 0,0 0 0,0 0 0,0-1 0,8-4 0,-8 2 0,1 1 0,-1-2 0,0 1 0,-1-1 0,1 0 0,-1-1 0,-1 1 0,0-2 0,0 1 0,0 0 0,-1-1 0,0 0 0,-1 0 0,0-1 0,5-17 0,-4 5 0,2-37 0,-28 135 0,20-66 0,0 0 0,0 1 0,1-1 0,0 0 0,1 0 0,0 0 0,0 0 0,1 0 0,1-1 0,0 1 0,0 0 0,1-1 0,0 0 0,0 0 0,1 0 0,0 0 0,1-1 0,0 0 0,0 0 0,1-1 0,0 1 0,0-1 0,1-1 0,15 11 0,-16-11 0,1-1 0,0 0 0,0 0 0,1-1 0,-1 0 0,1-1 0,0 0 0,0 0 0,0-1 0,0 0 0,0-1 0,0 0 0,1 0 0,-1-1 0,10 0 0,-10-2 0,-1 1 0,0-1 0,0-1 0,1 0 0,-1 0 0,-1 0 0,1-1 0,0 0 0,-1-1 0,0 1 0,0-1 0,0-1 0,-1 1 0,0-1 0,0 0 0,8-11 0,-3 1 0,0 0 0,0-1 0,-2 0 0,0 0 0,-1-1 0,-1 0 0,0 0 0,5-28 0,-10 34 0,0 0 0,0 0 0,-1 0 0,-1 0 0,0 0 0,0 0 0,-2 0 0,1 0 0,-1 0 0,-1 0 0,0 0 0,-1 1 0,0 0 0,-11-21 0,12 28-72,-1 0 1,0 0-1,0 0 0,0 0 0,0 1 0,-1 0 0,1 0 0,-1 0 1,0 0-1,0 1 0,0-1 0,0 1 0,0 1 0,0-1 0,-1 1 1,1 0-1,0 0 0,-9 0 0,-28-4-6754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62 24575,'-1'-3'0,"1"0"0,-1 1 0,1-1 0,-1 0 0,0 1 0,0-1 0,0 1 0,0-1 0,0 1 0,-1-1 0,1 1 0,-1 0 0,0 0 0,0 0 0,1 0 0,-1 0 0,0 0 0,-1 0 0,1 1 0,0-1 0,0 1 0,-1-1 0,1 1 0,-1 0 0,1 0 0,-1 0 0,-5-1 0,5 1 0,-1 0 0,1 0 0,0 0 0,-1 1 0,1 0 0,-1-1 0,1 1 0,-1 0 0,1 1 0,0-1 0,-1 1 0,1-1 0,-1 1 0,1 0 0,0 0 0,0 1 0,-1-1 0,1 1 0,0-1 0,0 1 0,-4 4 0,4-2 0,0 0 0,0 0 0,1 0 0,0 0 0,-1 1 0,2-1 0,-1 1 0,0-1 0,1 1 0,0 0 0,0 0 0,1-1 0,-1 1 0,1 0 0,0 0 0,0 0 0,1 0 0,-1 0 0,2 4 0,3 14 0,1 0 0,13 35 0,-16-52 0,23 55 0,41 70 0,2 3 0,-67-129 0,0-1 0,-1 0 0,1 0 0,-1 1 0,0-1 0,0 0 0,0 1 0,0-1 0,-1 10 0,0-13 0,-1 1 0,1-1 0,-1 1 0,1 0 0,-1-1 0,0 0 0,1 1 0,-1-1 0,0 1 0,0-1 0,0 0 0,0 0 0,0 1 0,-1-1 0,1 0 0,0 0 0,0 0 0,-1 0 0,1 0 0,-1-1 0,1 1 0,-1 0 0,1-1 0,-1 1 0,1-1 0,-1 1 0,0-1 0,1 0 0,-4 0 0,-24 3-12,0-1 0,-1-1-1,-40-6 1,15 2-1304,12 1-5510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18 24575,'0'-1'0,"0"0"0,0 1 0,-1-1 0,1 0 0,0 1 0,0-1 0,-1 1 0,1-1 0,-1 0 0,1 1 0,-1-1 0,1 1 0,0-1 0,-1 1 0,0 0 0,1-1 0,-1 1 0,1-1 0,-1 1 0,0 0 0,1-1 0,-1 1 0,1 0 0,-1 0 0,0 0 0,1-1 0,-2 1 0,-21-3 0,23 3 0,-9-1 0,1 0 0,-1 1 0,0 1 0,1-1 0,-1 2 0,0-1 0,1 1 0,-1 0 0,1 1 0,0 0 0,-9 4 0,5 0 0,1 0 0,0 0 0,1 1 0,-1 1 0,2 0 0,-17 17 0,13-10 0,0 0 0,1 1 0,0 0 0,1 1 0,1 0 0,1 0 0,1 1 0,0 1 0,-5 21 0,11-33 0,1 0 0,-1-1 0,1 1 0,0 0 0,1 0 0,0 0 0,1 0 0,-1 0 0,1 0 0,1 0 0,-1 0 0,2-1 0,-1 1 0,1-1 0,0 1 0,0-1 0,1 0 0,0 0 0,0 0 0,1-1 0,0 0 0,0 0 0,0 0 0,1 0 0,0-1 0,9 7 0,0-2 0,0-1 0,0-1 0,0-1 0,1 0 0,1-1 0,-1-1 0,1 0 0,0-1 0,18 2 0,-6-3 0,-1-1 0,1-1 0,-1-2 0,51-7 0,-71 6 0,0 1 0,-1-1 0,1-1 0,-1 0 0,0 0 0,1 0 0,-1-1 0,-1 0 0,1 0 0,0-1 0,-1 0 0,0 0 0,0 0 0,-1-1 0,0 0 0,0 0 0,0 0 0,0-1 0,-1 0 0,0 0 0,-1 0 0,1 0 0,-1 0 0,-1-1 0,1 1 0,-1-1 0,-1 0 0,0 0 0,0 1 0,0-15 0,0 17 0,-1 0 0,-1 0 0,1 0 0,0 1 0,-1-1 0,0 0 0,0 1 0,-1-1 0,1 1 0,-1-1 0,0 1 0,0-1 0,-1 1 0,1 0 0,-1 0 0,0 0 0,0 1 0,0-1 0,0 1 0,-1-1 0,1 1 0,-5-3 0,3 3 0,0 1 0,0-1 0,0 1 0,0 0 0,0 0 0,-1 1 0,1-1 0,-1 1 0,1 0 0,-1 1 0,1-1 0,-1 1 0,1 0 0,-1 1 0,1-1 0,-1 1 0,1 0 0,-10 3 0,11-2 0,0 0 0,0 0 0,0 1 0,0-1 0,1 1 0,-1 0 0,1 0 0,0 0 0,-1 0 0,2 1 0,-1-1 0,0 1 0,1-1 0,-1 1 0,1 0 0,0 0 0,0 0 0,1 1 0,-1-1 0,1 0 0,0 1 0,-1 7 0,-1 11 0,0 1 0,2 0 0,2 25 0,-1-31 0,22 256 0,-10-155 0,-11-115-85,-1 0 0,0 0-1,1 0 1,0 0 0,0 0-1,0-1 1,0 1 0,1 0-1,-1 0 1,1-1 0,0 1-1,0-1 1,0 1 0,1-1-1,3 5 1,18 10-6741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5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1174 142 24575,'0'-5'0,"0"0"0,-1 1 0,1-1 0,-1 1 0,-1-1 0,1 1 0,-1-1 0,1 1 0,-1 0 0,0 0 0,-1 0 0,1 0 0,-1 0 0,0 0 0,0 1 0,0-1 0,0 1 0,0 0 0,-1 0 0,0 0 0,0 0 0,1 1 0,-1-1 0,-1 1 0,1 0 0,-8-2 0,-9-4 0,0 2 0,-1 1 0,1 1 0,-31-3 0,-37 0 0,1 3 0,-1 4 0,-156 20 0,226-17 0,0 2 0,1-1 0,-1 2 0,1 1 0,1 0 0,-1 1 0,-28 18 0,39-20 0,-1-1 0,1 1 0,0 0 0,1 1 0,-1 0 0,1 0 0,-9 14 0,12-16 0,0 1 0,1-1 0,-1 0 0,1 1 0,1 0 0,-1-1 0,1 1 0,0 0 0,0 0 0,0 0 0,1 0 0,0-1 0,1 9 0,0-9 0,0-1 0,1 1 0,-1 0 0,1-1 0,0 1 0,0-1 0,1 0 0,-1 0 0,1 0 0,0 0 0,0 0 0,0 0 0,1-1 0,-1 0 0,1 1 0,0-1 0,-1-1 0,2 1 0,-1 0 0,8 3 0,8 3 0,1-1 0,-1-1 0,27 6 0,22 3 0,-19-5 0,-1 2 0,-1 2 0,67 30 0,-103-40 0,-1 1 0,1 1 0,-1 0 0,0 1 0,-1 0 0,0 0 0,0 1 0,0 1 0,-2 0 0,1 0 0,-1 0 0,0 1 0,-1 0 0,-1 1 0,0 0 0,0 0 0,-1 0 0,4 15 0,-5-11 0,-1 0 0,0 0 0,-1 0 0,-1 1 0,-1-1 0,0 0 0,-1 1 0,-1-1 0,0 0 0,-1 0 0,-1 0 0,-1 0 0,0-1 0,-1 1 0,0-1 0,-1-1 0,-1 1 0,-1-1 0,0-1 0,0 1 0,-1-2 0,-1 1 0,-17 15 0,-17 13 0,-2-1 0,-1-2 0,-85 49 0,98-67 0,-2-2 0,0-1 0,-1-2 0,0-1 0,-1-2 0,-55 9 0,83-19 0,0-1 0,0 0 0,0-1 0,-1 0 0,1-1 0,0 0 0,-17-4 0,25 4 0,-1 0 0,1 0 0,0 0 0,0 0 0,0-1 0,0 0 0,0 1 0,0-1 0,1 0 0,-1 0 0,1 0 0,-1-1 0,1 1 0,0 0 0,-1-1 0,1 0 0,1 1 0,-1-1 0,0 0 0,1 0 0,-1 0 0,1 0 0,0 0 0,0-1 0,0 1 0,1 0 0,-1 0 0,0-7 0,1 4 0,1 1 0,-1-1 0,1 1 0,0-1 0,1 1 0,-1 0 0,1-1 0,0 1 0,1 0 0,-1 0 0,1 0 0,0 1 0,0-1 0,0 0 0,1 1 0,-1 0 0,1 0 0,0 0 0,1 1 0,-1-1 0,8-4 0,7-4 0,0 1 0,1 1 0,39-15 0,-32 15 0,1 0 0,1 2 0,-1 1 0,1 1 0,54-4 0,-72 10 0,-1 0 0,1 1 0,0 0 0,-1 0 0,0 1 0,1 1 0,-1-1 0,0 2 0,0-1 0,0 1 0,-1 1 0,0 0 0,1 0 0,-2 1 0,1 0 0,-1 1 0,0 0 0,0 0 0,10 12 0,24 34 0,-24-28 0,2 0 0,0-2 0,42 36 0,-33-35-227,2-2-1,0-1 1,2-2-1,0-1 1,57 22-1,-19-16-6598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120 452 24575,'-1'70'0,"4"87"0,-2-149 0,0 0 0,1 0 0,0 0 0,1 0 0,0-1 0,0 1 0,0-1 0,1 0 0,0 0 0,1 0 0,0 0 0,0-1 0,0 0 0,1 0 0,-1 0 0,13 9 0,-14-13 0,-1 1 0,1-1 0,0 0 0,0 0 0,0 0 0,0 0 0,0-1 0,0 0 0,0 1 0,0-2 0,1 1 0,-1 0 0,0-1 0,1 0 0,-1 0 0,1 0 0,-1 0 0,0-1 0,0 0 0,1 0 0,-1 0 0,0 0 0,0-1 0,0 1 0,0-1 0,0 0 0,0 0 0,-1-1 0,1 1 0,0-1 0,-1 0 0,4-4 0,0 0 0,-1-1 0,1-1 0,-1 1 0,-1-1 0,0 0 0,0 0 0,-1-1 0,4-11 0,21-84 0,-27 95 0,5-24 0,-1 1 0,-1-1 0,-2 0 0,-2 0 0,-1 0 0,-2 0 0,-7-45 0,5 61 0,0 1 0,-1-1 0,-1 1 0,-1 0 0,-1 0 0,-14-24 0,15 30 0,-1 0 0,-1 0 0,1 1 0,-1 1 0,-1-1 0,0 2 0,0-1 0,-1 1 0,-22-12 0,28 17 0,-1-1 0,0 2 0,0-1 0,-1 0 0,1 1 0,0 0 0,-1 1 0,1 0 0,-1 0 0,0 0 0,1 0 0,-1 1 0,0 0 0,1 1 0,-1 0 0,0 0 0,1 0 0,-1 1 0,1-1 0,0 2 0,-1-1 0,1 1 0,0 0 0,0 0 0,1 0 0,-1 1 0,1 0 0,0 0 0,-8 8 0,5-2 0,1 0 0,0 0 0,1 1 0,0 0 0,1 0 0,0 0 0,1 0 0,0 1 0,1 0 0,0 0 0,-2 23 0,4-32 0,1 0 0,0 0 0,0 0 0,0 0 0,1 0 0,-1 0 0,1 0 0,0 0 0,0 0 0,0 0 0,0 0 0,0 0 0,0 0 0,1 0 0,0-1 0,-1 1 0,1-1 0,3 4 0,-1-3 0,0 1 0,0-1 0,1 0 0,-1-1 0,1 1 0,-1-1 0,1 0 0,0 0 0,0 0 0,6 1 0,12 1 0,-1-1 0,1-1 0,0-1 0,23-2 0,-35 1 0,89-4-1365,-58 2-5461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24575,'0'5'0,"0"5"0,0 12 0,0 10 0,0 4 0,0 6 0,0 5 0,9-6 0,3-1 0,-1-7-8191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13 0,0 0-8191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24575,'1'4'0,"0"-1"0,0 0 0,1 0 0,0 1 0,0-1 0,0 0 0,0 0 0,0-1 0,5 6 0,4 5 0,84 147 0,-53-84 0,-38-69 0,0-1 0,1 1 0,0-1 0,0 0 0,0 0 0,1 0 0,9 7 0,-13-12 0,-1 0 0,1 0 0,-1 0 0,1 0 0,-1 0 0,1 0 0,0 0 0,0-1 0,-1 1 0,1-1 0,0 0 0,0 1 0,-1-1 0,1 0 0,0 0 0,0 0 0,0 0 0,-1 0 0,1 0 0,0-1 0,0 1 0,0-1 0,-1 1 0,1-1 0,0 0 0,-1 1 0,1-1 0,-1 0 0,1 0 0,-1 0 0,1 0 0,-1 0 0,1-1 0,-1 1 0,0 0 0,0-1 0,2-2 0,10-16 0,-2-1 0,0-1 0,-1 0 0,-1 0 0,-1 0 0,9-45 0,-10 33-682,2-40-1,-5 27-6143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24575,'-2'1'0,"-1"0"0,1 0 0,0 0 0,-1 0 0,1 1 0,0-1 0,0 1 0,0-1 0,0 1 0,0 0 0,1 0 0,-1 0 0,0 0 0,1 0 0,-1 0 0,1 0 0,0 0 0,0 1 0,-2 3 0,-3 6 0,0 1 0,1 1 0,0-1 0,1 1 0,1 0 0,0 0 0,1 0 0,0 0 0,1 0 0,1 0 0,0 1 0,3 20 0,-1-27 0,-1 0 0,1 1 0,0-1 0,1-1 0,0 1 0,0 0 0,1-1 0,0 1 0,0-1 0,1 0 0,0 0 0,0-1 0,0 1 0,1-1 0,0 0 0,0-1 0,1 0 0,-1 0 0,1 0 0,0-1 0,0 1 0,14 4 0,-10-5 0,0-1 0,0 0 0,0 0 0,0-1 0,1 0 0,-1-1 0,1-1 0,-1 0 0,1 0 0,15-3 0,-21 2 0,-1 0 0,0-1 0,1 1 0,-1-1 0,0 0 0,0-1 0,0 1 0,0-1 0,0 0 0,0 0 0,-1 0 0,1-1 0,-1 0 0,0 0 0,0 0 0,-1 0 0,1 0 0,-1-1 0,0 0 0,0 0 0,0 1 0,-1-2 0,2-4 0,1-8 0,-1 1 0,0-1 0,-2 0 0,0 0 0,-1 0 0,0 0 0,-2 0 0,0 0 0,-1 0 0,-1 0 0,-1 0 0,-6-19 0,7 32 0,1 1 0,-1-1 0,0 0 0,0 1 0,0 0 0,0 0 0,-1 0 0,0 0 0,0 0 0,0 1 0,0 0 0,0 0 0,-1 0 0,1 0 0,-1 1 0,0-1 0,0 1 0,0 1 0,0-1 0,0 1 0,0-1 0,-11 0 0,5 1 0,0 0 0,0 1 0,0 0 0,0 0 0,0 1 0,0 1 0,1 0 0,-1 0 0,0 1 0,-13 6 0,-22 17-1365,5 4-5461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24575,'-1'89'0,"2"105"0,0-183 0,0 0 0,0 0 0,1 0 0,0 0 0,1 0 0,0-1 0,1 1 0,0-1 0,1 0 0,0 0 0,13 18 0,-15-24 0,2 1 0,-1 0 0,0-1 0,1 0 0,0 0 0,0-1 0,0 1 0,0-1 0,1 0 0,-1 0 0,1-1 0,0 0 0,-1 0 0,1 0 0,0 0 0,0-1 0,1 0 0,-1-1 0,0 1 0,0-1 0,0 0 0,0-1 0,8-1 0,-2 0 0,-1-1 0,1-1 0,-1 0 0,1-1 0,-1 0 0,0-1 0,-1 0 0,1-1 0,-1 0 0,-1 0 0,1-1 0,-1 0 0,-1-1 0,0 0 0,0-1 0,0 1 0,9-18 0,-8 13 0,-1 0 0,-1-1 0,0 1 0,-1-1 0,-1 0 0,0-1 0,-1 0 0,-1 1 0,0-1 0,-1 0 0,-1 0 0,0-1 0,-2-17 0,-1 22 14,-1 1-1,0-1 0,-1 1 0,0 0 1,0 0-1,-1 0 0,-1 0 1,-7-10-1,2 4-384,-1 1-1,-1 1 1,-28-28 0,13 20-6455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24575,'-6'1'0,"-1"0"0,1 0 0,-1 0 0,1 1 0,0-1 0,0 2 0,0-1 0,0 1 0,0 0 0,0 0 0,1 0 0,-1 1 0,1 0 0,0 0 0,0 0 0,1 1 0,-1-1 0,1 1 0,0 0 0,0 1 0,-5 8 0,0 2 0,0 1 0,2-1 0,0 2 0,0-1 0,2 1 0,-6 26 0,5-12 0,1 1 0,1 1 0,2-1 0,2 0 0,0 1 0,3-1 0,9 50 0,-10-76 0,1 0 0,-1-1 0,2 0 0,-1 1 0,1-1 0,0-1 0,0 1 0,1-1 0,-1 1 0,1-1 0,0 0 0,1-1 0,-1 0 0,1 1 0,0-2 0,0 1 0,0-1 0,10 4 0,-4-2 0,0 0 0,1-1 0,-1 0 0,1-1 0,0-1 0,0 0 0,0-1 0,26 0 0,-33-2 0,-1 1 0,0-1 0,1 0 0,-1-1 0,0 1 0,1-1 0,-1 0 0,0 0 0,0-1 0,-1 1 0,1-1 0,0 0 0,-1-1 0,0 1 0,0-1 0,0 1 0,0-1 0,0-1 0,-1 1 0,0 0 0,0-1 0,0 0 0,0 1 0,-1-1 0,0 0 0,0-1 0,0 1 0,-1 0 0,1 0 0,-1-1 0,0-9 0,0 7 0,0 0 0,-1 0 0,0 0 0,-1 0 0,0 0 0,0 1 0,-1-1 0,0 0 0,0 0 0,0 1 0,-1-1 0,-1 1 0,1 0 0,-1 0 0,0 0 0,-1 0 0,1 1 0,-1 0 0,-1 0 0,1 0 0,-9-7 0,5 8-59,1 0 0,-1 0-1,0 0 1,0 1-1,0 1 1,-1 0 0,1 0-1,-1 0 1,0 2 0,0-1-1,1 1 1,-1 0 0,0 1-1,0 0 1,0 1-1,0 0 1,0 1 0,0-1-1,1 2 1,-1 0 0,1 0-1,-19 9 1,-6 14-6767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29 24575,'1'-1'0,"-1"0"0,0 0 0,0 0 0,0 0 0,0-1 0,0 1 0,0 0 0,-1 0 0,1 0 0,0 0 0,0 0 0,-1 0 0,1 0 0,-1 0 0,1 0 0,-1 0 0,1 0 0,-1 0 0,0 0 0,1 0 0,-1 0 0,0 0 0,0 1 0,0-1 0,1 0 0,-1 1 0,-2-2 0,1 2 0,1 0 0,-1-1 0,0 1 0,0 0 0,0 0 0,0 0 0,0 1 0,0-1 0,0 0 0,1 1 0,-1-1 0,0 1 0,0 0 0,-2 1 0,-8 4 0,1 1 0,-1 0 0,-12 12 0,23-18 0,-95 92 0,13-11 0,70-71 0,0-1 0,0 0 0,0-1 0,-27 13 0,38-21 0,0 0 0,0 0 0,0 0 0,0 0 0,0 0 0,-1-1 0,1 1 0,0-1 0,0 0 0,0 0 0,-1 0 0,1 0 0,0 0 0,0 0 0,0 0 0,-1-1 0,1 1 0,0-1 0,0 0 0,0 1 0,-3-3 0,3 2 0,0-1 0,-1 0 0,1 0 0,0-1 0,0 1 0,0 0 0,1-1 0,-1 1 0,0-1 0,1 0 0,0 1 0,-1-1 0,0-5 0,-1-2 0,1 0 0,0-1 0,0 1 0,1 0 0,1 0 0,0-1 0,0 1 0,3-13 0,-1 14 0,0-1 0,1 0 0,1 1 0,-1-1 0,1 1 0,1 0 0,0 0 0,0 1 0,12-15 0,-15 20 0,0 1 0,0-1 0,1 1 0,-1 0 0,1 0 0,-1 0 0,1 0 0,0 0 0,0 0 0,0 1 0,0-1 0,0 1 0,0 0 0,0 0 0,0 0 0,0 0 0,1 1 0,-1-1 0,0 1 0,1 0 0,-1 0 0,0 0 0,1 0 0,-1 1 0,0-1 0,0 1 0,1 0 0,-1 0 0,0 0 0,0 0 0,0 1 0,0-1 0,5 4 0,-1 0 0,-1 1 0,0-1 0,1 1 0,-2 1 0,1-1 0,-1 1 0,0 0 0,0 0 0,-1 0 0,0 1 0,6 13 0,1 10 0,13 54 0,-21-71 0,16 59 16,13 55-1397,-26-91-5445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72 183 24575,'0'-9'0,"0"-13"0,0-16 0,0-10 0,0 6 0,0 21 0,0 18 0,0 19 0,0 11 0,-9 10 0,-3 8 0,1 11 0,1-1 0,4 1 0,2-6 0,-3-11 0,0-2 0,1-9-8191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24575,'-1'5'0,"0"0"0,-1 0 0,1 0 0,-1-1 0,0 1 0,0 0 0,-1-1 0,1 1 0,-1-1 0,-6 8 0,-47 53 0,38-45 0,-29 31 0,-73 60 0,118-109 0,-1 1 0,0-1 0,0-1 0,-1 1 0,1 0 0,0-1 0,0 1 0,-6 0 0,8-2 0,1 1 0,-1-1 0,0 0 0,1 0 0,-1 0 0,1 0 0,-1 0 0,0 0 0,1 0 0,-1 0 0,0 0 0,1-1 0,-1 1 0,1 0 0,-1 0 0,1 0 0,-1-1 0,1 1 0,-1 0 0,1-1 0,-1 1 0,1 0 0,-1-1 0,1 1 0,-1-1 0,1 1 0,-1-1 0,1 1 0,0-1 0,-1 1 0,1-1 0,0 1 0,0-1 0,-1 1 0,1-1 0,0 1 0,0-1 0,0 0 0,0 1 0,0-1 0,0 1 0,0-1 0,0 0 0,0 1 0,0-1 0,0 1 0,0-1 0,0 0 0,0 1 0,0-1 0,1 1 0,-1-1 0,0 0 0,1 0 0,0-2 0,1-1 0,-1 1 0,1 0 0,0 0 0,0 0 0,0 0 0,0 0 0,1 0 0,-1 0 0,1 1 0,-1-1 0,1 1 0,0-1 0,0 1 0,0 0 0,1 1 0,-1-1 0,0 0 0,6-1 0,-1 0 0,0 0 0,0 0 0,1 1 0,-1 0 0,1 1 0,-1 0 0,14 0 0,-14 1 0,1 2 0,-1-1 0,0 1 0,1 0 0,-1 1 0,0 0 0,-1 0 0,1 0 0,0 1 0,-1 1 0,0-1 0,0 1 0,0 0 0,-1 1 0,7 6 0,8 11 0,0 1 0,29 47 0,-24-34 0,1-6-1365,0-8-5461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56 24575,'-3'53'0,"-3"1"0,-1-1 0,-27 92 0,24-109 0,8-28 0,0 0 0,1 0 0,-1 0 0,1-1 0,1 1 0,0 15 0,1-21 0,-1 0 0,1 1 0,-1-1 0,1 0 0,0 1 0,0-1 0,0 0 0,1 0 0,-1 0 0,0 0 0,1 0 0,0 0 0,-1 0 0,1-1 0,0 1 0,0 0 0,0-1 0,0 0 0,0 1 0,0-1 0,0 0 0,0 0 0,1 0 0,-1 0 0,0 0 0,3 0 0,3 1 0,0 0 0,-1 0 0,1-1 0,0 0 0,0-1 0,0 1 0,0-1 0,0-1 0,0 0 0,0 0 0,0 0 0,0-1 0,0 0 0,-1-1 0,1 0 0,6-4 0,-2 1 0,-2-1 0,1 0 0,-1-1 0,0-1 0,0 1 0,-1-1 0,-1-1 0,1 0 0,8-14 0,-5 5-85,-1 0 0,-1-1-1,-1 0 1,-1-1 0,0 0-1,-2 0 1,0-1 0,-1 0-1,-2 0 1,0 0 0,-1 0-1,-1 0 1,-1-1 0,-2 1-1,-4-27 1,-1 13-6741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79 24575,'-4'1'0,"0"0"0,1-1 0,-1 2 0,0-1 0,1 0 0,0 1 0,-1-1 0,1 1 0,0 0 0,0 0 0,0 0 0,0 1 0,0-1 0,0 1 0,0 0 0,1-1 0,-3 5 0,-4 4 0,1 1 0,0 0 0,-7 14 0,10-15 0,0 0 0,0 1 0,1-1 0,0 1 0,1 0 0,1 0 0,-2 22 0,3-30 0,1 0 0,0 0 0,0 0 0,1 0 0,-1 0 0,1-1 0,0 1 0,0 0 0,0 0 0,1 0 0,-1-1 0,1 1 0,0 0 0,0-1 0,0 0 0,0 1 0,1-1 0,-1 0 0,1 0 0,0 0 0,0-1 0,0 1 0,0-1 0,0 0 0,1 1 0,-1-1 0,6 2 0,4 1 0,1-1 0,-1 0 0,1-1 0,-1-1 0,1 0 0,0 0 0,0-2 0,0 0 0,0 0 0,-1-1 0,1-1 0,0 0 0,0-1 0,-1 0 0,0-2 0,25-9 0,-29 9 0,0 1 0,-1-1 0,1 0 0,-1-1 0,0 0 0,0 0 0,-1-1 0,0 0 0,0 0 0,-1-1 0,0 0 0,0 0 0,0 0 0,-1-1 0,-1 0 0,0 0 0,0 0 0,0 0 0,-1-1 0,-1 1 0,1-1 0,-2 0 0,1 0 0,-1-14 0,-1 17 0,0 0 0,-1 0 0,0-1 0,-1 1 0,0 0 0,0 0 0,0 0 0,-1 1 0,0-1 0,0 0 0,-1 1 0,0 0 0,0 0 0,0 0 0,-1 0 0,0 1 0,0 0 0,0 0 0,-1 0 0,1 1 0,-1-1 0,0 1 0,-1 1 0,1-1 0,-9-2 0,8 3 0,0 0 0,0 0 0,-1 1 0,1 0 0,-1 1 0,1 0 0,-1 0 0,0 0 0,1 1 0,-1 0 0,0 1 0,0 0 0,1 0 0,-1 1 0,1-1 0,-1 2 0,1-1 0,0 1 0,0 0 0,0 0 0,0 1 0,1 0 0,-1 0 0,-6 6 0,5-1 0,0-1 0,1 1 0,0 0 0,0 1 0,1 0 0,0 0 0,1 0 0,0 1 0,1 0 0,0-1 0,0 2 0,1-1 0,1 0 0,0 1 0,0-1 0,1 16 0,1-20 0,0 0 0,1 0 0,0 0 0,0 1 0,0-1 0,1-1 0,0 1 0,1 0 0,-1 0 0,1-1 0,8 13 0,-8-15 0,1 1 0,0-1 0,0 0 0,0 0 0,1 0 0,-1-1 0,1 1 0,0-1 0,0 0 0,0 0 0,0-1 0,1 0 0,-1 0 0,1 0 0,-1 0 0,8 0 0,0 1 0,0-1 0,-1-1 0,1 0 0,0-1 0,0 0 0,0-1 0,-1-1 0,1 1 0,12-5 0,-16 3 0,0-1 0,0 0 0,0 0 0,0-1 0,-1 0 0,0 0 0,0-1 0,-1 0 0,1-1 0,-1 1 0,0-1 0,7-11 0,-5 5 0,1 0 0,-2-1 0,0 0 0,-1-1 0,7-17 0,-10 22 0,-1 0 0,0 0 0,-1 0 0,0 0 0,-1 0 0,0-1 0,0 1 0,-3-21 0,3 30 0,-1 1 0,0-1 0,0 0 0,0 0 0,0 0 0,-1 1 0,1-1 0,0 0 0,0 0 0,0 0 0,-1 1 0,1-1 0,0 0 0,-1 0 0,1 1 0,-1-1 0,1 0 0,-1 1 0,1-1 0,-1 0 0,0 0 0,-6 13 0,-2 31 0,6-22 0,1-1 0,1 1 0,1 0 0,1 0 0,4 29 0,-3-43 0,0 1 0,0-1 0,1 0 0,0 0 0,0-1 0,0 1 0,1 0 0,0-1 0,0 0 0,1 0 0,-1 0 0,1-1 0,1 1 0,-1-1 0,1-1 0,0 1 0,0-1 0,11 7 0,-6-6 0,1 1 0,-1-2 0,1 1 0,0-2 0,0 1 0,0-2 0,0 1 0,0-2 0,1 0 0,-1 0 0,1-1 0,-1-1 0,0 0 0,1 0 0,23-7 0,-21 3 0,0-1 0,-1 0 0,0-1 0,0 0 0,0-1 0,-1-1 0,0 0 0,-1 0 0,0-2 0,0 1 0,-1-2 0,12-14 0,-5-1 0,0-1 0,-2-1 0,-1 0 0,-2-1 0,19-59 0,-26 58 0,-7 22 0,-7 18 0,2 2 0,0 1 0,2 1 0,-1-1 0,2 1 0,-1-1 0,2 1 0,-2 18 0,2-8 0,1 0 0,1 0 0,4 33 0,-3-45-195,2 0 0,-1-1 0,1 1 0,1-1 0,0 0 0,10 19 0,9 5-6631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43 384 24575,'-1'0'0,"-1"-1"0,0 1 0,0-1 0,0 1 0,0-1 0,1 0 0,-1 0 0,0 1 0,1-1 0,-1 0 0,0-1 0,1 1 0,0 0 0,-1 0 0,1-1 0,0 1 0,-1-1 0,1 1 0,0-1 0,0 1 0,0-1 0,0 0 0,0 1 0,1-1 0,-1 0 0,1 0 0,-1 0 0,1 1 0,-1-1 0,1-3 0,-2-4 0,1-1 0,0 0 0,1 1 0,0-18 0,2 10 0,1 1 0,1 0 0,0 0 0,1 0 0,11-26 0,-12 33 0,1 0 0,-1 1 0,1-1 0,1 1 0,0 0 0,0 1 0,0 0 0,1 0 0,0 0 0,0 1 0,10-7 0,-15 12 0,0-1 0,0 1 0,0 0 0,1 0 0,-1 0 0,0 0 0,1 1 0,-1-1 0,1 1 0,-1-1 0,1 1 0,-1 0 0,1 0 0,-1 0 0,1 0 0,-1 0 0,1 1 0,-1-1 0,0 1 0,3 0 0,-1 1 0,0 0 0,-1 0 0,1 1 0,-1-1 0,0 1 0,0-1 0,0 1 0,0 0 0,0 0 0,0 1 0,2 3 0,2 5 0,0 1 0,-1-1 0,0 1 0,-1 0 0,-1 1 0,4 16 0,-2 6 0,-1 0 0,-2 1 0,-3 58 0,2-79 0,3-33 0,-3 10 0,8-31 0,2 1 0,1 0 0,2 1 0,1 0 0,2 1 0,2 1 0,1 1 0,31-39 0,-50 70 0,0-1 0,0 1 0,0 0 0,0 0 0,1 0 0,-1 0 0,1 0 0,-1 0 0,1 1 0,0-1 0,-1 1 0,1-1 0,0 1 0,0 0 0,0 0 0,0 1 0,0-1 0,0 1 0,0-1 0,7 1 0,-7 1 0,0 0 0,0 0 0,1 0 0,-1 1 0,0-1 0,0 1 0,0-1 0,0 1 0,0 0 0,-1 1 0,1-1 0,-1 0 0,1 1 0,-1-1 0,0 1 0,0 0 0,0 0 0,3 5 0,13 27 0,-2 1 0,-2 0 0,11 41 0,-10-31 0,68 254 0,-53-179 0,-28-110-170,1 0-1,1 0 0,0 0 1,1 0-1,0 0 0,0-1 1,14 19-1,-3-12-6655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24575,'1'4'0,"0"1"0,1-1 0,0 1 0,-1-1 0,1 0 0,1 0 0,-1 0 0,1 0 0,-1 0 0,1 0 0,0-1 0,5 5 0,3 5 0,55 71 0,-14-20 0,73 118 0,-119-172 0,61 117 0,-58-108 0,-2 0 0,0 1 0,-1-1 0,7 40 0,-13-54 0,1 0 0,-1 0 0,0 0 0,0 0 0,0 0 0,-1 0 0,0 0 0,0 0 0,0 0 0,0 0 0,-1 0 0,0-1 0,0 1 0,0 0 0,-1-1 0,1 0 0,-1 0 0,0 0 0,0 0 0,-1 0 0,1 0 0,-1-1 0,0 1 0,-8 4 0,6-4 0,0-1 0,-1 0 0,1-1 0,-1 1 0,1-1 0,-1-1 0,0 1 0,0-1 0,0 0 0,0-1 0,0 1 0,0-1 0,0-1 0,0 1 0,1-1 0,-1-1 0,-12-3 0,10 2 0,1-1 0,0 0 0,-1-1 0,2 1 0,-1-2 0,1 1 0,-1-1 0,2 0 0,-1 0 0,1-1 0,0 0 0,0 0 0,0-1 0,1 1 0,1-1 0,-1 0 0,1-1 0,0 1 0,1-1 0,0 1 0,-3-16 0,3 12 0,1-1 0,0 0 0,1 0 0,0 0 0,1 1 0,0-1 0,1 0 0,1 0 0,0 0 0,1 1 0,0-1 0,1 1 0,0 0 0,1 0 0,6-13 0,14-11 0,1 0 0,1 2 0,44-42 0,-38 43 0,-2-1 0,43-62 0,-15-8-1365,-39 68-5461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67 24575,'-1'68'0,"-1"-37"0,1 0 0,2 0 0,9 58 0,-8-82 0,0-1 0,1 0 0,-1 1 0,1-1 0,0 0 0,1-1 0,0 1 0,-1 0 0,2-1 0,-1 0 0,1 0 0,-1 0 0,1-1 0,1 1 0,-1-1 0,1-1 0,-1 1 0,1-1 0,0 0 0,0 0 0,1 0 0,-1-1 0,8 2 0,-7-2 0,0-1 0,0 0 0,0 0 0,0 0 0,0-1 0,0 0 0,0 0 0,0-1 0,0 0 0,0 0 0,0-1 0,0 0 0,0 0 0,-1 0 0,1-1 0,-1 0 0,0 0 0,1-1 0,-1 0 0,-1 0 0,11-9 0,-9 5 0,1-1 0,-1-1 0,-1 1 0,0-1 0,0 0 0,-1 0 0,0-1 0,-1 0 0,0 0 0,0 0 0,-2 0 0,1 0 0,-1-1 0,-1 1 0,0-1 0,-1 1 0,0-15 0,-1 18 0,0 0 0,0 0 0,0 0 0,-1 0 0,0 1 0,-1-1 0,0 1 0,0-1 0,0 1 0,-1 0 0,0 0 0,-1 0 0,1 1 0,-1 0 0,0 0 0,-1 0 0,0 0 0,0 1 0,0 0 0,0 0 0,-1 0 0,0 1 0,0 0 0,0 1 0,-11-5 0,3 3 0,1 1 0,-1 1 0,-1 0 0,1 1 0,0 0 0,-1 1 0,1 1 0,-19 2 0,28-1 0,0-1 0,1 1 0,-1 1 0,0-1 0,0 1 0,1 0 0,-1 0 0,1 1 0,0-1 0,0 1 0,0 1 0,0-1 0,0 0 0,1 1 0,-1 0 0,1 0 0,0 1 0,0-1 0,1 1 0,-1 0 0,1 0 0,0 0 0,1 0 0,-3 6 0,0 6 0,0 0 0,2 1 0,0 0 0,1 0 0,1 0 0,0 0 0,2 0 0,4 33 0,4 4 0,26 82 0,28 55 0,-34-114 0,-4 1 0,28 153 0,-51-209-120,-1-9-58,1 0 0,0 0 0,1 0 1,1 0-1,0 0 0,9 21 0,-1-17-6648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41 151 24575,'-1'1'0,"0"-1"0,0 0 0,-1 0 0,1 1 0,0-1 0,0 1 0,0-1 0,0 1 0,0-1 0,0 1 0,1 0 0,-1 0 0,0-1 0,0 1 0,0 0 0,1 0 0,-1 0 0,0 0 0,1 0 0,-1 0 0,1 0 0,-1 0 0,0 1 0,-9 29 0,8-26 0,0 6 0,0 0 0,0 0 0,1 0 0,0 0 0,1 0 0,1 0 0,0 0 0,0 1 0,1-1 0,0 0 0,1-1 0,0 1 0,1 0 0,0-1 0,8 15 0,-9-20 0,0 0 0,0-1 0,0 1 0,0-1 0,1 0 0,0 0 0,0 0 0,0 0 0,0-1 0,1 1 0,-1-1 0,1 0 0,0 0 0,0-1 0,0 0 0,0 0 0,0 0 0,1 0 0,-1-1 0,1 0 0,-1 0 0,1 0 0,-1-1 0,1 0 0,-1 0 0,1 0 0,0-1 0,-1 1 0,0-1 0,1-1 0,-1 1 0,10-5 0,-2 0 0,0 0 0,-1-1 0,1 0 0,-2-1 0,1 0 0,-1-1 0,0-1 0,-1 1 0,0-2 0,-1 1 0,0-2 0,0 1 0,-1-1 0,-1 0 0,9-18 0,-12 21 0,-1 0 0,0-1 0,0 1 0,0-1 0,-1 1 0,-1-1 0,0 0 0,0 0 0,-1 0 0,-1-11 0,0 14 0,0-1 0,-1 1 0,0-1 0,0 1 0,-1 0 0,0 0 0,0 0 0,0 0 0,-1 0 0,0 1 0,-1 0 0,1 0 0,-1 0 0,-7-6 0,6 6 0,0 0 0,0 1 0,-1 0 0,0 0 0,0 1 0,0 0 0,0 0 0,-1 0 0,0 1 0,1 0 0,-1 1 0,0 0 0,-1 0 0,1 1 0,0 0 0,0 0 0,-13 1 0,14 1 0,1 0 0,-1 0 0,1 1 0,0 0 0,-1 0 0,1 0 0,0 1 0,1 0 0,-1 0 0,0 1 0,1 0 0,0 0 0,0 0 0,0 0 0,0 1 0,1 0 0,-1 0 0,1 0 0,0 0 0,1 1 0,0 0 0,-5 10 0,3-4 0,0-1 0,1 1 0,0 0 0,1 0 0,1 1 0,0-1 0,1 1 0,0 22 0,1-29 0,0 0 0,1 0 0,-1 0 0,2 0 0,-1 0 0,1 0 0,-1-1 0,2 1 0,-1-1 0,0 1 0,1-1 0,0 0 0,1 0 0,-1 0 0,1 0 0,0 0 0,0-1 0,0 0 0,1 0 0,6 5 0,0-3-136,1-1-1,0 1 1,0-2-1,1 0 1,-1 0-1,1-2 1,0 1-1,0-1 0,19 0 1,11-1-6690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 24575,'0'-10'0,"-5"-2"0,-2 10 0,1 14 0,2 10 0,0 10 0,2 5 0,6 4 0,1 6 0,15-7 0,3 1 0,8-8 0,-3 0 0,9-6 0,7-6 0,0-8 0,2-6 0,-6-4-8191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24575,'-6'1'0,"0"-1"0,-1 1 0,1 0 0,0 1 0,0 0 0,0 0 0,1 0 0,-1 1 0,-9 5 0,3-1 0,0 2 0,0-1 0,-10 12 0,9-8 0,2 1 0,-1 0 0,2 1 0,0 0 0,0 1 0,2 0 0,-10 22 0,12-24 0,2 0 0,-1 0 0,2 0 0,0 0 0,0 1 0,1-1 0,1 1 0,0-1 0,3 28 0,0-32 0,0 0 0,1 0 0,0 0 0,0-1 0,1 1 0,0-1 0,1 0 0,0 0 0,0 0 0,1-1 0,0 0 0,0 0 0,0 0 0,14 9 0,-5-3 0,1-2 0,0 0 0,1 0 0,1-2 0,-1 0 0,20 6 0,-10-6 0,0-2 0,1 0 0,-1-2 0,1-1 0,0-1 0,0-2 0,0 0 0,0-2 0,0-1 0,42-9 0,-62 9 0,0 0 0,0-1 0,0 0 0,-1 0 0,1-1 0,-1 0 0,0 0 0,0-1 0,0 1 0,-1-2 0,1 1 0,-1-1 0,-1 0 0,1 0 0,-1 0 0,0-1 0,7-13 0,-7 10 0,-1 0 0,0 0 0,-1-1 0,0 1 0,0-1 0,-1 0 0,-1 0 0,0 0 0,0 0 0,-1 0 0,-1 0 0,-3-20 0,3 25 0,-1-1 0,0 1 0,-1-1 0,0 1 0,0 0 0,0 0 0,-1 0 0,0 0 0,0 1 0,0 0 0,-1 0 0,1 0 0,-1 0 0,0 0 0,-1 1 0,1 0 0,-1 0 0,0 1 0,-9-4 0,12 5 0,-1 0 0,1 1 0,0-1 0,-1 1 0,1 0 0,-1 0 0,0 1 0,1-1 0,-1 1 0,0 0 0,1 0 0,-1 0 0,0 0 0,1 1 0,-1-1 0,0 1 0,1 0 0,-1 0 0,1 0 0,-1 1 0,1-1 0,0 1 0,-1 0 0,1-1 0,0 2 0,0-1 0,0 0 0,1 1 0,-1-1 0,1 1 0,-1 0 0,1 0 0,0 0 0,0 0 0,0 0 0,-3 6 0,1 1 0,0 1 0,1-1 0,0 1 0,0 0 0,1 0 0,-1 20 0,4 71 0,1-67 0,13 134 0,0-27 0,-14-128-136,0 1-1,0-1 1,1 0-1,1 1 1,1-1-1,0 0 1,0-1-1,2 1 0,9 18 1,1-11-6690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24575,'0'-9'0,"0"1"0,0 7 0,0 13 0,4 18 0,2 13 0,0 13 0,8 11 0,1-2 0,-1-2 0,-4-3 0,7-12 0,-1-9 0,-2-11-8191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24575,'0'9'0,"0"12"0,0 17 0,0 15 0,0 13 0,0 4 0,9-1 0,4-2 0,-1-9 0,-3-5 0,7-11 0,0-13-8191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24575,'0'7'0,"-1"-1"0,0 0 0,-1 1 0,1-1 0,-1 0 0,0 0 0,-1 0 0,0 0 0,0 0 0,-6 8 0,-44 56 0,36-51 0,1 0 0,0-1 0,-2 0 0,0-2 0,-1 0 0,-37 24 0,22-26 0,33-13 0,0-1 0,0 1 0,0-1 0,0 0 0,0 0 0,-1 0 0,1 0 0,0 0 0,0 0 0,0 0 0,0 0 0,0 0 0,-1 0 0,1-1 0,0 1 0,0 0 0,0-1 0,0 1 0,0-1 0,0 1 0,0-1 0,0 0 0,0 1 0,-1-2 0,1 1 0,1 0 0,0 0 0,-1 0 0,1 0 0,0 0 0,-1 0 0,1 0 0,0 0 0,0 0 0,0 0 0,0 0 0,0 0 0,0 0 0,0 0 0,0 0 0,1 0 0,-1 0 0,0 0 0,1 0 0,-1 0 0,0 0 0,1 0 0,-1 0 0,1 0 0,-1 0 0,1 0 0,0 1 0,-1-1 0,1 0 0,0 0 0,0 1 0,0-1 0,-1 0 0,1 1 0,0-1 0,0 1 0,2-1 0,3-4 0,1 1 0,0 1 0,0-1 0,8-2 0,2 0 0,1 2 0,0 0 0,1 1 0,-1 0 0,0 2 0,1 0 0,-1 1 0,33 5 0,-37-3 0,0 0 0,0 1 0,-1 1 0,1 1 0,-1 0 0,0 0 0,0 1 0,0 1 0,-1 0 0,0 1 0,0 0 0,11 11 0,5 9-1365,-2-1-5461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24575,'0'-1'0,"0"0"0,0 0 0,0 0 0,0 0 0,0 0 0,0-1 0,0 1 0,1 0 0,-1 0 0,0 0 0,0 0 0,1 0 0,-1 0 0,1 0 0,-1 0 0,1 0 0,0 0 0,-1 1 0,1-1 0,0 0 0,0-1 0,0 2 0,0 0 0,-1 1 0,1-1 0,0 0 0,-1 0 0,1 1 0,-1-1 0,1 0 0,0 1 0,-1-1 0,1 0 0,-1 1 0,1-1 0,-1 1 0,1-1 0,-1 1 0,0-1 0,1 1 0,-1-1 0,1 1 0,-1-1 0,0 1 0,0 0 0,1-1 0,-1 1 0,0 0 0,0-1 0,0 1 0,0-1 0,0 1 0,0 0 0,0-1 0,0 1 0,0 0 0,0 1 0,3 21 0,-1 1 0,-3 42 0,0-49 0,1 1 0,0-1 0,1 0 0,1 1 0,0-1 0,8 27 0,-8-40 0,-1 0 0,1 0 0,1 0 0,-1 0 0,0 0 0,1-1 0,0 1 0,0-1 0,0 0 0,0 0 0,0 0 0,1 0 0,-1 0 0,1-1 0,0 1 0,0-1 0,0 0 0,0 0 0,0-1 0,0 1 0,1-1 0,-1 0 0,0 0 0,1 0 0,-1-1 0,7 1 0,-2-1 0,1-1 0,-1 1 0,1-2 0,-1 1 0,0-1 0,1-1 0,-1 1 0,0-2 0,0 1 0,-1-1 0,12-7 0,-8 4 0,-1-1 0,0-1 0,-1 0 0,1 0 0,-2-1 0,1 0 0,-2-1 0,1 0 0,-1-1 0,-1 1 0,10-23 0,-10 18 0,-1-1 0,0-1 0,-2 1 0,0-1 0,-1 0 0,-1 0 0,0 0 0,-2-24 0,-2 31 0,0 25 0,0 29 0,3-26-80,2 0 0,0 0-1,0 0 1,2 0 0,0-1-1,1 0 1,0 0 0,2 0-1,0-1 1,0 0 0,1-1 0,1 0-1,1 0 1,0-1 0,0 0-1,15 11 1,4-2-6746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24575,'2'15'0,"0"0"0,1-1 0,0 1 0,1-1 0,6 15 0,-3-9 0,-6-15 0,4 8 0,-1 1 0,1 0 0,1-1 0,1 0 0,9 15 0,-14-26 0,-1 0 0,1 0 0,-1 0 0,1 0 0,0 0 0,0 0 0,-1-1 0,1 1 0,1-1 0,-1 0 0,0 1 0,0-1 0,0 0 0,1 0 0,-1 0 0,0 0 0,1-1 0,-1 1 0,1-1 0,-1 1 0,1-1 0,-1 0 0,1 0 0,-1 0 0,1 0 0,-1-1 0,1 1 0,-1-1 0,0 1 0,1-1 0,-1 0 0,1 0 0,-1 0 0,0 0 0,0 0 0,0-1 0,0 1 0,3-3 0,53-43 0,-47 37 0,-1 1 0,1 0 0,0 0 0,1 1 0,0 1 0,0 0 0,25-10 0,-34 16 0,-1 1 0,1-1 0,-1 1 0,1-1 0,0 1 0,-1 0 0,1 0 0,-1 0 0,1 0 0,0 0 0,-1 1 0,1-1 0,-1 1 0,1 0 0,-1 0 0,1 0 0,-1 0 0,1 0 0,-1 0 0,0 1 0,0-1 0,0 1 0,0-1 0,0 1 0,0 0 0,0 0 0,0 0 0,-1 0 0,1 0 0,-1 0 0,1 1 0,-1-1 0,2 4 0,3 9 0,-1 1 0,0-1 0,0 1 0,2 23 0,0-7 0,5 19-1365,-1-2-5461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24575,'5'10'0,"1"2"-8191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8 129 24575,'0'0'0,"0"0"0,-1 0 0,1 0 0,0 0 0,-1 0 0,1 0 0,0 0 0,-1 0 0,1 0 0,0 0 0,0-1 0,-1 1 0,1 0 0,0 0 0,0 0 0,-1 0 0,1-1 0,0 1 0,0 0 0,-1 0 0,1 0 0,0-1 0,0 1 0,0 0 0,-1 0 0,1-1 0,0 1 0,0 0 0,0 0 0,0-1 0,0 1 0,0 0 0,0-1 0,0 1 0,-1 0 0,1 0 0,0-1 0,0 1 0,0 0 0,0-1 0,1 1 0,-1 0 0,0-1 0,0 1 0,0 0 0,0 0 0,0-1 0,0 1 0,1-1 0,18-6 0,32 1 0,30 4 0,-48 2 0,0-1 0,0-1 0,0-2 0,55-14 0,-82 16 0,0 0 0,0-1 0,0 0 0,-1 0 0,10-6 0,-15 9 0,1-1 0,0 1 0,0-1 0,-1 1 0,1-1 0,-1 1 0,1-1 0,0 0 0,-1 1 0,1-1 0,-1 0 0,1 1 0,-1-1 0,0 0 0,1 0 0,-1 1 0,0-1 0,1 0 0,-1 0 0,0 0 0,0 0 0,0 1 0,0-1 0,0 0 0,0 0 0,0 0 0,0 0 0,0 1 0,0-1 0,0 0 0,-1 0 0,1 0 0,0 0 0,0 1 0,-1-1 0,1 0 0,-1 0 0,1 1 0,-1-1 0,1 0 0,-1 1 0,1-1 0,-1 1 0,1-1 0,-1 0 0,0 1 0,1-1 0,-1 1 0,0 0 0,0-1 0,1 1 0,-1 0 0,-1-1 0,-5-2 0,-1-1 0,1 2 0,-1-1 0,1 1 0,-1 0 0,0 1 0,0-1 0,0 2 0,0-1 0,0 1 0,0 0 0,0 1 0,0 0 0,0 0 0,0 1 0,0 0 0,1 0 0,-1 1 0,1 0 0,-1 0 0,1 1 0,0 0 0,0 0 0,1 0 0,-1 1 0,1 0 0,0 0 0,0 1 0,-4 6 0,3-1 0,0-1 0,1 2 0,1-1 0,0 0 0,0 1 0,1 0 0,1 0 0,0 1 0,0-1 0,1 0 0,1 1 0,0 0 0,1-1 0,2 15 0,-2-17 0,2-1 0,-1 0 0,1-1 0,1 1 0,-1 0 0,1 0 0,1-1 0,0 0 0,0 0 0,1 0 0,0 0 0,0-1 0,0 1 0,1-1 0,0-1 0,1 1 0,0-1 0,0 0 0,15 9 0,-10-9-105,1 0 0,0-1 0,1-1 0,-1 0 0,1 0 0,0-2 0,0 0 0,0 0 0,0-1 0,0-1 0,0 0 0,16-3 0,18-4-6721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4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24575,'-1'42'0,"0"-13"0,1-1 0,2 1 0,9 53 0,-9-74 0,0 0 0,1 0 0,0 0 0,0 0 0,1 0 0,-1-1 0,2 0 0,-1 0 0,1 0 0,1 0 0,-1-1 0,1 0 0,0 0 0,0 0 0,1-1 0,-1 0 0,15 8 0,-14-9 0,1 0 0,1 0 0,-1-1 0,0 0 0,1-1 0,0 1 0,-1-2 0,1 1 0,0-1 0,12-1 0,-15 0 0,0 0 0,0-1 0,-1 0 0,1-1 0,-1 1 0,1-1 0,-1 0 0,1 0 0,-1-1 0,0 0 0,0 0 0,0 0 0,-1 0 0,1-1 0,-1 1 0,0-1 0,5-6 0,2-5 0,-1-1 0,-1 0 0,0 0 0,-1-1 0,-1 0 0,-1-1 0,7-30 0,-5 20 0,18-40 0,-26 68 0,0-1 0,0 1 0,0 0 0,0 0 0,0-1 0,0 1 0,0 0 0,0 0 0,0-1 0,0 1 0,1 0 0,-1 0 0,0-1 0,0 1 0,0 0 0,0 0 0,0-1 0,1 1 0,-1 0 0,0 0 0,0 0 0,0 0 0,1-1 0,-1 1 0,0 0 0,0 0 0,0 0 0,1 0 0,-1 0 0,0 0 0,0-1 0,1 1 0,-1 0 0,0 0 0,0 0 0,1 0 0,-1 0 0,0 0 0,1 0 0,-1 0 0,0 0 0,0 0 0,1 1 0,4 12 0,-2 23 0,3 23 0,2-1 0,17 67 0,11 69 0,-36-193-7,2 15-332,0 0-1,1 0 1,6 21-1,4-8-6486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68 24575,'-1'-2'0,"-1"0"0,0 0 0,1 0 0,-1 1 0,0-1 0,0 0 0,0 1 0,0-1 0,-1 1 0,1-1 0,0 1 0,0 0 0,-1 0 0,1 0 0,-1 0 0,-3 0 0,-6-4 0,-4-2 0,0 0 0,0 1 0,0 1 0,-23-5 0,33 9 0,1 1 0,-1-1 0,0 1 0,0 0 0,0 0 0,0 1 0,-8 1 0,11-1 0,1 0 0,-1 0 0,0 0 0,1 0 0,-1 0 0,1 1 0,-1-1 0,1 1 0,0-1 0,0 1 0,0 0 0,0 0 0,0 0 0,0 0 0,0 0 0,-2 4 0,1 0 0,0 1 0,0-1 0,1 1 0,0 0 0,0 0 0,0-1 0,1 1 0,0 0 0,0 1 0,1-1 0,0 0 0,0 0 0,0 0 0,1 0 0,1 0 0,-1 0 0,1 0 0,3 7 0,-1-3 0,0 0 0,1-1 0,1 0 0,0 0 0,0 0 0,1-1 0,0 0 0,1 0 0,0-1 0,14 12 0,87 54 0,-6-5 0,-81-46 0,-22-22 0,1-1 0,-1 1 0,0-1 0,0 1 0,1-1 0,-1 1 0,0 0 0,0-1 0,0 1 0,0-1 0,0 1 0,0-1 0,0 1 0,0 0 0,0-1 0,0 1 0,0-1 0,0 1 0,-1 0 0,1-1 0,0 1 0,0-1 0,0 1 0,-1-1 0,1 1 0,0-1 0,-1 1 0,1-1 0,-1 1 0,1-1 0,0 0 0,-1 1 0,1-1 0,-1 0 0,1 1 0,-1-1 0,1 0 0,-1 1 0,1-1 0,-1 0 0,0 0 0,1 0 0,-1 0 0,1 1 0,-1-1 0,1 0 0,-1 0 0,-1 0 0,-109 25-1365,72-14-5461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24575,'0'5'0,"-9"15"0,-4 8 0,2 10 0,2 6 0,2 1 0,3 7 0,6-6 0,3-6 0,6-9 0,0-11-8191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24575,'0'-4'0,"1"-1"0,0 1 0,0 0 0,0-1 0,1 1 0,0 0 0,-1-1 0,1 1 0,1 0 0,-1 1 0,1-1 0,-1 0 0,1 1 0,0-1 0,1 1 0,-1 0 0,0 0 0,1 0 0,7-4 0,-1 0 0,1 0 0,1 1 0,-1 1 0,1 0 0,0 0 0,13-2 0,-8 2 0,1 1 0,0 1 0,0 1 0,19 0 0,-33 2 0,0 0 0,0 0 0,1 0 0,-1 0 0,0 1 0,0 0 0,0 0 0,0 0 0,0 0 0,0 1 0,-1 0 0,1-1 0,0 1 0,-1 1 0,1-1 0,-1 0 0,0 1 0,0 0 0,0 0 0,0 0 0,0 0 0,-1 0 0,1 0 0,2 5 0,-1 1 0,-1 1 0,1 0 0,-1 0 0,-1 0 0,0 1 0,-1-1 0,1 16 0,-7 78 0,3-82 0,0-1 0,1 1 0,2 0 0,0 0 0,5 27 0,-4-40-68,1 0 0,0-1-1,0 0 1,1 0 0,0 0 0,1 0-1,0-1 1,0 1 0,0-1 0,1-1-1,0 1 1,0-1 0,1 0 0,0 0-1,0-1 1,0 0 0,1 0 0,-1 0-1,10 3 1,25 10-6758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54 24575,'-3'0'0,"1"0"0,-1 1 0,0-1 0,0 1 0,0 0 0,1 0 0,-1 0 0,1 0 0,-1 0 0,1 1 0,-1-1 0,1 1 0,0 0 0,-1-1 0,1 1 0,0 0 0,0 0 0,0 1 0,1-1 0,-1 0 0,0 1 0,1-1 0,0 1 0,-1-1 0,1 1 0,-1 3 0,-2 7 0,0 0 0,0 0 0,-3 28 0,6-34 0,1 0 0,0 1 0,0-1 0,0 0 0,1 1 0,0-1 0,0 0 0,1 1 0,0-1 0,0 0 0,1 0 0,0-1 0,0 1 0,7 9 0,-4-7 0,0-1 0,1 1 0,0-1 0,1-1 0,0 0 0,0 0 0,1 0 0,0-1 0,14 8 0,-12-9 0,-1 0 0,0 0 0,1-1 0,0 0 0,0-1 0,0 0 0,1-1 0,-1 0 0,0-1 0,1 0 0,-1-1 0,1 0 0,-1-1 0,1 0 0,-1-1 0,0 0 0,1-1 0,-1 0 0,19-9 0,-25 9 0,0-1 0,0 0 0,0 0 0,0 0 0,0-1 0,-1 0 0,0 0 0,0 0 0,0 0 0,-1 0 0,0-1 0,0 0 0,0 1 0,-1-1 0,0 0 0,0 0 0,2-9 0,-1 0 0,-1 1 0,0-1 0,-2 0 0,1 1 0,-2-1 0,-2-22 0,1 29 0,0 1 0,0-1 0,-1 1 0,0 0 0,0 0 0,-1 0 0,0 0 0,0 0 0,-1 1 0,1 0 0,-1 0 0,-1 0 0,1 1 0,-1 0 0,0 0 0,0 0 0,-1 0 0,1 1 0,-12-5 0,4 2 0,1 1 0,-1 1 0,0 0 0,0 1 0,0 0 0,-1 1 0,1 1 0,-1 1 0,-22-1 0,32 3 0,-1-1 0,1 1 0,0 0 0,0 0 0,0 1 0,0-1 0,0 1 0,0 0 0,0 1 0,0-1 0,1 1 0,-1 0 0,1 0 0,0 0 0,-1 1 0,2-1 0,-1 1 0,0 0 0,1 0 0,0 1 0,0-1 0,0 1 0,0-1 0,1 1 0,0 0 0,0 0 0,0 0 0,0 0 0,0 7 0,0-2 0,0 1 0,0-1 0,1 1 0,1 0 0,0-1 0,0 1 0,1 0 0,0-1 0,1 1 0,0 0 0,1-1 0,0 0 0,8 18 0,-5-18 0,0 0 0,0 0 0,1-1 0,0 0 0,0-1 0,1 1 0,0-1 0,0-1 0,1 0 0,0 0 0,1 0 0,-1-1 0,1-1 0,1 0 0,-1 0 0,0-1 0,1 0 0,0-1 0,0 0 0,0-1 0,0 0 0,1-1 0,-1 0 0,0-1 0,1 0 0,-1 0 0,0-2 0,15-2 0,-20 2 0,1-1 0,-1 0 0,0 0 0,0 0 0,0-1 0,0 0 0,0 0 0,-1 0 0,1-1 0,-1 0 0,-1 0 0,1 0 0,-1 0 0,0-1 0,0 0 0,0 0 0,-1 0 0,0 0 0,5-14 0,-2 2 0,0 0 0,-1 0 0,-2-1 0,1 0 0,0-37 0,-3 74 9,0-1-1,1 0 1,1 0-1,1-1 1,0 1 0,1-1-1,1 0 1,0 0-1,1 0 1,1-1-1,1 0 1,0-1-1,19 23 1,-15-20-144,1-1 0,1-1 0,1 0 0,0-1 0,1-1 0,1 0 0,0-2 0,0 0 0,1-1 0,33 13 0,-13-11-6691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40 175 24575,'-1'0'0,"0"0"0,0 0 0,0 0 0,0 0 0,0 0 0,1 1 0,-1-1 0,0 0 0,0 0 0,0 1 0,1-1 0,-1 1 0,0-1 0,0 1 0,1-1 0,-1 1 0,0 0 0,1-1 0,-1 1 0,1 0 0,-1-1 0,1 1 0,-1 0 0,1 0 0,-1-1 0,1 1 0,0 0 0,-1 0 0,1 0 0,0 1 0,-1 1 0,1 0 0,-1-1 0,1 1 0,0 0 0,0 0 0,0 0 0,1 0 0,0 5 0,2 0 0,0 1 0,1-1 0,0 0 0,0 0 0,1 0 0,0-1 0,0 1 0,1-1 0,0-1 0,0 1 0,1-1 0,-1 0 0,1 0 0,1-1 0,12 8 0,-6-5 0,0-1 0,1 0 0,-1-1 0,1 0 0,0-1 0,1-1 0,-1-1 0,23 3 0,-30-6 0,0 0 0,0 0 0,0-1 0,0 0 0,-1 0 0,1-1 0,0 0 0,0-1 0,-1 1 0,1-1 0,-1-1 0,0 1 0,0-1 0,0-1 0,-1 1 0,1-1 0,-1 0 0,0-1 0,-1 0 0,1 1 0,-1-2 0,0 1 0,-1 0 0,1-1 0,-1 0 0,-1 0 0,1-1 0,-1 1 0,-1 0 0,1-1 0,-1 0 0,0 0 0,-1 0 0,0 0 0,0 1 0,-1-1 0,0 0 0,0 0 0,-2-9 0,1 10 0,-1-1 0,0 1 0,0-1 0,-1 1 0,1 0 0,-2 0 0,1 0 0,-1 0 0,0 1 0,0-1 0,-1 1 0,0 0 0,0 0 0,0 1 0,-1-1 0,0 1 0,0 1 0,0-1 0,0 1 0,-1 0 0,0 0 0,-10-3 0,-4-2 0,0 2 0,-1 0 0,0 2 0,0 0 0,0 2 0,-35-2 0,49 4 0,-1 1 0,1 0 0,-1 0 0,1 1 0,0 0 0,0 1 0,-1 0 0,1 0 0,-11 5 0,14-5 0,1 1 0,0 0 0,0 0 0,0 0 0,0 0 0,1 1 0,-1-1 0,1 1 0,0 0 0,0 0 0,0 0 0,0 0 0,1 1 0,0-1 0,0 1 0,0 0 0,-1 5 0,-2 10 0,1 0 0,1 0 0,0 1 0,2-1 0,0 1 0,1-1 0,2 0 0,0 1 0,6 25 0,9 24 0,30 83 0,-46-152 0,48 131 0,-22-65 0,-3 2 0,15 72 0,-38-139-17,1 10-320,1 1 0,0 0 0,10 22 0,1-10-6489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13 158 24575,'0'27'0,"-1"-3"0,1 0 0,1 0 0,2 1 0,8 38 0,-9-56 0,0-1 0,0 0 0,1 0 0,0 0 0,0 0 0,0 0 0,1-1 0,-1 1 0,1-1 0,1 0 0,-1 0 0,1-1 0,0 1 0,0-1 0,0 0 0,1-1 0,-1 1 0,1-1 0,0 0 0,0 0 0,0-1 0,7 3 0,-4-3 0,-1 0 0,1 0 0,0-1 0,0 0 0,0-1 0,-1 0 0,1 0 0,0-1 0,0 0 0,0 0 0,-1-1 0,1 0 0,-1-1 0,1 0 0,-1 0 0,0-1 0,0 0 0,0 0 0,-1-1 0,0 0 0,0 0 0,0-1 0,0 0 0,-1 0 0,0-1 0,0 1 0,-1-1 0,1-1 0,-2 1 0,1-1 0,-1 1 0,0-1 0,-1-1 0,0 1 0,0 0 0,0-1 0,-1 1 0,-1-1 0,0 0 0,0 0 0,0 0 0,-1 1 0,-1-1 0,-2-16 0,0 15 0,0 0 0,-1 1 0,0 0 0,-1-1 0,0 2 0,0-1 0,-1 0 0,0 1 0,-1 0 0,0 1 0,0-1 0,-1 1 0,-11-8 0,2 2 0,0 1 0,-1 1 0,-1 0 0,0 1 0,-30-11 0,38 17 0,0 1 0,0 0 0,-1 1 0,-22-3 0,31 5 0,1 0 0,-1 0 0,0 0 0,0 0 0,1 1 0,-1-1 0,0 1 0,0-1 0,1 1 0,-1 0 0,1 0 0,-1 0 0,1 0 0,-1 1 0,1-1 0,0 1 0,-1-1 0,1 1 0,0 0 0,0 0 0,0 0 0,0 0 0,1 0 0,-1 0 0,-2 5 0,0 3 0,1 0 0,0 0 0,0 1 0,1-1 0,0 1 0,0-1 0,2 1 0,-1 0 0,2 12 0,-1-15 0,1 1 0,0-1 0,0 0 0,1 1 0,0-1 0,1 0 0,0 0 0,0 0 0,1 0 0,-1 0 0,11 13 0,-6-12-105,1-1 0,0-1 0,0 0 0,0 0 0,1-1 0,0 0 0,1 0 0,-1-1 0,1-1 0,0 0 0,0 0 0,17 3 0,23 2-6721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6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24575,'11'0'0,"0"2"0,0-1 0,18 6 0,20 3 0,57-6 0,-71-5 0,51 7 0,-85-6 0,0 0 0,0 1 0,1-1 0,-1 0 0,0 0 0,0 1 0,-1-1 0,1 1 0,0-1 0,0 1 0,0-1 0,0 1 0,0 0 0,0-1 0,-1 1 0,1 0 0,0 0 0,0-1 0,-1 1 0,1 0 0,-1 0 0,1 0 0,-1 0 0,1 0 0,-1 0 0,0 0 0,1 0 0,-1 0 0,0 0 0,0 0 0,1 0 0,-1 0 0,0 0 0,0 0 0,0 0 0,-1 0 0,1 0 0,0 0 0,0 0 0,0 0 0,-1 0 0,1 0 0,-1 0 0,0 2 0,-4 8 0,1 1 0,-2-2 0,-9 15 0,3-3 0,0 4 0,0 1 0,2 1 0,-7 33 0,14-49 0,0 1 0,1-1 0,1 1 0,0 0 0,1 0 0,0-1 0,1 1 0,1 0 0,5 22 0,-4-28 0,0 0 0,0 0 0,1-1 0,0 0 0,0 1 0,0-1 0,1-1 0,0 1 0,0-1 0,1 0 0,-1 0 0,1 0 0,0-1 0,1 0 0,-1 0 0,1 0 0,-1-1 0,9 3 0,5 1 0,0 0 0,0-2 0,0 0 0,1-1 0,25 1 0,-32-4 30,0 0 0,0-1 0,27-4 0,-36 3-117,-1 1-1,0-2 1,1 1 0,-1 0-1,0-1 1,0 0 0,0 0-1,0 0 1,0 0-1,-1-1 1,1 0 0,-1 1-1,0-1 1,1 0 0,-1-1-1,3-4 1,8-16-6739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5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24575,'0'136'0,"-6"-1"0,-32 184 0,-91 150 0,102-382 0,14-40-273,2 0 0,2 1 0,2 0 0,-1 86 0,8-88-6553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24575,'0'-5'0,"-4"-1"0,-2 5 0,0 12 0,1 13 0,2 7 0,5 7 0,3 7 0,1 0 0,8-7 0,1 3 0,4-5 0,7-9 0,0-9-8191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8 0,0 0-8191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24575,'-5'1'0,"0"0"0,0-1 0,-1 2 0,1-1 0,0 1 0,0-1 0,0 1 0,1 1 0,-1-1 0,0 1 0,1-1 0,-1 1 0,1 1 0,-7 5 0,3-1 0,1 0 0,-1 1 0,1 0 0,1 0 0,-11 18 0,12-17 0,0 0 0,1 0 0,1 1 0,-1-1 0,2 1 0,-1 0 0,2 0 0,-1 0 0,1 0 0,1 0 0,0 0 0,1 0 0,0 0 0,0-1 0,1 1 0,1 0 0,4 12 0,-3-14 0,0 0 0,0 0 0,1 0 0,1-1 0,-1 1 0,1-1 0,1-1 0,-1 1 0,1-1 0,1 0 0,-1-1 0,1 0 0,0 0 0,1 0 0,-1-1 0,1-1 0,0 1 0,0-1 0,12 2 0,-4-1 0,1 0 0,-1-2 0,1 0 0,21 0 0,-32-2 0,-1-1 0,0 0 0,0 0 0,1-1 0,-1 0 0,0 0 0,0 0 0,1-1 0,-1 0 0,-1 0 0,1-1 0,0 1 0,0-1 0,-1 0 0,8-6 0,-10 6 0,-1 0 0,1-1 0,-1 1 0,1 0 0,-1-1 0,0 0 0,-1 1 0,1-1 0,-1 0 0,1 0 0,-1 0 0,0 0 0,-1 0 0,1 0 0,-1 0 0,1 0 0,-1 0 0,0 0 0,-1-1 0,1 1 0,-1 0 0,0 0 0,0 0 0,0 0 0,0 0 0,-1 1 0,-2-6 0,0 1 0,0-1 0,-1 1 0,0 0 0,-1 0 0,0 0 0,0 1 0,-1 0 0,1 0 0,-1 0 0,-14-9 0,14 12 0,0 0 0,-1 0 0,1 1 0,-1-1 0,0 2 0,0-1 0,0 1 0,0 0 0,0 1 0,-1 0 0,-8 0 0,13 1 0,-1 0 0,0 1 0,0-1 0,1 1 0,-1 0 0,1 0 0,-1 1 0,1-1 0,-1 1 0,1 0 0,0 0 0,0 0 0,0 1 0,0 0 0,0-1 0,1 1 0,-1 1 0,1-1 0,0 0 0,0 1 0,-3 4 0,2-1-227,0 0-1,1 0 1,0 0-1,0 0 1,-2 9-1,-5 37-6598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24575,'31'2'0,"47"8"0,-44-5 0,33 2 0,-57-7 0,0 0 0,0-1 0,0 0 0,0 0 0,0-1 0,0-1 0,17-5 0,-37 16 0,1 1 0,1 0 0,-1 1 0,2 0 0,-13 19 0,-47 85 0,61-104 0,2 0 0,-1 0 0,1 0 0,1 1 0,0-1 0,0 1 0,1 0 0,1 0 0,0 0 0,0 0 0,2 15 0,0-19 0,0 0 0,1 1 0,0-1 0,1 0 0,-1 0 0,1-1 0,1 1 0,-1 0 0,1-1 0,0 0 0,1 0 0,0 0 0,-1-1 0,2 1 0,-1-1 0,1 0 0,10 6 0,6 4-682,46 23-1,-28-20-6143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56 24575,'-3'0'0,"0"1"0,1-1 0,-1 0 0,0 1 0,0 0 0,1 0 0,-1 0 0,0 0 0,1 0 0,-1 0 0,1 1 0,-1-1 0,1 1 0,0 0 0,0 0 0,0-1 0,0 1 0,0 1 0,0-1 0,0 0 0,1 0 0,-1 1 0,1-1 0,-1 1 0,1-1 0,0 1 0,0 0 0,0-1 0,1 1 0,-1 0 0,1 0 0,-1-1 0,1 5 0,-1 0 0,0 1 0,1 0 0,0-1 0,0 1 0,1 0 0,0-1 0,0 1 0,1-1 0,0 1 0,1-1 0,3 9 0,-3-10 0,1-1 0,0 1 0,0-1 0,0 0 0,1 0 0,0 0 0,0-1 0,0 1 0,0-1 0,1 0 0,-1-1 0,1 0 0,10 5 0,-8-5 0,1 0 0,0 0 0,0-1 0,0 0 0,0 0 0,1-1 0,-1-1 0,0 1 0,14-2 0,-16 0 0,0 0 0,0 0 0,0-1 0,-1 1 0,1-1 0,-1-1 0,1 0 0,-1 0 0,0 0 0,0 0 0,0-1 0,8-7 0,-10 7 0,-1 1 0,1-1 0,-1 0 0,0-1 0,0 1 0,0 0 0,-1-1 0,0 0 0,0 0 0,0 1 0,0-1 0,-1 0 0,0 0 0,0 0 0,0-1 0,0 1 0,-1 0 0,0-7 0,-1 5 0,0 0 0,0 0 0,-1 0 0,0-1 0,-1 2 0,1-1 0,-1 0 0,0 0 0,-1 1 0,0 0 0,0 0 0,0 0 0,-1 0 0,0 0 0,0 1 0,0 0 0,-1 0 0,1 0 0,-1 1 0,0 0 0,-1 0 0,1 1 0,-10-4 0,6 1 0,-1 2 0,0 0 0,0 0 0,0 1 0,0 0 0,-1 1 0,1 0 0,-1 1 0,0 1 0,1 0 0,-1 0 0,0 1 0,1 0 0,-13 4 0,19-3 0,-1 0 0,1 0 0,0 0 0,0 1 0,1 0 0,-1 0 0,1 0 0,-1 1 0,1-1 0,0 1 0,0 0 0,1 0 0,-1 1 0,1-1 0,0 1 0,0 0 0,0 0 0,1 0 0,0 0 0,0 0 0,0 0 0,0 0 0,1 1 0,0-1 0,-1 7 0,2-6 0,-1 1 0,1-1 0,0 1 0,0 0 0,1-1 0,-1 1 0,2-1 0,-1 1 0,1-1 0,0 0 0,0 1 0,0-1 0,1 0 0,0-1 0,1 1 0,-1 0 0,1-1 0,0 0 0,0 0 0,8 8 0,-2-6 0,0-1 0,0 0 0,0-1 0,1 0 0,0 0 0,-1-1 0,2 0 0,-1-1 0,21 3 0,-10-3 0,0-1 0,0-1 0,0-1 0,28-4 0,-45 4 0,0-1 0,0-1 0,0 1 0,0-1 0,0 1 0,0-2 0,-1 1 0,1 0 0,-1-1 0,1 0 0,-1 0 0,0 0 0,0 0 0,0-1 0,-1 0 0,1 0 0,-1 0 0,5-6 0,-5 4 0,1 0 0,-1-1 0,-1 1 0,1 0 0,-1-1 0,0 1 0,-1-1 0,1 0 0,-1 0 0,-1 1 0,1-1 0,-1 0 0,-1-10 0,-2 62 0,2-36 0,0 0 0,0 1 0,1 16 0,3-15 9,-1 1-1,2-1 1,-1 0-1,2 0 1,-1 0 0,2-1-1,-1 0 1,1 0-1,1 0 1,0 0-1,0-1 1,1 0-1,16 14 1,-8-9-221,0-1 0,1 0 0,0-1-1,1-1 1,1-1 0,35 15 0,-8-11-6614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24575,'-16'0'0,"0"0"0,-1 2 0,1 0 0,0 1 0,0 1 0,1 0 0,-1 1 0,-15 7 0,22-8 0,1 1 0,-1 0 0,1 0 0,0 1 0,0 0 0,1 0 0,0 1 0,0 0 0,0 0 0,1 1 0,0 0 0,1 0 0,0 0 0,-7 14 0,6-9 0,1 0 0,0 1 0,1 0 0,0-1 0,1 1 0,1 0 0,0 1 0,1-1 0,1 0 0,0 0 0,1 0 0,0 1 0,1-1 0,1 0 0,0 0 0,1-1 0,0 1 0,1-1 0,1 0 0,0 0 0,1 0 0,0-1 0,1 0 0,0 0 0,1-1 0,0 0 0,1-1 0,17 15 0,-5-9 0,0-1 0,2 0 0,0-2 0,38 15 0,-48-22 0,0-1 0,0-1 0,0 0 0,1-1 0,-1-1 0,1 0 0,0-1 0,0-1 0,0 0 0,15-2 0,-27 1 0,1 1 0,-1-1 0,0 1 0,0-1 0,1 0 0,-1 0 0,0-1 0,0 1 0,0-1 0,0 1 0,-1-1 0,1 0 0,0 0 0,-1 0 0,1-1 0,-1 1 0,0 0 0,0-1 0,0 0 0,0 1 0,0-1 0,0 0 0,-1 0 0,1 0 0,-1 0 0,0 0 0,0 0 0,0-1 0,0 1 0,-1 0 0,1 0 0,-1-7 0,0 3 0,-1 0 0,0 0 0,0 0 0,-1 1 0,1-1 0,-2 0 0,1 1 0,-1-1 0,0 1 0,0 0 0,0 0 0,-1 0 0,0 1 0,0-1 0,-6-5 0,0 2 11,0 0 0,-1 1 0,0 0 0,0 1 0,-1 0 0,0 1-1,0 1 1,-1-1 0,1 2 0,-25-6 0,22 7-160,-1 0 1,1 1-1,-1 1 1,1 0-1,-1 1 1,1 1-1,0 0 1,-1 1-1,-16 5 1,-17 10-6678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24575,'2'1'0,"-1"0"0,0-1 0,0 1 0,0 0 0,-1 0 0,1-1 0,0 1 0,0 0 0,0 0 0,0 0 0,-1 0 0,1 0 0,-1 0 0,1 0 0,0 1 0,-1-1 0,0 0 0,1 0 0,-1 0 0,0 0 0,0 1 0,1 1 0,1 5 0,58 153 0,27 76 0,-87-237 0,2 7 0,0 0 0,1-1 0,0 1 0,5 9 0,-7-16 0,-1 1 0,1-1 0,-1 1 0,1-1 0,-1 1 0,1 0 0,-1-1 0,1 0 0,-1 1 0,1-1 0,-1 1 0,1-1 0,0 0 0,-1 1 0,1-1 0,0 0 0,-1 0 0,1 1 0,0-1 0,0 0 0,0 0 0,0 0 0,0-1 0,0 1 0,0-1 0,0 1 0,0-1 0,0 1 0,0-1 0,0 0 0,0 1 0,0-1 0,-1 0 0,1 0 0,0 0 0,0 1 0,-1-1 0,1 0 0,-1 0 0,1 0 0,0-1 0,16-32 0,-2-1 0,18-56 0,-20 53 0,1 0 0,23-43 0,5 14 0,-40 64 0,1-1 0,0 0 0,0 1 0,0 0 0,0 0 0,0 0 0,1 0 0,0 0 0,-1 1 0,1-1 0,0 1 0,0 0 0,0 0 0,7-2 0,-9 4 0,-1 0 0,1 0 0,0 1 0,0-1 0,0 0 0,-1 0 0,1 1 0,0 0 0,0-1 0,-1 1 0,1 0 0,0-1 0,-1 1 0,1 0 0,-1 0 0,1 0 0,-1 1 0,1-1 0,-1 0 0,0 0 0,0 1 0,0-1 0,1 1 0,-1-1 0,-1 1 0,3 3 0,1 3 0,-1 0 0,1 1 0,-1-1 0,1 11 0,22 91 0,14 143 0,-39-246-72,-1 7-112,2 0-1,-1-1 0,2 1 0,0 0 0,1-1 1,9 23-1,3-10-6641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8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385 521 24575,'-15'1'0,"1"0"0,-1 1 0,1 0 0,0 1 0,0 1 0,0 0 0,0 1 0,1 0 0,0 1 0,0 1 0,0 0 0,1 0 0,0 2 0,0-1 0,1 2 0,0-1 0,1 1 0,0 1 0,0 0 0,1 1 0,1-1 0,0 2 0,0-1 0,2 1 0,-1 0 0,2 0 0,0 1 0,0 0 0,-2 15 0,5-22 0,2-1 0,-1 1 0,1 0 0,0 0 0,0 0 0,0 0 0,1 0 0,0 0 0,1-1 0,0 1 0,0 0 0,0-1 0,1 1 0,0-1 0,0 0 0,0 0 0,1 0 0,0 0 0,0-1 0,1 0 0,-1 0 0,1 0 0,0 0 0,1 0 0,-1-1 0,1 0 0,-1 0 0,1-1 0,1 0 0,-1 0 0,0 0 0,11 2 0,-11-2 0,1-1 0,-1-1 0,1 1 0,0-1 0,0 0 0,0 0 0,0-1 0,0 0 0,0 0 0,0-1 0,0 0 0,0 0 0,-1-1 0,1 1 0,0-1 0,-1-1 0,1 1 0,-1-1 0,0-1 0,0 1 0,0-1 0,0 0 0,-1 0 0,1-1 0,-1 1 0,0-1 0,-1 0 0,1-1 0,-1 1 0,0-1 0,0 0 0,3-8 0,-1 1 0,0-1 0,-1 0 0,-1 0 0,0 0 0,-1 0 0,-1-1 0,0 0 0,-1 1 0,-1-1 0,0 0 0,-1 0 0,0 1 0,-1-1 0,-6-18 0,3 14 0,-2 1 0,0 1 0,-1-1 0,-1 1 0,0 0 0,-1 1 0,-1 0 0,-1 1 0,0 0 0,-24-22 0,-79-54 0,17 15 0,92 70 0,1 1 0,0-1 0,0-1 0,0 1 0,1-1 0,-1 0 0,2 0 0,-1 0 0,1 0 0,0 0 0,1-1 0,-1 0 0,-1-12 0,3 14 0,1 1 0,-1 0 0,1-1 0,0 1 0,0 0 0,1-1 0,-1 1 0,1 0 0,0-1 0,1 1 0,-1 0 0,1 0 0,0 0 0,1 0 0,-1 0 0,1 1 0,0-1 0,0 1 0,0-1 0,7-6 0,-1 4 0,1 1 0,-1-1 0,1 1 0,0 1 0,1 0 0,0 1 0,-1 0 0,1 0 0,0 1 0,1 0 0,17-1 0,13 0 0,76 3 0,-98 1-341,0 2 0,-1 0-1,24 7 1,1 4-6485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24575,'0'10'0,"0"11"0,0 12 0,0 5 0,0 5 0,0 4 0,0 4 0,5 6 0,10-6 0,3-11-8191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24575,'-17'0'0,"0"1"0,0 0 0,-1 1 0,1 0 0,-17 6 0,29-6 0,1-1 0,0 0 0,0 1 0,0 0 0,0 0 0,0 0 0,0 1 0,0 0 0,1-1 0,-1 1 0,1 0 0,0 0 0,0 1 0,0-1 0,0 1 0,1-1 0,-1 1 0,1 0 0,0 0 0,0 0 0,0 0 0,1 1 0,-1-1 0,0 8 0,2-8 0,0-1 0,0 1 0,1 0 0,-1 0 0,1 0 0,0-1 0,0 1 0,0 0 0,1-1 0,-1 1 0,1-1 0,0 1 0,0-1 0,0 0 0,1 0 0,-1 0 0,1 0 0,-1 0 0,1 0 0,0-1 0,0 1 0,7 3 0,7 6 0,1-2 0,35 18 0,-29-18 0,38 12 0,-56-20 0,1-1 0,0 1 0,-1-1 0,1 0 0,0 0 0,0-1 0,0 0 0,0 0 0,0-1 0,10-1 0,-45-8 0,21 10 0,1 1 0,0-1 0,0 1 0,-1 0 0,1 1 0,0-1 0,0 1 0,0 0 0,1 1 0,-1-1 0,0 1 0,1 0 0,0 1 0,0-1 0,0 1 0,0 0 0,0 0 0,1 1 0,0-1 0,-1 1 0,2 0 0,-1 0 0,1 0 0,0 1 0,-4 8 0,3-6 0,0 1 0,0-1 0,1 1 0,0 0 0,1 0 0,0 0 0,0 0 0,1 1 0,0-1 0,1 0 0,0 1 0,1-1 0,0 0 0,0 1 0,1-1 0,5 17 0,-5-21 5,1 0 0,0 1 0,0-1 0,0-1 0,1 1 0,0 0 0,0-1 0,0 0 0,0 0 0,1 0 0,-1 0 0,1-1 0,0 0 0,0 0 0,1 0 0,-1-1 0,0 1 0,1-1 0,0-1 0,-1 1 0,1-1 0,0 0 0,11 1 0,-1-1-191,1-1 1,0-1-1,0 0 0,0-1 1,-1 0-1,1-2 1,16-5-1,4-4-6640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5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196 376 24575,'-1'0'0,"0"1"0,0-1 0,0 1 0,1-1 0,-1 1 0,0 0 0,0-1 0,0 1 0,0 0 0,1 0 0,-1 0 0,0-1 0,1 1 0,-1 0 0,0 0 0,1 0 0,0 0 0,-1 2 0,-12 25 0,9-17 0,-13 29 0,2 0 0,-17 72 0,-5 87 0,35-189 0,-2 17 0,-1 0 0,-1 0 0,-17 42 0,23-68 0,0-1 0,0 1 0,0 0 0,-1-1 0,1 1 0,0-1 0,0 1 0,-1-1 0,1 1 0,0-1 0,-1 1 0,1-1 0,-1 1 0,1-1 0,0 1 0,-1-1 0,1 0 0,-1 1 0,1-1 0,-1 0 0,0 1 0,0-1 0,-4-9 0,1-25 0,-2-113 0,7-1 0,22-159 0,-20 285 0,1 0 0,1 0 0,0 1 0,2 0 0,0 0 0,2 0 0,21-38 0,-23 49 0,1-1 0,0 1 0,0 1 0,1-1 0,0 1 0,0 1 0,1 0 0,0 0 0,1 1 0,0 0 0,0 1 0,0 0 0,1 1 0,-1 0 0,17-4 0,-16 6 0,1 1 0,-1 0 0,1 0 0,-1 1 0,1 1 0,0 0 0,17 3 0,-26-2 0,0-1 0,0 1 0,-1 0 0,1 1 0,0-1 0,-1 0 0,0 1 0,1 0 0,-1 0 0,0 0 0,0 0 0,5 5 0,-6-5 0,-1 0 0,1 1 0,-1-1 0,1 0 0,-1 1 0,0 0 0,0-1 0,0 1 0,0-1 0,-1 1 0,1 0 0,-1-1 0,1 1 0,-1 0 0,0 0 0,0 0 0,0-1 0,-1 1 0,0 4 0,-1 3 0,-1 0 0,-1-1 0,1 1 0,-1-1 0,-1 0 0,0 0 0,0 0 0,0-1 0,-13 14 0,-9 9 0,-34 28 0,36-35 0,-1 0 0,-32 24 0,47-40 0,0-1 0,0 0 0,-1-1 0,1 0 0,-1-1 0,-14 4 0,53-23 0,48-18 0,-57 27 0,-1 0 0,1 1 0,0 1 0,0 1 0,0 0 0,36 2 0,-47 1 0,0-1 0,0 1 0,-1 1 0,1-1 0,0 1 0,-1 0 0,0 1 0,1 0 0,-1 0 0,0 0 0,0 0 0,-1 1 0,1 0 0,-1 1 0,0-1 0,0 1 0,0 0 0,-1 0 0,1 0 0,-1 1 0,5 8 0,-4-3 0,0 0 0,0 1 0,-1-1 0,-1 1 0,0 0 0,-1 0 0,0 0 0,0 0 0,-1 17 0,-1-24 0,0 0 0,-1 1 0,1-1 0,-1 0 0,0 0 0,0 0 0,-1 0 0,1 0 0,-1-1 0,0 1 0,-1 0 0,1-1 0,-1 1 0,0-1 0,0 0 0,0 0 0,0 0 0,-1 0 0,0-1 0,0 1 0,0-1 0,0 0 0,0 0 0,-8 3 0,-4 0 17,1 0 0,-2-2 1,1 0-1,0-1 0,-1-1 0,-22 1 0,8-2-512,0-2 0,-46-7 0,37 1-6331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13 0,4 10 0,2-2-8191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24575,'1'5'0,"-1"0"0,2 0 0,-1 0 0,0 0 0,1-1 0,0 1 0,0 0 0,0 0 0,1-1 0,0 0 0,-1 1 0,1-1 0,1 0 0,-1 0 0,1-1 0,-1 1 0,9 5 0,0 0 0,1 0 0,-1-1 0,1-1 0,26 11 0,-26-12 0,1-2 0,-1 0 0,1-1 0,0 0 0,0-1 0,0 0 0,0-1 0,0-1 0,1 0 0,-1-1 0,18-3 0,-26 2 0,0 1 0,0-1 0,0 0 0,0 0 0,0-1 0,-1 0 0,1 0 0,-1 0 0,0-1 0,0 0 0,0 0 0,0 0 0,-1 0 0,1-1 0,-1 1 0,0-1 0,-1-1 0,1 1 0,-1 0 0,0-1 0,0 1 0,-1-1 0,1 0 0,-1 0 0,-1 0 0,3-11 0,-3 10 0,-1-1 0,1 1 0,-1 0 0,0 0 0,-1 0 0,0 0 0,0 0 0,0 0 0,-1 0 0,0 0 0,0 0 0,-1 1 0,0-1 0,0 1 0,0 0 0,-1 0 0,0 0 0,0 0 0,-1 0 0,0 1 0,1 0 0,-8-6 0,5 6 0,0 0 0,0 0 0,-1 0 0,1 1 0,-1 0 0,0 1 0,0 0 0,0 0 0,0 1 0,0-1 0,-1 2 0,1-1 0,-1 1 0,1 1 0,-1 0 0,1 0 0,-1 0 0,-11 3 0,15-2 0,0 0 0,0 1 0,1-1 0,-1 1 0,0 0 0,0 1 0,1-1 0,0 1 0,-1 0 0,1 0 0,0 0 0,0 0 0,1 1 0,-7 6 0,5-2 0,0-1 0,1 1 0,0-1 0,0 1 0,1 1 0,0-1 0,-4 17 0,2 4 0,1 0 0,2 1 0,1-1 0,3 33 0,0-8 0,3-1 0,3 1 0,1-1 0,3 0 0,2-1 0,37 86 0,-28-84-1365,-2-6-5461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24575,'10'9'0,"11"12"0,12 13 0,5 3 0,5 6 0,4 5 0,4 3 0,6 6 0,-1-6 0,-11-11-8191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24575,'-9'0'0,"-12"9"0,-3 8 0,-7 10 0,3 9 0,-8 9 0,2 0 0,-7 3 0,3 1 0,-5 2 0,5-3 0,-1 0 0,6 5 0,9-2 0,9-9-8191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25 24575,'-1'0'0,"1"-1"0,0 0 0,0 1 0,0-1 0,-1 1 0,1-1 0,0 1 0,-1-1 0,1 1 0,0-1 0,-1 1 0,1-1 0,-1 1 0,1-1 0,-1 1 0,1 0 0,-1-1 0,1 1 0,-1 0 0,1-1 0,-1 1 0,1 0 0,-1 0 0,1 0 0,-1-1 0,0 1 0,-20-4 0,17 3 0,-15-2 0,-1 0 0,1 1 0,-1 1 0,1 1 0,-1 1 0,1 1 0,-24 4 0,38-5 0,-1 0 0,1 1 0,0 0 0,0 0 0,0 0 0,0 0 0,0 1 0,1 0 0,-1 0 0,1 0 0,0 0 0,-1 1 0,2-1 0,-1 1 0,0 0 0,1 1 0,0-1 0,0 0 0,0 1 0,0 0 0,1 0 0,-1 0 0,1 0 0,1 0 0,-1 0 0,1 0 0,0 1 0,0-1 0,0 0 0,1 7 0,0-4 0,0 0 0,1 0 0,1 1 0,-1-1 0,1 0 0,0 0 0,1 0 0,0-1 0,0 1 0,1 0 0,0-1 0,0 0 0,1 0 0,0 0 0,0-1 0,0 0 0,1 0 0,0 0 0,0-1 0,1 1 0,0-1 0,-1-1 0,2 1 0,-1-1 0,0-1 0,1 1 0,0-1 0,-1-1 0,1 1 0,0-1 0,1-1 0,-1 1 0,0-2 0,0 1 0,1-1 0,-1 0 0,9-1 0,-4-4 0,-14 2 0,-8 2 0,2 1 0,-1 1 0,1 0 0,0 0 0,0 1 0,0 0 0,0 0 0,0 1 0,0 0 0,1 0 0,-1 0 0,1 1 0,0 0 0,0 0 0,0 1 0,0 0 0,1 0 0,-5 6 0,0-1 0,1 0 0,1 1 0,0 0 0,0 1 0,1-1 0,1 2 0,0-1 0,-7 20 0,11-24 0,0 0 0,1 0 0,-1 0 0,1 0 0,1 0 0,0 0 0,0 0 0,0 0 0,1 0 0,0 0 0,1 0 0,0 0 0,0 0 0,1 0 0,0-1 0,0 0 0,0 1 0,6 6 0,-3-5 0,0-1 0,1 0 0,0 0 0,0-1 0,1 0 0,0 0 0,0-1 0,0 0 0,1-1 0,0 1 0,0-2 0,1 1 0,17 5 0,-11-6-85,-1 0 0,1 0-1,-1-2 1,1 0 0,0-1-1,0 0 1,0-1 0,0-1-1,0-1 1,0 0 0,0-1-1,-1 0 1,1-2 0,-1 0-1,18-8 1,13-11-6741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24575,'35'2'0,"0"2"0,64 15 0,-9-2 0,-27-7 0,-65-10 0,0 1 0,0 0 0,0-1 0,0 1 0,0 0 0,1 0 0,-1 0 0,0 0 0,1 1 0,-1-1 0,0 0 0,1 1 0,-1-1 0,1 1 0,0-1 0,0 1 0,0 0 0,-1 0 0,1-1 0,0 4 0,-27 46 0,14-21 30,1 1 0,2 1 0,-13 52 0,21-65-216,0 1 1,1-1-1,1 0 0,1 1 1,0-1-1,2 0 1,6 34-1,4-4-6640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76 144 24575,'0'-1'0,"0"1"0,0-1 0,0 1 0,0 0 0,0-1 0,0 1 0,0-1 0,0 1 0,0 0 0,0-1 0,0 1 0,0-1 0,-1 1 0,1 0 0,0-1 0,0 1 0,0 0 0,-1-1 0,1 1 0,0 0 0,0-1 0,-1 1 0,1 0 0,0 0 0,-1-1 0,1 1 0,0 0 0,-1 0 0,1-1 0,-1 1 0,1 0 0,0 0 0,-1 0 0,1 0 0,-1 0 0,1 0 0,0 0 0,-1 0 0,1 0 0,-1 0 0,1 0 0,-1 0 0,1 0 0,0 0 0,-1 0 0,1 0 0,-1 0 0,1 0 0,-1 1 0,0-1 0,-1 1 0,1 0 0,0-1 0,0 1 0,-1 0 0,1-1 0,0 1 0,0 0 0,0 0 0,0 0 0,0 0 0,0 0 0,0 0 0,0 1 0,1-1 0,-2 1 0,-1 6 0,1-1 0,0 0 0,1 1 0,-1-1 0,1 1 0,0-1 0,1 1 0,0-1 0,0 1 0,1 0 0,0-1 0,0 1 0,1-1 0,0 0 0,0 1 0,1-1 0,0 0 0,0 0 0,0 0 0,1-1 0,0 1 0,1-1 0,-1 0 0,1 0 0,0-1 0,11 10 0,-8-7 0,1-1 0,-1 0 0,2 0 0,-1-1 0,1 0 0,0-1 0,0 0 0,1-1 0,-1 0 0,1 0 0,0-1 0,0 0 0,0-1 0,1-1 0,-1 0 0,0 0 0,20-2 0,-26 0 0,1 0 0,-1-1 0,1 0 0,-1 0 0,0 0 0,1-1 0,-1 0 0,0 0 0,-1 0 0,1 0 0,0-1 0,-1 0 0,0 0 0,0 0 0,0 0 0,0-1 0,-1 1 0,0-1 0,0 0 0,0 0 0,-1 0 0,1-1 0,1-7 0,0 3 0,-1 1 0,-1-2 0,0 1 0,0 0 0,-1 0 0,0-1 0,-1 1 0,0 0 0,0-1 0,-1 1 0,-1 0 0,-3-15 0,1 14 0,-1 1 0,0-1 0,0 1 0,-1-1 0,-1 1 0,0 1 0,0 0 0,0 0 0,-1 0 0,-1 1 0,1 0 0,-2 0 0,1 1 0,-1 0 0,0 1 0,0 0 0,0 1 0,-1 0 0,0 1 0,0 0 0,0 0 0,-1 1 0,1 1 0,-1 0 0,1 0 0,-23 1 0,29 1 0,-1 0 0,1 1 0,-1 0 0,1 0 0,-1 1 0,1-1 0,0 1 0,0 0 0,-1 1 0,1-1 0,1 1 0,-1 0 0,0 0 0,-7 7 0,6-4 0,0 0 0,1 0 0,0 1 0,1 0 0,-1 0 0,1 0 0,0 0 0,1 0 0,-5 14 0,5-12 0,1 0 0,0 1 0,0-1 0,0 1 0,1-1 0,1 1 0,0-1 0,0 1 0,1 0 0,0-1 0,1 1 0,-1-1 0,2 0 0,0 1 0,0-1 0,0 0 0,1-1 0,6 9 0,-7-12-97,1 0-1,1-1 1,-1 0-1,1 0 1,-1 0-1,1-1 1,0 0-1,0 0 1,1 0-1,-1 0 1,1-1-1,-1 0 0,11 3 1,35 7-6729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24575,'5'-5'0,"-1"-1"0,-1 1 0,1-1 0,-1 1 0,0-1 0,0 0 0,-1 0 0,0 0 0,3-12 0,-5 38 0,0 1 0,1 1 0,2-1 0,4 23 0,-5-36 0,0-1 0,1 1 0,-1-1 0,2 0 0,-1 0 0,1 0 0,0-1 0,0 1 0,1-1 0,0 0 0,0 0 0,10 7 0,-2-2 0,1 0 0,0-1 0,1-1 0,0-1 0,1 0 0,0-1 0,31 10 0,-37-14 0,-1-1 0,0 0 0,1-1 0,-1 0 0,1 0 0,-1-1 0,1 0 0,-1-1 0,1 0 0,-1 0 0,1-1 0,-1 0 0,0-1 0,0 0 0,0 0 0,10-6 0,-5-1 0,-1 1 0,0-2 0,0 0 0,-1 0 0,-1-2 0,0 1 0,0-1 0,-2-1 0,1 1 0,12-28 0,-2-1 0,-2-2 0,21-71 0,-35 100 0,-5 21 0,-3 19 0,-11 155 120,15-152-417,1 0 0,1-1 0,2 1 0,10 41 0,-3-32-6529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80 24575,'0'2'0,"-1"-1"0,0 1 0,0-1 0,0 1 0,0-1 0,0 1 0,0-1 0,0 0 0,0 0 0,0 1 0,-3 0 0,-5 8 0,-1 4 0,0 0 0,1 1 0,1 1 0,0-1 0,1 1 0,1 1 0,0-1 0,1 1 0,1 0 0,-2 20 0,4-23 0,1 1 0,0-1 0,1 0 0,0 1 0,1-1 0,1 0 0,0 0 0,1 0 0,1 0 0,0 0 0,1-1 0,12 26 0,-13-33 0,-1-1 0,1 0 0,0 1 0,0-1 0,1 0 0,0-1 0,-1 1 0,1-1 0,1 0 0,-1 0 0,1-1 0,0 0 0,-1 0 0,1 0 0,0 0 0,1-1 0,-1 0 0,0 0 0,1-1 0,-1 0 0,1 0 0,-1-1 0,1 1 0,0-1 0,9-2 0,-4 1 0,-1-2 0,1 1 0,-1-2 0,0 1 0,0-1 0,-1-1 0,1 0 0,-1 0 0,0-1 0,0-1 0,-1 0 0,0 0 0,15-15 0,-12 8 0,0 0 0,-2-1 0,1 0 0,-2-1 0,0 0 0,-1 0 0,-1-1 0,0 0 0,-1 0 0,-1 0 0,0-1 0,-2 0 0,0 0 0,-1 0 0,-1 0 0,0-1 0,-2 1 0,0 0 0,-1 0 0,-4-20 0,5 32 0,-1-1 0,1 1 0,-1 0 0,0-1 0,-1 1 0,1 0 0,-1 1 0,0-1 0,-1 0 0,1 1 0,-1 0 0,0 0 0,0 0 0,-1 0 0,0 1 0,0-1 0,0 1 0,0 0 0,0 1 0,-1-1 0,0 1 0,1 0 0,-1 1 0,-1-1 0,1 1 0,0 1 0,0-1 0,-1 1 0,1 0 0,-1 0 0,1 1 0,-1 0 0,1 0 0,-1 0 0,1 1 0,0 0 0,-1 0 0,1 1 0,-11 3 0,6 0-35,1-1 0,0 1 0,1 1 0,-1 0 0,1 0 0,0 1 0,1 0 0,0 0 0,0 1 0,0 0 0,1 1 0,0-1 0,1 1 0,0 1 0,0-1 0,1 1 0,0 0 0,1 0 0,0 1 0,0-1 0,1 1 0,1 0 0,0 0 0,0 0 0,1 0 0,1 0 0,0 0 0,0 0 0,1 0 0,0 0 0,1 0 0,0 0 0,1 0 0,1 0 0,-1-1 0,1 0 0,1 0 0,11 18 0,19 14-6791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24575,'-5'0'0,"-1"9"0,0 8 0,1 10 0,2 5 0,1 7 0,1 5 0,1 0 0,0 2 0,0-3 0,0 1 0,5 2 0,10-2 0,13-9 0,1-10-8191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5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14 24575,'0'-1'0,"0"0"0,-1 1 0,1-1 0,0 0 0,0 1 0,0-1 0,-1 1 0,1-1 0,0 1 0,0-1 0,-1 0 0,1 1 0,-1-1 0,1 1 0,0-1 0,-1 1 0,1 0 0,-1-1 0,1 1 0,-1-1 0,1 1 0,-1 0 0,0-1 0,1 1 0,-1 0 0,1 0 0,-1 0 0,0-1 0,1 1 0,-1 0 0,1 0 0,-1 0 0,0 0 0,1 0 0,-1 0 0,0 0 0,1 0 0,-2 0 0,-24 7 0,19-2 0,1-1 0,0 1 0,1 1 0,-1-1 0,1 1 0,0 0 0,1 0 0,-1 0 0,1 1 0,1-1 0,-1 1 0,1 0 0,0 0 0,0 0 0,-2 12 0,0 3 0,0 1 0,2 0 0,-2 43 0,4-57 0,1 0 0,1 0 0,-1 0 0,1 0 0,1 0 0,0 0 0,0 0 0,1-1 0,0 1 0,4 8 0,-4-12 0,0-1 0,0 1 0,1-1 0,0 0 0,-1 0 0,1-1 0,1 1 0,-1-1 0,0 1 0,1-1 0,0-1 0,0 1 0,-1-1 0,2 0 0,-1 0 0,0 0 0,8 1 0,2 0 0,0 0 0,0-2 0,0 1 0,0-2 0,0 0 0,0-1 0,0-1 0,0 0 0,0-1 0,0 0 0,-1-1 0,1-1 0,-1 0 0,23-13 0,-32 15 0,0 0 0,-1 0 0,0-1 0,1 0 0,-1 1 0,-1-1 0,1-1 0,-1 1 0,1 0 0,-1-1 0,0 0 0,-1 0 0,1 0 0,-1 0 0,0 0 0,0 0 0,-1-1 0,0 1 0,1 0 0,-2-1 0,1 1 0,-1-1 0,0-8 0,-1 5 0,1 0 0,-2 0 0,0 0 0,0 0 0,0 1 0,-1-1 0,0 1 0,-1 0 0,0 0 0,0 0 0,-1 0 0,0 1 0,-9-12 0,4 9-85,1 2 0,-1-1-1,-1 1 1,1 1 0,-1 0-1,-1 0 1,1 1 0,-1 0-1,0 1 1,0 1 0,-1 0-1,1 0 1,-1 2 0,0-1-1,-20 0 1,-7 4-6741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14 0,0 12 0,0 7 0,0 5 0,0-3 0,0 4 0,0-8-8191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24575,'0'-3'0,"1"-1"0,-1 1 0,1-1 0,0 1 0,0-1 0,1 1 0,-1 0 0,1 0 0,-1 0 0,1 0 0,0 0 0,0 0 0,1 0 0,-1 1 0,0-1 0,1 1 0,0-1 0,-1 1 0,1 0 0,5-2 0,1-2 0,1 0 0,0 1 0,0 1 0,1 0 0,11-3 0,-2 1 0,1 2 0,-1 0 0,1 2 0,29-1 0,-42 3 0,0 0 0,0 1 0,0 0 0,0 0 0,0 0 0,-1 1 0,1 1 0,-1-1 0,1 1 0,-1 0 0,0 1 0,0 0 0,0 0 0,10 9 0,-12-8 0,-1 0 0,0 0 0,0 1 0,-1-1 0,1 1 0,-1 0 0,0 0 0,-1 1 0,0-1 0,0 1 0,0-1 0,-1 1 0,2 12 0,-1 11 0,-3 56 0,-1-51 0,-2 62 0,1-36 0,1-1 0,4 1 0,9 64 0,-6-103-195,0 0 0,2 0 0,0 0 0,2-1 0,0 0 0,13 20 0,8 9-6631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78 180 24575,'-3'0'0,"0"0"0,0 1 0,0-1 0,0 1 0,0 0 0,0 0 0,0 0 0,0 0 0,1 0 0,-1 1 0,0-1 0,1 1 0,-1 0 0,1 0 0,0 0 0,0 0 0,-1 0 0,1 0 0,1 0 0,-1 1 0,0-1 0,0 1 0,1 0 0,0-1 0,-1 1 0,1 0 0,0 0 0,-1 5 0,-1 5 0,0 0 0,1 0 0,0 0 0,1 1 0,0 14 0,2-18 0,-1-1 0,1 0 0,1 1 0,0-1 0,0 0 0,0 0 0,1 0 0,1 0 0,0-1 0,0 1 0,0-1 0,1 0 0,1 0 0,-1-1 0,9 10 0,-9-12 0,1 0 0,-1 0 0,1-1 0,0 0 0,1 0 0,-1 0 0,1 0 0,-1-1 0,1 0 0,0-1 0,0 1 0,0-2 0,0 1 0,1-1 0,-1 0 0,0 0 0,1-1 0,-1 1 0,1-2 0,7 0 0,-6-1 0,-1 0 0,0 0 0,-1 0 0,1-1 0,0 0 0,-1-1 0,1 0 0,-1 0 0,0 0 0,-1-1 0,1 0 0,8-9 0,-6 5 0,-1 0 0,0-1 0,0 0 0,-1-1 0,-1 0 0,1 0 0,7-22 0,-9 21 0,-1-1 0,0 0 0,-1 1 0,0-1 0,-1 0 0,-1 0 0,0-1 0,0 1 0,-1 0 0,-1 0 0,-1 0 0,0 0 0,0 0 0,-1 0 0,-1 0 0,-8-20 0,5 22 0,1 1 0,-1-1 0,-1 1 0,0 1 0,0-1 0,-1 2 0,0-1 0,-1 1 0,-20-13 0,25 18 0,1 0 0,-1 0 0,0 0 0,0 1 0,0 0 0,-1 0 0,1 1 0,0-1 0,-1 1 0,1 0 0,-1 1 0,1-1 0,-1 1 0,1 0 0,-1 1 0,1-1 0,-1 1 0,1 0 0,-1 0 0,1 1 0,0 0 0,0 0 0,0 0 0,-6 3 0,2 2-151,0 0-1,0 1 0,1 0 0,1 0 1,-1 1-1,1 0 0,0 0 1,-7 15-1,-11 24-6674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24575,'0'4'0,"4"21"0,12 14 0,2 6 0,-2-5-8191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24575,'43'1'0,"1"-2"0,-1-2 0,76-16 0,-101 15 0,-2 1 0,1-2 0,20-7 0,-34 11 0,0-1 0,0 1 0,0-1 0,0 0 0,0 1 0,0-1 0,0-1 0,0 1 0,-1 0 0,1-1 0,-1 1 0,0-1 0,0 0 0,0 1 0,0-1 0,0 0 0,1-4 0,-2 6 0,-1 1 0,0-1 0,0 1 0,1-1 0,-1 1 0,0-1 0,0 0 0,0 1 0,0-1 0,0 1 0,0-1 0,0 1 0,0-1 0,0 1 0,0-1 0,0 0 0,0 1 0,0-1 0,0 1 0,0-1 0,-1 1 0,1-1 0,0 1 0,0-1 0,-1 1 0,1-1 0,0 1 0,-1-1 0,1 1 0,0 0 0,-1-1 0,1 1 0,-1 0 0,1-1 0,-1 1 0,1 0 0,-1-1 0,1 1 0,-1 0 0,1 0 0,-1-1 0,0 1 0,-1 0 0,1 0 0,-1 0 0,1 0 0,-1 0 0,1 0 0,-1 0 0,1 0 0,-1 1 0,1-1 0,-1 0 0,1 1 0,0 0 0,-1-1 0,1 1 0,-2 1 0,-1 1 0,0 1 0,0 0 0,0 0 0,1 1 0,-1-1 0,1 1 0,0 0 0,0 0 0,1 0 0,0 0 0,0 0 0,0 1 0,0-1 0,-1 9 0,-1 11 0,-3 46 0,7-69 0,0 11 9,0 1-1,1 0 1,0-1-1,1 1 1,1-1 0,0 0-1,0 0 1,2 0-1,-1 0 1,2 0-1,0-1 1,0 0-1,12 16 1,-2-8-221,0 0 0,1-1 0,1-1-1,1-1 1,0 0 0,26 15 0,13 6-6614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24575,'-8'30'0,"0"-8"0,5-5 0,1-1 0,0 0 0,1 1 0,1-1 0,1 0 0,0 1 0,1-1 0,1 0 0,1 0 0,8 24 0,-9-32 0,0-1 0,1 1 0,0-1 0,0 0 0,1 0 0,0-1 0,0 1 0,1-1 0,0 0 0,0 0 0,0-1 0,0 0 0,1 0 0,0-1 0,0 1 0,0-1 0,1-1 0,0 0 0,-1 0 0,1 0 0,0-1 0,0 0 0,9 1 0,-3-1 0,1-1 0,0-1 0,0 0 0,0 0 0,0-2 0,0 0 0,0 0 0,24-9 0,-31 9 0,0-1 0,0-1 0,0 1 0,0-2 0,0 1 0,-1-1 0,0 0 0,0 0 0,0-1 0,-1 0 0,0 0 0,0-1 0,0 1 0,-1-1 0,0 0 0,5-10 0,-6 8 0,0 1 0,0-1 0,-1 0 0,0 0 0,0 0 0,-1 0 0,0 0 0,-1-1 0,0 1 0,-1 0 0,0-1 0,0 1 0,-1-1 0,0 1 0,-1 0 0,0-1 0,0 1 0,-1 0 0,0 0 0,-1 1 0,0-1 0,0 1 0,-1 0 0,0 0 0,0 0 0,-1 0 0,0 1 0,0 0 0,-1 0 0,0 1 0,0 0 0,0 0 0,-1 1 0,0 0 0,0 0 0,-1 0 0,1 1 0,-1 1 0,0-1 0,-14-2 0,13 3 0,0 1 0,0 0 0,-1 0 0,1 1 0,0 1 0,-1 0 0,1 0 0,-1 1 0,1 0 0,0 1 0,0 0 0,-19 7 0,22-6 0,0 1 0,0 0 0,0 0 0,1 0 0,0 1 0,0 0 0,0 0 0,1 1 0,0-1 0,0 1 0,0 0 0,1 1 0,-1-1 0,2 1 0,-1 0 0,1 0 0,-5 14 0,2-2 0,1 0 0,0 1 0,2 0 0,0 0 0,1 0 0,1 0 0,1 0 0,1 0 0,1 0 0,1 0 0,0 0 0,8 24 0,-9-39 5,1 1 0,-1-1 0,1 0 0,0-1 0,0 1 0,1 0 0,0-1 0,0 0 0,0 1 0,0-2 0,0 1 0,1 0 0,0-1 0,-1 0 0,1 0 0,0 0 0,1-1 0,-1 0 0,0 0 0,1 0 0,-1-1 0,1 1 0,8 0 0,6 0-253,-1-1 1,1 0-1,0-1 1,-1-2-1,31-4 1,-12-2-6579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24575,'0'-14'0,"0"-9"0,0-14 0,0 3 0,0 13 0,0 18 0,0 15 0,13 14 0,6 12 0,7 9 0,5 10 0,11 5 0,7-9 0,4-3 0,-1-11 0,-11-12-8191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24575,'-9'0'0,"0"1"0,0 0 0,1 0 0,-1 1 0,1 0 0,-1 0 0,1 1 0,0 0 0,0 1 0,0 0 0,-7 5 0,3-1 0,1 0 0,0 1 0,0 0 0,1 1 0,1 1 0,-12 15 0,7-6 0,0 1 0,2 1 0,1 0 0,1 0 0,0 1 0,2 0 0,-8 36 0,12-38 0,0 0 0,1-1 0,2 1 0,0 0 0,3 27 0,-2-40 0,2 0 0,-1 0 0,1 0 0,0 0 0,0-1 0,1 1 0,0 0 0,1-1 0,0 0 0,0 0 0,0 0 0,1 0 0,0-1 0,0 1 0,1-1 0,8 7 0,-1-4 0,1 0 0,0-1 0,0-1 0,1 0 0,0-1 0,0 0 0,1-1 0,24 4 0,-15-4 0,0-2 0,1 0 0,-1-2 0,44-3 0,-60 1 0,-1 0 0,0-1 0,1 0 0,-1 0 0,0-1 0,0 0 0,-1 0 0,1-1 0,-1 0 0,1 0 0,-1-1 0,0 0 0,12-12 0,-17 14 0,1 0 0,-1 0 0,1 0 0,-1-1 0,0 1 0,0-1 0,0 1 0,-1-1 0,1 0 0,-1 0 0,0 0 0,0 0 0,0 0 0,-1 0 0,1 0 0,-1 0 0,0 0 0,0 0 0,-1 0 0,1 0 0,-1 0 0,0 0 0,0 0 0,0 0 0,0 1 0,-1-1 0,0 0 0,1 1 0,-1-1 0,-3-3 0,-2-2 0,1 1 0,-2 0 0,1 0 0,-1 0 0,0 1 0,0 1 0,-1-1 0,0 1 0,0 1 0,-1-1 0,1 2 0,-1-1 0,0 2 0,-14-5 0,15 5 0,0 1 0,-1 0 0,1 0 0,0 1 0,-1 0 0,1 1 0,0 0 0,-1 0 0,1 1 0,0 1 0,-1-1 0,1 1 0,0 1 0,0 0 0,0 0 0,-14 8 0,-17 21-1365,9 4-5461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24575,'8'0'0,"0"2"0,0-1 0,0 1 0,0 0 0,0 0 0,0 1 0,-1 0 0,1 1 0,-1 0 0,0 0 0,0 0 0,0 1 0,-1 0 0,1 0 0,-1 1 0,-1-1 0,1 1 0,6 10 0,6 9 0,0 0 0,-2 1 0,20 44 0,-2 22 0,0-2 0,-34-89 0,1 0 0,-1 0 0,0 0 0,1 0 0,-1 0 0,1 0 0,-1 0 0,1 0 0,0-1 0,-1 1 0,1 0 0,0 0 0,-1 0 0,1-1 0,0 1 0,0 0 0,0-1 0,0 1 0,0-1 0,1 2 0,-1-3 0,-1 1 0,1-1 0,-1 1 0,1 0 0,0-1 0,-1 1 0,1-1 0,-1 1 0,0-1 0,1 1 0,-1-1 0,1 0 0,-1 1 0,0-1 0,0 0 0,1 1 0,-1-1 0,0 1 0,0-1 0,0 0 0,1 0 0,-1 0 0,5-56 0,-5 54 0,1-21 0,8-107 0,-6 112 0,0 1 0,1 0 0,1 0 0,0 0 0,9-17 0,-13 32 0,0 0 0,1 0 0,-1 0 0,1 0 0,-1 0 0,1 1 0,0-1 0,0 1 0,0-1 0,1 1 0,-1 0 0,1 0 0,-1 0 0,1 0 0,-1 0 0,1 1 0,0-1 0,0 1 0,0-1 0,0 1 0,4-1 0,-4 2 0,0 0 0,0 1 0,0-1 0,1 1 0,-1-1 0,0 1 0,0 0 0,0 0 0,0 1 0,-1-1 0,1 0 0,0 1 0,0 0 0,-1 0 0,1-1 0,-1 2 0,0-1 0,1 0 0,-1 0 0,0 1 0,3 3 0,5 8 0,0 1 0,-1 0 0,0 0 0,-1 1 0,8 22 0,20 86 0,-11-34 0,-23-82-105,0 0 0,0 0 0,1 0 0,0 0 0,1 0 0,0-1 0,0 1 0,1-1 0,0 0 0,0-1 0,0 1 0,8 6 0,16 6-6721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24575,'-1'51'0,"0"3"0,7 75 0,-5-125 0,-1 0 0,1 0 0,0 0 0,0 0 0,0 0 0,1 0 0,-1 0 0,1 0 0,0-1 0,0 1 0,1-1 0,-1 1 0,0-1 0,1 0 0,5 5 0,-3-4 0,1-1 0,-1 0 0,1 0 0,-1 0 0,1-1 0,0 0 0,0 0 0,0-1 0,12 2 0,-3 0 0,-1-1 0,1-1 0,-1-1 0,1 0 0,0-1 0,-1 0 0,16-4 0,-23 3 0,1 0 0,-1-1 0,1 1 0,-1-2 0,0 1 0,0-1 0,0 0 0,0 0 0,-1-1 0,0 0 0,0 0 0,0-1 0,-1 1 0,8-11 0,-4 3 0,-1 0 0,-1 0 0,0-1 0,-1 0 0,-1 0 0,0-1 0,4-20 0,-4 8 0,-1 0 0,-1 0 0,-1-31 0,-4 41 0,-1 37 0,3-12 8,0 0 0,0 0 0,1 1 0,1-1 0,-1 0 0,1 0 0,6 15 0,29 53-452,-22-48-541,11 23-5841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83 236 24575,'0'-14'0,"1"0"0,1 1 0,0-1 0,1 1 0,0-1 0,1 1 0,0 0 0,10-19 0,-11 25 0,1 1 0,0-1 0,0 1 0,0 0 0,1 0 0,0 0 0,0 0 0,0 1 0,1 0 0,0 0 0,0 1 0,0 0 0,0 0 0,1 0 0,0 1 0,13-6 0,-14 8 0,0 0 0,0 1 0,0-1 0,0 1 0,0 0 0,0 1 0,-1-1 0,1 1 0,0 0 0,0 1 0,0 0 0,-1-1 0,1 2 0,-1-1 0,0 1 0,9 5 0,4 4 0,0 0 0,-1 2 0,19 19 0,-15-12 0,-2 1 0,0 2 0,-2-1 0,0 2 0,-2 1 0,0 0 0,-2 0 0,-1 1 0,-1 1 0,-2 0 0,10 45 0,-8-13 0,-2 1 0,-3-1 0,-3 1 0,-8 96 0,3-351 0,1 165 0,1 20 0,-1-21 0,-7-39 0,7 61 0,-1 0 0,1 1 0,-2-1 0,1 1 0,-1-1 0,0 1 0,-1 0 0,0 0 0,0 1 0,-6-8 0,9 12 0,-1 0 0,1 1 0,-1-1 0,1 1 0,-1-1 0,0 1 0,1 0 0,-1 0 0,0 0 0,0 0 0,0 0 0,0 0 0,0 0 0,0 0 0,0 1 0,0-1 0,0 1 0,0 0 0,0 0 0,-1 0 0,1 0 0,0 0 0,0 0 0,0 0 0,0 1 0,0-1 0,0 1 0,0-1 0,0 1 0,0 0 0,0 0 0,0 0 0,0 0 0,0 0 0,0 0 0,1 0 0,-4 4 0,-5 4 0,0 1 0,1 0 0,0 0 0,-12 20 0,17-24 0,-31 44 0,-7 12 0,-75 85 0,94-122 0,-1-2 0,-1 0 0,-1-1 0,-1-1 0,-44 25 0,56-40-58,13-5-29,0 0-1,0-1 1,-1 1 0,1 0 0,0 0 0,0 0 0,0 1 0,0-1 0,0 0 0,0 1-1,1-1 1,-1 1 0,0 0 0,-2 3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24575,'-4'2'0,"1"1"0,0-1 0,0 1 0,0 0 0,0 0 0,0 0 0,1 1 0,-1-1 0,1 1 0,0-1 0,0 1 0,0 0 0,0-1 0,1 1 0,0 0 0,0 0 0,-2 8 0,0 9 0,0 1 0,0 23 0,2-34 0,-3 112 0,5 0 0,23 169 0,12-127 0,-16-87 0,-8-36-1365,2-4-5461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24575,'-9'0'0,"-13"-1"0,1 1 0,0 2 0,-1 0 0,-40 10 0,58-11 0,-1 0 0,1 1 0,0-1 0,0 1 0,0 0 0,0 1 0,0-1 0,0 1 0,1-1 0,-1 1 0,1 0 0,0 1 0,0-1 0,0 0 0,0 1 0,0 0 0,1-1 0,0 1 0,0 0 0,0 1 0,0-1 0,0 0 0,1 0 0,0 1 0,0-1 0,0 0 0,0 1 0,1-1 0,0 8 0,0-8 0,1 0 0,-1 0 0,1 0 0,0 0 0,0 0 0,0 0 0,1 0 0,0-1 0,-1 1 0,1 0 0,0-1 0,1 1 0,-1-1 0,1 0 0,-1 0 0,1 0 0,0 0 0,0 0 0,0-1 0,1 1 0,-1-1 0,1 0 0,-1 0 0,1 0 0,0 0 0,-1-1 0,7 2 0,2 1 0,0-1 0,1 0 0,-1-1 0,0 0 0,1-1 0,-1 0 0,23-2 0,2-11 0,-37 12 0,1-1 0,0 1 0,-1 0 0,1-1 0,0 1 0,-1-1 0,1 1 0,-1-1 0,1 1 0,-1-1 0,1 1 0,-1-1 0,1 1 0,-1-1 0,0 0 0,1 1 0,-1-1 0,1-1 0,-1 2 0,-1-1 0,1 1 0,0-1 0,0 0 0,-1 1 0,1-1 0,0 1 0,-1-1 0,1 1 0,0-1 0,-1 1 0,1-1 0,-1 1 0,1-1 0,-1 1 0,1 0 0,-1-1 0,1 1 0,-1 0 0,1-1 0,-1 1 0,0 0 0,1 0 0,-1-1 0,1 1 0,-2 0 0,-5-2 0,0 1 0,0 0 0,0 0 0,0 0 0,0 1 0,0 0 0,0 0 0,0 1 0,0 0 0,0 0 0,0 1 0,0-1 0,1 2 0,-1-1 0,0 1 0,1 0 0,-8 5 0,0-1 0,1 2 0,0-1 0,1 1 0,0 1 0,1 0 0,-1 1 0,-10 14 0,15-15 0,0 2 0,0-1 0,1 1 0,0 0 0,1 0 0,0 0 0,1 1 0,1 0 0,0 0 0,1 0 0,0 0 0,0 14 0,2-20 0,-1 0 0,1 0 0,1-1 0,0 1 0,0 0 0,0 0 0,0 0 0,1-1 0,0 1 0,1-1 0,0 1 0,0-1 0,0 0 0,0 0 0,1 0 0,0-1 0,1 1 0,-1-1 0,1 0 0,0 0 0,0-1 0,0 1 0,1-1 0,7 4 0,2-1 0,1-1 0,-1-1 0,1 0 0,0-1 0,0-1 0,31 2 0,-22-3 0,0-2 0,0-1 0,46-7 0,-54 4-341,0-1 0,-1 0-1,32-16 1,-14 3-6485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24575,'-4'9'0,"-3"12"0,1 8 0,1 12 0,2 13 0,1 6 0,0 3 0,7-1 0,1-6 0,0-3 0,4-11 0,0-13-8191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24575,'0'-14'0,"0"1"0,4 11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 24575,'-1'62'0,"-1"-40"0,1 0 0,1 0 0,1 0 0,1 0 0,0-1 0,10 35 0,-9-51 0,0 0 0,0 0 0,0 0 0,1-1 0,0 0 0,0 0 0,0 0 0,0 0 0,0 0 0,1-1 0,0 0 0,0 0 0,0 0 0,0 0 0,0-1 0,0 0 0,1 0 0,-1-1 0,11 3 0,-3-1 0,0-1 0,0 0 0,1-1 0,-1 0 0,0-1 0,0-1 0,21-3 0,-25 1 0,1 0 0,-1-1 0,0 0 0,0 0 0,-1-1 0,1 0 0,-1-1 0,0 0 0,-1 0 0,0-1 0,1 0 0,-2 0 0,1 0 0,-1-1 0,-1 0 0,1-1 0,-1 1 0,-1-1 0,1 0 0,2-9 0,-2 7 0,-1 0 0,-1-1 0,0 1 0,0-1 0,-1 1 0,0-1 0,-1 0 0,-1 1 0,0-1 0,0 0 0,-1 0 0,-1 0 0,0 1 0,0-1 0,-1 1 0,-7-17 0,7 23 0,0 0 0,0 0 0,-1 0 0,1 1 0,-1-1 0,0 1 0,0 0 0,-1 0 0,1 1 0,-1-1 0,0 1 0,0 0 0,0 0 0,0 1 0,-1-1 0,1 1 0,-1 0 0,1 0 0,-1 1 0,0 0 0,-7-1 0,6 1 0,-1 1 0,1 0 0,0 0 0,0 1 0,0-1 0,0 2 0,0-1 0,0 1 0,0 0 0,0 0 0,0 1 0,1 0 0,-1 0 0,1 0 0,0 1 0,0 0 0,-6 5 0,5-1 0,0-1 0,0 1 0,1 1 0,0-1 0,0 1 0,1 0 0,0 1 0,0-1 0,1 1 0,1 0 0,-5 19 0,3-3 0,1 0 0,2 0 0,0 42 0,2-61 0,0 1 0,1-1 0,0 0 0,0 0 0,1 1 0,0-1 0,0 0 0,0 0 0,1-1 0,0 1 0,1-1 0,-1 1 0,1-1 0,0 0 0,1 0 0,7 8 0,-5-8 0,1 0 0,-1-1 0,1 0 0,0 0 0,0 0 0,1-1 0,0 0 0,-1-1 0,1 0 0,0 0 0,1-1 0,12 2 0,-13-3 0,-1 0 0,0-1 0,0 0 0,1 0 0,-1-1 0,0 0 0,1 0 0,-1-1 0,0 0 0,0 0 0,0-1 0,-1 0 0,1 0 0,12-9 0,-11 6 0,0-1 0,0-1 0,-1 1 0,0-1 0,0-1 0,-1 0 0,0 0 0,0 0 0,9-20 0,-7 10 0,-1-1 0,0 0 0,-2-1 0,0 1 0,-1-1 0,-2 0 0,0-1 0,-1 1 0,-1 0 0,-1-1 0,-3-24 0,-10-20 0,13 66 0,0 0 0,0-1 0,0 1 0,0 0 0,0 0 0,0-1 0,0 1 0,0 0 0,0 0 0,0 0 0,0-1 0,0 1 0,0 0 0,0 0 0,0 0 0,-1-1 0,1 1 0,0 0 0,0 0 0,0 0 0,0-1 0,0 1 0,0 0 0,-1 0 0,1 0 0,0 0 0,0 0 0,0 0 0,-1-1 0,1 1 0,0 0 0,0 0 0,0 0 0,-1 0 0,1 0 0,0 0 0,0 0 0,0 0 0,-1 0 0,1 0 0,0 0 0,-4 10 0,0 19 0,2 8 17,1-1 0,2 1 1,2-1-1,1 0 0,2 0 0,13 46 0,-15-68-91,1-1-1,0 0 1,1 0 0,0 0 0,1 0-1,0-1 1,1 0 0,0-1 0,1 0-1,0 0 1,1-1 0,1 0 0,-1-1-1,1 0 1,1 0 0,0-1 0,0-1-1,0 0 1,14 5 0,11 0-6752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193 309 24575,'-14'16'0,"0"0"0,2 2 0,0-1 0,0 1 0,2 1 0,-12 28 0,-38 122 0,28-35 0,29-150 0,1-18 0,4 0 0,0-1 0,3 1 0,1-1 0,1 1 0,2 1 0,1 0 0,1 0 0,2 1 0,18-32 0,117-235 0,-147 296 0,1-1 0,0 1 0,0 0 0,0 0 0,0-1 0,1 2 0,-1-1 0,1 0 0,0 0 0,0 1 0,0-1 0,0 1 0,0 0 0,6-3 0,-8 5 0,0-1 0,1 1 0,-1 0 0,0 0 0,1 0 0,-1 0 0,0 0 0,1 0 0,-1 0 0,0 0 0,1 1 0,-1-1 0,0 0 0,0 1 0,1-1 0,1 2 0,0 0 0,0 0 0,-1 0 0,1 0 0,-1 0 0,0 0 0,0 1 0,0-1 0,0 1 0,2 3 0,16 30 0,-2 0 0,-2 2 0,19 64 0,-30-86 0,11 44 35,17 120-1,-5-14-99,-21-138-277,1 1 0,1-2-1,22 45 1,-16-42-6484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24575,'5'0'0,"15"0"0,8 0 0,14 0 0,9 0 0,0 0 0,1 0 0,-4 0 0,-1 0 0,-4 0 0,-10 0-8191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 24575,'-6'-1'0,"0"1"0,0 0 0,1 0 0,-1 0 0,0 1 0,0 0 0,0 0 0,1 0 0,-1 1 0,1 0 0,-1 0 0,1 0 0,0 1 0,-1-1 0,1 1 0,1 1 0,-1-1 0,0 1 0,1 0 0,-5 4 0,-2 5 0,0 1 0,1 0 0,1 1 0,0 0 0,1 0 0,0 1 0,2 0 0,-8 23 0,4-2 0,1 1 0,-6 63 0,8-22 0,4 0 0,2 1 0,15 108 0,-14-180-136,1-1-1,1 1 1,-1 0-1,2-1 1,-1 0-1,1 1 1,0-1-1,0 0 0,5 7 1,13 11-6690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1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66 24575,'-14'16'0,"0"1"0,1 1 0,1 0 0,-16 31 0,-7 10 0,54-105 0,8-10 0,-18 33 0,2 0 0,1 1 0,0 1 0,19-24 0,-31 44 0,0 1 0,1 0 0,-1-1 0,0 1 0,0-1 0,1 1 0,-1 0 0,0-1 0,1 1 0,-1 0 0,0 0 0,1-1 0,-1 1 0,0 0 0,1 0 0,-1-1 0,0 1 0,1 0 0,-1 0 0,1 0 0,-1 0 0,1-1 0,-1 1 0,0 0 0,1 0 0,-1 0 0,1 0 0,-1 0 0,1 0 0,-1 0 0,0 0 0,1 1 0,-1-1 0,1 0 0,-1 0 0,1 0 0,0 1 0,7 17 0,-5 32 0,-2-49 0,-5 171-3,0-103-451,3-1 0,16 128 0,-10-166-6372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24575,'5'0'0,"10"0"0,12 0 0,11 0 0,7 0 0,7 0 0,2 0 0,-3 0 0,0 0 0,-6 0 0,-9 0-8191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24575,'0'9'0,"-5"13"0,-1 6 0,0 9 0,2 6 0,0 1 0,-7-7 0,-2 4 0,1-1 0,-2-6 0,1-10-8191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24575,'0'5'0,"0"10"0,-5 12 0,-10 20 0,-4 11 0,-6 9 0,0-1 0,5-13-8191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24575,'-2'33'0,"-2"0"0,-2 0 0,-1-1 0,-1 0 0,-15 36 0,6-14 0,-3-3 0,15-39 0,-1 1 0,2 0 0,-4 15 0,8-27 0,0 0 0,-1 0 0,1 0 0,0 0 0,0 1 0,0-1 0,0 0 0,0 0 0,0 0 0,1 1 0,-1-1 0,0 0 0,1 0 0,-1 0 0,0 0 0,1 0 0,0 0 0,-1 0 0,1 0 0,0 0 0,-1 0 0,1 0 0,0 0 0,0 0 0,0 0 0,0 0 0,-1-1 0,1 1 0,0 0 0,1-1 0,-1 1 0,0-1 0,0 1 0,0-1 0,0 0 0,2 1 0,5 1 0,0-1 0,-1 0 0,1-1 0,12 0 0,-11 0 0,11 1-273,0 0 0,0 1 0,-1 1 0,29 7 0,-16 1-6553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11 0,0 12 0,0 7 0,0-1 0,0-2 0,0-5 0,0-1 0,10 0 0,15-9 0,5-10-8191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24575,'9'0'0,"1"0"0,0 2 0,-1-1 0,1 1 0,-1 0 0,1 1 0,-1 0 0,0 1 0,0 0 0,11 6 0,-7-1 0,0 0 0,-1 1 0,0 0 0,-1 0 0,19 23 0,-5 0 0,-1 2 0,-2 0 0,32 73 0,-31-52 0,-3 0 0,-2 2 0,-3 0 0,-2 1 0,-3 0 0,-2 1 0,-3 0 0,-3 0 0,-6 68 0,3-108 30,-1 0 0,-1 0 0,-10 35 0,12-49-117,-1-1-1,0 1 1,-1-1 0,1 0-1,-1 1 1,0-1 0,0 0-1,-1-1 1,0 1-1,1-1 1,-1 1 0,-1-1-1,1 0 1,-1-1 0,1 1-1,-11 5 1,-14 2-6739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24575,'0'10'0,"0"7"0,0 14 0,0 12 0,0 12 0,0 6 0,0-3 0,0 2 0,0-8-8191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24575,'-2'8'0,"1"1"0,-1-1 0,-1 0 0,1 1 0,-1-1 0,-1 0 0,0-1 0,0 1 0,-6 8 0,-2 7 0,-11 20 0,-42 60 0,51-85 0,0 0 0,-1-1 0,-1-1 0,0 0 0,-25 18 0,16-22 0,25-12 0,-1 0 0,1 0 0,0 0 0,-1 0 0,1 0 0,-1 0 0,1 0 0,-1 0 0,1 0 0,0-1 0,-1 1 0,1 0 0,-1 0 0,1 0 0,0 0 0,-1-1 0,1 1 0,0 0 0,-1 0 0,1 0 0,0-1 0,-1 1 0,1 0 0,0-1 0,0 1 0,-1 0 0,1-1 0,0 1 0,0 0 0,0-1 0,-1 0 0,1-1 0,0-1 0,0 1 0,0-1 0,0 1 0,0-1 0,0 0 0,1 1 0,0-1 0,-1 1 0,1 0 0,0-1 0,0 1 0,0-1 0,3-3 0,-2 3 0,0-1 0,0 1 0,0-1 0,1 1 0,-1 0 0,1 0 0,0 0 0,0 0 0,0 1 0,0-1 0,0 1 0,1 0 0,-1-1 0,1 2 0,0-1 0,6-2 0,-7 3 0,1 1 0,-1-1 0,0 1 0,0 0 0,1 0 0,-1 1 0,0-1 0,0 0 0,0 1 0,0 0 0,1 0 0,-1 0 0,0 0 0,-1 0 0,1 1 0,0-1 0,0 1 0,0 0 0,-1 0 0,1 0 0,3 4 0,14 16 26,-1 0 0,-1 1 0,-1 1 0,14 28 0,-14-24-524,1-1-1,38 45 1,-20-36-6328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75 110 24575,'-3'0'0,"0"1"0,0 0 0,0-1 0,1 1 0,-1 1 0,0-1 0,0 0 0,1 1 0,-1-1 0,1 1 0,0 0 0,-1-1 0,1 1 0,0 0 0,0 1 0,0-1 0,0 0 0,0 1 0,1-1 0,-1 1 0,1-1 0,0 1 0,-2 5 0,-1 1 0,1 0 0,0 0 0,0 0 0,1 0 0,0 0 0,0 13 0,1-16 0,2 0 0,-1 0 0,1 0 0,-1 0 0,2 0 0,-1 0 0,1-1 0,0 1 0,0 0 0,0-1 0,1 1 0,0-1 0,0 0 0,0 0 0,1 0 0,-1 0 0,1 0 0,0-1 0,1 0 0,-1 0 0,1 0 0,10 6 0,-8-6 0,0 0 0,1-1 0,-1 0 0,1 0 0,0-1 0,-1 0 0,1 0 0,0-1 0,0 0 0,1 0 0,-1-1 0,0 0 0,0 0 0,0-1 0,0 0 0,0-1 0,9-2 0,-5-1 0,0 1 0,-1-2 0,0 1 0,0-2 0,-1 1 0,1-1 0,-2-1 0,1 0 0,-1 0 0,0-1 0,-1 0 0,13-18 0,-16 20 0,0 0 0,0-1 0,-1 1 0,0-1 0,-1 0 0,0 0 0,0-1 0,0 1 0,-1-1 0,-1 1 0,1-1 0,-1 0 0,-1 0 0,0 1 0,0-1 0,0 0 0,-1 0 0,-1 1 0,-2-10 0,2 12 0,-1 1 0,0-1 0,0 1 0,0 0 0,-1 0 0,1 0 0,-1 1 0,0-1 0,-1 1 0,1 0 0,-1 0 0,0 0 0,0 1 0,0 0 0,0 0 0,0 0 0,-1 1 0,1-1 0,-1 1 0,0 0 0,0 1 0,-8-2 0,6 2 0,-1-1 0,0 1 0,0 0 0,1 1 0,-1 0 0,0 0 0,0 1 0,0 0 0,1 1 0,-1 0 0,1 0 0,-1 1 0,1 0 0,-13 7 0,11-2 0,0-1 0,1 2 0,0-1 0,0 1 0,1 0 0,0 1 0,1 0 0,0 0 0,1 1 0,0 0 0,0 0 0,-3 12 0,4-12 0,1 0 0,1 0 0,0 0 0,1 0 0,0 0 0,0 0 0,2 1 0,-1-1 0,1 1 0,1-1 0,0 1 0,1-1 0,2 12 0,-1-16 0,0-1 0,0 0 0,0 1 0,1-1 0,-1 0 0,2-1 0,-1 1 0,0-1 0,1 1 0,0-2 0,1 1 0,-1 0 0,1-1 0,-1 0 0,1 0 0,1-1 0,-1 0 0,0 0 0,1 0 0,0-1 0,-1 0 0,1 0 0,0-1 0,10 2 0,-9-2 0,0-1 0,0 1 0,0-1 0,0 0 0,0-1 0,0 0 0,0-1 0,0 1 0,0-1 0,-1-1 0,1 0 0,-1 0 0,0 0 0,1-1 0,-2 0 0,1 0 0,0-1 0,-1 0 0,0 0 0,0 0 0,6-8 0,-6 5 0,0 0 0,-1-1 0,-1 1 0,0-1 0,0 0 0,0-1 0,-1 1 0,0-1 0,1-9 0,-1-1 0,-1 1 0,-1-1 0,-1-27 0,0 46 0,0 0 0,0 0 0,0 1 0,0-1 0,0 0 0,0 0 0,0 0 0,0 1 0,0-1 0,0 0 0,-1 0 0,1 1 0,0-1 0,0 0 0,-1 0 0,1 1 0,-1-1 0,1 0 0,0 1 0,-2-2 0,-5 14 0,-5 30 0,10-31 0,0 1 0,1-1 0,0 1 0,1 0 0,1-1 0,1 15 0,-1-21 0,1 1 0,-1 0 0,1-1 0,0 0 0,0 1 0,1-1 0,-1 0 0,1 0 0,1 0 0,-1-1 0,0 1 0,1-1 0,0 0 0,8 7 0,1-2 0,-1 0 0,1-1 0,1 0 0,-1-1 0,1-1 0,0 0 0,1-1 0,-1 0 0,20 2 0,-27-5 0,0-1 0,0 0 0,0-1 0,1 1 0,-1-2 0,0 1 0,0-1 0,0 0 0,0 0 0,0-1 0,0 0 0,-1 0 0,1 0 0,0-1 0,-1 0 0,0-1 0,0 1 0,0-1 0,0 0 0,0-1 0,9-9 0,-8 4 0,1 0 0,-1-1 0,-1 0 0,0 0 0,-1 0 0,0-1 0,0 0 0,-1 0 0,3-22 0,-1 3 0,-3 0 0,1-52 0,-5 63 0,-1 26 0,-2 33 0,2-2 60,5 54 0,-2-77-246,2-1 1,-1 0-1,1 0 0,1 0 1,1 0-1,0-1 1,10 20-1,6 3-6640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24575,'0'9'0,"0"8"0,9 14 0,3 16 0,0 14 0,-3 6 0,-2 5 0,6-1 0,2-7 0,-2-6 0,-4-12-8191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24575,'0'-12'0,"0"0"0,1 0 0,0 0 0,0 1 0,2-1 0,-1 0 0,9-19 0,-9 26 0,1 0 0,0 0 0,0 1 0,0-1 0,1 1 0,-1 0 0,1 0 0,0 0 0,1 0 0,-1 1 0,0-1 0,1 1 0,0 0 0,0 1 0,0-1 0,0 1 0,0 0 0,10-2 0,0-1 0,0 2 0,0 0 0,0 1 0,1 0 0,-1 2 0,1-1 0,-1 2 0,1 0 0,-1 1 0,1 0 0,-1 2 0,0-1 0,16 8 0,-21-7 0,-1 0 0,1 1 0,-1 1 0,0-1 0,-1 1 0,0 1 0,0 0 0,0 0 0,0 0 0,-1 1 0,-1 0 0,1 1 0,-1-1 0,-1 1 0,1 0 0,-2 1 0,1-1 0,-1 1 0,-1 0 0,3 11 0,-4-12 0,-1-1 0,1 1 0,-2-1 0,1 1 0,-2-1 0,1 1 0,-1 0 0,0-1 0,-1 1 0,1-1 0,-2 0 0,1 0 0,-1 0 0,-1 0 0,1 0 0,-1 0 0,-1-1 0,1 0 0,-1 0 0,-1 0 0,1 0 0,-1-1 0,-10 8 0,1-1 0,0-1 0,-1-1 0,0 0 0,-1-1 0,0-1 0,-1-1 0,0 0 0,0-1 0,-26 5 0,11-8 0,23-7 0,10 2 0,0 1 0,0-1 0,1 0 0,-1 1 0,0-1 0,0 1 0,1-1 0,-1 1 0,0-1 0,0 1 0,1-1 0,-1 1 0,1 0 0,-1-1 0,0 1 0,1-1 0,-1 1 0,1 0 0,-1-1 0,1 1 0,-1 0 0,1 0 0,0-1 0,7-4 0,0 1 0,1 0 0,-1 0 0,1 1 0,0 0 0,0 1 0,0 0 0,9-1 0,80-5 0,-85 7 0,2 1 0,-1 0 0,0 1 0,1 1 0,-1 0 0,0 1 0,0 1 0,0 0 0,0 0 0,-1 2 0,1 0 0,-1 0 0,-1 1 0,0 1 0,0 0 0,0 1 0,-1 0 0,16 16 0,-15-12 0,-1 0 0,0 1 0,-1 0 0,0 1 0,-1 0 0,-1 1 0,0 0 0,-1 0 0,-1 0 0,-1 1 0,0 0 0,-1 0 0,-1 1 0,1 18 0,-3-31 0,0 0 0,-1 0 0,0 0 0,0 0 0,-1 0 0,1 0 0,-1-1 0,0 1 0,0 0 0,-1 0 0,0 0 0,1-1 0,-2 1 0,1-1 0,0 1 0,-1-1 0,0 0 0,0 0 0,0 0 0,0-1 0,-1 1 0,1-1 0,-1 0 0,0 1 0,0-2 0,0 1 0,-1 0 0,1-1 0,-1 0 0,1 0 0,-1 0 0,-5 1 0,-10 1 0,0 0 0,-1-1 0,1-1 0,-32-1 0,-83-11 0,129 10 0,0-1-124,0 1 0,1-1 0,-1 0 0,0-1 0,0 1 0,1-1-1,-1-1 1,1 1 0,0-1 0,-7-4 0,-9-11-6702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24575,'-12'-1'0,"0"2"0,1-1 0,-1 2 0,1-1 0,-15 5 0,21-4 0,-1 0 0,1 1 0,0-1 0,0 1 0,0 0 0,1 0 0,-1 1 0,1 0 0,-1-1 0,1 1 0,1 1 0,-7 7 0,1 2 0,0 1 0,1 0 0,1 0 0,1 1 0,0 0 0,0 0 0,2 1 0,0-1 0,-2 24 0,0 24 0,2 70 0,4-101 0,5 329 0,-5-348 0,0-1 0,1 0 0,1 1 0,0-1 0,7 21 0,-7-29 0,0-1 0,0 0 0,0 0 0,0 0 0,1 0 0,0 0 0,-1-1 0,1 1 0,1-1 0,-1 0 0,0 1 0,1-1 0,0-1 0,0 1 0,0-1 0,0 1 0,0-1 0,0 0 0,9 2 0,36 6-1365,1-6-5461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24575,'-9'0'0,"-3"5"0,0 6 0,7 10 0,5 11 0,1 0-8191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20 175 24575,'-1'0'0,"0"-1"0,0 1 0,0-1 0,0 1 0,0-1 0,0 1 0,0-1 0,1 0 0,-1 1 0,0-1 0,0 0 0,1 0 0,-1 0 0,0 0 0,1 0 0,-1 0 0,1 1 0,0-1 0,-1 0 0,1 0 0,0 0 0,-1-1 0,1 1 0,0 0 0,0-1 0,-4-29 0,5 27 0,0 0 0,0-1 0,0 1 0,0 0 0,1-1 0,0 1 0,0 0 0,0 0 0,0 1 0,1-1 0,-1 0 0,1 1 0,0-1 0,0 1 0,0 0 0,0 0 0,1 0 0,7-4 0,-1 0 0,-1 1 0,2 0 0,-1 1 0,0 1 0,1-1 0,14-2 0,-18 5 0,0 0 0,0 1 0,0 0 0,0 1 0,0 0 0,0 0 0,0 0 0,-1 1 0,1 0 0,0 0 0,0 1 0,0 0 0,-1 0 0,1 0 0,-1 1 0,1 0 0,-1 0 0,0 1 0,0 0 0,-1 0 0,1 0 0,-1 1 0,0 0 0,0 0 0,0 0 0,-1 0 0,0 1 0,0 0 0,4 7 0,1 4 0,0 1 0,-1-1 0,-2 1 0,0 1 0,0 0 0,-2-1 0,0 2 0,-1-1 0,0 29 0,-3-31 0,-1-1 0,0 1 0,-2-1 0,0 1 0,0-1 0,-2 0 0,0-1 0,-1 1 0,0-1 0,-1 0 0,-1 0 0,0-1 0,-11 13 0,11-16 0,-1 0 0,0 0 0,-1-2 0,0 1 0,0-1 0,-1 0 0,-1-1 0,1-1 0,-1 1 0,0-2 0,-1 0 0,0 0 0,0-1 0,0-1 0,-24 5 0,31-9 0,0 1 0,0-1 0,-1 0 0,1-1 0,0 1 0,0-1 0,0-1 0,-11-3 0,15 5 0,1 0 0,0 0 0,0-1 0,0 1 0,0-1 0,0 1 0,0-1 0,0 1 0,0-1 0,0 0 0,0 1 0,0-1 0,0 0 0,0 0 0,1 0 0,-1 0 0,0 0 0,0 0 0,1 0 0,-1 0 0,1 0 0,-1 0 0,1 0 0,-1 0 0,1 0 0,0 0 0,-1 0 0,1-1 0,0 1 0,0 0 0,0 0 0,0 0 0,0-1 0,0 1 0,0 0 0,1 0 0,-1 0 0,0 0 0,1 0 0,-1-1 0,0 1 0,1 0 0,0 0 0,-1 0 0,1 0 0,0 0 0,-1 0 0,1 0 0,0 1 0,0-1 0,1-1 0,3-3 0,-1 1 0,1 0 0,1 0 0,-1 0 0,1 1 0,-1 0 0,1 0 0,0 0 0,0 1 0,0-1 0,0 1 0,1 1 0,-1 0 0,1-1 0,-1 2 0,1-1 0,6 1 0,-1 0 0,0 0 0,0 1 0,0 0 0,0 1 0,0 1 0,0 0 0,-1 0 0,15 7 0,-8-1-227,0 2-1,-1 0 1,-1 1-1,0 1 1,27 27-1,-17-11-6598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24575,'0'9'0,"0"8"0,-5 10 0,-1 9 0,0 9 0,2 5 0,0-6-8191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24575,'1'-1'0,"-1"0"0,0 1 0,0-1 0,0 1 0,1-1 0,-1 1 0,0-1 0,1 1 0,-1-1 0,0 1 0,1-1 0,-1 1 0,1-1 0,-1 1 0,1-1 0,-1 1 0,1 0 0,-1-1 0,1 1 0,-1 0 0,1 0 0,-1-1 0,1 1 0,0 0 0,-1 0 0,2-1 0,19-3 0,-17 3 0,41-5 0,1 1 0,0 2 0,0 3 0,56 5 0,-97-4 0,-1 0 0,1 0 0,0 0 0,0 0 0,-1 1 0,1 0 0,-1 0 0,1 0 0,-1 1 0,0-1 0,0 1 0,0 0 0,0 0 0,-1 1 0,1-1 0,-1 1 0,0-1 0,1 1 0,-2 0 0,1 0 0,-1 1 0,1-1 0,-1 1 0,0-1 0,-1 1 0,1-1 0,-1 1 0,0 0 0,0 0 0,0 0 0,-1 0 0,0 0 0,0-1 0,0 1 0,0 0 0,-1 0 0,0 0 0,0 0 0,0 0 0,0-1 0,-1 1 0,-4 7 0,-1 1 0,-2-1 0,0-1 0,0 0 0,-1 0 0,0-1 0,0 0 0,-1 0 0,-1-1 0,0-1 0,0 0 0,0-1 0,-1 0 0,0-1 0,-1 0 0,1-1 0,-1-1 0,0 0 0,-28 4 0,26-7 0,18-5 0,26-5 0,-11 6 0,-1 1 0,1 0 0,-1 1 0,1 1 0,0 1 0,26 4 0,-35-4 0,-1 1 0,0 0 0,0 0 0,0 0 0,0 1 0,0 0 0,0 0 0,-1 1 0,0 0 0,0 0 0,0 0 0,0 1 0,0 0 0,-1 0 0,0 1 0,0-1 0,5 8 0,-2 3 0,0-1 0,-1 1 0,-1 0 0,0 1 0,-1-1 0,-1 1 0,3 28 0,-5-32 0,-1-1 0,-1 1 0,0 0 0,0-1 0,-1 1 0,-1 0 0,0-1 0,-1 1 0,-1-1 0,1 0 0,-7 13 0,6-19 0,0-1 0,0 1 0,0-1 0,-1 0 0,1 0 0,-1 0 0,0-1 0,-1 0 0,1 0 0,-1 0 0,0-1 0,0 1 0,0-1 0,0-1 0,0 1 0,-1-1 0,1 0 0,-1-1 0,-11 2 0,-2-1 0,-1 0 0,1-1 0,-1-1 0,1-1 0,-26-5 0,37 5-195,0-1 0,-1 0 0,1 0 0,0-1 0,1-1 0,-12-5 0,-6-8-6631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2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24575,'0'-2'0,"0"1"0,1-1 0,-1 1 0,0-1 0,1 1 0,0-1 0,-1 1 0,1-1 0,0 1 0,0-1 0,0 1 0,0 0 0,0-1 0,0 1 0,0 0 0,0 0 0,0 0 0,1 0 0,-1 0 0,0 0 0,1 0 0,-1 0 0,1 1 0,-1-1 0,1 0 0,-1 1 0,1 0 0,0-1 0,3 1 0,1-2 0,1 1 0,1 0 0,-1 1 0,0 0 0,13 1 0,-7 2 0,0 0 0,-1 1 0,1 0 0,-1 1 0,0 0 0,0 1 0,-1 0 0,0 1 0,0 1 0,0 0 0,-1 0 0,0 1 0,-1 0 0,16 19 0,-1 2 0,-2 1 0,-1 2 0,31 65 0,-22-34 0,-4 2 0,-2 1 0,-3 1 0,14 83 0,-27-104 0,-2 0 0,-3 0 0,-1 1 0,-2-1 0,-2 1 0,-3-1 0,-12 60 0,8-76 0,-1 0 0,-2-1 0,0-1 0,-2 1 0,-25 38 0,5-19 0,-1-1 0,-42 44 0,69-84-273,0 0 0,0 0 0,-1-1 0,-10 7 0,5-6-6553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24575,'1'30'0,"-2"1"0,-2 0 0,0-1 0,-14 54 0,14-73 0,-1 0 0,-1 0 0,0 0 0,0 0 0,-1-1 0,0 0 0,-1 0 0,0-1 0,-1 0 0,1 0 0,-2 0 0,1-1 0,-1-1 0,-1 1 0,-13 7 0,15-10 0,0 0 0,-1-1 0,1-1 0,-1 1 0,0-1 0,0-1 0,0 1 0,0-1 0,0-1 0,-17 1 0,21-2 0,1-1 0,-1 1 0,0-1 0,0 0 0,1 0 0,-1 0 0,1-1 0,-1 0 0,1 0 0,0 0 0,-1 0 0,1-1 0,0 1 0,0-1 0,1 0 0,-1-1 0,1 1 0,-1 0 0,1-1 0,0 0 0,1 0 0,-5-6 0,3 2 0,0 1 0,1 0 0,0-1 0,0 0 0,1 0 0,0 0 0,0 0 0,-1-15 0,3 19 0,0 1 0,0-1 0,0 1 0,1-1 0,-1 1 0,1 0 0,0-1 0,0 1 0,0 0 0,0-1 0,0 1 0,1 0 0,0 0 0,-1 0 0,1 0 0,0 1 0,1-1 0,-1 0 0,0 1 0,1-1 0,-1 1 0,1 0 0,5-4 0,-3 3 0,0 1 0,0-1 0,0 1 0,0 0 0,0 0 0,1 0 0,-1 1 0,0 0 0,1 0 0,-1 0 0,1 1 0,-1 0 0,1 0 0,-1 0 0,1 1 0,-1-1 0,1 1 0,-1 1 0,1-1 0,-1 1 0,0 0 0,0 0 0,0 0 0,5 4 0,-1 0 0,-1 0 0,0 1 0,0 1 0,-1-1 0,0 1 0,0 0 0,0 1 0,-1-1 0,-1 1 0,1 1 0,7 18 0,27 84-1365,-22-58-5461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24575,'14'0'0,"0"0"0,0 1 0,1 0 0,-1 2 0,27 7 0,-33-7 0,0 1 0,1 0 0,-2 1 0,1-1 0,0 2 0,-1-1 0,0 1 0,0 0 0,-1 0 0,10 12 0,1 5 0,-1 1 0,0 0 0,-2 1 0,-1 1 0,-1 0 0,-1 1 0,-2 0 0,0 1 0,7 42 0,-6-2 0,-2 1 0,-3 127 0,-6-148 30,-3-1 0,-1-1 0,-14 58 0,12-79-216,-1 0 1,0 0-1,-2-1 0,-1 0 1,-1-1-1,-1 0 1,-22 28-1,7-15-6640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24575,'5'112'0,"19"112"0,-11-121 0,1 72 0,-17-339 0,4-331 0,0 483 0,-2 4 0,2-1 0,-1 0 0,1 1 0,0-1 0,1 1 0,5-15 0,-7 23 0,0-1 0,0 0 0,1 1 0,-1-1 0,0 1 0,1-1 0,-1 0 0,1 1 0,-1-1 0,0 1 0,1-1 0,0 1 0,-1-1 0,1 1 0,-1 0 0,1-1 0,-1 1 0,1 0 0,0-1 0,-1 1 0,1 0 0,0 0 0,-1-1 0,1 1 0,0 0 0,0 0 0,-1 0 0,1 0 0,0 0 0,-1 0 0,1 0 0,0 0 0,-1 0 0,1 0 0,0 1 0,0-1 0,-1 0 0,1 0 0,-1 1 0,1-1 0,0 0 0,-1 1 0,1-1 0,-1 1 0,1-1 0,-1 1 0,1-1 0,-1 1 0,1-1 0,-1 1 0,1 0 0,24 32 0,-2 11 0,-1 2 0,19 61 0,19 42 0,-48-126 0,0 1 0,2-1 0,0-1 0,1-1 0,24 26 0,-33-41 0,0 0 0,0 0 0,1-1 0,0 0 0,0 0 0,0 0 0,0-1 0,1 0 0,0-1 0,-1 0 0,1 0 0,1 0 0,-1-1 0,0-1 0,1 1 0,-1-1 0,0 0 0,1-1 0,-1 0 0,11-2 0,-14 1 0,1 0 0,-1-1 0,0 0 0,1 0 0,-1-1 0,0 1 0,0-1 0,-1 0 0,1 0 0,0-1 0,-1 1 0,0-1 0,0 0 0,0 0 0,-1 0 0,1-1 0,-1 0 0,4-7 0,0 0 0,-1 0 0,0-1 0,-1 0 0,0 0 0,-1 0 0,3-19 0,0-20 0,-3 0 0,-2 0 0,-2 0 0,-11-78 0,8 106-273,-2 0 0,-1 1 0,-1-1 0,-12-28 0,3 15-6553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271 571 24575,'-4'-1'0,"0"0"0,0 0 0,0 0 0,0 0 0,0-1 0,1 0 0,-1 0 0,0 0 0,-3-3 0,-20-9 0,24 13 0,0 0 0,-1 0 0,1 0 0,-1 1 0,1-1 0,-1 1 0,1 0 0,-1 0 0,1 0 0,-1 0 0,1 1 0,-1-1 0,1 1 0,0 0 0,-1 0 0,1 0 0,0 1 0,-4 1 0,2 0 0,1 1 0,0-1 0,0 0 0,0 1 0,1 0 0,0 0 0,-1 0 0,1 1 0,0-1 0,1 1 0,-3 4 0,-2 9 0,0 0 0,2 0 0,0 0 0,1 0 0,-3 34 0,5-40 0,1 0 0,1 1 0,0-1 0,0 0 0,1 1 0,4 18 0,-3-27 0,-1 1 0,1-1 0,0 0 0,0 0 0,0 0 0,1 0 0,0 0 0,-1-1 0,1 1 0,0-1 0,1 1 0,-1-1 0,1 0 0,-1 0 0,1-1 0,0 1 0,0-1 0,0 0 0,0 0 0,8 2 0,-7-2 0,0 0 0,1 0 0,-1-1 0,1 0 0,0 0 0,-1 0 0,1-1 0,-1 0 0,1 0 0,0 0 0,-1-1 0,1 1 0,0-2 0,-1 1 0,1 0 0,-1-1 0,0 0 0,0-1 0,1 1 0,-1-1 0,-1 0 0,1 0 0,0 0 0,-1-1 0,0 1 0,6-7 0,-2 0 0,0 0 0,-1 0 0,0-1 0,0 0 0,-1 0 0,-1 0 0,0-1 0,-1 0 0,0 0 0,5-24 0,-7 21 0,0-1 0,-1 1 0,0-1 0,-1 1 0,-1-1 0,-1 1 0,0-1 0,-1 1 0,0 0 0,-2 0 0,1 0 0,-2 0 0,-8-15 0,4 12 0,-1 1 0,0 0 0,-1 0 0,-1 1 0,-1 1 0,0 1 0,-1-1 0,0 2 0,-29-19 0,27 21 0,1 0 0,0-1 0,1-1 0,0-1 0,1 0 0,-21-29 0,32 39 0,0 0 0,0-1 0,1 1 0,0-1 0,0 1 0,0-1 0,0 0 0,1 0 0,0 0 0,0 0 0,0 0 0,0 0 0,1 0 0,0 0 0,0 0 0,0 0 0,1 0 0,0 0 0,0 0 0,0 0 0,0 0 0,1 0 0,0 1 0,0-1 0,0 0 0,1 1 0,-1 0 0,1-1 0,0 1 0,0 0 0,6-5 0,-2 2 0,0 2 0,1-1 0,0 1 0,-1 0 0,2 0 0,-1 1 0,0 1 0,1-1 0,0 1 0,0 0 0,0 1 0,0 0 0,0 1 0,15-1 0,5 0 0,-1 2 0,1 1 0,38 7 0,-1 4-1365,-10 0-5461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52 24575,'-4'2'0,"1"1"0,-1 0 0,1 0 0,0 0 0,0 0 0,1 0 0,-1 1 0,0-1 0,1 1 0,0 0 0,0 0 0,0 0 0,1 0 0,-1 0 0,1 0 0,0 0 0,-1 6 0,-1 9 0,0-1 0,0 32 0,3-38 0,0 1 0,1-1 0,1 1 0,0-1 0,1 0 0,0 1 0,0-1 0,2-1 0,-1 1 0,2-1 0,-1 1 0,2-1 0,8 12 0,-10-17 0,0 0 0,1 0 0,-1-1 0,1 1 0,0-1 0,1 0 0,0-1 0,-1 1 0,1-1 0,0-1 0,1 1 0,-1-1 0,1-1 0,0 1 0,-1-1 0,1-1 0,0 1 0,0-1 0,0-1 0,0 0 0,0 0 0,8-1 0,-5 0 0,1-1 0,-1-1 0,0 0 0,-1 0 0,1-1 0,-1 0 0,1-1 0,-1 0 0,0-1 0,-1 0 0,0 0 0,0-1 0,0 0 0,0-1 0,-1 0 0,-1 0 0,1-1 0,11-17 0,-15 18 0,1 0 0,-1 0 0,0 0 0,-1-1 0,0 1 0,0-1 0,-1 0 0,0 0 0,-1 0 0,0 0 0,0 0 0,-1 0 0,0 0 0,-1 0 0,1 0 0,-2 0 0,1 0 0,-2 0 0,1 1 0,-1-1 0,0 0 0,-1 1 0,-8-15 0,6 14 10,0-1 0,0 1 0,-1 1 0,-1-1 0,1 1 0,-2 0 0,1 1 0,-1 0 0,0 0 0,0 1 0,-12-6 0,15 10-81,0-1 1,0 1-1,0 0 0,0 0 0,0 1 1,-1 0-1,1 0 0,0 0 1,-1 1-1,1 0 0,-1 0 0,1 1 1,-1 0-1,1 0 0,0 0 1,0 1-1,0 0 0,0 0 0,0 1 1,-8 3-1,-22 18-6755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73 24575,'80'0'0,"-18"2"0,0-3 0,-1-2 0,67-13 0,-85 3 0,-41 12 0,-1 1 0,1 0 0,-1-1 0,1 0 0,-1 1 0,0-1 0,1 0 0,-1 1 0,0-1 0,1 0 0,-1 0 0,0 0 0,0 0 0,0 0 0,0 0 0,0-1 0,0 1 0,0 0 0,0 0 0,-1-1 0,1 1 0,0-1 0,-1 1 0,1-1 0,0-1 0,-2 2 0,1 0 0,0 0 0,-1 1 0,0-1 0,1 0 0,-1 0 0,1 1 0,-1-1 0,0 0 0,1 1 0,-1-1 0,0 0 0,0 1 0,0-1 0,1 1 0,-1 0 0,0-1 0,0 1 0,0-1 0,0 1 0,0 0 0,0 0 0,0 0 0,0 0 0,0 0 0,1 0 0,-1 0 0,0 0 0,-1 0 0,-30 3 0,26-1 0,1 0 0,-1 1 0,1 0 0,0 0 0,0 0 0,0 0 0,0 1 0,0-1 0,1 1 0,0 1 0,0-1 0,0 1 0,0-1 0,1 1 0,-1 0 0,1 0 0,0 1 0,1-1 0,0 0 0,-1 1 0,-1 8 0,-2 10 0,0 0 0,2 0 0,-3 44 0,5 230 0,1-30 0,-2-211 0,-3 1 0,-22 93 0,15-103 0,-20 50 0,24-78 0,0 0 0,-1 0 0,-1-1 0,-26 34 0,33-48 0,-1 0 0,1-1 0,-1 1 0,0-1 0,-1 0 0,1 0 0,-1-1 0,1 1 0,-1-1 0,0-1 0,0 1 0,0-1 0,-1 0 0,-11 2 0,14-3 0,0-1 0,0 0 0,0 0 0,1 0 0,-1-1 0,0 1 0,0-1 0,0 0 0,1 0 0,-1 0 0,1 0 0,-1-1 0,1 1 0,-1-1 0,1 0 0,0 0 0,0-1 0,0 1 0,0 0 0,0-1 0,0 0 0,1 0 0,-1 0 0,1 0 0,0 0 0,-4-7 0,-1-7-151,0 0-1,2-1 0,0 0 0,1 0 1,1-1-1,0 1 0,1-1 1,2-33-1,0 10-6674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24575,'-10'1'0,"0"0"0,0 0 0,1 1 0,-1 0 0,1 1 0,0 0 0,-15 6 0,18-6 0,-1 1 0,1-1 0,0 1 0,0 0 0,0 0 0,1 1 0,0-1 0,-1 1 0,2 1 0,-9 10 0,7-5 0,1 0 0,0 0 0,1 0 0,1 1 0,0 0 0,0-1 0,1 1 0,-1 22 0,3 4 0,5 55 0,5-24 0,3 1 0,41 125 0,-16-69 0,-32-103 0,0 1 0,2 27 0,-7-44 0,-1 0 0,0-1 0,0 1 0,0 0 0,-1-1 0,0 1 0,0-1 0,-1 1 0,1-1 0,-1 1 0,-1-1 0,-5 11 0,5-14 0,0 1 0,0-1 0,0 0 0,-1 0 0,1-1 0,-1 1 0,0 0 0,0-1 0,0 0 0,0 0 0,0 0 0,0-1 0,-1 0 0,1 1 0,0-1 0,-9 0 0,-5 1 0,0 0 0,-33-3 0,38 0-170,0 0-1,0-1 0,0-1 1,0 0-1,1-1 0,-1 0 1,-12-7-1,-18-14-6655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24575,'0'-9'0,"9"-4"0,12 1 0,12 3 0,10 2 0,6-2 0,9 1 0,13 1 0,8 3 0,9 1 0,3 1 0,-14 2-8191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24575,'-12'0'0,"0"1"0,-1 0 0,1 0 0,0 1 0,0 1 0,0 0 0,0 1 0,1 0 0,0 1 0,-1 0 0,1 0 0,1 1 0,-1 1 0,1 0 0,1 0 0,-1 1 0,-12 13 0,14-12 0,0 0 0,0 0 0,1 0 0,0 1 0,1 0 0,0 1 0,1-1 0,0 1 0,0 0 0,1 0 0,1 1 0,0-1 0,-3 20 0,6-21 0,-1 1 0,2 0 0,-1-1 0,1 1 0,1 0 0,0-1 0,0 0 0,1 1 0,0-1 0,1 0 0,1 0 0,-1-1 0,1 1 0,1-1 0,8 11 0,1-2-105,1-1 0,1-1 0,1 0 0,0-1 0,0-1 0,2-1 0,0-1 0,0 0 0,1-2 0,0 0 0,1-1 0,40 10 0,-12-7-6721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24575,'0'-9'0,"5"6"0,15 18 0,4 14 0,12 4 0,-1 4 0,0-3 0,-8 5 0,2 7 0,-5-1 0,-6-8-8191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24575,'-9'0'0,"-17"9"0,-9 13 0,-7 11 0,-6 9 0,-4 3 0,7 2 0,2 3 0,8 6 0,1-6 0,7-7 0,11-11 0,14-11 0,17-9 0,4-6-8191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24575,'7'1'0,"-1"0"0,1 1 0,0 0 0,0 0 0,-1 1 0,1-1 0,-1 2 0,0-1 0,0 1 0,10 8 0,3 0 0,7 6 0,0 1 0,-1 1 0,-1 2 0,-2 0 0,0 1 0,-1 2 0,-1 0 0,-2 1 0,0 0 0,-2 2 0,-1 0 0,-1 1 0,-1 0 0,-2 1 0,-1 0 0,-2 1 0,0 0 0,5 57 0,-11-70 0,-1 0 0,-1 1 0,-1-1 0,0 0 0,-1 0 0,-1 0 0,-1 0 0,-9 27 0,8-32 0,0-1 0,-1 0 0,-1 0 0,0 0 0,-1-1 0,0 0 0,-1-1 0,0 0 0,0 0 0,-1-1 0,-19 14 0,3-5-1365,11-9-5461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 24575,'0'5'0,"-1"1"0,0-1 0,0 0 0,-1 1 0,1-1 0,-1 0 0,0 0 0,0 0 0,-1 0 0,0 0 0,0-1 0,0 1 0,0-1 0,-4 5 0,-9 8 0,-36 29 0,40-35 0,-82 61 0,-2-3 0,-138 72 0,220-133 0,10-7 0,1 0 0,0 1 0,-1-1 0,1 1 0,0 0 0,0 0 0,0 0 0,0 1 0,1-1 0,-1 1 0,1-1 0,-1 1 0,1 0 0,-3 3 0,5-5 0,0 0 0,0-1 0,1 1 0,-1-1 0,0 1 0,0 0 0,0-1 0,0 1 0,0-1 0,1 1 0,-1-1 0,0 1 0,0 0 0,1-1 0,-1 1 0,0-1 0,1 0 0,-1 1 0,1-1 0,-1 1 0,1-1 0,-1 1 0,0-1 0,1 0 0,0 1 0,-1-1 0,2 0 0,17 9 0,-15-7 0,84 33 0,-2 4 0,91 57 0,-108-59-1365,-40-24-5461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24575,'1'35'0,"-2"0"0,-1-1 0,-1 1 0,-2-1 0,-2 0 0,-19 60 0,-60 111 0,84-202 0,1 0 0,-1 1 0,1-1 0,0 0 0,0 0 0,0 1 0,0-1 0,1 0 0,-1 1 0,1 4 0,0-7 0,1 1 0,-1-1 0,1 0 0,-1 0 0,1 1 0,-1-1 0,1 0 0,0 0 0,0 0 0,0 0 0,0 0 0,-1 0 0,1 0 0,1 0 0,-1 0 0,0 0 0,0 0 0,0-1 0,0 1 0,0 0 0,1-1 0,-1 1 0,0-1 0,1 0 0,-1 1 0,0-1 0,1 0 0,1 0 0,26 5 0,49 2 0,-49-5 0,-1 0 0,32 8 0,-42-5 0,33 15 0,8 3 0,-38-20-1365,-9-6-5461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24575,'0'-9'0,"0"6"0,0 8 0,0 13 0,0 7 0,0 14 0,0 13 0,-4 13 0,-2 3 0,0 5 0,1 3 0,2-6 0,1-6 0,1-10 0,0-4 0,1-11-8191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 24575,'-8'1'0,"1"0"0,-1 0 0,0 1 0,1 0 0,0 0 0,-1 1 0,1 0 0,0 0 0,0 0 0,1 1 0,-1 0 0,1 1 0,0 0 0,0 0 0,0 0 0,-5 6 0,-3 4 0,1 0 0,1 1 0,1 1 0,0 0 0,-8 18 0,11-20 0,1 1 0,1-1 0,0 1 0,1 1 0,1-1 0,-2 19 0,5-30 0,1-1 0,-1 1 0,1 0 0,0-1 0,0 1 0,1-1 0,-1 1 0,1-1 0,0 1 0,0-1 0,0 0 0,1 1 0,0-1 0,0 0 0,0 0 0,0 0 0,0 0 0,1 0 0,0-1 0,0 1 0,0-1 0,0 0 0,0 1 0,1-1 0,-1-1 0,1 1 0,5 2 0,3 0 0,0 0 0,0-1 0,1-1 0,-1 0 0,1 0 0,0-2 0,0 1 0,19-2 0,-21 0 0,-1 0 0,1-1 0,0-1 0,-1 0 0,1 0 0,-1-1 0,0 0 0,0-1 0,0 0 0,15-8 0,-17 6 0,-1-1 0,1 1 0,-1-1 0,0-1 0,-1 1 0,1-1 0,-2 0 0,1-1 0,-1 1 0,0-1 0,-1 0 0,0-1 0,0 1 0,-1 0 0,-1-1 0,1 0 0,-1 0 0,-1 0 0,0 0 0,-1 0 0,1 0 0,-3-10 0,2 11 0,-1 0 0,0-1 0,-1 2 0,0-1 0,-1 0 0,0 0 0,0 1 0,0-1 0,-1 1 0,-1 0 0,1 0 0,-1 1 0,-1-1 0,1 1 0,-1 0 0,-1 0 0,1 1 0,-1 0 0,0 0 0,0 1 0,-1 0 0,0 0 0,0 0 0,-11-3 0,7 3-114,-1 2 1,1 0-1,-1 0 0,0 1 0,1 1 1,-1 0-1,0 1 0,0 0 0,0 1 1,0 1-1,-16 3 0,-13 7-6712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24575,'9'0'0,"3"9"0,4 13 0,0 6 0,-4 9 0,-3 6 0,-4 6 0,-2 8 0,-11-6 0,-4-2 0,0-10-8191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24575,'1'7'0,"0"0"0,1 1 0,0-1 0,0 0 0,1 0 0,0 0 0,0 0 0,1-1 0,0 1 0,0-1 0,0 0 0,1 0 0,6 7 0,5 7 0,148 223 0,-143-205 0,-1 0 0,-2 2 0,-2 0 0,19 74 0,-31-101 0,-2 0 0,0 0 0,-1 0 0,0 0 0,-1 0 0,0 1 0,-1-1 0,0 0 0,-1 0 0,-6 19 0,6-26 0,-1 0 0,1 0 0,-1 0 0,0 0 0,-1-1 0,1 1 0,-1-1 0,0 0 0,-1 0 0,1-1 0,-1 1 0,0-1 0,0 0 0,0 0 0,-1 0 0,0-1 0,1 0 0,-1 0 0,0-1 0,0 1 0,-1-1 0,-10 2 0,11-3 0,1 1 0,-1-2 0,0 1 0,1-1 0,-1 0 0,0 0 0,1 0 0,-1-1 0,0 0 0,1 0 0,-1 0 0,1-1 0,-1 0 0,1 0 0,0 0 0,-1-1 0,-5-4 0,5 3 0,0-1 0,0-1 0,1 1 0,0-1 0,0 0 0,0 0 0,0-1 0,1 1 0,0-1 0,0 0 0,-3-12 0,2 7 0,1 0 0,1-1 0,0 0 0,0 0 0,2 0 0,-1 0 0,2 0 0,0 0 0,0 0 0,1 0 0,1 0 0,0 0 0,1 0 0,0 1 0,6-14 0,1 6 0,1 0 0,0 1 0,2 1 0,26-31 0,67-57 0,-60 63 0,-21 16 3,-2 0 0,-1-2 0,30-49 0,-7 8-1380,-30 48-5449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24575,'0'14'0,"0"9"0,0 10 0,0 3 0,0 6 0,0 4 0,0 0 0,0 0 0,0-3 0,0 6 0,9-7 0,3 0 0,4-7 0,-1-11-8191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90 24575,'-3'0'0,"0"1"0,-1-1 0,1 1 0,0 0 0,0 0 0,-1 0 0,1 1 0,0-1 0,0 1 0,0-1 0,1 1 0,-1 0 0,0 0 0,1 0 0,-1 1 0,1-1 0,0 1 0,0-1 0,0 1 0,0 0 0,0 0 0,0 0 0,1 0 0,-1 0 0,1 0 0,0 0 0,0 0 0,0 0 0,0 5 0,-1-1 0,1 0 0,-1 1 0,1-1 0,1 0 0,0 0 0,0 1 0,0-1 0,1 0 0,0 1 0,0-1 0,1 0 0,5 13 0,-3-13 0,0-1 0,0 0 0,1 0 0,0 0 0,0-1 0,1 0 0,-1 0 0,1 0 0,0 0 0,1-1 0,-1 0 0,1-1 0,0 1 0,0-1 0,0-1 0,0 1 0,8 1 0,0 0 0,0-1 0,0-1 0,1 0 0,-1-1 0,0 0 0,1-1 0,23-4 0,-34 3 0,0 0 0,-1 0 0,1 0 0,0-1 0,-1 0 0,1 0 0,-1 0 0,1 0 0,-1-1 0,0 0 0,0 0 0,0 0 0,-1 0 0,1-1 0,-1 1 0,1-1 0,-1 0 0,0 0 0,-1 0 0,1 0 0,-1 0 0,0-1 0,0 1 0,0-1 0,0 0 0,-1 0 0,0 1 0,0-1 0,0 0 0,-1 0 0,0-9 0,1 4 0,-2-1 0,1 1 0,-2-1 0,1 1 0,-1-1 0,-1 1 0,0 0 0,0 0 0,-1 0 0,-1 0 0,1 1 0,-2 0 0,1 0 0,-7-9 0,4 11 0,1-1 0,-1 1 0,-1 0 0,1 1 0,-1 0 0,0 0 0,0 1 0,-1 0 0,0 1 0,0 0 0,0 0 0,0 1 0,0 1 0,-1-1 0,1 2 0,-1-1 0,-12 1 0,19 2 0,0-1 0,1 0 0,-1 1 0,1 0 0,-1 0 0,0 0 0,1 0 0,0 1 0,-1-1 0,1 1 0,0 0 0,0 0 0,0 0 0,0 0 0,0 1 0,0-1 0,1 1 0,-1-1 0,1 1 0,0 0 0,0 0 0,0 0 0,0 1 0,0-1 0,1 0 0,-1 1 0,0 4 0,-2 5 0,0 0 0,2 0 0,-1 0 0,2 0 0,0 1 0,0 14 0,1-24-47,0 0 0,0 1 0,1-1 0,-1 0 0,1 0 0,0 0 0,0 0 0,0 0 0,0 0-1,1 0 1,0 0 0,0 0 0,0-1 0,0 1 0,0-1 0,1 1 0,-1-1 0,1 0 0,0 0 0,0 0 0,0 0 0,1-1-1,-1 1 1,1-1 0,-1 0 0,1 0 0,0 0 0,4 1 0,34 11-6779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24575,'0'-5'0,"0"4"0,0 19 0,0 17 0,0 6 0,0 6 0,0 4 0,9-7 0,3-1 0,14-9 0,2 0 0,5-6 0,-2-8-8191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24575,'-10'0'0,"-2"4"0,1 12 0,1 7 0,-6 8 0,0 14 0,2 8 0,3 3 0,5-1 0,2-3 0,2 0 0,6-9 0,3-12-8191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24575,'-20'42'0,"3"-5"0,-2 0 0,-2-2 0,0 0 0,-40 47 0,59-79 0,-54 53 0,52-52 0,0 0 0,0-1 0,0 0 0,-1 0 0,1 0 0,-1 0 0,0-1 0,0 0 0,0 0 0,0 0 0,-8 1 0,41-21 0,-13 11 0,0 1 0,0 1 0,1 0 0,-1 1 0,1 0 0,0 2 0,0 0 0,0 0 0,20 2 0,-26 0 0,0 1 0,0 1 0,-1-1 0,1 2 0,0-1 0,-1 1 0,0 1 0,0 0 0,0 0 0,0 1 0,0 0 0,-1 0 0,0 1 0,0 0 0,-1 1 0,8 7 0,6 12-43,-2 0-1,-1 2 1,25 49-1,-19-33-1147,-5-10-5635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 24575,'-5'0'0,"1"0"0,-1 0 0,0 0 0,1 1 0,-1 0 0,1-1 0,-1 2 0,1-1 0,0 1 0,-8 3 0,9-3 0,0 1 0,0-1 0,1 1 0,-1-1 0,1 1 0,-1 0 0,1 0 0,0 0 0,0 0 0,0 0 0,1 1 0,-1-1 0,-1 8 0,1-5 0,0 1 0,0-1 0,0 1 0,1-1 0,0 1 0,1 0 0,0 0 0,0-1 0,0 1 0,1 0 0,0-1 0,0 1 0,0 0 0,1-1 0,0 1 0,4 7 0,-2-7 0,1 1 0,-1-1 0,1 0 0,1 0 0,0-1 0,0 1 0,0-1 0,0-1 0,1 1 0,0-1 0,0 0 0,12 6 0,-4-4 0,0-1 0,0 0 0,1-1 0,0 0 0,0-1 0,0-1 0,0-1 0,29 1 0,-36-3 0,0 0 0,-1-1 0,1 0 0,0-1 0,-1 0 0,0 0 0,1-1 0,8-3 0,-13 3 0,1 1 0,-1-1 0,0 0 0,0 0 0,0 0 0,0 0 0,0-1 0,-1 0 0,1 1 0,-1-1 0,0-1 0,0 1 0,-1 0 0,4-8 0,-3 5 0,0 0 0,0-1 0,-1 1 0,0-1 0,-1 1 0,0-1 0,0 0 0,0 0 0,-1 0 0,0 1 0,-1-1 0,0 0 0,0 0 0,0 1 0,-1-1 0,-3-8 0,2 10 0,1 1 0,-2-1 0,1 0 0,0 1 0,-1 0 0,0 0 0,0 0 0,-1 0 0,1 1 0,-1-1 0,0 1 0,0 1 0,-1-1 0,1 1 0,-1-1 0,0 1 0,0 1 0,0-1 0,0 1 0,-7-1 0,-3-1 0,-1 1 0,1 0 0,-1 2 0,0 0 0,0 0 0,1 2 0,-1 0 0,0 1 0,-31 8 0,43-8 0,1 0 0,-1 0 0,1 0 0,0 0 0,0 1 0,0 0 0,0 0 0,0 0 0,0 0 0,1 1 0,0-1 0,0 1 0,0 0 0,0 0 0,0 0 0,1 0 0,-1 0 0,1 1 0,0-1 0,1 1 0,-1-1 0,1 1 0,0 0 0,0 0 0,0-1 0,1 8 0,-1-5 0,1-1 0,0 0 0,0 1 0,1-1 0,0 0 0,0 0 0,0 0 0,1 0 0,0 0 0,0 0 0,1 0 0,-1-1 0,1 1 0,0-1 0,1 1 0,-1-1 0,1 0 0,0-1 0,9 9 0,-5-8-170,1 1-1,-1-2 0,1 1 1,0-1-1,0 0 0,0-1 1,18 4-1,16 0-6655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24575,'0'-10'0,"0"3"0,0 15 0,0 21 0,9 18 0,3 7 0,9-7 0,0-11-8191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24575,'0'9'0,"0"8"0,0 10 0,0 1-8191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24575,'2'0'0,"0"1"0,-1-1 0,1 0 0,-1 1 0,1-1 0,-1 1 0,1 0 0,-1-1 0,1 1 0,-1 0 0,0 0 0,1 0 0,-1 0 0,0 0 0,0 0 0,0 0 0,1 1 0,-1-1 0,-1 0 0,1 0 0,0 1 0,0-1 0,0 1 0,-1-1 0,1 1 0,-1-1 0,1 1 0,-1-1 0,1 1 0,-1 2 0,2 7 0,-1-1 0,0 0 0,-1 16 0,-3 41 0,1-42 0,0 0 0,2 0 0,5 43 0,-4-64 0,0 0 0,0 0 0,0 0 0,1 0 0,-1-1 0,1 1 0,0 0 0,0-1 0,0 1 0,1-1 0,-1 0 0,1 1 0,-1-1 0,1 0 0,0-1 0,5 4 0,-3-2 0,0-2 0,1 1 0,-1 0 0,1-1 0,-1 0 0,1 0 0,0-1 0,0 0 0,0 0 0,7 1 0,0-2 0,1 0 0,-1-1 0,0 0 0,0-1 0,0-1 0,0 0 0,0 0 0,0-1 0,17-9 0,-24 10 7,0-1-1,0 0 0,0-1 0,-1 1 1,0-1-1,0 0 0,0 0 1,0 0-1,-1-1 0,0 0 1,0 0-1,0 0 0,-1 0 0,0-1 1,0 1-1,-1-1 0,1 0 1,0-7-1,2-10-377,-1 1-1,-2-1 1,0-48 0,-3 27-6455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168 527 24575,'-3'4'0,"1"0"0,-1 1 0,1-1 0,0 0 0,0 1 0,1 0 0,0-1 0,0 1 0,0 0 0,0 0 0,0 0 0,1 8 0,-1 0 0,1-12 0,-3 22 0,1 0 0,1 0 0,1 0 0,3 28 0,-2-45 0,0 0 0,0-1 0,1 1 0,0-1 0,0 1 0,0-1 0,0 0 0,1 1 0,0-1 0,0-1 0,0 1 0,1 0 0,-1-1 0,1 0 0,0 1 0,1-2 0,-1 1 0,1 0 0,-1-1 0,1 0 0,0 0 0,8 3 0,-2-1 0,0-2 0,-1 0 0,2 0 0,-1-1 0,0 0 0,0-1 0,0 0 0,1 0 0,-1-2 0,22-2 0,-27 2 0,0 0 0,0-1 0,0 0 0,0 0 0,-1 0 0,1-1 0,-1 1 0,1-2 0,-1 1 0,0 0 0,0-1 0,0 0 0,-1 0 0,1 0 0,-1-1 0,0 1 0,-1-1 0,1 0 0,-1 0 0,0-1 0,5-9 0,5-25 0,-1-1 0,-2-1 0,-2 1 0,-2-1 0,-1-1 0,-2-47 0,-3 65 0,-2 0 0,0 0 0,-2 0 0,-1 1 0,-1-1 0,0 1 0,-2 0 0,-1 1 0,-21-39 0,23 50 0,0 0 0,0 0 0,-2 1 0,1 0 0,-1 1 0,-1 0 0,0 1 0,0 0 0,-1 0 0,0 1 0,0 0 0,-1 1 0,0 0 0,0 1 0,-1 1 0,0 0 0,0 0 0,0 1 0,-19-3 0,21 6 0,-1 0 0,1 0 0,-1 1 0,1 1 0,0 0 0,-1 0 0,1 1 0,0 0 0,0 1 0,0 1 0,-16 7 0,21-9 0,1 1 0,0 1 0,-1-1 0,1 1 0,1 0 0,-1 0 0,0 1 0,1-1 0,0 1 0,0 0 0,0 0 0,1 0 0,0 1 0,0-1 0,0 1 0,1-1 0,-1 1 0,1 0 0,1 0 0,-1 0 0,1 1 0,-1 6 0,2-8 0,-1 1 0,1-1 0,0 1 0,1 0 0,-1-1 0,1 1 0,0-1 0,1 0 0,-1 1 0,1-1 0,0 0 0,0 0 0,1 0 0,-1 0 0,6 7 0,-3-6 0,0-1 0,1 1 0,-1-1 0,1 0 0,0-1 0,0 1 0,1-1 0,-1-1 0,1 1 0,8 2 0,6 1 0,1 0 0,-1-2 0,1-1 0,0 0 0,0-2 0,38 0 0,42-5-1365,-58 1-5461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25 24575,'-5'-3'0,"1"1"0,0-1 0,-1 1 0,1 0 0,-1 0 0,0 1 0,0 0 0,1-1 0,-1 2 0,0-1 0,0 0 0,0 1 0,-6 0 0,-4-1 0,0-1 0,0 1 0,0 1 0,0 0 0,-1 1 0,1 0 0,-27 7 0,38-7 0,0 1 0,0-1 0,-1 1 0,1 0 0,0 0 0,1 1 0,-1-1 0,0 1 0,1 0 0,-1-1 0,1 2 0,0-1 0,0 0 0,0 1 0,1-1 0,-1 1 0,1 0 0,0 0 0,0 0 0,0 0 0,0 0 0,1 0 0,0 0 0,0 1 0,0-1 0,0 1 0,0 6 0,1-6 0,1 0 0,-1 0 0,1-1 0,0 1 0,0 0 0,1-1 0,-1 1 0,1-1 0,0 0 0,0 0 0,1 1 0,-1-1 0,1-1 0,0 1 0,0 0 0,0-1 0,0 1 0,1-1 0,-1 0 0,1 0 0,0 0 0,0-1 0,5 3 0,9 5 0,0-1 0,0 0 0,38 11 0,12-1 0,-84-15 0,-1 0 0,-30 12 0,41-12 0,0 0 0,1 0 0,-1 0 0,1 1 0,0 0 0,0 0 0,1 0 0,-1 0 0,1 1 0,0-1 0,0 1 0,1 0 0,0 1 0,0-1 0,1 1 0,-1-1 0,1 1 0,1 0 0,-2 8 0,2-10 0,0 0 0,0 0 0,0 0 0,1 1 0,0-1 0,0 0 0,0 0 0,1 0 0,0 0 0,0 0 0,0 0 0,0 0 0,1 0 0,0 0 0,0 0 0,0-1 0,1 1 0,0-1 0,0 1 0,0-1 0,0 0 0,0 0 0,1-1 0,0 1 0,8 5 0,15 5-195,0-2 0,2-1 0,-1-2 0,1-1 0,1 0 0,51 4 0,-34-6-6631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24575,'0'9'0,"9"12"0,3 7 0,18 9 0,13 6 0,4 6 0,8 3 0,3-2 0,1-1 0,1 5 0,-11 3 0,-9-9 0,-11-12-8191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24575,'-9'0'0,"-3"4"0,-13 2 0,-3 14 0,-5 3 0,-7 16 0,-5 6 0,-5 5 0,-2 2 0,2 3 0,1-5 0,0-10 0,-2 2 0,4 3 0,19-6 0,14-10-8191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4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24575,'49'32'0,"69"63"0,13 8 0,77 46 0,-206-148 0,0 1 0,0-1 0,0 1 0,0-1 0,0 1 0,0 0 0,-1 0 0,1 0 0,-1-1 0,1 2 0,-1-1 0,0 0 0,1 0 0,-1 0 0,0 1 0,0-1 0,-1 0 0,1 1 0,0-1 0,-1 4 0,0-3 0,-1-1 0,0 0 0,1 1 0,-1-1 0,0 0 0,-1 0 0,1 0 0,0 0 0,-1 0 0,1 0 0,-1 0 0,1 0 0,-1 0 0,0-1 0,0 1 0,0-1 0,0 1 0,0-1 0,0 0 0,-4 2 0,-118 60 0,86-46 0,0 2 0,1 2 0,-67 49 0,40-16-1365,40-31-5461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5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140 164 24575,'-3'3'0,"1"0"0,-1 1 0,1-1 0,0 1 0,0 0 0,-2 5 0,-4 10 0,1-7 0,0 0 0,1 1 0,0-1 0,2 1 0,-1 0 0,1 0 0,-2 19 0,6-32 0,-1 0 0,1 0 0,0 0 0,0 0 0,0 0 0,0 0 0,0 1 0,0-1 0,0 0 0,0 0 0,0 0 0,0 0 0,0 0 0,0 0 0,0 0 0,0 0 0,0 0 0,0 0 0,0 0 0,0 1 0,0-1 0,0 0 0,0 0 0,0 0 0,0 0 0,0 0 0,0 0 0,0 0 0,0 0 0,0 0 0,0 0 0,0 1 0,0-1 0,0 0 0,0 0 0,0 0 0,0 0 0,0 0 0,0 0 0,0 0 0,1 0 0,-1 0 0,0 0 0,0 0 0,0 0 0,0 0 0,0 0 0,0 0 0,0 0 0,0 1 0,0-1 0,0 0 0,0 0 0,1 0 0,-1 0 0,0 0 0,0 0 0,0 0 0,0 0 0,0 0 0,0 0 0,0 0 0,0-1 0,0 1 0,1 0 0,-1 0 0,0 0 0,0 0 0,0 0 0,6-8 0,6-14 0,23-62 0,53-138 0,-101 400 0,11-148 0,3 29 0,2 0 0,18 95 0,-1-8 0,-19-139 0,0 1 0,-1-1 0,0 0 0,0 1 0,-1-1 0,0 0 0,-1 1 0,-3 11 0,4-16 0,-1 0 0,1 1 0,-1-1 0,0 0 0,-1 0 0,1 0 0,0 0 0,-1 0 0,1-1 0,-1 1 0,0-1 0,0 1 0,0-1 0,0 0 0,-1 0 0,1-1 0,0 1 0,-1-1 0,-3 2 0,-12 1 0,0 0 0,-1-1 0,1-1 0,-1-1 0,1-1 0,-33-4 0,42 3 0,11 0 0,22-2 0,40 1 0,316 1-1365,-334 1-5461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5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24575,'0'-5'0,"-4"-1"0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0 645 24575,'3'-3'0,"0"0"0,-1 0 0,0-1 0,0 1 0,0-1 0,0 1 0,0-1 0,1-6 0,7-12 0,9-8 0,1 0 0,1 2 0,39-41 0,-37 44 0,0 0 0,-2-2 0,-1 0 0,27-50 0,-46 75 0,38-89 0,-35 79 0,0 1 0,-1-1 0,-1 1 0,0-1 0,0 0 0,-1-14 0,-1 23 0,0 0 0,0 1 0,0-1 0,-1 0 0,1 0 0,-1 1 0,1-1 0,-1 0 0,0 1 0,0-1 0,0 1 0,-1-1 0,1 1 0,-1 0 0,1-1 0,-3-1 0,2 2 0,1 1 0,-1 0 0,0 0 0,0 0 0,0 0 0,1 0 0,-1 0 0,0 0 0,0 0 0,0 1 0,0-1 0,0 1 0,0 0 0,-1 0 0,1 0 0,0 0 0,-2 0 0,-2 1 0,1 0 0,-1 0 0,1 0 0,-1 1 0,1 0 0,0 0 0,0 1 0,0-1 0,0 1 0,0 0 0,0 0 0,1 1 0,0 0 0,-6 5 0,-5 9 0,1 0 0,1 2 0,1-1 0,-18 40 0,-27 90 0,44-100 0,2 0 0,1 1 0,3-1 0,3 2 0,1-1 0,3 0 0,6 56 0,-6-101 0,1 0 0,0 0 0,0 1 0,1-1 0,-1 0 0,1 0 0,0-1 0,0 1 0,1 0 0,0 0 0,-1-1 0,1 0 0,1 0 0,-1 0 0,1 0 0,0 0 0,-1 0 0,2-1 0,-1 0 0,5 3 0,-3-3 0,0 0 0,0 0 0,1-1 0,-1 0 0,1 0 0,-1-1 0,1 0 0,0 0 0,-1 0 0,1-1 0,0 0 0,0 0 0,-1-1 0,1 0 0,9-2 0,-1-2 0,-1 1 0,0-2 0,0 0 0,-1-1 0,0 0 0,0-1 0,0 0 0,-1-1 0,-1 0 0,18-18 0,-21 19 0,-1 0 0,0 0 0,0-1 0,-1 1 0,-1-2 0,1 1 0,-1 0 0,-1-1 0,0 0 0,0 0 0,-1 0 0,0-1 0,0 1 0,-2-1 0,2-19 0,-3 28 3,0-1 1,0 0-1,-1 0 0,1 1 0,-1-1 1,0 1-1,0-1 0,0 1 0,0-1 1,0 1-1,-1-1 0,1 1 0,0 0 1,-1 0-1,0-1 0,0 1 0,0 0 1,1 1-1,-2-1 0,1 0 0,0 1 1,0-1-1,0 1 0,-1-1 0,1 1 1,-1 0-1,1 0 0,-1 0 0,0 1 1,-3-2-1,-8 0-196,0 0 1,0 0-1,0 1 1,-21 2-1,24-1-310,-35 1-6323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5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24575,'4'1'0,"1"-1"0,-1 1 0,1 1 0,-1-1 0,0 1 0,0 0 0,0 0 0,0 0 0,0 0 0,0 1 0,0-1 0,-1 1 0,1 0 0,2 4 0,0-2 0,30 26 0,-3 2 0,-1 2 0,-1 1 0,-2 1 0,46 78 0,-49-68 0,-2 0 0,-3 1 0,-2 1 0,-1 1 0,11 57 0,-19-56 30,-3 0 0,-1 1 0,-2 95 0,-6-113-242,-2 0 0,0 0 0,-3-1-1,-1 0 1,-1 0 0,-24 55 0,21-62-6614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5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87 24575,'1'200'0,"-3"217"0,2-409 0,0 6 0,-1 0 0,0 0 0,-1 1 0,-1-1 0,-6 21 0,7-33 0,-1-8 0,0-10 0,-2-130 0,20-220 0,-7 243 0,-7 109 0,-1 5 0,1-1 0,-1 1 0,2 0 0,-1-1 0,1 1 0,7-17 0,-9 25 0,1 0 0,-1 0 0,1 1 0,-1-1 0,1 0 0,-1 0 0,1 1 0,0-1 0,-1 1 0,1-1 0,0 1 0,-1-1 0,1 1 0,0-1 0,0 1 0,0-1 0,0 1 0,-1 0 0,1 0 0,0-1 0,0 1 0,0 0 0,0 0 0,0 0 0,0 0 0,0 0 0,0 0 0,-1 0 0,1 0 0,0 0 0,0 1 0,0-1 0,0 0 0,0 1 0,-1-1 0,1 0 0,0 1 0,0-1 0,0 1 0,-1-1 0,1 1 0,0 0 0,-1-1 0,1 1 0,0 0 0,31 34 0,-31-35 0,106 167 0,-59-87 0,-45-75 0,27 44 0,1-1 0,2-2 0,50 52 0,-69-83 0,-6-6 0,1-1 0,0 1 0,0-1 0,1-1 0,11 8 0,-18-14 0,0 1 0,0-1 0,0 0 0,0 0 0,0 0 0,1 0 0,-1 0 0,0-1 0,0 1 0,1-1 0,-1 0 0,0 0 0,0 0 0,1-1 0,-1 1 0,0-1 0,0 0 0,0 0 0,1 0 0,-1 0 0,0 0 0,0-1 0,-1 1 0,4-3 0,5-4 0,-1 0 0,0 0 0,-1-2 0,0 1 0,-1-1 0,1 0 0,-2-1 0,12-19 0,-2-3 0,25-65 0,-32 66 0,-1 1 0,-2-1 0,-1 0 0,-2-1 0,-1 1 0,-1-1 0,-2 0 0,-6-54 0,-4 46-1365,-3 5-5461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24575,'-11'121'0,"7"-91"0,1 0 0,1 0 0,3 43 0,-1-68 0,1 0 0,0 0 0,0 0 0,0 0 0,1 0 0,0 0 0,0 0 0,0-1 0,0 1 0,1-1 0,0 1 0,0-1 0,0 0 0,0 0 0,1 0 0,-1-1 0,1 1 0,0-1 0,0 0 0,0 0 0,1 0 0,-1 0 0,1-1 0,-1 0 0,1 0 0,0 0 0,0-1 0,0 1 0,0-1 0,0 0 0,0-1 0,0 1 0,0-1 0,1 0 0,-1 0 0,0-1 0,0 1 0,0-1 0,0 0 0,0-1 0,0 1 0,0-1 0,7-3 0,-5 1 0,0-1 0,1 0 0,-2 0 0,1 0 0,0-1 0,-1 1 0,0-2 0,-1 1 0,1-1 0,-1 0 0,-1 0 0,1 0 0,-1-1 0,0 1 0,4-14 0,2-9 0,-1-2 0,8-57 0,-4 15 0,-14 83 0,0 1 0,1-1 0,0 0 0,1 11 0,0 13 0,-1-17-170,1 0-1,0 0 0,1-1 1,0 1-1,2-1 0,0 1 1,8 19-1,5 3-6655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52 117 24575,'-2'1'0,"0"-1"0,0 0 0,0 1 0,0 0 0,0-1 0,0 1 0,0 0 0,0 0 0,0 0 0,0 0 0,0 1 0,1-1 0,-1 0 0,0 1 0,1-1 0,-1 1 0,1-1 0,0 1 0,-1 0 0,1 0 0,0 0 0,0-1 0,0 1 0,0 0 0,1 0 0,-1 1 0,0-1 0,1 0 0,-1 4 0,-2 8 0,1 0 0,1 0 0,0 18 0,1-26 0,-1 6 0,1 0 0,1 0 0,0 0 0,1 0 0,3 12 0,-4-19 0,0-1 0,1 0 0,0 0 0,0 0 0,0 0 0,0-1 0,0 1 0,1-1 0,0 1 0,-1-1 0,1 0 0,1 0 0,-1 0 0,0 0 0,1 0 0,-1-1 0,6 3 0,2 0 0,1 0 0,0-1 0,0 0 0,0-1 0,0 0 0,1-1 0,-1 0 0,1-1 0,-1-1 0,1 0 0,-1 0 0,1-1 0,24-6 0,-29 5 0,0 0 0,-1 0 0,1-1 0,-1 0 0,1-1 0,-1 1 0,0-1 0,0-1 0,-1 0 0,1 0 0,-1 0 0,0 0 0,0-1 0,-1 0 0,0 0 0,0-1 0,0 1 0,-1-1 0,0 0 0,0-1 0,-1 1 0,4-13 0,-1-1 0,-2 0 0,-1 0 0,0-1 0,-2 1 0,0-1 0,-1 0 0,-4-23 0,3 40 0,-1 1 0,1-1 0,-1 1 0,0-1 0,0 1 0,0 0 0,0 0 0,-1 0 0,0 0 0,0 0 0,0 1 0,0-1 0,0 1 0,-1 0 0,0 0 0,1 0 0,-1 0 0,0 1 0,0-1 0,-1 1 0,1 0 0,0 0 0,-1 1 0,0-1 0,1 1 0,-1 0 0,1 0 0,-8 0 0,5 0 0,-1 1 0,1-1 0,-1 1 0,1 0 0,-1 1 0,1 0 0,0 0 0,0 0 0,-1 1 0,1 0 0,0 1 0,0-1 0,1 1 0,-1 1 0,0-1 0,1 1 0,-11 9 0,10-5 8,0 0-1,1 1 1,0 0-1,0 0 1,1 1-1,0-1 1,1 1-1,0 0 1,0 0-1,1 1 1,1-1-1,-1 1 1,2 0-1,0-1 1,0 18-1,0-20-75,1 0 1,1 0-1,0 0 1,0-1-1,0 1 1,1 0-1,0-1 1,1 1-1,0-1 1,0 1-1,0-1 1,1 0-1,0-1 1,0 1-1,1-1 1,0 1-1,0-1 1,1-1-1,-1 1 1,1-1-1,10 7 1,16 5-6759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19:5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10 0,0 5 0,0 6 0,9 7 0,17 8 0,13 1 0,5-10 0,-5-12-8191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24575,'1'-8'0,"0"0"0,0 0 0,0 0 0,1 0 0,1 1 0,-1-1 0,1 1 0,1-1 0,-1 1 0,1 0 0,0 0 0,1 0 0,-1 1 0,2 0 0,-1 0 0,11-10 0,8-4 0,1 0 0,50-30 0,-71 48 0,5-4 0,0 1 0,1 0 0,-1 1 0,1 0 0,16-4 0,-23 7 0,1 0 0,-1 1 0,0-1 0,0 1 0,0 0 0,1 0 0,-1 0 0,0 0 0,0 1 0,0-1 0,0 1 0,1 0 0,-1 0 0,0 0 0,0 0 0,-1 0 0,1 1 0,0 0 0,0-1 0,-1 1 0,1 0 0,3 4 0,1 2 0,-1 0 0,0 0 0,0 1 0,-1 0 0,-1 0 0,1 1 0,4 15 0,18 75 0,-22-75 0,62 337 0,-65-336 0,-2-17 0,1 1 0,0 0 0,1 0 0,0 0 0,0-1 0,1 1 0,4 10 0,-6-21 0,0 0 0,-1 0 0,1 0 0,0 0 0,-1 0 0,1 0 0,-1-1 0,1 1 0,-1 0 0,0 0 0,0 0 0,1 0 0,-1-1 0,0 1 0,0 0 0,0-2 0,2-74 0,-3 1 0,-16-121 0,15 188 0,0-1 0,0 1 0,-1 0 0,0 1 0,0-1 0,-1 0 0,-8-13 0,11 21 0,0-1 0,0 0 0,0 1 0,0-1 0,0 0 0,-1 1 0,1 0 0,0-1 0,-1 1 0,1 0 0,-1 0 0,0 0 0,1-1 0,-1 2 0,0-1 0,0 0 0,1 0 0,-1 1 0,0-1 0,0 1 0,0-1 0,0 1 0,0 0 0,0 0 0,0 0 0,0 0 0,0 0 0,0 0 0,0 0 0,0 1 0,1-1 0,-1 1 0,0-1 0,0 1 0,0 0 0,0 0 0,1 0 0,-1 0 0,0 0 0,1 0 0,-1 0 0,-1 3 0,-8 6 0,2 0 0,-1 1 0,2 1 0,-1-1 0,2 1 0,-1 1 0,-6 16 0,-4 5 0,-95 185 0,30-56 0,54-116 0,28-45 0,-1 1 0,1-1 0,-1 0 0,0 0 0,0 0 0,0 0 0,0 0 0,0-1 0,-1 1 0,1 0 0,0-1 0,-1 0 0,1 0 0,-1 0 0,1 0 0,-5 1 0,6-2-52,1 0-1,-1 0 1,0 0-1,1 0 1,-1 0-1,1 0 1,-1 0-1,1-1 1,-1 1-1,1 0 1,-1 0-1,1-1 1,-1 1-1,1 0 1,-1-1-1,1 1 1,-1-1-1,1 1 1,0 0-1,-1-1 1,1 1-1,0-1 1,-1 1-1,1-1 0,-1 0 1,-5-18-6774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24575,'-1'90'0,"4"109"0,-2-190 0,1 0 0,0 0 0,0 0 0,1 0 0,0 0 0,1-1 0,0 1 0,0-1 0,1 0 0,0 0 0,0-1 0,1 0 0,0 0 0,0 0 0,1 0 0,-1-1 0,2 0 0,-1 0 0,10 5 0,-6-5 0,0 0 0,0-1 0,0 0 0,1 0 0,0-1 0,-1-1 0,2 0 0,-1-1 0,0 0 0,0-1 0,1 0 0,-1-1 0,0 0 0,16-3 0,-20 1-6,0 1 0,0-2 0,0 1 0,-1-1-1,1 0 1,-1-1 0,1 1 0,-1-1 0,0-1-1,-1 0 1,1 0 0,5-6 0,-4 3 31,0-1 0,0 0 0,-1-1 0,-1 0 0,1 0 0,-2 0 0,8-19 0,-5 8-190,-1-1 0,-2 1 0,0-1 0,-1 0 0,-2-1 0,0 1 0,-1-1 0,-3-30 0,-4 0-6661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24575,'-9'0'0,"-3"4"0,1 7 0,1 10 0,13 16 0,14 14 0,14 9 0,1-6-8191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24575,'-7'-1'0,"0"1"0,1 0 0,-1 0 0,0 1 0,1 0 0,-1 0 0,0 0 0,1 1 0,-1 0 0,1 1 0,0-1 0,0 1 0,0 0 0,0 0 0,0 1 0,1 0 0,-1 0 0,1 0 0,0 1 0,0 0 0,-7 9 0,6-4 0,-1 1 0,2-1 0,0 1 0,0 0 0,1 1 0,0-1 0,1 1 0,0 0 0,-1 14 0,-1 18 0,2 50 0,3-78 0,0-2 0,0 1 0,1-1 0,1 1 0,0-1 0,1 1 0,1-1 0,0 0 0,1 0 0,12 25 0,-12-30 0,1-1 0,0 0 0,0 0 0,1 0 0,-1-1 0,2 0 0,-1 0 0,1-1 0,0 0 0,0 0 0,1-1 0,0 0 0,0 0 0,0-1 0,13 4 0,-12-5 0,1 1 0,0-2 0,0 0 0,0 0 0,0-1 0,1 0 0,-1-1 0,16-1 0,-24 0 0,1 1 0,-1-1 0,1 0 0,-1 1 0,0-2 0,1 1 0,-1 0 0,0-1 0,0 1 0,0-1 0,0 0 0,0 0 0,0 0 0,-1-1 0,1 1 0,-1-1 0,1 1 0,-1-1 0,0 0 0,0 0 0,0 0 0,0 0 0,-1 0 0,1 0 0,-1 0 0,0-1 0,0 1 0,0 0 0,0-1 0,-1-3 0,1 3-4,0 0-1,-1-1 1,0 1-1,0 0 1,0 0-1,0 0 1,-1-1 0,1 1-1,-1 0 1,0 0-1,-1 0 1,1 0-1,-1 0 1,1 0-1,-1 1 1,0-1-1,-4-5 1,2 5 19,0 0 1,0 1-1,0 0 0,0-1 1,-1 1-1,1 1 1,-1-1-1,1 1 0,-1-1 1,0 1-1,0 1 1,-7-3-1,-3 2-180,0-1 0,0 2 0,0 0 0,0 1 0,1 0 0,-1 1 0,0 1 0,-29 7 0,-12 8-6661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44 24575,'0'-1'0,"-1"-1"0,1 0 0,-1 0 0,1 0 0,-1 1 0,0-1 0,0 0 0,0 1 0,0-1 0,0 1 0,0-1 0,0 1 0,-1-1 0,1 1 0,0 0 0,-1 0 0,1-1 0,-1 1 0,1 0 0,-1 0 0,0 1 0,0-1 0,1 0 0,-1 0 0,0 1 0,0-1 0,-3 1 0,-5-3 0,0 1 0,0 1 0,-19-1 0,22 2 0,1 0 0,0 0 0,0 1 0,0 0 0,-1 0 0,1 1 0,0-1 0,-11 6 0,14-5 0,0 0 0,0 0 0,0 0 0,0 0 0,0 1 0,1-1 0,-1 1 0,1 0 0,-1 0 0,1 0 0,0 0 0,0 0 0,0 0 0,1 1 0,-1-1 0,-1 7 0,0 0 0,1 0 0,0 0 0,1 0 0,0 1 0,0-1 0,1 1 0,1-1 0,0 0 0,0 1 0,1-1 0,0 0 0,1 0 0,0 0 0,0 0 0,1-1 0,1 1 0,0-1 0,0 0 0,0 0 0,13 14 0,-12-15 0,1-1 0,-1 0 0,2 0 0,-1 0 0,1-1 0,0 0 0,0-1 0,1 0 0,0 0 0,-1 0 0,2-1 0,-1-1 0,0 0 0,1 0 0,-1-1 0,1 0 0,0 0 0,0-1 0,0-1 0,0 1 0,18-3 0,-5-6 0,-23 8 0,0 0 0,0 0 0,0-1 0,0 1 0,0 0 0,0-1 0,0 1 0,0 0 0,0 0 0,0-1 0,0 1 0,0 0 0,0 0 0,-1-1 0,1 1 0,0 0 0,0 0 0,0-1 0,0 1 0,0 0 0,-1 0 0,1 0 0,0-1 0,0 1 0,0 0 0,-1 0 0,1 0 0,0-1 0,0 1 0,0 0 0,-1 0 0,1 0 0,0 0 0,0 0 0,-1 0 0,1 0 0,0 0 0,0 0 0,-1 0 0,0 0 0,-3-2 0,0 1 0,-1 0 0,1 0 0,-1 0 0,1 1 0,-1 0 0,1 0 0,-9 0 0,3 3 0,-1 0 0,1 1 0,0-1 0,0 2 0,0 0 0,0 0 0,1 0 0,0 1 0,0 1 0,1 0 0,0 0 0,0 0 0,0 1 0,1 0 0,0 1 0,1 0 0,0 0 0,0 0 0,1 0 0,-6 16 0,6-15 0,1-1 0,1 1 0,0 0 0,0 0 0,1 1 0,0-1 0,0 1 0,2-1 0,-1 1 0,1-1 0,1 1 0,0-1 0,0 1 0,1-1 0,0 0 0,1 1 0,0-1 0,1 0 0,0-1 0,0 1 0,8 10 0,-3-8 0,1 0 0,1-1 0,0 0 0,0-1 0,1 0 0,0 0 0,1-2 0,0 1 0,0-2 0,1 0 0,0 0 0,0-1 0,18 4 0,-19-6 0,1 0 0,0-1 0,0-1 0,0-1 0,1 1 0,-1-2 0,0 0 0,0-1 0,1 0 0,-1-1 0,0-1 0,0 0 0,-1-1 0,19-8 0,5-6-1365,-6 1-5461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24575,'5'-1'0,"0"0"0,0 0 0,0 0 0,0 0 0,-1-1 0,1 0 0,4-2 0,13-4 0,13-2 0,1 3 0,-1 0 0,45-1 0,110 5 0,-162 3 0,-16 0 0,38-1 0,-48 0 0,1 1 0,-1 0 0,0-1 0,0 1 0,0-1 0,0 1 0,0-1 0,0 0 0,0 0 0,0 0 0,0 0 0,0 0 0,0 0 0,0-1 0,-1 1 0,1-1 0,2-2 0,-4 3 0,1 0 0,-1 1 0,0-1 0,0 1 0,0-1 0,0 1 0,0-1 0,0 0 0,0 1 0,0-1 0,0 1 0,0-1 0,0 0 0,-1 1 0,1-1 0,0 1 0,0-1 0,-1 1 0,1-1 0,0 1 0,0-1 0,-1 1 0,1-1 0,-1 1 0,1-1 0,0 1 0,-1 0 0,1-1 0,-1 1 0,1 0 0,-1-1 0,1 1 0,-1 0 0,1 0 0,-1-1 0,0 1 0,1 0 0,-1 0 0,1 0 0,-1 0 0,1 0 0,-1 0 0,0 0 0,0 0 0,-31-4 0,28 4 0,0 0 0,0 0 0,0 1 0,0-1 0,0 1 0,1 0 0,-1 1 0,0-1 0,0 1 0,1-1 0,-1 1 0,1 0 0,-1 0 0,1 1 0,0-1 0,0 1 0,-4 4 0,2-1 0,0 0 0,1 0 0,0 1 0,0 0 0,1 0 0,0 0 0,0 0 0,-3 12 0,0 10 0,1 1 0,1 0 0,1 49 0,3-79 0,-1 32 0,6 49 0,-3-70 0,0 0 0,0 0 0,1 0 0,1 0 0,0-1 0,0 0 0,12 19 0,-8-16-105,1 0 0,0-1 0,1 0 0,1-1 0,0 0 0,0 0 0,1-1 0,1-1 0,-1 0 0,1-1 0,1 0 0,17 7 0,9-3-6721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44 24575,'-5'-4'0,"1"1"0,-1-1 0,0 1 0,0 0 0,0 1 0,0-1 0,0 1 0,-1 0 0,-10-3 0,-53-6 0,61 10 0,-1 1 0,1 0 0,-1 0 0,1 1 0,0 0 0,-1 0 0,1 1 0,0 0 0,0 0 0,0 1 0,0 0 0,0 1 0,-8 4 0,13-5 0,-1-1 0,1 1 0,-1 0 0,1-1 0,0 1 0,0 1 0,1-1 0,-1 0 0,1 1 0,-1-1 0,1 1 0,0 0 0,1 0 0,-1 0 0,1 0 0,-1 0 0,1 0 0,0 0 0,1 0 0,-1 0 0,1 1 0,-1-1 0,1 0 0,1 0 0,-1 1 0,1-1 0,-1 0 0,3 5 0,-2-4 0,0 0 0,1 0 0,0 0 0,0 0 0,0 0 0,1 0 0,0-1 0,0 1 0,0-1 0,0 0 0,1 0 0,-1 0 0,1 0 0,0-1 0,7 5 0,2 0 0,0 0 0,1-2 0,28 11 0,-19-8 0,-22-9 0,-1 0 0,1 0 0,0 0 0,-1 1 0,1-1 0,0 0 0,-1 1 0,1-1 0,-1 0 0,1 1 0,-1-1 0,1 1 0,-1-1 0,1 1 0,-1-1 0,1 1 0,-1 0 0,0-1 0,1 1 0,-1-1 0,0 1 0,1 0 0,-1-1 0,0 1 0,0 0 0,0-1 0,0 1 0,0 0 0,0-1 0,0 1 0,0 0 0,0 0 0,0-1 0,0 1 0,0 0 0,0-1 0,0 1 0,-1 0 0,-15 26 0,9-17 0,-6 10 0,-59 102 0,65-107 0,0 0 0,0 0 0,2 0 0,0 1 0,1 0 0,-3 22 0,6-35 0,1 0 0,0 1 0,0-1 0,1 1 0,-1-1 0,1 1 0,-1-1 0,1 1 0,0-1 0,0 0 0,1 0 0,-1 1 0,1-1 0,-1 0 0,1 0 0,4 4 0,-2-3 0,0 1 0,0-1 0,1 0 0,0-1 0,0 1 0,0-1 0,0 0 0,11 4 0,3 0 0,1-1 0,1-1 0,-1 0 0,28 1 0,-2-1-273,0-1 0,0-3 0,0-2 0,59-8 0,-70 1-6553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24575,'153'2'0,"171"-4"0,-316 1 0,1 1 0,-1 0 0,1 0 0,-1-1 0,0-1 0,1 1 0,9-5 0,-18 6 0,0 0 0,0 0 0,-1 1 0,1-1 0,0 0 0,0 0 0,0 0 0,0 0 0,0-1 0,-1 1 0,1 0 0,0 0 0,0 0 0,0 0 0,0 0 0,0 0 0,-1 0 0,1 0 0,0 0 0,0 0 0,0 0 0,0 0 0,0 0 0,0 0 0,0-1 0,0 1 0,-1 0 0,1 0 0,0 0 0,0 0 0,0 0 0,0 0 0,0-1 0,0 1 0,0 0 0,0 0 0,0 0 0,0 0 0,0 0 0,0-1 0,0 1 0,0 0 0,0 0 0,0 0 0,0 0 0,0 0 0,0-1 0,0 1 0,0 0 0,0 0 0,0 0 0,0 0 0,0 0 0,0 0 0,0-1 0,0 1 0,1 0 0,-1 0 0,0 0 0,0 0 0,0 0 0,0 0 0,0-1 0,-9-1 0,0 1 0,0-1 0,0 1 0,-1 1 0,1 0 0,0 0 0,-1 1 0,1 0 0,0 0 0,0 1 0,0 1 0,0-1 0,0 1 0,-10 5 0,10-3 0,0-1 0,0 1 0,0 1 0,0-1 0,1 2 0,0-1 0,0 1 0,1 0 0,0 1 0,0-1 0,1 1 0,0 1 0,-6 8 0,6-3 0,1 1 0,0-1 0,0 1 0,2 0 0,-1 0 0,2 1 0,0-1 0,1 31 0,1-33 0,1 1 0,1-1 0,-1 0 0,2 0 0,0 0 0,0-1 0,2 1 0,-1-1 0,2 0 0,11 21 0,-11-25 0,0-1 0,1 1 0,0-2 0,0 1 0,1-1 0,-1 0 0,1 0 0,1-1 0,-1 0 0,1-1 0,0 0 0,0 0 0,18 4 0,-9-3 0,1-2 0,-1 0 0,1-1 0,-1-1 0,1 0 0,25-4 0,-36 2 0,0-1 0,0 0 0,0-1 0,-1 0 0,1 0 0,-1 0 0,1-1 0,-1 0 0,0-1 0,-1 1 0,1-1 0,-1-1 0,0 1 0,0-1 0,-1 0 0,1 0 0,-1-1 0,-1 0 0,1 0 0,-1 0 0,5-12 0,-2 4 0,-1 0 0,-1 0 0,0-1 0,-1 1 0,0-1 0,-2 0 0,0 0 0,0 0 0,-2-32 0,-1 84 0,1-29 0,-1 1 0,1 0 0,1-1 0,-1 1 0,1-1 0,3 11 0,0-7 0,0-1 0,0 0 0,1 0 0,0 0 0,1-1 0,0 0 0,1 0 0,0-1 0,0 1 0,1-1 0,0-1 0,0 0 0,1 0 0,0 0 0,0-1 0,0-1 0,1 0 0,0 0 0,11 4 0,-10-5 0,-1-1 0,0 0 0,1-1 0,-1 0 0,1 0 0,-1-1 0,1 0 0,0-1 0,0-1 0,-1 0 0,1 0 0,0-1 0,-1 0 0,0-1 0,1 0 0,-1 0 0,0-1 0,0-1 0,16-9 0,-12 3 0,0-1 0,0 0 0,-1-1 0,-1 0 0,0-1 0,-1-1 0,-1 1 0,14-25 0,-17 25 0,0 1 0,-1-1 0,0 0 0,-1-1 0,-1 1 0,0-1 0,-1 0 0,0 0 0,-2 0 0,1-20 0,-5 20 0,-1 15 0,-4 23 0,5-3 14,2 0-1,0 1 0,1-1 0,1 0 1,0 0-1,2 0 0,0 0 1,9 25-1,-3-16-261,1-1 1,1-1-1,2 0 1,1-1-1,17 26 1,-9-21-6579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5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3 132 24575,'-1'40'0,"0"-22"0,1-1 0,0 1 0,1-1 0,1 1 0,5 21 0,-6-35 0,1 1 0,0-1 0,0 0 0,0 1 0,0-1 0,0 0 0,1 0 0,0-1 0,0 1 0,0 0 0,0-1 0,1 0 0,-1 0 0,1 0 0,0 0 0,0 0 0,0-1 0,0 0 0,0 1 0,1-2 0,-1 1 0,1 0 0,-1-1 0,6 1 0,-2 0 0,0 0 0,-1-1 0,1 0 0,0-1 0,0 1 0,0-2 0,-1 1 0,1-1 0,0 0 0,0 0 0,-1-1 0,1 0 0,-1-1 0,0 0 0,1 0 0,-1 0 0,0-1 0,-1 0 0,1 0 0,-1-1 0,0 0 0,0 0 0,0 0 0,-1-1 0,1 1 0,-2-2 0,1 1 0,0 0 0,5-13 0,-3 7 0,-1 1 0,-1-1 0,0 0 0,0-1 0,-1 1 0,-1-1 0,0 0 0,-1 0 0,0 0 0,0-19 0,-2 27 0,-1-1 0,1 1 0,-1 0 0,0-1 0,-1 1 0,1 0 0,-1 0 0,0 0 0,0 0 0,-1 0 0,1 0 0,-1 0 0,0 1 0,0-1 0,-1 1 0,1 0 0,-1 0 0,0 0 0,0 1 0,0-1 0,-1 1 0,1 0 0,-1 0 0,0 1 0,0-1 0,0 1 0,-6-2 0,4 2-65,0 1 0,1-1 0,-1 1 0,0 0 0,0 1 0,0 0 0,0 0 0,0 1 0,0-1 0,0 1 0,0 1 0,0 0 0,0 0 0,1 0 0,-1 0 0,1 1 0,-1 0 0,1 1 0,0-1 0,-7 7 0,-16 13-6761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7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24575,'3'0'0,"-1"0"0,0 0 0,0 0 0,1 1 0,-1-1 0,0 1 0,0 0 0,0 0 0,0 0 0,0 0 0,0 0 0,0 0 0,0 0 0,0 0 0,0 1 0,-1-1 0,4 4 0,-2-1 0,0 0 0,0 0 0,0 1 0,-1-1 0,1 1 0,-1 0 0,2 7 0,1 7 0,-1 0 0,0 0 0,0 22 0,-1 141 0,59-329 0,-49 124 0,1 1 0,1 0 0,1 1 0,1 1 0,1 0 0,38-32 0,-52 49 0,1-1 0,0 1 0,0 0 0,0 0 0,0 0 0,1 0 0,-1 1 0,1 0 0,0 1 0,-1-1 0,1 1 0,0 0 0,11-1 0,-13 3 0,-1-1 0,0 0 0,0 1 0,0 0 0,0-1 0,1 1 0,-1 1 0,0-1 0,-1 0 0,1 1 0,0-1 0,0 1 0,0 0 0,-1 0 0,1 0 0,-1 0 0,0 0 0,0 1 0,0-1 0,0 1 0,0 0 0,0-1 0,0 1 0,-1 0 0,1 0 0,1 5 0,1 7 20,0 0 0,0 0 0,-1 1 0,-1-1 0,0 28 0,-2-11-763,-8 58 1,0-46-6084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24575,'0'10'0,"-1"0"0,-1-1 0,0 1 0,-3 11 0,-2 6 0,-15 70 0,-16 167 0,32 305-88,8-384-1189,-2-137-5549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24575,'1'4'0,"0"0"0,0 0 0,0-1 0,0 1 0,1-1 0,0 1 0,0-1 0,3 6 0,2 1 0,3 8 0,24 44 0,2-2 0,44 56 0,-74-109 0,-1 0 0,1-1 0,1 1 0,-1-1 0,1-1 0,0 1 0,1-1 0,8 5 0,-13-9 0,0 0 0,0 0 0,0 0 0,0 0 0,0-1 0,0 1 0,0-1 0,0 1 0,0-1 0,0 0 0,0-1 0,0 1 0,0 0 0,0-1 0,0 0 0,0 1 0,0-1 0,0 0 0,0-1 0,0 1 0,-1 0 0,1-1 0,0 0 0,-1 1 0,0-1 0,5-4 0,0-2 9,0 0 1,0 0-1,-1 0 0,0-1 0,-1 0 1,0-1-1,0 1 0,-1-1 0,0 0 0,-1 0 1,0 0-1,2-13 0,0-8-504,-1-1 0,0-57 0,-5 49-6331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 24575,'-1'5'0,"1"0"0,-1 0 0,0-1 0,-1 1 0,1 0 0,-6 9 0,-1 8 0,1 0 0,1-1 0,1 1 0,2 0 0,0 0 0,0 39 0,3-55 0,0 0 0,0 0 0,1 0 0,0 0 0,0 0 0,1 0 0,0 0 0,0 0 0,0-1 0,1 1 0,-1-1 0,1 1 0,1-1 0,-1 0 0,1 0 0,0-1 0,0 1 0,0-1 0,1 0 0,-1 0 0,1 0 0,0-1 0,0 1 0,0-1 0,10 4 0,-4-3 0,0 0 0,0-1 0,1-1 0,-1 1 0,0-2 0,1 0 0,-1 0 0,1-1 0,0 0 0,-1-1 0,16-3 0,-20 3 0,-1-1 0,1 0 0,-1 0 0,0 0 0,0-1 0,0 0 0,0 0 0,0-1 0,-1 1 0,0-1 0,1 0 0,-1-1 0,-1 1 0,1-1 0,-1 0 0,0 0 0,0-1 0,0 1 0,-1-1 0,6-11 0,-3 1 0,0-1 0,-2 1 0,0-1 0,-1 0 0,0 0 0,-1 0 0,-1-27 0,-2 36 0,1 1 0,-1-1 0,0 0 0,0 1 0,-1-1 0,0 1 0,0 0 0,-1-1 0,0 1 0,0 0 0,-1 1 0,0-1 0,0 0 0,-1 1 0,1 0 0,-1 0 0,-1 1 0,-10-10 0,9 10 0,0 0 0,0 1 0,0 0 0,-1 0 0,0 1 0,1 0 0,-1 0 0,0 1 0,0 0 0,-1 0 0,1 1 0,0 0 0,0 0 0,-1 1 0,1 0 0,0 1 0,-15 2 0,16-1 0,0 0 0,1 1 0,-1 0 0,0 0 0,1 0 0,-1 1 0,1 0 0,0 0 0,1 1 0,-1 0 0,1 0 0,-1 0 0,2 0 0,-1 1 0,0 0 0,1 0 0,0 0 0,1 0 0,0 1 0,-4 9 0,0 4 0,1 0 0,1 1 0,1 0 0,1 0 0,1 0 0,1 0 0,1 1 0,0-1 0,6 33 0,-6-49 0,1 0 0,0 0 0,0 0 0,1 0 0,-1 0 0,1-1 0,0 1 0,0-1 0,1 1 0,-1-1 0,1 0 0,0 0 0,0 0 0,0 0 0,1 0 0,-1-1 0,1 0 0,0 1 0,0-1 0,0-1 0,0 1 0,1 0 0,-1-1 0,1 0 0,-1 0 0,1-1 0,0 1 0,0-1 0,7 1 0,1 1 0,-1-1 0,1 0 0,0-1 0,-1-1 0,1 0 0,0 0 0,0-2 0,0 1 0,-1-2 0,1 1 0,-1-2 0,0 0 0,0 0 0,0-1 0,0 0 0,-1-1 0,0-1 0,0 0 0,-1 0 0,1-1 0,-2 0 0,1-1 0,-1 0 0,-1-1 0,1 1 0,-2-2 0,1 1 0,-1-1 0,-1 0 0,0 0 0,-1-1 0,0 0 0,-1 0 0,4-13 0,-5 6 0,0 1 0,1-34 0,-3 44 0,-1 0 0,-1-1 0,0 1 0,0 0 0,0 0 0,-1-1 0,0 1 0,-6-11 0,8 18 0,0 1 0,0 0 0,0 0 0,0 0 0,0 0 0,0 0 0,0-1 0,0 1 0,0 0 0,0 0 0,0 0 0,0 0 0,0 0 0,0-1 0,0 1 0,0 0 0,0 0 0,-1 0 0,1 0 0,0 0 0,0 0 0,0 0 0,0-1 0,0 1 0,0 0 0,0 0 0,-1 0 0,1 0 0,0 0 0,0 0 0,0 0 0,0 0 0,0 0 0,-1 0 0,1 0 0,0 0 0,0 0 0,0 0 0,0 0 0,-1 0 0,1 0 0,0 0 0,0 0 0,0 0 0,0 0 0,0 0 0,-1 0 0,1 0 0,0 0 0,0 0 0,0 1 0,0-1 0,0 0 0,0 0 0,-1 0 0,-3 13 0,-1 16 0,6-9-114,0 0 1,1 1-1,1-1 0,0 0 0,2 0 1,1-1-1,0 1 0,1-1 0,1-1 1,1 1-1,15 22 0,4-1-6712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24575,'11'14'0,"0"0"0,-1 2 0,-1-1 0,-1 1 0,0 0 0,-1 1 0,7 24 0,-5-18 0,-5-10 0,9 21 0,30 58 0,-38-83 0,0-1 0,0 0 0,1 0 0,0 0 0,0-1 0,1 0 0,0 0 0,0-1 0,1 0 0,0 0 0,15 8 0,-20-13 0,0 0 0,-1 0 0,1 0 0,0 0 0,0-1 0,0 1 0,1-1 0,-1 0 0,0 0 0,0 0 0,0 0 0,0 0 0,0-1 0,0 1 0,0-1 0,0 0 0,0 0 0,0 0 0,-1 0 0,1-1 0,0 1 0,-1-1 0,1 0 0,-1 1 0,1-1 0,-1 0 0,0-1 0,0 1 0,0 0 0,0-1 0,0 1 0,2-4 0,2-4 0,1 0 0,-2-1 0,1 1 0,-2-1 0,1 0 0,5-23 0,-5-2-273,-1 1 0,-1-1 0,-2-1 0,-4-40 0,1 53-6553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 24575,'0'-9'0,"-9"-3"0,-3 14 0,1 16 0,1 9 0,4 10 0,2 3 0,1 4 0,2 3 0,6-5 0,1-2 0,5-7 0,1-9-8191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24575,'0'-5'0,"0"9"0,4 2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24575,'-7'0'0,"0"1"0,0 0 0,1 0 0,-1 0 0,0 1 0,1 0 0,-1 0 0,1 1 0,0 0 0,0 0 0,0 0 0,0 1 0,1 0 0,-1 0 0,1 1 0,0-1 0,0 1 0,-5 7 0,-5 7 0,1 1 0,1 1 0,-19 39 0,22-39 0,1 0 0,0 0 0,2 0 0,0 1 0,-3 25 0,9-40 0,0 1 0,0-1 0,0 1 0,1-1 0,1 0 0,-1 1 0,1-1 0,0 1 0,1-1 0,-1 0 0,2 0 0,-1 0 0,1 0 0,0 0 0,0 0 0,1-1 0,0 1 0,0-1 0,6 6 0,1-1 0,1-2 0,1 1 0,-1-2 0,1 0 0,1 0 0,0-1 0,0-1 0,0 0 0,0-1 0,1-1 0,0 0 0,0-1 0,0-1 0,1 0 0,-1-1 0,22-1 0,-33 0 0,1 0 0,-1-1 0,1 1 0,-1-1 0,1 0 0,-1 0 0,0-1 0,1 1 0,-1-1 0,0 0 0,0 0 0,0-1 0,0 1 0,-1-1 0,1 0 0,-1 0 0,6-6 0,-7 6 0,0 0 0,0 0 0,-1 0 0,1 0 0,-1 0 0,0 0 0,0 0 0,0-1 0,-1 1 0,1 0 0,-1-1 0,1 1 0,-1 0 0,0-1 0,-1 1 0,1 0 0,-1-1 0,1 1 0,-1 0 0,0-1 0,0 1 0,0 0 0,-1 0 0,-1-3 0,-1-2 9,-1 0 1,0 0-1,0 1 0,-1 0 0,0 0 1,-1 0-1,1 1 0,-1 0 0,0 0 0,-1 1 1,1 0-1,-15-7 0,16 9-87,0 0 0,0 0 0,0 1-1,0 0 1,0 0 0,0 1 0,-1 0 0,1 0 0,-1 0-1,1 1 1,-1 0 0,1 0 0,0 1 0,-1-1 0,1 1-1,-1 1 1,1-1 0,-10 5 0,-13 13-6748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0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27 132 24575,'-1'20'0,"-1"-1"0,-6 29 0,-2 12 0,9-54 0,-1 15 0,1 0 0,0 0 0,1 0 0,4 23 0,-4-39 0,1 0 0,0-1 0,0 1 0,1-1 0,-1 1 0,1-1 0,0 0 0,0 0 0,0 0 0,1 0 0,-1 0 0,1 0 0,0 0 0,0-1 0,0 1 0,1-1 0,-1 0 0,1 0 0,0 0 0,0-1 0,0 1 0,0-1 0,0 0 0,7 2 0,-3-2 0,1 0 0,-1 0 0,0-1 0,1 0 0,-1 0 0,0-1 0,1-1 0,-1 1 0,1-1 0,-1-1 0,0 1 0,0-1 0,0-1 0,0 0 0,0 0 0,0 0 0,-1-1 0,1 0 0,-1 0 0,0-1 0,0 0 0,-1-1 0,12-11 0,-3 1 0,-1-1 0,0-1 0,-1 0 0,-1-1 0,-1 0 0,0-1 0,13-35 0,-13 29 0,-11 26 0,0 0 0,0 0 0,0 0 0,0 0 0,0 0 0,0 1 0,0-1 0,0 0 0,0 0 0,0 0 0,0 0 0,0 1 0,0-1 0,0 0 0,0 0 0,0 0 0,0 0 0,0 1 0,0-1 0,0 0 0,1 0 0,-1 0 0,0 0 0,0 0 0,0 0 0,0 1 0,0-1 0,0 0 0,0 0 0,0 0 0,1 0 0,-1 0 0,0 0 0,0 0 0,0 1 0,0-1 0,0 0 0,1 0 0,-1 0 0,0 0 0,0 0 0,0 0 0,0 0 0,1 0 0,-1 0 0,0 0 0,0 0 0,0 0 0,0 0 0,0 0 0,1 0 0,-1 0 0,0 0 0,0 0 0,0 0 0,0 0 0,1-1 0,-1 1 0,0 0 0,0 0 0,0 0 0,0 0 0,0 0 0,0 0 0,1 0 0,-1 0 0,0-1 0,0 1 0,0 0 0,2 15 0,-1-5 0,1 1 0,0-1 0,0 1 0,1-1 0,0 0 0,1 0 0,0 0 0,1 0 0,0-1 0,1 0 0,0 0 0,0 0 0,0-1 0,1 0 0,1 0 0,0-1 0,-1 1 0,2-2 0,-1 1 0,15 7 0,-9-6 0,0 0 0,1 0 0,0-2 0,1 0 0,-1 0 0,1-1 0,0-1 0,1-1 0,-1-1 0,0 0 0,1-1 0,31-2 0,-42 1 0,0-1 0,0 0 0,-1-1 0,1 1 0,0-1 0,-1-1 0,0 1 0,1-1 0,-1 1 0,0-2 0,0 1 0,0 0 0,7-8 0,-6 4 0,0 1 0,-1-1 0,0-1 0,0 1 0,-1-1 0,0 0 0,0 0 0,4-11 0,-2-5 0,0-1 0,-1 0 0,-2 1 0,0-1 0,-2-39 0,-1 47 24,-1 1 0,-1-1 0,-1 1 0,-6-22 0,7 31-148,0-1 0,-1 1 1,0 0-1,0 1 0,0-1 0,-1 1 1,0-1-1,-1 1 0,0 0 0,1 1 1,-12-10-1,-9-2-6702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33 24575,'-1'-2'0,"0"0"0,-1 0 0,1 0 0,-1 0 0,1 0 0,-1 0 0,0 0 0,0 0 0,0 0 0,0 1 0,0-1 0,0 1 0,0 0 0,0-1 0,-1 1 0,1 0 0,0 0 0,-1 1 0,1-1 0,-1 0 0,1 1 0,-1 0 0,0-1 0,1 1 0,-1 0 0,1 0 0,-1 1 0,1-1 0,-1 0 0,-3 2 0,-1-1 0,1 1 0,-1 1 0,1-1 0,-1 1 0,1 0 0,0 1 0,0-1 0,0 1 0,-10 9 0,8-4 0,1-1 0,0 1 0,1 0 0,0 1 0,1-1 0,-1 1 0,2 1 0,-1-1 0,2 0 0,-1 1 0,1 0 0,-2 19 0,0 13 0,0 83 0,5-104 0,0-3 0,1 0 0,0 0 0,1 0 0,1 0 0,1 0 0,10 28 0,-11-40 0,0 0 0,0 0 0,1 0 0,0 0 0,0 0 0,1-1 0,0 0 0,0 0 0,1 0 0,-1 0 0,1-1 0,0 0 0,1 0 0,-1-1 0,1 0 0,0 0 0,0 0 0,11 3 0,-4-3 0,0 0 0,1-1 0,-1-1 0,1 0 0,0-1 0,0 0 0,-1-1 0,1-1 0,15-2 0,-23 1 0,1 1 0,-1-1 0,0 0 0,0-1 0,-1 0 0,1 0 0,-1 0 0,12-9 0,-14 10 0,-1-1 0,0 0 0,1-1 0,-1 1 0,-1-1 0,1 1 0,-1-1 0,1 0 0,-1 0 0,0 0 0,0 0 0,-1 0 0,1 0 0,-1 0 0,1-7 0,-1 6 0,0 0 0,-1 0 0,0 0 0,0 0 0,0 1 0,0-1 0,-1 0 0,0 0 0,0 0 0,0 1 0,-1-1 0,0 0 0,0 1 0,0 0 0,-3-6 0,1 4 0,-1 0 0,0 0 0,0 0 0,-1 1 0,0-1 0,0 1 0,0 1 0,-12-8 0,1 3 0,1 1 0,-1 1 0,0 0 0,-1 2 0,0 0 0,0 1 0,-28-3 0,36 6-105,0 0 0,0 0 0,-1 1 0,1 1 0,0 0 0,-1 0 0,1 1 0,0 0 0,0 1 0,0 0 0,1 0 0,-17 9 0,-2 8-6721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24575,'4'3'0,"0"1"0,1 0 0,-1 1 0,-1-1 0,1 0 0,-1 1 0,1 0 0,-1 0 0,-1 0 0,1 0 0,-1 1 0,3 8 0,0-2 0,116 281 0,-119-290 0,1 4 0,0 0 0,0 0 0,1 0 0,7 8 0,-11-14 0,1 0 0,-1 0 0,1 0 0,0-1 0,-1 1 0,1 0 0,0 0 0,0-1 0,0 1 0,-1 0 0,1-1 0,0 1 0,0-1 0,0 0 0,0 1 0,0-1 0,0 1 0,0-1 0,0 0 0,0 0 0,0 0 0,0 0 0,1 0 0,-1 0 0,0 0 0,0 0 0,0 0 0,0 0 0,0 0 0,0-1 0,0 1 0,0 0 0,0-1 0,0 1 0,0-1 0,0 1 0,-1-1 0,1 0 0,0 1 0,1-2 0,4-5 0,-1 0 0,0 0 0,-1 0 0,1-1 0,-1 1 0,-1-1 0,0 0 0,0 0 0,3-15 0,-2 9 0,1 0 0,12-26 0,10 0 0,1 1 0,3 1 0,55-54 0,-83 90 0,3-6 0,1 1 0,1 1 0,-1 0 0,1 0 0,0 0 0,16-7 0,-22 12 0,1 0 0,-1 0 0,0 0 0,1 0 0,-1 1 0,1-1 0,-1 1 0,1-1 0,-1 1 0,1 0 0,-1 0 0,1 0 0,-1 1 0,0-1 0,1 1 0,-1-1 0,1 1 0,-1 0 0,1-1 0,-1 1 0,0 1 0,0-1 0,0 0 0,1 0 0,-1 1 0,-1-1 0,1 1 0,0 0 0,0 0 0,0 0 0,1 2 0,5 7 0,-1 1 0,0 0 0,0 1 0,-2 0 0,1 0 0,4 20 0,-1 0 0,6 51 0,-9 24 117,0 1-1599,-1-81-5344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49 24575,'-1'-2'0,"1"0"0,-1 0 0,0 0 0,1 1 0,-1-1 0,0 0 0,0 0 0,0 1 0,0-1 0,0 0 0,-1 1 0,1-1 0,0 1 0,-1 0 0,1-1 0,-1 1 0,0 0 0,1 0 0,-1 0 0,0 0 0,0 0 0,1 0 0,-1 1 0,0-1 0,0 1 0,-3-1 0,-5-2 0,-1 0 0,0 1 0,-16-1 0,19 2 0,-1 1 0,1 0 0,0 0 0,0 1 0,0 0 0,-1 1 0,1 0 0,1 0 0,-1 1 0,0 0 0,0 0 0,1 1 0,0-1 0,-8 7 0,6-3 0,1 0 0,-1 1 0,1 0 0,1 0 0,-1 1 0,2 0 0,-1 0 0,1 1 0,-7 14 0,4-2 0,0 0 0,2 0 0,0 1 0,2 0 0,0 1 0,2-1 0,0 1 0,2-1 0,2 35 0,27 228 0,-5-69 0,-23-207 0,1-1 0,-1 1 0,-1 0 0,1 0 0,-2 0 0,0-1 0,0 1 0,0-1 0,-1 1 0,-1-1 0,1 0 0,-2 0 0,1 0 0,-1-1 0,0 1 0,-1-1 0,0 0 0,0-1 0,-1 0 0,0 0 0,0 0 0,-1-1 0,0 0 0,0 0 0,0-1 0,-1 0 0,1 0 0,-17 5 0,15-6 24,-1 0 0,1-1 0,-1-1 0,-14 2 0,20-4-130,1 1-1,0-1 1,-1 0 0,1-1 0,0 1 0,0-1 0,-1 0 0,1 0 0,0 0 0,0-1 0,0 1 0,0-1 0,-7-4 0,-14-17-6720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0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53 24575,'0'-2'0,"0"0"0,0 1 0,0-1 0,-1 1 0,1-1 0,-1 1 0,1-1 0,-1 1 0,1-1 0,-1 1 0,0 0 0,1-1 0,-1 1 0,0 0 0,0 0 0,0-1 0,0 1 0,0 0 0,-3-1 0,1-1 0,0 1 0,-1 0 0,1 0 0,-1 1 0,0-1 0,0 1 0,-5-2 0,-7 0 0,1 1 0,-31 0 0,43 2 0,-15-1 0,-1 2 0,1 0 0,0 1 0,-27 7 0,39-8 0,1 0 0,0 1 0,-1 0 0,1 0 0,0 0 0,0 1 0,1 0 0,-1 0 0,0 0 0,1 0 0,0 1 0,0 0 0,0 0 0,0 0 0,1 0 0,-1 0 0,1 1 0,0 0 0,-2 5 0,1-2 0,1 1 0,0-1 0,1 1 0,0 0 0,0 0 0,1 0 0,0 0 0,1 17 0,0-22 0,1 0 0,-1 0 0,1 0 0,0-1 0,0 1 0,1 0 0,-1-1 0,0 1 0,1-1 0,0 1 0,0-1 0,0 0 0,1 0 0,-1 0 0,1 0 0,-1 0 0,1 0 0,0-1 0,0 1 0,0-1 0,0 0 0,1 0 0,4 2 0,0-1 0,0 0 0,0-1 0,0 0 0,0-1 0,13 1 0,-13-1 0,0 0 0,1 0 0,-1 1 0,10 3 0,-18-5 0,0 0 0,0 1 0,1-1 0,-1 0 0,0 0 0,0 0 0,0 1 0,0-1 0,1 0 0,-1 0 0,0 0 0,0 1 0,0-1 0,0 0 0,0 0 0,0 1 0,0-1 0,0 0 0,0 0 0,0 1 0,0-1 0,0 0 0,0 0 0,0 1 0,0-1 0,0 0 0,0 0 0,0 1 0,0-1 0,0 0 0,0 0 0,0 0 0,0 1 0,0-1 0,0 0 0,-1 0 0,1 1 0,0-1 0,0 0 0,0 0 0,0 0 0,-1 0 0,1 1 0,0-1 0,0 0 0,0 0 0,-1 0 0,-12 12 0,10-9 0,-4 3 0,0 1 0,1 0 0,-1 0 0,2 1 0,-1 0 0,1 0 0,0 0 0,0 1 0,1-1 0,1 1 0,-5 15 0,7-20 0,0 0 0,0 0 0,1 0 0,0 0 0,0 0 0,0 0 0,0 0 0,1-1 0,-1 1 0,1 0 0,0 0 0,0 0 0,1-1 0,-1 1 0,1 0 0,-1-1 0,1 0 0,0 1 0,1-1 0,-1 0 0,0 0 0,1 0 0,0 0 0,0 0 0,0-1 0,0 1 0,0-1 0,0 0 0,1 0 0,-1 0 0,5 1 0,5 3 6,0-1 0,1 0 0,0-1 0,0-1 0,0 0 1,1-1-1,18 0 0,109-5-274,-76 0-878,-14 2-5680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24575,'9'0'0,"17"0"0,18 0 0,19 0 0,14 0 0,11 0 0,14 0 0,8 0 0,-14 0-8191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24575,'-3'0'0,"-9"-1"0,-1 2 0,1-1 0,0 1 0,-23 6 0,31-6 0,1 0 0,-1 1 0,1-1 0,-1 1 0,1 0 0,0 0 0,0 0 0,0 1 0,0-1 0,0 1 0,0-1 0,1 1 0,-1 0 0,1 0 0,0 0 0,0 0 0,0 1 0,0-1 0,0 1 0,-1 4 0,-3 11 0,1 1 0,1 0 0,0 1 0,2-1 0,-1 23 0,7 105 0,-3-121 30,2 1 0,0-1 0,15 52 0,-16-72-108,1 1 0,-1-1 0,1 0-1,1 0 1,-1 0 0,1 0 0,1-1 0,-1 0 0,1 0-1,0 0 1,0 0 0,1-1 0,-1 1 0,1-2 0,1 1-1,-1-1 1,1 1 0,11 4 0,14 2-6748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24575,'5'5'0,"1"10"0,14 12 0,12 6 0,1 7 0,9 5 0,6 5 0,-1 3 0,-7-4 0,2-9 0,-5-3 0,-1-7 0,-5-4 0,-9-7-8191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39 24575,'0'-1'0,"0"-1"0,-1 0 0,1 1 0,0-1 0,-1 1 0,1-1 0,-1 1 0,1-1 0,-1 1 0,0-1 0,0 1 0,0-1 0,0 1 0,0 0 0,0 0 0,0-1 0,0 1 0,0 0 0,0 0 0,-1 0 0,1 0 0,0 0 0,-1 1 0,1-1 0,-1 0 0,1 0 0,-1 1 0,1-1 0,-1 1 0,1 0 0,-4-1 0,-1 0 0,-1 0 0,0 1 0,0-1 0,0 2 0,0-1 0,-10 2 0,5 1 0,0 1 0,0 1 0,0-1 0,0 2 0,1 0 0,0 0 0,0 1 0,0 0 0,-13 13 0,-12 12 0,-34 40 0,-107 132 0,123-140 0,48-57-124,0 0 0,0 0 0,1 0 0,0 0 0,0 1 0,1 0-1,0 0 1,0 0 0,1 0 0,-3 12 0,4 2-6702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24575,'10'0'0,"1"1"0,-1 0 0,0 1 0,0-1 0,0 2 0,0 0 0,0 0 0,0 1 0,-1 0 0,1 0 0,-1 1 0,9 6 0,-6-2 0,-1 1 0,0 0 0,0 0 0,-1 1 0,-1 0 0,1 1 0,12 21 0,-8-7 0,-1 1 0,-2 0 0,0 0 0,-2 1 0,-1 0 0,-1 1 0,6 55 0,-11-65 0,-1 0 0,-1 0 0,-1 0 0,0 0 0,-2 0 0,0-1 0,-1 1 0,-1-1 0,0 0 0,-2 0 0,-10 22 0,-156 266-1365,159-285-5461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 24575,'-9'-21'0,"2"8"0,7 12 0,0 1 0,0 0 0,0 0 0,0 0 0,0 0 0,0-1 0,0 1 0,0 0 0,0 0 0,0 0 0,0 0 0,0 0 0,0-1 0,0 1 0,0 0 0,0 0 0,1 0 0,-1 0 0,0 0 0,0 0 0,0-1 0,0 1 0,0 0 0,0 0 0,0 0 0,1 0 0,-1 0 0,0 0 0,0 0 0,0 0 0,0 0 0,1 0 0,-1 0 0,0 0 0,0 0 0,0 0 0,0 0 0,0 0 0,1 0 0,-1 0 0,0 0 0,0 0 0,0 0 0,0 0 0,1 0 0,-1 0 0,0 0 0,0 0 0,0 0 0,0 0 0,0 0 0,1 0 0,-1 0 0,0 0 0,0 1 0,0-1 0,0 0 0,0 0 0,0 0 0,0 0 0,0 0 0,1 0 0,-1 1 0,0-1 0,0 0 0,17 10 0,0 1 0,0 0 0,-1 2 0,0 0 0,23 25 0,-16-16 0,101 104 0,61 56 0,-180-178 0,0 0 0,-1 0 0,1 0 0,-1 1 0,0-1 0,0 1 0,0 0 0,4 9 0,-7-11 0,0 0 0,-1-1 0,1 1 0,-1-1 0,0 1 0,1 0 0,-1-1 0,0 1 0,-1 0 0,1-1 0,0 1 0,-1 0 0,0-1 0,1 1 0,-1-1 0,0 1 0,0-1 0,-1 1 0,1-1 0,0 0 0,-1 0 0,-1 3 0,-5 5 0,0 0 0,0-1 0,-1 0 0,-1-1 0,1 0 0,-1 0 0,-21 12 0,-87 37 0,57-28 0,26-13-114,11-5-136,0 1-1,1 0 1,0 2 0,-35 28 0,41-25-6576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1:20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24575,'1'-3'0,"-1"0"0,1 1 0,0-1 0,0 0 0,0 0 0,0 1 0,0-1 0,0 0 0,1 1 0,0-1 0,-1 1 0,1 0 0,0-1 0,0 1 0,0 0 0,0 0 0,1 0 0,-1 1 0,1-1 0,-1 1 0,1-1 0,-1 1 0,1 0 0,0 0 0,-1 0 0,5-1 0,9-3 0,0 0 0,0 2 0,20-3 0,-20 5 0,0 0 0,0 0 0,0 1 0,0 1 0,0 1 0,0 1 0,0 0 0,-1 1 0,22 7 0,-28-7 0,0 0 0,0 0 0,0 1 0,-1 0 0,0 0 0,0 1 0,0 0 0,-1 0 0,0 1 0,0 0 0,-1 0 0,0 1 0,0 0 0,0 0 0,-1 0 0,7 17 0,-10-20 0,0 0 0,-1 1 0,1-1 0,-1 1 0,-1-1 0,1 1 0,-1-1 0,0 1 0,0-1 0,0 1 0,-1 0 0,0-1 0,-2 11 0,-1-7 0,1 0 0,-1 0 0,-1-1 0,0 1 0,0-1 0,0 0 0,-10 10 0,-3 1 0,0-1 0,-1-1 0,-1-1 0,-1-1 0,-25 15 0,27-20 0,0 0 0,-1-1 0,0-1 0,-27 7 0,29-8 0,23-4 0,31-3 0,-30 0 0,5-1 0,14 0 0,-1 1 0,1 1 0,44 7 0,-63-6 0,1-1 0,0 1 0,-1 1 0,1-1 0,-1 1 0,0 0 0,0 0 0,0 1 0,-1 0 0,1 0 0,-1 0 0,0 1 0,0-1 0,0 1 0,0 1 0,-1-1 0,0 1 0,5 9 0,6 14 0,-2 1 0,-2 0 0,0 0 0,11 59 0,-18-65 0,-1 0 0,-1-1 0,-1 1 0,-1 0 0,-1 0 0,-1 0 0,-6 26 0,6-45 0,1 1 0,0-1 0,-1 1 0,0-1 0,-1 0 0,1 0 0,-1 0 0,0 0 0,0 0 0,0-1 0,-1 1 0,0-1 0,0 0 0,0 0 0,0-1 0,-8 7 0,3-6 0,1 0 0,-1 0 0,1-1 0,-1 0 0,0-1 0,0 0 0,0 0 0,0-1 0,-14 1 0,2-1-124,-1-1 0,1-1 0,-1-1 0,1-1 0,-1 0 0,1-2-1,1-1 1,-1 0 0,1-1 0,-36-19 0,27 6-6702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1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969 167 24575,'0'-6'0,"0"-1"0,0 1 0,-1 0 0,0-1 0,0 1 0,0 0 0,-1 0 0,0 0 0,0 0 0,-1 0 0,0 0 0,0 0 0,0 1 0,0-1 0,-1 1 0,0 0 0,0 0 0,-1 1 0,1-1 0,-1 1 0,0 0 0,0 0 0,0 0 0,-1 1 0,1 0 0,-1 0 0,0 0 0,0 1 0,0 0 0,-12-3 0,-2 0 0,1 2 0,-1 0 0,0 1 0,-1 1 0,1 0 0,0 2 0,0 1 0,0 0 0,0 1 0,0 1 0,0 1 0,-33 14 0,45-14 0,-1 0 0,1 1 0,0 0 0,0 0 0,1 1 0,-1 0 0,2 0 0,-1 1 0,1 0 0,-7 11 0,-5 10 0,-22 51 0,31-58 0,2-1 0,0 1 0,1 1 0,2-1 0,0 1 0,-1 29 0,7 141 0,2-85 0,-3 8 0,-3 279 0,1-377 0,0 0 0,-2 0 0,0 0 0,-1 0 0,-1-1 0,-1 0 0,0 0 0,-1 0 0,-10 16 0,12-24 0,-1 0 0,0 0 0,-1-1 0,0 1 0,0-2 0,-1 1 0,0-1 0,0 0 0,-1-1 0,0 0 0,0 0 0,0-1 0,-1 0 0,1-1 0,-1 0 0,-16 4 0,12-4 30,1-2 0,-1 1 0,-22 0 0,31-3-136,0-1 0,0 1 0,1 0 0,-1-1 0,0 0 0,0 0-1,1-1 1,-1 1 0,0-1 0,1 0 0,0 0 0,-1-1 0,-6-4 0,-7-11-6720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1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24575,'-9'0'0,"1"0"0,7 0 0,17 0 0,20 0 0,9 0 0,5 0 0,-1 0 0,0 0 0,6 0 0,-2 0 0,-1 0 0,-9 0-8191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2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24575,'0'0'0,"0"0"0,0 0 0,0 0 0,0 0 0,0 0 0,1-1 0,-1 1 0,0 0 0,0 0 0,0 0 0,0 0 0,0 0 0,0 0 0,0-1 0,0 1 0,0 0 0,0 0 0,0 0 0,0 0 0,0 0 0,0 0 0,0-1 0,0 1 0,-1 0 0,1 0 0,0 0 0,0 0 0,0 0 0,0 0 0,0 0 0,0 0 0,0-1 0,0 1 0,0 0 0,0 0 0,0 0 0,-1 0 0,1 0 0,0 0 0,0 0 0,0 0 0,0 0 0,0 0 0,0 0 0,0 0 0,-1 0 0,1 0 0,0 0 0,0 0 0,0 0 0,0 0 0,0 0 0,0 0 0,-1 0 0,1 0 0,0 0 0,0 0 0,0 0 0,0 0 0,0 0 0,0 0 0,-1 0 0,1 0 0,0 0 0,0 0 0,0 0 0,-6 11 0,0 16 0,1 1 0,1 0 0,2 0 0,2 48 0,0-31 0,0 559 0,-3-526 0,-21 117 0,-3 23 0,26 24 83,1-135-1531,0-125-5378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271 161 24575,'2'-9'0,"-1"0"0,1 1 0,0-1 0,1 0 0,0 1 0,1-1 0,0 1 0,0 0 0,0 0 0,12-14 0,10-23 0,-33 48 0,-16 15 0,-24 26 0,-13 31 0,37-45 0,0-1 0,-2-1 0,-43 38 0,46-46 0,16-15 0,0 1 0,0-1 0,0-1 0,-8 6 0,14-10 0,-1 0 0,1 1 0,0-1 0,0 0 0,0 0 0,0 0 0,0 0 0,0 0 0,0 0 0,0 0 0,0 0 0,0 0 0,0 0 0,0 0 0,-1 0 0,1 0 0,0 1 0,0-1 0,0 0 0,0 0 0,0 0 0,0 0 0,0 0 0,-1 0 0,1 0 0,0 0 0,0 0 0,0 0 0,0 0 0,0 0 0,0 0 0,0 0 0,0 0 0,-1 0 0,1-1 0,0 1 0,0 0 0,0 0 0,0 0 0,0 0 0,0 0 0,0 0 0,0 0 0,0 0 0,-1 0 0,1 0 0,0 0 0,0 0 0,0-1 0,0 1 0,0 0 0,0 0 0,0 0 0,0 0 0,0 0 0,0 0 0,0 0 0,0 0 0,0-1 0,0 1 0,0 0 0,0 0 0,0 0 0,0 0 0,0 0 0,0 0 0,0 0 0,5-13 0,10-12 0,24-21 0,2 2 0,47-40 0,-77 74 0,-5 3 0,1 0 0,-2 0 0,1-1 0,7-13 0,-10 16 0,-1 0 0,2 0 0,-1 0 0,0 0 0,1 0 0,0 0 0,0 1 0,1 0 0,-1 0 0,1 0 0,0 1 0,-1-1 0,2 1 0,5-3 0,-3 4 0,0-1 0,0 1 0,0 1 0,0-1 0,1 1 0,-1 1 0,0 0 0,1 0 0,-1 0 0,1 1 0,-1 1 0,0-1 0,0 1 0,0 1 0,0-1 0,0 1 0,0 1 0,10 5 0,13 10 0,-1 1 0,-2 1 0,31 29 0,13 9 0,-42-40-1365,-3-4-5461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24575,'-8'1'0,"-1"1"0,0 0 0,1 1 0,0 0 0,-1 0 0,1 1 0,-9 5 0,4-3 0,-9 7 0,0 2 0,1 0 0,1 2 0,0 0 0,1 1 0,-17 21 0,185-144 0,-140 98 0,0 1 0,0 0 0,1 0 0,-1 0 0,1 1 0,1 1 0,13-5 0,-18 7 0,1 1 0,0 0 0,-1 0 0,1 1 0,0 0 0,0 0 0,-1 0 0,1 1 0,0 0 0,-1 0 0,1 1 0,-1 0 0,11 4 0,77 40 79,29 11-1523,-94-47-5382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366 131 24575,'-1'17'0,"-1"0"0,0-1 0,-1 1 0,-6 16 0,-28 76 0,30-89 0,-82 234 0,29-93 0,21-63 0,35-86 0,0 0 0,-2-1 0,1 1 0,-1-1 0,-8 10 0,13-20 0,1-1 0,0 0 0,0 1 0,0-1 0,0 0 0,0 0 0,0 1 0,0-1 0,-1 0 0,1 1 0,0-1 0,0 0 0,0 0 0,-1 1 0,1-1 0,0 0 0,0 0 0,-1 0 0,1 1 0,0-1 0,-1 0 0,1 0 0,0 0 0,0 0 0,-1 0 0,1 0 0,0 0 0,-1 1 0,1-1 0,0 0 0,-1 0 0,1 0 0,0 0 0,-1 0 0,1 0 0,0-1 0,-1 1 0,1 0 0,0 0 0,-1 0 0,1 0 0,0 0 0,0 0 0,-1 0 0,1-1 0,0 1 0,-1 0 0,1 0 0,-1-1 0,-1-16 0,7-12 0,0 0 0,2 1 0,1 0 0,22-49 0,-11 27 0,9-22 0,-2 3 0,24-94 0,-1 0 0,-34 117 0,-2 10 0,33-66 0,-44 99 0,0-1 0,0 0 0,1 1 0,-1 0 0,1-1 0,-1 1 0,1 0 0,0 0 0,0 1 0,0-1 0,0 1 0,8-5 0,-9 6 0,0 1 0,0-1 0,0 1 0,0 0 0,0 0 0,0 0 0,0 0 0,0 0 0,0 0 0,0 0 0,0 0 0,-1 1 0,1-1 0,0 1 0,0-1 0,0 1 0,0 0 0,0 0 0,-1 0 0,1 0 0,0 0 0,-1 0 0,1 1 0,-1-1 0,1 0 0,-1 1 0,3 2 0,7 11 0,0 1 0,-1 0 0,-1 1 0,0 0 0,-1 0 0,11 36 0,-2-6 0,47 158 0,-34-101 0,-14-59 0,35 67 0,-34-77 0,-1 0 0,-1 1 0,13 54 0,-22-67 0,2 1 0,10 25 0,-17-48 0,0 0 0,-1 1 0,1-1 0,-1 0 0,1 1 0,-1-1 0,0 1 0,1-1 0,-1 0 0,0 1 0,0-1 0,0 1 0,0-1 0,0 0 0,-1 1 0,1-1 0,0 0 0,-1 1 0,1-1 0,-1 0 0,1 1 0,-1-1 0,-1 2 0,1-1 0,-1 0 0,0-1 0,0 0 0,0 1 0,0-1 0,0 0 0,0 0 0,0 0 0,0 0 0,0 0 0,0 0 0,-1-1 0,-2 1 0,-11 2 0,1-2 0,-1 0 0,-25-2 0,24 0 0,-632-5-1365,615 6-5461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3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1152 24575,'0'-756'0,"-10"636"0,4 63 0,6 55 0,0 0 0,0-1 0,0 1 0,0-1 0,0 1 0,0-1 0,1 1 0,-1 0 0,1-1 0,0 1 0,0 0 0,0-1 0,0 1 0,0 0 0,0 0 0,0 0 0,1 0 0,2-3 0,-1 2 0,0 1 0,0-1 0,1 1 0,-1 0 0,1 0 0,-1 0 0,1 1 0,0-1 0,0 1 0,5-2 0,10 0 0,0 1 0,1 0 0,36 2 0,-36 1 0,117 2 0,150-3 0,-236-4 0,-1-1 0,0-3 0,80-22 0,-92 19 0,39-12 0,-70 20 0,-1 0 0,1 0 0,-1 0 0,0-1 0,0 0 0,0 0 0,0-1 0,6-5 0,-11 9 0,0 0 0,0-1 0,-1 1 0,1 0 0,0 0 0,0 0 0,-1-1 0,1 1 0,0 0 0,-1-1 0,0 1 0,1 0 0,-1-1 0,0 1 0,1-1 0,-1-1 0,-5 0 0,-6 13 0,1 4 0,1 0 0,0 1 0,1 0 0,1 1 0,1-1 0,0 1 0,1 0 0,1 1 0,-5 32 0,2 13 0,3 83 0,4-136 0,3 537-1365,-3-502-5461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3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32 24575,'-3'3'0,"1"-1"0,0 0 0,0 1 0,0-1 0,0 1 0,1 0 0,-1 0 0,0-1 0,1 1 0,0 0 0,0 0 0,-1 6 0,-1-2 0,-8 20 0,2 0 0,1 0 0,1 1 0,2-1 0,1 2 0,-2 28 0,6-53 0,0 1 0,0 0 0,0-1 0,1 1 0,-1-1 0,1 1 0,0-1 0,0 0 0,1 1 0,-1-1 0,1 0 0,0 0 0,0 0 0,0 0 0,1 0 0,-1 0 0,1-1 0,0 1 0,0-1 0,1 1 0,-1-1 0,0-1 0,1 1 0,0 0 0,0-1 0,0 1 0,0-1 0,0 0 0,0-1 0,0 1 0,1-1 0,-1 0 0,1 0 0,8 1 0,1 0 0,0 0 0,0-1 0,0-1 0,0 0 0,0-1 0,-1 0 0,1-1 0,0-1 0,0 0 0,-1-1 0,21-8 0,-25 7 0,0 1 0,0-1 0,0-1 0,-1 0 0,0 0 0,0 0 0,-1-1 0,0 0 0,0-1 0,0 0 0,-1 0 0,0 0 0,-1 0 0,0-1 0,0 0 0,6-18 0,-6 15 0,-2-1 0,1 0 0,-1-1 0,-1 1 0,0 0 0,-1-1 0,-1 1 0,-2-22 0,2 29 0,-1 1 0,0 0 0,0 0 0,-1 0 0,1 0 0,-1 0 0,0 1 0,-1-1 0,1 0 0,-1 1 0,0-1 0,0 1 0,0 0 0,-1 0 0,1 1 0,-1-1 0,0 0 0,0 1 0,0 0 0,-1 0 0,1 1 0,-1-1 0,1 1 0,-1 0 0,-6-2 0,-3 0 0,-1 0 0,1 2 0,0 0 0,-1 0 0,1 1 0,-1 1 0,1 1 0,0 0 0,-1 1 0,1 0 0,0 1 0,0 0 0,-27 12 0,31-11 0,0 0 0,1 1 0,0 0 0,-1 1 0,2 0 0,-1 1 0,1 0 0,0 0 0,0 0 0,1 1 0,0 1 0,0-1 0,1 1 0,0 0 0,1 0 0,0 1 0,0-1 0,1 1 0,-5 17 0,5-10 0,1-1 0,0 0 0,2 1 0,0-1 0,0 1 0,3 23 0,-1-36 0,-1 1 0,1 0 0,0 0 0,0-1 0,0 1 0,1-1 0,0 1 0,0-1 0,0 1 0,0-1 0,1 0 0,-1 0 0,1 0 0,0-1 0,0 1 0,1-1 0,-1 1 0,1-1 0,0 0 0,0 0 0,0-1 0,0 1 0,0-1 0,0 0 0,1 0 0,6 2 0,0-2 0,0 1 0,1-2 0,-1 0 0,1 0 0,0-1 0,-1 0 0,1-1 0,-1 0 0,1-1 0,-1-1 0,1 1 0,-1-2 0,18-7 0,-21 7 0,0 0 0,0-1 0,0 1 0,-1-2 0,1 1 0,-1-1 0,-1 0 0,1-1 0,-1 1 0,0-1 0,0 0 0,-1-1 0,0 0 0,0 0 0,-1 0 0,0 0 0,-1 0 0,4-10 0,-1-14 0,0 1 0,-2 0 0,-2-1 0,-1-42 0,-1 74 0,0 20 0,1 1 0,3 23 0,1-17 24,2-1 0,0 0 0,1 0 0,20 39 0,-25-57-98,1-1-1,1 0 1,-1 0 0,1-1 0,0 1-1,1-1 1,0 0 0,0 0 0,0-1-1,0 0 1,1 0 0,0 0 0,0-1-1,0 0 1,1-1 0,-1 1 0,1-1-1,0-1 1,11 3 0,20 0-6752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7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 24575,'-8'0'0,"0"0"0,-1 1 0,1-1 0,0 2 0,0-1 0,0 1 0,0 1 0,0-1 0,0 1 0,0 0 0,1 1 0,-1 0 0,1 0 0,0 1 0,0 0 0,1 0 0,0 1 0,0-1 0,0 1 0,0 1 0,1-1 0,0 1 0,0 0 0,1 0 0,0 0 0,0 1 0,-3 10 0,-1 7 0,1 0 0,-5 33 0,11-46 0,-1 0 0,1 0 0,1 0 0,1 0 0,-1 0 0,2 0 0,2 13 0,-2-21 0,-1 0 0,1 0 0,-1-1 0,1 1 0,0-1 0,1 1 0,-1-1 0,1 0 0,-1 0 0,1 0 0,0 0 0,0-1 0,0 1 0,1-1 0,-1 1 0,0-1 0,1 0 0,-1-1 0,1 1 0,0-1 0,0 1 0,0-1 0,5 1 0,9 1 0,0-1 0,0 0 0,33-2 0,-48 0 0,11 0 0,0-1 0,0 0 0,0-1 0,17-5 0,-26 6 0,-1-1 0,1 1 0,-1-1 0,0 0 0,0 0 0,1-1 0,-2 1 0,1-1 0,0 0 0,0 0 0,-1 0 0,1 0 0,-1-1 0,0 0 0,0 1 0,3-6 0,-5 6 0,0 1 0,-1 0 0,1 0 0,0-1 0,-1 1 0,1 0 0,-1-1 0,0 1 0,0-1 0,1 1 0,-2 0 0,1-1 0,0 1 0,0-1 0,-1 1 0,0 0 0,1-1 0,-1 1 0,0 0 0,0 0 0,0-1 0,0 1 0,-1 0 0,1 0 0,0 0 0,-1 0 0,1 1 0,-1-1 0,0 0 0,0 1 0,0-1 0,0 1 0,-2-2 0,-6-4 0,1 1 0,-2 0 0,1 1 0,-1 0 0,-18-6 0,1 3-455,0 2 0,-42-5 0,12 6-6371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3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76 24575,'-3'0'0,"0"0"0,0 0 0,0 1 0,0 0 0,0-1 0,1 1 0,-1 0 0,0 0 0,1 1 0,-1-1 0,0 1 0,1-1 0,0 1 0,-1 0 0,1-1 0,0 1 0,0 1 0,0-1 0,0 0 0,0 0 0,1 1 0,-1-1 0,1 1 0,-1-1 0,1 1 0,0 0 0,0-1 0,-1 5 0,-2 9 0,0-1 0,2 0 0,-3 32 0,5-37 0,-2 7 0,2 0 0,0 0 0,1 0 0,0-1 0,2 1 0,5 22 0,-7-34 0,1-1 0,-1 1 0,1-1 0,0 1 0,0-1 0,0 0 0,1 0 0,0 0 0,0 0 0,0 0 0,0-1 0,0 1 0,1-1 0,-1 0 0,1 0 0,0 0 0,0 0 0,0-1 0,0 0 0,1 1 0,-1-2 0,0 1 0,1 0 0,0-1 0,-1 0 0,9 1 0,-3-2 0,0 0 0,1 0 0,-1-1 0,0 0 0,0-1 0,-1-1 0,1 1 0,0-1 0,-1-1 0,1 0 0,-1 0 0,0-1 0,-1 0 0,1 0 0,9-9 0,-7 5 0,0 0 0,-1-1 0,-1 0 0,0-1 0,0 0 0,-1 0 0,0-1 0,-1 1 0,0-2 0,7-19 0,-12 25 0,0 0 0,0-1 0,-1 1 0,-1-1 0,1 1 0,-1-1 0,0 1 0,-1-1 0,0 1 0,0-1 0,-1 1 0,0 0 0,0-1 0,0 1 0,-1 0 0,0 1 0,0-1 0,-1 0 0,0 1 0,0 0 0,-1 0 0,0 0 0,0 0 0,0 1 0,0 0 0,-1 0 0,0 0 0,0 1 0,-1 0 0,1 0 0,-7-3 0,-8-4 0,0 2 0,0 0 0,0 2 0,-1 0 0,-29-4 0,45 10 0,-1 0 0,0 1 0,0 0 0,0 0 0,1 0 0,-1 1 0,0 0 0,0 1 0,-11 3 0,14-3 0,0 0 0,0 0 0,0 0 0,1 1 0,-1-1 0,1 1 0,0 0 0,-1 0 0,1 0 0,0 0 0,1 1 0,-1-1 0,1 1 0,-1 0 0,1 0 0,-2 7 0,-3 7 0,2 0 0,0 0 0,2 1 0,0 0 0,1 0 0,0 23 0,10 117 0,-2-103 0,18 281 0,-25-284-114,-1-22-94,2 0-1,1 0 1,2 0-1,0 0 1,12 44-1,-3-41-6617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24575,'-2'0'0,"1"0"0,-1 0 0,1 1 0,-1-1 0,0 1 0,1-1 0,-1 1 0,1 0 0,0 0 0,-1-1 0,1 1 0,0 0 0,-1 0 0,1 0 0,0 1 0,0-1 0,0 0 0,0 0 0,0 1 0,0-1 0,0 0 0,0 1 0,1-1 0,-1 1 0,0-1 0,1 1 0,-1 2 0,-2 7 0,0 0 0,1 0 0,-1 11 0,2-10 0,-5 34 0,2 0 0,5 83 0,-1-124 0,0 0 0,1 0 0,0 0 0,0-1 0,1 1 0,-1 0 0,1-1 0,0 1 0,0-1 0,1 1 0,-1-1 0,1 0 0,0 0 0,0 0 0,0 0 0,1-1 0,6 7 0,-4-6 0,1-1 0,-1 1 0,1-1 0,-1 0 0,1 0 0,0-1 0,0 0 0,0 0 0,0-1 0,1 0 0,7 1 0,0-2 0,-1 0 0,0-1 0,0 0 0,0-1 0,0 0 0,-1-2 0,1 1 0,-1-2 0,1 0 0,-1 0 0,-1-1 0,16-10 0,-18 9 0,-1-2 0,0 0 0,0 0 0,-1 0 0,0-1 0,0-1 0,-1 1 0,-1-1 0,10-21 0,-9 17 0,-2 1 0,0-1 0,0-1 0,-1 1 0,-1-1 0,-1 1 0,1-23 0,-3 34 0,0 0 0,0 0 0,-1 0 0,1 1 0,-1-1 0,0 0 0,0 0 0,-1 0 0,1 1 0,-1-1 0,0 0 0,1 1 0,-2 0 0,1-1 0,0 1 0,-1 0 0,1 0 0,-1 0 0,0 1 0,0-1 0,0 1 0,0-1 0,-1 1 0,1 0 0,-1 0 0,1 0 0,-1 1 0,0 0 0,1-1 0,-5 0 0,-12-2 0,1 0 0,-1 2 0,0 0 0,-34 1 0,45 1 0,-1 0 0,-1 1 0,1 0 0,0 0 0,-1 1 0,1 0 0,0 0 0,-14 7 0,18-7 0,0 2 0,0-1 0,0 0 0,1 1 0,0 0 0,0 1 0,0-1 0,0 1 0,1 0 0,-1 0 0,1 0 0,-6 11 0,3-2-227,1 0-1,0 1 1,1-1-1,1 1 1,-5 30-1,0 15-6598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3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24575,'0'5'0,"-9"2"0,-3 8 0,0 11 0,3 19 0,3 12 0,1 0 0,3 5 0,1-4 0,6-12 0,6-14 0,1-11-8191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24575,'-9'0'0,"-3"5"0,0 15 0,3 9 0,2 8 0,7 3 0,4 4 0,1-6-8191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3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323 623 24575,'-19'-1'0,"-1"2"0,0 0 0,1 2 0,-1 0 0,1 1 0,-22 7 0,33-8 0,0 1 0,0-1 0,1 1 0,0 1 0,0-1 0,0 1 0,0 0 0,1 1 0,0 0 0,0 0 0,0 0 0,1 1 0,0-1 0,0 1 0,1 0 0,-7 15 0,4-3 0,1 0 0,1 1 0,0-1 0,2 1 0,0 0 0,1 0 0,1 1 0,1-1 0,3 28 0,-2-43 0,0 0 0,0 1 0,1-1 0,-1 0 0,1 0 0,0 0 0,1 0 0,-1 0 0,1-1 0,0 1 0,0-1 0,0 0 0,1 0 0,-1 0 0,1 0 0,0 0 0,0-1 0,1 0 0,-1 0 0,1 0 0,-1 0 0,1-1 0,0 1 0,0-1 0,0-1 0,0 1 0,1-1 0,-1 0 0,11 1 0,-10-1 0,0 0 0,0-1 0,0 0 0,0-1 0,0 1 0,0-1 0,0 0 0,0-1 0,0 1 0,-1-1 0,1 0 0,0 0 0,-1-1 0,0 0 0,1 0 0,-1 0 0,0-1 0,-1 0 0,1 1 0,-1-2 0,1 1 0,-1 0 0,-1-1 0,1 0 0,0 0 0,3-8 0,-1-1 0,-2 0 0,1-1 0,-2 1 0,1-1 0,-2 0 0,0 0 0,-1-17 0,-1-3 0,-9-68 0,5 82 0,0 1 0,-2 0 0,0 1 0,-2-1 0,0 1 0,-16-27 0,-75-103 0,54 86 0,25 33 0,-28-42 0,43 65 0,1-1 0,1-1 0,-1 1 0,1 0 0,1-1 0,-1 0 0,0-9 0,3 14 0,0-1 0,0 1 0,0 0 0,1 0 0,-1-1 0,1 1 0,0 0 0,1 0 0,-1 0 0,1 0 0,-1 0 0,1 0 0,0 1 0,1-1 0,-1 0 0,1 1 0,-1 0 0,1 0 0,0 0 0,0 0 0,1 0 0,-1 0 0,1 1 0,-1-1 0,1 1 0,6-3 0,3-1 0,1 0 0,-1 1 0,1 1 0,0 0 0,0 1 0,25-3 0,129-17 112,12-2-1589,-136 22-5349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3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42 24575,'-2'-3'0,"0"0"0,0 0 0,-1 0 0,1 0 0,-1 0 0,0 1 0,0-1 0,0 1 0,0 0 0,0 0 0,0 0 0,-1 0 0,1 1 0,-1-1 0,1 1 0,-1 0 0,1 0 0,-1 0 0,0 1 0,1-1 0,-1 1 0,0 0 0,0 0 0,1 0 0,-1 0 0,0 1 0,-7 1 0,3-1 0,0 1 0,0 0 0,0 1 0,0 0 0,1 0 0,-1 0 0,1 1 0,0 0 0,0 0 0,0 1 0,1 0 0,-7 6 0,9-6 0,0 0 0,0 0 0,0 0 0,1 1 0,0-1 0,0 1 0,0 0 0,1 0 0,0 0 0,0 0 0,-2 9 0,4-12 0,0-1 0,0 0 0,-1 1 0,2-1 0,-1 1 0,0-1 0,0 1 0,1-1 0,-1 0 0,1 1 0,0-1 0,0 0 0,0 1 0,0-1 0,0 0 0,0 0 0,0 0 0,1 0 0,-1 0 0,1 0 0,0-1 0,-1 1 0,1 0 0,0-1 0,0 1 0,0-1 0,0 0 0,0 1 0,1-1 0,-1 0 0,0 0 0,4 0 0,39 9 0,-36-9 0,0 0 0,-1 1 0,0 0 0,1 1 0,11 4 0,-19-6 0,-1-1 0,1 1 0,-1-1 0,1 0 0,0 1 0,-1-1 0,1 1 0,-1-1 0,1 1 0,-1 0 0,1-1 0,-1 1 0,1-1 0,-1 1 0,0 0 0,1-1 0,-1 1 0,0 0 0,0 0 0,1-1 0,-1 1 0,0 0 0,0 0 0,0-1 0,0 1 0,0 0 0,0 0 0,0-1 0,0 1 0,0 0 0,0 0 0,-1-1 0,1 1 0,0 0 0,0-1 0,-1 1 0,1 0 0,-1-1 0,1 1 0,0 0 0,-1-1 0,1 1 0,-2 0 0,-27 28 0,24-25 0,-22 18 0,4-3 0,0 1 0,-21 24 0,39-39 0,1 0 0,-1 1 0,1-1 0,1 1 0,-1 0 0,1 0 0,0 0 0,0 0 0,1 0 0,0 1 0,0-1 0,0 1 0,1-1 0,0 1 0,0 7 0,1-11 0,0 1 0,1-1 0,-1 1 0,1-1 0,0 0 0,0 0 0,0 0 0,0 1 0,1-1 0,-1 0 0,1 0 0,0-1 0,0 1 0,0 0 0,0-1 0,0 1 0,4 2 0,-1-1 0,0 0 0,1 0 0,0-1 0,-1 0 0,1 0 0,0-1 0,0 0 0,10 3 0,8 0 0,1-2 0,-1 0 0,42-2 0,-48-1-76,1 0 1,-1-2-1,0 0 0,0-2 0,0 0 0,0 0 0,-1-2 0,0 0 1,0-1-1,0-1 0,-1-1 0,0 0 0,-1-1 0,0 0 1,0-1-1,-1-1 0,20-22 0,-17 12-6750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4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24575,'-2'0'0,"1"0"0,-1 1 0,1-1 0,-1 0 0,1 1 0,0-1 0,-1 1 0,1 0 0,0-1 0,-1 1 0,1 0 0,0 0 0,0 0 0,0 0 0,0 0 0,0 0 0,0 0 0,0 0 0,0 0 0,0 1 0,0-1 0,1 0 0,-1 1 0,0-1 0,0 2 0,-11 39 0,11-37 0,-6 39 0,3 0 0,1 1 0,2-1 0,2 1 0,2-1 0,12 63 0,-14-102 0,0 0 0,0 0 0,0 0 0,1 0 0,0 0 0,0 0 0,0 0 0,1 0 0,-1-1 0,1 1 0,0-1 0,1 0 0,-1 0 0,1 0 0,6 5 0,-5-5 0,1-1 0,-1 0 0,1 0 0,0-1 0,0 0 0,0 0 0,0 0 0,0 0 0,0-1 0,0 0 0,1-1 0,11 1 0,26-5-1365,-3-3-5461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24575,'128'314'0,"-91"-230"0,-21-46 0,-1 1 0,-2 0 0,-2 1 0,-2 1 0,-2-1 0,-1 1 0,-2 0 0,-2 52 0,-2-86 0,0 0 0,-1 0 0,0-1 0,0 1 0,-1 0 0,0-1 0,0 1 0,-1-1 0,1 0 0,-1 0 0,-1 0 0,1 0 0,-1 0 0,0-1 0,0 0 0,-6 6 0,6-8 0,-1 1 0,1-1 0,-1 0 0,0 0 0,0 0 0,0-1 0,-1 1 0,1-1 0,-1-1 0,1 1 0,-1-1 0,1 0 0,-1 0 0,0 0 0,0-1 0,1 0 0,-1 0 0,0-1 0,-8-1 0,9 1 0,0 0 0,0-1 0,0 1 0,0-1 0,0 0 0,0 0 0,0-1 0,1 1 0,-1-1 0,1 0 0,0 0 0,0-1 0,-7-6 0,6 3 0,0 1 0,1-1 0,0 0 0,0 0 0,0 0 0,1-1 0,0 1 0,-3-11 0,2-1 0,1 1 0,0-2 0,1 1 0,1 0 0,1 0 0,4-37 0,-1 41 0,1-1 0,0 1 0,1 0 0,0 1 0,1-1 0,1 1 0,1 0 0,0 1 0,13-18 0,12-10 0,53-52 0,-74 81 0,38-38 0,-24 27 0,-1-2 0,-2-1 0,0-1 0,21-34 0,-4-9-1365,-24 38-5461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4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24575,'-2'45'0,"-7"44"0,-3 36 0,11-110 0,2 0 0,-1 0 0,2-1 0,0 1 0,5 18 0,-6-29 0,0-1 0,1 1 0,-1 0 0,1-1 0,0 0 0,0 1 0,0-1 0,1 0 0,-1 0 0,1 0 0,0 0 0,0 0 0,0-1 0,0 1 0,0-1 0,0 0 0,1 0 0,-1 0 0,1-1 0,-1 1 0,1-1 0,0 1 0,7 0 0,-3 0 0,0-1 0,0 0 0,1 0 0,-1-1 0,1 0 0,-1-1 0,0 0 0,0 0 0,1-1 0,-1 1 0,0-2 0,0 1 0,0-1 0,-1-1 0,1 1 0,-1-1 0,0-1 0,0 1 0,0-1 0,0 0 0,-1-1 0,0 0 0,0 0 0,-1 0 0,1 0 0,-1-1 0,-1 0 0,1 0 0,-1 0 0,0-1 0,-1 0 0,0 1 0,0-1 0,2-11 0,-2 0 0,0 0 0,-1 0 0,0-27 0,0-8 0,-5 84 0,1 0 0,2 0 0,1 0 0,8 47 0,-6-62 0,0-1 0,1 1 0,1-1 0,0 0 0,1 0 0,1-1 0,0 0 0,0 0 0,1 0 0,1-1 0,14 15 0,-13-16-227,1 1-1,1-2 1,0 0-1,0 0 1,27 15-1,-8-12-6598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4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24575,'17'606'0,"-9"-440"0,-21 271 0,11-420-120,1-11 24,0 1 1,0-1-1,0 1 0,1-1 0,0 1 1,0 0-1,1-1 0,0 1 0,0-1 0,1 1 1,-1-1-1,4 7 0,5 1-6730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8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24575,'6'1'0,"-1"-1"0,0 2 0,1-1 0,-1 0 0,0 1 0,0 0 0,0 0 0,0 1 0,0 0 0,-1-1 0,1 1 0,-1 1 0,1-1 0,-1 1 0,0 0 0,3 4 0,5 5 0,-1 1 0,-1 0 0,16 27 0,-17-22 0,-2 0 0,0 0 0,-1 1 0,-1 0 0,0 0 0,1 24 0,-5-39 0,6 26 0,1-25 0,4-16 0,5-15 0,27-50 0,-29 46 0,33-48 0,-35 61 0,-7 7 0,0 0 0,1 1 0,1-1 0,-1 1 0,16-11 0,-21 17 0,1 1 0,-1-1 0,1 1 0,-1 0 0,1 0 0,0 0 0,-1 0 0,1 1 0,0-1 0,0 1 0,0-1 0,-1 1 0,1 0 0,0 0 0,0 0 0,0 1 0,-1-1 0,1 1 0,0-1 0,0 1 0,-1 0 0,1 0 0,0 0 0,-1 1 0,1-1 0,-1 0 0,3 3 0,0 0 0,0 1 0,0-1 0,-1 1 0,0 0 0,0 0 0,0 1 0,0-1 0,-1 1 0,0 0 0,3 8 0,22 65 0,-27-73 0,9 29 0,-2 2 0,-2-1 0,-1 1 0,-2 0 0,-1 0 0,-2 0 0,-2 0 0,-7 43 0,6-54-1365,4-6-5461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4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95 106 24575,'-1'1'0,"1"0"0,-1 0 0,1 0 0,-1 0 0,1 0 0,-1 0 0,1-1 0,-1 1 0,0 0 0,0 0 0,1 0 0,-1-1 0,0 1 0,0 0 0,-2 0 0,-6 7 0,0 4 0,0 0 0,1 0 0,0 1 0,1 0 0,0 0 0,1 1 0,-8 27 0,12-35 0,1 0 0,0 0 0,1 1 0,-1-1 0,1 0 0,0 0 0,1 0 0,-1 0 0,1 0 0,1 0 0,-1 0 0,1 0 0,0 0 0,0 0 0,1-1 0,0 1 0,-1-1 0,2 1 0,-1-1 0,1 0 0,0-1 0,4 6 0,3-1 0,-1 0 0,1-1 0,1 0 0,-1 0 0,1-2 0,1 1 0,-1-1 0,1-1 0,0 0 0,0-1 0,1-1 0,-1 0 0,1 0 0,27 0 0,-32-3 0,1 0 0,-1-1 0,0 0 0,0 0 0,0-1 0,0 0 0,-1-1 0,1 0 0,-1 0 0,13-7 0,-15 6 0,0 0 0,-1 0 0,1-1 0,-1 1 0,0-1 0,0 0 0,-1-1 0,1 1 0,-1-1 0,0 0 0,-1 0 0,1 0 0,-1-1 0,4-11 0,-1-7 0,-2 1 0,0-1 0,-1-1 0,-2 1 0,0 0 0,-5-32 0,4 38 0,0 13 0,-1-1 0,1 1 0,-1-1 0,-1 1 0,1 0 0,-1-1 0,0 1 0,0 0 0,-1 0 0,0 0 0,-6-10 0,5 12 0,0-1 0,0 1 0,0 1 0,0-1 0,0 1 0,-1-1 0,0 1 0,1 1 0,-1-1 0,0 1 0,-1-1 0,1 1 0,0 1 0,-7-2 0,4 1 0,0 0 0,0 1 0,0 0 0,0 0 0,0 1 0,-1 0 0,1 0 0,0 1 0,0 0 0,0 0 0,0 1 0,0 0 0,0 1 0,0 0 0,1 0 0,-9 5 0,4 0 0,1 0 0,0 0 0,1 1 0,0 0 0,1 1 0,0 0 0,0 1 0,-13 22 0,12-18 0,2 1 0,0 0 0,1 0 0,0 0 0,2 1 0,0 0 0,1 0 0,0 1 0,1-1 0,0 31 0,3-40 0,1 1 0,-1-1 0,2 0 0,-1 0 0,1 0 0,0 1 0,1-2 0,0 1 0,0 0 0,8 12 0,-8-15 0,2 1 0,-1-1 0,0 0 0,1-1 0,0 1 0,0-1 0,0 0 0,1 0 0,-1 0 0,1-1 0,0 0 0,0 0 0,0 0 0,12 2 0,-1 0 0,0-2 0,-1 0 0,1-1 0,0-1 0,1 0 0,-1-2 0,30-3 0,-38 3 0,0-1 0,-1 0 0,1 0 0,-1 0 0,1-1 0,-1-1 0,0 1 0,0-1 0,-1-1 0,1 1 0,-1-1 0,0-1 0,0 1 0,-1-1 0,1 0 0,8-13 0,-3 0 0,0-1 0,-2 0 0,0-1 0,-2 0 0,0 0 0,-1-1 0,-1 0 0,-2 0 0,0 0 0,-1-1 0,-1 1 0,-1-1 0,-4-40 0,-1 49 0,0 16 0,-2 23 0,2 21 0,2 0 0,2 0 0,1 0 0,3 1 0,17 78 0,-18-113-136,1 0-1,0 0 1,1 0-1,0 0 1,1-1-1,0 0 1,1 0-1,0 0 0,16 17 1,16 14-6690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1:4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24575,'1298'0'0,"-1215"4"0,109 19 0,41 3 0,20-23 0,-121-4 0,174 21 0,168 16 0,3-37 0,-183-2 0,347-13 0,-29 5 0,-523 11 0,241-26 0,-54 0 0,507 23 0,-406 5 0,-277-2 0,166-21 0,94-11 0,2 30 0,-305 3 0,24-5 0,119-19 0,31-3 0,394 22 0,-324 7 0,-229-7 0,119-20 0,-117 12 0,108-4 0,-150 16 0,24 0 0,0-2 0,88-15 0,59-15-1365,-161 30-5461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5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84 24575,'0'-3'0,"0"0"0,-1 0 0,1 0 0,-1 0 0,0 0 0,0 0 0,0 0 0,0 0 0,0 0 0,0 0 0,-1 0 0,0 1 0,1-1 0,-1 1 0,0-1 0,0 1 0,0 0 0,-1 0 0,1-1 0,0 2 0,-1-1 0,0 0 0,1 0 0,-1 1 0,0 0 0,0-1 0,1 1 0,-1 0 0,-6-1 0,-8-2 0,0 1 0,0 1 0,0 0 0,-21 1 0,21 1 0,0-1 0,0 1 0,1 1 0,-1 0 0,0 1 0,0 1 0,-26 8 0,36-9 0,1 1 0,-1 0 0,1 0 0,0 1 0,1-1 0,-1 1 0,0 1 0,1-1 0,0 1 0,0 0 0,1 0 0,-1 0 0,1 1 0,0-1 0,0 1 0,1 0 0,0 1 0,0-1 0,-2 8 0,-2 7 0,2 1 0,1-1 0,0 1 0,2 0 0,0 39 0,14 112 0,20 25 0,-16-114 0,8 35 0,-9-53 0,9 91 0,-23-136 0,0 0 0,-1 0 0,-1 0 0,-2 0 0,1-1 0,-2 1 0,-1-1 0,-12 34 0,14-49 7,1 0 0,-1 0-1,-1 0 1,1 0 0,-1 0-1,1-1 1,-1 0-1,-1 1 1,1-2 0,-1 1-1,1 0 1,-1-1 0,0 0-1,0 0 1,0 0 0,-1-1-1,-6 3 1,5-3-113,1 0 0,-1 0 0,0-1 0,0 0 0,0 0 0,0 0-1,0-1 1,0 0 0,0-1 0,0 0 0,0 0 0,0 0 0,-12-4 0,-7-8-6720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2:5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24575,'0'-9'0,"9"-4"0,12 2 0,13 1 0,8 3 0,3 3 0,2 2 0,2 1 0,-6 1-8191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24575,'-5'0'0,"-10"0"0,-8 0 0,0 10 0,-4 2 0,1 18 0,6 9 0,6 6 0,5 5 0,5-1 0,2 0 0,7 1 0,11 1 0,13-9 0,9 4 0,9-7 0,-4-10-8191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24575,'0'4'0,"9"2"0,3 18 0,14 15 0,2 4 0,9 5 0,0 3 0,2-7 0,-6-2 0,2-8 0,-7 4 0,-2-4 0,-6 1 0,3-6 0,-3-7-8191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24575,'-10'0'0,"-7"0"0,0 4 0,-8 2 0,2 5 0,-1-1 0,4 13 0,-8 12 0,0 3 0,-8 6 0,-8 9 0,-5 3 0,5-1 0,11-11-8191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24575,'7'0'0,"1"1"0,-1 1 0,1-1 0,-1 1 0,0 1 0,0-1 0,0 1 0,0 0 0,0 1 0,-1 0 0,0 0 0,1 0 0,-1 1 0,-1 0 0,1 0 0,-1 0 0,0 1 0,8 10 0,3 6 0,-1 1 0,-2 1 0,22 47 0,-15-19 0,-3 0 0,-2 1 0,-3 0 0,-1 1 0,-3 0 0,-3 1 0,-2 82 0,-2-124 0,-2 1 0,0-1 0,0 0 0,-2 1 0,-3 13 0,3-20 0,0 1 0,0-1 0,0 0 0,-1 0 0,0 0 0,-1-1 0,1 1 0,-1-1 0,-12 11 0,-10 8-1365,4-2-5461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24575,'9'0'0,"8"0"0,10 0 0,5 0 0,6 0 0,6 0 0,1 0 0,0 0 0,-1 0 0,-10 0-8191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24575,'9'0'0,"13"0"0,6 0 0,13 0 0,8 0 0,1 0 0,1 0 0,-4 0 0,0 0 0,-9 9 0,-11 4-8191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0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75 24575,'0'-3'0,"0"-1"0,0 1 0,0 0 0,-1 0 0,0 0 0,1 0 0,-1 0 0,0 0 0,-1 0 0,1 0 0,0 0 0,-1 1 0,0-1 0,1 0 0,-1 1 0,0 0 0,0-1 0,-1 1 0,1 0 0,0 0 0,-1 0 0,0 0 0,1 0 0,-1 1 0,0-1 0,0 1 0,1 0 0,-1 0 0,0 0 0,0 0 0,-1 0 0,1 1 0,0-1 0,-5 1 0,4-1 0,-1 1 0,1 0 0,-1 0 0,1 1 0,0-1 0,-1 1 0,1 0 0,-1 0 0,1 0 0,0 1 0,0 0 0,0 0 0,0 0 0,0 0 0,0 0 0,0 1 0,1-1 0,-1 1 0,1 0 0,0 0 0,0 1 0,0-1 0,0 1 0,-2 3 0,4-5 0,0 0 0,0 0 0,0 1 0,1-1 0,-1 0 0,1 0 0,-1 0 0,1 1 0,0-1 0,0 0 0,0 0 0,0 1 0,0-1 0,0 0 0,1 0 0,-1 0 0,1 1 0,1 2 0,0-1 0,0 1 0,0-1 0,1 0 0,0-1 0,-1 1 0,1 0 0,1-1 0,5 5 0,6 4 0,1 0 0,1-2 0,24 12 0,-30-16 0,3 2 0,-1-1 0,0 2 0,23 18 0,-31-22 0,0 0 0,-1 0 0,1 0 0,-1 1 0,0-1 0,-1 1 0,1 0 0,-1 0 0,0 0 0,-1 1 0,3 6 0,-4-11 4,-1 1 0,1-1-1,-1 0 1,0 0 0,1 0-1,-1 0 1,0 0 0,0 0 0,0 0-1,-1 0 1,1 0 0,0 1-1,-1-1 1,0 0 0,1 0-1,-1 0 1,0-1 0,0 1 0,0 0-1,0 0 1,0 0 0,0-1-1,-1 1 1,1 0 0,-1-1-1,1 1 1,-1-1 0,1 0-1,-1 1 1,-4 1 0,-1 0-216,0 1 1,-1-1 0,0-1-1,0 0 1,0 0-1,-13 2 1,-23 0-6615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24575,'0'0'0,"1"-1"0,-1 0 0,0 0 0,0 0 0,1 1 0,-1-1 0,0 0 0,1 1 0,-1-1 0,1 0 0,-1 1 0,1-1 0,-1 0 0,1 1 0,-1-1 0,1 1 0,0-1 0,-1 1 0,1-1 0,0 1 0,-1 0 0,1-1 0,0 1 0,0 0 0,-1-1 0,1 1 0,1 0 0,26-5 0,-23 5 0,128-10 0,-112 9 0,0 2 0,-1 1 0,1 0 0,29 8 0,-44-9 0,0 1 0,0 0 0,0 1 0,0-1 0,-1 1 0,1 0 0,-1 1 0,0-1 0,0 1 0,0 0 0,0 0 0,0 1 0,-1-1 0,0 1 0,5 8 0,-7-9 0,0 0 0,0 0 0,-1 0 0,1 0 0,-1 1 0,0-1 0,-1 0 0,1 1 0,-1-1 0,1 0 0,-1 1 0,-1-1 0,1 1 0,-1-1 0,1 0 0,-1 1 0,-1-1 0,1 0 0,0 0 0,-1 0 0,0 0 0,0 0 0,-3 4 0,-5 8 0,-1-1 0,-1-1 0,-1 0 0,0 0 0,0-1 0,-2-1 0,-28 20 0,27-21 0,0-2 0,0 1 0,-1-2 0,0 0 0,0-1 0,-27 7 0,84-22 0,0 2 0,0 2 0,1 1 0,73 6 0,-106-2 0,1 1 0,-1 0 0,1 1 0,-1 0 0,0 0 0,0 1 0,0 0 0,0 0 0,-1 1 0,1 0 0,-1 0 0,0 0 0,-1 1 0,7 7 0,-4-3 0,-1 1 0,0 0 0,-1 0 0,0 0 0,-1 1 0,0 0 0,-1 1 0,8 24 0,-9-22 0,-1 0 0,-1 0 0,0 1 0,-1-1 0,0 1 0,-1-1 0,-4 26 0,2-31 0,0 1 0,0-1 0,-1 0 0,-1 0 0,1 0 0,-2-1 0,1 1 0,-1-1 0,-1 0 0,0 0 0,-9 10 0,6-11 0,0 0 0,0-1 0,-1 0 0,0 0 0,-1-1 0,1-1 0,-1 0 0,0 0 0,0-1 0,-1 0 0,1-1 0,-1-1 0,0 1 0,-15-1 0,-7 1 0,1-2 0,-1-1 0,-64-10 0,75 7 0,0-2 0,0 0 0,0-2 0,1 0 0,0-2 0,-35-18 0,40 12-54,17 15 60,-1-1 0,1 1-1,0-1 1,0 1-1,-1 0 1,1-1-1,0 1 1,0-1 0,0 1-1,0-1 1,-1 1-1,1-1 1,0 1-1,0 0 1,0-1-1,0 1 1,0-1 0,0 1-1,0-1 1,1 1-1,-1-1 1,0 1-1,0-2 1,2 1-96,-1 0-1,0-1 1,1 1 0,0 0-1,-1 0 1,1 0 0,0 0-1,-1 0 1,1 0 0,0 1 0,0-1-1,0 0 1,-1 1 0,1-1-1,4 1 1,33-6-6736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24575,'0'9'0,"18"3"0,16 13 0,11 3 0,2 6 0,3-4 0,2 8 0,6 10 0,1 8 0,-8 2 0,-8-9 0,-12-12-8191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0 24575,'-4'0'0,"-3"5"0,-12 1 0,-14 9 0,-9 1 0,-3 9 0,-2-2 0,-3 11 0,3-2 0,9 8 0,-3-3 0,6 7 0,0-5 0,5-5 0,8 2 0,13-5 0,7-9-8191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24575,'9'0'0,"17"0"0,17 0 0,12 0 0,4 0 0,3 0 0,-2 0 0,-9 0-8191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3:0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129 251 24575,'-11'-16'0,"1"4"0,6 5 0,0-1 0,0-1 0,1 1 0,0 0 0,1-1 0,0 0 0,0 1 0,1-1 0,0 0 0,0-14 0,1 19 0,1-1 0,-1 1 0,1 0 0,0-1 0,0 1 0,0 0 0,0 0 0,1 0 0,0 0 0,-1 0 0,1 0 0,1 0 0,-1 1 0,1-1 0,-1 1 0,1 0 0,0-1 0,0 1 0,1 1 0,-1-1 0,0 0 0,1 1 0,0 0 0,3-2 0,9-2 0,-1 1 0,1 1 0,-1 0 0,1 2 0,0-1 0,0 2 0,0 0 0,0 1 0,1 1 0,-1 0 0,0 2 0,20 4 0,-30-5 0,-1 0 0,0 0 0,0 1 0,0 0 0,0-1 0,0 2 0,0-1 0,-1 1 0,0-1 0,0 1 0,0 0 0,0 1 0,0-1 0,-1 1 0,0-1 0,0 1 0,0 0 0,-1 0 0,1 1 0,-1-1 0,0 0 0,-1 1 0,1-1 0,0 7 0,1 15 0,0-1 0,-2 1 0,-3 51 0,0-48 0,2-14 0,-2-1 0,1 0 0,-2 0 0,0 0 0,-1-1 0,0 1 0,-1-1 0,-1 0 0,0 0 0,-1 0 0,-1-1 0,0 0 0,0-1 0,-18 21 0,-103 103 0,110-119 0,0 0 0,-2-2 0,0 0 0,-1-2 0,-28 14 0,47-25 0,0-1 0,0 0 0,1 0 0,-1 0 0,-1-1 0,1 1 0,0-1 0,0 1 0,0-1 0,0 0 0,0 0 0,0-1 0,0 1 0,0 0 0,0-1 0,0 0 0,0 0 0,-4-1 0,5 0 0,0 1 0,0 0 0,1 0 0,-1-1 0,1 1 0,-1 0 0,1-1 0,-1 0 0,1 1 0,0-1 0,0 0 0,0 0 0,0 0 0,0 1 0,0-1 0,0 0 0,1 0 0,-1 0 0,1-1 0,-1 1 0,1 0 0,0 0 0,0 0 0,0 0 0,0 0 0,0 0 0,1-3 0,0 2 0,-1 0 0,1 0 0,0 0 0,1 0 0,-1 1 0,0-1 0,1 0 0,0 1 0,-1-1 0,1 1 0,0-1 0,0 1 0,0 0 0,1 0 0,-1 0 0,0 0 0,1 0 0,0 1 0,-1-1 0,1 1 0,0-1 0,0 1 0,5-2 0,7-1 0,0 0 0,0 1 0,21-2 0,-33 4 0,27-2 20,0 2 0,1 1 0,-1 1 0,0 1 0,33 8 0,-7 2-763,93 35 1,-102-30-6084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574 193 24575,'0'-10'0,"0"1"0,0-1 0,-1 1 0,-1-1 0,0 1 0,0-1 0,-5-12 0,4 17 0,1 0 0,-1 0 0,0 0 0,-1 1 0,1-1 0,-1 1 0,0 0 0,0 0 0,0 0 0,-1 0 0,1 1 0,-1 0 0,-9-5 0,-1 1 0,-1 0 0,1 2 0,-1-1 0,0 2 0,0 0 0,0 1 0,-1 1 0,1 1 0,-1 0 0,-20 2 0,15 0 0,0 2 0,1 0 0,0 2 0,-1 0 0,2 2 0,-1 0 0,-28 14 0,42-17 0,0 1 0,0 0 0,0 0 0,1 1 0,0-1 0,0 1 0,0 1 0,1-1 0,0 1 0,0 0 0,0 0 0,1 1 0,0-1 0,1 1 0,0 0 0,0 0 0,1 0 0,0 0 0,0 0 0,0 0 0,1 14 0,0-10 0,0-1 0,1 1 0,1-1 0,0 1 0,1-1 0,0 1 0,1-1 0,0 0 0,0 0 0,2 0 0,-1 0 0,1-1 0,1 0 0,-1 0 0,10 11 0,-6-12 0,1 0 0,0 0 0,0-1 0,1-1 0,0 0 0,0 0 0,1-1 0,0 0 0,0-1 0,0-1 0,1 0 0,0 0 0,0-1 0,0-1 0,0 0 0,0-1 0,0 0 0,0-1 0,19-3 0,-15-1 0,-23-1 0,-26-1 0,20 6 0,1 1 0,-1 0 0,1 1 0,-1 1 0,1 0 0,0 0 0,0 1 0,0 0 0,1 1 0,0 1 0,0-1 0,0 2 0,0-1 0,1 1 0,0 1 0,0-1 0,1 2 0,-12 14 0,10-11 0,1 1 0,0 0 0,1 0 0,0 1 0,1 0 0,1 0 0,0 1 0,1-1 0,0 1 0,2 1 0,0-1 0,0 0 0,0 25 0,3-30 0,1-1 0,0 1 0,0-1 0,1 0 0,0 0 0,1 1 0,-1-1 0,2-1 0,0 1 0,0 0 0,0-1 0,11 14 0,-6-11 0,0 0 0,1-1 0,0-1 0,0 0 0,1 0 0,1-1 0,23 13 0,-3-6 0,0-1 0,1-2 0,1-1 0,0-2 0,0-1 0,37 3 0,53 2 0,-108-13 0,0 0 0,0-1 0,0 0 0,-1-1 0,26-7 0,-36 7-57,-1 1 0,1-1 1,-1 0-1,0 0 0,0 0 0,0-1 0,0 0 0,0 1 0,0-1 0,-1-1 0,0 1 1,1 0-1,-1-1 0,0 0 0,-1 1 0,1-1 0,-1-1 0,1 1 0,-1 0 1,-1 0-1,1-1 0,-1 1 0,2-6 0,4-26-6769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24575,'5'9'0,"14"22"0,15 14 0,9 13 0,-1-2-8191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24575,'-8'1'0,"0"0"0,0 0 0,1 1 0,-1 0 0,1 0 0,-1 1 0,1 0 0,0 0 0,0 1 0,0 0 0,1 0 0,-12 10 0,3-2 0,1 2 0,0-1 0,-23 31 0,30-35 0,1 0 0,0 0 0,1 1 0,0 0 0,0 0 0,1 1 0,0-1 0,1 1 0,0 0 0,1 0 0,0 0 0,1 0 0,0 0 0,1 1 0,1 13 0,0-18 0,0 0 0,1 0 0,0 0 0,0 0 0,0 0 0,1-1 0,0 1 0,1-1 0,-1 0 0,1 0 0,0 0 0,1 0 0,-1-1 0,1 0 0,0 0 0,0 0 0,1 0 0,0-1 0,-1 0 0,1 0 0,1 0 0,-1-1 0,1 0 0,11 4 0,-8-4 0,0 0 0,1-1 0,-1 0 0,1 0 0,-1-1 0,1-1 0,0 1 0,-1-2 0,1 0 0,-1 0 0,18-4 0,-22 3 0,0 0 0,-1 0 0,1 0 0,-1-1 0,0 1 0,0-1 0,0 0 0,0-1 0,0 1 0,-1-1 0,1 0 0,-1 0 0,0-1 0,-1 1 0,1-1 0,-1 0 0,1 0 0,-1 0 0,-1 0 0,1 0 0,-1-1 0,2-6 0,-3 9-4,0 0 0,0-1 0,-1 1-1,1 0 1,-1 0 0,0 0 0,0 0-1,0 0 1,0-1 0,-1 1 0,1 0-1,-1 0 1,0 0 0,0 0 0,0 0 0,0 0-1,0 0 1,-3-3 0,1 2 21,0 1-1,0-1 1,0 1 0,0 0-1,-1 0 1,0 0 0,1 0-1,-1 1 1,0-1 0,0 1-1,-6-2 1,-4-1-229,-2 0 0,1 1 0,0 0-1,-1 2 1,1 0 0,-19 0 0,-7 1-6614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24575,'341'0'0,"-331"2"0,-16 5 0,-31 14 0,-1 1 0,33-16 0,0 0 0,0 0 0,0 0 0,1 1 0,0 0 0,0 0 0,0 0 0,1 0 0,1 1 0,-1-1 0,1 1 0,-2 15 0,1-4 0,1 2 0,1-1 0,3 39 0,-2-51-85,2-1 0,-1 1-1,1-1 1,0 1 0,0-1-1,1 0 1,0 0 0,0 0-1,1 0 1,0-1 0,0 1-1,1-1 1,-1 0 0,1 0-1,10 9 1,19 14-6741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97 24575,'-1'1'0,"-1"-1"0,1 0 0,0 0 0,-1 0 0,1 1 0,0-1 0,-1 1 0,1-1 0,0 1 0,0-1 0,-1 1 0,1 0 0,0 0 0,0-1 0,0 1 0,0 0 0,0 0 0,0 0 0,0 0 0,-1 2 0,0 1 0,0-1 0,-1 1 0,2 0 0,-1 0 0,0 0 0,-1 7 0,0 5 0,1 1 0,-2 25 0,4-32 0,0 1 0,1-1 0,0 0 0,0 0 0,1 1 0,1-1 0,0 0 0,0-1 0,1 1 0,0-1 0,0 1 0,1-1 0,0 0 0,1-1 0,8 10 0,-8-11 0,0-1 0,0 0 0,1 0 0,0 0 0,1-1 0,-1 0 0,1-1 0,0 0 0,0 0 0,0 0 0,0-1 0,1-1 0,-1 1 0,1-1 0,0-1 0,0 1 0,-1-2 0,11 1 0,-13-1 0,0 0 0,-1-1 0,1 0 0,-1 0 0,1 0 0,-1 0 0,0-1 0,0 0 0,1 0 0,-1 0 0,0-1 0,-1 0 0,1 1 0,0-2 0,-1 1 0,0-1 0,0 1 0,0-1 0,7-9 0,-1-2 0,-1 0 0,-1-1 0,0 0 0,10-28 0,-7 16 0,-11 42 0,2 0 0,-1-1 0,5 18 0,-3-23 0,-1-1 0,1 1 0,1-1 0,-1 0 0,1 0 0,1 0 0,-1-1 0,1 1 0,0-1 0,0 0 0,1-1 0,0 1 0,0-1 0,9 6 0,-4-3 0,0-1 0,1-1 0,-1 0 0,1-1 0,1 0 0,-1 0 0,1-1 0,14 2 0,-20-5 0,0 0 0,0 0 0,1-1 0,-1 0 0,0-1 0,0 1 0,0-1 0,0-1 0,0 1 0,0-1 0,0 0 0,-1-1 0,1 0 0,0 0 0,-1 0 0,0-1 0,0 0 0,0 0 0,-1 0 0,1-1 0,-1 0 0,0 0 0,0 0 0,-1-1 0,1 1 0,3-8 0,0 0 0,-1-2 0,0 1 0,-1-1 0,0 0 0,-1 0 0,-1 0 0,0-1 0,-1 0 0,-1 0 0,0-27 0,-1 31-85,-2 0 0,1 1-1,-1-1 1,-1 1 0,0-1-1,-1 1 1,0 0 0,-1 0-1,0 0 1,0 0 0,-1 1-1,-1 0 1,0 0 0,0 0-1,-13-14 1,-17-13-6741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2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85 24575,'-7'7'0,"1"1"0,0 1 0,0-1 0,0 1 0,1 0 0,-6 17 0,-19 59 0,28-76 0,-9 26 0,-47 184 0,51-187 0,2 0 0,2 0 0,0 1 0,5 62 0,-1-87 0,0 1 0,0-1 0,1 0 0,0 0 0,1 0 0,0 0 0,0 0 0,0 0 0,1-1 0,0 1 0,1-1 0,-1 0 0,1-1 0,1 1 0,8 8 0,-8-11 0,0 0 0,-1 0 0,1-1 0,1 1 0,-1-2 0,0 1 0,1-1 0,-1 1 0,1-2 0,0 1 0,0-1 0,0 0 0,0 0 0,-1-1 0,1 0 0,0 0 0,0-1 0,0 0 0,7-2 0,2-1 0,-1-1 0,-1 0 0,1-1 0,-1-1 0,0 0 0,0-1 0,-1 0 0,0-1 0,-1-1 0,22-21 0,-10 7 0,-2-1 0,-1-1 0,-1 0 0,19-36 0,-27 40 0,-2-1 0,0 0 0,-2-1 0,0 1 0,-2-2 0,6-40 0,-7 23 0,-2 1 0,-2-1 0,-5-51 0,2 78 0,0 1 0,-1-1 0,-1 1 0,0-1 0,-1 1 0,0 0 0,-13-21 0,16 30 0,-1 0 0,0 1 0,0-1 0,0 1 0,0 0 0,-1 0 0,1 0 0,-1 0 0,0 1 0,-1-1 0,1 1 0,-1 0 0,1 0 0,-1 1 0,0-1 0,0 1 0,0 0 0,0 1 0,0-1 0,0 1 0,-1 0 0,1 0 0,0 1 0,-8-1 0,3 3 0,0 0 0,0 0 0,0 1 0,0 1 0,0 0 0,1 0 0,-1 0 0,1 2 0,0-1 0,1 1 0,-1 0 0,1 1 0,0 0 0,1 0 0,-13 16 0,5-5 0,2 0 0,0 1 0,1 1 0,1 0 0,0 1 0,-9 28 0,0 20-1365,9-8-5461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24575,'16'0'0,"0"1"0,0 0 0,23 5 0,-32-4 0,0 0 0,-1 0 0,1 1 0,-1 0 0,1 0 0,-1 1 0,0-1 0,0 2 0,-1-1 0,8 7 0,1 5 0,0 1 0,-1 0 0,0 1 0,-2 0 0,0 1 0,14 34 0,-6-12 0,-18-40 0,-1 1 0,1 0 0,-1-1 0,1 1 0,0-1 0,0 1 0,0-1 0,0 1 0,0-1 0,0 0 0,0 1 0,0-1 0,1 0 0,-1 0 0,0 0 0,1 0 0,-1 0 0,1 0 0,-1 0 0,1 0 0,0-1 0,-1 1 0,1-1 0,0 1 0,-1-1 0,1 1 0,0-1 0,2 0 0,-1-1 0,1-1 0,-1 1 0,1-1 0,-1 1 0,0-1 0,0 0 0,0-1 0,0 1 0,0 0 0,0-1 0,-1 0 0,5-5 0,19-24 0,39-67 0,4-4 0,-66 99 0,0 0 0,0 0 0,1 1 0,-1-1 0,1 1 0,0 0 0,0 0 0,0 0 0,1 0 0,-1 1 0,7-3 0,-9 5 0,-1-1 0,1 1 0,0 0 0,0-1 0,0 1 0,-1 0 0,1 0 0,0 1 0,0-1 0,0 0 0,0 0 0,-1 1 0,1-1 0,0 1 0,0 0 0,-1-1 0,1 1 0,0 0 0,-1 0 0,1 0 0,-1 0 0,1 0 0,-1 1 0,0-1 0,1 0 0,-1 1 0,0-1 0,0 1 0,0-1 0,0 1 0,0-1 0,0 1 0,1 3 0,2 5 0,0 0 0,-1 1 0,0-1 0,0 1 0,-1 0 0,1 17 0,-1 72 0,-3-66 0,25 253 0,-5-106 0,-18-156-455,2 0 0,9 38 0,0-25-6371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24575,'0'-4'0,"-9"7"0,-3 17 0,0 14 0,3 16 0,2-2-8191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24 24575,'-1'0'0,"1"-1"0,0 0 0,0 1 0,0-1 0,-1 1 0,1-1 0,0 0 0,-1 1 0,1-1 0,0 1 0,-1-1 0,1 1 0,-1-1 0,1 1 0,-1 0 0,1-1 0,-1 1 0,1-1 0,-1 1 0,1 0 0,-1 0 0,1-1 0,-1 1 0,0 0 0,1 0 0,-2-1 0,-19-3 0,17 3 0,-7-1 0,0 0 0,0 1 0,0 0 0,0 1 0,0 0 0,0 1 0,0 0 0,0 0 0,0 2 0,1-1 0,-1 1 0,0 1 0,1 0 0,0 0 0,0 1 0,0 0 0,1 1 0,0 0 0,0 0 0,-14 14 0,11-9 0,2 1 0,-1 0 0,1 1 0,1 0 0,0 1 0,1 0 0,1 0 0,0 1 0,1 0 0,0 0 0,2 0 0,-1 1 0,2-1 0,0 1 0,-1 31 0,4-37 0,0-1 0,0 1 0,1 0 0,0 0 0,1-1 0,0 1 0,1-1 0,0 1 0,1-1 0,-1 0 0,2 0 0,-1 0 0,1-1 0,1 0 0,-1 0 0,1 0 0,1 0 0,-1-1 0,1 0 0,1-1 0,-1 1 0,1-2 0,0 1 0,1-1 0,-1 0 0,18 7 0,-16-8 0,1 0 0,0-1 0,0 0 0,0-1 0,0 0 0,1-1 0,-1 0 0,0 0 0,1-2 0,-1 1 0,0-1 0,13-3 0,-18 2 0,0 1 0,-1-1 0,1 0 0,-1-1 0,0 1 0,1-1 0,-1 0 0,0 0 0,-1-1 0,1 0 0,-1 1 0,1-2 0,-1 1 0,0 0 0,-1-1 0,1 1 0,-1-1 0,0 0 0,0-1 0,0 1 0,-1 0 0,0-1 0,0 1 0,2-8 0,-3 8 0,0 0 0,0 0 0,0 0 0,0 0 0,-1 0 0,0 0 0,0 0 0,0 0 0,-1 0 0,0 0 0,1 0 0,-2 0 0,1 0 0,-1 0 0,1 0 0,-5-6 0,3 7 0,-1-1 0,0 1 0,0-1 0,0 2 0,0-1 0,-1 0 0,0 1 0,1-1 0,-1 1 0,-1 1 0,1-1 0,0 1 0,-1 0 0,-5-2 0,-18-6-273,1 1 0,-1 2 0,0 1 0,-53-5 0,33 12-6553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24575,'0'4'0,"-1"0"0,0 1 0,0-1 0,0 0 0,-1 0 0,1 0 0,-4 5 0,-4 12 0,2 1 0,2 0 0,0 0 0,2 0 0,0 1 0,2 0 0,0-1 0,3 32 0,-1-45 0,0 0 0,1-1 0,-1 1 0,2 0 0,-1-1 0,1 0 0,1 0 0,-1 0 0,1 0 0,1 0 0,-1-1 0,1 0 0,1 0 0,-1 0 0,1 0 0,0-1 0,1 0 0,-1-1 0,1 1 0,1-1 0,-1 0 0,11 4 0,-10-5 0,0-1 0,1 0 0,0 0 0,-1-1 0,1 0 0,0-1 0,0 0 0,0 0 0,0-1 0,0 0 0,0-1 0,0 0 0,0 0 0,0-1 0,0 0 0,0 0 0,-1-1 0,1-1 0,-1 1 0,14-9 0,-12 6 0,-1-1 0,0 0 0,-1 0 0,0-1 0,0 0 0,0 0 0,-1-1 0,-1 0 0,1 0 0,-1-1 0,-1 1 0,0-1 0,0-1 0,-1 1 0,0-1 0,3-16 0,-2-22-1365,-8 9-5461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24575,'10'10'0,"0"1"0,-1 0 0,-1 1 0,0 0 0,0 1 0,-1-1 0,-1 2 0,9 26 0,-4 0 0,10 74 0,-17-89 0,-3-18 0,0 1 0,1-1 0,0 0 0,0 1 0,1-1 0,-1-1 0,7 12 0,-8-17 0,0 1 0,0-1 0,0 0 0,1 1 0,-1-1 0,0 0 0,1 0 0,-1 0 0,1 0 0,-1 0 0,1 0 0,-1 0 0,1-1 0,0 1 0,-1-1 0,1 1 0,0-1 0,0 1 0,-1-1 0,1 0 0,0 0 0,0 0 0,0 0 0,-1 0 0,1 0 0,0-1 0,0 1 0,-1 0 0,1-1 0,0 1 0,-1-1 0,1 0 0,0 0 0,-1 0 0,1 1 0,1-3 0,8-3 0,-1-1 0,0-1 0,0 0 0,-1 0 0,0-1 0,0 0 0,-1-1 0,0 1 0,-1-2 0,0 1 0,-1-1 0,0 0 0,0 0 0,6-23 0,-4 11 0,-2 0 0,0-1 0,-2 0 0,0 0 0,-2-1 0,-1-40 0,-6 22-1365,-2 9-5461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58 24575,'-5'0'0,"0"0"0,0 0 0,1 0 0,-1 0 0,0 1 0,0 0 0,1 0 0,-1 0 0,0 0 0,1 1 0,0 0 0,-1 0 0,1 0 0,0 0 0,0 1 0,0-1 0,0 1 0,0 0 0,1 0 0,-1 1 0,1-1 0,0 1 0,-4 5 0,3-3 0,-1 0 0,1 1 0,0-1 0,1 1 0,-1 0 0,1 0 0,1 1 0,-1-1 0,1 1 0,1-1 0,-1 1 0,1-1 0,1 1 0,-1 0 0,1 0 0,1-1 0,1 12 0,0-11 0,0 0 0,1 0 0,0 0 0,0 0 0,1 0 0,0-1 0,0 1 0,1-1 0,0 0 0,0-1 0,1 1 0,-1-1 0,1 0 0,1 0 0,10 7 0,-7-7 0,0 0 0,0 0 0,0-1 0,1 0 0,0-1 0,0 0 0,0-1 0,0 0 0,1-1 0,-1 0 0,1-1 0,-1 0 0,1-1 0,-1 0 0,1-1 0,18-4 0,-23 4 0,1-1 0,0 0 0,-1-1 0,0 1 0,1-1 0,-1-1 0,0 0 0,-1 0 0,1 0 0,-1-1 0,1 0 0,-2 0 0,1 0 0,0-1 0,-1 0 0,0 0 0,0 0 0,-1-1 0,0 1 0,0-1 0,0 0 0,-1 0 0,0-1 0,-1 1 0,3-9 0,-3 6 0,0-1 0,0 0 0,-1 0 0,0 0 0,-1 1 0,0-1 0,-1 0 0,0 0 0,-1 0 0,0 0 0,0 1 0,-7-17 0,5 20 0,1 0 0,-1 0 0,-1 0 0,1 1 0,-1 0 0,-1 0 0,1 0 0,-1 0 0,0 1 0,0 0 0,0 0 0,-1 1 0,1 0 0,-1 0 0,0 0 0,-1 1 0,1 0 0,-10-2 0,3 0 0,-1 2 0,1 0 0,-1 0 0,0 1 0,0 1 0,-22 1 0,31 0 0,0 1 0,-1 0 0,1 0 0,0 0 0,0 1 0,0 0 0,1 0 0,-1 0 0,0 1 0,1 0 0,-1 0 0,1 0 0,0 1 0,0 0 0,0 0 0,1 0 0,-1 0 0,-5 9 0,-13 23-1365,4 1-5461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24575,'-5'14'0,"-1"14"0,0 11 0,2 4 0,0 3 0,7 3 0,2 3 0,0 2 0,0-9-8191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24575,'2'5'0,"0"0"0,0 0 0,0 0 0,1-1 0,-1 1 0,1-1 0,0 0 0,0 0 0,1 0 0,-1 0 0,1 0 0,6 4 0,-9-7 0,14 13 0,0-2 0,0 0 0,1 0 0,1-2 0,0 0 0,1-1 0,-1-1 0,2 0 0,-1-1 0,1-1 0,0-1 0,0-1 0,1 0 0,-1-2 0,1 0 0,36-2 0,-52 0 0,1-1 0,0 0 0,-1 0 0,1 0 0,-1 0 0,1-1 0,-1 0 0,0 0 0,0 0 0,0-1 0,0 1 0,0-1 0,0 0 0,-1 0 0,7-7 0,-5 5 0,-1-1 0,0 0 0,-1 0 0,1 0 0,-1-1 0,-1 1 0,1-1 0,-1 0 0,3-13 0,-3 8 0,-1 0 0,0-1 0,-1 1 0,0 0 0,-1-1 0,0 1 0,-1 0 0,0 0 0,-1-1 0,0 2 0,-10-24 0,8 27 0,0 1 0,0-1 0,0 1 0,-1 0 0,0 0 0,0 1 0,-1 0 0,1 0 0,-2 0 0,-12-7 0,17 11 0,0 0 0,-1 0 0,1 1 0,0-1 0,-1 1 0,1 0 0,0 0 0,-1 0 0,0 0 0,1 1 0,-1-1 0,1 1 0,-1 0 0,0 0 0,1 0 0,-1 1 0,1-1 0,-1 1 0,1 0 0,-1 0 0,1 0 0,-1 0 0,1 1 0,0 0 0,-1-1 0,1 1 0,0 0 0,0 0 0,-3 4 0,-1 2 0,-1 1 0,2 0 0,-1 1 0,2 0 0,-1-1 0,-8 22 0,-20 71 0,28-82 0,-24 74 0,-32 117 0,55-179 0,2 0 0,1 0 0,1 0 0,3 58 0,8-41-1365,3-8-5461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24575,'10'0'0,"-1"1"0,1 1 0,14 3 0,16 3 0,46 1 0,-85-8 0,0-1 0,1 0 0,-1 1 0,0-1 0,0 1 0,1-1 0,-1 1 0,0 0 0,0-1 0,0 1 0,0 0 0,0 0 0,0 0 0,0 0 0,0 0 0,0 0 0,0 0 0,-1 0 0,1 0 0,0 0 0,-1 0 0,1 1 0,-1-1 0,1 0 0,-1 0 0,0 1 0,1-1 0,-1 0 0,0 1 0,0-1 0,0 0 0,0 1 0,0-1 0,0 0 0,0 1 0,0-1 0,-1 0 0,1 0 0,-1 1 0,0 1 0,-2 8 0,-2-1 0,1 0 0,-12 19 0,9-17 0,3-4 0,-6 10 0,0 1 0,1 1 0,1-1 0,-8 33 0,15-48 0,0 0 0,0 0 0,0 0 0,1 0 0,0 0 0,0 0 0,0 0 0,0 0 0,0 0 0,1 0 0,0 0 0,0 0 0,0 0 0,0 0 0,0-1 0,1 1 0,0 0 0,0-1 0,0 1 0,0-1 0,0 0 0,1 1 0,-1-1 0,1 0 0,0-1 0,0 1 0,0 0 0,1-1 0,-1 0 0,0 0 0,5 2 0,1 1 0,0-1 0,0-1 0,0 0 0,0 0 0,1-1 0,-1 0 0,1-1 0,0 0 0,-1 0 0,1-1 0,0 0 0,-1-1 0,1 0 0,0-1 0,-1 0 0,1 0 0,-1-1 0,0 0 0,0 0 0,0-1 0,0-1 0,-1 0 0,1 0 0,10-9 0,-6 3 0,0 0 0,-1-1 0,0-1 0,-1 1 0,-1-2 0,0 0 0,-1 0 0,0-1 0,-1 0 0,-1 0 0,0-1 0,-1 0 0,4-19 0,-7 21 0,2-9 0,-3 21 0,-2 11 0,0-1 0,-1 6 0,1 1 0,0-1 0,1 0 0,6 26 0,-6-36 0,0-1 0,0 0 0,0 1 0,0-1 0,1 0 0,0 0 0,-1 0 0,1 0 0,0 0 0,1 0 0,-1 0 0,0-1 0,1 1 0,0-1 0,-1 0 0,1 0 0,0 0 0,0 0 0,0 0 0,0 0 0,1-1 0,-1 0 0,0 1 0,1-1 0,5 1 0,-6-2 0,0 0 0,0 0 0,0-1 0,0 1 0,0-1 0,0 1 0,-1-1 0,1 0 0,0 0 0,0 0 0,-1 0 0,1-1 0,0 1 0,-1-1 0,1 0 0,-1 1 0,0-1 0,0 0 0,0 0 0,0-1 0,0 1 0,0 0 0,0-1 0,-1 1 0,1-1 0,1-4 0,6-9 0,-1-1 0,11-35 0,-17 47 0,28-113 0,-26 131 0,-3 17 0,-2 4-111,4 118 356,-1-133-495,0 0 0,2 0 0,0-1 1,1 0-1,14 35 0,2-13-6576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24575,'-9'1'0,"1"0"0,-1 1 0,1-1 0,0 2 0,0-1 0,0 1 0,0 0 0,0 1 0,0 0 0,-10 7 0,0 0 0,2 2 0,0 0 0,-17 18 0,19-16 0,2 1 0,0 0 0,1 1 0,0 1 0,2 0 0,0 0 0,1 0 0,1 1 0,0 1 0,2-1 0,0 1 0,1 0 0,1 0 0,-1 35 0,4-48 0,0 0 0,0 0 0,1 0 0,0-1 0,0 1 0,1 0 0,-1 0 0,1-1 0,1 1 0,-1-1 0,1 0 0,1 0 0,-1 0 0,1 0 0,0 0 0,5 6 0,-4-8 0,-1 0 0,1 0 0,0 0 0,0-1 0,0 0 0,0 0 0,1 0 0,-1 0 0,1-1 0,0 0 0,0 0 0,0-1 0,-1 1 0,2-2 0,-1 1 0,0 0 0,0-1 0,9-1 0,-9 0 0,0 1 0,0-2 0,-1 1 0,1-1 0,-1 0 0,1 0 0,-1 0 0,0-1 0,0 0 0,0 0 0,0 0 0,-1-1 0,1 1 0,-1-1 0,0 0 0,0-1 0,0 1 0,-1-1 0,1 1 0,-1-1 0,0 0 0,0 0 0,-1 0 0,0-1 0,0 1 0,0-1 0,0 1 0,-1-1 0,0 0 0,0 1 0,-1-1 0,1 0 0,-1 0 0,-1 0 0,0-6 0,1 10 5,-1-1 1,0 0-1,0 1 0,0-1 0,0 0 0,0 1 0,0-1 0,-1 1 1,1 0-1,-1-1 0,0 1 0,0 0 0,0 0 0,0 0 1,0 0-1,0 0 0,-4-2 0,0 1-213,0 0-1,0 0 1,0 1 0,-1-1 0,1 1-1,-7-1 1,-31-5-6618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92 24575,'-1'0'0,"0"0"0,0 1 0,1-1 0,-1 1 0,0-1 0,0 1 0,0-1 0,1 1 0,-1 0 0,0-1 0,1 1 0,-1 0 0,0-1 0,1 1 0,-1 0 0,1 0 0,-1 0 0,1 0 0,0 0 0,-1-1 0,1 1 0,0 0 0,0 0 0,-1 0 0,1 1 0,-5 30 0,4-28 0,0 8 0,-7 77 0,8-82 0,0 0 0,1 0 0,-1-1 0,1 1 0,0 0 0,1-1 0,0 1 0,0-1 0,0 1 0,6 9 0,-5-12 0,-1-2 0,1 1 0,0 0 0,0 0 0,0-1 0,0 0 0,0 1 0,0-1 0,1-1 0,-1 1 0,1 0 0,-1-1 0,1 0 0,0 1 0,0-2 0,0 1 0,-1 0 0,1-1 0,0 1 0,0-1 0,0 0 0,0-1 0,0 1 0,0-1 0,-1 0 0,1 1 0,4-3 0,3 0 0,0 0 0,-1-1 0,0 0 0,0-1 0,0 0 0,0-1 0,-1 0 0,13-10 0,-16 10 0,-1 0 0,0 0 0,0-1 0,-1 1 0,0-1 0,0 0 0,0 0 0,-1-1 0,0 1 0,0-1 0,-1 1 0,0-1 0,0 0 0,0-8 0,0 3 0,-1-1 0,-1 0 0,0 1 0,-1-1 0,-1 1 0,0-1 0,-4-17 0,4 27 0,0 0 0,0 0 0,0 0 0,-1 0 0,1 0 0,-1 1 0,0-1 0,0 1 0,0-1 0,0 1 0,-1 1 0,1-1 0,-1 0 0,0 1 0,0-1 0,1 1 0,-2 0 0,1 1 0,0-1 0,0 1 0,-1-1 0,1 1 0,0 1 0,-1-1 0,-6 0 0,5 1 0,1-1 0,-1 1 0,0 0 0,1 0 0,-1 1 0,1 0 0,-1 0 0,1 0 0,0 0 0,-1 1 0,1 0 0,0 0 0,0 1 0,0-1 0,0 1 0,1 0 0,-1 0 0,1 1 0,0-1 0,-5 6 0,4-2 0,1 0 0,0 0 0,0 1 0,1-1 0,-1 1 0,2 0 0,-1 0 0,-2 16 0,2 5 0,-1 37 0,3-38 0,-5 35 0,-36 243 0,19-119 0,6-100-1365,11-60-5461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4:5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24575,'-1'65'0,"4"119"0,-3-179 0,1-1 0,0 1 0,0 0 0,1 0 0,-1-1 0,1 1 0,0-1 0,0 1 0,0-1 0,1 0 0,-1 0 0,1 0 0,4 4 0,-6-6 0,1-1 0,0 0 0,-1 1 0,1-1 0,0 0 0,0 0 0,0 0 0,0 0 0,0 0 0,0 0 0,0 0 0,0-1 0,0 1 0,0-1 0,1 0 0,-1 1 0,0-1 0,0 0 0,0 0 0,1 0 0,-1-1 0,0 1 0,0-1 0,0 1 0,0-1 0,1 0 0,-1 1 0,0-1 0,0 0 0,3-2 0,4-4 0,1-1 0,-1 0 0,-1 0 0,1-1 0,-1 0 0,-1 0 0,10-14 0,9-12 0,-12 17 0,1 0 0,-1 0 0,2 1 0,0 1 0,37-29 0,-52 44 0,0 0 0,0 0 0,0 1 0,0-1 0,0 0 0,0 0 0,0 1 0,1-1 0,-1 1 0,0-1 0,1 1 0,-1-1 0,0 1 0,1 0 0,-1 0 0,0 0 0,1 0 0,-1 0 0,0 0 0,1 0 0,-1 0 0,1 0 0,-1 0 0,0 1 0,0-1 0,1 1 0,-1-1 0,0 1 0,0 0 0,1-1 0,-1 1 0,0 0 0,0 0 0,0-1 0,0 1 0,0 0 0,0 0 0,0 0 0,0 1 0,-1-1 0,1 0 0,0 0 0,0 0 0,-1 0 0,1 1 0,-1-1 0,0 0 0,1 1 0,-1-1 0,0 0 0,1 3 0,1 9 0,0 0 0,0 0 0,-1 0 0,-1 15 0,-1-24 0,-6 244-1365,6-207-5461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0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24575,'9'0'0,"4"-5"0,-1-1-8191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57 473 24575,'1'85'0,"-4"-1"0,-17 103 0,-14 58 0,81-589 0,-30 241 0,-6-1 0,-1-155 0,-10 251 0,0 1 0,0 0 0,1 0 0,0 0 0,1 0 0,-1 0 0,1 0 0,0 1 0,1-1 0,0 0 0,0 1 0,0 0 0,7-10 0,-3 9 0,0-1 0,0 1 0,0 0 0,1 1 0,0 0 0,0 0 0,1 1 0,0 0 0,11-5 0,26-8 0,2 2 0,82-17 0,-99 26 0,-25 5-63,9-2-82,-1 0 1,1 1-1,0 1 0,-1 0 1,1 1-1,0 1 0,0 0 1,18 3-1,-7 5-6681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24575,'4'3'0,"0"0"0,0 0 0,-1 0 0,1 0 0,-1 0 0,0 1 0,1-1 0,-2 1 0,1 0 0,4 7 0,20 46 0,-25-51 0,13 35 0,15 68 0,-20-68 0,24 64 0,-34-104 0,0 0 0,1 0 0,-1 0 0,0-1 0,1 1 0,-1 0 0,1 0 0,-1 0 0,1 0 0,0 0 0,-1-1 0,1 1 0,0 0 0,-1-1 0,1 1 0,0 0 0,0-1 0,0 1 0,-1-1 0,1 1 0,0-1 0,1 1 0,-1-1 0,0 0 0,0-1 0,-1 1 0,1 0 0,0 0 0,0-1 0,0 1 0,-1 0 0,1-1 0,0 1 0,-1-1 0,1 1 0,0-1 0,-1 1 0,1-1 0,-1 0 0,1 1 0,-1-1 0,1 0 0,0 0 0,3-7 0,1-1 0,-2 1 0,6-14 0,-8 18 0,60-220-575,-54 194-215,3-16-6036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53 24575,'-1'17'0,"-1"0"0,-6 29 0,-3 13 0,11-59 0,-5 43 0,2 1 0,1-1 0,3 1 0,7 55 0,-8-96 0,1 0 0,0-1 0,-1 1 0,1 0 0,0 0 0,1 0 0,-1-1 0,0 1 0,1-1 0,-1 1 0,1-1 0,0 1 0,0-1 0,0 0 0,0 0 0,3 2 0,-4-3 0,1 0 0,0-1 0,0 1 0,0 0 0,0-1 0,0 1 0,0-1 0,0 0 0,0 1 0,0-1 0,0 0 0,0 0 0,0-1 0,0 1 0,0 0 0,-1-1 0,1 1 0,0-1 0,0 1 0,0-1 0,0 0 0,0 0 0,3-2 0,6-4 0,0-1 0,-1 0 0,0-1 0,0 0 0,0 0 0,-1-1 0,-1 0 0,0-1 0,0 0 0,-1 0 0,0-1 0,8-19 0,-5 7 0,-1-1 0,-1-1 0,-2 1 0,0-1 0,2-30 0,-17 187 0,8-112 0,2 0 0,0 0 0,1 0 0,1 0 0,6 18 0,-8-32 0,1 0 0,0 0 0,1-1 0,-1 1 0,1-1 0,0 1 0,0-1 0,0 0 0,0 0 0,1-1 0,0 1 0,-1-1 0,1 0 0,5 3 0,-1-1 0,0-1 0,0 0 0,1 0 0,-1-1 0,1 0 0,0 0 0,13 1 0,-7-2 0,-1 0 0,1-1 0,-1-1 0,1-1 0,-1 0 0,1-1 0,-1 0 0,1-1 0,23-8 0,-27 6 0,1 0 0,-2-1 0,1 0 0,-1-1 0,0 0 0,0 0 0,0-1 0,-1-1 0,-1 1 0,1-2 0,-2 1 0,1-1 0,10-18 0,-11 14 0,0-1 0,-1 0 0,-1 0 0,0-1 0,-1 1 0,-1-1 0,-1 0 0,0 0 0,0-32 0,-2 31-107,0-5-103,0 0 1,-1 0-1,-2 0 0,0 0 1,-8-29-1,-2 19-6616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 24575,'-14'24'0,"5"-11"0,-7 15 0,2 1 0,0 0 0,2 1 0,-12 46 0,21-63 0,0 0 0,1-1 0,0 1 0,1 0 0,1 0 0,0 0 0,0 0 0,1 0 0,1 0 0,0 0 0,1 0 0,0 0 0,1-1 0,6 13 0,-6-19 0,0 0 0,0-1 0,0 1 0,0-1 0,1 0 0,0 0 0,0-1 0,0 0 0,1 0 0,0 0 0,-1 0 0,1-1 0,0 0 0,1 0 0,-1 0 0,0-1 0,1 0 0,0-1 0,-1 1 0,1-1 0,0 0 0,0-1 0,0 0 0,11-1 0,-11 1 0,-1-1 0,1 0 0,-1 0 0,1 0 0,-1-1 0,0 0 0,0 0 0,1-1 0,-2 1 0,1-1 0,0-1 0,-1 1 0,1-1 0,-1 0 0,0 0 0,0-1 0,0 1 0,-1-1 0,0 0 0,0 0 0,0-1 0,-1 1 0,1-1 0,-1 0 0,0 0 0,1-7 0,3-13 0,-2-1 0,-1 0 0,-1 0 0,-1 0 0,-2-1 0,-1 1 0,0 0 0,-3 0 0,-11-49 0,13 67 0,-2 1 0,1-1 0,-1 1 0,-1 0 0,1 0 0,-1 1 0,-1-1 0,0 1 0,-12-13 0,16 18 0,0 0 0,0 1 0,0-1 0,0 0 0,0 1 0,-1-1 0,1 1 0,0 0 0,-1-1 0,1 1 0,-1 1 0,0-1 0,1 0 0,-1 0 0,0 1 0,1 0 0,-1-1 0,0 1 0,0 0 0,1 0 0,-1 1 0,0-1 0,1 1 0,-1-1 0,0 1 0,1 0 0,-1 0 0,1 0 0,-1 0 0,1 0 0,-1 1 0,1-1 0,0 1 0,0-1 0,-1 1 0,-2 3 0,-4 6 0,1-1 0,0 1 0,0 1 0,1-1 0,1 1 0,0 1 0,1-1 0,0 1 0,0 0 0,2 0 0,-1 0 0,-1 24 0,0 17 0,3 101 0,2-114 0,5 277 0,-5-306-111,3 41 356,-3-50-345,1 0 0,0 0 0,0 0 0,0-1 0,0 1 0,0 0 0,0 0 0,1-1 1,-1 1-1,1 0 0,0-1 0,0 0 0,0 1 0,4 3 0,11 3-6726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24575,'0'5'0,"0"5"0,0 11 0,0 7 0,0 11 0,0 9 0,0 1 0,0 1 0,0-3 0,0 4 0,-5-6 0,-1-3 0,-4-7 0,-1-10-8191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24575,'-4'-13'0,"-2"-1"0,0 12 0,1 10 0,2 5-8191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 24575,'81'1'0,"-31"1"0,0-2 0,55-8 0,-86 3 0,-21 6 0,-1 0 0,1 0 0,0 0 0,-1 1 0,1-1 0,0 1 0,0-1 0,0 1 0,0 0 0,-2 2 0,-3 5 0,1 0 0,-1 0 0,1 1 0,1 0 0,0 0 0,1 0 0,0 0 0,0 1 0,1 0 0,0 0 0,-1 15 0,-1 18 0,1 69 0,4-78 0,24 799 0,-22-815 0,-1-3 0,0-1 0,-1 1 0,0-1 0,-5 31 0,4-43 0,0 0 0,0 0 0,0 0 0,0 0 0,0 0 0,0 0 0,-1 0 0,0 0 0,1 0 0,-1-1 0,0 1 0,0-1 0,-1 1 0,1-1 0,0 0 0,-1 0 0,1 0 0,-1 0 0,0 0 0,0-1 0,1 1 0,-1-1 0,0 0 0,0 0 0,-1 0 0,1 0 0,0 0 0,0-1 0,-6 1 0,1-1 7,0-1-1,-1 0 0,1 0 0,0-1 1,0 0-1,1 0 0,-1-1 1,0 0-1,1 0 0,0-1 1,-1 0-1,1-1 0,1 1 0,-1-1 1,1 0-1,0-1 0,0 0 1,-8-10-1,8 9-93,0 0-1,0 0 1,1 0 0,0-1-1,1 0 1,-1 0 0,2 0-1,-1-1 1,1 0-1,0 1 1,1-1 0,0 0-1,0 0 1,1 0 0,0 0-1,1-14 1,10-16-6739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61 24575,'-1'-2'0,"0"0"0,-1 0 0,1 0 0,0 1 0,0-1 0,-1 0 0,1 1 0,-1-1 0,1 1 0,-1-1 0,0 1 0,0 0 0,0 0 0,1 0 0,-1 0 0,0 0 0,0 0 0,-1 0 0,1 1 0,0-1 0,0 1 0,0-1 0,0 1 0,0 0 0,0 0 0,-1 0 0,1 0 0,0 0 0,0 1 0,0-1 0,0 1 0,0-1 0,-1 1 0,1 0 0,0 0 0,0-1 0,1 2 0,-1-1 0,0 0 0,0 0 0,0 0 0,1 1 0,-1-1 0,1 1 0,-1 0 0,1-1 0,0 1 0,-1 0 0,1 0 0,-1 3 0,-3 10 0,0 0 0,1 1 0,1 0 0,1 0 0,0 0 0,1 0 0,1 0 0,0 0 0,1 0 0,6 28 0,-5-38 0,0-1 0,1 1 0,0-1 0,0 0 0,0 0 0,0 0 0,1-1 0,0 1 0,0-1 0,0 0 0,0 0 0,1 0 0,0-1 0,0 1 0,0-1 0,0 0 0,0-1 0,0 1 0,1-1 0,-1 0 0,11 2 0,-5-1 0,0 0 0,0-1 0,0-1 0,0 0 0,0 0 0,0-1 0,0 0 0,0-1 0,0 0 0,21-6 0,-27 5 0,0 0 0,0-1 0,-1 0 0,1 0 0,0 0 0,-1-1 0,0 1 0,0-1 0,0 0 0,0 0 0,-1-1 0,0 1 0,1-1 0,-2 1 0,1-1 0,0 0 0,-1 0 0,0 0 0,0-1 0,-1 1 0,2-9 0,1-5 0,-1-1 0,-1 1 0,-1 0 0,-2-37 0,1 50 0,-1 0 0,1 0 0,-2 0 0,1-1 0,-1 1 0,1 0 0,-2 1 0,1-1 0,-1 0 0,0 1 0,0-1 0,0 1 0,-1 0 0,0 0 0,-6-7 0,6 9 0,1 1 0,-1-1 0,0 1 0,1 0 0,-1 0 0,0 0 0,0 0 0,0 1 0,-1-1 0,1 1 0,0 0 0,0 1 0,-1-1 0,1 1 0,-1 0 0,1 0 0,0 0 0,-1 0 0,1 1 0,0 0 0,-1 0 0,1 0 0,-5 2 0,1 0-97,0 1-1,1-1 1,-1 1-1,1 0 1,0 1-1,1 0 1,-1 0-1,1 1 1,0-1-1,0 1 1,1 0-1,-1 1 0,-7 13 1,-8 18-6729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24575,'0'14'0,"0"13"0,0 7 0,0 12 0,0 7 0,-5 3 0,-1 2 0,1-4 0,0 2 0,2 1 0,10-10 0,8-12 0,12-12 0,0-10-8191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24575,'-1'63'0,"4"79"0,-2-135 0,0-1 0,0 1 0,1 0 0,0-1 0,1 1 0,-1-1 0,1 1 0,0-1 0,1 0 0,-1-1 0,1 1 0,0 0 0,1-1 0,-1 0 0,1 0 0,0 0 0,1-1 0,-1 0 0,1 0 0,-1 0 0,1-1 0,1 1 0,-1-1 0,0-1 0,1 1 0,-1-1 0,1 0 0,0-1 0,-1 0 0,1 0 0,0 0 0,0-1 0,0 0 0,8-1 0,-3 0 6,0-1 0,-1 0 0,1-1 0,-1 0 0,0 0 0,0-2 0,0 1 0,0-1 0,-1-1 0,0 0 0,0 0 0,0-1 0,-1 0 0,0-1 0,-1 0 0,1-1 0,-2 1 0,1-1 0,9-15 0,-9 11-99,-1 0 0,0 0 1,-1 0-1,0-1 0,-1 0 0,-1 0 0,0 0 0,-1-1 1,0 1-1,-1-1 0,-1 0 0,0 0 0,-1 1 1,-1-1-1,-3-16 0,-3-3-6733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24575,'-1'0'0,"-1"1"0,1-1 0,-1 1 0,1-1 0,-1 1 0,1 0 0,-1-1 0,1 1 0,0 0 0,-1 0 0,1 0 0,0 0 0,0 1 0,0-1 0,0 0 0,0 0 0,0 1 0,0-1 0,-1 2 0,-17 35 0,13-25 0,-1 0 0,0 1 0,2 0 0,0 0 0,0 0 0,1 0 0,1 1 0,-3 26 0,6-36 0,0-1 0,0 1 0,0-1 0,1 1 0,0-1 0,-1 0 0,1 1 0,1-1 0,-1 0 0,1 0 0,-1 1 0,1-1 0,0-1 0,1 1 0,-1 0 0,1 0 0,0-1 0,0 0 0,0 1 0,0-1 0,0 0 0,1 0 0,-1-1 0,1 1 0,0-1 0,0 0 0,0 0 0,0 0 0,0 0 0,5 0 0,0 1 0,1 0 0,-1-1 0,1-1 0,0 0 0,-1 0 0,1-1 0,0 0 0,0 0 0,0-1 0,-1-1 0,1 0 0,0 0 0,-1-1 0,0 0 0,1 0 0,-1-1 0,-1 0 0,1-1 0,0 0 0,-1-1 0,0 1 0,12-12 0,-8 5 0,-1 0 0,1 0 0,-2-1 0,0 0 0,-1-1 0,0 0 0,-1-1 0,0 0 0,-1 0 0,-1 0 0,-1-1 0,6-24 0,-7 15 0,-1 6 0,-3 17 0,0 8 0,-2 24 0,0 1 0,2-1 0,7 53 0,-5-73 0,0 0 0,1 0 0,0 0 0,1 0 0,0 0 0,0-1 0,1 0 0,0 0 0,1 0 0,0 0 0,0-1 0,1 0 0,0-1 0,15 14 0,-12-13-455,1-1 0,21 11 0,22 6-6371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24575,'0'9'0,"0"12"0,0 12 0,0 19 0,-9 19 0,-3 15 0,0 7 0,-6 6 0,-1 5 0,-6 3 0,1 2 0,0-5 0,4-9 0,6-9 0,-4-8 0,1-14 0,3-8 0,4-14-8191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39 24575,'-1'-1'0,"1"-1"0,0 0 0,-1 0 0,1 1 0,-1-1 0,1 0 0,-1 0 0,0 1 0,0-1 0,1 1 0,-1-1 0,-1 1 0,1-1 0,0 1 0,0 0 0,0-1 0,-1 1 0,1 0 0,0 0 0,-1 0 0,0 0 0,1 0 0,-1 0 0,1 0 0,-1 1 0,0-1 0,1 0 0,-1 1 0,0 0 0,0-1 0,0 1 0,1 0 0,-1 0 0,0 0 0,-2 0 0,1 0 0,-1 0 0,1 0 0,0 0 0,0 1 0,0-1 0,-1 1 0,1-1 0,0 1 0,0 0 0,0 1 0,0-1 0,0 0 0,0 1 0,1-1 0,-1 1 0,0 0 0,1 0 0,-1 0 0,-3 5 0,3-3 0,1-1 0,0 1 0,0 0 0,1-1 0,-1 1 0,1 0 0,0 0 0,0 0 0,0 0 0,0 0 0,1 0 0,-1 1 0,1-1 0,0 0 0,1 0 0,-1 0 0,1 0 0,0 0 0,0 0 0,0 0 0,0 0 0,2 5 0,0-4 0,0 0 0,1 0 0,-1 0 0,1-1 0,0 1 0,0-1 0,0 0 0,1 0 0,0 0 0,-1-1 0,1 1 0,0-1 0,1-1 0,9 5 0,46 13 0,-64-17 0,1 0 0,-1 0 0,0-1 0,0 1 0,0 0 0,-1-1 0,1 0 0,0 0 0,-5 2 0,1 1 0,-3 1 0,0 1 0,1 0 0,0 0 0,0 1 0,1 1 0,-8 9 0,14-15 0,0 0 0,0 0 0,0 0 0,1 0 0,-1 0 0,1 0 0,0 0 0,0 1 0,0-1 0,0 0 0,1 1 0,-1-1 0,1 1 0,0-1 0,0 0 0,0 1 0,1-1 0,-1 1 0,1-1 0,0 0 0,0 1 0,0-1 0,0 0 0,0 0 0,3 4 0,0-1 0,0 0 0,0 0 0,1-1 0,0 1 0,0-1 0,1 0 0,0-1 0,-1 1 0,2-1 0,-1 0 0,0-1 0,1 1 0,-1-1 0,1-1 0,0 1 0,0-1 0,0 0 0,12 1 0,14 2 0,1-1 0,56-2 0,-71-2 0,117-2-1365,-78 1-5461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85 24575,'-33'-10'0,"23"7"0,-1 1 0,1 1 0,0 0 0,-1 0 0,0 1 0,1 0 0,-12 2 0,17-1 0,1 0 0,0 0 0,0 1 0,0-1 0,0 1 0,1 0 0,-1 0 0,0 0 0,1 1 0,-1-1 0,1 1 0,0 0 0,0 0 0,0 0 0,0 0 0,0 1 0,1-1 0,0 1 0,-1-1 0,-2 9 0,2-7 0,1 1 0,0 0 0,0 0 0,1 0 0,-1 1 0,1-1 0,1 0 0,-1 0 0,1 1 0,0-1 0,1 0 0,-1 1 0,1-1 0,0 0 0,1 0 0,0 0 0,0 0 0,0 0 0,0 0 0,1 0 0,0-1 0,0 1 0,8 8 0,-5-7 0,0 0 0,1 0 0,0-1 0,0 1 0,0-2 0,1 1 0,0-1 0,0 0 0,0-1 0,1 0 0,0 0 0,0-1 0,0 0 0,0-1 0,15 3 0,-14-4 0,1 0 0,-1 0 0,1-1 0,0 0 0,-1-1 0,1-1 0,-1 1 0,1-2 0,15-4 0,-21 5 0,0-1 0,0 1 0,0-1 0,0 0 0,-1 0 0,1-1 0,-1 1 0,0-1 0,0 0 0,0 0 0,-1 0 0,1-1 0,-1 1 0,0-1 0,0 0 0,-1 0 0,0 0 0,1 0 0,2-11 0,-2 3 0,0 1 0,0-1 0,-1 0 0,-1 0 0,0 0 0,-1 0 0,-1-1 0,-3-23 0,3 31 0,0 0 0,-1 1 0,0-1 0,0 1 0,-1-1 0,1 1 0,-1 0 0,0 0 0,-1 0 0,1 0 0,-1 1 0,0-1 0,0 1 0,0 0 0,-1 0 0,1 1 0,-1-1 0,0 1 0,0 0 0,0 0 0,-11-4 0,5 3 10,-1 1 0,1 0 0,-1 0 0,0 1 0,0 1 0,-1 0 0,1 0 0,0 1 0,0 1 0,0 0 0,-24 6 0,29-5-78,0 0 1,1 0-1,-1 0 1,1 1-1,-1 0 1,1 1-1,0 0 1,0-1-1,0 2 1,1-1-1,-1 1 1,1 0-1,0 0 1,1 0-1,-1 1 1,1-1-1,0 1 1,0 0-1,1 1 1,0-1-1,-4 11 1,-5 28-6759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24575,'0'9'0,"0"12"0,0 8 0,0 12 0,4 8 0,2-4-8191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24575,'417'0'0,"-422"0"0,-1 0 0,1 1 0,0 0 0,-1 0 0,1 0 0,0 1 0,0-1 0,-1 1 0,2 1 0,-1-1 0,0 1 0,0-1 0,-5 6 0,3-2 0,0 0 0,0 1 0,1 0 0,0 0 0,1 0 0,0 1 0,-7 11 0,4-3 0,2-1 0,-1 1 0,2 0 0,0 0 0,1 1 0,1 0 0,0-1 0,0 25 0,3-36 0,0-1 0,0 1 0,0 0 0,1 0 0,0-1 0,0 1 0,0 0 0,0-1 0,1 1 0,0-1 0,0 0 0,0 1 0,0-1 0,1 0 0,3 5 0,-2-6 0,0 1 0,0 0 0,1-1 0,-1 0 0,1 0 0,0 0 0,0-1 0,0 0 0,0 0 0,0 0 0,0 0 0,1-1 0,5 1 0,15 3 0,-1-2 0,0 0 0,1-2 0,-1-1 0,1-1 0,-1-1 0,40-9 0,-53 9 0,0-2 0,0 1 0,0-1 0,0-1 0,-1 0 0,0-1 0,0 0 0,0-1 0,-1 0 0,0 0 0,-1-1 0,1-1 0,-1 1 0,-1-1 0,0-1 0,0 0 0,8-14 0,-9 11 0,-1 1 0,0-2 0,-1 1 0,0-1 0,-1 1 0,-1-1 0,0 0 0,-1-1 0,-1 1 0,0 0 0,-2-28 0,-5 21 0,5 20 0,1 1 0,0 0 0,0 0 0,0 0 0,-1 0 0,1 0 0,0 0 0,0 0 0,-1 0 0,1 0 0,0 0 0,0 0 0,0 0 0,-1 0 0,1 0 0,0 0 0,0 0 0,-1 0 0,1 0 0,0 0 0,0 1 0,0-1 0,-1 0 0,1 0 0,0 0 0,0 0 0,0 0 0,0 1 0,-1-1 0,1 0 0,0 0 0,0 0 0,0 0 0,0 1 0,0-1 0,0 0 0,-1 0 0,1 0 0,0 1 0,0-1 0,0 0 0,0 1 0,-2 4 0,0 0 0,0 1 0,0-1 0,1 1 0,-1 7 0,0 3 12,1 0 0,1 0 0,1 1 0,0-1 0,1 0 0,0 0 0,1 0 0,1 0 0,12 29 0,-7-24-224,2 0 0,0 0 0,2-2-1,0 1 1,1-2 0,20 22 0,7 3-6614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24575,'-4'0'0,"-2"9"0,0 8 0,1 10 0,2 0-8191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35 24575,'-1'-2'0,"-1"-1"0,0 1 0,0-1 0,0 1 0,0 0 0,0 0 0,0 0 0,0 0 0,-1 0 0,1 0 0,-1 1 0,1-1 0,-1 1 0,0 0 0,1 0 0,-1 0 0,0 0 0,0 0 0,0 0 0,0 1 0,0-1 0,0 1 0,0 0 0,-5 0 0,1 1 0,0-1 0,0 1 0,0 1 0,0-1 0,0 1 0,1 0 0,-1 1 0,1-1 0,-9 6 0,9-4 0,1 0 0,1 0 0,-1 0 0,0 1 0,1-1 0,0 1 0,0 0 0,1 0 0,-1 1 0,1-1 0,0 1 0,0 0 0,1 0 0,0 0 0,-3 12 0,2-5 0,1 0 0,0 0 0,1 1 0,1-1 0,0 0 0,3 22 0,-3-31 0,1-1 0,-1 0 0,1 1 0,0-1 0,0 0 0,0 0 0,1 0 0,-1 0 0,1 0 0,0 0 0,-1 0 0,1 0 0,1 0 0,-1-1 0,0 1 0,0-1 0,1 0 0,0 0 0,-1 0 0,1 0 0,3 2 0,3 0 0,0-1 0,0 0 0,1-1 0,-1 0 0,17 2 0,6 1 0,-38-5 0,0-1 0,0 1 0,-1 1 0,1-1 0,0 1 0,0 0 0,-1 0 0,1 1 0,0 0 0,-6 3 0,-3 1 0,1 1 0,0 0 0,-15 10 0,23-12 0,0-1 0,0 1 0,1 1 0,0-1 0,0 1 0,0 0 0,1 0 0,-1 0 0,1 0 0,1 1 0,-1 0 0,1 0 0,1 0 0,-1 0 0,1 0 0,0 1 0,1-1 0,-1 1 0,2-1 0,-1 1 0,1-1 0,0 1 0,1-1 0,-1 1 0,2-1 0,-1 1 0,1-1 0,0 1 0,0-1 0,1 0 0,0 0 0,0 0 0,1-1 0,0 1 0,0-1 0,1 0 0,-1 0 0,1 0 0,1-1 0,-1 0 0,8 6 0,-1-4-80,0 0 0,0-1-1,1 0 1,0-1 0,0-1-1,0 0 1,0-1 0,1 0-1,-1-1 1,1 0 0,0-1 0,-1-1-1,1 0 1,0-1 0,0-1-1,26-6 1,-2-5-6746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24575,'0'-4'0,"19"2"0,10 2 0,9 15 0,8 9 0,5 10 0,-1 8 0,-10 7 0,3 3 0,-7 3 0,1 1 0,-7 4 0,1-7 0,-4-9 0,1-11 0,6-16 0,-3-11-8191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109 118 24575,'-12'19'0,"2"-5"0,-4 10 0,2 1 0,1 0 0,1 0 0,1 1 0,1 0 0,1 0 0,2 1 0,0 0 0,0 35 0,4-56 0,1-1 0,0 0 0,1 0 0,-1 0 0,1 0 0,0 0 0,0 0 0,1 0 0,-1-1 0,1 1 0,0 0 0,0-1 0,6 8 0,-6-9 0,1 0 0,0 0 0,0 0 0,1 0 0,-1-1 0,0 1 0,1-1 0,0 0 0,-1 0 0,1-1 0,0 1 0,0-1 0,0 1 0,0-1 0,0-1 0,7 2 0,-2-1 0,-1 0 0,1-1 0,0 0 0,0 0 0,0 0 0,0-2 0,-1 1 0,1-1 0,0 0 0,-1-1 0,14-5 0,-17 5 0,0 0 0,-1 0 0,1 0 0,-1 0 0,0-1 0,0 0 0,0 0 0,0 0 0,-1 0 0,1-1 0,-1 1 0,0-1 0,-1 0 0,1 0 0,-1 0 0,0 0 0,0 0 0,-1 0 0,3-11 0,-2-3 0,-1 0 0,-1 0 0,-1-1 0,0 1 0,-2 0 0,0 0 0,-1 0 0,-9-27 0,6 19 0,0 0 0,2 0 0,-2-30 0,7 53 0,0 1 0,0-1 0,0 0 0,0 0 0,1 0 0,-1 1 0,1-1 0,0 0 0,0 1 0,0-1 0,1 1 0,0-1 0,-1 1 0,1 0 0,0-1 0,0 1 0,1 0 0,-1 0 0,1 1 0,-1-1 0,1 0 0,0 1 0,0 0 0,0-1 0,1 1 0,-1 0 0,0 1 0,1-1 0,-1 1 0,1-1 0,3 0 0,11-2 0,0 1 0,0 0 0,0 1 0,1 1 0,19 1 0,-29 0 0,26 1-455,0 1 0,54 11 0,-55-5-6371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 24575,'-9'0'0,"-8"0"0,-15 4 0,-1 12 0,-10 11 0,-6 11 0,0 3 0,9 4 0,-7 4 0,4 2 0,-9 2 0,-5-8 0,8-3 0,-2 1 0,7 3 0,12-7-8191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 24575,'-31'0'0,"13"-1"0,0 1 0,0 0 0,1 1 0,-1 1 0,0 1 0,0 0 0,1 1 0,-18 7 0,31-9 0,0 0 0,0 0 0,1 1 0,-1-1 0,0 1 0,1 0 0,0 0 0,0 0 0,0 0 0,0 0 0,0 1 0,1-1 0,0 1 0,-1 0 0,1 0 0,1 0 0,-1 0 0,1 0 0,-1 0 0,1 0 0,0 1 0,0-1 0,1 0 0,0 1 0,0 8 0,0-7 0,1-1 0,0 1 0,0 0 0,0 0 0,1-1 0,0 1 0,0-1 0,0 1 0,1-1 0,0 0 0,0 0 0,0 0 0,0 0 0,1 0 0,0-1 0,0 0 0,0 0 0,8 6 0,27 10 0,-31-17 0,-1 0 0,-1 0 0,1 1 0,0 0 0,8 7 0,-16-10 0,-1 0 0,1 0 0,-1-1 0,0 1 0,1-1 0,-1 1 0,0-1 0,1 0 0,-1 1 0,0-1 0,0 0 0,-2-1 0,-20 1 0,9-1 0,0 1 0,1 0 0,-1 2 0,-20 3 0,32-4 0,-1 0 0,0 0 0,1 1 0,-1-1 0,1 1 0,-1 0 0,1 0 0,0 0 0,-1 0 0,1 0 0,0 1 0,1 0 0,-1-1 0,0 1 0,1 0 0,-1 0 0,1 1 0,0-1 0,0 0 0,1 1 0,-4 6 0,4-5 0,-1 1 0,0 0 0,1 0 0,0-1 0,1 1 0,-1 0 0,1 0 0,0 0 0,0 0 0,1 0 0,0 0 0,0-1 0,0 1 0,4 9 0,-2-8 0,1 0 0,0 1 0,0-1 0,1-1 0,0 1 0,0-1 0,0 1 0,1-1 0,10 8 0,-3-4 0,2 0 0,-1-1 0,1-1 0,0 0 0,1-1 0,-1-1 0,1 0 0,1-1 0,27 5 0,-22-7 0,-1-1 0,0-1 0,0 0 0,1-2 0,-1 0 0,0-1 0,0-2 0,0 0 0,25-9 0,-35 10 0,0-2 0,-1 0 0,1 0 0,-1-1 0,0 0 0,-1-1 0,0 0 0,0 0 0,0-1 0,-1 0 0,0-1 0,0 0 0,-1 0 0,-1 0 0,1-1 0,-1 0 0,-1-1 0,7-17 0,-6 10 0,-1 0 0,-1 0 0,-1-1 0,0 1 0,-1-1 0,-1 0 0,-2-22 0,-1 136 0,4-73 0,1 0 0,1 1 0,1-1 0,1 0 0,16 39 0,-18-51 0,1 0 0,1 0 0,0 0 0,0-1 0,1 0 0,0 0 0,1 0 0,0-1 0,0 0 0,1-1 0,0 0 0,0 0 0,17 9 0,20 3-1365,-3-6-5461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66 175 24575,'0'16'0,"-2"-1"0,-4 22 0,-2 9 0,6-24 0,-1 0 0,-1-1 0,-1 0 0,0 1 0,-2-2 0,-16 36 0,24-62 0,0 0 0,0 0 0,0 0 0,-1-1 0,-1-9 0,2-8 0,8-275 0,-9 294 0,0 0 0,1 0 0,-1 0 0,1 0 0,0 0 0,1 0 0,-1 1 0,1-1 0,0 0 0,0 1 0,0 0 0,6-8 0,-6 9 0,1 1 0,0-1 0,1 0 0,-1 1 0,0 0 0,1 0 0,-1 0 0,1 0 0,0 0 0,0 1 0,-1-1 0,1 1 0,0 0 0,0 1 0,7-2 0,47-1 0,-1 2 0,109 13 0,-163-12 0,0 0 0,0 0 0,0 0 0,0 1 0,-1-1 0,1 1 0,0 0 0,0 0 0,0 0 0,0 0 0,-1 0 0,1 1 0,0-1 0,3 4 0,-5-3 0,0 0 0,0 0 0,-1-1 0,1 1 0,-1 0 0,0 0 0,0 0 0,1 0 0,-1 0 0,0 0 0,0 0 0,-1-1 0,1 1 0,0 0 0,-1 0 0,1 0 0,-1 0 0,0-1 0,1 1 0,-1 0 0,0 0 0,-2 2 0,-13 33 0,1 1 0,3 0 0,0 1 0,3 0 0,1 1 0,-4 63 0,6-27 0,10 154 0,5-191-1365,4-10-5461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24575,'-5'0'0,"-1"0"0,1 0 0,-1 1 0,1-1 0,-1 1 0,1 1 0,0-1 0,0 1 0,-1 0 0,1 0 0,0 0 0,0 1 0,-7 5 0,7-3 0,0 0 0,0 0 0,1 0 0,0 0 0,0 1 0,0-1 0,1 1 0,0 0 0,0 0 0,-4 13 0,3-7 0,1 2 0,0-1 0,1 0 0,0 0 0,1 1 0,1-1 0,0 1 0,1-1 0,3 19 0,-3-26 0,0 0 0,1 0 0,0 0 0,0 0 0,1 0 0,0 0 0,0-1 0,0 1 0,7 8 0,-7-11 0,-1 0 0,1-1 0,0 1 0,0-1 0,0 0 0,1 1 0,-1-1 0,1-1 0,-1 1 0,1 0 0,-1-1 0,1 0 0,0 0 0,0 0 0,-1 0 0,9 0 0,-16-3 0,-13 3 0,11 1 0,1 0 0,0 1 0,0 0 0,-1 0 0,2 0 0,-1 1 0,0-1 0,1 1 0,0 0 0,0 1 0,0-1 0,0 1 0,1-1 0,-1 1 0,1 0 0,1 0 0,-1 1 0,1-1 0,0 1 0,0-1 0,0 1 0,-1 7 0,2-7 0,-1 1 0,1 0 0,1 0 0,-1 0 0,1 0 0,0 0 0,1 0 0,-1 0 0,2 0 0,-1 0 0,1-1 0,0 1 0,0 0 0,0-1 0,1 0 0,0 1 0,1-1 0,6 9 0,0-4 11,0-1 0,1 0 0,0-1 0,1 0 0,0-1 0,0 0-1,1-1 1,0 0 0,0-1 0,17 5 0,-12-5-223,1-1 0,1 0 0,-1-2-1,1-1 1,0 0 0,39-2 0,-5-5-6614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177 551 24575,'-6'0'0,"1"1"0,-1-1 0,0 1 0,0 0 0,1 0 0,-1 0 0,1 1 0,-1 0 0,1 0 0,-1 0 0,1 1 0,0 0 0,0 0 0,1 0 0,-1 0 0,-6 7 0,3-1 0,0 1 0,0 0 0,1 1 0,0-1 0,1 1 0,-7 20 0,10-24 0,0 2 0,1-1 0,0 0 0,0 0 0,1 1 0,0-1 0,1 1 0,0-1 0,0 0 0,1 1 0,0-1 0,0 1 0,1-1 0,0 0 0,0 0 0,1 0 0,0 0 0,1 0 0,0-1 0,0 1 0,0-1 0,1 0 0,0 0 0,1-1 0,-1 0 0,1 1 0,0-2 0,10 8 0,-10-8 0,1 1 0,0-1 0,0-1 0,0 0 0,0 0 0,1 0 0,-1 0 0,1-1 0,0-1 0,0 1 0,0-2 0,1 1 0,-1-1 0,0 0 0,1 0 0,-1-1 0,0 0 0,1-1 0,-1 0 0,0 0 0,1-1 0,-1 0 0,0 0 0,0-1 0,-1 0 0,1 0 0,0-1 0,11-7 0,-11 3 0,1 1 0,-1-1 0,-1 0 0,1 0 0,-1-1 0,-1 0 0,0 0 0,0-1 0,-1 0 0,0 0 0,0 0 0,-1-1 0,-1 1 0,0-1 0,0 0 0,-1 0 0,0 0 0,-1 0 0,0-14 0,-2 9 0,1 1 0,-2-1 0,0 1 0,0 0 0,-2 0 0,0 0 0,0 1 0,-2-1 0,0 1 0,0 0 0,-1 0 0,-1 1 0,-14-19 0,-21-17 0,-53-46 0,-14-14 0,93 89 0,0-1 0,0-1 0,-21-39 0,36 58 0,1 0 0,-1-1 0,0 1 0,1-1 0,0 1 0,0-1 0,0 1 0,0-1 0,0 1 0,1-1 0,0 0 0,0 1 0,0-1 0,0 0 0,0 0 0,2-5 0,-1 6 0,1 0 0,-1 1 0,1-1 0,0 1 0,0-1 0,-1 1 0,2 0 0,-1 0 0,0 0 0,0 0 0,1 0 0,-1 0 0,1 0 0,-1 1 0,1 0 0,0-1 0,0 1 0,-1 0 0,1 0 0,6-1 0,18-3 0,0 2 0,0 0 0,0 1 0,1 2 0,-1 1 0,0 1 0,0 2 0,42 9 0,-59-10-124,0 0 0,0 0 0,0 1 0,0 0 0,0 1 0,-1 0-1,0 0 1,0 1 0,0 0 0,12 13 0,4 11-6702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24575,'0'5'0,"0"6"0,0 10 0,0 7 0,0 7 0,0 7 0,9 1 0,3 7 0,4-5 0,-1-1 0,-2-8-8191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 24575,'0'-14'0,"-4"-4"0,-2 10 0,0 11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55 24575,'-2'4'0,"0"-1"0,0 1 0,0-1 0,1 1 0,-1 0 0,1 0 0,0-1 0,0 1 0,0 0 0,1 0 0,0 0 0,0 7 0,-1 1 0,-2 8 0,1-1 0,1 0 0,1 0 0,1 0 0,1 0 0,6 33 0,-6-46 0,0 1 0,1-1 0,-1 0 0,1 1 0,1-1 0,-1-1 0,1 1 0,0 0 0,0-1 0,0 0 0,1 0 0,0 0 0,0 0 0,0-1 0,0 0 0,1 0 0,0-1 0,0 1 0,0-1 0,0 0 0,0-1 0,11 3 0,-5-1 0,1-1 0,-1 0 0,1-1 0,0-1 0,0 0 0,20-1 0,-27-1 0,0 1 0,0-1 0,0-1 0,-1 1 0,1-1 0,0 0 0,-1 0 0,1 0 0,-1-1 0,0 0 0,0 0 0,0 0 0,0-1 0,0 0 0,-1 0 0,6-5 0,-5 2 0,1 0 0,-1-1 0,0 0 0,0 1 0,-1-1 0,0-1 0,-1 1 0,0-1 0,0 1 0,-1-1 0,0 0 0,0 0 0,-1 0 0,0 0 0,-1 0 0,0 0 0,0 0 0,-4-17 0,2 17 0,-1-1 0,0 1 0,0 0 0,-1-1 0,-1 1 0,1 1 0,-1-1 0,-1 1 0,0 0 0,0 0 0,0 1 0,-1-1 0,0 2 0,-1-1 0,1 1 0,-1 0 0,-12-7 0,6 6-136,1 1-1,-1 0 1,-1 1-1,1 0 1,-1 1-1,1 1 1,-1 0-1,0 1 0,-29 0 1,-10 4-6690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 24575,'-4'0'0,"0"1"0,-1-1 0,1 1 0,0 1 0,0-1 0,0 0 0,0 1 0,0 0 0,0 0 0,1 0 0,-1 1 0,1-1 0,-1 1 0,1 0 0,0 0 0,0 0 0,0 0 0,0 0 0,-3 6 0,-1 1 0,0 1 0,1 0 0,1 0 0,0 0 0,-6 19 0,8-21 0,1 0 0,0 1 0,0-1 0,0 1 0,2-1 0,-1 1 0,1 0 0,0 0 0,3 14 0,-2-19 0,1 0 0,-1-1 0,1 1 0,0 0 0,1-1 0,-1 1 0,1-1 0,-1 1 0,1-1 0,1 0 0,-1 0 0,0-1 0,1 1 0,0-1 0,0 0 0,0 0 0,0 0 0,1 0 0,5 2 0,10 3 0,0-1 0,0 0 0,1-2 0,0-1 0,0 0 0,0-2 0,0 0 0,0-2 0,1 0 0,-1-1 0,28-5 0,-43 5 0,0 0 0,-1-1 0,1 1 0,-1-1 0,0 0 0,1 0 0,-1-1 0,0 1 0,0-1 0,0 0 0,-1-1 0,1 1 0,-1-1 0,0 0 0,6-7 0,-6 5 0,0-1 0,0 1 0,-1-1 0,0 0 0,0 1 0,-1-1 0,0-1 0,0 1 0,-1 0 0,0 0 0,1-13 0,-2 5 0,1 1 0,-2-1 0,0 1 0,0-1 0,-6-19 0,6 29 0,-1 0 0,0-1 0,0 1 0,0 0 0,-1 0 0,1 1 0,-1-1 0,0 0 0,-1 1 0,1 0 0,-1 0 0,0 0 0,0 0 0,0 0 0,0 1 0,-1 0 0,-6-4 0,1 2 10,0 0 0,-1 1 0,1 1 0,-1 0 0,0 0 0,0 1 0,0 0 0,0 1 0,-1 0 0,1 1 0,-21 3 0,26-3-67,1 1 0,-1 0 0,1 1 0,-1-1-1,1 1 1,0 0 0,0 0 0,0 1 0,0 0 0,0 0 0,0 0 0,1 0-1,0 1 1,-1-1 0,1 1 0,1 0 0,-1 1 0,0-1 0,1 1 0,0-1 0,0 1-1,1 0 1,-1 0 0,1 0 0,-2 7 0,-5 24-6769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86 300 24575,'-2'0'0,"0"0"0,0 0 0,0 1 0,1-1 0,-1 1 0,0 0 0,1-1 0,-1 1 0,0 0 0,1 0 0,-1 0 0,1 0 0,-1 0 0,1 0 0,0 1 0,-1-1 0,1 0 0,0 1 0,0-1 0,0 1 0,0-1 0,0 1 0,0 0 0,0-1 0,1 1 0,-1 0 0,1-1 0,-1 1 0,1 0 0,-1 3 0,0 1 0,0 0 0,1 0 0,-1 0 0,1 0 0,0 0 0,1 0 0,0 0 0,1 8 0,1-7 0,0 0 0,0-1 0,0 1 0,1 0 0,0-1 0,0 0 0,0 0 0,1 0 0,0-1 0,0 0 0,1 0 0,-1 0 0,1 0 0,0-1 0,1 0 0,-1 0 0,1-1 0,-1 1 0,1-2 0,0 1 0,0-1 0,0 0 0,1 0 0,-1-1 0,11 1 0,-9-1 0,1 0 0,0 0 0,0-1 0,0-1 0,0 0 0,0 0 0,-1-1 0,1 0 0,0-1 0,-1 0 0,0 0 0,1-1 0,-1 0 0,-1-1 0,1 0 0,-1 0 0,0-1 0,12-10 0,-12 6 0,0 1 0,0-2 0,-1 1 0,-1-1 0,1 0 0,-2 0 0,0 0 0,0-1 0,4-17 0,-7 21 0,0 1 0,0-1 0,-1 0 0,-1 0 0,1 0 0,-1 0 0,-1 0 0,1 0 0,-1 1 0,-1-1 0,0 0 0,0 0 0,0 1 0,-1-1 0,0 1 0,-4-8 0,-4-1 0,0 1 0,-1 0 0,0 0 0,-1 2 0,-1-1 0,0 2 0,-1 0 0,-29-18 0,32 22 0,0 1 0,-1 1 0,1 0 0,-1 1 0,-1 0 0,1 1 0,-1 0 0,1 2 0,-1-1 0,0 1 0,0 1 0,-24 1 0,33 1 0,1 0 0,-1 0 0,1 1 0,0-1 0,0 1 0,-1 0 0,1 0 0,0 0 0,1 1 0,-1-1 0,0 1 0,1 0 0,-1 0 0,1 0 0,0 1 0,0-1 0,0 1 0,1-1 0,-1 1 0,1 0 0,0 0 0,0 0 0,0 0 0,1 1 0,-1-1 0,1 0 0,-1 5 0,-2 10 0,1 0 0,1 0 0,1-1 0,0 1 0,3 25 0,0-19 0,2 0 0,0 0 0,2 0 0,16 44 0,50 88 0,-47-107 0,-2 0 0,21 70 0,-15-23-1365,-14-64-5461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24575,'-1'70'0,"3"90"0,-1-155 0,-1 0 0,1 0 0,0 0 0,0 0 0,0 0 0,1 0 0,0 0 0,0 0 0,0 0 0,0-1 0,1 1 0,0-1 0,0 0 0,0 1 0,0-2 0,1 1 0,-1 0 0,1-1 0,0 1 0,8 4 0,-8-6 0,1 0 0,0 0 0,1 0 0,-1-1 0,0 0 0,0 0 0,1 0 0,-1 0 0,0-1 0,1 0 0,-1 0 0,0 0 0,1-1 0,-1 0 0,0 0 0,1 0 0,-1-1 0,0 0 0,9-4 0,1-2 0,-1 0 0,0-1 0,0-1 0,-1 0 0,0-1 0,-1-1 0,0 0 0,-1 0 0,0-1 0,10-16 0,-13 17 0,1-2 0,-2 1 0,0-1 0,0 0 0,-1-1 0,-1 0 0,0 1 0,-2-2 0,1 1 0,1-30 0,-5 59 0,0 0 0,1 0 0,1 0 0,0 0 0,0 0 0,2 0 0,9 25 0,-10-33 0,0 0 0,0 0 0,1 0 0,0 0 0,0-1 0,0 0 0,1 1 0,-1-1 0,2-1 0,-1 1 0,0-1 0,1 0 0,0 0 0,-1-1 0,2 0 0,-1 0 0,0 0 0,13 3 0,-1-2-170,0 0-1,0-2 0,0 0 1,0-1-1,0-1 0,0-1 1,19-3-1,3-2-6655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3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24575,'0'14'0,"0"23"0,5 10 0,1 6 0,0-2 0,-2 0 0,4 1 0,0-4 0,-1-11-8191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45 24575,'0'4'0,"-1"-1"0,0 1 0,0 0 0,0-1 0,0 1 0,-1-1 0,1 1 0,-3 3 0,-5 12 0,1 4 0,1 2 0,2-1 0,0 1 0,1 0 0,2 0 0,1 44 0,2-62 0,0 0 0,1 0 0,0 1 0,0-1 0,1 0 0,0-1 0,0 1 0,1 0 0,-1-1 0,1 0 0,1 0 0,-1 0 0,1 0 0,0-1 0,1 0 0,-1 0 0,1 0 0,0-1 0,0 1 0,12 5 0,-12-7 0,0 0 0,0 0 0,0 0 0,0-1 0,1 0 0,-1 0 0,1-1 0,-1 0 0,1 0 0,-1 0 0,1-1 0,0 0 0,-1 0 0,1-1 0,0 0 0,-1 0 0,1 0 0,-1-1 0,0 0 0,1 0 0,-1-1 0,0 0 0,7-4 0,-8 3 0,-1 0 0,0 0 0,0 0 0,0-1 0,0 0 0,-1 0 0,1 0 0,-1 0 0,-1 0 0,1 0 0,-1-1 0,0 1 0,0-1 0,0 0 0,-1 0 0,0 0 0,0 0 0,-1 1 0,1-11 0,-1 6 0,-1-1 0,0 1 0,0 0 0,-1 0 0,0-1 0,-1 1 0,0 1 0,-1-1 0,1 0 0,-10-14 0,-25-28 0,28 41 0,1 0 0,1-1 0,0-1 0,-8-17 0,15 29 0,0-1 0,1 1 0,-1-1 0,1 0 0,-1 1 0,1-1 0,0 0 0,0 0 0,0 1 0,0-1 0,0 0 0,0 0 0,0 1 0,1-1 0,-1 0 0,1 1 0,-1-1 0,1 0 0,-1 1 0,1-1 0,0 1 0,0-1 0,0 1 0,0-1 0,0 1 0,0 0 0,0-1 0,0 1 0,1 0 0,-1 0 0,0 0 0,1 0 0,-1 0 0,1 0 0,-1 0 0,1 1 0,0-1 0,-1 1 0,1-1 0,0 1 0,1-1 0,10-3 0,0 1 0,0 1 0,1 0 0,13 0 0,-24 2 0,51-4 0,-29 0 0,1 2 0,0 2 0,-1 0 0,47 6 0,-68-5 0,0 0 0,0 1 0,0-1 0,0 1 0,0 0 0,0 0 0,0 0 0,-1 1 0,1-1 0,-1 1 0,1 0 0,-1 0 0,0 0 0,0 0 0,0 0 0,-1 1 0,1-1 0,-1 1 0,0 0 0,0 0 0,3 6 0,0 7 0,0 1 0,-1 0 0,-1-1 0,1 21 0,-2-18 0,1-1 0,6 24 0,-5-33 0,0-1 0,1 1 0,0-1 0,1 0 0,0 0 0,0-1 0,1 0 0,0 0 0,0 0 0,1-1 0,0 0 0,0 0 0,0-1 0,1 0 0,0-1 0,17 8 0,-13-7 0,1-1 0,-1 0 0,1-1 0,0 0 0,1-1 0,-1-1 0,1 0 0,-1-1 0,1 0 0,-1-1 0,27-4 0,-33 2 0,0 0 0,0-1 0,-1 0 0,1 0 0,-1-1 0,0 1 0,0-2 0,0 1 0,0-1 0,-1 0 0,1 0 0,-1-1 0,-1 0 0,1 0 0,-1 0 0,0-1 0,0 0 0,-1 0 0,0 0 0,3-9 0,3-5 0,-2-1 0,-1 0 0,-1 0 0,0 0 0,3-40 0,-10 78-114,0 0 1,1 0-1,1 0 0,0 0 0,1 0 1,1-1-1,1 1 0,0 0 0,1-1 1,0 0-1,11 20 0,12 16-6712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24575,'0'5'0,"0"5"0,0 16 0,0 16 0,4 21 0,2 7 0,0 7 0,-1 3 0,-2-7 0,-1-7 0,-1-5 0,-5-8 0,-2 0 0,0 5 0,1-3 0,2-1 0,14-11 0,7-11-8191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65 138 24575,'-10'16'0,"-1"-4"0,9-7 0,0 0 0,0-1 0,1 1 0,-1 0 0,1 0 0,0 0 0,0 0 0,1 0 0,0 0 0,0 0 0,0 0 0,0 0 0,1 0 0,0 0 0,1 5 0,1-1 0,0-1 0,0 1 0,1-1 0,0 0 0,1 0 0,-1-1 0,2 1 0,7 8 0,-7-8 0,2 0 0,-1-1 0,1 0 0,0 0 0,1 0 0,0-1 0,0-1 0,0 1 0,1-1 0,-1-1 0,1 0 0,0 0 0,1-1 0,-1 0 0,12 1 0,-16-4 0,0 0 0,1-1 0,-1 1 0,0-1 0,0 0 0,0-1 0,0 0 0,0 0 0,0 0 0,-1-1 0,1 1 0,-1-1 0,1-1 0,-1 1 0,0-1 0,0 0 0,-1 0 0,1 0 0,-1-1 0,0 1 0,0-1 0,0 0 0,-1 0 0,0-1 0,0 1 0,0-1 0,-1 1 0,3-8 0,-2 3 0,1 1 0,-2-1 0,1 0 0,-2-1 0,1 1 0,-1 0 0,-1 0 0,0-1 0,0 1 0,-1 0 0,0 0 0,-1 0 0,0 0 0,-1 0 0,0 0 0,-6-14 0,3 14 8,-1 1-1,0-1 1,0 2-1,-1-1 1,0 1-1,0 0 1,-1 0-1,0 1 1,0 0-1,-1 1 1,0 0-1,0 1 1,0 0-1,-1 0 1,-17-5-1,20 8-72,0-1 1,0 1-1,0 1 1,-1-1-1,1 1 1,0 1-1,0 0 0,-1 0 1,1 0-1,0 1 1,0 0-1,0 1 1,0 0-1,0 0 0,0 1 1,0-1-1,0 2 1,1-1-1,0 1 1,0 1-1,0-1 1,-8 7-1,-12 19-6761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24575,'1'1'0,"1"-1"0,-1 1 0,1-1 0,-1 1 0,1-1 0,-1 1 0,0 0 0,1 0 0,-1 0 0,0 0 0,1 0 0,-1 0 0,0 0 0,0 0 0,0 0 0,0 1 0,0-1 0,0 0 0,0 1 0,-1-1 0,1 0 0,0 1 0,-1-1 0,1 3 0,12 41 0,-2 31 0,-9-49 0,2-1 0,14 50 0,-15-67 0,0-1 0,1 0 0,0 1 0,0-2 0,1 1 0,0 0 0,0-1 0,1 0 0,0 0 0,0-1 0,1 1 0,13 9 0,-14-12 0,1 1 0,-1-1 0,1 0 0,0-1 0,1 0 0,-1 0 0,0-1 0,1 1 0,0-1 0,-1-1 0,1 0 0,11 1 0,-12-3 0,0 1 0,0-1 0,-1-1 0,1 1 0,0-1 0,-1 0 0,1 0 0,-1-1 0,0 0 0,0 0 0,0-1 0,0 1 0,-1-1 0,8-7 0,-1 0 11,-1-1 0,0 1 0,-1-2 0,0 1 0,-1-2 0,0 1-1,-1-1 1,-1 0 0,0-1 0,8-27 0,-11 32-98,-2-1-1,1 0 1,-1 0 0,-1 0-1,0-1 1,-1 1 0,0 0-1,-1 0 1,0 0-1,0 0 1,-1 0 0,-1 0-1,0 0 1,0 0 0,-1 1-1,-6-11 1,-20-28-6739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24575,'0'-10'0,"0"3"0,0 10 0,4 15 0,3 22 0,-1 23 0,8 19 0,1 14 0,-1-9-8191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24575,'455'0'0,"-438"3"0,-27 5 0,-1-1 0,-3 4 0,1 1 0,0 0 0,1 1 0,0 1 0,1 0 0,0 0 0,1 1 0,1 0 0,0 1 0,1 0 0,1 1 0,1 0 0,0 0 0,-5 25 0,8-30 0,1 1 0,0 0 0,1-1 0,0 1 0,1 0 0,0 0 0,1-1 0,0 1 0,1 0 0,1-1 0,0 1 0,1-1 0,0 0 0,1 0 0,0 0 0,1-1 0,0 0 0,1 0 0,0 0 0,1-1 0,9 10 0,22 16-1365,0-4-5461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59 24575,'-3'1'0,"0"-1"0,0 1 0,0 0 0,0 0 0,0 0 0,0 0 0,0 0 0,1 1 0,-1-1 0,0 1 0,1 0 0,0-1 0,-1 1 0,1 1 0,0-1 0,0 0 0,-4 5 0,2-1 0,-1 1 0,1-1 0,0 1 0,0 0 0,1 0 0,-3 8 0,4-8 0,0 1 0,0 0 0,1 0 0,0-1 0,1 1 0,-1 0 0,2 0 0,-1 0 0,1 0 0,0-1 0,0 1 0,1 0 0,0-1 0,1 1 0,0-1 0,0 0 0,0 0 0,1 0 0,0 0 0,0 0 0,1-1 0,0 0 0,0 0 0,0 0 0,1-1 0,0 1 0,0-1 0,0-1 0,0 1 0,1-1 0,0 0 0,0-1 0,0 1 0,0-2 0,15 5 0,-13-5 0,-1 1 0,1-2 0,0 0 0,-1 0 0,1 0 0,0-1 0,0 0 0,0-1 0,-1 0 0,1 0 0,12-4 0,-15 2 0,0 1 0,0-1 0,0 0 0,-1 0 0,0 0 0,1-1 0,-1 0 0,-1 0 0,1 0 0,0-1 0,-1 0 0,0 1 0,0-1 0,-1-1 0,1 1 0,4-11 0,-4 8 0,0 0 0,-1 0 0,0-1 0,0 0 0,-1 0 0,0 0 0,-1 0 0,0 0 0,0 0 0,-1 0 0,0 0 0,0 0 0,-4-16 0,2 17 0,0 1 0,-1 0 0,0-1 0,0 1 0,-1 1 0,0-1 0,0 0 0,-1 1 0,1 0 0,-1 0 0,-1 0 0,1 1 0,-1 0 0,0 0 0,0 0 0,-10-5 0,3 3-105,-1 0 0,0 1 0,-1 0 0,0 1 0,0 1 0,0 0 0,0 1 0,0 0 0,-1 2 0,1 0 0,-1 0 0,-16 3 0,-17 3-6721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12 0,0 11 0,0 7 0,0 2 0,0 6 0,0 3 0,0-3 0,0-2 0,0 5 0,0-3 0,0-1 0,0-5 0,0-1 0,0 0 0,0-2 0,0-9-8191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24575,'0'-5'0,"0"4"0,0 10 0,0 18 0,0 14 0,0 13 0,0 11 0,0 4 0,0 0 0,0 1 0,0-6 0,0-5 0,0-3 0,0-3 0,0-18 0,0-16-8191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24575,'-1'69'0,"-4"-1"0,-2 1 0,-31 124 0,-23 79 0,-39 138 0,78-328-1365,15-47-5461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24575,'0'-4'0,"0"1"0,0 0 0,1 0 0,-1 0 0,1 0 0,0 0 0,0 0 0,0 0 0,0 0 0,0 0 0,1 1 0,-1-1 0,1 0 0,0 1 0,0-1 0,0 1 0,0 0 0,0 0 0,0 0 0,1 0 0,-1 0 0,1 0 0,0 0 0,-1 1 0,1-1 0,0 1 0,0 0 0,0 0 0,5-1 0,8-2 0,1 1 0,-1 0 0,1 2 0,22 0 0,-27 0 0,1 1 0,243 4 0,-249-4 0,0 1 0,0 0 0,1 1 0,-1 0 0,0 0 0,0 0 0,-1 1 0,1 0 0,0 1 0,-1-1 0,0 1 0,0 0 0,0 1 0,7 6 0,-8-5 0,0 1 0,0-1 0,0 1 0,-1 0 0,0 1 0,0-1 0,0 1 0,-1 0 0,-1-1 0,1 2 0,-1-1 0,1 11 0,-1-8 0,-1 0 0,0-1 0,-1 1 0,0 0 0,-1 0 0,0 0 0,-1 0 0,0-1 0,-1 1 0,0 0 0,0-1 0,-9 18 0,5-17 0,0 0 0,0 0 0,-2 0 0,1-1 0,-1 0 0,0-1 0,-1 0 0,0 0 0,-1-1 0,-13 8 0,-22 10 0,-1-1 0,-90 32 0,131-55 0,-1 1 0,0-1 0,0-1 0,0 1 0,0-1 0,0 0 0,0-1 0,-10 0 0,17 0 0,-1 0 0,1 0 0,-1 0 0,1 0 0,-1 0 0,1 0 0,-1 0 0,0 0 0,1 0 0,-1-1 0,1 1 0,-1 0 0,1 0 0,0-1 0,-1 1 0,1 0 0,-1-1 0,1 1 0,-1 0 0,1-1 0,0 1 0,-1 0 0,1-1 0,0 1 0,-1-1 0,1 1 0,0-1 0,0 1 0,-1-1 0,1 1 0,0-1 0,0 1 0,0-1 0,0 1 0,0-1 0,0 1 0,0-1 0,0 1 0,0-1 0,0 0 0,0 1 0,0-1 0,0 1 0,0-1 0,0 1 0,0-1 0,1 1 0,-1-1 0,0 1 0,1-1 0,0-2 0,0 1 0,1 0 0,0-1 0,-1 1 0,1 0 0,0 0 0,0 0 0,3-3 0,4 0 0,0 0 0,0 1 0,0-1 0,0 2 0,1-1 0,-1 1 0,1 1 0,0 0 0,0 0 0,19 0 0,-15 1 0,0 1 0,-1 1 0,1 0 0,0 1 0,0 1 0,-1 0 0,21 7 0,-21-4 3,-1 0-1,0 0 0,-1 1 0,0 1 1,0 0-1,0 0 0,-1 1 0,0 0 1,-1 1-1,0 0 0,-1 1 1,0 0-1,7 12 0,6 16-48,-2 1-1,24 69 1,3 8-1212,-32-88-5568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24575,'-5'0'0,"-5"0"0,-2 0-8191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5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72 24575,'-1'-3'0,"1"0"0,0 0 0,-1 1 0,0-1 0,1 0 0,-1 1 0,0-1 0,0 1 0,-1-1 0,1 1 0,0-1 0,-1 1 0,1 0 0,-1 0 0,0 0 0,0 0 0,0 0 0,0 0 0,0 0 0,0 0 0,-1 1 0,1 0 0,-1-1 0,1 1 0,-1 0 0,1 0 0,-1 0 0,1 0 0,-5 0 0,-9-3 0,1 1 0,0 1 0,-31 0 0,25 2 0,0 1 0,0 2 0,0 0 0,0 1 0,1 1 0,0 0 0,0 2 0,0 1 0,1 0 0,0 1 0,0 1 0,1 1 0,-18 14 0,17-10 0,1 0 0,0 1 0,2 1 0,0 0 0,0 2 0,2-1 0,0 2 0,1 0 0,2 1 0,0 0 0,-13 34 0,21-45 0,0 2 0,0-1 0,1 0 0,1 1 0,0-1 0,0 1 0,1-1 0,0 1 0,1-1 0,5 21 0,-5-25 0,1 0 0,1 0 0,-1 0 0,1 0 0,0-1 0,0 1 0,1-1 0,0 0 0,0 0 0,1 0 0,-1-1 0,1 1 0,0-1 0,1 0 0,-1-1 0,1 1 0,0-1 0,9 5 0,2-2 0,0-1 0,0-1 0,0 0 0,0-1 0,1-1 0,-1-1 0,21 1 0,128-7 0,-124 1 0,-26 2 0,-16 1 0,0 0 0,0 0 0,0 0 0,0 0 0,0 0 0,0 0 0,0 0 0,0 0 0,0 0 0,0-1 0,0 1 0,0 0 0,0 0 0,0 0 0,0 0 0,0 0 0,0 0 0,0 0 0,0 0 0,0 0 0,0 0 0,0 0 0,0 0 0,0 0 0,0 0 0,0 0 0,0 0 0,-25 0 0,9 3 0,0 1 0,1 0 0,-1 1 0,1 1 0,0 0 0,1 1 0,-17 10 0,9-3 0,0 1 0,1 1 0,-33 31 0,34-25 0,1 1 0,1 1 0,1 1 0,1 1 0,1 0 0,-14 34 0,10-12 0,1 1 0,-18 90 0,31-115 0,1 0 0,1 0 0,1 0 0,1 1 0,1-1 0,2 1 0,8 46 0,-8-61 0,1 0 0,0 0 0,1 0 0,0-1 0,0 1 0,1-1 0,0 0 0,1-1 0,0 1 0,0-1 0,1 0 0,0-1 0,0 0 0,1 0 0,-1 0 0,2-1 0,-1 0 0,1-1 0,0 0 0,0 0 0,14 5 0,4-2 0,0-1 0,1-1 0,-1-1 0,1-1 0,1-2 0,-1-1 0,39-3 0,-6-4 0,-1-2 0,80-22 0,-12-8 0,-116 33 0,1-1 0,-1 1 0,1-2 0,-2 0 0,1 0 0,-1-1 0,16-15 0,-23 19-114,-1 0 1,0 0-1,0 0 0,0-1 0,0 1 1,-1-1-1,0 0 0,0 1 0,0-1 1,0 0-1,0-6 0,2-17-6712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24575,'0'9'0,"0"12"0,5 12 0,1 5 0,13 10 0,13 10 0,6 5 0,-4-9-8191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5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24575,'-9'0'0,"0"1"0,-1-1 0,1 1 0,0 1 0,0 0 0,0 0 0,0 0 0,0 1 0,0 1 0,-10 5 0,13-5 0,-1 1 0,1-1 0,0 1 0,1 1 0,-1-1 0,1 1 0,0 0 0,1 0 0,-1 0 0,1 1 0,0-1 0,-4 14 0,-1 1 0,2 1 0,1 1 0,0-1 0,2 1 0,-2 33 0,4 117 0,3-162 0,0 0 0,1-1 0,1 1 0,-1 0 0,2-1 0,-1 1 0,1-1 0,1 0 0,0 0 0,0-1 0,1 1 0,1-1 0,-1-1 0,1 1 0,1-1 0,-1 0 0,1-1 0,1 1 0,10 6 0,-7-6 0,1 0 0,0-1 0,1 0 0,-1-1 0,1 0 0,1-2 0,-1 1 0,0-2 0,1 0 0,0 0 0,0-2 0,0 0 0,25-1 0,-35 0 0,0-1 0,0 1 0,0-1 0,-1-1 0,1 1 0,0 0 0,-1-1 0,1 0 0,-1 0 0,1-1 0,-1 1 0,0-1 0,0 0 0,0 0 0,-1 0 0,1 0 0,-1-1 0,1 0 0,-1 0 0,5-7 0,-5 5 0,-1 0 0,1 1 0,-1-1 0,-1 0 0,1 0 0,-1-1 0,0 1 0,0 0 0,0 0 0,-1-1 0,0 1 0,-1 0 0,1 0 0,-1-1 0,0 1 0,-3-6 0,0 0 8,-1 0-1,0 0 1,-1 0-1,0 1 1,-1 0-1,-1 0 1,1 1-1,-2 0 1,1 0-1,-1 1 1,-1 0-1,0 1 1,0 0-1,-1 0 0,-17-9 1,21 13-25,0 1 0,0 0 1,-1 0-1,0 0 0,1 1 0,-1 0 1,0 1-1,0 0 0,0 0 0,0 0 1,-12 2-1,14 0-59,-1 0 1,1 0-1,0 1 1,0 0-1,0 0 1,1 0-1,-1 1 1,1 0-1,-1 0 1,1 1-1,0-1 1,0 1-1,0 0 1,0 0-1,1 1 0,-5 6 1,-16 24-6751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5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24575,'111'2'0,"127"-5"0,-228 1 0,0 0 0,0 0 0,0-1 0,11-4 0,6-10 0,-26 16 0,-1 1 0,1-1 0,0 0 0,0 0 0,-1 0 0,1 0 0,-1 0 0,1 0 0,-1 0 0,1 0 0,-1 0 0,0 0 0,1 0 0,-1 0 0,0 0 0,0 0 0,0 0 0,0 0 0,0 0 0,0 0 0,0-2 0,0 3 0,0 0 0,-1 0 0,1-1 0,0 1 0,0 0 0,-1 0 0,1 0 0,0 0 0,-1 0 0,1 0 0,0 0 0,-1 0 0,1 0 0,0 0 0,0 0 0,-1 0 0,1 0 0,0 0 0,-1 0 0,1 0 0,0 0 0,0 0 0,-1 0 0,1 0 0,0 0 0,-1 0 0,1 1 0,0-1 0,0 0 0,-1 0 0,1 0 0,0 1 0,0-1 0,0 0 0,-1 0 0,1 0 0,0 1 0,0-1 0,0 0 0,0 0 0,0 1 0,-1-1 0,-11 13 0,2 1 0,2 0 0,-1 0 0,2 1 0,0 0 0,0 0 0,2 0 0,0 1 0,0 0 0,2 0 0,0 1 0,1-1 0,0 21 0,1-2 0,2-1 0,1 1 0,2-1 0,16 66 0,-12-76-273,1 0 0,1 0 0,1-1 0,18 29 0,-11-23-6553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87 24575,'-5'7'0,"-1"-1"0,1 1 0,0 1 0,1-1 0,0 1 0,0 0 0,1-1 0,-1 2 0,2-1 0,-1 0 0,1 1 0,-1 13 0,-1 13 0,1 63 0,3-65 0,0-20 0,0 0 0,1 0 0,0 1 0,1-1 0,0 0 0,1 0 0,8 19 0,-9-27 0,1 0 0,-1 0 0,2 0 0,-1 0 0,0-1 0,1 1 0,0-1 0,0 0 0,0 0 0,0 0 0,1-1 0,-1 0 0,1 0 0,0 0 0,0 0 0,0-1 0,0 1 0,1-1 0,-1-1 0,8 2 0,-7-1 0,1-1 0,-1 0 0,1 0 0,-1 0 0,1-1 0,0 0 0,-1 0 0,1-1 0,0 0 0,-1 0 0,1-1 0,-1 1 0,1-2 0,8-3 0,-8 2 0,0 0 0,0-1 0,-1 0 0,1 0 0,-1-1 0,0 1 0,-1-1 0,1-1 0,-1 1 0,5-10 0,6-12 0,-2-2 0,-2 0 0,0 0 0,12-56 0,-17 63 0,2 46 0,-6-10 0,1 1 0,1-1 0,11 21 0,-9-24 0,1-1 0,1 0 0,0 0 0,0-1 0,0 0 0,1-1 0,0 0 0,1 0 0,-1-1 0,1 0 0,14 4 0,-3-1 0,0-2 0,1 0 0,0-2 0,46 5 0,-58-9 0,0 0 0,-1-1 0,1-1 0,0 0 0,-1 0 0,18-5 0,-23 4 0,0 1 0,0-1 0,0-1 0,-1 1 0,1-1 0,-1 0 0,1 0 0,-1 0 0,0 0 0,0-1 0,0 0 0,-1 0 0,1 0 0,-1 0 0,5-8 0,-2-1 0,0 0 0,-1 0 0,0-1 0,-1 0 0,-1 0 0,0 0 0,1-25 0,-2 8 0,-1-1 0,-6-45 0,4 65 20,-1 1 0,0-1 0,-1 1 0,0 0 0,-7-14 0,8 20-134,0 0 0,-1 0-1,0 0 1,0 1 0,-1-1 0,1 1-1,-1-1 1,0 1 0,0 1 0,-1-1-1,1 0 1,-7-3 0,-15-5-6712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5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24575,'0'-8'0,"0"-1"0,1 1 0,0-1 0,0 1 0,1 0 0,0 0 0,1-1 0,0 2 0,0-1 0,8-15 0,-7 19 0,-1-1 0,0 1 0,1-1 0,0 1 0,0 0 0,0 1 0,1-1 0,-1 1 0,1 0 0,-1 0 0,1 0 0,0 1 0,1-1 0,-1 1 0,0 1 0,0-1 0,10-1 0,-9 2 0,1 1 0,0 0 0,0 0 0,-1 0 0,1 1 0,0 0 0,-1 1 0,1-1 0,-1 1 0,1 0 0,-1 1 0,0-1 0,0 1 0,0 1 0,0-1 0,-1 1 0,1 0 0,-1 0 0,0 1 0,8 9 0,7 8 0,-1 2 0,-1 0 0,20 37 0,-28-44 0,115 226 0,-25-43 0,-70-153 120,-28-45-207,0 1-1,0-1 1,0 0 0,1 0-1,-1 0 1,0-1 0,1 1-1,-1-1 1,1 1-1,0-1 1,-1 0 0,1 0-1,0 0 1,0 0 0,0 0-1,3 0 1,14-3-6739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 24575,'-4'4'0,"-3"12"0,-8 11 0,-2 11 0,-12 12 0,-10 12 0,-7 9 0,-6-3 0,2-4 0,0-3 0,-1-4 0,0-1 0,-1-7 0,3 3 0,11 2 0,20-9 0,14-12-8191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93 24575,'0'0'0,"0"-1"0,0 1 0,0 0 0,0-1 0,0 1 0,0-1 0,0 1 0,0 0 0,0-1 0,-1 1 0,1 0 0,0-1 0,0 1 0,0 0 0,0-1 0,-1 1 0,1 0 0,0-1 0,0 1 0,-1 0 0,1 0 0,0-1 0,-1 1 0,1 0 0,0 0 0,-1 0 0,1 0 0,0-1 0,-1 1 0,1 0 0,0 0 0,-1 0 0,1 0 0,0 0 0,-1 0 0,1 0 0,-1 0 0,1 0 0,0 0 0,-1 0 0,1 0 0,0 0 0,-1 0 0,1 0 0,-1 0 0,1 1 0,0-1 0,-1 0 0,1 0 0,0 0 0,-1 0 0,1 1 0,0-1 0,0 0 0,-1 0 0,1 1 0,0-1 0,0 0 0,-1 1 0,-20 16 0,7 2 0,2-1 0,0 2 0,-14 28 0,17-29 0,87-109 0,-51 58 0,-7 6 0,1 1 0,28-24 0,-49 48 0,1 1 0,-1-1 0,0 1 0,1 0 0,-1-1 0,1 1 0,-1-1 0,1 1 0,-1 0 0,1-1 0,-1 1 0,1 0 0,-1 0 0,1 0 0,-1-1 0,1 1 0,0 0 0,-1 0 0,1 0 0,-1 0 0,1 0 0,0 0 0,-1 0 0,1 0 0,-1 0 0,1 0 0,0 0 0,-1 0 0,1 1 0,-1-1 0,1 0 0,-1 0 0,1 1 0,-1-1 0,1 0 0,-1 1 0,1-1 0,-1 0 0,1 1 0,-1-1 0,1 1 0,-1-1 0,0 1 0,1-1 0,-1 1 0,0-1 0,1 1 0,-1-1 0,0 1 0,0-1 0,0 1 0,1-1 0,-1 1 0,0 0 0,0-1 0,0 2 0,6 43 0,-5-32 0,9 49-341,4 0 0,2-1-1,37 93 1,-39-121-6485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6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24575,'7'2'0,"-1"0"0,1 0 0,-1 0 0,1 1 0,-1-1 0,0 2 0,0-1 0,0 1 0,-1 0 0,1 0 0,-1 0 0,0 1 0,6 6 0,0 3 0,0 0 0,-1 1 0,0 1 0,-2 0 0,1 0 0,-2 0 0,0 1 0,4 20 0,-1-9 0,21 42 0,-31-69 0,0-1 0,0 1 0,0 0 0,1 0 0,-1 0 0,0-1 0,1 1 0,-1 0 0,0-1 0,1 1 0,-1 0 0,1-1 0,-1 1 0,1 0 0,0-1 0,-1 1 0,1-1 0,0 1 0,-1-1 0,1 1 0,0-1 0,-1 0 0,1 1 0,0-1 0,0 0 0,0 0 0,-1 1 0,1-1 0,0 0 0,0 0 0,0 0 0,-1 0 0,1 0 0,0 0 0,0 0 0,0 0 0,-1-1 0,1 1 0,0 0 0,0 0 0,0-1 0,-1 1 0,1 0 0,0-1 0,-1 1 0,1-1 0,0 1 0,-1-1 0,1 1 0,0-1 0,-1 1 0,1-1 0,-1 0 0,1 1 0,-1-1 0,1 0 0,-1 1 0,0-1 0,1 0 0,-1-1 0,6-8 0,-1-1 0,0 1 0,4-16 0,-6 17 0,-2 8-13,18-50-663,25-104 0,-36 111-6150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24575,'0'32'0,"-1"-8"0,1-1 0,1 1 0,1-1 0,7 30 0,-8-47 0,1 0 0,0 1 0,1-1 0,-1-1 0,1 1 0,0 0 0,1-1 0,-1 1 0,1-1 0,0 0 0,0 0 0,1-1 0,0 1 0,-1-1 0,1 0 0,1 0 0,-1-1 0,1 0 0,-1 0 0,10 4 0,-5-3 0,-1-1 0,1 0 0,1-1 0,-1 0 0,0 0 0,0-1 0,1-1 0,-1 1 0,0-2 0,1 1 0,-1-2 0,13-2 0,-17 2 0,-1 1 0,1-1 0,0 0 0,-1-1 0,0 0 0,1 0 0,-1 0 0,0 0 0,-1-1 0,1 0 0,-1 0 0,1 0 0,-1 0 0,0-1 0,-1 1 0,1-1 0,-1 0 0,0 0 0,0-1 0,0 1 0,-1-1 0,3-8 0,-3 6 0,0 1 0,0-1 0,-1 0 0,0 0 0,0 0 0,-1 0 0,0 0 0,0 0 0,-1 0 0,0 0 0,0 0 0,-1 0 0,0 0 0,-1 1 0,-5-14 0,5 15 0,-1 0 0,0 1 0,-1-1 0,1 1 0,-1 0 0,0 0 0,0 0 0,0 1 0,-1 0 0,0 0 0,1 0 0,-2 0 0,1 1 0,0 0 0,-1 1 0,1-1 0,-1 1 0,-8-1 0,11 2-114,-1 0 1,1 0-1,-1 1 0,0-1 0,0 1 1,1 0-1,-1 1 0,0-1 0,1 1 1,-1 0-1,-8 2 0,-7 8-6712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24575,'5'0'0,"1"14"0,-1 18 0,0 13 0,-2 13 0,-1 10 0,-10-7 0,-3-9 0,-1-13-8191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24575,'0'-5'0,"0"0"0,1-1 0,-1 1 0,1 0 0,0 0 0,0 0 0,1 0 0,0 0 0,0 0 0,0 1 0,0-1 0,1 1 0,-1-1 0,1 1 0,6-7 0,-3 6 0,-1 0 0,1 0 0,0 1 0,0 0 0,1 0 0,-1 0 0,1 1 0,-1 0 0,1 0 0,8-1 0,6-1 0,0 1 0,1 1 0,0 1 0,-1 1 0,1 1 0,37 5 0,-43-3 0,-1 2 0,1 0 0,-1 1 0,0 1 0,0 0 0,-1 1 0,0 0 0,0 1 0,0 1 0,-1 0 0,-1 1 0,0 0 0,0 1 0,13 16 0,12 16 0,-2 3 0,46 78 0,-59-89 0,67 117 0,-72-120 0,-1 1 0,19 63 0,-29-73-455,-1 0 0,1 26 0,-3-10-6371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 24575,'-9'0'0,"-8"4"0,-1 7 0,-6 10 0,0 15 0,-9 16 0,1 8 0,-12 17 0,-9 13 0,-3 6 0,-3-5 0,1-4 0,0-2 0,11-3 0,-2-6 0,9-11 0,24-17 0,16-16-8191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27 151 24575,'-1'0'0,"0"-1"0,0 1 0,0 0 0,0-1 0,0 0 0,0 1 0,0-1 0,0 1 0,0-1 0,0 0 0,0 0 0,0 0 0,1 1 0,-1-1 0,0 0 0,1 0 0,-1 0 0,0 0 0,1 0 0,-1 0 0,1 0 0,0 0 0,-1 0 0,1-1 0,0 1 0,0 0 0,0 0 0,-1 0 0,1-2 0,0-1 0,-1 0 0,1-1 0,0 1 0,0-1 0,0 1 0,2-9 0,0 8 0,0 0 0,1 0 0,-1 1 0,1-1 0,0 0 0,1 1 0,-1 0 0,1 0 0,-1 0 0,1 0 0,0 1 0,1-1 0,-1 1 0,1 0 0,-1 0 0,1 1 0,0-1 0,0 1 0,0 0 0,0 1 0,0-1 0,9-1 0,-8 2 0,1 0 0,-1 0 0,1 0 0,0 0 0,0 1 0,-1 1 0,1-1 0,0 1 0,-1 0 0,1 0 0,-1 1 0,1 0 0,-1 0 0,1 1 0,-1-1 0,0 1 0,9 7 0,-6-2 0,-1 0 0,-1 1 0,1 0 0,-1 0 0,-1 1 0,0 0 0,0 0 0,-1 0 0,0 1 0,-1 0 0,0 0 0,-1 0 0,0 0 0,0 1 0,-2-1 0,2 23 0,-2-10 0,-2 1 0,0-1 0,-2 0 0,0 0 0,-2 0 0,0 0 0,-10 25 0,6-26 0,-1 0 0,-1-2 0,-1 1 0,-28 38 0,30-47 0,-1 0 0,0-1 0,-1 0 0,-1-1 0,0 0 0,0-1 0,-29 17 0,40-26 0,0 1 0,0-1 0,0 0 0,0 0 0,0 0 0,-1-1 0,1 1 0,0 0 0,0-1 0,-1 0 0,1 1 0,0-1 0,-1 0 0,1 0 0,0 0 0,0 0 0,-1-1 0,1 1 0,0-1 0,0 1 0,-1-1 0,1 0 0,0 0 0,0 0 0,-3-2 0,2 1 0,1-1 0,0 1 0,0-1 0,1 0 0,-1 1 0,0-1 0,1 0 0,0 0 0,-1 0 0,1 0 0,1 0 0,-1-1 0,0 1 0,1 0 0,-1 0 0,1-1 0,0-3 0,0 2 0,0 1 0,1 0 0,-1-1 0,1 1 0,-1 0 0,2 0 0,-1 0 0,0-1 0,1 1 0,-1 1 0,1-1 0,0 0 0,1 0 0,-1 1 0,0-1 0,7-6 0,-4 6 0,0-1 0,1 1 0,0 0 0,-1 1 0,1-1 0,0 1 0,1 0 0,-1 1 0,1-1 0,6 0 0,0 0 0,0 0 0,0 2 0,0-1 0,-1 2 0,1 0 0,0 0 0,0 1 0,0 1 0,0 0 0,0 1 0,16 5 0,-4 4 31,-1 0 0,0 2 0,36 28-1,-38-26-402,1 0 0,1-1 0,34 15 0,-14-14-6454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24575,'-10'0'0,"-26"0"0,0 1 0,-43 7 0,67-6 0,1 1 0,0 0 0,0 0 0,1 1 0,-1 1 0,1 0 0,0 0 0,0 1 0,0 0 0,1 0 0,-11 11 0,3 0 0,2 1 0,0 0 0,1 2 0,0-1 0,2 2 0,1-1 0,0 2 0,2-1 0,0 1 0,1 1 0,-5 25 0,12-37 0,0 0 0,0 0 0,1 0 0,0 0 0,1 0 0,0 0 0,1 0 0,0-1 0,1 1 0,0-1 0,1 1 0,0-1 0,0 0 0,1 0 0,1-1 0,0 1 0,0-1 0,0 0 0,1-1 0,0 0 0,1 0 0,11 9 0,-5-5 0,1 0 0,1-1 0,0-1 0,0-1 0,1 0 0,0 0 0,0-2 0,1-1 0,0 0 0,1-1 0,-1 0 0,24 1 0,-15-4 0,0 0 0,-1-3 0,1 0 0,0-1 0,-1-2 0,45-11 0,-67 14-105,0-1 0,1 1 0,-1-1 0,0 0 0,-1 0 0,1-1 0,0 1 0,-1-1 0,1 1 0,-1-1 0,0 0 0,4-4 0,7-15-6721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24575,'4'0'0,"7"0"0,10 0 0,6 0 0,8-9 0,12-3 0,2 0 0,2 3 0,2 2 0,-9 3-8191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24575,'0'10'0,"0"6"0,0 11 0,0 15 0,0 8 0,0 11 0,0 8 0,0 1 0,9 3 0,4-2 0,-2-8 0,-1-1 0,6-12 0,0-4 0,3-11 0,6-10 0,4-11 0,-2-7-8191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24575,'0'5'0,"0"6"0,0 15 0,0 16 0,5 21 0,1 16 0,9 5 0,2 2 0,-2 0 0,1-10 0,-2-9 0,-3-1 0,-5-9 0,-2-12-8191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24575,'0'-7'0,"0"0"0,1 0 0,0 0 0,0 0 0,1 0 0,0 0 0,0 0 0,0 0 0,1 0 0,0 1 0,1 0 0,0-1 0,4-5 0,0 3 0,-1 0 0,1 1 0,1 1 0,-1 0 0,1 0 0,0 0 0,18-9 0,1 3 0,0 2 0,0 0 0,2 2 0,-1 1 0,43-6 0,-45 10 0,0 1 0,1 0 0,-1 3 0,0 0 0,34 5 0,-48-3 0,0 1 0,0 0 0,0 1 0,-1 0 0,1 1 0,-1 1 0,0 0 0,-1 0 0,1 1 0,-1 1 0,0 0 0,14 14 0,-15-11 0,-1 0 0,0 1 0,0 0 0,-1 0 0,-1 1 0,0 0 0,-1 1 0,0-1 0,-1 1 0,0 1 0,-2-1 0,1 0 0,-2 1 0,0 0 0,-1-1 0,0 1 0,-1 0 0,-1 0 0,0 0 0,-5 23 0,2-18 0,-1-1 0,-1 0 0,0 0 0,-1-1 0,-1 1 0,-1-2 0,0 1 0,-2-1 0,0-1 0,0 0 0,-2 0 0,0-1 0,0-1 0,-30 24 0,35-32 0,1-2 0,-1 1 0,0-1 0,0 0 0,-13 4 0,19-7 0,0 0 0,0 0 0,0-1 0,0 1 0,0-1 0,0 0 0,0 1 0,-1-1 0,1 0 0,0 0 0,0-1 0,0 1 0,0 0 0,0-1 0,0 1 0,0-1 0,0 0 0,0 1 0,0-1 0,0 0 0,0 0 0,0 0 0,1-1 0,-1 1 0,0 0 0,1-1 0,-1 1 0,-1-2 0,2 1 0,0 0 0,1 0 0,-1 0 0,0 0 0,1 0 0,-1 0 0,1 0 0,-1 0 0,1 0 0,0 0 0,0 0 0,0 0 0,0 0 0,0 0 0,1 0 0,-1 0 0,0 0 0,1 0 0,0 0 0,-1 0 0,1 1 0,0-1 0,0 0 0,1-2 0,2-1 0,-1-1 0,1 1 0,0 0 0,1 0 0,-1 0 0,7-5 0,-2 3 0,1 0 0,-1 1 0,1 0 0,1 1 0,-1 0 0,1 0 0,0 1 0,0 0 0,0 1 0,0 1 0,1 0 0,-1 0 0,1 1 0,-1 0 0,1 1 0,-1 0 0,1 1 0,0 1 0,-1 0 0,0 0 0,1 1 0,-1 0 0,0 1 0,-1 1 0,1-1 0,-1 2 0,19 11 0,-1 9 0,-1 0 0,-1 1 0,36 50 0,-33-41 0,61 62 0,-63-78-1365,-2-6-5461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24575,'5'0'0,"1"5"0,-1 5 0,0 16 0,-2 12 0,-1 14 0,-14 6 0,-6 4 0,1-9-8191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7 0,0 10 0,0 3 0,0-4-8191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24575,'545'0'0,"-534"0"0,6 1 0,0-2 0,1 0 0,17-4 0,-32 5 0,0 0 0,-1-1 0,1 1 0,-1-1 0,1 0 0,-1 0 0,0 0 0,1 0 0,-1 0 0,0 0 0,0-1 0,1 1 0,-1-1 0,0 1 0,0-1 0,-1 0 0,1 0 0,0 0 0,-1 0 0,1 0 0,-1 0 0,1 0 0,-1-1 0,0 1 0,0 0 0,0-1 0,0 1 0,0-3 0,-1 4 0,0 1 0,1-1 0,-1 1 0,0-1 0,0 0 0,0 1 0,0-1 0,0 1 0,0-1 0,0 1 0,0-1 0,0 1 0,0-1 0,0 1 0,0-1 0,-1 0 0,1 1 0,0-1 0,0 1 0,0-1 0,-1 1 0,1 0 0,0-1 0,-1 1 0,1-1 0,0 1 0,-1-1 0,1 1 0,-1 0 0,1-1 0,-1 1 0,1 0 0,0 0 0,-1-1 0,1 1 0,-1 0 0,1 0 0,-1-1 0,0 1 0,1 0 0,-1 0 0,1 0 0,-1 0 0,1 0 0,-1 0 0,1 0 0,-1 0 0,1 0 0,-1 0 0,0 0 0,1 0 0,-1 1 0,0-1 0,-1 1 0,-1 0 0,0 0 0,1 0 0,-1 1 0,1-1 0,-1 1 0,1-1 0,0 1 0,-4 3 0,-3 6 0,1 0 0,0 0 0,1 1 0,0 0 0,1 0 0,1 1 0,0-1 0,0 1 0,-5 27 0,3-4 0,2 0 0,-1 58 0,6-91 0,-1 14 0,1 0 0,1 1 0,3 16 0,-3-29 0,0 1 0,1 0 0,0-1 0,0 0 0,0 1 0,1-1 0,-1 0 0,1 0 0,1-1 0,-1 1 0,1-1 0,-1 1 0,6 3 0,8 7-195,2-1 0,0-1 0,0-1 0,1 0 0,1-2 0,35 14 0,-18-12-6631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24575,'-7'0'0,"0"1"0,0-1 0,0 1 0,1 0 0,-1 1 0,0 0 0,1 0 0,-1 0 0,1 1 0,-1 0 0,1 0 0,0 1 0,0-1 0,-7 7 0,6-3 0,0 0 0,0 0 0,1 1 0,0 0 0,0 0 0,1 0 0,0 1 0,0 0 0,-3 12 0,1-3 0,1 1 0,2 0 0,0 0 0,1 0 0,0 0 0,2 1 0,0-1 0,1 1 0,6 35 0,-5-48 0,1 1 0,-1-1 0,2 0 0,-1 0 0,1 0 0,0 0 0,0 0 0,1-1 0,0 0 0,0 1 0,1-1 0,-1-1 0,1 1 0,1-1 0,-1 0 0,1 0 0,0 0 0,0-1 0,0 0 0,0 0 0,1 0 0,0-1 0,0 0 0,0 0 0,10 1 0,9 3-227,1-1-1,0-2 1,0-1-1,0-1 1,32-2-1,-13 0-6598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24575,'9'0'0,"22"0"0,18 0 0,2 0-8191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24575,'0'-5'0,"0"8"0,0 8 0,0 11 0,9 16 0,3 1-8191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24575,'461'0'0,"-454"0"0,-5 0 0,1 0 0,-1-1 0,0 1 0,0 0 0,1 1 0,-1-1 0,0 0 0,0 1 0,1-1 0,1 2 0,-4-1 0,0 0 0,0 0 0,0 0 0,0 0 0,0 0 0,-1 0 0,1 0 0,0 0 0,-1 0 0,1 0 0,-1 0 0,1-1 0,-1 1 0,1 0 0,-1 0 0,0 0 0,1-1 0,-1 1 0,0 0 0,0-1 0,1 1 0,-2 0 0,-10 14 9,1 0-1,0 1 1,1 0-1,1 1 1,0 0 0,2 0-1,0 0 1,1 1-1,0 0 1,2 1-1,0-1 1,1 1-1,-1 29 1,4-36-29,1 1 0,0-1 0,0 1 0,1-1-1,1 1 1,0-1 0,1 0 0,0 0 0,7 14 0,-6-17-79,0 0 0,1-1 1,0 0-1,0 0 0,1-1 0,0 0 1,0 0-1,0 0 0,1-1 0,0 0 0,0-1 1,16 9-1,22 6-6727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66 24575,'-4'0'0,"0"1"0,-1-1 0,1 1 0,0 0 0,0 0 0,-1 1 0,1-1 0,0 1 0,1 0 0,-1 0 0,0 0 0,0 1 0,1-1 0,-1 1 0,1 0 0,0 0 0,0 0 0,0 0 0,0 0 0,1 1 0,-1-1 0,1 1 0,0 0 0,0 0 0,0 0 0,0 0 0,-1 5 0,0 0 0,1-1 0,0 1 0,0 0 0,1 0 0,0-1 0,0 1 0,1 0 0,0 0 0,1 0 0,0 0 0,0 0 0,5 12 0,-4-13 0,2-1 0,-1 0 0,1 0 0,0 0 0,1 0 0,-1 0 0,1-1 0,1 0 0,-1 0 0,1 0 0,0-1 0,0 0 0,1 0 0,-1-1 0,1 1 0,0-1 0,0-1 0,1 0 0,-1 0 0,1 0 0,9 2 0,0-1 0,0-1 0,0-1 0,1 0 0,-1-2 0,1 0 0,-1 0 0,0-2 0,1 0 0,16-5 0,-28 5 0,0 0 0,1 0 0,-1 0 0,-1-1 0,1 0 0,0-1 0,-1 1 0,1-1 0,-1 0 0,0 0 0,0-1 0,-1 1 0,1-1 0,-1 0 0,0-1 0,-1 1 0,1-1 0,-1 1 0,0-1 0,4-11 0,-2 1 0,0 1 0,-1-1 0,-1 0 0,0 0 0,-1-1 0,-1 1 0,-1-20 0,0 31 0,-1-1 0,1 1 0,-1-1 0,0 1 0,-1-1 0,1 1 0,-1 0 0,0 0 0,0 0 0,-1 0 0,0 0 0,0 0 0,0 1 0,0-1 0,0 1 0,-1 0 0,0 0 0,0 0 0,0 0 0,0 1 0,-1 0 0,0 0 0,1 0 0,-1 0 0,0 1 0,0 0 0,-6-2 0,-7-2 0,0 2 0,0 0 0,0 1 0,-1 1 0,0 0 0,-34 3 0,46-1-52,0 0-1,0 0 1,0 1-1,1 0 1,-1 1-1,0-1 1,0 1-1,1 1 1,-1-1-1,1 1 1,0 0-1,0 1 1,0-1-1,0 1 1,1 1-1,-1-1 1,1 1-1,0-1 1,1 1-1,-1 1 0,1-1 1,0 1-1,0 0 1,0 0-1,-4 11 1,-4 20-6774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24575,'0'5'0,"9"1"0,4 9 0,-2 16 0,4 2 0,-3 14 0,8 18 0,-1 11 0,6-8 0,-2-9 0,-3-16-8191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61 24575,'-2'0'0,"-1"0"0,1 0 0,-1 1 0,1-1 0,-1 0 0,1 1 0,-1 0 0,1 0 0,0-1 0,-1 2 0,1-1 0,0 0 0,0 0 0,0 1 0,0-1 0,0 1 0,0-1 0,-2 3 0,1 0 0,1-1 0,0 1 0,-1 0 0,1-1 0,1 1 0,-1 0 0,1 0 0,-1 0 0,1 0 0,-1 5 0,1 1 0,0 1 0,0 0 0,1-1 0,1 1 0,-1-1 0,2 1 0,4 20 0,-2-21 0,1 1 0,0-1 0,1 0 0,0 0 0,0 0 0,1-1 0,0 0 0,1-1 0,0 1 0,0-1 0,1-1 0,0 0 0,0 0 0,1-1 0,0 0 0,0 0 0,0-1 0,1-1 0,0 1 0,17 3 0,-18-5 0,0-1 0,-1-1 0,1 0 0,0 0 0,0 0 0,0-2 0,0 1 0,0-1 0,-1 0 0,19-6 0,-21 5 0,0-1 0,0 0 0,-1 0 0,1-1 0,-1 0 0,1 0 0,-1 0 0,-1-1 0,1 0 0,-1 0 0,0 0 0,0-1 0,0 0 0,-1 0 0,6-9 0,-5 5 0,0 0 0,-1 0 0,0 0 0,0 0 0,-1 0 0,-1-1 0,0 0 0,0 1 0,-1-1 0,0 0 0,-1 0 0,0 0 0,-1 1 0,-3-18 0,2 21 0,0 0 0,0 0 0,0 0 0,-1 0 0,0 1 0,-1-1 0,1 1 0,-1 0 0,0 0 0,0 0 0,-1 1 0,0 0 0,0-1 0,0 2 0,-1-1 0,0 0 0,0 1 0,0 0 0,0 1 0,0-1 0,-1 1 0,-10-3 0,4 2 0,0 1 0,0 0 0,0 1 0,-1 0 0,1 1 0,0 0 0,-1 1 0,1 1 0,-1 0 0,1 1 0,0 1 0,0 0 0,-13 4 0,19-4 0,0 0 0,1 0 0,-1 0 0,1 1 0,0-1 0,0 1 0,0 1 0,1-1 0,-1 1 0,1 0 0,0 1 0,1-1 0,-1 1 0,1 0 0,0 0 0,1 0 0,-1 0 0,1 1 0,0 0 0,1-1 0,0 1 0,0 0 0,0 0 0,1 0 0,-1 9 0,2-10 5,0 0 0,0 1 0,1-1-1,-1 0 1,2 0 0,-1 0 0,1 0 0,-1 0-1,2 0 1,-1 0 0,1 0 0,0-1 0,0 1-1,0-1 1,1 0 0,0 0 0,0 0-1,0 0 1,0-1 0,1 0 0,0 1 0,0-2-1,0 1 1,8 4 0,4 1-217,1 0 0,-1-1 0,1-1-1,1-1 1,-1-1 0,33 6 0,5-3-6614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0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24575,'0'-4'0,"0"-12"0,0-11 0,0 3 0,0 15 0,0 13 0,0 16 0,0 13 0,9 11 0,3 6 0,14 4 0,15 3 0,15 0 0,3-10 0,0-12 0,-10-12-8191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73 104 24575,'-3'4'0,"0"1"0,1-1 0,-1 1 0,1 0 0,0-1 0,0 1 0,0 0 0,-1 8 0,-5 12 0,-1-4 0,1 0 0,2 1 0,0 0 0,1 0 0,-3 32 0,7-46 0,1 0 0,1 0 0,-1 0 0,1 0 0,0 0 0,1 0 0,0 0 0,4 9 0,-4-12 0,0-1 0,1 1 0,-1-1 0,1 0 0,0 0 0,0 0 0,1 0 0,-1 0 0,1 0 0,0-1 0,0 0 0,0 0 0,0 0 0,6 2 0,0 0 0,0 0 0,1-1 0,0 0 0,0-1 0,0 0 0,0-1 0,0 0 0,1-1 0,-1 0 0,0-1 0,1 0 0,-1-1 0,1 0 0,-1-1 0,0 0 0,0 0 0,0-2 0,0 1 0,0-1 0,-1-1 0,0 0 0,0 0 0,0-1 0,0-1 0,-1 1 0,0-1 0,-1-1 0,1 0 0,-2 0 0,1-1 0,-1 1 0,0-2 0,-1 1 0,0-1 0,0 0 0,-1 0 0,0 0 0,3-15 0,-3 10 0,-1 1 0,4-27 0,-7 36 0,-1 0 0,0 0 0,1 0 0,-2 0 0,1 0 0,-1 0 0,1 0 0,-2 0 0,1 0 0,0 0 0,-4-6 0,5 11 0,0-1 0,0 1 0,0 0 0,0-1 0,0 1 0,0 0 0,0-1 0,-1 1 0,1 0 0,0-1 0,0 1 0,0 0 0,0 0 0,-1-1 0,1 1 0,0 0 0,0 0 0,-1 0 0,1-1 0,0 1 0,-1 0 0,1 0 0,0 0 0,0 0 0,-1-1 0,1 1 0,0 0 0,-1 0 0,1 0 0,0 0 0,-1 0 0,1 0 0,0 0 0,-1 0 0,1 0 0,0 0 0,-1 0 0,1 0 0,0 0 0,-1 0 0,1 1 0,0-1 0,-1 0 0,1 0 0,-11 18 0,-2 26 0,10-30 0,1 0 0,0 0 0,1 1 0,1-1 0,0 1 0,1-1 0,4 27 0,-3-34 0,1 1 0,-1-1 0,1 0 0,0 0 0,1 0 0,0 0 0,0-1 0,0 0 0,1 1 0,0-1 0,0-1 0,0 1 0,1-1 0,0 0 0,0 0 0,11 6 0,-5-4 0,1-1 0,0 0 0,0-1 0,0-1 0,1 0 0,20 3 0,-2-2 0,57-1 0,-82-3 0,0-2 0,0 1 0,0-1 0,1 0 0,-1 0 0,0-1 0,-1 0 0,1 0 0,0-1 0,-1 0 0,13-7 0,-12 4 0,1 0 0,-1 0 0,-1-1 0,1 0 0,-1 0 0,0 0 0,0-1 0,7-13 0,-6 7 0,0-1 0,0 1 0,-2-1 0,0 0 0,0 0 0,-1-1 0,-1 0 0,-1 1 0,0-1 0,-1 0 0,-1 0 0,-2-23 0,1 29 0,-1-1 0,0 1 0,0 0 0,-1-1 0,0 1 0,-1 1 0,0-1 0,-1 0 0,0 1 0,-1 0 0,1 0 0,-2 1 0,1-1 0,-1 1 0,0 1 0,-1-1 0,0 1 0,0 1 0,-15-10 0,-22-6-1365,4 7-5461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44 24575,'-2'-3'0,"0"0"0,0 0 0,0 0 0,-1 1 0,1-1 0,-1 1 0,0 0 0,1 0 0,-1 0 0,0 0 0,0 0 0,-1 0 0,1 1 0,0 0 0,0 0 0,-1 0 0,-5-1 0,0 0 0,-1 0 0,0 1 0,1 0 0,-1 1 0,-12 1 0,11 0 0,0 2 0,1-1 0,-1 2 0,1-1 0,0 1 0,-1 1 0,2 0 0,-12 7 0,17-9 0,0 0 0,0 0 0,0 0 0,0 1 0,0 0 0,1-1 0,0 1 0,0 0 0,-3 5 0,5-7 0,0 0 0,0 1 0,0-1 0,0 0 0,1 0 0,-1 1 0,1-1 0,-1 1 0,1-1 0,0 0 0,0 1 0,0-1 0,0 1 0,1-1 0,-1 0 0,0 1 0,1-1 0,0 1 0,1 2 0,2 3 0,0 0 0,0-1 0,1 0 0,0 0 0,0 0 0,1-1 0,0 1 0,8 6 0,7 4 0,31 18 0,-38-27 0,-1 1 0,1 1 0,-1 0 0,-1 0 0,0 1 0,20 25 0,-28-31 8,-1 1 0,1-1 0,-1 1 0,-1 0 0,1 0 0,-1 1 0,0-1 0,0 0 0,-1 1 0,1-1 0,-2 1 0,1 0 0,-1-1 0,0 9 0,-1-11-67,1 0-1,-1 0 1,0-1-1,-1 1 1,1 0 0,0 0-1,-1-1 1,0 1-1,0-1 1,0 0 0,0 0-1,-1 1 1,1-1-1,-1-1 1,0 1 0,0 0-1,0-1 1,0 1-1,0-1 1,-1 0 0,1 0-1,0 0 1,-1-1-1,-7 3 1,-20 5-6767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6 0,5 10 0,1 12 0,18 13 0,14 11 0,1-7-8191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24575,'-4'1'0,"-1"0"0,0 0 0,1 0 0,-1 0 0,1 0 0,-1 1 0,1 0 0,0 0 0,0 0 0,0 1 0,0 0 0,0-1 0,0 1 0,-6 7 0,1 0 0,0 0 0,0 0 0,-14 23 0,17-22 0,0-1 0,0 2 0,1-1 0,1 1 0,0 0 0,0-1 0,2 2 0,-1-1 0,1 0 0,1 1 0,0 22 0,2-27 0,0 1 0,0-1 0,1 0 0,0 0 0,0 0 0,1 0 0,0-1 0,0 1 0,1-1 0,0 1 0,1-1 0,-1 0 0,1-1 0,1 1 0,-1-1 0,1 0 0,0-1 0,9 8 0,0-4 0,0-1 0,0 0 0,0-1 0,1-1 0,0 0 0,0-1 0,1-1 0,-1 0 0,1-2 0,0 1 0,0-2 0,0-1 0,0 0 0,33-4 0,-47 3 0,1 1 0,-1-1 0,0 0 0,1 0 0,-1 0 0,1 0 0,-1-1 0,0 1 0,0-1 0,0 0 0,0 1 0,0-2 0,0 1 0,-1 0 0,1 0 0,-1-1 0,1 0 0,-1 1 0,0-1 0,0 0 0,0 0 0,0 0 0,-1 0 0,1-1 0,-1 1 0,0 0 0,0-1 0,0 1 0,0 0 0,-1-1 0,1 1 0,-1-8 0,0 5 0,0-1 0,-1 1 0,0-1 0,0 1 0,-1 0 0,1 0 0,-1 0 0,-1-1 0,1 2 0,-1-1 0,0 0 0,-1 0 0,1 1 0,-1 0 0,0 0 0,0 0 0,-7-6 0,3 5-72,-1 0 1,0 0-1,1 1 0,-1 1 0,-1 0 0,1 0 0,-1 0 0,0 1 1,1 1-1,-1 0 0,0 0 0,0 1 0,-1 0 0,1 1 0,0 0 1,0 0-1,0 1 0,-12 3 0,-16 6-6754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24575,'408'0'0,"-408"0"0,0 0 0,0 0 0,1 0 0,-1 0 0,0 0 0,0 0 0,0 0 0,1 0 0,-1 0 0,0 0 0,0 0 0,0 0 0,1 0 0,-1 0 0,0 1 0,0-1 0,0 0 0,0 0 0,1 0 0,-1 0 0,0 0 0,0 0 0,0 1 0,0-1 0,0 0 0,1 0 0,-1 0 0,0 0 0,0 0 0,0 1 0,0-1 0,0 0 0,0 0 0,0 0 0,0 1 0,0-1 0,0 0 0,0 0 0,0 0 0,0 1 0,0-1 0,0 0 0,0 0 0,0 0 0,0 1 0,0-1 0,0 0 0,0 0 0,0 0 0,0 1 0,0-1 0,0 0 0,-11 18 0,-33 31 0,22-25 0,10-8 0,0 0 0,2 0 0,0 1 0,0 0 0,2 1 0,0 0 0,2 0 0,0 1 0,-7 33 0,12-42 0,0 1 0,0 0 0,1-1 0,0 1 0,1 0 0,0-1 0,0 1 0,6 16 0,-5-20 0,1-1 0,-1 1 0,2 0 0,-1-1 0,1 0 0,0 0 0,0 0 0,1 0 0,0 0 0,0-1 0,0 0 0,1 0 0,9 6 0,-3-3 17,1-1 0,0-1 0,1 1 0,0-2 0,0 0 0,20 4 0,1-2-759,52 3 0,-25-6-6084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87 24575,'0'-4'0,"0"1"0,-1-1 0,1 0 0,-1 1 0,0-1 0,0 0 0,-1 1 0,1-1 0,0 1 0,-1 0 0,0-1 0,0 1 0,0 0 0,0 0 0,-1 0 0,1 1 0,-1-1 0,0 0 0,1 1 0,-1 0 0,0-1 0,-1 1 0,1 0 0,0 1 0,0-1 0,-1 1 0,1-1 0,-1 1 0,0 0 0,1 0 0,-1 1 0,-5-1 0,3 0 0,0 0 0,-1 1 0,1 0 0,0 0 0,0 0 0,0 1 0,0 0 0,0 0 0,0 0 0,0 1 0,0 0 0,0 0 0,0 1 0,1 0 0,0 0 0,-1 0 0,1 0 0,0 1 0,-8 7 0,10-7 0,-1 0 0,1 1 0,0-1 0,0 1 0,0-1 0,1 1 0,0 0 0,0 0 0,0 0 0,0 0 0,1 0 0,0 1 0,0-1 0,0 0 0,1 1 0,0-1 0,0 1 0,0-1 0,0 0 0,1 1 0,2 7 0,0-4 0,0 0 0,1-1 0,0 1 0,0-1 0,1 0 0,0 0 0,0 0 0,1-1 0,0 0 0,1 0 0,9 8 0,-6-6 0,-7-7 0,1 1 0,-1 0 0,0 0 0,0 0 0,0 1 0,4 5 0,-7-9 0,1 1 0,-1 0 0,0 0 0,0 0 0,1-1 0,-1 1 0,0 0 0,0 0 0,0 0 0,0 0 0,0 0 0,0 0 0,0-1 0,0 1 0,-1 0 0,1 0 0,0 0 0,-1 0 0,1-1 0,0 1 0,-1 0 0,1 0 0,-1-1 0,1 1 0,-1 0 0,1-1 0,-1 1 0,1 0 0,-1-1 0,0 1 0,1-1 0,-1 1 0,0-1 0,0 1 0,1-1 0,-1 0 0,-1 1 0,-3 3 0,0-1 0,0 1 0,1 0 0,-1 1 0,1-1 0,0 1 0,0 0 0,1 0 0,0 0 0,-1 0 0,2 0 0,-1 1 0,1 0 0,-1-1 0,2 1 0,-1 0 0,1 0 0,0 0 0,0 0 0,0 0 0,1 0 0,0 0 0,1 8 0,-1-5 0,1 0 0,1 0 0,0 0 0,0 0 0,0-1 0,1 1 0,1-1 0,0 1 0,0-1 0,0 0 0,1 0 0,0-1 0,0 1 0,1-1 0,7 7 0,-1-5 11,-1-1 0,1 0 0,1 0 0,0-2 0,0 1 0,0-1-1,0-1 1,1-1 0,0 0 0,21 3 0,8 0-506,0-2 0,50-1 0,-51-4-6331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24575,'1'-3'0,"0"0"0,0 1 0,0-1 0,0 0 0,0 0 0,1 0 0,-1 1 0,1-1 0,0 1 0,-1-1 0,1 1 0,1 0 0,-1 0 0,0 0 0,0 0 0,1 0 0,-1 0 0,5-2 0,3-3 0,7-7 0,1 1 0,1 0 0,1 2 0,0 0 0,21-9 0,-33 17 0,1 0 0,-1 1 0,1 0 0,-1 0 0,1 0 0,0 1 0,-1 1 0,1-1 0,0 2 0,0-1 0,0 1 0,-1 0 0,1 1 0,-1 0 0,17 6 0,-10 0 0,0 0 0,0 1 0,0 1 0,-1 0 0,-1 1 0,0 0 0,0 1 0,18 24 0,6 12 0,34 58 0,-52-74 0,147 249 0,-160-270-227,0-1-1,0 0 1,1 0-1,0-1 1,14 14-1,4-2-6598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12 24575,'-4'0'0,"-2"-4"0,-10-2 0,-10 5 0,-10 2 0,-9 15 0,-5 14 0,-4 12 0,3 6 0,-3 1 0,-3 1 0,0 1 0,5 2 0,-2 4 0,7-2 0,17-1 0,23-10 0,12-12-8191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56 24575,'-1'5'0,"1"0"0,-2 0 0,1-1 0,0 1 0,-1 0 0,0-1 0,0 1 0,0-1 0,-1 1 0,-4 5 0,-6 13 0,7-12 0,-4 10 0,9-18 0,7-11 0,6-9 0,1-5 0,2 0 0,1 2 0,0 0 0,38-35 0,-53 54 0,0 1 0,-1-1 0,1 0 0,0 1 0,0-1 0,0 1 0,0 0 0,0-1 0,0 1 0,0 0 0,0-1 0,-1 1 0,1 0 0,0 0 0,0 0 0,0 0 0,0 0 0,0 0 0,0 0 0,0 0 0,0 0 0,0 1 0,0-1 0,0 0 0,0 1 0,0-1 0,0 0 0,0 1 0,0-1 0,0 1 0,-1 0 0,1-1 0,0 1 0,0 0 0,-1-1 0,1 1 0,0 0 0,-1 0 0,1-1 0,-1 1 0,1 0 0,-1 0 0,1 0 0,-1 0 0,0 0 0,1 0 0,-1 1 0,3 7 0,0 0 0,0 0 0,2 16 0,3 39 0,13 57 0,-11-76-682,5 57-1,-11-56-6143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24575,'-11'18'0,"0"-1"0,-2-1 0,0 0 0,-1-1 0,-1 0 0,0-1 0,-26 18 0,26-20 0,-125 89 0,139-100 0,-1 0 0,1 0 0,0 0 0,-1 0 0,1 0 0,0 0 0,0 0 0,0 0 0,0 0 0,0 1 0,0-1 0,0 0 0,0 1 0,1-1 0,-1 1 0,0-1 0,1 1 0,-1-1 0,1 1 0,0-1 0,-1 1 0,1 0 0,0-1 0,0 1 0,0-1 0,0 1 0,0 0 0,1-1 0,-1 1 0,0-1 0,1 1 0,-1-1 0,1 1 0,-1-1 0,1 1 0,0-1 0,0 1 0,0-1 0,-1 0 0,1 0 0,0 1 0,2 0 0,5 5 0,0 0 0,1-1 0,0 0 0,0 0 0,14 5 0,-2 1 0,29 18 0,-1 3 0,-1 2 0,63 61 0,-81-66-102,-18-16-79,1-1 1,0-1 0,1 0-1,0-1 1,1 0-1,28 15 1,-16-16-6646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24575,'9'0'0,"13"9"0,16 8 0,19 19 0,10 8 0,8 11 0,4 4 0,2 7 0,-2 1 0,-12-11 0,-16-6 0,-3-11 0,-9-3 0,-3-8 0,-8-13 0,-12-9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1 24575,'-9'0'0,"-13"9"0,-11 12 0,-9 12 0,-7 5 0,-5 5 0,3 9 0,1 5 0,0 2 0,-2-4 0,10-3 0,1-10 0,-1 2 0,-2-3 0,5 2 0,11-7-8191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24575,'1587'0'0,"-1524"3"0,118 22 0,-116-14 0,110 6 0,-127-17 0,21 0 0,0 3 0,77 13 0,-38 0 0,160 4 0,113-21 0,-143-2 0,150-13 0,136 3 0,-326 16 0,-167-3-120,3 0-295,1 0 0,64-11 0,-74 5-6411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1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77 131 24575,'-2'0'0,"1"-1"0,0 1 0,-1 0 0,1 0 0,-1-1 0,1 1 0,-1-1 0,1 0 0,0 1 0,-1-1 0,1 0 0,0 0 0,0 1 0,0-1 0,-1 0 0,1 0 0,0 0 0,0-1 0,0 1 0,1 0 0,-1 0 0,0 0 0,0-1 0,1 1 0,-1 0 0,0-1 0,1 1 0,0-1 0,-1 1 0,1-3 0,-1 1 0,0-1 0,1 1 0,0 0 0,0 0 0,0 0 0,0-1 0,0 1 0,1 0 0,-1 0 0,1 0 0,0 0 0,0 0 0,2-4 0,-1 3 0,2 0 0,-1 0 0,0 1 0,1-1 0,-1 1 0,1 0 0,0 0 0,0 0 0,0 0 0,0 1 0,1 0 0,-1 0 0,1 0 0,-1 0 0,11-2 0,-11 3 0,-1 0 0,1 1 0,0-1 0,0 1 0,0-1 0,0 1 0,0 1 0,0-1 0,0 0 0,0 1 0,0 0 0,0 0 0,0 0 0,0 0 0,-1 1 0,1 0 0,0-1 0,-1 1 0,0 1 0,5 2 0,-3 1 0,1 1 0,-1 0 0,0 0 0,-1 0 0,0 1 0,0-1 0,0 1 0,-1 0 0,0 0 0,3 17 0,0 5 0,3 52 0,-8-75 0,-1 0 0,0 0 0,0 0 0,-1 1 0,0-1 0,0 0 0,0 0 0,-1 0 0,-1-1 0,1 1 0,-1 0 0,0-1 0,0 1 0,-1-1 0,1 0 0,-2 0 0,1-1 0,-1 1 0,-6 6 0,-7 4 0,0-1 0,-1-1 0,0-1 0,-1 0 0,-32 14 0,-16 11 0,67-38 0,1 0 0,0 0 0,0 0 0,-1 0 0,1 0 0,0 0 0,0 1 0,0-1 0,-1 0 0,1 0 0,0 0 0,0 0 0,0 1 0,-1-1 0,1 0 0,0 0 0,0 0 0,0 1 0,0-1 0,0 0 0,0 0 0,-1 1 0,1-1 0,0 0 0,0 0 0,0 1 0,0-1 0,0 0 0,0 0 0,0 1 0,0-1 0,0 0 0,0 0 0,0 1 0,0-1 0,0 0 0,0 0 0,0 1 0,1-1 0,-1 0 0,0 0 0,0 0 0,0 1 0,0-1 0,0 0 0,0 0 0,1 1 0,-1-1 0,0 0 0,0 0 0,0 0 0,1 0 0,-1 1 0,0-1 0,0 0 0,1 0 0,-1 0 0,0 0 0,0 0 0,0 0 0,1 0 0,-1 0 0,1 0 0,23 9 0,-13-6 0,196 82-1365,-169-69-5461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2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56 24575,'1'-2'0,"-1"-1"0,0 1 0,0 0 0,0 0 0,0 0 0,0 0 0,-1 0 0,1 0 0,-1 0 0,1 0 0,-1 0 0,0 0 0,0 0 0,0 0 0,0 0 0,0 1 0,0-1 0,0 0 0,-1 1 0,1-1 0,0 1 0,-1-1 0,0 1 0,1 0 0,-1-1 0,0 1 0,1 0 0,-1 0 0,0 0 0,0 1 0,0-1 0,0 0 0,0 1 0,0-1 0,0 1 0,0-1 0,0 1 0,0 0 0,0 0 0,0 0 0,-1 0 0,1 1 0,0-1 0,0 0 0,-2 2 0,-8 0 0,1 1 0,0 1 0,-1 0 0,1 0 0,0 1 0,-15 10 0,0 2 0,1 2 0,0 1 0,2 1 0,0 1 0,-23 28 0,-88 134 0,118-156 0,1 0 0,1 0 0,1 2 0,2 0 0,1 0 0,2 0 0,0 1 0,-4 49 0,4 20 0,7 137 0,2-191 0,0-41 0,-1 32 0,2-1 0,11 64 0,-11-89 0,1 0 0,1 0 0,0 0 0,0-1 0,1 1 0,1-1 0,-1 0 0,2-1 0,-1 1 0,1-1 0,1 0 0,16 15 0,-10-14 11,0 1 0,1-2 0,1 0 0,-1-1 0,1 0 0,1-2-1,-1 1 1,1-2 0,0-1 0,29 5 0,9-3-506,1-2 0,56-3 0,-68-2-6331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2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24575,'0'-4'0,"1"-1"0,0 1 0,0 0 0,1-1 0,-1 1 0,1 0 0,0 0 0,0 0 0,0 1 0,1-1 0,-1 0 0,1 1 0,0 0 0,0-1 0,0 1 0,0 0 0,5-3 0,2-2 0,0 1 0,1 0 0,0 0 0,21-9 0,-16 11 0,-1 0 0,1 1 0,0 1 0,0 0 0,20 0 0,84 2 0,-71 3 0,50 0 0,129-3 0,-185-7-1365,-8-4-5461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2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24575,'10'0'0,"11"-5"0,12-1 0,14 1 0,9 0 0,-2 2 0,0 1 0,-4 0 0,-12 2-8191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2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24575,'19'0'0,"24"0"0,23-5 0,14-1 0,12 1 0,9 0 0,1-3 0,-8 0 0,-6 1 0,-9 2 0,-17 2-8191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24575,'-13'0'0,"1"0"0,0 1 0,-1 1 0,1 0 0,0 1 0,-13 4 0,22-6 0,0 0 0,1 0 0,-1 0 0,0 0 0,1 1 0,-1-1 0,1 1 0,-1-1 0,1 1 0,0 0 0,0 0 0,0 0 0,0 0 0,0 0 0,0 1 0,1-1 0,-1 1 0,1-1 0,-1 1 0,1-1 0,0 1 0,0 0 0,0 0 0,0-1 0,1 1 0,-1 0 0,1 0 0,0 0 0,0 0 0,0 0 0,1 5 0,-1-5 0,1 0 0,-1 0 0,1 0 0,0 0 0,0 0 0,0-1 0,1 1 0,-1 0 0,1-1 0,-1 1 0,1-1 0,0 1 0,0-1 0,0 0 0,0 0 0,0 0 0,3 2 0,3 1 0,0-1 0,0 1 0,1-2 0,9 5 0,-10-6 0,0 1 0,0 1 0,-1-1 0,1 1 0,8 7 0,-15-10 0,0-1 0,-1 1 0,1 0 0,-1-1 0,1 1 0,0 0 0,-1 0 0,0-1 0,1 1 0,-1 0 0,1 0 0,-1 0 0,0 0 0,0 0 0,1 0 0,-1 0 0,0 0 0,0-1 0,0 1 0,0 0 0,0 0 0,0 0 0,0 0 0,-1 0 0,1 0 0,0 0 0,0 0 0,-1 0 0,1-1 0,-1 1 0,1 0 0,0 0 0,-1 0 0,0-1 0,1 1 0,-2 1 0,-30 30 0,16-17 0,11-9 0,1 0 0,-1 0 0,1 1 0,0 0 0,1 0 0,0 0 0,0 0 0,1 1 0,-1-1 0,1 1 0,1-1 0,0 1 0,-1 14 0,2-18 0,1 1 0,-1-1 0,1 0 0,-1 0 0,1 0 0,1 0 0,-1 1 0,0-1 0,1-1 0,0 1 0,0 0 0,0 0 0,0-1 0,1 1 0,0-1 0,-1 0 0,1 0 0,0 0 0,1 0 0,-1 0 0,0-1 0,1 1 0,-1-1 0,1 0 0,0 0 0,5 2 0,7 1-114,-1-1 1,0-1-1,1 0 0,0-1 0,0 0 1,-1-2-1,1 0 0,0 0 0,0-2 1,0 0-1,25-6 0,-1-5-6712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24575,'0'5'0,"4"5"0,2 21 0,9 13 0,2 4 0,-2 3 0,5 2 0,0-3 0,6 3 0,2 2 0,-3-8-8191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24575,'-2'2'0,"-1"0"0,1 0 0,0 0 0,0 1 0,1-1 0,-1 0 0,0 1 0,1-1 0,-1 1 0,1 0 0,-1 2 0,-2 3 0,-24 34 0,-2-1 0,-2-2 0,-1-1 0,-2-1 0,-59 47 0,76-68 0,-32 20 0,45-33 0,-1 1 0,0-1 0,0 0 0,-1-1 0,1 1 0,0-1 0,-1-1 0,1 1 0,-1-1 0,-8 1 0,14-2 0,0 0 0,1 0 0,-1 0 0,0 0 0,0 0 0,1 0 0,-1 0 0,0 0 0,1 0 0,-1 0 0,0 0 0,0-1 0,1 1 0,-1 0 0,0 0 0,1-1 0,-1 1 0,0 0 0,1-1 0,-1 1 0,1-1 0,-1 1 0,1-1 0,-1 1 0,1-1 0,-1 1 0,1-1 0,-1 0 0,0 0 0,1 0 0,0 0 0,0-1 0,0 1 0,1 0 0,-1 0 0,0-1 0,0 1 0,1 0 0,-1 0 0,0 0 0,1 0 0,0 0 0,-1-1 0,1 1 0,1-1 0,1-3 0,0 0 0,1 1 0,0 0 0,0-1 0,1 1 0,7-5 0,-6 5 0,0 1 0,0 0 0,0 1 0,0-1 0,0 1 0,1 1 0,-1-1 0,1 1 0,0 0 0,-1 0 0,1 1 0,-1 0 0,1 0 0,0 0 0,-1 1 0,1 0 0,0 1 0,10 3 0,-8-1 0,0 0 0,0 1 0,0 1 0,-1 0 0,1 0 0,-1 0 0,-1 1 0,1 0 0,-1 0 0,0 1 0,9 15 0,13 22-33,-20-30-233,1-1-1,0 1 1,0-2-1,24 24 1,-2-11-6560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24575,'10'14'0,"2"23"0,4 14 0,0 8 0,6-7 0,-1-2 0,5-10 0,-1-7 0,-1-10 0,-4-8-8191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24575,'56'104'0,"-22"-37"0,5 17 0,-28-59 0,0-1 0,25 40 0,-32-59 0,-1 0 0,1 0 0,1-1 0,-1 1 0,1-1 0,-1 0 0,1 0 0,8 4 0,-11-7 0,-1 0 0,0-1 0,1 1 0,-1 0 0,0-1 0,1 0 0,-1 1 0,1-1 0,-1 0 0,0 0 0,1 0 0,-1 1 0,1-2 0,-1 1 0,1 0 0,-1 0 0,1 0 0,-1-1 0,0 1 0,1-1 0,-1 1 0,1-1 0,-1 1 0,0-1 0,0 0 0,1 0 0,-1 1 0,0-1 0,0 0 0,0 0 0,0 0 0,0 0 0,0-1 0,0 1 0,0 0 0,-1 0 0,1-1 0,0 1 0,-1 0 0,1-2 0,3-6 0,0-1 0,-1 1 0,-1-1 0,0 0 0,0 0 0,1-18 0,-4-66 0,0 61 0,0-18-1365,-1 6-5461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24575,'-5'0'0,"-1"9"0,10 3 0,4-5 0,0-8 0,-5-5 0,-8 0 0,-13 0 0,-2 11 0,1 4-8191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24575,'-1'71'0,"-1"-38"0,1 1 0,2-1 0,2 0 0,7 36 0,-9-63 0,2 0 0,-1 0 0,1 0 0,-1 0 0,1-1 0,1 1 0,-1-1 0,1 0 0,0 0 0,1 0 0,-1 0 0,1-1 0,-1 0 0,1 0 0,1 0 0,-1 0 0,0-1 0,1 0 0,0 0 0,10 3 0,-7-3 0,-1 0 0,1-1 0,0 0 0,0-1 0,0 0 0,0 0 0,0-1 0,0 0 0,0-1 0,0 0 0,0 0 0,0-1 0,0 0 0,12-5 0,-16 4 0,0 0 0,0 0 0,0 0 0,-1-1 0,1 0 0,-1 0 0,0 0 0,0-1 0,-1 1 0,1-1 0,-1 0 0,0 0 0,0 0 0,0 0 0,-1 0 0,0-1 0,0 1 0,2-11 0,-1 5 0,-1 0 0,0 0 0,-1-1 0,0 1 0,-1 0 0,0-1 0,0 1 0,-4-18 0,-2 17 0,0 19 0,-1 22 0,8-17 0,0 1 0,0-1 0,1 1 0,1-1 0,0 1 0,1-1 0,0 0 0,1-1 0,1 1 0,-1-1 0,2 0 0,-1 0 0,2-1 0,-1 0 0,1 0 0,1-1 0,0 0 0,19 15 0,-21-18 0,1 0 0,0 0 0,1-1 0,-1 0 0,1-1 0,0 1 0,0-2 0,0 0 0,1 0 0,-1 0 0,1-1 0,-1-1 0,1 1 0,0-2 0,0 1 0,0-1 0,-1-1 0,1 0 0,0 0 0,0-1 0,-1 0 0,1-1 0,-1 0 0,17-8 0,-17 6 0,0-1 0,-1 0 0,0-1 0,0 1 0,0-1 0,-1-1 0,0 0 0,-1 0 0,0 0 0,0-1 0,0 0 0,-1 0 0,-1 0 0,0 0 0,0-1 0,0 0 0,2-15 0,-3 14 0,-1 0 0,-1-1 0,0 1 0,0-1 0,-1 1 0,0-1 0,-1 1 0,-1 0 0,0-1 0,0 1 0,-1 0 0,-1 0 0,1 0 0,-2 1 0,-9-18 0,5 13-273,-2 1 0,0 0 0,0 1 0,-15-13 0,-10-5-6553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24575,'10'5'0,"11"6"0,3 1-8191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24575,'2'1'0,"0"-1"0,0 1 0,0 0 0,0 0 0,0 0 0,0 0 0,0 0 0,0 1 0,0-1 0,0 0 0,0 1 0,-1-1 0,1 1 0,-1 0 0,1 0 0,1 3 0,3 3 0,53 64 0,93 155 0,-136-202 0,-13-20 0,5 9 0,2 1 0,-1-1 0,2-1 0,22 23 0,-31-34 0,1 0 0,-1 0 0,0-1 0,1 1 0,-1-1 0,1 1 0,0-1 0,-1 0 0,1 0 0,0 0 0,0-1 0,-1 1 0,1 0 0,0-1 0,4 0 0,-4 0 0,-1-1 0,1 0 0,0 1 0,-1-1 0,1 0 0,-1-1 0,1 1 0,-1 0 0,0-1 0,0 1 0,1-1 0,-1 0 0,0 0 0,0 0 0,-1 0 0,1 0 0,0 0 0,-1 0 0,3-4 0,1-4 0,0-1 0,0 1 0,-1-1 0,0 0 0,-1 0 0,0-1 0,-1 1 0,0 0 0,0-20 0,-1-15 0,-5-46 0,4 89 0,-6-50-1365,-2 5-5461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24575,'10'-1'0,"1"0"0,-2-1 0,1 0 0,0 0 0,18-8 0,15-4 0,0 5 0,-1 2 0,2 3 0,77 0 0,-124 5 0,0 0 0,0 0 0,1 0 0,-1 0 0,0 0 0,1 1 0,-1-1 0,1 1 0,0-1 0,-1 1 0,1 0 0,0 0 0,0 0 0,0 1 0,0-1 0,1 0 0,-1 1 0,1-1 0,-1 1 0,-1 3 0,-4 8 0,0 0 0,-7 26 0,8-23 12,2 2 0,0-1 0,1 0 0,0 1 0,2-1 0,0 1 0,2-1 0,0 1 0,5 31 0,-3-40-90,-1 0 0,1 0 0,1 0-1,0 0 1,0-1 0,1 1 0,0-1 0,0 0 0,1-1-1,1 1 1,-1-1 0,1-1 0,1 1 0,-1-1 0,1 0-1,1-1 1,-1 0 0,12 7 0,31 10-6748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63 24575,'-1'1'0,"0"-1"0,0 1 0,0 0 0,0 0 0,0 0 0,0 0 0,0 0 0,0 0 0,0 0 0,0 1 0,1-1 0,-1 0 0,0 0 0,1 1 0,-1-1 0,1 0 0,-1 1 0,1-1 0,0 0 0,0 1 0,-1-1 0,1 1 0,0 1 0,0-1 0,-2 10 0,0 1 0,1-1 0,0 0 0,1 1 0,0-1 0,1 0 0,0 1 0,1-1 0,7 23 0,-7-29 0,0 0 0,1-1 0,0 1 0,0-1 0,0 0 0,0 0 0,1 0 0,0 0 0,0 0 0,1-1 0,-1 0 0,1 0 0,0 0 0,0-1 0,0 1 0,0-1 0,0 0 0,1-1 0,0 1 0,-1-1 0,1 0 0,7 1 0,5 1 0,-1-1 0,1-1 0,0 0 0,0-1 0,0-1 0,20-3 0,-33 3 0,0-1 0,0 0 0,1 0 0,-1 0 0,0-1 0,0 1 0,-1-1 0,1 0 0,0-1 0,-1 1 0,1-1 0,-1 0 0,0 0 0,0-1 0,0 1 0,0-1 0,0 1 0,-1-1 0,0-1 0,0 1 0,0 0 0,0-1 0,-1 1 0,1-1 0,1-5 0,-2 3 0,0-1 0,-1 1 0,1-1 0,-2 1 0,1-1 0,-1 1 0,0-1 0,0 1 0,-1-1 0,0 1 0,0-1 0,-1 1 0,0 0 0,-1 0 0,1 0 0,-1 0 0,0 0 0,-1 0 0,0 1 0,0-1 0,0 1 0,-7-6 0,3 3 0,0 1 0,-1 0 0,0 1 0,-1 0 0,0 0 0,0 1 0,0 0 0,-1 1 0,0 0 0,0 1 0,0 0 0,-1 0 0,-18-2 0,14 3 0,-1 1 0,0 0 0,0 1 0,0 1 0,-28 4 0,40-4 0,0 1 0,0 1 0,0-1 0,0 1 0,0-1 0,0 2 0,1-1 0,-1 0 0,1 1 0,-1 0 0,1 0 0,0 0 0,0 0 0,0 1 0,1 0 0,-1-1 0,1 1 0,0 1 0,0-1 0,0 0 0,0 1 0,-3 9 0,3-7 5,1 0 0,0 1 0,0 0-1,1 0 1,0-1 0,0 1 0,0 0 0,1 0-1,1 0 1,-1 0 0,1 0 0,0-1 0,1 1-1,0 0 1,0-1 0,1 1 0,0-1-1,0 0 1,1 0 0,0 0 0,0 0 0,0 0-1,1-1 1,7 7 0,-3-3-111,0-1 0,1-1 0,1 0 0,-1 0 0,1-1 0,0 0-1,1-1 1,0 0 0,0-1 0,0-1 0,0 0 0,1 0 0,25 3 0,4-3-6720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 24575,'0'-10'0,"0"-7"0,-5-1 0,-1 12 0,5 16 0,2 11 0,11 11 0,12 14 0,7 8 0,12-4 0,-2-8 0,11-9 0,1-12 0,-9-8-8191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 24575,'-26'-1'0,"6"1"0,-37 3 0,51-2 0,1 0 0,-1 1 0,0-1 0,1 1 0,-1 0 0,1 0 0,0 1 0,0 0 0,0 0 0,-8 6 0,11-8 0,0 1 0,0 0 0,0-1 0,1 1 0,-1 0 0,1 0 0,-1 0 0,1 0 0,0 1 0,0-1 0,0 0 0,0 1 0,0-1 0,0 0 0,1 1 0,-1-1 0,1 1 0,0 2 0,0-1 0,0 1 0,1-1 0,-1 1 0,1-1 0,0 0 0,1 1 0,-1-1 0,1 0 0,3 6 0,5 7 0,1-1 0,1 0 0,23 24 0,-27-31 0,37 40 0,55 64 0,-86-95 0,-1 1 0,0 0 0,-2 1 0,14 30 0,-22-44 0,-1 1 0,0-1 0,0 1 0,-1-1 0,1 1 0,-2-1 0,1 1 0,-1 0 0,0 6 0,0-10 0,-1 0 0,1 0 0,-1-1 0,0 1 0,1 0 0,-1-1 0,-1 1 0,1-1 0,0 1 0,-1-1 0,1 0 0,-1 1 0,0-1 0,1 0 0,-1 0 0,0 0 0,-1 0 0,1 0 0,0-1 0,0 1 0,-1-1 0,1 1 0,-4 0 0,-13 4-121,1-1 0,-1-1 0,0-1 0,0-1 0,-1 0 0,1-1 0,-28-3 0,37 2-276,-31-2-6429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24575,'-10'9'0,"-1"0"0,2 1 0,-1 0 0,1 0 0,1 1 0,0 0 0,-7 14 0,-2 0 0,-28 43 0,6-8 0,-60 71 0,84-115 0,0 0 0,-1-1 0,0 0 0,-1-2 0,-1 0 0,0 0 0,-1-2 0,-32 15 0,47-24 0,0-1 0,1 1 0,-1-1 0,0 0 0,0 0 0,0 0 0,0-1 0,0 1 0,0-1 0,1 0 0,-1 0 0,0 0 0,0-1 0,0 0 0,0 1 0,-5-3 0,7 2 0,-1-1 0,1 1 0,-1-1 0,1 0 0,0 0 0,0 0 0,0 0 0,0-1 0,0 1 0,1 0 0,-1-1 0,0 1 0,1-1 0,0 0 0,0 1 0,0-1 0,0 0 0,0 0 0,0 0 0,1 1 0,0-1 0,-1-5 0,0-12 0,0 0 0,1 0 0,2 0 0,0 0 0,1 0 0,7-27 0,-6 32 0,0 1 0,1 0 0,1 0 0,0 0 0,1 1 0,1 0 0,0 0 0,0 1 0,15-17 0,-20 26 0,0 1 0,0-1 0,0 0 0,0 1 0,0-1 0,1 1 0,-1 0 0,1 0 0,-1 0 0,1 1 0,0-1 0,0 1 0,0 0 0,-1 0 0,1 0 0,0 0 0,0 1 0,1 0 0,-1 0 0,0 0 0,0 0 0,0 1 0,0-1 0,0 1 0,0 0 0,-1 0 0,1 1 0,0-1 0,0 1 0,-1 0 0,1 0 0,-1 0 0,1 0 0,2 3 0,7 6 0,0 0 0,-1 1 0,0 0 0,-1 1 0,-1 0 0,16 26 0,1 6-79,-16-24-178,1 0 0,2-1-1,0-1 1,26 29 0,-13-26-6569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24575,'0'10'0,"0"6"0,0 16 0,0 15 0,0 5 0,0 2 0,0-3 0,4-10 0,2 1 0,0 3 0,-1-6-8191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24575,'1'-2'0,"-1"0"0,1-1 0,-1 1 0,1 0 0,0 0 0,0 0 0,0 0 0,0 1 0,0-1 0,0 0 0,0 0 0,1 1 0,-1-1 0,1 0 0,-1 1 0,1 0 0,-1-1 0,1 1 0,0 0 0,0 0 0,0 0 0,0 0 0,-1 0 0,1 0 0,0 0 0,1 1 0,-1-1 0,4 0 0,9-2 0,0 1 0,29-2 0,-36 3 0,109 0 0,-70 1 0,67-6 0,-91 4 0,-23 3 0,0-1 0,0 1 0,1-1 0,-1 0 0,0 1 0,0-1 0,0 1 0,0-1 0,0 0 0,0 1 0,0-1 0,0 1 0,0-1 0,0 0 0,0 1 0,-1-1 0,1 0 0,0 1 0,0-1 0,0 1 0,0-1 0,-1 0 0,1 1 0,0-1 0,0 0 0,-1 0 0,1 1 0,-1-1 0,-10 27 0,1 8 0,2 0 0,1 1 0,-3 63 0,8 116 0,3-144 0,-2-58-124,1-1 0,0 1 0,1 0 0,1-1 0,0 1 0,1-1-1,0 1 1,1-1 0,0 0 0,10 19 0,9 1-6702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38 24575,'0'-9'0,"-5"-3"0,-6 1 0,-10 6 0,-2 13 0,4 11 0,4 10 0,10 1 0,10-5 0,4-11 0,1-8-8191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24575,'-2'1'0,"0"-1"0,0 0 0,0 1 0,1 0 0,-1-1 0,0 1 0,1 0 0,-1 0 0,0 0 0,1 0 0,-1 0 0,1 0 0,-1 0 0,1 1 0,0-1 0,0 0 0,-1 1 0,1-1 0,0 1 0,0 0 0,1-1 0,-1 1 0,0 0 0,0-1 0,1 1 0,-1 2 0,-11 51 0,11-53 0,-1 14 0,0 0 0,1 0 0,0 0 0,1 1 0,1-1 0,1 0 0,3 17 0,-3-27 0,0 0 0,0 0 0,1-1 0,-1 1 0,1 0 0,0-1 0,1 0 0,-1 1 0,1-1 0,0-1 0,1 1 0,-1-1 0,1 1 0,0-1 0,0-1 0,0 1 0,0-1 0,1 1 0,-1-2 0,13 6 0,-10-5 0,0-1 0,0 0 0,0 0 0,1 0 0,-1-1 0,0 0 0,1 0 0,-1-1 0,1-1 0,-1 1 0,1-1 0,-1-1 0,1 1 0,11-5 0,-15 3 0,1 1 0,-1-1 0,1 0 0,-1 0 0,0-1 0,-1 1 0,1-1 0,-1 0 0,1 0 0,-1-1 0,0 0 0,-1 1 0,1-1 0,-1 0 0,0-1 0,0 1 0,0 0 0,-1-1 0,0 0 0,0 1 0,1-9 0,-1 7 0,-1 0 0,0 0 0,0 0 0,0 1 0,-1-1 0,0-1 0,0 1 0,-1 1 0,0-1 0,0 0 0,-1 0 0,1 0 0,-2 0 0,1 1 0,-1-1 0,0 1 0,0 0 0,-1 0 0,1 0 0,-1 0 0,-1 1 0,1-1 0,-1 1 0,0 0 0,0 0 0,-1 1 0,1 0 0,-1 0 0,0 0 0,0 1 0,0-1 0,0 1 0,-1 1 0,0-1 0,1 1 0,-1 1 0,-9-2 0,7 1-85,0 0 0,0 1-1,0 1 1,0-1 0,0 2-1,0-1 1,1 1 0,-1 0-1,0 1 1,0 0 0,0 1-1,1 0 1,-1 0 0,1 0-1,-8 6 1,-13 14-6741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24575,'0'9'0,"0"13"0,4 6 0,2 9 0,5 6 0,-1-3-8191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0 24575,'0'6'0,"-1"-1"0,0 0 0,-1 1 0,1-1 0,-1 0 0,0 0 0,0 0 0,-1 0 0,-4 6 0,-2 7 0,-20 40 0,-1-2 0,-3-1 0,-3-2 0,-1-1 0,-48 49 0,71-86 0,-2-1 0,-23 18 0,34-28 0,0-1 0,0 0 0,0 0 0,-1 0 0,1 0 0,-1-1 0,0 0 0,1-1 0,-1 1 0,0-1 0,0 0 0,-11 0 0,14-1 0,0 0 0,1-1 0,-1 0 0,1 1 0,-1-1 0,1 0 0,-1 0 0,1-1 0,0 1 0,0 0 0,-1-1 0,1 1 0,0-1 0,0 0 0,0 0 0,1 1 0,-1-1 0,0-1 0,1 1 0,-1 0 0,1 0 0,0-1 0,-1 1 0,1 0 0,0-1 0,1 1 0,-1-1 0,0-3 0,-3-9 0,2 0 0,0-1 0,0-24 0,2 31 0,-1-6 0,2 0 0,0 0 0,0 0 0,2 0 0,-1 0 0,2 0 0,0 1 0,10-23 0,-12 33 0,0-1 0,0 1 0,1-1 0,0 1 0,0 0 0,0 0 0,0 0 0,1 0 0,-1 0 0,1 1 0,0 0 0,0 0 0,0 0 0,1 0 0,-1 0 0,1 1 0,-1 0 0,1 0 0,0 0 0,0 1 0,0-1 0,0 1 0,0 0 0,0 1 0,0-1 0,0 1 0,0 0 0,9 1 0,-5 1 0,0 0 0,0 1 0,0 0 0,-1 0 0,1 1 0,-1 0 0,0 0 0,0 1 0,0 0 0,-1 0 0,0 1 0,0 0 0,0 0 0,-1 1 0,0 0 0,0 0 0,6 10 0,8 14 0,-1 2 0,27 66 0,-35-74 0,0 2-682,10 39-1,-10-22-6143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2 118 24575,'-1'76'0,"3"95"0,-1-164 0,0 0 0,0 0 0,0 0 0,1 0 0,0 0 0,1-1 0,-1 1 0,1-1 0,1 1 0,-1-1 0,1 0 0,0 0 0,0 0 0,1-1 0,7 8 0,-5-8 0,-1 0 0,1 0 0,0 0 0,1-1 0,-1 0 0,1-1 0,-1 0 0,1 0 0,0-1 0,0 0 0,1 0 0,-1 0 0,10-1 0,-13 0 0,1-1 0,-1 0 0,1-1 0,0 1 0,-1-1 0,1 0 0,-1 0 0,0-1 0,1 0 0,-1 0 0,0 0 0,0 0 0,0-1 0,0 0 0,5-4 0,-3 1 0,0-1 0,0 0 0,0 0 0,-1 0 0,0-1 0,-1 0 0,0 0 0,6-11 0,0-6 0,-1-2 0,-1 1 0,-1-1 0,-2 0 0,5-35 0,-6 15 0,-4 32 0,0 0 0,1 1 0,1-1 0,6-21 0,-7 32 0,0 0 0,0-1 0,0 1 0,1 0 0,-1 0 0,1 0 0,0 0 0,0 1 0,1-1 0,-1 1 0,1 0 0,-1 0 0,1 0 0,0 0 0,0 1 0,0 0 0,1 0 0,5-2 0,-1 0 0,2 1 0,-1 0 0,0 1 0,0 0 0,1 1 0,0 0 0,20 1 0,-27 0 0,0 0 0,0 0 0,-1 1 0,1 0 0,0 0 0,0 0 0,-1 0 0,1 0 0,0 1 0,-1 0 0,1-1 0,-1 1 0,0 1 0,0-1 0,0 0 0,0 1 0,0 0 0,0-1 0,-1 1 0,1 0 0,-1 0 0,0 1 0,0-1 0,2 5 0,1 7 0,-2 0 0,0 1 0,-1 0 0,0-1 0,-1 1 0,-1 0 0,0 0 0,-5 26 0,3-16 0,0 0 0,3 30 0,0-49 8,0-1 0,1 0 0,0 0 0,0 1 0,0-1 0,1 0 0,-1-1 0,2 1 0,-1 0 0,0-1 0,1 0 0,0 1 0,1-2-1,8 9 1,1-1-304,0-1-1,1 0 0,1-1 0,16 7 0,16 7-6529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24575,'1'-3'0,"-1"-1"0,1 1 0,0-1 0,0 1 0,0-1 0,0 1 0,1 0 0,0 0 0,-1 0 0,1 0 0,0 0 0,0 0 0,1 0 0,-1 1 0,1-1 0,-1 1 0,1-1 0,0 1 0,0 0 0,3-2 0,0 1 0,0-1 0,-1 1 0,1 0 0,1 0 0,-1 1 0,0 0 0,1 0 0,-1 1 0,11-2 0,-11 3 0,-1 1 0,1 0 0,0 0 0,-1 0 0,1 0 0,-1 1 0,0 0 0,0 0 0,1 0 0,-1 1 0,-1 0 0,1 0 0,0 0 0,-1 0 0,1 1 0,-1 0 0,0 0 0,0 0 0,-1 0 0,1 1 0,-1-1 0,0 1 0,0 0 0,4 9 0,0 2 0,0 1 0,-1 0 0,0 0 0,-1 1 0,-2 0 0,4 26 0,-5-21 0,-2-14 0,0 0 0,2 1 0,-1-1 0,4 11 0,-5-19 0,0 0 0,0-1 0,1 1 0,-1 0 0,0-1 0,0 1 0,1-1 0,-1 1 0,0 0 0,1-1 0,-1 1 0,1-1 0,-1 1 0,1-1 0,-1 1 0,1-1 0,-1 0 0,1 1 0,-1-1 0,1 0 0,0 1 0,-1-1 0,1 0 0,-1 0 0,1 1 0,0-1 0,-1 0 0,1 0 0,0 0 0,-1 0 0,1 0 0,0 0 0,-1 0 0,1 0 0,0 0 0,-1 0 0,1-1 0,0 1 0,-1 0 0,1 0 0,-1 0 0,1-1 0,0 1 0,-1 0 0,1-1 0,-1 1 0,1-1 0,0 0 0,28-26 0,-24 21 0,94-110 0,-50 57 0,111-103 0,-159 161 0,0-1 0,0 1 0,1 0 0,-1 0 0,1 0 0,-1-1 0,1 1 0,0 1 0,-1-1 0,1 0 0,0 0 0,-1 1 0,1-1 0,0 1 0,0-1 0,0 1 0,0 0 0,-1 0 0,1-1 0,0 1 0,0 1 0,0-1 0,0 0 0,0 0 0,-1 1 0,1-1 0,0 1 0,0 0 0,0-1 0,-1 1 0,1 0 0,-1 0 0,1 0 0,0 0 0,-1 0 0,0 0 0,1 1 0,-1-1 0,0 0 0,1 1 0,-1-1 0,0 1 0,1 1 0,5 9 0,-1 0 0,-1 0 0,1 1 0,6 24 0,-7-19 0,41 148 0,-20-64 0,-4 0-1365,-15-59-5461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6 0,0 9 0,0-3-8191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24575,'3'1'0,"-1"0"0,0 1 0,0-1 0,0 1 0,0 0 0,0-1 0,0 1 0,0 0 0,-1 0 0,1 0 0,2 4 0,1 2 0,220 252 0,-220-254 0,5 7 0,0 0 0,1-1 0,1-1 0,14 12 0,-23-21 0,0 0 0,0 0 0,0 0 0,0-1 0,0 1 0,0-1 0,0 0 0,0 0 0,1 0 0,-1-1 0,5 1 0,-5-1 0,-1 0 0,0 0 0,0-1 0,0 1 0,0-1 0,0 1 0,0-1 0,0 0 0,0 0 0,0 0 0,0 0 0,0 0 0,0 0 0,-1 0 0,1-1 0,0 1 0,-1-1 0,1 1 0,1-4 0,13-20 0,0-1 0,-2 0 0,-1-1 0,17-52 0,-29 76 0,9-29-682,10-44-1,-12 31-6143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3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24575,'28'1'0,"45"8"0,6 2 0,296-5 0,-385-3 0,1 0 0,0 1 0,-1 0 0,1 0 0,0 1 0,1 0 0,-12 9 0,18-13 0,-13 10 0,0 1 0,1 0 0,0 2 0,0-1 0,2 1 0,0 1 0,0 1 0,2-1 0,-1 2 0,-10 23 0,17-30 0,1-1 0,-1 1 0,2 0 0,-1 0 0,1 0 0,1 0 0,0 0 0,0 0 0,2 14 0,-1-17 0,2 0 0,-1 0 0,1 0 0,0 0 0,0 0 0,1 0 0,0-1 0,0 1 0,1-1 0,-1 0 0,1 0 0,1 0 0,-1 0 0,7 6 0,-3-5 0,0-1 0,0 0 0,1 0 0,-1-1 0,1 0 0,0 0 0,12 3 0,69 21 0,-84-27 0,11 2-227,-1 1-1,1-2 1,0 0-1,0-1 1,31-1-1,-20-4-6598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24575,'0'1'0,"0"23"0,1 0 0,0 0 0,2 0 0,1-1 0,10 32 0,-10-44 0,1-1 0,0 0 0,1 0 0,1 0 0,-1-1 0,9 10 0,-13-17 0,0 0 0,-1 0 0,1-1 0,0 1 0,0 0 0,1-1 0,-1 1 0,0-1 0,0 1 0,1-1 0,-1 0 0,1 0 0,-1 0 0,1-1 0,0 1 0,-1 0 0,1-1 0,0 0 0,-1 0 0,1 0 0,0 0 0,-1 0 0,1 0 0,0 0 0,-1-1 0,1 0 0,-1 1 0,1-1 0,-1 0 0,1 0 0,3-3 0,3-2 0,0-1 0,0 0 0,0 0 0,-1-1 0,-1 0 0,1-1 0,9-15 0,42-76 0,-13 21 0,-45 76 0,1 1 0,-1 0 0,1 0 0,-1 0 0,1 0 0,0 0 0,0 1 0,0-1 0,0 0 0,0 1 0,0-1 0,0 1 0,0 0 0,1 0 0,2-2 0,-3 3 0,-1 0 0,1 0 0,-1 1 0,1-1 0,-1 0 0,1 0 0,-1 1 0,0-1 0,1 1 0,-1-1 0,0 1 0,1 0 0,-1-1 0,0 1 0,0 0 0,0 0 0,1 0 0,-1 0 0,0 0 0,0 0 0,0 0 0,0 0 0,-1 0 0,1 0 0,0 1 0,1 1 0,4 10 0,-1-1 0,0 0 0,0 1 0,-2 0 0,4 16 0,4 14 0,-6-27 0,8 31 0,3-1 0,25 53 0,-17-52-1365,-2-6-5461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24575,'0'-28'0,"0"22"0,0 19 0,0 419 0,3-483 0,17-89 0,-8 69 0,-1-15 0,-1-123 0,-10 193 0,0 1 0,1-1 0,1 0 0,1 1 0,0 0 0,10-27 0,-13 40 0,1 0 0,0 0 0,0 0 0,0 0 0,1 0 0,-1 0 0,0 0 0,1 1 0,-1-1 0,1 0 0,-1 1 0,3-2 0,-3 2 0,0 1 0,0 0 0,0-1 0,0 1 0,0 0 0,0-1 0,0 1 0,0 0 0,0 0 0,0 0 0,0 0 0,0 0 0,0 0 0,-1 0 0,1 0 0,0 0 0,0 0 0,0 1 0,0-1 0,1 1 0,1 0 0,-1 1 0,0-1 0,1 1 0,-1 0 0,0 0 0,0 0 0,0 0 0,0 1 0,-1-1 0,1 0 0,-1 1 0,1-1 0,-1 1 0,0 0 0,0-1 0,0 1 0,1 4 0,33 154 0,-28-114 0,3 0 0,2 0 0,1-1 0,34 73 0,-46-115 0,1 0 0,0-1 0,0 1 0,0-1 0,1 1 0,-1-1 0,1 0 0,0 0 0,0 0 0,0 0 0,0 0 0,0-1 0,1 1 0,-1-1 0,1 0 0,-1 0 0,1 0 0,0-1 0,0 1 0,0-1 0,0 0 0,0 0 0,0-1 0,0 1 0,0-1 0,0 1 0,0-1 0,0-1 0,0 1 0,1-1 0,-1 1 0,0-1 0,0 0 0,0 0 0,6-4 0,4-2 0,0 0 0,-1-1 0,0-1 0,0 0 0,-1-1 0,0 0 0,-1 0 0,0-2 0,-1 1 0,18-27 0,-14 17 0,-1-1 0,-1 0 0,-1-1 0,-1 0 0,-2-1 0,8-27 0,-9 20 0,-2 0 0,-1 0 0,-1-1 0,-2 1 0,-1-1 0,-5-39 0,4 127 0,-1-18 0,2 467 0,-1-497-91,1 0 0,0-1 0,0 1 0,1 0 0,0 0 0,0 0 0,1 0 0,0-1 0,0 1 0,1-1 0,0 1 0,0-1 0,1 0 0,6 9 0,13 7-6735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24575,'8'10'0,"0"-1"0,-1 1 0,0 1 0,10 19 0,12 19 0,158 200 0,-185-246 0,0 0 0,0 0 0,1 0 0,-1 0 0,1-1 0,0 1 0,0-1 0,0 0 0,0 0 0,0 0 0,0 0 0,0 0 0,1-1 0,5 3 0,-6-4 0,0 0 0,-1 0 0,1 0 0,0-1 0,-1 1 0,1-1 0,-1 1 0,1-1 0,-1 0 0,1 0 0,-1 0 0,1 0 0,-1 0 0,0-1 0,0 1 0,1-1 0,-1 0 0,0 1 0,0-1 0,-1 0 0,3-3 0,5-6 0,-1-1 0,-1 0 0,0 0 0,0-1 0,-1 0 0,-1 0 0,0-1 0,-1 1 0,3-20 0,5-9 0,-10 35-60,6-18-158,0-1 1,-2 1-1,-1-1 1,-1 0-1,1-33 1,-8 29-6609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45 24575,'0'-2'0,"0"1"0,-1-1 0,1 1 0,0-1 0,0 1 0,-1-1 0,1 1 0,-1-1 0,1 1 0,-1 0 0,0-1 0,1 1 0,-1 0 0,0-1 0,0 1 0,0 0 0,0 0 0,0 0 0,0 0 0,0 0 0,-2-1 0,0 0 0,0 0 0,-1 1 0,1-1 0,-1 1 0,1 0 0,-1 0 0,1 0 0,-7-1 0,-1 1 0,-1 1 0,1 0 0,0 0 0,-23 4 0,23-1 0,-1 1 0,1 0 0,0 0 0,0 1 0,0 1 0,0-1 0,1 2 0,0 0 0,1 0 0,-1 1 0,1 0 0,1 0 0,-1 1 0,2 0 0,-1 0 0,1 1 0,0 0 0,1 1 0,1-1 0,-6 13 0,5-7 0,0-1 0,1 1 0,0 0 0,2 0 0,-1 0 0,2 0 0,0 1 0,2-1 0,-1 1 0,2-1 0,0 1 0,1-1 0,1 0 0,5 20 0,-5-27 0,0-1 0,1 0 0,0 0 0,0 0 0,1-1 0,0 1 0,0-1 0,1 0 0,0-1 0,0 0 0,0 1 0,1-2 0,0 1 0,0-1 0,0 0 0,1-1 0,0 1 0,14 5 0,0-3 0,0-1 0,0 0 0,0-1 0,1-2 0,-1 0 0,25-1 0,-38-2 0,-1 0 0,0 0 0,0-1 0,0 0 0,0 0 0,0-1 0,0 0 0,0 0 0,0-1 0,-1 0 0,10-5 0,-13 5 0,-1 0 0,1 1 0,-1-1 0,1 0 0,-1-1 0,0 1 0,0-1 0,-1 1 0,1-1 0,-1 0 0,1 0 0,-1 0 0,0 0 0,-1 0 0,1 0 0,-1-1 0,0 1 0,0-1 0,0 1 0,-1-1 0,1 1 0,-1-5 0,0 5 0,0 0 0,0 1 0,-1-1 0,1 1 0,-1-1 0,0 1 0,0 0 0,0-1 0,0 1 0,-1 0 0,1 0 0,-1-1 0,0 1 0,0 0 0,0 1 0,0-1 0,-5-4 0,2 2 0,-1 1 0,1 0 0,-1 1 0,0-1 0,0 1 0,0 0 0,-1 0 0,-10-2 0,-9-1 0,-1 1 0,0 1 0,-43 0 0,66 4 0,-55-2-1365,9 3-5461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24575,'9'10'0,"4"11"0,12 17 0,12 11 0,4 10 0,4 10 0,4 2 0,3-2 0,1-8 0,-3-15 0,-11-5 0,-2-10 0,-8-11-8191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 24575,'-9'0'0,"-13"0"0,-2 14 0,-6 13 0,2 8 0,-9 6 0,-6 5 0,-5 5 0,0-7 0,0 3 0,-6 3 0,-3-7 0,8-7 0,17-9 0,15-9-8191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24575,'-7'0'0,"1"0"0,0 0 0,0 1 0,0-1 0,0 1 0,0 1 0,0-1 0,0 1 0,0 0 0,0 1 0,1-1 0,-1 1 0,1 0 0,0 0 0,0 1 0,0-1 0,0 1 0,0 1 0,1-1 0,0 0 0,0 1 0,0 0 0,1 0 0,-1 0 0,-4 10 0,7-11 0,-1 1 0,1 0 0,0-1 0,0 1 0,0 0 0,1 0 0,0 0 0,-1 0 0,2 0 0,-1 0 0,1-1 0,-1 1 0,1 0 0,1 0 0,-1-1 0,1 1 0,0 0 0,0-1 0,0 0 0,0 1 0,1-1 0,5 7 0,0-1 0,1 0 0,0-1 0,0 0 0,1 0 0,0-1 0,0 0 0,16 8 0,-17-11 0,-3-2 0,0 0 0,-1 1 0,0-1 0,0 1 0,5 5 0,-9-8 0,1 0 0,-1 1 0,0-1 0,0 1 0,0-1 0,0 1 0,-1 0 0,1-1 0,0 1 0,-1 0 0,1-1 0,-1 1 0,0 0 0,1 0 0,-1 0 0,0-1 0,0 1 0,0 0 0,0 0 0,0 0 0,-1 3 0,-3 12 0,1-9 0,1 0 0,1 0 0,0 1 0,0-1 0,0 0 0,1 9 0,1-14 0,-1 0 0,1 0 0,0 0 0,0 0 0,0 0 0,1 0 0,-1 0 0,0-1 0,1 1 0,0 0 0,0-1 0,0 0 0,0 1 0,0-1 0,0 0 0,1 0 0,-1 0 0,0 0 0,1-1 0,4 3 0,5 2 15,0 0 0,1-2 0,-1 1 0,1-1 0,0-1 0,0-1 0,24 3 0,-16-4-312,-1-1 0,1 0 0,-1-2 0,28-5 0,3-6-6529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12 0,0 1-8191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24575,'-8'0'0,"1"1"0,-1 0 0,0 1 0,1 0 0,-1 0 0,1 1 0,0 0 0,0 0 0,0 0 0,0 1 0,0 0 0,1 1 0,0-1 0,0 1 0,0 1 0,0-1 0,1 1 0,0 0 0,0 0 0,1 0 0,-7 11 0,0 2 0,1 0 0,1 1 0,1 0 0,0 1 0,2-1 0,-7 34 0,11-40 0,0-1 0,0 1 0,1 0 0,1-1 0,0 1 0,1 0 0,1-1 0,0 1 0,4 13 0,-3-19 0,0 1 0,1-1 0,0 0 0,1 0 0,-1 0 0,1 0 0,1-1 0,0 0 0,0 0 0,0 0 0,1-1 0,0 0 0,0 0 0,10 5 0,-7-5 0,-1 0 0,1-1 0,1 0 0,-1 0 0,1-2 0,0 1 0,0-1 0,0-1 0,0 0 0,22 1 0,-29-3 0,1 0 0,-1 0 0,1 0 0,0-1 0,-1 0 0,1 0 0,-1 0 0,0-1 0,1 1 0,-1-1 0,0 0 0,0 0 0,0 0 0,0-1 0,0 0 0,-1 1 0,1-1 0,-1-1 0,0 1 0,0 0 0,0-1 0,0 0 0,0 1 0,-1-1 0,0 0 0,0 0 0,0 0 0,2-7 0,-2 6 0,-1 0 0,1 0 0,-1 0 0,0 0 0,0 0 0,-1-1 0,1 1 0,-1 0 0,-1 0 0,1-1 0,-1 1 0,1 0 0,-2 0 0,1 0 0,0 0 0,-1 0 0,0 0 0,0 0 0,-4-5 0,2 4 0,0 1 0,-1 0 0,1 0 0,-1 1 0,0-1 0,0 1 0,-1 0 0,1 1 0,-1-1 0,0 1 0,0 0 0,0 0 0,0 1 0,-12-3 0,1 0-114,0 2 1,0 0-1,-1 1 0,0 0 0,1 2 1,-1 0-1,0 1 0,1 1 0,-1 0 1,1 1-1,-30 10 0,16 0-6712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24575,'0'-1'0,"0"0"0,0 0 0,1 1 0,-1-1 0,0 0 0,1 0 0,-1 0 0,1 1 0,-1-1 0,1 0 0,-1 1 0,1-1 0,0 0 0,-1 1 0,1-1 0,0 0 0,-1 1 0,1-1 0,0 1 0,0 0 0,0-1 0,-1 1 0,1 0 0,0-1 0,0 1 0,0 0 0,0 0 0,1 0 0,28-3 0,-24 5 0,1-1 0,-1 1 0,1 0 0,-1 0 0,0 0 0,0 1 0,0 0 0,0 1 0,-1-1 0,1 1 0,-1 0 0,0 0 0,0 1 0,0-1 0,0 1 0,-1 0 0,0 1 0,0-1 0,-1 1 0,1-1 0,4 12 0,4 9 0,-2 1 0,0 0 0,9 46 0,-18-66 0,1-1 0,0 1 0,0 0 0,1 0 0,0-1 0,7 12 0,-9-16 0,0-1 0,0 0 0,0 0 0,0 0 0,0 1 0,1-1 0,-1 0 0,0 0 0,1-1 0,-1 1 0,1 0 0,-1 0 0,1-1 0,-1 1 0,1-1 0,-1 1 0,1-1 0,-1 0 0,1 1 0,0-1 0,-1 0 0,1 0 0,0 0 0,-1 0 0,1-1 0,-1 1 0,1 0 0,0-1 0,-1 1 0,1-1 0,-1 1 0,1-1 0,-1 0 0,1 0 0,2-1 0,5-4 0,0-1 0,0 0 0,0 0 0,-1-1 0,0 0 0,11-14 0,38-63 0,-45 65 0,1 0 0,0 1 0,2 1 0,28-30 0,-40 45 0,1 0 0,-1 0 0,1 0 0,-1 1 0,1 0 0,0 0 0,0 0 0,0 0 0,0 0 0,0 1 0,0 0 0,1 0 0,-1 0 0,0 0 0,1 1 0,-1 0 0,1-1 0,7 2 0,-7 1 0,0-1 0,0 1 0,0 0 0,-1 0 0,1 0 0,-1 1 0,0-1 0,1 1 0,-1 0 0,0 0 0,-1 1 0,1-1 0,-1 1 0,1 0 0,4 8 0,2 2 0,-2 1 0,1 0 0,-2 1 0,0-1 0,-1 1 0,7 28 0,9 102 0,-18-113 0,0-5-341,2 0 0,1-1-1,18 51 1,-13-51-6485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222 412 24575,'-16'15'0,"2"0"0,-1 1 0,2 1 0,0 1 0,1-1 0,1 2 0,1 0 0,0 0 0,2 1 0,0 0 0,1 0 0,1 1 0,1 0 0,1 0 0,-2 26 0,5-38 0,1 0 0,1 1 0,0-1 0,0 0 0,1 0 0,0 0 0,0 0 0,1-1 0,0 1 0,1-1 0,0 1 0,0-1 0,1 0 0,-1-1 0,12 14 0,-7-11 0,1-1 0,0-1 0,0 1 0,0-1 0,1-1 0,0 0 0,1-1 0,-1 0 0,1 0 0,20 5 0,-17-6 0,0-2 0,1 1 0,0-2 0,-1 0 0,1-1 0,0-1 0,0 0 0,27-4 0,-32 2 0,0 0 0,0-1 0,0 0 0,-1-1 0,1 0 0,-1-1 0,0 0 0,0-1 0,0 0 0,-1 0 0,0-1 0,12-12 0,-8 4 0,0-1 0,-2 0 0,0-1 0,-1 0 0,0-1 0,-1 0 0,-1-1 0,-1 0 0,-1 0 0,-1 0 0,0-1 0,1-20 0,1-21 0,-2 0 0,-6-102 0,0 142 0,-1 0 0,-1 1 0,0 0 0,-2 0 0,0 0 0,-13-31 0,13 39 0,-1 0 0,-1 1 0,0 0 0,-1 0 0,0 1 0,0-1 0,-1 2 0,0 0 0,-1 0 0,0 0 0,-17-10 0,8 8 0,0 1 0,0 1 0,-1 1 0,0 0 0,-1 2 0,1 0 0,-1 2 0,0 0 0,-1 1 0,1 1 0,-36 2 0,42 0 0,0 2 0,1 0 0,0 1 0,-1 0 0,1 1 0,0 1 0,-25 12 0,31-12 0,-1 0 0,1 0 0,-1 1 0,1 1 0,1-1 0,0 1 0,0 1 0,0-1 0,0 1 0,2 0 0,-1 1 0,-5 10 0,8-13 0,0 1 0,0 0 0,1-1 0,-1 1 0,2 0 0,-1 0 0,1 1 0,0-1 0,0 0 0,1 0 0,0 0 0,1 1 0,-1-1 0,1 0 0,1 0 0,-1 0 0,1 0 0,0 0 0,1 0 0,5 10 0,-2-7 0,0 0 0,1 0 0,0-1 0,1 0 0,0 0 0,1 0 0,-1-1 0,1-1 0,1 0 0,0 0 0,20 11 0,1-4 0,0 0 0,0-3 0,1 0 0,48 8 0,-14-8 0,83 3 0,-104-10-1365,-12 0-5461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80 24575,'-11'0'0,"1"1"0,-1 0 0,1 0 0,0 1 0,-1 1 0,1 0 0,0 0 0,0 1 0,1 0 0,-1 1 0,1 0 0,0 0 0,0 1 0,1 0 0,-1 1 0,1 0 0,1 0 0,0 1 0,0 0 0,0 0 0,1 0 0,0 1 0,0 0 0,1 0 0,1 1 0,-1 0 0,-3 11 0,7-17 0,1 1 0,-1-1 0,0 0 0,1 0 0,0 1 0,0-1 0,0 0 0,0 1 0,1-1 0,0 0 0,0 0 0,0 1 0,0-1 0,1 0 0,-1 0 0,3 4 0,0-2 0,0-1 0,0 0 0,1 1 0,-1-1 0,1 0 0,0-1 0,0 0 0,1 1 0,7 3 0,4 1 0,-1-1 0,1 0 0,1-1 0,-1-2 0,1 1 0,29 3 0,-32-6 0,0-1 0,1-1 0,-1 0 0,0-1 0,1 0 0,16-4 0,-26 3 0,0-1 0,0 0 0,0 0 0,0 0 0,0-1 0,-1 0 0,1 0 0,-1 0 0,0-1 0,0 0 0,0 0 0,0 0 0,-1 0 0,0-1 0,1 0 0,-2 0 0,6-7 0,-3 2 0,0-1 0,-1 1 0,0-1 0,-1 0 0,0-1 0,-1 1 0,0-1 0,0 0 0,-2 1 0,1-1 0,-1 0 0,-1 0 0,-2-17 0,1 20 0,0 0 0,-1 1 0,0-1 0,-1 1 0,0 0 0,0 0 0,-1 0 0,0 0 0,0 1 0,-1-1 0,0 1 0,0 0 0,-1 0 0,0 1 0,0 0 0,0 0 0,-1 0 0,-13-8 0,10 8 0,0 1 0,0 0 0,-1 0 0,1 1 0,-1 0 0,0 1 0,0 0 0,0 1 0,-1 0 0,1 1 0,0 0 0,-1 1 0,-19 2 0,23-1 0,1 1 0,-1-1 0,1 2 0,-1-1 0,1 1 0,0 0 0,0 0 0,0 1 0,0 0 0,1 0 0,0 1 0,0-1 0,0 1 0,0 1 0,1-1 0,-1 1 0,1 0 0,1 0 0,-1 1 0,1-1 0,-3 9 0,1-4 0,2 1 0,-1 0 0,2 0 0,0 0 0,0 0 0,1 0 0,0 0 0,1 1 0,1-1 0,0 1 0,0-1 0,2 1 0,3 19 0,-3-24 0,0-1 0,1 1 0,0-1 0,0 1 0,0-1 0,1 0 0,0-1 0,1 1 0,-1-1 0,1 0 0,1 0 0,-1 0 0,1 0 0,0-1 0,0 0 0,0-1 0,1 1 0,0-1 0,0 0 0,0-1 0,0 1 0,12 2 0,-2-1 0,1-1 0,0-1 0,0-1 0,28 1 0,-35-3 0,-1-1 0,1 0 0,-1 0 0,1-1 0,-1 0 0,1 0 0,-1-2 0,0 1 0,10-6 0,-15 6 0,0-1 0,0 0 0,-1 0 0,1 0 0,-1 0 0,0-1 0,0 0 0,0 0 0,0 0 0,-1 0 0,0-1 0,0 1 0,-1-1 0,1 0 0,-1 1 0,-1-1 0,3-9 0,-1-5 0,0 0 0,-1-1 0,-1-35 0,-5 92 0,4 33 0,3-50 15,1 0 0,1 0 0,0 0 0,2-1 0,0 1 0,1-2 0,17 27 0,-8-16-386,2-1-1,2-1 1,39 40 0,-20-28-6455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8 0,0 10 0,0 6 0,0 2 0,0 1 0,0 6 0,0 0 0,9-10 0,3-3 0,9-8 0,10-10 0,9-8 0,-3-7-8191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24575,'0'9'0,"0"18"0,0 12 0,0 14 0,0 11 0,5 0 0,1-2 0,0-2 0,-2-3 0,0-1 0,2-10 0,2-13-8191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24575,'0'13'0,"-1"0"0,-1-1 0,0 1 0,-1-1 0,0 0 0,-1 0 0,0 0 0,-1 0 0,0 0 0,-1-1 0,0 0 0,-13 16 0,-2 6 0,-1 0 0,-2-1 0,-1-2 0,-2-1 0,-1 0 0,-1-3 0,-44 33 0,70-57 0,-1 0 0,0 1 0,0-1 0,0-1 0,0 1 0,0-1 0,0 1 0,0-1 0,0 0 0,-1 0 0,1-1 0,-8 1 0,10-2 0,1 1 0,-1 0 0,1-1 0,-1 1 0,1-1 0,-1 0 0,1 1 0,-1-1 0,1 0 0,0 0 0,0 0 0,-1 0 0,1 0 0,0 0 0,0 0 0,0 0 0,0-1 0,0 1 0,0 0 0,0-1 0,1 1 0,-1 0 0,0-1 0,1 1 0,-1-1 0,1 1 0,0-1 0,-1 0 0,1 1 0,0-1 0,0 1 0,0-1 0,0 1 0,0-1 0,0 0 0,1-1 0,-1-3 0,1 0 0,-1 0 0,1 0 0,0 1 0,1-1 0,-1 0 0,1 0 0,0 1 0,1-1 0,-1 1 0,1 0 0,0 0 0,0 0 0,1 0 0,0 0 0,-1 1 0,7-6 0,-6 7 0,0 0 0,0 0 0,1 1 0,-1-1 0,1 1 0,0 0 0,0 0 0,-1 1 0,1-1 0,0 1 0,1 0 0,-1 0 0,0 1 0,0 0 0,0 0 0,0 0 0,0 0 0,1 1 0,-1 0 0,5 1 0,13 4-114,-2 1 1,1 2-1,-1 0 0,0 0 0,-1 2 1,0 1-1,-1 1 0,0 0 0,-1 1 1,0 1-1,29 34 0,-22-15-6712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24575,'-12'23'0,"1"1"0,1 0 0,2 1 0,0 0 0,-5 30 0,11-48 0,1 0 0,1 0 0,-1 1 0,1-1 0,0 0 0,1 0 0,-1 1 0,2-1 0,-1 0 0,1 0 0,0 0 0,0 0 0,1 0 0,0 0 0,0-1 0,1 0 0,0 1 0,0-1 0,0 0 0,1-1 0,-1 1 0,1-1 0,7 5 0,-5-5 0,0 0 0,1 0 0,-1-1 0,1-1 0,0 1 0,0-1 0,0-1 0,0 1 0,1-1 0,-1-1 0,1 1 0,-1-2 0,1 1 0,-1-1 0,1 0 0,-1-1 0,1 0 0,-1 0 0,1-1 0,8-3 0,-6 2 0,-1-1 0,0 0 0,1 0 0,-1-1 0,-1-1 0,1 0 0,-1 0 0,0-1 0,-1 0 0,1 0 0,-1-1 0,-1 0 0,0 0 0,0-1 0,6-10 0,-7 9 0,-1 0 0,0 0 0,-1-1 0,0 0 0,0 0 0,-2 0 0,1 0 0,1-18 0,-4 24 0,1 1 0,-1 0 0,-1 0 0,1 0 0,0 0 0,-1 0 0,0-1 0,0 1 0,0 0 0,0 0 0,-1 1 0,0-1 0,0 0 0,0 0 0,0 1 0,0-1 0,-1 1 0,1 0 0,-1 0 0,0 0 0,0 0 0,0 0 0,0 1 0,-1-1 0,-6-3 0,0 2 0,-1 0 0,0 0 0,0 1 0,0 0 0,0 1 0,-1 0 0,1 1 0,-1 0 0,1 1 0,-1 0 0,1 1 0,0 1 0,-1-1 0,1 2 0,0-1 0,0 2 0,0-1 0,0 2 0,-13 6 0,16-7 0,1 0 0,0 0 0,0 1 0,1-1 0,-1 1 0,1 1 0,0-1 0,0 1 0,1 1 0,-1-1 0,2 1 0,-1-1 0,1 1 0,0 1 0,0-1 0,1 0 0,0 1 0,0 0 0,0 0 0,1 0 0,1 0 0,-1 0 0,2 0 0,-1 0 0,1 0 0,0 1 0,2 10 0,-1-13 5,0 0 0,0 0 0,1 0-1,0 0 1,1-1 0,-1 1 0,1-1 0,0 0-1,0 1 1,1-2 0,-1 1 0,1 0 0,0-1-1,0 1 1,1-1 0,-1 0 0,1-1-1,0 1 1,0-1 0,1 0 0,-1 0 0,0 0-1,1-1 1,7 2 0,8 2-253,0-1 1,0-1-1,1-1 1,-1-1-1,32-1 1,1-1-6579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24575,'0'-9'0,"0"-13"0,0 3 0,0 13 0,0 13 0,0 13 0,0 14 0,0 5 0,0 5 0,9-5 0,4 0 0,-2 3 0,8-6 0,0 0 0,1-1 0,-2-7-8191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24575,'7'-1'0,"0"0"0,0 0 0,-1 0 0,1-1 0,11-4 0,12-3 0,40-4 0,0 4 0,75 1 0,-44 2 0,-70 2 0,-22-1 0,-16 0 0,-18 2 0,21 4 0,0 0 0,-1 0 0,1 1 0,0 0 0,0 0 0,0 0 0,0 0 0,0 1 0,1-1 0,-1 1 0,1 0 0,-1 0 0,1 0 0,0 1 0,0-1 0,1 1 0,-1 0 0,1 0 0,0 0 0,0 0 0,0 0 0,0 0 0,-2 8 0,-1 5 0,0 1 0,1 0 0,1 0 0,-2 29 0,4-32-105,1 0 0,1 1 0,0-1 0,0 0 0,2 0 0,0-1 0,1 1 0,0-1 0,1 1 0,1-1 0,0-1 0,15 25 0,7 2-6721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 24575,'-2'1'0,"-1"0"0,1 0 0,-1 0 0,1 0 0,-1 1 0,1 0 0,0-1 0,0 1 0,0 0 0,0 0 0,0 0 0,0 0 0,1 0 0,-1 0 0,1 1 0,-1-1 0,0 4 0,-3 1 0,-3 5 0,1 0 0,1 0 0,0 0 0,1 1 0,0 0 0,1 0 0,0 1 0,1-1 0,1 1 0,0-1 0,1 1 0,0 0 0,3 27 0,-1-33 0,0-1 0,0 0 0,1 1 0,0-1 0,0 0 0,1 0 0,0 0 0,0-1 0,0 1 0,1-1 0,0 0 0,0 0 0,1 0 0,0 0 0,0-1 0,0 1 0,0-1 0,1-1 0,0 1 0,0-1 0,0 0 0,1 0 0,-1-1 0,1 0 0,0 0 0,0-1 0,11 3 0,-7-2 0,1-1 0,0 0 0,-1-1 0,1 0 0,0-1 0,0 0 0,-1-1 0,1 0 0,0-1 0,13-4 0,-18 4 0,-1-1 0,0 1 0,1-1 0,-1-1 0,-1 1 0,1-1 0,0 0 0,-1 0 0,0-1 0,0 1 0,0-1 0,-1 0 0,1-1 0,-1 1 0,0-1 0,-1 0 0,1 0 0,-1 0 0,2-7 0,0 0 0,-1-1 0,-1 1 0,0-1 0,0 0 0,-2 0 0,0 0 0,0 0 0,-1 1 0,-1-1 0,-5-26 0,5 33 0,-1 0 0,1 0 0,-2 0 0,1 1 0,-1-1 0,0 1 0,0 0 0,0 0 0,-1 0 0,0 0 0,-1 0 0,1 1 0,-1 0 0,0 0 0,0 0 0,0 1 0,-1-1 0,0 1 0,0 1 0,0-1 0,0 1 0,0 0 0,-10-3 0,1 2 0,0 0 0,-1 2 0,1-1 0,-1 2 0,0 0 0,1 1 0,-29 4 0,38-4 0,-1 1 0,1 1 0,-1-1 0,1 1 0,0 0 0,0 0 0,0 1 0,0 0 0,0 0 0,0 1 0,1-1 0,0 1 0,0 0 0,0 1 0,0-1 0,0 1 0,1 0 0,0 0 0,0 0 0,-6 12 0,5-7 0,2 0 0,-1 1 0,1-1 0,1 1 0,0-1 0,0 1 0,1 0 0,1 0 0,0 0 0,0 0 0,1 0 0,0-1 0,1 1 0,0 0 0,1-1 0,6 16 0,-6-17 0,1 0 0,0-1 0,1 1 0,0-1 0,1 0 0,0 0 0,0-1 0,0 0 0,1 0 0,0 0 0,0-1 0,1 0 0,0 0 0,0-1 0,0 0 0,1-1 0,-1 1 0,19 5 0,-8-6-227,0 0-1,0-1 1,0-1-1,1-1 1,22-2-1,-5 0-6598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24575,'0'-9'0,"0"-17"0,0-13 0,0-10 0,0-5 0,0 11 0,0 23 0,0 18 0,0 19 0,0 16 0,9 7 0,4 10 0,7-3 0,2 0 0,1-9 0,15-1 0,11-7 0,-4-9-8191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24575,'-5'0'0,"0"1"0,1 0 0,-1 0 0,0 1 0,1-1 0,-1 1 0,1 0 0,0 0 0,0 0 0,0 0 0,0 1 0,0 0 0,0 0 0,0 0 0,-4 5 0,0 1 0,-1 1 0,1 0 0,1 0 0,-11 18 0,11-12 0,0 0 0,0 1 0,2 0 0,0 0 0,1 0 0,1 1 0,0-1 0,1 1 0,1 0 0,1-1 0,1 1 0,0 0 0,7 32 0,-5-41 0,0-1 0,1 1 0,0-1 0,1 0 0,0-1 0,0 1 0,1-1 0,0 0 0,0 0 0,0 0 0,1-1 0,0 0 0,0-1 0,1 1 0,-1-1 0,1-1 0,12 6 0,-2-2 0,0-1 0,0-1 0,1-1 0,0 0 0,1-1 0,-1-1 0,22 0 0,-33-3 0,1 0 0,-1-1 0,0 0 0,1 0 0,-1-1 0,0 0 0,0 0 0,0-1 0,0 0 0,0 0 0,-1-1 0,1 0 0,9-7 0,-14 8 0,0 1 0,0-1 0,0 0 0,0 0 0,-1 0 0,1 0 0,-1 0 0,0 0 0,0-1 0,0 1 0,0-1 0,0 0 0,-1 1 0,0-1 0,0 0 0,0 0 0,0 0 0,-1 0 0,1 0 0,-1 1 0,0-1 0,0 0 0,0 0 0,-1 0 0,1 0 0,-1 0 0,0 0 0,0 0 0,-1 0 0,-2-6 0,0 4 6,0 0 0,0-1 0,0 1 0,-1 1 0,0-1 0,0 1 0,0 0 0,-1 0 0,1 0 0,-1 1 0,0 0 0,-1 0 0,1 0 0,-1 1 0,0 0 0,1 0 0,-1 1 0,0 0 0,-10-2 0,9 2-89,0 1 1,0-1-1,0 2 1,0-1-1,0 1 1,0 0-1,-1 1 1,1 0-1,0 0 1,0 1-1,0 0 1,0 0-1,1 1 1,-1 0-1,1 0 1,-1 1-1,-6 4 1,-20 22-6744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24575,'0'5'0,"0"10"0,0 8 0,0 13 0,0 15 0,0 7 0,0 4 0,0-5 0,0 2 0,0 1 0,0-11-8191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24575,'-2'13'0,"-1"1"0,-1-1 0,0 0 0,-1 0 0,0-1 0,-13 23 0,-59 92 0,66-109 0,-35 44 0,42-58 0,0 1 0,-1-1 0,1 1 0,-1-1 0,0-1 0,0 1 0,-1-1 0,1 0 0,-9 4 0,13-7 0,0 1 0,1-1 0,-1 0 0,0 0 0,0 1 0,0-1 0,1 0 0,-1 0 0,0 0 0,0 0 0,0 0 0,0 0 0,0 0 0,1 0 0,-1 0 0,0-1 0,0 1 0,0 0 0,0-1 0,1 1 0,-2-1 0,2 1 0,-1-1 0,1 1 0,0-1 0,-1 1 0,1-1 0,0 1 0,0-1 0,0 1 0,-1-1 0,1 1 0,0-1 0,0 1 0,0-1 0,0 1 0,0-1 0,0 1 0,0-1 0,0 1 0,0-1 0,0 1 0,1-1 0,-1 1 0,0-1 0,0 1 0,0-1 0,1 1 0,-1-1 0,0 1 0,0-1 0,1 1 0,-1 0 0,1-1 0,1-2 0,-1 1 0,1 0 0,0 0 0,0 0 0,0 0 0,0 0 0,0 1 0,0-1 0,0 0 0,1 1 0,-1 0 0,1-1 0,-1 1 0,1 0 0,0 1 0,-1-1 0,5-1 0,-2 2 0,0 0 0,0 0 0,0 0 0,0 0 0,0 1 0,0 0 0,0 0 0,0 0 0,5 3 0,3 1 0,0 1 0,0 1 0,-1 0 0,0 1 0,-1 0 0,13 11 0,109 118 121,-50-49-1607,-60-66-5340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 24575,'-4'5'0,"-1"1"0,1 0 0,0 0 0,0 0 0,1 0 0,0 1 0,0-1 0,0 1 0,1 0 0,0-1 0,-1 9 0,-2 12 0,-1 42 0,6-54 0,-2 8 0,0 0 0,1 0 0,1 0 0,3 27 0,-3-46 0,1 1 0,0-1 0,0 0 0,0 1 0,0-1 0,0 0 0,1 1 0,0-1 0,0 0 0,0 0 0,0 0 0,1-1 0,-1 1 0,1 0 0,0-1 0,0 0 0,1 0 0,-1 0 0,0 0 0,1 0 0,0-1 0,6 4 0,-5-5 0,-1 0 0,0 0 0,1-1 0,-1 0 0,1 0 0,-1 0 0,0 0 0,1-1 0,-1 1 0,1-1 0,-1 0 0,0-1 0,0 1 0,0-1 0,0 1 0,0-1 0,0-1 0,0 1 0,0 0 0,5-6 0,-2 3 0,0-1 0,0 0 0,0-1 0,-1 0 0,0 0 0,0 0 0,-1-1 0,0 0 0,6-10 0,-5 1 0,-1 0 0,0-1 0,-1 0 0,0 1 0,-2-1 0,0 0 0,-1-1 0,-1 1 0,-1 0 0,0 0 0,-8-32 0,9 46 0,-1 1 0,0-1 0,0 1 0,0-1 0,0 1 0,-1-1 0,1 1 0,-1-1 0,0 1 0,0 0 0,0 0 0,-1 0 0,1 0 0,-1 1 0,1-1 0,-1 1 0,0-1 0,0 1 0,0 0 0,0 0 0,-1 0 0,1 0 0,0 1 0,-1 0 0,1-1 0,-1 1 0,0 0 0,1 1 0,-1-1 0,0 1 0,1-1 0,-1 1 0,-6 1 0,4 0 0,0 0 0,0 0 0,0 1 0,0 0 0,0 0 0,0 1 0,0 0 0,1 0 0,-1 0 0,1 0 0,0 1 0,0 0 0,0 0 0,1 1 0,-1-1 0,1 1 0,0 0 0,0 0 0,-3 7 0,-6 14 0,-17 51 0,11-26 0,15-43 0,1 1 0,0 0 0,0 0 0,1 0 0,0 0 0,1 0 0,0 1 0,0 11 0,1-18 0,1 0 0,-1-1 0,1 1 0,0 0 0,0-1 0,0 1 0,0-1 0,0 1 0,0-1 0,0 0 0,1 1 0,0-1 0,-1 0 0,1 0 0,0 0 0,0 0 0,0 0 0,0-1 0,0 1 0,0-1 0,1 1 0,-1-1 0,1 0 0,-1 0 0,1 0 0,-1 0 0,1 0 0,-1 0 0,1-1 0,0 1 0,-1-1 0,6 0 0,1 1 0,0-1 0,-1 0 0,1 0 0,0-1 0,-1-1 0,1 1 0,-1-1 0,1 0 0,-1-1 0,0 0 0,0-1 0,0 1 0,-1-2 0,1 1 0,-1-1 0,0 0 0,0 0 0,-1-1 0,1 0 0,-1 0 0,0 0 0,7-12 0,1-3 0,0 0 0,-1-2 0,-1 0 0,-1 0 0,-2-1 0,11-35 0,-14 38 0,-2 10 0,0 0 0,-1 0 0,0-1 0,-1 1 0,0-1 0,-1 1 0,0-13 0,-10 61 0,-4 202 0,13-228 0,0 0 0,1 0 0,0 0 0,4 12 0,-4-19 0,0-1 0,0 1 0,1-1 0,-1 0 0,1 0 0,0 0 0,0 0 0,0 0 0,0 0 0,1 0 0,-1 0 0,1-1 0,0 1 0,-1-1 0,1 0 0,4 3 0,33 9-1365,3-7-5461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24575,'-13'1'0,"0"0"0,1 1 0,-1 0 0,0 1 0,1 0 0,0 1 0,0 0 0,0 1 0,0 1 0,1 0 0,-13 9 0,10-6 0,0 2 0,0 0 0,1 1 0,1 0 0,0 1 0,1 0 0,0 1 0,-10 17 0,14-20 0,1 1 0,0 0 0,1 0 0,0 0 0,1 1 0,0 0 0,1 0 0,1 0 0,0 0 0,-1 24 0,4-28 0,0 1 0,0-1 0,0 1 0,1-1 0,1 0 0,0 0 0,0 0 0,0 0 0,1 0 0,1-1 0,0 1 0,0-1 0,0 0 0,1-1 0,13 14 0,-9-12 9,0-1 1,1 0-1,0 0 0,1-1 0,0-1 1,0 0-1,0 0 0,1-1 0,-1-1 0,1 0 1,0-1-1,20 3 0,11-1-504,0-2 0,63-4 0,-57-1-6331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24575,'0'-9'0,"9"-4"0,17 1 0,18 3 0,11-2 0,9 0 0,3 3 0,-9 3-8191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24575,'0'9'0,"0"13"0,0 6 0,0 9 0,4 6 0,2 1 0,9-7 0,11-10 0,11-9 0,7-9 0,2-4 0,2-18 0,-8-16 0,-10-7 0,-10-7 0,-9-5 0,-6 0 0,-3 9-8191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24575,'-3'1'0,"0"-1"0,0 1 0,0 0 0,0 0 0,0 0 0,0 0 0,0 1 0,0-1 0,0 1 0,1-1 0,-1 1 0,1 0 0,-1 0 0,1 0 0,0 1 0,0-1 0,0 1 0,0-1 0,0 1 0,1-1 0,-1 1 0,1 0 0,-1 0 0,1 0 0,0 0 0,-1 5 0,-2 4 0,1 1 0,0-1 0,1 1 0,0 0 0,1 15 0,1-21 0,1-1 0,0 0 0,0 0 0,0 1 0,1-1 0,0 0 0,0 0 0,1 0 0,-1-1 0,1 1 0,1-1 0,-1 1 0,1-1 0,0 0 0,0 0 0,0-1 0,1 1 0,-1-1 0,1 0 0,0 0 0,1-1 0,-1 1 0,0-1 0,10 4 0,5 2 0,1-1 0,0-1 0,0-1 0,0-1 0,39 5 0,-31-6 0,0-2 0,-1 0 0,1-2 0,29-4 0,-49 3 0,-1-1 0,0 0 0,0 0 0,0-1 0,0 0 0,0 0 0,14-9 0,-17 9 0,-1-1 0,0 1 0,0-1 0,0 0 0,0 0 0,-1 0 0,1 0 0,-1 0 0,0-1 0,-1 0 0,1 1 0,-1-1 0,3-9 0,-3 8 0,0 0 0,-1 1 0,1-1 0,-2 0 0,1 0 0,-1 0 0,1 0 0,-2 0 0,1 0 0,-1 0 0,0 1 0,0-1 0,0 0 0,-1 0 0,0 1 0,0-1 0,0 1 0,-1-1 0,0 1 0,0 0 0,0 0 0,-1 0 0,1 1 0,-1-1 0,0 1 0,-9-7 0,3 3 0,-1 1 0,1 0 0,-1 1 0,0 0 0,-1 1 0,0 1 0,1-1 0,-1 2 0,-1 0 0,1 0 0,-25-2 0,24 4 0,-1 1 0,1 0 0,-1 1 0,1 0 0,0 1 0,0 1 0,-1 0 0,2 0 0,-20 9 0,24-8 0,1-1 0,0 2 0,0-1 0,1 1 0,-1 0 0,1 0 0,0 1 0,0 0 0,1 0 0,0 0 0,0 1 0,0 0 0,1 0 0,0 0 0,0 0 0,-4 13 0,7-16-49,-1 1 1,1-1-1,0 1 0,1-1 0,-1 1 1,1 0-1,0-1 0,0 1 0,0 0 1,0-1-1,1 1 0,0 0 0,0-1 1,0 0-1,1 1 0,0-1 0,-1 1 1,1-1-1,1 0 0,-1 0 0,1 0 1,-1-1-1,1 1 0,0 0 0,1-1 0,-1 0 1,6 5-1,30 20-6777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12 0,5 10 0,1 6 0,9 4 0,12 3 0,9 0 0,0-9-8191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24575,'-4'0'0,"-2"14"0,0 13 0,1 17 0,11 14 0,4 11 0,5-2 0,0-11-8191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24575,'-18'0'0,"0"2"0,1-1 0,-1 2 0,0 0 0,1 1 0,-1 1 0,1 1 0,1 0 0,-1 1 0,1 1 0,0 1 0,1 0 0,-16 12 0,19-12 0,1 1 0,1 0 0,-1 1 0,2 0 0,0 0 0,0 1 0,1 0 0,0 1 0,1 0 0,0 0 0,1 1 0,1-1 0,0 1 0,1 0 0,1 1 0,-3 18 0,5-26 0,0 0 0,0-1 0,1 1 0,0 0 0,0-1 0,1 1 0,-1 0 0,1-1 0,1 1 0,-1-1 0,1 1 0,1-1 0,-1 0 0,1 1 0,0-1 0,0-1 0,1 1 0,0 0 0,0-1 0,0 0 0,0 0 0,1 0 0,0 0 0,0-1 0,0 0 0,1 0 0,-1 0 0,1-1 0,0 0 0,7 3 0,7 1 0,0 0 0,1-1 0,0-2 0,0 0 0,0-1 0,1-1 0,-1-1 0,25-2 0,-42 1 0,0 0 0,-1 0 0,1 0 0,0-1 0,-1 1 0,1-1 0,-1 0 0,1 0 0,-1 0 0,1 0 0,-1-1 0,0 1 0,1-1 0,-1 0 0,0 0 0,0 0 0,0 0 0,-1-1 0,1 1 0,0-1 0,-1 0 0,0 0 0,0 0 0,0 0 0,0 0 0,0 0 0,0 0 0,-1-1 0,1 1 0,-1 0 0,0-1 0,0 0 0,-1 1 0,1-1 0,-1 1 0,1-1 0,-1 0 0,0 1 0,-1-1 0,1 0 0,-1 1 0,1-1 0,-1 1 0,-3-8 0,2 4 8,-1 0-1,0 0 1,0 0-1,-1 1 1,1-1-1,-2 1 1,1 0-1,-1 0 1,0 0-1,0 1 1,0-1-1,-1 1 1,0 1-1,0-1 1,-8-4-1,6 4-121,0 1 0,0 0-1,0 1 1,0 0 0,-1 0 0,1 1-1,-1 0 1,1 0 0,-1 1 0,0 0-1,0 0 1,-15 2 0,-14 6-6712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24575,'-3'0'0,"-1"0"0,1 1 0,0 0 0,-1 0 0,1 0 0,0 0 0,0 0 0,-1 1 0,1-1 0,0 1 0,0 0 0,1 0 0,-1 0 0,-4 4 0,-31 38 0,36-42 0,-6 10 0,0-1 0,0 1 0,1 1 0,1-1 0,0 1 0,1 1 0,0-1 0,1 1 0,1-1 0,0 1 0,-2 26 0,5-33 0,0 0 0,0 0 0,1 0 0,0 0 0,0 0 0,1-1 0,0 1 0,0 0 0,0-1 0,1 1 0,0-1 0,0 0 0,1 0 0,-1 0 0,1 0 0,1-1 0,-1 1 0,1-1 0,0 0 0,0-1 0,1 1 0,-1-1 0,1 0 0,0 0 0,10 4 0,-2-2 0,1 0 0,0-1 0,0 0 0,1-1 0,-1-1 0,28 2 0,-33-4 0,0-1 0,1 0 0,-1-1 0,1 1 0,-1-2 0,0 0 0,1 0 0,-1-1 0,0 0 0,0-1 0,10-5 0,-17 7 0,1-1 0,-1 1 0,1-1 0,-1-1 0,0 1 0,0 0 0,0-1 0,0 1 0,-1-1 0,1 0 0,-1 0 0,0 0 0,0 0 0,-1 0 0,1 0 0,-1 0 0,0-1 0,0 1 0,0 0 0,-1-1 0,1-4 0,-1-6 0,-1 0 0,0 0 0,0 0 0,-8-28 0,6 34 0,0 1 0,-1-1 0,0 1 0,0-1 0,0 1 0,-1 0 0,-1 1 0,1-1 0,-1 1 0,-1 0 0,1 1 0,-1-1 0,0 1 0,-1 1 0,1-1 0,-1 1 0,0 1 0,0-1 0,-1 1 0,1 1 0,-1 0 0,0 0 0,0 0 0,0 1 0,0 1 0,0 0 0,-1 0 0,1 0 0,0 1 0,-1 1 0,1 0 0,0 0 0,0 0 0,-12 4 0,16-3-97,0 0-1,0 0 1,0 0-1,1 0 1,-1 1-1,0-1 1,1 1-1,0 1 1,0-1-1,0 0 1,0 1-1,0 0 0,-4 6 1,-15 26-6729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24575,'-2'3'0,"0"1"0,0-1 0,0 1 0,1-1 0,-1 1 0,1 0 0,0-1 0,0 1 0,1 0 0,-1 0 0,1-1 0,0 7 0,-1 2 0,-1-1 0,-2 16 0,2 0 0,0 0 0,5 53 0,-2-73 0,0-1 0,0 1 0,0 0 0,1-1 0,0 0 0,1 1 0,-1-1 0,1 0 0,0 0 0,1-1 0,0 1 0,-1 0 0,2-1 0,-1 0 0,1 0 0,-1-1 0,1 1 0,1-1 0,-1 0 0,0 0 0,11 5 0,-4-4 0,-1-1 0,1 0 0,0 0 0,1-1 0,-1-1 0,0 0 0,1-1 0,0 0 0,16-2 0,-23 1 0,0 0 0,0-1 0,0 0 0,0 0 0,0 0 0,0-1 0,0 0 0,0 0 0,-1-1 0,1 0 0,-1 1 0,0-2 0,0 1 0,0-1 0,0 1 0,-1-2 0,1 1 0,-1 0 0,0-1 0,6-9 0,-4 3-105,-1 0 0,0-1 0,-1 0 0,-1 0 0,1 0 0,-2-1 0,0 1 0,0-1 0,-2 1 0,1-1 0,-1 0 0,-3-15 0,-6-19-6721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24575,'0'24'0,"-1"-2"0,2 0 0,3 26 0,-3-40 0,1-1 0,0 1 0,0 0 0,1-1 0,0 1 0,0-1 0,1 0 0,-1 0 0,2 0 0,5 7 0,-2-5 0,0 0 0,1-1 0,0 0 0,0-1 0,1 0 0,0 0 0,0-1 0,0-1 0,1 1 0,0-2 0,0 0 0,0 0 0,1-1 0,-1 0 0,1-1 0,14 2 0,-17-4 0,0 1 0,0-1 0,0-1 0,-1 0 0,1 0 0,0-1 0,-1 0 0,1 0 0,-1-1 0,0 0 0,1 0 0,-2-1 0,1 0 0,0 0 0,-1-1 0,0 0 0,0-1 0,0 1 0,-1-1 0,1-1 0,-1 1 0,6-10 0,-5 4 0,0 0 0,-1-1 0,0 0 0,-1 0 0,0-1 0,-1 1 0,-1-1 0,0 0 0,-1 0 0,0-16 0,-3 50 0,1 1 0,0-1 0,1 1 0,5 21 0,-3-32 0,-1 0 0,2 0 0,-1 0 0,1-1 0,1 1 0,0-1 0,0 0 0,1-1 0,0 1 0,10 10 0,-4-7-341,2 0 0,0 0-1,20 12 1,3 1-6485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53 24575,'-3'-1'0,"0"0"0,0 1 0,0-1 0,0 0 0,1-1 0,-1 1 0,0 0 0,0-1 0,1 1 0,-1-1 0,-2-2 0,-24-13 0,14 13 0,-1 0 0,0 0 0,0 2 0,0 0 0,0 1 0,0 0 0,0 1 0,-1 1 0,1 1 0,0 0 0,-21 6 0,29-6 0,0 0 0,-1 1 0,1 1 0,0-1 0,1 1 0,-1 0 0,0 1 0,1 0 0,0 0 0,0 0 0,1 1 0,0 0 0,0 1 0,0-1 0,0 1 0,1 0 0,1 0 0,-1 1 0,1-1 0,0 1 0,1 0 0,-5 13 0,3 5 0,0 1 0,2 0 0,1 0 0,1 0 0,2 1 0,4 36 0,-4-57 0,1 0 0,-1 0 0,1-1 0,1 1 0,-1-1 0,1 1 0,0-1 0,1 0 0,-1 0 0,1 0 0,0-1 0,1 0 0,-1 1 0,1-1 0,0-1 0,0 1 0,1-1 0,0 0 0,-1 0 0,1 0 0,0-1 0,1 0 0,-1 0 0,1-1 0,-1 0 0,1 0 0,8 1 0,2 1 0,1-1 0,0-2 0,1 1 0,-1-2 0,0-1 0,0 0 0,0-1 0,0-1 0,25-7 0,-39 9 0,0-1 0,0 1 0,0-1 0,0 0 0,-1 0 0,1-1 0,-1 1 0,1-1 0,-1 0 0,0 0 0,0 0 0,0 0 0,0 0 0,0 0 0,-1-1 0,0 0 0,1 1 0,-1-1 0,-1 0 0,1 0 0,-1 0 0,1 0 0,-1 0 0,0-1 0,0 1 0,-1 0 0,0-1 0,1 1 0,-1 0 0,-1 0 0,1-1 0,-1 1 0,1 0 0,-1 0 0,0-1 0,-1 1 0,1 0 0,-1 0 0,0 0 0,0 1 0,0-1 0,0 0 0,-1 1 0,1-1 0,-1 1 0,0 0 0,0 0 0,0 0 0,-1 0 0,-5-3 0,-3-1-136,0 1-1,-1 1 1,0 0-1,0 1 1,0 0-1,-1 1 1,1 1-1,-1 0 0,-14 0 1,-18-1-6690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24575,'-2'0'0,"1"0"0,-1 0 0,0 0 0,1 1 0,-1-1 0,1 1 0,-1-1 0,0 1 0,1-1 0,-1 1 0,1 0 0,-1 0 0,1 0 0,0 0 0,-1 0 0,1 0 0,0 0 0,0 0 0,-1 1 0,1-1 0,0 0 0,0 1 0,0-1 0,1 1 0,-1-1 0,0 1 0,0 2 0,-2 4 0,1 0 0,0 1 0,0-1 0,0 11 0,2-13 0,-8 130 0,9 138 0,-1-270 0,29 475 0,-29-467-105,1-1 0,0 0 0,1 0 0,0 1 0,1-1 0,0 0 0,1-1 0,0 1 0,1-1 0,0 1 0,0-2 0,13 18 0,8 0-6721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43 24575,'0'-2'0,"0"0"0,0 0 0,0 0 0,-1 1 0,1-1 0,-1 0 0,1 1 0,-1-1 0,1 0 0,-1 1 0,0-1 0,0 1 0,0-1 0,0 1 0,0-1 0,0 1 0,-1 0 0,1-1 0,0 1 0,-1 0 0,1 0 0,-1 0 0,1 0 0,-1 0 0,1 0 0,-1 1 0,0-1 0,1 0 0,-1 1 0,0-1 0,1 1 0,-1 0 0,-3-1 0,0 1 0,0 0 0,0-1 0,0 2 0,0-1 0,0 0 0,1 1 0,-1 0 0,0 0 0,0 1 0,1-1 0,-7 4 0,7-2 0,-1 0 0,0 0 0,1 0 0,0 1 0,0 0 0,0 0 0,1 0 0,-1 0 0,1 1 0,0-1 0,0 1 0,0 0 0,1 0 0,0 0 0,0 0 0,0 0 0,0 0 0,1 1 0,0-1 0,-1 9 0,2-10 0,0 0 0,0 0 0,0 1 0,0-1 0,1 0 0,-1 0 0,1 1 0,0-1 0,1 0 0,-1 0 0,1 0 0,-1 0 0,1 0 0,1-1 0,-1 1 0,0-1 0,1 1 0,0-1 0,-1 0 0,2 0 0,-1 0 0,0 0 0,0 0 0,1-1 0,-1 1 0,8 2 0,50 12 0,-33-11 0,-23-3 0,-8-1 0,-3 0 0,0 0 0,-1 0 0,1 1 0,0 0 0,1 0 0,-1 1 0,0 0 0,1 0 0,0 0 0,0 0 0,0 1 0,1 0 0,-1 0 0,1 0 0,0 1 0,1-1 0,-1 1 0,1 0 0,1 0 0,-1 0 0,-2 7 0,2-4 0,0 0 0,1 0 0,0 0 0,0 0 0,1 0 0,0 0 0,1 0 0,0 1 0,0-1 0,1 0 0,0 0 0,1 0 0,0 0 0,6 16 0,-3-16 0,0 0 0,1 0 0,0-1 0,0 0 0,1 0 0,0 0 0,0-1 0,1 0 0,0-1 0,0 1 0,1-2 0,0 1 0,0-1 0,0 0 0,1-1 0,10 3 0,0 0 0,0-1 0,1-1 0,-1 0 0,1-2 0,0 0 0,40-2 0,-16-5-1365,-7-4-5461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24575,'454'0'0,"-438"0"0,-11 1 0,0-1 0,0 1 0,0-2 0,0 1 0,0 0 0,0-1 0,0 0 0,-1 0 0,1 0 0,0-1 0,7-3 0,-12 5 0,1 0 0,-1 0 0,0 0 0,0-1 0,1 1 0,-1 0 0,0 0 0,0-1 0,0 1 0,1 0 0,-1 0 0,0-1 0,0 1 0,0 0 0,0-1 0,0 1 0,0 0 0,1-1 0,-1 1 0,0 0 0,0-1 0,0 1 0,0 0 0,0-1 0,0 1 0,0 0 0,0-1 0,0 1 0,-1 0 0,1-1 0,0 1 0,0 0 0,0-1 0,0 1 0,0 0 0,-1-1 0,1 1 0,0 0 0,0 0 0,0-1 0,-1 1 0,1 0 0,0 0 0,0 0 0,-1-1 0,1 1 0,0 0 0,-1 0 0,1 0 0,0 0 0,-1-1 0,-17-7 0,15 7 0,-1 0 0,1 1 0,-1-1 0,0 1 0,1 0 0,-1 0 0,0 0 0,1 0 0,-1 0 0,1 1 0,-1 0 0,0 0 0,1 0 0,0 0 0,-1 0 0,1 1 0,0-1 0,-1 1 0,1 0 0,0 0 0,0 0 0,0 1 0,1-1 0,-1 0 0,1 1 0,-1 0 0,1 0 0,0 0 0,0 0 0,0 0 0,-2 5 0,-3 5 0,1 1 0,1-1 0,0 1 0,1 0 0,0 0 0,-3 27 0,4-16 20,1 1 0,1-1 0,1 1 0,1 0 0,6 30 0,-5-44-119,1-1 0,0 0 0,1 0 0,0-1 0,0 1 0,1-1 0,1 1 0,0-2 0,0 1 0,1-1 0,0 0 0,1 0 0,0-1 0,8 8 0,11 4-6727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6:5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24575,'-3'0'0,"0"1"0,0 0 0,0 0 0,0 0 0,0 0 0,0 0 0,1 1 0,-1 0 0,1-1 0,-1 1 0,1 0 0,-1 0 0,1 0 0,0 0 0,0 0 0,0 1 0,0-1 0,1 1 0,-1-1 0,-2 6 0,-4 7 0,1 0 0,-7 21 0,11-30 0,1 1 0,0-1 0,0 1 0,1 0 0,0-1 0,0 1 0,0 0 0,1 0 0,0-1 0,1 1 0,-1 0 0,1 0 0,0-1 0,1 1 0,0 0 0,0-1 0,0 0 0,1 1 0,0-1 0,0 0 0,1 0 0,-1-1 0,1 1 0,0-1 0,1 0 0,0 0 0,-1 0 0,1 0 0,1-1 0,-1 0 0,8 5 0,4 1 0,0 0 0,0-1 0,1-1 0,0 0 0,0-1 0,1-2 0,0 0 0,0 0 0,0-2 0,1 0 0,-1-2 0,1 0 0,30-2 0,-44 0 0,-1-1 0,1 1 0,0-1 0,-1 0 0,1 0 0,-1-1 0,0 1 0,1-1 0,-1 0 0,-1-1 0,1 1 0,0-1 0,-1 0 0,0 0 0,0-1 0,0 1 0,0-1 0,-1 0 0,0 0 0,0 0 0,0 0 0,0 0 0,-1-1 0,0 1 0,0-1 0,-1 0 0,1 1 0,-1-1 0,-1 0 0,1-9 0,0 6 0,-1 0 0,0 0 0,-1 0 0,0 0 0,0 1 0,-1-1 0,0 0 0,0 1 0,-1-1 0,0 1 0,-1 0 0,0 0 0,0 0 0,-1 1 0,0-1 0,0 1 0,0 0 0,-1 1 0,-12-12 0,7 11 11,0 1 0,0-1 0,-1 2 0,1 0 0,-1 0 0,0 1-1,0 0 1,-1 1 0,1 1 0,-25-2 0,26 3-125,-1 1 0,1 0-1,-1 1 1,1 0 0,0 0 0,-1 1-1,1 1 1,0 0 0,0 1 0,0 0-1,1 0 1,-11 7 0,-13 14-6712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24575,'3'1'0,"0"0"0,1-1 0,-1 1 0,0 1 0,-1-1 0,1 0 0,0 1 0,0 0 0,-1-1 0,1 1 0,-1 0 0,1 0 0,-1 1 0,3 2 0,2 2 0,41 38 0,-2 3 0,56 73 0,-100-118 0,-1-1 0,1 0 0,0 1 0,0-1 0,0 0 0,0-1 0,0 1 0,0 0 0,1 0 0,-1-1 0,0 0 0,1 1 0,3 0 0,-4-1 0,0-1 0,-1 0 0,1 0 0,0 0 0,-1 0 0,1-1 0,0 1 0,0 0 0,-1-1 0,1 1 0,0-1 0,-1 0 0,1 1 0,-1-1 0,1 0 0,-1 0 0,1 0 0,-1 0 0,0 0 0,1 0 0,-1 0 0,2-3 0,4-4 0,0 0 0,-1-1 0,0 0 0,-1 0 0,0-1 0,0 0 0,5-16 0,19-75 0,-27 95 0,10-52-682,8-89-1,-16 96-6143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24575,'0'-9'0,"10"-4"0,11 1 0,12 3 0,14 2 0,18 3 0,11 2 0,6 1 0,4 1 0,-5 0 0,-5 1 0,-17-10 0,-32-3 0,-25 1 0,-22 2 0,-7 2-8191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9 0,0 8 0,0 13 0,0 1 0,0 2 0,5 1 0,5 0 0,16 1 0,12-10 0,4-12 0,-5-3 0,6-5 0,-6-9-8191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24575,'-2'51'0,"1"-23"0,1 0 0,4 35 0,-3-56 0,0 1 0,0-1 0,1 0 0,0 0 0,1 0 0,0 0 0,0 0 0,0 0 0,1-1 0,0 1 0,0-1 0,1 0 0,5 6 0,2-2 0,0-1 0,0 0 0,0-1 0,1-1 0,0 0 0,1 0 0,-1-2 0,1 1 0,1-2 0,-1 0 0,0-1 0,1 0 0,0-1 0,0 0 0,0-2 0,0 0 0,-1 0 0,1-1 0,0-1 0,0-1 0,18-5 0,-26 5 0,-1 0 0,1-1 0,-1 1 0,0-2 0,0 1 0,0-1 0,0 1 0,-1-2 0,0 1 0,0 0 0,0-1 0,-1 0 0,0 0 0,0-1 0,0 1 0,-1-1 0,0 0 0,4-12 0,-3 5 0,1-1 0,-2 0 0,0 0 0,-1 0 0,0 0 0,-1-1 0,-1 1 0,-2-16 0,-10-12-1365,-6 9-5461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24575,'5'14'0,"1"13"0,9 17 0,2 9 0,-2-4-8191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24575,'0'4'0,"-9"2"0,-3 9 0,0 12 0,3 9 0,2 4 0,3 4 0,2 8 0,1 1 0,1-10-8191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6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35 24575,'-5'0'0,"0"1"0,0-1 0,0 1 0,0 1 0,1-1 0,-1 1 0,1-1 0,-1 1 0,1 1 0,0-1 0,-1 1 0,1 0 0,0-1 0,1 2 0,-1-1 0,1 0 0,-1 1 0,1 0 0,0-1 0,0 1 0,0 1 0,1-1 0,0 0 0,0 1 0,-2 4 0,-2 4 0,1 1 0,1 0 0,0 0 0,1 0 0,0 1 0,1-1 0,0 19 0,3-25 0,-1-1 0,1 1 0,0-1 0,1 0 0,0 1 0,0-1 0,1 0 0,0 0 0,0 0 0,1 0 0,-1-1 0,1 1 0,1-1 0,-1 0 0,1 0 0,0-1 0,1 1 0,-1-1 0,1 0 0,0-1 0,0 1 0,1-1 0,-1-1 0,1 1 0,0-1 0,0 0 0,0 0 0,0-1 0,0 0 0,1 0 0,-1-1 0,1 0 0,-1-1 0,1 1 0,-1-1 0,1 0 0,-1-1 0,1 0 0,-1 0 0,1-1 0,-1 0 0,0 0 0,0-1 0,9-4 0,-3-1 0,0 0 0,-1 0 0,0-2 0,0 1 0,-1-1 0,-1-1 0,0 0 0,0-1 0,-1 0 0,-1 0 0,0-1 0,0 0 0,-1 0 0,-1-1 0,0 0 0,-1 0 0,-1 0 0,0-1 0,3-26 0,-6 37 4,-1-1 0,0 0-1,0 0 1,-1 1 0,0-1 0,1 0-1,-2 1 1,1-1 0,0 1 0,-1-1-1,0 1 1,0 0 0,0-1 0,0 1-1,-1 0 1,0 0 0,0 1 0,0-1-1,0 1 1,0-1 0,-1 1 0,0 0-1,1 0 1,-1 1 0,0-1 0,-1 1-1,1 0 1,0 0 0,-1 0 0,1 0-1,-10-1 1,-1-1-169,0 1 0,-1 1 0,1 0 0,-1 1 0,1 1 0,-1 0 0,0 1 0,-25 6 0,-11 6-6661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24575,'-12'148'0,"7"-112"0,2 1 0,1 0 0,4 55 0,-2-87 0,1-1 0,-1 0 0,1 0 0,0 0 0,1 1 0,-1-1 0,1 0 0,-1 0 0,1-1 0,1 1 0,-1 0 0,0-1 0,1 1 0,0-1 0,0 0 0,6 6 0,-4-6 0,-1 0 0,1-1 0,0 1 0,0-1 0,0 0 0,0-1 0,1 1 0,-1-1 0,0 0 0,1 0 0,-1-1 0,1 1 0,5-2 0,1 1 0,0-1 0,0-1 0,0 0 0,-1 0 0,1-1 0,-1-1 0,0 0 0,1 0 0,-2-1 0,1-1 0,-1 0 0,0 0 0,0-1 0,0 0 0,-1-1 0,0 0 0,-1 0 0,0-1 0,0 0 0,-1-1 0,0 1 0,0-1 0,-1-1 0,-1 1 0,0-1 0,0 0 0,-1 0 0,0-1 0,-1 1 0,3-24 0,-5 17 0,0 4 0,1 0 0,5-27 0,-7 39 0,1 0 0,-1 0 0,1 0 0,0 0 0,0 0 0,0 0 0,0 0 0,0 0 0,0 0 0,0 0 0,0 0 0,1 0 0,-1 1 0,1-1 0,0 1 0,-1-1 0,1 1 0,0-1 0,0 1 0,0 0 0,0 0 0,0 0 0,0 0 0,0 0 0,3 0 0,-3 1 0,1 0 0,-1 1 0,1-1 0,0 0 0,-1 1 0,1 0 0,-1 0 0,1 0 0,-1 0 0,0 0 0,0 0 0,1 0 0,-1 1 0,0-1 0,0 1 0,0 0 0,0 0 0,0-1 0,-1 1 0,3 4 0,4 3 0,-1 1 0,11 21 0,15 49 0,-25-58 0,0-1 0,20 35 0,-27-54 0,1 0 0,-1 1 0,1-1 0,-1 0 0,1 0 0,0 0 0,-1 0 0,1-1 0,0 1 0,0 0 0,1-1 0,-1 1 0,0-1 0,0 0 0,1 0 0,-1 0 0,6 2 0,-6-3 0,0 0 0,0 0 0,0 0 0,0-1 0,0 1 0,0 0 0,0-1 0,0 1 0,0-1 0,0 0 0,-1 0 0,1 0 0,0 0 0,0 0 0,0 0 0,-1 0 0,1 0 0,1-2 0,2-3 0,0 0 0,0 0 0,0 0 0,-1-1 0,0 1 0,0-1 0,0 0 0,-1 0 0,0-1 0,3-12 0,-2-1-112,1-1 235,16-44 0,-19 59-259,1 1-1,1 0 1,-1-1 0,1 2 0,0-1-1,0 0 1,0 1 0,1 0-1,0 0 1,11-9 0,14-4-6690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24575,'0'-2'0,"0"-1"0,0 0 0,1 1 0,-1-1 0,1 1 0,0-1 0,-1 1 0,1-1 0,0 1 0,1 0 0,-1-1 0,0 1 0,1 0 0,-1 0 0,1 0 0,-1 0 0,1 0 0,3-2 0,-1 1 0,0 0 0,0 0 0,0 1 0,1-1 0,-1 1 0,1 0 0,-1 1 0,1-1 0,7-1 0,-6 2 0,0 0 0,0 0 0,-1 1 0,1-1 0,0 1 0,0 1 0,0-1 0,0 1 0,-1 0 0,1 0 0,0 1 0,-1-1 0,1 1 0,-1 1 0,1-1 0,9 7 0,-12-6 0,1 1 0,-1 0 0,1 0 0,-1 0 0,-1 1 0,1-1 0,0 1 0,-1 0 0,0 0 0,0-1 0,-1 1 0,2 9 0,1 6 0,-2 0 0,0 20 0,0-3 0,8 61 0,31 139 0,-36-218-170,1 0-1,0-1 0,1 0 1,1 0-1,1 0 0,0-1 1,23 30-1,-12-24-6655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24575,'-2'0'0,"-1"0"0,0 1 0,0-1 0,1 1 0,-1 0 0,0 0 0,1 0 0,-1 0 0,1 0 0,-1 1 0,1-1 0,0 1 0,0 0 0,-1-1 0,1 1 0,0 0 0,0 0 0,1 0 0,-1 1 0,0-1 0,1 0 0,-1 1 0,1-1 0,0 1 0,0-1 0,-2 6 0,-1 7 0,-1 0 0,2 1 0,-3 23 0,6-35 0,-2 8 0,1 0 0,1 0 0,0 0 0,0-1 0,2 1 0,-1 0 0,1 0 0,1-1 0,0 0 0,1 1 0,0-1 0,10 20 0,-9-23 0,0-1 0,1 0 0,-1 0 0,1 0 0,0 0 0,1-1 0,0 0 0,0 0 0,0-1 0,1 0 0,-1 0 0,1-1 0,0 0 0,0-1 0,1 1 0,-1-1 0,15 2 0,-13-2 0,1-1 0,0-1 0,0 0 0,-1 0 0,1-1 0,21-3 0,-28 3 0,1-2 0,0 1 0,-1 0 0,0-1 0,1 0 0,-1 0 0,0 0 0,0 0 0,0-1 0,0 0 0,0 0 0,-1 0 0,1 0 0,-1 0 0,0-1 0,0 1 0,0-1 0,2-4 0,2-4 0,-1 0 0,-1 0 0,0 0 0,-1-1 0,0 1 0,-1-1 0,0 0 0,-1 0 0,0 0 0,-2 0 0,1-14 0,-1 21 0,-1 0 0,1-1 0,-1 1 0,0 0 0,0 0 0,-1 0 0,0 0 0,0 0 0,0 1 0,-1-1 0,1 0 0,-2 1 0,1 0 0,0 0 0,-1 0 0,0 0 0,0 0 0,-1 1 0,1 0 0,-1 0 0,0 0 0,0 0 0,0 1 0,0 0 0,-8-3 0,-5 0-136,-1 2-1,0 0 1,0 1-1,0 1 1,0 1-1,-1 0 1,1 2-1,0 0 0,-39 8 1,22-1-6690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24575,'169'11'0,"-48"-1"0,250-3 0,-384-8 0,-1 1 0,1 1 0,0 0 0,-22 5 0,31-5 0,0 0 0,0 1 0,-1 0 0,1 0 0,0 0 0,0 0 0,1 1 0,-1-1 0,1 1 0,-1 0 0,1 0 0,0 0 0,0 1 0,0-1 0,0 1 0,1-1 0,-1 1 0,-2 6 0,-1 4 0,1 0 0,1 1 0,0 0 0,1 0 0,0 0 0,2 0 0,-1 29 0,3-12 0,1-1 0,11 57 0,-10-75 0,0-1 0,1 0 0,0 0 0,1 0 0,0 0 0,1-1 0,0 0 0,1 0 0,0-1 0,1 0 0,0 0 0,0 0 0,1-1 0,1-1 0,-1 1 0,1-2 0,1 1 0,-1-1 0,1-1 0,1 0 0,-1 0 0,1-1 0,0-1 0,24 6 0,17-3-1365,-4-4-5461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24575,'0'7'0,"1"-1"0,1 1 0,0-1 0,0 1 0,0-1 0,0 0 0,5 8 0,8 23 0,-6 14 0,-8-42 0,0 0 0,0 0 0,1 0 0,0 0 0,1 0 0,0 0 0,0-1 0,1 0 0,0 1 0,8 11 0,-12-20 0,1 1 0,-1 0 0,1-1 0,-1 1 0,1-1 0,0 1 0,-1-1 0,1 0 0,0 1 0,0-1 0,-1 0 0,1 1 0,0-1 0,0 0 0,-1 0 0,1 0 0,0 0 0,0 1 0,0-1 0,-1 0 0,1-1 0,0 1 0,0 0 0,-1 0 0,1 0 0,0 0 0,0 0 0,0-1 0,-1 1 0,1 0 0,0-1 0,-1 1 0,1-1 0,0 1 0,-1-1 0,1 1 0,0-1 0,-1 1 0,1-1 0,-1 1 0,1-2 0,21-31 0,-20 31 0,34-67 0,-15 28 0,1 0 0,3 1 0,32-40 0,-53 75 0,0 0 0,0 1 0,1-1 0,0 1 0,0 0 0,0 1 0,9-6 0,-12 8 0,0 0 0,0 1 0,0-1 0,-1 1 0,1-1 0,0 1 0,0-1 0,0 1 0,0 0 0,0 0 0,0 0 0,0 0 0,0 1 0,0-1 0,0 0 0,0 1 0,0-1 0,0 1 0,-1 0 0,1-1 0,0 1 0,0 0 0,-1 0 0,1 0 0,-1 1 0,1-1 0,2 3 0,1 1 0,0 1 0,0 0 0,-1 0 0,0 1 0,0-1 0,-1 1 0,1 0 0,2 8 0,15 61 0,-18-64 0,28 145 0,-7-27 0,4 25-1365,-25-117-5461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 24575,'-32'-1'0,"12"0"0,1 1 0,-1 0 0,1 2 0,-36 6 0,52-7 0,-1 0 0,0 0 0,1 0 0,-1 1 0,1-1 0,0 1 0,-1 0 0,1 0 0,0 0 0,0 0 0,0 1 0,0-1 0,1 1 0,-1 0 0,1 0 0,-1 0 0,1 0 0,0 0 0,0 0 0,0 0 0,1 1 0,-1-1 0,1 1 0,0-1 0,0 1 0,0 0 0,0-1 0,1 1 0,0 0 0,-1 0 0,2 4 0,-1-1 0,1 1 0,1 0 0,-1-1 0,1 1 0,1-1 0,0 0 0,0 0 0,0 0 0,0 0 0,1 0 0,1-1 0,6 9 0,9 10 0,40 36 0,-42-42 0,31 25 0,-28-26 0,0 2 0,19 23 0,-35-36 0,0 0 0,0 0 0,0 0 0,-1 0 0,-1 1 0,1 0 0,-1 0 0,0-1 0,-1 2 0,0-1 0,2 12 0,-4-16 3,0-1 0,0 1 0,0-1 0,0 0 0,-1 1 0,1-1 0,-1 0 0,0 0 0,0 1 0,0-1-1,0 0 1,-1 0 0,1 0 0,-1 0 0,0 0 0,1-1 0,-1 1 0,-1 0 0,1-1 0,0 0 0,-1 1 0,1-1 0,-1 0 0,1 0-1,-1 0 1,0-1 0,0 1 0,0-1 0,0 1 0,0-1 0,-1 0 0,1 0 0,-4 0 0,-12 3-192,0 0 0,-1-2 1,1-1-1,-29 0 0,33-1-332,-41-1-6305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29 24575,'0'-1'0,"-1"0"0,1 0 0,0 0 0,0 1 0,-1-1 0,1 0 0,0 1 0,-1-1 0,1 0 0,-1 0 0,1 1 0,-1-1 0,1 1 0,-1-1 0,1 1 0,-1-1 0,0 1 0,1-1 0,-1 1 0,0-1 0,1 1 0,-1 0 0,0-1 0,0 1 0,1 0 0,-1-1 0,-1 1 0,-26-5 0,23 5 0,-25-4 0,0 1 0,0 2 0,-46 4 0,68-2 0,-1 0 0,0 0 0,0 1 0,1 0 0,-1 1 0,1 0 0,0 0 0,0 1 0,0 0 0,0 1 0,1-1 0,-1 1 0,1 1 0,0-1 0,1 1 0,-10 11 0,7-6 0,1 0 0,1 1 0,0 0 0,0 0 0,1 0 0,1 1 0,0 0 0,1 0 0,0 0 0,1 1 0,1-1 0,0 1 0,0 0 0,2-1 0,0 1 0,0 0 0,1 0 0,1-1 0,0 1 0,1-1 0,1 1 0,6 16 0,55 89 0,-50-98 0,-2 1 0,-1 0 0,0 1 0,-2 0 0,0 1 0,-2 0 0,7 34 0,-12-40 0,0 1 0,-2-1 0,0 1 0,-2-1 0,-3 28 0,4-41 0,-1 1 0,-1-1 0,1 0 0,-1 0 0,0 0 0,0 0 0,0 0 0,-1 0 0,0 0 0,0-1 0,0 1 0,0-1 0,-1 0 0,1 0 0,-1 0 0,0 0 0,-1-1 0,1 0 0,-1 0 0,1 0 0,-1 0 0,-7 3 0,10-5-50,0-1-1,0 1 1,0 0-1,0-1 0,0 1 1,0-1-1,0 1 1,0-1-1,0 0 1,-1 0-1,1 0 0,0 0 1,0 0-1,0-1 1,0 1-1,0-1 1,0 1-1,0-1 0,0 0 1,0 0-1,0 0 1,0 0-1,1 0 1,-1 0-1,0 0 1,-2-2-1,-14-20-6775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0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24575,'9'0'0,"8"0"0,15 0 0,15 0 0,5 0 0,2 0 0,-3 0 0,-1 0 0,0 0 0,-8 0-8191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24575,'31'2'0,"-1"1"0,0 2 0,0 0 0,0 3 0,-1 0 0,0 2 0,-1 1 0,0 1 0,44 27 0,-58-30 0,0 0 0,-1 2 0,0-1 0,0 2 0,-1-1 0,-1 2 0,0 0 0,-1 0 0,0 1 0,-1 0 0,12 23 0,-11-14 0,-1 1 0,-1 0 0,-1 1 0,-1-1 0,-1 1 0,-1 0 0,0 27 0,-3-8-105,-2-1 0,-2 0 0,-2 1 0,-2-2 0,-2 1 0,-1-1 0,-3 0 0,-1-1 0,-2-1 0,-1 0 0,-3-2 0,-46 71 0,48-85-6721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24575,'1'-1'0,"-1"0"0,0 0 0,0 0 0,1 1 0,-1-1 0,1 0 0,-1 0 0,0 1 0,1-1 0,0 0 0,-1 1 0,1-1 0,-1 0 0,1 1 0,0-1 0,-1 1 0,1-1 0,0 1 0,0 0 0,-1-1 0,1 1 0,0-1 0,0 1 0,0 0 0,-1 0 0,1 0 0,1-1 0,29-3 0,-25 3 0,6 0 0,1 1 0,-1 1 0,0 0 0,0 0 0,0 2 0,0-1 0,0 1 0,0 1 0,-1 0 0,0 1 0,0 0 0,0 0 0,0 2 0,-1-1 0,11 10 0,17 14 0,-1 2 0,45 52 0,-79-82 0,343 403 0,-322-368 0,31 61 0,-3-3 0,-30-66-1365,-4-11-5461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1 24575,'0'4'0,"-9"12"0,-13 6 0,-11 14 0,-9 15 0,-16 17 0,-13 10 0,-2 6 0,-3-2 0,-3-6 0,4-15 0,5-5 0,5-12 0,18-13 0,18-12-8191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168 238 24575,'-6'0'0,"1"1"0,0 0 0,0 0 0,-1 1 0,1 0 0,0-1 0,0 2 0,0-1 0,1 0 0,-1 1 0,0 0 0,1 0 0,0 1 0,-7 6 0,3-2 0,0 0 0,0 1 0,1 0 0,0 1 0,-9 17 0,14-24 0,1-1 0,0 1 0,-1 0 0,1 0 0,0 0 0,1 0 0,-1 0 0,0 0 0,1 0 0,0 0 0,0 0 0,0 0 0,0 0 0,0 0 0,0 0 0,1 0 0,0 0 0,-1 0 0,1 0 0,0 0 0,0 0 0,1 0 0,-1 0 0,1-1 0,-1 1 0,1 0 0,0-1 0,0 0 0,0 1 0,0-1 0,1 0 0,-1 0 0,0 0 0,1 0 0,-1-1 0,4 2 0,4 3 0,0-1 0,1 0 0,-1-1 0,1-1 0,0 1 0,0-2 0,1 1 0,17 0 0,-16-2 0,0-1 0,0 0 0,0-1 0,0-1 0,0 0 0,0-1 0,-1 0 0,1-1 0,-1 0 0,0-1 0,14-7 0,-18 7 0,1 0 0,-1-1 0,0 0 0,0 0 0,-1-1 0,0 0 0,0 0 0,0-1 0,-1 1 0,0-2 0,-1 1 0,0-1 0,0 1 0,-1-1 0,4-11 0,-2 3 0,-1 0 0,-1-1 0,-1 0 0,0 0 0,-1 0 0,-1 0 0,-3-36 0,2 48 0,-1 0 0,0 0 0,0 0 0,0 0 0,-1 0 0,0 0 0,0 0 0,-1 0 0,0 1 0,0 0 0,0-1 0,0 1 0,-1 0 0,0 0 0,0 1 0,0-1 0,-1 1 0,1 0 0,-1 0 0,0 0 0,0 1 0,-1 0 0,1 0 0,-1 0 0,1 0 0,-11-2 0,3 2 0,-1 0 0,0 1 0,0 0 0,0 1 0,0 0 0,0 2 0,0 0 0,0 0 0,0 1 0,1 1 0,-1 0 0,-17 6 0,22-5 0,-1 0 0,1 1 0,0 0 0,0 0 0,1 0 0,-1 1 0,1 1 0,1-1 0,-1 1 0,1 1 0,0-1 0,1 1 0,0 1 0,0-1 0,0 1 0,1 0 0,-6 17 0,3-4 0,1 0 0,2 1 0,0 0 0,1 0 0,2 0 0,0 0 0,2 1 0,3 41 0,-2-58-105,0 0 0,1-1 0,-1 1 0,1 0 0,1-1 0,-1 0 0,1 1 0,0-1 0,0 0 0,1-1 0,0 1 0,5 5 0,20 17-6721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24575,'0'-5'0,"0"-10"0,0-13 0,0-5 0,0 12 0,0 18 0,0 29 0,0 23 0,0 8 0,0 4 0,14-9 0,4-13-8191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24575,'-1'5'0,"0"1"0,-1 0 0,0-1 0,0 1 0,-1-1 0,0 0 0,0 0 0,0 0 0,0 0 0,-8 8 0,-3 7 0,-13 22 0,-2 0 0,-2-2 0,-1-1 0,-2-2 0,-1-1 0,-47 36 0,79-70 0,-25 19 0,-41 24 0,61-40 0,0-1 0,0 0 0,0-1 0,-1 0 0,1 0 0,-1-1 0,0 0 0,0 0 0,1-1 0,-16 0 0,23-1 0,1 0 0,-1 0 0,0 0 0,1 0 0,-1 1 0,0-1 0,1-1 0,-1 1 0,0 0 0,1 0 0,-1 0 0,1 0 0,-1 0 0,0 0 0,1-1 0,-1 1 0,1 0 0,-1-1 0,1 1 0,-1 0 0,1-1 0,-1 1 0,1 0 0,-1-1 0,1 1 0,-1-1 0,1 1 0,0-1 0,-1 1 0,1-1 0,0 0 0,-1 1 0,1-1 0,0 1 0,0-1 0,-1 0 0,1 1 0,0-1 0,0 1 0,0-1 0,0 0 0,0 1 0,0-1 0,0 0 0,0 1 0,0-1 0,0 1 0,1-1 0,-1 0 0,0 1 0,0-1 0,0 1 0,1-1 0,-1 0 0,0 1 0,1-1 0,-1 1 0,1-1 0,-1 1 0,0-1 0,1 1 0,-1 0 0,1-1 0,3-3 0,-1 0 0,1 0 0,-1 0 0,1 0 0,0 1 0,7-5 0,0 3 0,1 1 0,0-1 0,0 2 0,0 0 0,0 0 0,1 1 0,-1 1 0,1 0 0,-1 0 0,1 1 0,-1 1 0,1 0 0,-1 1 0,0 1 0,1-1 0,12 6 0,11 5 0,0 1 0,-1 1 0,66 41 0,-57-29-1365,-6-5-5461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24575,'4'0'0,"12"10"0,7 6 0,8 11 0,14 10 0,12 12 0,11 12 0,2 9 0,-6-3 0,-4-3 0,-3-4 0,-12-2 0,-4-12 0,-9-9 0,-10-10-8191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11 24575,'0'-5'0,"-4"-1"0,-16 9 0,-9 5 0,-8 19 0,-8 9 0,-4 13 0,-5 11 0,-1 10 0,0 7 0,8-6 0,-1-5 0,3-1 0,9-1 0,11-13-8191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24575,'0'-8'0,"0"0"0,1 1 0,-1-1 0,1 1 0,1-1 0,1-7 0,-1 12 0,-1 0 0,1 0 0,0 0 0,0 0 0,0 0 0,0 0 0,0 1 0,1-1 0,-1 1 0,1-1 0,-1 1 0,1 0 0,0 0 0,0 0 0,4-1 0,-2 0 0,0 0 0,1 0 0,-1 1 0,1 0 0,0 0 0,0 1 0,0-1 0,0 1 0,0 0 0,0 1 0,0-1 0,0 1 0,0 1 0,0-1 0,0 1 0,0 0 0,0 0 0,9 4 0,-10-3 0,0 1 0,0 0 0,-1 0 0,1 0 0,-1 0 0,1 1 0,-1 0 0,0 0 0,0 0 0,-1 0 0,1 0 0,-1 1 0,0 0 0,-1 0 0,1 0 0,-1 0 0,1 0 0,-2 0 0,1 0 0,1 9 0,0-1 0,-1 0 0,0 0 0,-1 0 0,-1 0 0,0 0 0,0 0 0,-2 0 0,1 0 0,-2 0 0,0 0 0,-7 21 0,7-27 0,0-1 0,0 0 0,0 0 0,-1 0 0,0 0 0,0 0 0,-1-1 0,1 1 0,-1-1 0,0-1 0,-1 1 0,1-1 0,-1 1 0,0-2 0,0 1 0,0-1 0,0 1 0,-1-2 0,1 1 0,-1-1 0,0 0 0,-13 2 0,40-7 0,-1 1 0,0 1 0,1 1 0,-1 1 0,1 0 0,-1 2 0,30 7 0,-7 5-1365,-6-1-5461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24575,'14'-9'0,"22"-3"0,29 0 0,26 3 0,20 2 0,10 3 0,3 2 0,-1 1 0,-9 1 0,-9 0 0,-8 1 0,-17 4 0,-13 1 0,-26 1 0,-26-3 0,-28 0 0,-12-2-8191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24575,'99'-1'0,"589"23"0,-167 23 0,-496-43 101,-27-5-324,-10-3-1020,-8-3-5583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3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24575,'-1'0'0,"1"-1"0,0 1 0,0-1 0,0 0 0,0 1 0,0-1 0,0 1 0,0-1 0,0 0 0,0 1 0,0-1 0,0 0 0,1 1 0,-1-1 0,0 1 0,0-1 0,0 1 0,1-1 0,-1 0 0,0 1 0,1-1 0,-1 1 0,0-1 0,1 1 0,-1 0 0,1-1 0,-1 1 0,1-1 0,-1 1 0,1 0 0,-1-1 0,1 1 0,-1 0 0,1 0 0,0-1 0,-1 1 0,1 0 0,-1 0 0,1 0 0,0 0 0,-1 0 0,1 0 0,0 0 0,-1 0 0,1 0 0,-1 0 0,1 0 0,0 0 0,35 17 0,-24-10 0,86 45 0,132 92 0,113 89 0,-335-228 0,14 10 0,2-1 0,-1-2 0,2 0 0,0-2 0,0 0 0,0-2 0,41 8 0,-58-14 0,3-1 0,-1 1 0,1 0 0,-1 0 0,18 8 0,-27-10 0,1 1 0,-1-1 0,0 1 0,0 0 0,0-1 0,0 1 0,0 0 0,0 0 0,0-1 0,0 1 0,0 0 0,0 0 0,0 0 0,0 0 0,0 0 0,-1 1 0,1-1 0,-1 0 0,1 0 0,-1 0 0,1 1 0,-1-1 0,1 0 0,-1 0 0,0 1 0,0-1 0,0 0 0,0 1 0,0-1 0,0 0 0,0 1 0,0-1 0,0 0 0,-1 0 0,1 1 0,0-1 0,-1 0 0,1 0 0,-1 1 0,0-1 0,1 0 0,-1 0 0,0 0 0,0 0 0,0 0 0,1 0 0,-1 0 0,0 0 0,-2 0 0,-13 16 0,-1-1 0,-1-1 0,-1-1 0,0 0 0,-34 17 0,-38 27 0,-193 194-636,252-221-93,-16 15-6097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3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24575,'0'-2'0,"1"0"0,-1 1 0,1-1 0,-1 0 0,1 0 0,0 0 0,0 1 0,0-1 0,0 0 0,0 1 0,0-1 0,0 1 0,0 0 0,1-1 0,-1 1 0,1 0 0,-1-1 0,1 1 0,-1 0 0,1 0 0,0 0 0,-1 1 0,1-1 0,0 0 0,0 1 0,-1-1 0,4 0 0,8-2 0,0 0 0,24-2 0,-30 5 0,47-6 0,1 3 0,-1 2 0,88 9 0,-135-7 0,1 1 0,-1-1 0,0 1 0,0 1 0,0-1 0,9 6 0,-14-7 0,0 0 0,0 0 0,0 1 0,0 0 0,0-1 0,0 1 0,0 0 0,0 0 0,-1 0 0,1 0 0,-1 0 0,1 0 0,-1 0 0,0 1 0,0-1 0,0 0 0,0 1 0,0-1 0,-1 1 0,1-1 0,0 5 0,-2-1 0,1 1 0,-1-1 0,0 1 0,0-1 0,-1 0 0,0 1 0,0-1 0,0 0 0,-1 0 0,0 0 0,0-1 0,0 1 0,-1-1 0,0 1 0,0-1 0,0 0 0,-10 8 0,-5 4 0,-1-2 0,0 0 0,-30 17 0,12-12 0,-1-1 0,-46 14 0,52-21 0,29-10 0,1-1 0,-1 1 0,0-1 0,0 0 0,0 0 0,0 0 0,0-1 0,0 1 0,0-1 0,0 0 0,-5-1 0,9 1 0,0 0 0,-1 0 0,1 0 0,0 0 0,0 0 0,-1 0 0,1 0 0,0 0 0,0 0 0,0 0 0,-1 0 0,1 0 0,0 0 0,0 0 0,0 0 0,-1 0 0,1 0 0,0-1 0,0 1 0,0 0 0,-1 0 0,1 0 0,0 0 0,0 0 0,0-1 0,0 1 0,0 0 0,0 0 0,-1 0 0,1-1 0,0 1 0,0 0 0,0 0 0,0 0 0,0-1 0,0 1 0,0 0 0,0 0 0,0 0 0,0-1 0,8-5 0,18-3 0,31 1 0,0 3 0,1 2 0,80 6 0,-129-3 0,0 1 0,0 0 0,0 1 0,0-1 0,0 2 0,0-1 0,0 1 0,-1 1 0,1-1 0,-1 2 0,0-1 0,0 1 0,-1 0 0,1 0 0,-1 1 0,0 0 0,-1 1 0,1-1 0,-1 1 0,-1 1 0,1-1 0,-1 1 0,-1 0 0,1 0 0,-1 0 0,4 14 0,49 151 0,-52-152 0,0 0 0,-2 0 0,-1 1 0,0-1 0,-2 1 0,-3 31 0,2-45 0,0 1 0,-1-1 0,0 0 0,-1 0 0,0 0 0,0 0 0,-1 0 0,1-1 0,-2 0 0,1 0 0,-1 0 0,0 0 0,-1 0 0,-8 7 0,4-5 0,-1-2 0,1 1 0,-1-1 0,0-1 0,-1 0 0,0-1 0,0 0 0,-20 5 0,-12-1 0,0-2 0,0-1 0,0-3 0,-62-3 0,104 0 0,-28 0 0,0-1 0,-39-8 0,61 8 0,0-1 0,1 0 0,-1 0 0,1-1 0,0 0 0,-1 0 0,1-1 0,1 0 0,-1 0 0,1-1 0,-1 0 0,1 0 0,-9-10 0,13 13-45,1 1-1,-1-1 1,1 1-1,0-1 1,0 0-1,0 0 1,0 0-1,0 1 1,0-1-1,1 0 1,-1 0-1,0 0 1,1 0-1,0 0 1,-1-1-1,1 1 1,0 0-1,0 0 1,0 0-1,0 0 1,1 0-1,-1 0 1,0 0-1,1 0 0,0 0 1,-1 0-1,1 0 1,0 0-1,2-2 1,16-18-6781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3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24575,'0'-2'0,"0"1"0,1-1 0,-1 0 0,1 0 0,-1 1 0,1-1 0,0 0 0,-1 1 0,1-1 0,0 0 0,0 1 0,0-1 0,0 1 0,1 0 0,-1-1 0,0 1 0,0 0 0,1 0 0,-1 0 0,1 0 0,-1 0 0,1 0 0,0 0 0,-1 0 0,1 1 0,0-1 0,2 0 0,7-2 0,0 0 0,0 1 0,14-2 0,-19 4 0,10-3 0,1 1 0,0 1 0,-1 1 0,1 0 0,0 1 0,-1 1 0,1 1 0,-1 0 0,0 1 0,0 1 0,0 0 0,0 1 0,-1 1 0,28 16 0,2 10 0,-2 2 0,-1 2 0,52 58 0,-24-24 0,-39-36 0,35 47 0,-39-47 0,3-1-1365,-1-7-5461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24575,'0'5'0,"-9"1"0,-3 14 0,0 12 0,3 5 0,2 7 0,3 3 0,2 0 0,1 4 0,6 4 0,6-8 0,10-11 0,12-13 0,-1-10-8191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 24575,'-5'0'0,"-10"4"0,-12 12 0,-2 6 0,-14 10 0,-9 8 0,-4 6 0,2 5 0,1-1 0,1-11 0,-1 4 0,5-7 0,10 1 0,3-7 0,7-4 0,17-6 0,11-6-8191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3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24575,'8'-23'0,"0"4"0,-1-30 0,-4 23 0,-1 59 0,-3-14 0,1 40 0,1 0 0,15 91 0,-15-145-105,1 1 0,-1-1 0,1 1 0,0-1 0,0 1 0,1-1 0,-1 0 0,1 0 0,0 0 0,1-1 0,-1 1 0,6 5 0,17 10-6721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3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0 24575,'-2'2'0,"1"1"0,0-1 0,0 0 0,-1 0 0,1 0 0,-1-1 0,0 1 0,1 0 0,-1-1 0,-4 4 0,3-3 0,-188 159 0,126-106 0,-95 60 0,142-103 0,12-8 0,1 0 0,-1 0 0,1 0 0,0 1 0,-8 9 0,12-13 0,0 0 0,1 0 0,-1 1 0,0-1 0,1 0 0,-1 1 0,0-1 0,1 0 0,0 1 0,-1-1 0,1 1 0,0-1 0,0 0 0,-1 1 0,1-1 0,0 1 0,1-1 0,-1 1 0,0-1 0,0 1 0,1-1 0,-1 0 0,0 1 0,1-1 0,0 0 0,-1 1 0,1-1 0,0 0 0,-1 1 0,1-1 0,0 0 0,0 0 0,2 2 0,6 4 0,1 1 0,-1-2 0,1 0 0,1 0 0,-1 0 0,12 3 0,1 2 0,196 91-58,340 179-1249,-528-262-5519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4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24575,'0'-4'0,"0"1"0,1-1 0,-1 0 0,1 1 0,0-1 0,0 1 0,0-1 0,0 1 0,1 0 0,-1-1 0,1 1 0,0 0 0,0 0 0,0 0 0,4-4 0,-1 2 0,0 0 0,0 1 0,1 0 0,-1 0 0,1 1 0,0-1 0,11-4 0,7 0 0,0 1 0,0 1 0,37-4 0,-61 10 0,44-6 0,67 0 0,-93 6 0,0 1 0,-1 0 0,1 2 0,-1 0 0,0 1 0,30 10 0,-41-12 0,-1 1 0,0-1 0,0 1 0,0 0 0,0 0 0,0 1 0,-1-1 0,0 1 0,1 0 0,-1 0 0,-1 1 0,1-1 0,-1 1 0,1 0 0,-1-1 0,-1 2 0,1-1 0,-1 0 0,0 0 0,0 1 0,0-1 0,-1 1 0,2 10 0,-3-7 0,0 0 0,0 0 0,-1 0 0,0-1 0,-1 1 0,0 0 0,0 0 0,-1-1 0,0 1 0,-1-1 0,0 0 0,0 0 0,0 0 0,-10 12 0,1-5 0,0 0 0,-1-1 0,0 0 0,-1-1 0,-1-1 0,0 0 0,-1-1 0,0-1 0,0 0 0,-22 7 0,13-7 0,0-1 0,0-1 0,-1-2 0,0-1 0,0 0 0,-47 0 0,89-6 0,140-3 0,-132 5 0,-1 2 0,1 0 0,0 2 0,-1 0 0,0 2 0,36 15 0,-45-16 0,0 1 0,0 1 0,-1 0 0,0 0 0,0 2 0,-1-1 0,0 1 0,-1 1 0,0 0 0,-1 0 0,14 22 0,-13-15 0,-1 0 0,-1 1 0,0 0 0,-2 0 0,0 0 0,-1 1 0,-1 0 0,-1 0 0,0 0 0,-2 1 0,0-1 0,-2 1 0,0-1 0,-1 0 0,-1 0 0,-1 0 0,-13 38 0,15-53 0,0 0 0,-1 0 0,0 0 0,0 0 0,0-1 0,-1 1 0,1-1 0,-1 0 0,0 0 0,-1 0 0,1-1 0,0 0 0,-1 1 0,0-1 0,0-1 0,0 1 0,0-1 0,0 0 0,-1 0 0,1-1 0,0 1 0,-7 0 0,-13 1 0,1-1 0,-1 0 0,-44-5 0,32 1 0,24 2-72,1 0 1,-1-1-1,1-1 0,-1 0 0,1-1 0,-1 0 0,1-1 0,0 0 1,1-1-1,-1 0 0,1-1 0,0-1 0,0 1 0,1-2 0,0 1 1,0-2-1,1 1 0,-11-13 0,1-7-6754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24575,'9'0'0,"12"0"0,3 9 0,7 12 0,-3 13 0,8 3 0,7 6 0,6 5 0,3 7 0,3 4 0,-5-4 0,-9-1 0,1-1 0,3 4 0,-7-3 0,1-11 0,-8-16 0,-8-14-8191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4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0 24575,'-9'0'0,"-17"0"0,-22 9 0,-13 13 0,0 11 0,2 10 0,0 1 0,7-6 0,2 4 0,10 4 0,-2 4 0,-7 11 0,-5 5 0,-3-5 0,4-12 0,12-5 0,11-11-8191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4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100 183 24575,'-1'-4'0,"0"0"0,0 1 0,0-1 0,0 0 0,-1 0 0,0 0 0,0 1 0,0-1 0,-3-4 0,-9-18 0,12 23 0,1-1 0,1 1 0,-1 0 0,0-1 0,1 1 0,0-1 0,0 1 0,0-1 0,0 1 0,0-1 0,1 1 0,-1 0 0,1-1 0,0 1 0,0 0 0,0-1 0,1 1 0,-1 0 0,1 0 0,0 0 0,0 0 0,0 1 0,0-1 0,0 0 0,0 1 0,3-3 0,-1 2 0,0 0 0,0 0 0,0 1 0,1-1 0,-1 1 0,1 0 0,-1 0 0,1 1 0,0-1 0,-1 1 0,1 0 0,0 1 0,0-1 0,0 1 0,0 0 0,-1 0 0,10 1 0,-9 0 0,-1 1 0,0-1 0,1 1 0,-1 0 0,0 0 0,0 1 0,0-1 0,-1 1 0,1 0 0,0 0 0,-1 0 0,0 0 0,0 0 0,0 1 0,0 0 0,0-1 0,-1 1 0,0 0 0,0 0 0,0 0 0,0 1 0,0-1 0,-1 0 0,2 9 0,-1-1 0,1-1 0,-1 1 0,-1 0 0,0 0 0,-1 0 0,-1 0 0,1 0 0,-5 20 0,2-21 0,-1 0 0,0 0 0,0 0 0,-1-1 0,-1 0 0,1 0 0,-2 0 0,1 0 0,-1-1 0,-13 13 0,4-8 0,0 0 0,-1 0 0,-1-2 0,-32 19 0,33-23 0,8-3 0,1-1 0,-1 2 0,1-1 0,-10 9 0,17-14 0,1 0 0,0 0 0,-1 1 0,1-1 0,0 0 0,-1 0 0,1 1 0,0-1 0,0 0 0,-1 0 0,1 1 0,0-1 0,0 0 0,0 1 0,-1-1 0,1 0 0,0 1 0,0-1 0,0 1 0,0-1 0,0 0 0,0 1 0,0-1 0,0 0 0,0 1 0,0-1 0,0 0 0,0 1 0,0-1 0,0 1 0,0-1 0,0 0 0,0 1 0,0-1 0,0 0 0,1 1 0,-1-1 0,0 0 0,0 1 0,0-1 0,1 0 0,-1 1 0,0-1 0,0 0 0,1 0 0,-1 1 0,0-1 0,1 0 0,-1 0 0,0 0 0,1 1 0,-1-1 0,0 0 0,1 0 0,-1 0 0,0 0 0,1 0 0,-1 0 0,0 0 0,1 0 0,-1 0 0,1 0 0,28 4 0,-27-4 0,6 0-62,30 1-372,0 1-1,59 13 1,-55-5-6392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24575,'9'0'0,"17"0"0,22 0 0,17 0 0,21 0 0,22 0 0,3 0 0,-4 0 0,-11 0 0,-13 0 0,-20 4 0,-21 2-8191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4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24575,'18'0'0,"20"0"0,13 0 0,16 0 0,15 0 0,12 0 0,-1 0 0,-2 0 0,-8 0 0,-13 0 0,-10 0 0,-9 0 0,-15 0-8191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4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24575,'0'4'0,"0"-1"0,1 1 0,0 0 0,0-1 0,0 1 0,0 0 0,0-1 0,1 1 0,-1-1 0,1 0 0,0 1 0,0-1 0,0 0 0,1 0 0,-1 0 0,6 4 0,3 3 0,1-1 0,24 15 0,-20-14 0,70 42 0,2-4 0,173 68 0,-257-115 0,6 3 0,1 0 0,-1 0 0,0 1 0,0 0 0,13 11 0,-21-15 0,0 1 0,0 0 0,0 0 0,0 1 0,0-1 0,0 0 0,-1 0 0,1 1 0,-1-1 0,0 1 0,0 0 0,0-1 0,0 1 0,0 0 0,0-1 0,-1 1 0,1 0 0,-1 0 0,0 0 0,0-1 0,0 1 0,0 0 0,0 0 0,-1 0 0,1 0 0,-1-1 0,-1 4 0,-1 3 0,-1 0 0,0-1 0,0 1 0,-1-1 0,0 0 0,0 0 0,-1-1 0,0 0 0,-8 8 0,-11 9 0,-34 24 0,11-10 0,-113 97-1365,122-97-5461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4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 24575,'0'-9'0,"-9"-4"0,-3 11 0,1 14 0,1 10 0,4 14 0,1 16 0,3 8 0,1-6-8191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24575,'0'-2'0,"0"0"0,1 1 0,-1-1 0,1 0 0,0 0 0,-1 0 0,1 1 0,0-1 0,0 0 0,0 1 0,0-1 0,1 1 0,-1-1 0,0 1 0,0 0 0,1 0 0,-1-1 0,1 1 0,-1 0 0,1 0 0,0 0 0,-1 0 0,1 1 0,0-1 0,0 0 0,0 1 0,-1-1 0,4 1 0,9-4 0,0 2 0,25-2 0,-27 3 0,132-8 0,165 12 0,-300-2 0,-1-1 0,0 1 0,0 0 0,1 1 0,-1 0 0,-1 1 0,1-1 0,0 1 0,0 1 0,-1-1 0,13 9 0,-16-8 0,0 0 0,1 0 0,-2 0 0,1 1 0,0-1 0,-1 1 0,0 0 0,0 0 0,0 0 0,-1 0 0,0 0 0,0 0 0,0 1 0,0-1 0,-1 1 0,0 0 0,0 9 0,0-4 0,-1 0 0,-1 1 0,1-1 0,-2 1 0,0-1 0,0 0 0,-1 0 0,0 0 0,-1 0 0,-1-1 0,1 1 0,-2-1 0,1 0 0,-1-1 0,-1 1 0,0-1 0,0 0 0,-12 10 0,4-5 0,0-1 0,-1-1 0,0 0 0,-1-1 0,0-1 0,-1 0 0,0-2 0,-1 0 0,-32 9 0,51-17 0,0 0 0,0 0 0,0 0 0,0 0 0,0 1 0,1-1 0,-1 0 0,0 0 0,0 0 0,0 0 0,0 0 0,0 0 0,0 0 0,0 0 0,0 1 0,0-1 0,0 0 0,0 0 0,0 0 0,0 0 0,0 0 0,0 0 0,0 0 0,0 1 0,0-1 0,0 0 0,0 0 0,0 0 0,0 0 0,0 0 0,0 0 0,0 0 0,0 0 0,0 1 0,0-1 0,0 0 0,-1 0 0,27 2 0,36-1 0,-43-2 0,0 2 0,0 0 0,0 1 0,0 1 0,0 0 0,25 9 0,-36-8 0,1-1 0,-1 1 0,0 0 0,0 1 0,0 0 0,0 0 0,-1 1 0,0 0 0,0 0 0,-1 0 0,0 1 0,0 0 0,0 1 0,-1-1 0,6 11 0,-5-5 0,0-1 0,-1 1 0,-1-1 0,0 1 0,0 0 0,-1 1 0,1 25 0,-3-32 0,-1 0 0,0 1 0,-1-1 0,1 0 0,-2 0 0,1 0 0,-1 0 0,0 0 0,0-1 0,-1 1 0,1-1 0,-2 1 0,1-1 0,-1 0 0,0 0 0,-7 8 0,-3-1 0,0 0 0,-1-1 0,0-1 0,-1 0 0,0-1 0,-1 0 0,-18 6 0,1-2 0,0-2 0,-65 14 0,64-19 0,0-2 0,-1-2 0,1-1 0,-43-3 0,56-1 0,0 0 0,1-2 0,-1 0 0,1-1 0,0-2 0,0 0 0,-36-18 0,43 13-1365,15 3-5461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24575,'5'0'0,"14"10"0,10 2 0,8 9 0,8 10 0,-5 9 0,6 6 0,-1 1 0,6 6 0,3 7 0,-8 3 0,-1-9 0,-10-10 0,-10-11-8191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24575,'-9'0'0,"-3"5"0,-14 1 0,-6 14 0,-7 3 0,-7 11 0,-4 5 0,2-4 0,-1 6 0,0-5 0,7 1 0,7-5 0,9-4 0,9 2 0,7-3-8191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24575,'9'0'0,"3"-5"0,0-10 0,-3-8 0,-2-8 0,-3 5 0,-2 20 0,-1 17 0,-1 15 0,0 8 0,-1 12 0,1 7 0,-1 0 0,1-1 0,0-9-8191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24575,'4'0'0,"21"0"0,14 0 0,6 0 0,4 0 0,3 0 0,-3 0 0,5 0 0,-8 0-8191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14 169 24575,'-7'-45'0,"5"39"0,1 0 0,0 0 0,0 0 0,0 0 0,1-11 0,0 15 0,1 0 0,-1-1 0,1 1 0,0-1 0,0 1 0,-1 0 0,2-1 0,-1 1 0,0 0 0,0 0 0,1 0 0,-1 0 0,1 0 0,0 0 0,-1 0 0,1 1 0,0-1 0,3-1 0,3-2 0,0 0 0,0 1 0,1 0 0,0 0 0,0 1 0,0 0 0,0 1 0,0 0 0,0 0 0,1 1 0,-1 0 0,17 1 0,-15 1 0,0-1 0,0 2 0,-1-1 0,1 2 0,0-1 0,-1 1 0,0 1 0,0 0 0,0 0 0,16 11 0,-17-9 0,-1 1 0,0 1 0,0-1 0,-1 1 0,0 1 0,0-1 0,-1 1 0,-1 0 0,1 1 0,-1-1 0,-1 1 0,0 0 0,0 1 0,-1-1 0,4 17 0,-1 12 0,-2 0 0,0 76 0,-4-91 0,-1 0 0,-2 0 0,0 0 0,-1-1 0,-2 1 0,0-1 0,-18 42 0,15-46 0,-1-2 0,0 1 0,-1-1 0,-1-1 0,-1 0 0,0-1 0,-1 0 0,-1-1 0,-28 21 0,27-24 0,0 0 0,-35 17 0,44-25 0,-1 0 0,1 0 0,-1-1 0,0 0 0,0 0 0,1-1 0,-1 1 0,0-2 0,-14 0 0,-1-7 0,22 7 0,1 0 0,0-1 0,-1 1 0,1 0 0,0 0 0,0-1 0,-1 1 0,1 0 0,0-1 0,0 1 0,0-1 0,-1 1 0,1 0 0,0-1 0,0 1 0,0-1 0,0 1 0,0 0 0,0-1 0,0 1 0,0-1 0,0 1 0,0 0 0,0-1 0,0 1 0,0-1 0,0 1 0,0 0 0,0-1 0,1-1 0,1 0 0,-1 1 0,0-1 0,1 1 0,-1-1 0,1 1 0,0-1 0,-1 1 0,1 0 0,0 0 0,0 0 0,0 0 0,-1 0 0,1 1 0,0-1 0,0 0 0,4 0 0,31-6 0,1 2 0,0 1 0,0 3 0,69 4 0,-95-2 0,0 1 0,0 1 0,0 0 0,0 0 0,-1 1 0,20 10 0,60 41 0,-65-38 0,-18-12-195,1-1 0,-1 0 0,0 0 0,1-1 0,0 0 0,11 2 0,18 3-6631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1 24575,'-1'2'0,"0"0"0,0 0 0,-1 0 0,1 0 0,-1 0 0,1 0 0,-1 0 0,0-1 0,0 1 0,1-1 0,-3 2 0,0 0 0,-230 186 0,-164 98 0,395-285 0,-26 20 0,28-21 0,1-1 0,-1 1 0,1-1 0,-1 0 0,1 1 0,-1-1 0,1 1 0,0-1 0,-1 1 0,1-1 0,-1 1 0,1 0 0,0-1 0,0 1 0,-1-1 0,1 1 0,0 0 0,0-1 0,0 1 0,0 0 0,0-1 0,0 1 0,0-1 0,0 1 0,0 0 0,0-1 0,0 1 0,0 0 0,0-1 0,0 1 0,1 0 0,-1-1 0,0 1 0,0-1 0,1 1 0,-1-1 0,1 1 0,-1-1 0,0 1 0,1-1 0,-1 1 0,1-1 0,-1 1 0,1-1 0,0 1 0,14 7 0,0-1 0,0-1 0,28 8 0,5 2 0,33 14 0,-2 3 0,110 65 0,-158-80 0,-1 2 0,0 1 0,-2 2 0,36 37 0,-57-53-273,0 1 0,0-1 0,1 0 0,10 6 0,-2-4-6553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82 24575,'0'-4'0,"1"1"0,-1 0 0,1 0 0,0 0 0,0 0 0,0-1 0,0 1 0,1 0 0,-1 1 0,1-1 0,-1 0 0,1 0 0,0 1 0,0-1 0,1 1 0,-1-1 0,0 1 0,1 0 0,-1 0 0,1 0 0,0 0 0,0 1 0,0-1 0,0 1 0,0 0 0,0-1 0,0 1 0,0 1 0,4-2 0,8-1 0,0 0 0,1 0 0,-1 2 0,30 0 0,-34 2 0,0 0 0,0 0 0,0 1 0,-1 1 0,1 0 0,-1 0 0,0 1 0,0 1 0,0 0 0,0 0 0,-1 0 0,0 1 0,10 9 0,-14-11 0,0 1 0,0-1 0,-1 1 0,0 0 0,0 0 0,0 0 0,0 0 0,-1 1 0,0 0 0,0-1 0,0 1 0,-1 0 0,0 1 0,0-1 0,-1 0 0,0 0 0,0 1 0,0-1 0,-1 1 0,0-1 0,0 1 0,0-1 0,-2 9 0,-1-5 0,0 1 0,-1 0 0,0-1 0,-1 0 0,0 0 0,0 0 0,-1 0 0,-1-1 0,1 0 0,-2-1 0,1 1 0,-1-1 0,0-1 0,-1 1 0,-17 11 0,7-8 0,0 0 0,0-1 0,-1-2 0,0 0 0,-1 0 0,0-2 0,-21 3 0,69-10 0,0 0 0,49 5 0,-60-3 0,-1 1 0,0 1 0,0 0 0,0 0 0,0 2 0,-1 0 0,1 0 0,-1 1 0,18 12 0,-22-9 0,0 1 0,-1-1 0,0 2 0,-1-1 0,0 1 0,-1 1 0,0-1 0,-1 1 0,0 0 0,-1 1 0,0-1 0,-1 1 0,5 25 0,-4-7 0,0 1 0,-2 1 0,-2-1 0,-4 55 0,2-70 0,-2 1 0,0-1 0,0 0 0,-9 24 0,9-35 0,1 1 0,-1-1 0,-1 0 0,1 0 0,-1 0 0,0 0 0,0-1 0,-1 1 0,1-1 0,-1 0 0,0-1 0,-1 1 0,-11 6 0,-2-1 0,0-2 0,0 0 0,-1-1 0,0-1 0,-1-1 0,-35 4 0,16-5 0,0-2 0,-64-4 0,98 2-65,1 0 0,-1 0 0,1-1 0,-1 0 0,0 0 0,1 0 0,0-1 0,-1 0 0,1 0 0,0 0 0,0-1 0,0 0 0,0 0 0,0 0 0,1 0 0,-1-1 0,1 0 0,0 0 0,0 0 0,-5-8 0,0-10-6761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7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24575,'4'0'0,"2"9"0,14 12 0,12 12 0,10 5 0,3 10 0,2 5 0,3 4 0,-7-4 0,2-2 0,4 5 0,-7 2 0,-6-5 0,-10-11-8191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0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24575,'-5'1'0,"-1"0"0,0 1 0,0-1 0,1 1 0,-1 1 0,1-1 0,0 1 0,-1 0 0,1 0 0,1 0 0,-1 1 0,0-1 0,1 1 0,0 1 0,-5 4 0,-6 5 0,-165 135 0,-55 50 0,219-184-115,5-6 165,1 1 0,0 0-1,1 0 1,-12 18 0,19-26-108,0 1 1,1-1-1,0 1 0,-1 0 1,1 0-1,0 0 0,0 0 1,1 0-1,-1 0 0,1 0 1,-1 0-1,1 0 0,0 0 1,0 0-1,0 0 1,0 0-1,1 0 0,0 0 1,-1 0-1,1 0 0,0-1 1,0 1-1,0 0 0,1 0 1,2 4-1,16 18-6768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146 333 24575,'-3'0'0,"0"0"0,0 0 0,0 0 0,0 1 0,0-1 0,0 1 0,0 0 0,0 0 0,0 0 0,1 0 0,-1 0 0,0 1 0,0-1 0,1 1 0,-1 0 0,1 0 0,0 0 0,-1 0 0,1 0 0,0 0 0,-2 4 0,2-2 0,0-1 0,0 1 0,1 0 0,-1-1 0,1 1 0,0 0 0,0 0 0,1 0 0,-1 0 0,1 0 0,0 0 0,0 0 0,0 0 0,0 0 0,1 0 0,1 4 0,-1-3 0,1 0 0,0 0 0,0-1 0,0 1 0,1-1 0,0 1 0,0-1 0,0 0 0,0 0 0,0 0 0,1-1 0,0 1 0,0-1 0,0 0 0,0 0 0,0 0 0,1 0 0,-1-1 0,1 0 0,-1 0 0,1 0 0,9 2 0,-5-2 0,0 1 0,1-1 0,-1-1 0,1 0 0,-1-1 0,1 1 0,-1-2 0,1 1 0,-1-1 0,0-1 0,17-4 0,-19 2 0,1 1 0,-1-1 0,0-1 0,-1 1 0,1-1 0,-1 0 0,1-1 0,-2 0 0,1 0 0,-1 0 0,0 0 0,0-1 0,0 0 0,-1 0 0,0 0 0,-1 0 0,0-1 0,0 0 0,3-11 0,0-1 0,-2 0 0,0-1 0,-1 1 0,-1-1 0,-1 0 0,-3-34 0,1 43 0,-1 0 0,0 0 0,-1 0 0,0 1 0,-1-1 0,0 1 0,-1 0 0,0 0 0,-1 0 0,0 1 0,-1 0 0,-9-11 0,12 16 0,0 0 0,-1 1 0,1 0 0,-1 0 0,0 0 0,-1 1 0,1 0 0,0 0 0,-1 0 0,0 0 0,0 1 0,1 0 0,-2 0 0,1 1 0,0-1 0,0 1 0,0 1 0,0-1 0,-1 1 0,1 0 0,0 1 0,0-1 0,-1 1 0,1 0 0,-7 3 0,8-2 0,0 1 0,1-1 0,0 1 0,-1 0 0,1 0 0,0 0 0,1 1 0,-1 0 0,1-1 0,-1 1 0,1 0 0,0 1 0,0-1 0,1 0 0,0 1 0,-1-1 0,-1 8 0,-5 12 0,1 0 0,-5 25 0,13-49 0,-7 39 0,1 1 0,0 57 0,4-57 0,-1 0 0,-11 51 0,-39 178 0,49-257-151,1 0-1,1 0 0,0 0 0,0 0 1,1 0-1,1 1 0,0-1 1,3 19-1,4-7-6674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0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103 117 24575,'1'-6'0,"-1"1"0,1-1 0,0 0 0,0 1 0,1-1 0,0 1 0,0 0 0,0 0 0,1 0 0,-1 0 0,1 0 0,1 0 0,-1 0 0,0 1 0,1 0 0,5-5 0,-6 6 0,-1 1 0,1 0 0,0-1 0,0 1 0,0 0 0,1 0 0,-1 1 0,0-1 0,1 1 0,-1-1 0,1 1 0,-1 0 0,1 1 0,0-1 0,-1 1 0,1-1 0,0 1 0,-1 0 0,1 0 0,0 1 0,0-1 0,-1 1 0,1 0 0,-1 0 0,7 2 0,-7-1 0,0-1 0,-1 1 0,1 0 0,-1 0 0,1 0 0,-1 1 0,0-1 0,0 1 0,0-1 0,0 1 0,0-1 0,-1 1 0,1 0 0,-1 0 0,0 0 0,2 6 0,10 53 0,-12-55 0,2 17 0,-1 0 0,0 0 0,-2 0 0,-5 42 0,3-55 0,0 0 0,-1 1 0,-1-1 0,0 0 0,0-1 0,-1 1 0,0-1 0,-1 0 0,0 0 0,0-1 0,-16 17 0,9-12 0,-1-2 0,-1 0 0,0 0 0,-34 18 0,-69 25 0,129-57 0,-1 1 0,0 0 0,1 0 0,-1 1 0,0 0 0,15 3 0,-23-3 0,29 4 61,33 8 0,5 2-1548,-17-8-5339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0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24575,'13'0'0,"15"0"0,6 0 0,12 0 0,6 0 0,0 0 0,0 0 0,0 0 0,1 0 0,-9 0-8191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0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267 384 24575,'-6'0'0,"-1"0"0,1-1 0,0 0 0,0 0 0,0-1 0,0 1 0,0-1 0,0-1 0,0 1 0,1-1 0,-1 0 0,1 0 0,0 0 0,0-1 0,0 0 0,0 0 0,0 0 0,1-1 0,0 0 0,0 0 0,0 0 0,1 0 0,0 0 0,0-1 0,-4-9 0,0-1 0,2 0 0,0 0 0,1 0 0,0-1 0,2 0 0,0 0 0,0 1 0,2-23 0,0 33 0,1 1 0,-1 0 0,1-1 0,0 1 0,0 0 0,0 0 0,1 0 0,-1 0 0,1 0 0,1 0 0,-1 0 0,1 1 0,-1-1 0,1 1 0,1-1 0,-1 1 0,1 0 0,5-5 0,-4 6 0,0 0 0,0 0 0,1 0 0,-1 1 0,1 0 0,-1 0 0,1 0 0,0 1 0,0 0 0,0 0 0,-1 0 0,1 1 0,0-1 0,0 1 0,0 1 0,7 1 0,-2-1 0,0 1 0,0 1 0,-1 0 0,1 1 0,-1 0 0,0 0 0,0 1 0,-1 0 0,1 1 0,-1 0 0,0 1 0,-1 0 0,0 0 0,0 1 0,0 0 0,-1 0 0,12 18 0,-10-12 0,-1 1 0,0 1 0,0 0 0,-2 0 0,0 0 0,-1 1 0,-1 0 0,0 0 0,-1 0 0,1 30 0,-3-5 0,-2 0 0,-1 0 0,-2 0 0,-18 74 0,16-95 0,-1 1 0,-1-1 0,-1 0 0,-1-1 0,-1 0 0,0 0 0,-2-2 0,0 1 0,-1-1 0,-27 25 0,14-18 0,-1-2 0,-1 0 0,-1-2 0,-1-2 0,0-1 0,-42 18 0,66-34 0,1 0 0,-1 0 0,1-1 0,-12 2 0,-3-7 0,21 4 0,-1 0 0,1-1 0,-1 1 0,1-1 0,0 1 0,-1 0 0,1-1 0,-1 1 0,1-1 0,0 0 0,-1 1 0,1-1 0,0 1 0,0-1 0,-1 1 0,1-1 0,0 0 0,0 1 0,0-1 0,0 0 0,0 1 0,0-1 0,0 1 0,0-1 0,0 0 0,0 1 0,0-1 0,1 0 0,-1-1 0,1 0 0,0 0 0,0 0 0,0 1 0,0-1 0,0 0 0,1 1 0,-1-1 0,0 1 0,1-1 0,-1 1 0,1 0 0,0-1 0,-1 1 0,1 0 0,0 0 0,0 0 0,0 0 0,-1 1 0,1-1 0,3 0 0,47-11 0,-44 11 0,19-2 17,0 0 0,0 2 1,0 1-1,0 2 0,1 0 0,43 10 0,-29-1-388,-1 1-1,-1 2 1,59 29 0,-56-21-6455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0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24575,'9'0'0,"8"0"0,10 0 0,14 0 0,9 0 0,11 0 0,3 0 0,-4 0 0,-4 0 0,-6 0 0,-2 0 0,-1 0 0,-8 0-8191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0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24575,'19'0'0,"19"0"0,18 10 0,8 2 0,2 0 0,-1-2 0,-2-4 0,-2-1 0,-12 6 0,-10 2 0,-2-1 0,-7-3-8191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24575,'0'8'0,"1"-1"0,0 0 0,0 0 0,1 0 0,0 0 0,0-1 0,0 1 0,6 9 0,31 48 0,-35-58 0,31 39 0,2-2 0,2-1 0,60 49 0,-64-58 0,36 26 0,-46-40 0,0 2 0,-2 1 0,42 48 0,-64-67 0,1-1 0,0 1 0,-1 0 0,0 0 0,1-1 0,-1 1 0,0 0 0,-1 0 0,1 0 0,0 1 0,-1-1 0,0 0 0,0 0 0,0 0 0,0 0 0,0 0 0,0 0 0,-1 0 0,0 1 0,0-1 0,1 0 0,-2 0 0,1-1 0,0 1 0,-1 0 0,1 0 0,-3 3 0,-5 6 0,0-1 0,-1 0 0,0-1 0,-18 15 0,24-21 0,-38 32-120,-17 14-295,2 2 0,-61 74 0,82-80-6411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545 194 24575,'0'-12'0,"0"-1"0,0 1 0,-2 0 0,1 0 0,-2 0 0,-3-13 0,4 20 0,0 0 0,-1 1 0,1-1 0,-1 1 0,0 0 0,0 0 0,-1 0 0,1 0 0,-1 0 0,1 1 0,-1-1 0,0 1 0,-1 0 0,1 1 0,-1-1 0,1 1 0,-6-3 0,-3 0 0,-1 0 0,-1 1 0,1 0 0,0 1 0,-1 0 0,0 1 0,1 1 0,-1 1 0,-26 1 0,34 0 0,0 0 0,0 0 0,0 0 0,0 1 0,1 0 0,-1 0 0,0 1 0,1 0 0,0 0 0,-1 0 0,1 1 0,0 0 0,1 0 0,-1 0 0,1 1 0,0 0 0,0 0 0,0 1 0,1-1 0,0 1 0,0 0 0,-3 6 0,0 4 0,2 0 0,0 0 0,1 0 0,1 1 0,1-1 0,0 1 0,1 0 0,1 19 0,17 135 0,-16-170 0,31 153 0,-18-99 0,9 74 0,2 9 0,-17-108 0,-1 1 0,-2 0 0,-1 1 0,-1 54 0,-3-80 0,-1 0 0,0 0 0,0 0 0,-1 0 0,0 0 0,0-1 0,0 1 0,-1 0 0,0-1 0,0 0 0,0 0 0,-1 0 0,1 0 0,-1 0 0,0-1 0,-1 1 0,1-1 0,-1 0 0,0-1 0,0 1 0,0-1 0,0 0 0,0 0 0,-1-1 0,0 1 0,1-1 0,-1 0 0,0-1 0,0 0 0,0 1 0,0-2 0,0 1 0,0-1 0,-12-1 0,12 2-85,0-2 0,0 1-1,0 0 1,0-1 0,0 0-1,0-1 1,1 1 0,-1-1-1,0 0 1,1-1 0,-1 1-1,1-1 1,0 0 0,0 0-1,-9-8 1,-2-11-6741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24575,'0'-9'0,"10"-3"0,11 0 0,8 3 0,7 2 0,12 3 0,2 2 0,2 1 0,-8 1-8191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45 24575,'0'-2'0,"0"0"0,-1 0 0,0 0 0,1 0 0,-1 0 0,0 0 0,0 0 0,0 0 0,0 1 0,0-1 0,0 0 0,-1 1 0,1-1 0,-1 1 0,1-1 0,-1 1 0,1 0 0,-1-1 0,0 1 0,1 0 0,-1 0 0,0 0 0,0 1 0,0-1 0,0 0 0,0 1 0,0-1 0,0 1 0,-4-1 0,-1 0 0,0 0 0,0 0 0,0 0 0,-1 1 0,1 0 0,0 1 0,-10 1 0,12 0 0,0 0 0,1 0 0,-1 0 0,0 1 0,1 0 0,-1-1 0,1 2 0,0-1 0,0 0 0,0 1 0,1 0 0,-1 0 0,1 0 0,0 0 0,-5 9 0,-1 3 0,1 0 0,1 1 0,-7 22 0,7-20 12,2 0 0,1 0 0,0 1 0,1 0 0,1 0 0,1 0 0,1 0 0,1 0 0,5 35 0,-3-44-86,-1-1-1,1 1 1,1-1 0,0 1 0,1-1-1,0-1 1,0 1 0,1-1 0,0 1-1,0-2 1,1 1 0,1-1 0,-1 0-1,1 0 1,0-1 0,1 0 0,0-1-1,0 0 1,10 5 0,23 8-6752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24575,'5'0'0,"10"0"0,12 9 0,11 4 0,-2 12 0,8 12 0,-5 4 0,1 4 0,-6 4 0,4-7 0,-3 4 0,0-6 0,-5-1 0,-3-7 0,-6 0 0,3-5 0,-4-8-8191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24575,'1'1'0,"-1"1"0,1-1 0,-1 0 0,1 1 0,-1-1 0,1 1 0,0-1 0,0 0 0,0 0 0,0 0 0,0 1 0,0-1 0,0 0 0,0 0 0,0 0 0,1 0 0,-1-1 0,2 2 0,29 15 0,-28-15 0,14 6 0,0-1 0,1-1 0,0-1 0,0-1 0,31 4 0,-9-5 0,67-2 0,-103-1 0,1 0 0,0-1 0,-1 0 0,1 0 0,0 0 0,-1 0 0,1-1 0,-1 0 0,10-5 0,-15 7 0,0 0 0,1 0 0,-1-1 0,1 1 0,-1 0 0,0 0 0,1-1 0,-1 1 0,0 0 0,1-1 0,-1 1 0,0 0 0,1-1 0,-1 1 0,0 0 0,0-1 0,0 1 0,1-1 0,-1 1 0,0-1 0,0 1 0,0 0 0,0-1 0,0 1 0,0-1 0,0 1 0,0-1 0,0 1 0,0-1 0,0 1 0,0-1 0,-12-9 0,-21 2 0,25 7 0,-1 1 0,0 0 0,1 1 0,-1 0 0,1 0 0,0 1 0,-1 0 0,1 1 0,0 0 0,0 0 0,0 0 0,1 1 0,-1 0 0,1 1 0,0 0 0,0 0 0,0 0 0,1 1 0,0 0 0,0 0 0,1 1 0,-1 0 0,1 0 0,1 0 0,-1 0 0,1 1 0,1-1 0,-1 1 0,-3 13 0,5-14 0,1 0 0,-1 0 0,1 0 0,0 1 0,1-1 0,0 0 0,0 0 0,1 0 0,0 1 0,0-1 0,0 0 0,1 0 0,0 0 0,1-1 0,-1 1 0,1 0 0,1-1 0,-1 0 0,1 0 0,0 0 0,0 0 0,1 0 0,0-1 0,0 0 0,0 0 0,1 0 0,-1-1 0,9 5 0,5 4-151,0-1-1,1-1 0,0-1 0,1-1 1,0 0-1,0-2 0,1-1 1,24 5-1,-4-5-6674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24575,'-14'5'0,"-13"5"0,-12 11 0,-13 11 0,-7 9 0,-6 7 0,-3-4 0,11-6 0,11-9 0,13-1 0,12-4-8191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24575,'0'-5'0,"5"-1"0,1-9 0,9-10 0,2-7 0,-2-7 0,-4 9 0,-3 17 0,-4 26 0,-2 24 0,-1 15 0,-1 8 0,4-7 0,2-2 0,-1-11-8191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24575,'0'-1'0,"0"0"0,0-1 0,1 1 0,-1 0 0,0 0 0,1 0 0,-1 0 0,1 0 0,-1 0 0,1 0 0,-1 0 0,1 0 0,0 0 0,0 0 0,-1 1 0,1-1 0,0 0 0,0 0 0,0 1 0,0-1 0,0 1 0,0-1 0,0 1 0,1-1 0,28-9 0,-21 8 0,0 1 0,1-1 0,-1 2 0,0-1 0,1 1 0,-1 1 0,0 0 0,1 0 0,-1 1 0,0 0 0,17 6 0,-15-3 0,1 1 0,-1 0 0,0 1 0,0 0 0,-1 1 0,1 0 0,15 16 0,-5 1 0,-1 1 0,-1 0 0,-1 1 0,-1 1 0,25 60 0,-32-63 0,0 1 0,-2 0 0,-1 1 0,-1-1 0,-1 1 0,-2 0 0,1 54 0,-4-67 0,-1 1 0,-1-1 0,0 1 0,-1-1 0,0 0 0,-1 0 0,-1 0 0,0 0 0,-1-1 0,0 0 0,-1 0 0,0-1 0,-1 0 0,-1 0 0,0 0 0,-13 12 0,-22 18-1365,28-22-5461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 24575,'-8'12'0,"0"1"0,-1-2 0,0 1 0,-1-1 0,-17 15 0,5-4 0,-6 5 0,-1 0 0,-1-2 0,-2-2 0,0 0 0,-1-3 0,-47 23 0,54-32 0,16-7 0,0 0 0,1 0 0,-1 1 0,1 0 0,0 1 0,0 0 0,1 0 0,0 1 0,-9 9 0,16-15 0,1 0 0,-1-1 0,1 1 0,-1 0 0,1 0 0,-1 0 0,1 0 0,0 0 0,-1 0 0,1 0 0,0 0 0,0 0 0,0 0 0,0 0 0,0 1 0,0-1 0,0 0 0,0 0 0,0 0 0,0 0 0,0 0 0,1 0 0,-1 0 0,1 0 0,-1 0 0,0 0 0,1 0 0,0 0 0,-1-1 0,1 1 0,-1 0 0,1 0 0,0 0 0,1 1 0,32 21 0,-33-22 0,89 43 0,-62-33 0,-2 2 0,0 0 0,42 31 0,210 204 0,-250-222-1365,-3-6-5461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52 24575,'0'-2'0,"-1"0"0,1 0 0,-1 0 0,1 1 0,-1-1 0,0 0 0,0 1 0,0-1 0,0 0 0,0 1 0,0-1 0,0 1 0,-1-1 0,1 1 0,-1 0 0,1 0 0,-1 0 0,1 0 0,-1 0 0,1 0 0,-1 0 0,0 0 0,0 0 0,1 1 0,-1-1 0,-2 0 0,-53-11 0,54 11 0,-5 0 0,1 0 0,-1 1 0,1 0 0,-1 0 0,0 0 0,1 1 0,-1 0 0,1 1 0,-1 0 0,1 0 0,0 0 0,0 1 0,0 0 0,0 1 0,0-1 0,0 1 0,1 0 0,0 1 0,0 0 0,0 0 0,1 0 0,-1 1 0,1-1 0,1 1 0,-1 0 0,-6 13 0,3-5 0,1 1 0,0 0 0,1 0 0,1 0 0,0 1 0,1 0 0,1 0 0,0 0 0,0 17 0,1 26 0,5 65 0,-3-117 0,17 196 0,2 111 0,-19-272 0,1-14 0,-1-1 0,-2 1 0,0-1 0,-9 36 0,11-61-40,-1 1 0,1-1 0,-1 0 0,0 0-1,0 1 1,0-1 0,0 0 0,0 0 0,0 0 0,-1 0 0,1 0-1,-1 0 1,1-1 0,-1 1 0,0 0 0,0-1 0,0 1-1,0-1 1,0 0 0,0 0 0,0 1 0,0-1 0,0-1 0,0 1-1,-1 0 1,1 0 0,0-1 0,-1 0 0,1 1 0,0-1-1,-1 0 1,1 0 0,-4-1 0,-19-5-6786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24575,'4'0'0,"16"0"0,13 0 0,11 0 0,2 0 0,2 0 0,-2 0 0,1 0 0,0 0 0,-2 0 0,-9 0-8191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44 24575,'-3'0'0,"1"-1"0,-1 0 0,1 1 0,-1-1 0,1 0 0,-1 0 0,1-1 0,-1 1 0,-3-3 0,-9-5 0,4 5 0,0 0 0,-1 0 0,0 1 0,1 1 0,-1 0 0,0 0 0,0 1 0,0 1 0,0 0 0,0 1 0,-16 2 0,20-1 0,0-1 0,0 2 0,-1-1 0,1 1 0,1 0 0,-1 1 0,0 0 0,1 0 0,0 1 0,0 0 0,0 0 0,0 0 0,1 1 0,0 0 0,0 0 0,1 1 0,-6 7 0,-1 6 0,0 1 0,1 0 0,1 1 0,1 1 0,1-1 0,0 1 0,2 0 0,1 1 0,-2 27 0,6-39 0,0 0 0,1 0 0,1 0 0,0 0 0,1 0 0,0-1 0,0 1 0,2 0 0,-1-1 0,1 0 0,1 0 0,0 0 0,1 0 0,0-1 0,0 0 0,1 0 0,0-1 0,1 0 0,0 0 0,13 11 0,-5-8-273,0 0 0,1-1 0,0-1 0,27 11 0,-11-8-6553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24575,'10'0'0,"2"4"0,9 7 0,1 10 0,14 16 0,12 10 0,5 7 0,-5-2 0,-2 0 0,-9 1 0,-2-5 0,-6-1 0,1-9 0,-5-1 0,-2-8 0,-5-7-8191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 24575,'-1'0'0,"-1"0"0,1 1 0,0 0 0,-1-1 0,1 1 0,-1 0 0,1 0 0,0 0 0,0 0 0,-1 0 0,1 0 0,0 0 0,0 0 0,0 0 0,0 1 0,0-1 0,-1 3 0,-4 4 0,-70 74 0,-157 129 0,155-145 0,14-17-21,50-41-129,1 1 1,1 1 0,-1 0 0,1 0-1,1 1 1,0 1 0,1 0-1,-13 20 1,8-4-6677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2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64 24575,'-3'0'0,"0"0"0,1-1 0,-1 1 0,0-1 0,1 1 0,-1-1 0,0 0 0,1 0 0,-1 0 0,1 0 0,-1-1 0,1 1 0,0 0 0,0-1 0,-3-2 0,4 3 0,1 1 0,-1-1 0,1 0 0,-1 1 0,1-1 0,-1 0 0,1 1 0,0-1 0,-1 0 0,1 1 0,0-1 0,0 0 0,-1 0 0,1 0 0,0 1 0,0-1 0,0 0 0,0 0 0,0 0 0,0 1 0,1-2 0,-1 0 0,1 1 0,-1 0 0,1-1 0,0 1 0,0 0 0,0-1 0,0 1 0,0 0 0,0 0 0,0 0 0,0 0 0,0 0 0,1 0 0,-1 0 0,2-1 0,-1 1 0,1 0 0,-1 0 0,0 0 0,0 0 0,1 0 0,-1 0 0,1 0 0,-1 1 0,1-1 0,-1 1 0,1 0 0,0 0 0,-1 0 0,1 0 0,-1 0 0,1 1 0,-1-1 0,4 1 0,-2 1 0,0 0 0,0 0 0,0 0 0,0 0 0,0 1 0,0-1 0,-1 1 0,1 0 0,4 6 0,0 0 0,-1 0 0,0 0 0,-1 1 0,0 0 0,0 1 0,-1-1 0,5 17 0,-5-11 0,-1 0 0,-1 1 0,0-1 0,-1 1 0,-1 0 0,-1 26 0,0-37 0,-1 0 0,1 0 0,-1 0 0,-1 0 0,1 0 0,-1-1 0,0 1 0,0 0 0,-1-1 0,1 1 0,-1-1 0,0 0 0,-1 0 0,1 0 0,-1 0 0,0-1 0,-1 1 0,1-1 0,-1 0 0,1 0 0,-9 4 0,-3-1 0,0-1 0,0-1 0,0-1 0,-1 0 0,0-1 0,-29 1 0,61-5 0,1 1 0,-1 1 0,1 0 0,-1 2 0,29 6 0,-8 3 0,45 20 0,-67-25-195,1-1 0,1-1 0,-1 0 0,1-1 0,-1 0 0,24 1 0,-1-5-6631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24575,'0'28'0,"2"0"0,1 1 0,0-1 0,10 32 0,14 58 0,-27-118 0,0 1 0,0-1 0,0 0 0,0 1 0,0-1 0,0 0 0,0 0 0,0 1 0,1-1 0,-1 0 0,0 1 0,0-1 0,0 0 0,0 1 0,0-1 0,0 0 0,1 0 0,-1 1 0,0-1 0,0 0 0,0 0 0,1 0 0,-1 1 0,0-1 0,0 0 0,1 0 0,-1 0 0,0 0 0,0 1 0,1-1 0,-1 0 0,0 0 0,1 0 0,-1 0 0,0 0 0,0 0 0,1 0 0,-1 0 0,0 0 0,1 0 0,-1 0 0,0 0 0,1 0 0,-1 0 0,0 0 0,1 0 0,-1 0 0,0 0 0,0 0 0,1-1 0,-1 1 0,0 0 0,0 0 0,1 0 0,-1 0 0,0-1 0,0 1 0,1 0 0,-1 0 0,0-1 0,0 1 0,0 0 0,0 0 0,1-1 0,-1 1 0,0 0 0,0-1 0,14-23 0,-11 19 0,10-20 0,11-22 0,3 1 0,1 1 0,40-48 0,-46 66 0,37-39 0,-54 61 0,0 1 0,0-1 0,1 1 0,-1 1 0,1-1 0,0 1 0,0-1 0,0 2 0,1-1 0,7-1 0,-12 3 0,1 1 0,0 0 0,0 0 0,0 0 0,0 0 0,0 1 0,0-1 0,0 1 0,0-1 0,-1 1 0,1 0 0,0 1 0,0-1 0,-1 0 0,1 1 0,-1-1 0,1 1 0,-1 0 0,0 0 0,0-1 0,0 2 0,0-1 0,0 0 0,0 0 0,0 1 0,-1-1 0,2 4 0,4 6 0,-1-1 0,0 2 0,-1-1 0,5 20 0,41 161 120,-43-150-615,-1 0 0,2 67 0,-9-66-6331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2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24575,'16'0'0,"1"0"0,0 2 0,31 5 0,-39-4 0,1 0 0,-1 1 0,1 0 0,-1 1 0,-1 0 0,1 0 0,14 11 0,-6 0 0,1 0 0,-2 1 0,-1 1 0,0 0 0,-1 1 0,-1 1 0,12 22 0,65 157 0,-76-167 0,108 299 0,-107-280 0,-2 1 0,-2 0 0,-3 0 0,2 89 0,-10-120 30,-1-1 0,-1 1 0,-8 37 0,7-48-195,0 0 0,-1 1 0,0-1 0,-1 0 0,0-1 0,0 1 0,-1-1 0,-13 15 0,0-4-6661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24575,'9'0'0,"3"-9"0,0-3-8191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1211 24575,'0'-96'0,"21"-162"0,40-7 0,-23 113 0,26-130 0,-34 182 0,-18 65 0,-12 34 0,0 0 0,0 0 0,1 0 0,-1-1 0,1 1 0,-1 0 0,0 0 0,1 0 0,0 0 0,-1 0 0,1 0 0,0 0 0,-1 0 0,1 0 0,0 0 0,0 0 0,0 0 0,0 1 0,0-1 0,0 0 0,2 0 0,-3 1 0,1 0 0,0 0 0,0 1 0,0-1 0,0 0 0,-1 1 0,1-1 0,0 0 0,0 1 0,-1-1 0,1 1 0,0 0 0,-1-1 0,1 1 0,0-1 0,-1 1 0,1 0 0,-1-1 0,1 1 0,-1 0 0,0 0 0,1 1 0,5 9 0,-1 1 0,-1-1 0,4 14 0,65 251 0,20 65 0,-10 1 0,-76-311 0,-6-25-65,0 1 0,0-1 0,1 0 0,0 0 0,1 0 0,-1 0 0,1 0 0,0 0 0,0-1 0,1 1 0,0-1 0,0 0 0,0 0 0,0-1 0,1 1 0,0-1 0,0 0 0,0 0 0,0 0 0,12 5 0,22 5-6761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24575,'4'0'0,"16"0"0,18 0 0,7 0 0,5 0 0,8 0 0,-6-4 0,-12-2-8191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24575,'5'5'0,"2"10"0,17 12 0,14 15 0,15 15 0,-2-3-8191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17 213 24575,'-1'0'0,"0"0"0,0 1 0,0-1 0,0 0 0,0 1 0,0-1 0,1 1 0,-1-1 0,0 1 0,0 0 0,1-1 0,-1 1 0,0 0 0,1-1 0,-1 1 0,1 0 0,-1 0 0,1-1 0,-1 1 0,1 0 0,0 0 0,-1 0 0,1 0 0,0 0 0,0 0 0,-1 0 0,1-1 0,0 1 0,0 0 0,0 0 0,0 0 0,1 2 0,2 32 0,-1-28 0,1 0 0,-1 1 0,2-1 0,-1 0 0,1 0 0,0-1 0,1 1 0,0-1 0,0 0 0,0 0 0,0-1 0,9 7 0,-4-4 0,1 0 0,1-1 0,-1-1 0,1 0 0,0 0 0,25 7 0,-18-8 0,0 0 0,0-2 0,1 0 0,-1-1 0,1-1 0,0-1 0,-1 0 0,1-2 0,38-8 0,-54 9 0,0 0 0,0-1 0,0 1 0,0-1 0,0 0 0,0 0 0,-1 0 0,1-1 0,-1 0 0,1 1 0,-1-1 0,0 0 0,0 0 0,-1-1 0,4-4 0,-2 2 0,-1 0 0,-1 1 0,1-2 0,-1 1 0,0 0 0,0 0 0,-1-1 0,0 1 0,1-9 0,-2 1 0,0 0 0,-1 0 0,0 0 0,-1 0 0,-1 0 0,0 0 0,-1 1 0,-11-26 0,9 28 0,0 0 0,-1 0 0,-1 0 0,0 1 0,0 0 0,-1 1 0,-1 0 0,1 0 0,-1 1 0,-1 0 0,-11-6 0,13 8 0,-1 0 0,0 1 0,0 1 0,0-1 0,-1 2 0,0 0 0,0 0 0,1 0 0,-1 2 0,-1-1 0,1 1 0,0 1 0,-13 1 0,19 0 0,1-1 0,-1 1 0,0 0 0,0 1 0,1-1 0,-1 1 0,1 0 0,-1 0 0,1 1 0,0-1 0,0 1 0,0 0 0,0 0 0,0 0 0,-5 7 0,5-4 0,0 0 0,0 0 0,0 0 0,1 1 0,0-1 0,0 1 0,1 0 0,0 0 0,-2 11 0,1 7 0,1 1 0,1-1 0,1 1 0,7 48 0,19 461 0,-26-521 24,1-1 0,0 0 0,0 1 0,7 23 0,-6-30-159,1 0 0,-1-1 0,1 1 0,1-1 0,-1 0 0,1 0 0,0 0 0,0 0 0,1-1 0,8 9 0,15 8-6691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83 24575,'-3'1'0,"0"-1"0,1 0 0,-1 0 0,1 1 0,-1-1 0,0 1 0,1 0 0,-1 0 0,1 0 0,-1 0 0,1 0 0,0 1 0,0-1 0,-1 1 0,1-1 0,0 1 0,0 0 0,-2 2 0,1 0 0,0 1 0,0-1 0,0 1 0,1 0 0,0-1 0,-1 1 0,2 0 0,-3 10 0,2-5 0,0 0 0,1 0 0,0 1 0,1-1 0,0 0 0,0 0 0,1 0 0,1 0 0,3 13 0,-2-16 0,0 0 0,0-1 0,1 1 0,0-1 0,0 0 0,1 0 0,0 0 0,0-1 0,0 1 0,1-1 0,-1-1 0,1 1 0,0-1 0,1 0 0,8 4 0,-10-5 0,0 0 0,0-1 0,0 0 0,1 0 0,-1-1 0,1 1 0,-1-1 0,1 0 0,0-1 0,-1 1 0,1-1 0,0 0 0,-1-1 0,1 1 0,0-1 0,-1 0 0,1-1 0,-1 1 0,1-1 0,8-5 0,-9 4 0,-1 0 0,0-1 0,0 1 0,-1-1 0,1 0 0,-1-1 0,0 1 0,0 0 0,0-1 0,-1 1 0,0-1 0,0 0 0,0 0 0,0 0 0,-1 0 0,1 0 0,-1-1 0,-1 1 0,1 0 0,-1-7 0,1-3 0,-2 0 0,1 1 0,-2-1 0,0 1 0,-1-1 0,-5-16 0,5 20 0,-1 0 0,-1 0 0,0 0 0,0 1 0,-1-1 0,0 2 0,-1-1 0,-14-16 0,17 22 0,1 1 0,-1 0 0,0 0 0,-1 0 0,1 0 0,0 0 0,-1 1 0,0 0 0,1 0 0,-1 0 0,0 1 0,0-1 0,0 1 0,0 0 0,0 1 0,0-1 0,0 1 0,-1 0 0,1 0 0,0 1 0,0-1 0,-9 3 0,8-1 0,-1 0 0,1 0 0,0 1 0,0 0 0,0 0 0,0 0 0,0 1 0,1 0 0,-1 0 0,1 0 0,0 1 0,0-1 0,1 1 0,-1 1 0,1-1 0,0 0 0,-5 11 0,3-4 0,1 0 0,0 1 0,1-1 0,1 1 0,0 0 0,0 0 0,0 25 0,2-32 0,1 0 0,0 0 0,1 0 0,-1 0 0,1 0 0,0 0 0,1-1 0,0 1 0,-1 0 0,2-1 0,-1 1 0,1-1 0,0 0 0,5 8 0,-3-7 0,0 0 0,1 0 0,0 0 0,0-1 0,1 0 0,0 0 0,0 0 0,0-1 0,12 5 0,-4-2 0,1-2 0,0 0 0,0-1 0,0-1 0,0 0 0,1-1 0,-1-1 0,1 0 0,31-4 0,-43 2 0,-1 1 0,0-1 0,0-1 0,0 1 0,0-1 0,0 1 0,0-1 0,0 0 0,0-1 0,-1 1 0,1-1 0,-1 1 0,1-1 0,-1 0 0,0 0 0,0-1 0,-1 1 0,1 0 0,-1-1 0,1 0 0,-1 0 0,0 1 0,-1-1 0,1-1 0,-1 1 0,1 0 0,0-5 0,1-10 0,0-1 0,-1 0 0,0 0 0,-3-28 0,1 42 0,-1-16 0,0 21 0,1 4 0,4 34 0,7 2-151,1-1-1,1 0 0,3-1 0,1-1 1,1-1-1,2 0 0,2-1 1,36 43-1,-21-35-6674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4 24575,'-80'-1'0,"39"-1"0,0 1 0,0 3 0,-77 12 0,113-12 0,0-1 0,0 1 0,1 0 0,-1 0 0,1 0 0,0 0 0,-1 1 0,1 0 0,0 0 0,1 0 0,-1 0 0,0 1 0,1-1 0,0 1 0,0 0 0,0 0 0,0 0 0,1 0 0,-1 1 0,1-1 0,0 1 0,0-1 0,1 1 0,-2 6 0,-1 10 0,1 0 0,1 0 0,1 0 0,2 29 0,-1-32 0,14 229 0,-9-210 0,2 0 0,2-1 0,0 0 0,24 55 0,-26-75 0,10 22 0,18 60 0,-32-89 0,0 2 0,-1-1 0,-1 0 0,1 0 0,-2 0 0,1 1 0,-1-1 0,-1 0 0,0 1 0,0-1 0,-5 15 0,4-21 0,0 0 0,-1 1 0,1-1 0,-1 0 0,0-1 0,0 1 0,-1-1 0,1 1 0,-1-1 0,1 0 0,-1 0 0,0 0 0,0-1 0,0 0 0,-1 1 0,1-1 0,0-1 0,-1 1 0,0-1 0,1 1 0,-1-1 0,0-1 0,-7 1 0,-3 1 0,0-1 0,-1-1 0,1 0 0,0-1 0,0-1 0,-17-4 0,28 5-91,0 0 0,0 0 0,0 0 0,0-1 0,0 0 0,0 1 0,1-2 0,-1 1 0,1 0 0,-1-1 0,1 1 0,0-1 0,0 0 0,-4-5 0,-8-16-6735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24575,'0'-9'0,"5"-3"0,19 0 0,15 3 0,15 2 0,17 3 0,9 2 0,10 6 0,4 2 0,-1 0 0,-16-1-8191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24575,'0'10'0,"0"16"0,0 18 0,0 15 0,0 6 0,5 7 0,2 5 0,-1 2 0,-1-2 0,-2-6 0,4-5 0,0-10 0,-1-4 0,-1-3 0,-2 0 0,8-8 0,2-12-8191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24575,'-21'0'0,"0"1"0,0 0 0,0 2 0,0 1 0,-37 11 0,48-12 0,0 1 0,0 1 0,0 0 0,1 0 0,0 1 0,0 1 0,1-1 0,0 1 0,0 0 0,0 1 0,1 0 0,0 0 0,-7 11 0,1 3 0,0 0 0,2 1 0,-15 39 0,21-46 0,0-1 0,1 1 0,1 0 0,1 0 0,0 0 0,0 30 0,2-42 0,1 0 0,-1 0 0,1 0 0,0 0 0,0 0 0,0 0 0,0 0 0,1 0 0,-1 0 0,1-1 0,0 1 0,0 0 0,1-1 0,3 5 0,-3-5 0,1 0 0,0 0 0,0 0 0,1 0 0,-1-1 0,0 0 0,1 0 0,0 0 0,-1 0 0,1-1 0,9 2 0,12 2 0,2-1 0,-1-1 0,0-2 0,1-1 0,-1-1 0,0-1 0,28-6 0,-51 7 0,1-1 0,-1 1 0,0-1 0,0 0 0,0 0 0,0 0 0,0-1 0,0 1 0,0-1 0,-1 0 0,0 0 0,1 0 0,-1-1 0,0 1 0,0-1 0,-1 0 0,1 0 0,-1 0 0,0 0 0,0 0 0,0 0 0,-1 0 0,1-1 0,-1 1 0,0-1 0,0 1 0,0-9 0,-1 7 0,1 1 0,-1-1 0,-1 0 0,1 0 0,-1 0 0,0 0 0,0 0 0,0 0 0,-1 0 0,0 1 0,0-1 0,-1 1 0,1-1 0,-1 1 0,0 0 0,-1 0 0,1 0 0,-1 1 0,0-1 0,0 1 0,-6-5 0,0 3 15,1 0 0,-2 1 0,1 0 0,0 0 0,-1 1 0,0 1 0,-22-5 0,13 5-386,0 1-1,0 0 1,-33 2 0,8 5-6455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90 24575,'-7'1'0,"1"-1"0,-1 1 0,1 1 0,0-1 0,0 1 0,0 0 0,0 1 0,0-1 0,0 1 0,-8 6 0,-51 41 0,55-42 0,-9 10 0,1 1 0,1 1 0,0 0 0,-21 36 0,8-11 0,24-38 0,0 1 0,1 1 0,1-1 0,-8 17 0,29-38 0,10-13 0,-2 3 0,34-25 0,2-2 0,181-171 0,-239 219 0,-1-1 0,1 0 0,0 1 0,0 0 0,1-1 0,-1 1 0,0 1 0,1-1 0,0 0 0,-1 1 0,1 0 0,0 0 0,3-1 0,-4 2 0,0 0 0,-1 0 0,1 0 0,0 1 0,-1-1 0,1 1 0,0 0 0,-1 0 0,1 0 0,-1 0 0,1 0 0,-1 0 0,0 1 0,1-1 0,-1 1 0,0-1 0,0 1 0,0 0 0,2 2 0,125 107 101,-90-80-834,66 66 0,-62-47-6093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66 24575,'-1'2'0,"0"0"0,0 0 0,-1 0 0,1 0 0,-1 0 0,1 0 0,-1-1 0,0 1 0,0 0 0,1-1 0,-3 2 0,1-1 0,-23 23 0,-40 47 0,3-2 0,63-69 0,-1 0 0,0 0 0,0 0 0,0 0 0,0 0 0,0 0 0,0 0 0,-1 0 0,1-1 0,0 1 0,0 0 0,-1-1 0,1 1 0,0-1 0,0 1 0,-1-1 0,1 0 0,-3 1 0,4-2 0,0 0 0,0 0 0,0 0 0,0-1 0,0 1 0,0 0 0,0 0 0,0 0 0,0 0 0,0 0 0,1 0 0,-1 0 0,0 0 0,1 0 0,-1 0 0,1 0 0,-1 0 0,1 0 0,0 0 0,-1 0 0,1 1 0,0-1 0,-1 0 0,3-1 0,19-31 0,2 1 0,2 1 0,55-54 0,-73 78 0,0 1 0,0-1 0,0 2 0,1-1 0,0 1 0,0 0 0,0 1 0,1 0 0,-1 1 0,1 0 0,0 0 0,0 1 0,0 0 0,0 1 0,1 0 0,-1 0 0,0 1 0,0 1 0,1 0 0,-1 0 0,10 3 0,5 4 24,0 1 0,-1 1 0,0 1 0,34 22 0,82 67-1509,-106-73-5341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14 0,0 17 0,0 8 0,0 9 0,0 7 0,0 1 0,0-3 0,0-5 0,0-8 0,0 0 0,0-1 0,0-5 0,4-11 0,3-13-8191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24575,'0'4'0,"0"21"0,0 14 0,0 15 0,0 12 0,0 4 0,0 4 0,0 3 0,0-3 0,0 1 0,0-4 0,0-9 0,0-6 0,0-9 0,0-11-8191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24575,'2'-1'0,"0"-1"0,0 0 0,-1 0 0,1 1 0,0-1 0,-1 0 0,1-1 0,-1 1 0,0 0 0,0 0 0,2-5 0,4-6 0,0 5 0,0 0 0,1 1 0,0 0 0,0 0 0,1 1 0,-1 0 0,1 0 0,1 1 0,-1 0 0,1 1 0,0 0 0,0 1 0,18-5 0,-5 3 0,-1 1 0,1 2 0,0 0 0,0 1 0,32 2 0,-47 0 0,0 0 0,-1 0 0,1 1 0,0 0 0,0 0 0,-1 1 0,1 0 0,-1 0 0,0 1 0,0 0 0,0 0 0,7 5 0,-5 0 0,1 1 0,-1 0 0,-1 0 0,0 0 0,0 1 0,9 18 0,-2-4 0,-2 1 0,0 0 0,16 54 0,-26-71 0,-1 1 0,0-1 0,0 1 0,-1 0 0,-1-1 0,0 1 0,0 0 0,-1 0 0,0-1 0,0 1 0,-1 0 0,-1-1 0,1 0 0,-2 1 0,-5 12 0,0-6 0,0 0 0,-1 0 0,0-1 0,-2-1 0,1 0 0,-2 0 0,0-1 0,0-1 0,-2 0 0,1-1 0,-1 0 0,-1-1 0,0-1 0,0-1 0,-1 0 0,0-1 0,-22 7 0,34-13 0,0-1 0,0 1 0,0 0 0,0-1 0,0 0 0,0 0 0,0-1 0,0 0 0,0 1 0,0-1 0,0-1 0,-7-2 0,10 3 0,0 0 0,0 0 0,1 0 0,-1 0 0,0 0 0,1-1 0,-1 1 0,1 0 0,-1-1 0,1 1 0,-1-1 0,1 0 0,0 0 0,0 1 0,0-1 0,0 0 0,0 0 0,0 0 0,1 0 0,-1 0 0,1 0 0,-1 0 0,1 0 0,0 0 0,0 0 0,0 0 0,0 0 0,0 0 0,0 0 0,0-1 0,2-2 0,-1 1 0,1-1 0,-1 1 0,1 0 0,1 0 0,-1 0 0,0 0 0,1 0 0,0 1 0,0-1 0,0 1 0,0 0 0,1 0 0,-1 0 0,1 0 0,0 0 0,0 1 0,0-1 0,0 1 0,0 0 0,0 1 0,5-2 0,5-2 0,1 1 0,-1 0 0,1 1 0,-1 1 0,21-1 0,-13 4 0,1 0 0,0 1 0,-1 1 0,0 2 0,0 0 0,0 1 0,-1 1 0,1 1 0,-2 1 0,1 1 0,34 22 0,9 13 0,-2 2 0,59 60 0,-85-75 0,43 39-1365,-47-46-5461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2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319 276 24575,'0'-1'0,"0"0"0,0 0 0,0-1 0,0 1 0,0 0 0,-1 0 0,1 0 0,0-1 0,-1 1 0,1 0 0,-1 0 0,1 0 0,-1 0 0,0 0 0,1 0 0,-1 0 0,0 0 0,0 0 0,1 0 0,-1 0 0,0 0 0,0 1 0,0-1 0,0 0 0,0 1 0,0-1 0,-1 1 0,1-1 0,0 1 0,0-1 0,0 1 0,0 0 0,-1 0 0,1-1 0,0 1 0,0 0 0,0 0 0,-1 0 0,-1 1 0,-3-1 0,-1 1 0,0 0 0,1 0 0,0 1 0,-1 0 0,-6 3 0,-19 11 0,0 3 0,2 0 0,0 2 0,-51 47 0,52-44 0,40-34 0,-2-1 0,0 0 0,0 0 0,11-20 0,9-12 0,183-232 0,-185 245 0,-26 30 0,-1-1 0,1 1 0,-1 0 0,1-1 0,0 1 0,-1 0 0,1 0 0,-1-1 0,1 1 0,0 0 0,-1 0 0,1 0 0,-1 0 0,1 0 0,0 0 0,-1 0 0,1 0 0,-1 0 0,1 0 0,0 0 0,0 0 0,0 1 0,0-1 0,0 1 0,-1 0 0,1 0 0,0-1 0,-1 1 0,1 0 0,-1 0 0,1 0 0,-1 0 0,0-1 0,1 1 0,-1 0 0,0 0 0,1 0 0,-1 0 0,0 0 0,0 0 0,0 1 0,1 20 0,-1-1 0,-1 0 0,0 0 0,-7 30 0,-1 14 0,-4 448 0,14-360 0,-1-136 0,0-1 0,-2 1 0,-5 27 0,6-40 0,0 0 0,0 1 0,0-1 0,-1 0 0,0 0 0,0 0 0,0 0 0,0-1 0,0 1 0,-1 0 0,0-1 0,0 0 0,0 0 0,0 1 0,0-2 0,0 1 0,-1 0 0,0-1 0,-6 4 0,-2-2 0,-1 0 0,1-1 0,-1-1 0,1 0 0,-1-1 0,-14 0 0,-75-5 0,210-2 0,-51 5 0,-1-1 0,1 3 0,0 2 0,93 18 0,-54 0-1365,-55-14-5461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2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24575,'-4'0'0,"-7"0"0,-1 10 0,6 2 0,13 0 0,6-7 0,-4-4 0,-4 6 0,-3 3-8191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2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24575,'-9'0'0,"-3"5"0,5 1 0,8 0 0,13-2 0,5-5 0,-6-3 0,-10-1 0,-14 1 0,-6 1-8191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24575,'119'2'0,"135"-6"0,-222 0 0,54-16 0,-52 11 0,38-4 0,-7 8 0,1 4 0,-1 2 0,73 12 0,-61-6 0,266 0-347,-275-8-671,-48 1-5808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3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24575,'0'0'0,"-1"0"0,1 0 0,-1 0 0,1 0 0,-1 0 0,1 0 0,-1 1 0,1-1 0,0 0 0,-1 0 0,1 0 0,-1 0 0,1 1 0,-1-1 0,1 0 0,0 1 0,-1-1 0,1 0 0,0 1 0,-1-1 0,1 0 0,0 1 0,-1-1 0,1 0 0,0 1 0,0-1 0,-1 1 0,1-1 0,0 1 0,0-1 0,0 1 0,0-1 0,0 1 0,0-1 0,0 1 0,0-1 0,0 0 0,0 1 0,0-1 0,0 1 0,0-1 0,0 1 0,0-1 0,0 1 0,0-1 0,1 1 0,-1 0 0,11 19 0,-31-12 0,19-7 0,0-1 0,0 0 0,0 0 0,0 1 0,0-1 0,0 0 0,0 1 0,0-1 0,0 1 0,0 0 0,0-1 0,0 1 0,0-1 0,1 1 0,-1 0 0,0 0 0,1 0 0,-1-1 0,0 1 0,1 0 0,-1 1 0,1-1 0,0-1 0,0 1 0,0-1 0,0 1 0,1-1 0,-1 0 0,0 1 0,0-1 0,0 1 0,1-1 0,-1 1 0,0-1 0,1 0 0,-1 1 0,0-1 0,1 1 0,-1-1 0,1 0 0,-1 0 0,0 1 0,1-1 0,-1 0 0,1 0 0,-1 1 0,1-1 0,-1 0 0,1 0 0,0 0 0,1 1 0,-1-1 0,1 1 0,0-1 0,0 0 0,-1 0 0,1 0 0,0 0 0,0 0 0,-1 0 0,1 0 0,0 0 0,-1-1 0,1 1 0,0-1 0,-1 1 0,1-1 0,0 0 0,-1 0 0,1 1 0,-1-1 0,1 0 0,-1 0 0,0-1 0,1 1 0,-1 0 0,0 0 0,2-3 0,4-15-1365,-6 8-5461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24575,'-1'60'0,"3"78"0,-1-133 0,-1 1 0,1-1 0,0 0 0,0 0 0,5 10 0,-6-14 0,0 0 0,1-1 0,-1 1 0,1 0 0,-1-1 0,1 1 0,-1 0 0,1-1 0,-1 1 0,1-1 0,0 1 0,-1-1 0,1 1 0,0-1 0,-1 1 0,1-1 0,0 1 0,0-1 0,0 0 0,-1 0 0,1 1 0,0-1 0,0 0 0,0 0 0,0 0 0,-1 0 0,1 0 0,0 0 0,0 0 0,0 0 0,0 0 0,-1-1 0,1 1 0,0 0 0,0 0 0,0-1 0,-1 1 0,1 0 0,0-1 0,0 1 0,-1-1 0,1 1 0,-1-1 0,1 1 0,0-2 0,38-29 0,-2-1 0,55-63 0,-33 33 0,-58 61 0,12-12 0,-1 0 0,2 1 0,-1 1 0,2 0 0,15-8 0,-27 17 0,-1 0 0,1 1 0,-1 0 0,1 0 0,0 0 0,0 0 0,0 0 0,-1 0 0,1 1 0,0-1 0,0 1 0,0 0 0,0 0 0,0 0 0,0 0 0,0 1 0,0-1 0,0 1 0,0-1 0,-1 1 0,1 0 0,0 0 0,0 1 0,-1-1 0,1 0 0,-1 1 0,1 0 0,-1 0 0,0-1 0,1 1 0,-1 0 0,0 1 0,0-1 0,-1 0 0,1 1 0,0-1 0,-1 1 0,3 4 0,1 4 0,-1 0 0,1 0 0,-2 0 0,0 1 0,0-1 0,-1 1 0,0-1 0,-1 14 0,-4 101 0,0-73 0,1-3-1365,1-8-5461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24575,'1'-4'0,"-1"-1"0,1 0 0,0 0 0,0 1 0,1-1 0,-1 0 0,1 1 0,0 0 0,1-1 0,-1 1 0,0 0 0,1 0 0,0 0 0,0 0 0,1 1 0,-1-1 0,0 1 0,1 0 0,0 0 0,0 0 0,0 1 0,6-4 0,2-1 0,1 1 0,0 0 0,1 1 0,0 1 0,-1 0 0,19-3 0,-18 5 0,-1 0 0,1 1 0,-1 0 0,1 1 0,0 0 0,-1 1 0,1 1 0,18 5 0,-26-6 0,-1 1 0,1 1 0,0-1 0,-1 1 0,0 0 0,1 0 0,-1 1 0,0 0 0,-1 0 0,1 0 0,-1 0 0,1 0 0,-1 1 0,-1 0 0,1 0 0,-1 0 0,0 0 0,0 1 0,0-1 0,3 11 0,-4-6 0,1 0 0,-1 0 0,-1 0 0,0 1 0,0-1 0,-1 0 0,-1 1 0,0-1 0,0 0 0,-1 1 0,0-1 0,0 0 0,-1 0 0,-1-1 0,0 1 0,0-1 0,-1 1 0,0-1 0,-1-1 0,-10 14 0,8-11 0,-2 1 0,0-2 0,0 0 0,-1 0 0,0 0 0,0-2 0,-1 1 0,0-2 0,-1 1 0,0-2 0,0 0 0,0 0 0,-1-1 0,-18 4 0,50-12 0,-1 1 0,1 1 0,-1 1 0,1 0 0,0 2 0,-1 0 0,1 0 0,-1 2 0,23 7 0,-26-4 0,0 0 0,0 1 0,-1 1 0,0 0 0,-1 1 0,0 0 0,0 1 0,-1 0 0,-1 1 0,0 0 0,0 1 0,-1 0 0,-1 0 0,14 29 0,-18-32 0,0-1 0,-1 1 0,1 0 0,-2 0 0,0 0 0,0 0 0,0 0 0,-2 0 0,1 1 0,-1-1 0,-1 0 0,1 1 0,-2-1 0,0 0 0,0 0 0,0 0 0,-2 0 0,1 0 0,-1-1 0,0 0 0,-1 1 0,0-1 0,-1-1 0,-7 10 0,3-7 9,-1 0 1,0-1-1,-1-1 0,0 1 0,0-2 1,-1 0-1,0 0 0,-1-1 0,0-1 0,0 0 1,0-1-1,-27 6 0,22-7-158,0-1 1,0-1-1,0-1 1,0 0-1,0-1 1,-1-2-1,1 0 1,0 0-1,-33-11 1,19 2-6678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3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49 24575,'-12'0'0,"7"0"0,0 1 0,0-1 0,0 0 0,0 0 0,0-1 0,1 1 0,-1-1 0,0 0 0,0 0 0,0-1 0,1 1 0,-1-1 0,1 0 0,-1-1 0,1 1 0,-5-5 0,8 7 0,1 0 0,-1 0 0,1-1 0,0 1 0,-1 0 0,1-1 0,0 1 0,-1-1 0,1 1 0,0 0 0,-1-1 0,1 1 0,0-1 0,0 1 0,0-1 0,-1 1 0,1 0 0,0-1 0,0 1 0,0-1 0,0 1 0,0-1 0,0 1 0,0-1 0,0 1 0,0-1 0,0 1 0,0-1 0,0 1 0,1-2 0,13-6 0,24 4 0,-34 4 0,0 1 0,0-1 0,1 1 0,-1 0 0,0 0 0,0 1 0,0-1 0,0 1 0,-1 0 0,1 0 0,0 0 0,-1 0 0,1 1 0,-1 0 0,0-1 0,0 1 0,5 7 0,-4-4 0,0 0 0,-1 0 0,0 0 0,0 1 0,0-1 0,-1 1 0,0 0 0,0 0 0,-1 0 0,1 7 0,-1 2 0,0 1 0,-1-1 0,-1 0 0,-1 0 0,0 0 0,-1 0 0,-1-1 0,-11 31 0,8-30 0,-2-1 0,1 1 0,-2-2 0,0 1 0,-1-1 0,-1-1 0,-25 23 0,-4-2 0,-57 36 0,95-68 0,-41 20 0,54-26-59,1 2 0,0-1-1,0 1 1,0 1-1,1 0 1,-1 0 0,0 1-1,0 0 1,0 1 0,0 1-1,1 0 1,-2 0 0,1 1-1,0 0 1,0 1-1,-1 0 1,0 1 0,0 0-1,0 1 1,-1 0 0,1 0-1,13 14 1,-1 2-6767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4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24575,'5'0'0,"15"5"0,13 11 0,15 11 0,4 2 0,-7 4 0,-1-2 0,-9-3 0,-6-6 0,-8 3 0,2-3 0,-3-1 0,5-4 0,2-5 0,-4-4-8191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4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24575,'0'4'0,"0"7"0,-9 1 0,-3 8 0,-4 0 0,1 2 0,-7-3 0,1 4 0,-6-2 0,3 5 0,0-1 0,4-2 0,-3-3 0,-8 3 0,7-2 0,7-5-8191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20:53:4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24575,'8'0'0,"10"0"0,9 0 0,7 0 0,6 0 0,3 0 0,2 0 0,1 0 0,0 0 0,-1 0 0,0 0 0,-1 0 0,-7 0-8191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5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24575,'0'-59'0,"0"54"0,0 8 0,0 30 0,2 10 0,1 0 0,3 0 0,16 67 0,0-34 0,33 79 0,-51-145 0,0-1 0,1 0 0,0 0 0,0 0 0,1-1 0,0 1 0,1-1 0,-1-1 0,2 1 0,-1-1 0,1-1 0,0 1 0,17 9 0,-19-13 0,0 0 0,0-1 0,0 0 0,1 0 0,-1 0 0,1-1 0,0 0 0,-1 0 0,1 0 0,0-1 0,0 0 0,-1 0 0,1-1 0,0 0 0,-1 0 0,1-1 0,0 0 0,-1 0 0,0 0 0,0-1 0,12-6 0,-6 2 0,0-1 0,-1 0 0,0-1 0,0-1 0,-1 1 0,0-2 0,0 1 0,-1-1 0,-1-1 0,0 0 0,0 0 0,-1 0 0,-1-1 0,0 0 0,6-23 0,-3 5 0,-3-1 0,0 0 0,-2 0 0,-2-1 0,-2-58 0,-2 58 0,-1 1 0,-1 0 0,-2 1 0,-13-41 0,13 53 0,-1 0 0,-1 0 0,-1 1 0,-1 0 0,0 1 0,-1 0 0,-1 1 0,-14-16 0,21 26 0,-2 0 0,1 0 0,-1 1 0,0-1 0,0 2 0,0-1 0,-1 1 0,1 0 0,-1 0 0,0 1 0,-9-2 0,12 4 0,1 0 0,-1 0 0,1 1 0,0-1 0,-1 1 0,1 0 0,-1 1 0,1-1 0,-1 1 0,1 0 0,-1 0 0,1 0 0,0 1 0,0-1 0,0 1 0,0 0 0,0 0 0,0 1 0,0-1 0,1 1 0,-1 0 0,-5 6 0,-2 3-195,2 1 0,-1 1 0,2 0 0,0 0 0,0 0 0,-9 28 0,-2 8-6631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5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77 170 24575,'-3'0'0,"0"1"0,-1 0 0,1 0 0,0 0 0,0 0 0,0 0 0,0 1 0,0-1 0,0 1 0,0 0 0,1 0 0,-1 0 0,0 0 0,1 0 0,0 1 0,-1-1 0,1 1 0,0-1 0,1 1 0,-1 0 0,0 0 0,1 0 0,-2 4 0,0-2 0,1 0 0,0 0 0,0 0 0,1 0 0,-1 0 0,1 1 0,0-1 0,1 0 0,-1 1 0,1-1 0,0 1 0,1-1 0,1 9 0,-1-11 0,1 1 0,0 0 0,1-1 0,-1 0 0,0 1 0,1-1 0,0 0 0,0 0 0,0 0 0,0-1 0,0 1 0,1-1 0,-1 1 0,1-1 0,-1 0 0,1-1 0,0 1 0,0-1 0,0 1 0,0-1 0,0 0 0,0-1 0,7 2 0,1-1 0,1 0 0,-1 0 0,0-1 0,0-1 0,1 0 0,21-5 0,-29 4 0,-1 0 0,1 1 0,-1-2 0,0 1 0,0 0 0,0-1 0,0 0 0,0 0 0,-1 0 0,1 0 0,-1-1 0,0 1 0,0-1 0,0 0 0,0 0 0,-1 0 0,0 0 0,0-1 0,0 1 0,0 0 0,0-1 0,-1 0 0,0 1 0,0-1 0,0-7 0,2-6 0,-2-1 0,-1 0 0,0 1 0,-1-1 0,-5-22 0,6 34 0,-2-1 0,1 1 0,-1 0 0,0 0 0,-1 0 0,0 0 0,0 0 0,0 0 0,-7-8 0,7 12 0,0-1 0,0 1 0,-1 0 0,1 0 0,-1 0 0,0 0 0,0 1 0,0-1 0,0 1 0,0 0 0,0 0 0,-1 1 0,1 0 0,-1-1 0,1 1 0,-8 0 0,6 0 0,0 0 0,0 0 0,0 1 0,0 0 0,-1 0 0,1 1 0,0 0 0,0 0 0,0 0 0,0 0 0,0 1 0,-11 5 0,13-4 0,0-1 0,1 1 0,-1 0 0,1 0 0,-1 1 0,1-1 0,0 1 0,0-1 0,1 1 0,-1 0 0,1 0 0,0 0 0,0 1 0,0-1 0,0 0 0,1 1 0,-2 8 0,-3 26 0,2 0 0,2 0 0,2 0 0,7 66 0,-6-91 0,8 70 0,3 0 0,45 162 0,-42-186 34,-11-41-500,0 0-1,15 37 1,-5-30-6360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5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24575,'0'-5'0,"0"4"0,0 10 0,0 14 0,0 11 0,0 5 0,0 5 0,0 0 0,0 1 0,0 2 0,0 3 0,0 1 0,0-7-8191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5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29 197 24575,'0'7'0,"-1"0"0,0-1 0,0 1 0,-4 9 0,-3 16 0,3-3 0,1 0 0,2 0 0,0 1 0,3-1 0,6 55 0,-6-79 0,1 0 0,0 0 0,1 0 0,-1-1 0,1 1 0,0-1 0,0 0 0,0 0 0,1 0 0,-1 0 0,1 0 0,0-1 0,0 0 0,0 0 0,1 0 0,-1 0 0,1 0 0,-1-1 0,1 0 0,0 0 0,0 0 0,0-1 0,0 0 0,0 0 0,0 0 0,7 0 0,-4 0 0,0 0 0,0-1 0,0 0 0,0 0 0,0 0 0,0-1 0,0-1 0,0 1 0,0-1 0,-1-1 0,1 1 0,-1-1 0,0-1 0,1 1 0,-1-1 0,9-7 0,-12 8 0,0-1 0,-1 1 0,1-1 0,-1 0 0,0 0 0,0 0 0,0-1 0,-1 1 0,1 0 0,-1-1 0,0 0 0,0 0 0,-1 1 0,1-1 0,-1 0 0,0 0 0,-1 0 0,1-1 0,-1 1 0,0 0 0,0 0 0,-1 0 0,1 0 0,-1 0 0,0 0 0,0 0 0,-1 0 0,-3-7 0,-6-10 0,0 2 0,-2-1 0,0 2 0,-1 0 0,-17-18 0,-16-22 0,43 53 0,0 0 0,0-1 0,1 1 0,0-1 0,0 0 0,0 0 0,1 0 0,0 0 0,-1-9 0,2 12 0,1 0 0,0 1 0,0-1 0,1 0 0,-1 0 0,1 1 0,0-1 0,0 1 0,0-1 0,0 1 0,1-1 0,-1 1 0,1 0 0,0-1 0,0 1 0,0 0 0,0 0 0,1 0 0,-1 1 0,4-3 0,3-2 0,0 0 0,0 1 0,1 0 0,0 0 0,1 1 0,-1 1 0,1 0 0,0 0 0,0 1 0,0 1 0,0 0 0,12-1 0,24-1 0,72 3 0,-101 1 0,35 1-1365,-8 1-5461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5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24575,'1'0'0,"0"0"0,1 0 0,-1 1 0,1-1 0,-1 1 0,0-1 0,1 1 0,-1 0 0,0-1 0,1 1 0,-1 0 0,0 0 0,0 0 0,0 0 0,0 0 0,0 0 0,0 0 0,0 0 0,0 1 0,0-1 0,0 0 0,-1 0 0,1 1 0,-1-1 0,1 1 0,0 1 0,10 43 0,-10-37 0,6 42 0,-1 81 0,-4-59 0,-2-67 0,1-1 0,-1 1 0,1 0 0,0-1 0,0 1 0,1-1 0,0 0 0,3 8 0,-4-11 0,1 1 0,0 0 0,0-1 0,0 1 0,0-1 0,1 0 0,-1 0 0,1 0 0,-1 0 0,1 0 0,0 0 0,-1-1 0,1 1 0,0-1 0,5 2 0,1 0 0,0 0 0,0-1 0,1 0 0,-1-1 0,1 0 0,-1 0 0,1-1 0,-1 0 0,1 0 0,-1-1 0,1-1 0,-1 0 0,0 0 0,1-1 0,-1 0 0,0 0 0,-1-1 0,1 0 0,-1-1 0,0 1 0,0-2 0,0 1 0,0-1 0,9-10 0,-4 2 0,-1 0 0,0 0 0,-2-1 0,1 0 0,-2-1 0,0-1 0,0 1 0,-2-1 0,0 0 0,-1-1 0,6-28 0,-6-3 0,-5 41 0,-2 27 0,0-6 11,0-1 0,2 0 0,-1 0 0,2 0 0,-1 0 0,2 0-1,0 0 1,0-1 0,1 1 0,10 20 0,-5-16-223,0 0 0,1-1 0,1 0-1,1-1 1,0 0 0,22 19 0,9 2-6614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50 24575,'0'-2'0,"-1"0"0,1 1 0,-1-1 0,1 0 0,-1 0 0,0 0 0,0 1 0,1-1 0,-1 0 0,-1 1 0,1-1 0,0 1 0,0-1 0,-1 1 0,1-1 0,0 1 0,-1 0 0,0 0 0,1 0 0,-1 0 0,1 0 0,-1 0 0,0 0 0,0 1 0,0-1 0,-2 0 0,-5-2 0,0 0 0,0 1 0,-18-2 0,20 4 0,-1 0 0,1 0 0,-1 0 0,1 1 0,-1-1 0,1 2 0,0-1 0,-1 1 0,1 1 0,0-1 0,0 1 0,0 0 0,1 1 0,-1-1 0,1 1 0,0 1 0,0-1 0,0 1 0,1 0 0,-1 0 0,-7 11 0,2 0 0,1 0 0,0 0 0,1 1 0,1 0 0,1 1 0,0 0 0,-5 25 0,6-23 0,-9 35 0,2 1 0,-11 99 0,22 127 0,4-163 0,-13 124 0,9-226 0,0 6 0,-1-1 0,-1 0 0,0-1 0,-10 27 0,12-43 0,0 0 0,-1 0 0,1 0 0,-1 0 0,0-1 0,0 1 0,0-1 0,-1 1 0,1-1 0,-1 0 0,0-1 0,-1 1 0,1-1 0,0 0 0,-1 0 0,0 0 0,0 0 0,0-1 0,0 0 0,0 0 0,0 0 0,-8 1 0,-1-2-91,0 0 0,1 0 0,-1-2 0,0 1 0,0-2 0,1 0 0,-1-1 0,1 0 0,0-1 0,0 0 0,0-1 0,0 0 0,1-2 0,-23-14 0,7 2-6735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5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24575,'14'407'0,"0"7"0,-14-386 0,-2-9 0,2 1 0,1 0 0,0 0 0,2 0 0,0 0 0,1-1 0,7 20 0,-10-36-44,0 0 0,1 0 0,0 0 0,-1 0 0,1 0 0,0 0 0,0-1 0,1 1 0,-1-1 0,0 1 0,1-1 0,0 0 0,-1 0 0,1 0 0,0-1 0,0 1 0,0 0 0,0-1-1,0 0 1,1 0 0,-1 0 0,0 0 0,0 0 0,1-1 0,-1 0 0,0 1 0,1-1 0,-1 0 0,1-1 0,5 0 0,35-6-6782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8:5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24575,'-4'10'0,"0"0"0,1 1 0,1 0 0,-1-1 0,2 1 0,0 0 0,0 0 0,1 0 0,0 0 0,1-1 0,0 1 0,0 0 0,2 0 0,-1-1 0,1 1 0,1-1 0,0 0 0,0 0 0,1 0 0,9 14 0,-8-17 0,0 0 0,0-1 0,0 1 0,1-2 0,0 1 0,1-1 0,-1 0 0,1 0 0,0-1 0,0 0 0,0 0 0,1-1 0,-1 0 0,18 3 0,-15-4 0,0 0 0,-1-1 0,1-1 0,0 0 0,0 0 0,0-1 0,-1 0 0,1-1 0,-1 0 0,1-1 0,-1 0 0,12-6 0,-16 6 0,0-1 0,0 1 0,-1-1 0,0-1 0,1 1 0,-2-1 0,1 0 0,0 0 0,-1 0 0,0-1 0,0 1 0,-1-1 0,1 0 0,-1 0 0,-1 0 0,1-1 0,-1 1 0,0-1 0,0 1 0,-1-1 0,0 1 0,0-1 0,-1 0 0,0-7 0,0 4 0,0 1 0,-1-1 0,0 0 0,0 0 0,-1 1 0,0-1 0,-1 1 0,0 0 0,-1 0 0,0 0 0,0 0 0,-1 0 0,0 1 0,0 0 0,-1 0 0,-7-7 0,7 10-68,-1 0 0,1 0-1,-1 1 1,0 0 0,0 0 0,-1 1-1,1 0 1,-1 0 0,0 0 0,0 1-1,0 1 1,1-1 0,-2 1 0,1 1-1,0-1 1,0 1 0,0 1 0,0-1-1,-8 3 1,-22 2-6758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0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10 0,0 6 0,0-1-8191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0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49 24575,'0'-2'0,"-1"0"0,1 0 0,-1 0 0,0 0 0,1 0 0,-1 1 0,0-1 0,0 0 0,0 0 0,0 1 0,-1-1 0,1 1 0,0-1 0,-1 1 0,1 0 0,-1-1 0,1 1 0,-1 0 0,1 0 0,-1 0 0,0 0 0,0 0 0,0 0 0,1 1 0,-1-1 0,0 1 0,0-1 0,-3 0 0,-9-2 0,0 1 0,-26-2 0,36 4 0,-11 0 0,1 0 0,-1 1 0,1 1 0,-1 0 0,1 1 0,0 0 0,0 1 0,-27 12 0,35-13 0,0 0 0,-1 1 0,1 0 0,1 0 0,-1 1 0,1-1 0,0 1 0,0 0 0,-5 7 0,7-8 0,1-1 0,-1 2 0,1-1 0,0 0 0,1 0 0,-1 1 0,1-1 0,-1 1 0,1-1 0,1 1 0,-1 0 0,1-1 0,-1 1 0,2 9 0,0-7 0,1 0 0,0 1 0,1-1 0,-1 0 0,1-1 0,1 1 0,-1 0 0,1-1 0,1 0 0,-1 0 0,1 0 0,0 0 0,0-1 0,8 7 0,3 1 0,0 0 0,0-1 0,1-1 0,23 11 0,-15-10 0,-6-3 0,31 20 0,-45-26 0,0 1 0,0 0 0,0 1 0,0-1 0,-1 1 0,0 0 0,0 0 0,0 1 0,6 10 0,-9-15-3,-1 1-1,1 0 0,0 0 1,0 0-1,-1 0 0,1 0 1,-1 0-1,0 0 0,0 0 1,1 0-1,-1 1 0,0-1 1,-1 0-1,1 0 0,0 0 1,-1 0-1,1 0 0,-1 0 1,0 0-1,1 0 0,-3 3 1,0-1 23,0 0 0,1-1 0,-2 1 0,1-1 0,0 0 0,-1 0 0,1 0 0,-1-1 0,-6 5 0,-5 0-317,1 0 0,-1-1 0,-1-1 0,-26 6 0,5-4-6529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1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24575,'2'-1'0,"0"1"0,0-1 0,0 0 0,0 1 0,0-1 0,0 0 0,0 0 0,-1 0 0,1 0 0,2-3 0,13-5 0,2 2 0,1 0 0,1 2 0,-1 1 0,38-3 0,89 2 0,-112 5 0,579 2 0,-537-6 0,114-20 0,23-2 0,237 23 0,-230 5 0,4036-2-1365,-4199 0-5461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1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24575,'-5'0'0,"-1"10"0,10 2 0,12 0 0,9-3 0,0-7 0,-13-4 0,-5-6 0,-3-11 0,-7-3 0,-3 4-8191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1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24575,'0'4'0,"10"2"0,7 0 0,1-6 0,-3-7 0,-13-4 0,-16 2 0,-1 1 0,11 3 0,2 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24575,'0'-99'0,"21"145"0,57 232 0,-59-205 0,-6-28 0,-1 1 0,8 85 0,-18-95 0,-2-33 0,0-4 0,-1-19 0,1-266 0,-3-86 0,0 331 0,-14-63 0,15 100 0,1 13 0,2 17 0,5 4 0,0 0 0,2 0 0,19 44 0,46 85 0,-72-157 0,13 27 0,1-2 0,2 0 0,1 0 0,25 28 0,-35-46 0,-1 0 0,2-1 0,-1 0 0,1-1 0,0 0 0,0 0 0,1-1 0,0 0 0,0-1 0,1 0 0,-1 0 0,1-1 0,0-1 0,22 4 0,-28-6 0,0-2 0,0 1 0,1-1 0,-1 1 0,0-2 0,0 1 0,0 0 0,0-1 0,0 0 0,0 0 0,0 0 0,-1-1 0,1 0 0,-1 0 0,0 0 0,1 0 0,-1-1 0,-1 1 0,1-1 0,-1 0 0,1 0 0,4-9 0,4-6 0,-1 0 0,-1-1 0,-1 1 0,8-26 0,-4 3 0,-2-1 0,-1 0 0,4-57 0,-3-129 0,-12 207 0,1 26 0,-1 34 0,2-14 0,1 0 0,0 0 0,2 0 0,1-1 0,9 27 0,50 114 0,-42-112 0,-1 1 0,15 63 0,-30-90 0,1-1 0,17 41 0,-19-54 0,1-1 0,0 0 0,1 0 0,0-1 0,0 0 0,2 0 0,15 15 0,-17-20-114,0 0 1,1-1-1,-1 0 0,1-1 0,0 1 1,0-1-1,0-1 0,0 0 0,0 0 1,1 0-1,15 0 0,15 1-6712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15 0,0 12 0,0 9 0,0 10 0,0 4 0,9 2 0,17-1 0,4-11-8191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3 215 24575,'-1'49'0,"0"-27"0,0 1 0,2-1 0,7 44 0,-7-62 0,0-1 0,1 1 0,0 0 0,0-1 0,0 0 0,0 1 0,0-1 0,1 0 0,-1 0 0,1 0 0,0-1 0,0 1 0,0-1 0,0 1 0,0-1 0,1 0 0,-1 0 0,1-1 0,-1 1 0,1-1 0,0 1 0,0-1 0,-1 0 0,1-1 0,6 1 0,5 1 0,0 0 0,0-2 0,0 1 0,0-2 0,20-3 0,-25 2 0,1 0 0,-1 0 0,0-1 0,0-1 0,0 1 0,0-2 0,0 1 0,-1-1 0,0-1 0,15-11 0,-18 11 0,0 1 0,-1-1 0,1-1 0,-1 1 0,-1-1 0,1 0 0,-1 0 0,-1 0 0,1 0 0,-1-1 0,0 1 0,-1-1 0,0 0 0,2-15 0,-2 12 0,-1 0 0,0-1 0,-1 1 0,-1 0 0,0 0 0,0-1 0,-1 1 0,-1 0 0,0 0 0,0 0 0,-1 1 0,-6-12 0,7 16 0,0 0 0,-1 0 0,0 1 0,0 0 0,0 0 0,-1 0 0,0 0 0,1 1 0,-2-1 0,1 1 0,0 1 0,-1-1 0,0 1 0,0 0 0,0 0 0,0 1 0,0-1 0,-1 1 0,1 1 0,-1-1 0,-12 0 0,12 1 0,0 1 0,0 0 0,-1 1 0,1-1 0,0 1 0,0 1 0,1-1 0,-1 1 0,0 0 0,0 1 0,1-1 0,-1 2 0,1-1 0,0 0 0,0 1 0,0 0 0,1 1 0,-1-1 0,1 1 0,0 0 0,1 1 0,-1-1 0,1 1 0,0 0 0,0 0 0,1 0 0,-1 0 0,1 0 0,1 1 0,-1 0 0,-2 13 0,1 6 0,1 1 0,2 0 0,0 0 0,7 52 0,-6-74 0,1-1 0,0 1 0,1-1 0,-1 0 0,1 1 0,0-1 0,0 0 0,0 0 0,0 0 0,1 0 0,-1 0 0,1-1 0,0 1 0,1-1 0,6 6 0,-5-5 0,1 0 0,0-1 0,0 0 0,0 0 0,1 0 0,-1-1 0,1 1 0,0-2 0,-1 1 0,8 0 0,-4-1 0,0 0 0,-1-1 0,1 0 0,0 0 0,-1-1 0,1-1 0,-1 1 0,1-1 0,-1-1 0,0 0 0,0 0 0,0-1 0,0 0 0,-1-1 0,14-9 0,-14 7 0,-1-1 0,0 1 0,-1-1 0,0 0 0,0-1 0,0 0 0,-1 0 0,7-18 0,1-10 0,9-38 0,-15 49 0,-5 21 0,19-83 0,-20 80 0,0 0 0,0 0 0,0-1 0,-1 1 0,0-1 0,-1 1 0,0 0 0,-2-11 0,3 19 0,0-1 0,0 0 0,0 1 0,-1-1 0,1 0 0,0 1 0,0-1 0,0 1 0,0-1 0,0 0 0,-1 1 0,1-1 0,0 1 0,-1-1 0,1 0 0,0 1 0,-1-1 0,1 1 0,-1-1 0,1 1 0,-1 0 0,1-1 0,-1 1 0,1-1 0,-1 1 0,1 0 0,-1-1 0,1 1 0,-1 0 0,0 0 0,1 0 0,-1-1 0,0 1 0,1 0 0,-1 0 0,1 0 0,-1 0 0,0 0 0,1 0 0,-1 0 0,0 0 0,1 0 0,-1 0 0,0 1 0,1-1 0,-1 0 0,1 0 0,-1 1 0,0-1 0,1 0 0,-1 1 0,1-1 0,-1 1 0,-2 1 0,1 1 0,-1-1 0,1 1 0,0 0 0,0 0 0,0 0 0,0 0 0,-2 6 0,-3 12 0,0 0 0,2 1 0,1 0 0,0-1 0,2 2 0,0-1 0,3 34 0,1-26 0,1-1 0,1 1 0,2 0 0,1-1 0,12 30 0,-14-45 20,1-1 0,0 1 0,1-1 0,1-1 0,9 14 0,-13-21-126,1 0 0,-1 0 0,1-1 0,-1 1 0,1-1 0,1 0-1,-1-1 1,0 1 0,1-1 0,0 0 0,0-1 0,0 1 0,11 2 0,12 0-6720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7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24575,'43'-1'0,"1"-2"0,47-8 0,-70 7 0,-1-1 0,0 0 0,-1-1 0,1-1 0,-1-1 0,26-15 0,-53 29 0,0 0 0,0 1 0,1 0 0,0 0 0,0 1 0,1-1 0,0 2 0,-10 16 0,5-4 0,1 0 0,-14 43 0,15-36 0,0-5 0,2 0 0,1 1 0,1 0 0,0 0 0,0 24 0,5-42 0,0 0 0,0 0 0,1-1 0,0 1 0,0 0 0,0 0 0,1-1 0,-1 1 0,1-1 0,1 0 0,-1 1 0,1-1 0,0 0 0,0 0 0,0-1 0,1 1 0,0-1 0,0 1 0,0-1 0,0 0 0,1-1 0,-1 1 0,1-1 0,0 0 0,0 0 0,8 3 0,3 0 15,1 0 0,-1-1 0,1-1 0,0 0 0,0-2 0,1 0 0,30 0 0,-8-4-510,-1-1 0,51-11 0,-53 7-6331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24575,'9'0'0,"8"0"0,10 0 0,9 0 0,4 0 0,4 0 0,4 0 0,2 0 0,-6 0-8191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24575,'-17'0'0,"0"1"0,0 0 0,1 2 0,-1-1 0,1 2 0,-29 10 0,38-11 0,0 0 0,0 1 0,0-1 0,1 2 0,-1-1 0,1 1 0,0 0 0,0 0 0,0 0 0,1 1 0,0 0 0,0 0 0,0 0 0,1 1 0,0-1 0,-5 12 0,3-1 0,0 0 0,1 0 0,1 1 0,0 0 0,1 0 0,1 0 0,1 0 0,1 0 0,0 0 0,1 0 0,5 22 0,-5-31 0,2 0 0,-1 1 0,1-1 0,0 0 0,1-1 0,0 1 0,0 0 0,1-1 0,0 0 0,0 0 0,1-1 0,0 1 0,1-1 0,0 0 0,0-1 0,0 0 0,0 0 0,1-1 0,0 1 0,0-2 0,1 1 0,14 4 0,-4-2 0,1-2 0,1 0 0,40 3 0,-54-7 0,1 0 0,-1-1 0,0 0 0,1-1 0,-1 1 0,0-2 0,0 1 0,1-1 0,-1 0 0,0 0 0,-1-1 0,1 1 0,0-2 0,9-5 0,-13 6 0,1-1 0,-1 0 0,-1 0 0,1 1 0,0-1 0,-1-1 0,0 1 0,0 0 0,0-1 0,0 1 0,-1-1 0,0 1 0,0-1 0,0 0 0,0 1 0,-1-1 0,0 0 0,0 0 0,0 1 0,-1-1 0,1 0 0,-1 0 0,0 1 0,0-1 0,-1 1 0,0-1 0,1 1 0,-1-1 0,-1 1 0,1 0 0,-1 0 0,1 0 0,-1 0 0,0 1 0,-1-1 0,1 1 0,-8-6 0,0 2 0,-1 1 0,0 1 0,0 0 0,-1 1 0,1 0 0,-1 0 0,-23-2 0,13 3 0,1 2 0,0 0 0,-41 4 0,23 7-1365,11 3-5461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24575,'-1'7'0,"0"0"0,0 0 0,0 0 0,-4 10 0,-3 18 0,3 9 0,0 0 0,3 0 0,2 0 0,2 0 0,8 50 0,-9-90 0,0 0 0,1 0 0,-1 0 0,1 0 0,0 0 0,0-1 0,0 1 0,1-1 0,-1 1 0,1-1 0,0 0 0,0 0 0,0 0 0,0 0 0,0-1 0,1 1 0,-1-1 0,1 0 0,0 0 0,-1 0 0,1 0 0,0-1 0,0 0 0,0 0 0,0 0 0,1 0 0,-1 0 0,5-1 0,12 2 0,0-2 0,1 0 0,-1-1 0,24-5 0,-45 6 0,9-1 0,0 0 0,0-1 0,-1 0 0,1-1 0,-1 0 0,1 0 0,-1 0 0,0-1 0,-1 0 0,10-7 0,-12 7 0,-1 0 0,0-1 0,0 1 0,0-1 0,0 0 0,-1 0 0,0 0 0,0 0 0,0-1 0,-1 1 0,1-1 0,-1 0 0,-1 1 0,1-1 0,-1 0 0,1-7 0,2-31-341,-2 0 0,-2 0-1,-10-73 1,2 58-6485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24575,'3'0'0,"0"0"0,0 1 0,0-1 0,0 1 0,0 0 0,0 0 0,0 0 0,0 1 0,0-1 0,0 1 0,-1-1 0,1 1 0,-1 0 0,1 0 0,-1 0 0,4 4 0,3 5 0,0 0 0,11 19 0,-7-10 0,6 6 0,22 33 0,64 119 0,-102-172 0,0 1 0,0 0 0,1 0 0,0 0 0,0-1 0,6 8 0,-9-14 0,0 1 0,0 0 0,0 0 0,-1 0 0,1-1 0,0 1 0,0 0 0,0-1 0,0 1 0,0-1 0,0 1 0,0-1 0,1 1 0,-1-1 0,0 0 0,0 1 0,0-1 0,0 0 0,0 0 0,1 0 0,-1 0 0,0 0 0,0 0 0,0 0 0,0-1 0,0 1 0,1 0 0,-1-1 0,0 1 0,0 0 0,0-1 0,0 0 0,0 1 0,0-1 0,0 1 0,0-1 0,0 0 0,-1 0 0,1 0 0,0 1 0,0-1 0,0-1 0,5-6 0,-1 1 0,0-1 0,0 0 0,-1 0 0,0 0 0,-1 0 0,1-1 0,-2 1 0,4-15 0,10-85 0,-16 104 0,6-214-1365,-7 173-5461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24575,'-4'0'0,"1"1"0,0-1 0,-1 1 0,1 0 0,0 0 0,0 0 0,-1 0 0,1 1 0,0-1 0,0 1 0,1 0 0,-1-1 0,0 2 0,1-1 0,-1 0 0,1 0 0,-1 1 0,1-1 0,0 1 0,0 0 0,0 0 0,1 0 0,-1 0 0,-1 5 0,-3 6 0,0 0 0,2 0 0,0 1 0,-3 15 0,4-10 0,0-1 0,0 1 0,2 0 0,1 0 0,0 0 0,2 0 0,4 25 0,-5-38 0,1 0 0,0 0 0,0 0 0,1 0 0,0-1 0,0 1 0,1-1 0,-1 1 0,1-1 0,1-1 0,-1 1 0,1 0 0,0-1 0,0 0 0,1 0 0,-1-1 0,1 1 0,0-1 0,0-1 0,1 1 0,-1-1 0,1 0 0,7 2 0,3 0 0,1-1 0,-1 0 0,1-2 0,0 0 0,0-1 0,18-1 0,-26-1 0,0 1 0,0-2 0,-1 1 0,1-1 0,-1-1 0,1 0 0,-1 0 0,0 0 0,0-2 0,0 1 0,-1-1 0,13-9 0,-17 10 0,0 0 0,-1 0 0,1 0 0,-1-1 0,0 0 0,0 1 0,-1-1 0,1 0 0,-1 0 0,0-1 0,0 1 0,-1 0 0,0-1 0,0 1 0,0-1 0,0 1 0,-1-1 0,-1-9 0,1 4 0,-2-1 0,1 1 0,-1-1 0,-1 1 0,0 0 0,-1 0 0,-10-20 0,11 25 0,-2 0 0,1 1 0,0-1 0,-1 1 0,0 0 0,0 1 0,-1-1 0,1 1 0,-1 0 0,0 0 0,0 1 0,0 0 0,-1 0 0,1 0 0,-1 1 0,0 0 0,-7-1 0,1 0 0,0 0 0,0 2 0,0-1 0,0 2 0,0 0 0,0 0 0,0 1 0,-19 4 0,27-3 0,0-1 0,0 1 0,0 0 0,0 0 0,1 1 0,-1-1 0,0 1 0,1 0 0,0 1 0,0-1 0,0 1 0,0-1 0,-3 6 0,1-2 0,1 0 0,0 1 0,1 0 0,0 0 0,0 0 0,1 1 0,-4 10 0,3-2 0,0 1 0,2 0 0,-1 0 0,2-1 0,1 1 0,0 0 0,4 23 0,-3-34-105,0 0 0,1 0 0,-1 0 0,2 0 0,-1-1 0,1 1 0,0-1 0,0 1 0,1-1 0,0 0 0,0 0 0,7 7 0,19 13-6721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 24575,'0'-4'0,"-9"-3"0,-4 15 0,1 24 0,3 11 0,2 8 0,3 4 0,2-3 0,5-1 0,3 5 0,10-7 0,1-8 0,4-10 0,6-11 0,-1-8-8191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10 0,0 11 0,0 9 0,4 11 0,2-3-8191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2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27 168 24575,'-1'7'0,"1"-1"0,0 1 0,0-1 0,1 1 0,0-1 0,0 1 0,1-1 0,-1 0 0,1 1 0,1-1 0,-1 0 0,1 0 0,0-1 0,0 1 0,1-1 0,0 1 0,0-1 0,0 0 0,0-1 0,1 1 0,0-1 0,0 1 0,0-2 0,0 1 0,1 0 0,0-1 0,-1 0 0,9 3 0,-1-1 0,0 0 0,0-1 0,1 0 0,-1-1 0,1-1 0,-1 0 0,1-1 0,0 0 0,0-1 0,0-1 0,25-4 0,-33 4 0,0-1 0,1 1 0,-1-1 0,0-1 0,0 1 0,0-1 0,0 0 0,-1-1 0,1 1 0,-1-1 0,0 0 0,0 0 0,0-1 0,-1 0 0,1 1 0,-1-2 0,0 1 0,-1 0 0,1-1 0,-1 1 0,0-1 0,-1 0 0,1 0 0,-1 0 0,0-1 0,2-12 0,-3 12 0,0-1 0,-1 1 0,0-1 0,0 1 0,0-1 0,-1 1 0,0 0 0,-1-1 0,1 1 0,-1 0 0,-1 0 0,1 0 0,-1 0 0,-1 0 0,1 0 0,-1 1 0,0 0 0,-1 0 0,1 0 0,-1 0 0,0 1 0,-1 0 0,1 0 0,-1 0 0,0 0 0,0 1 0,-1 0 0,1 1 0,-1-1 0,0 1 0,0 1 0,-9-4 0,-2 1 0,1 1 0,-1 0 0,0 1 0,0 1 0,0 0 0,-1 2 0,1 0 0,-33 5 0,47-5 0,1 1 0,0 0 0,0 0 0,0 1 0,0-1 0,0 1 0,0-1 0,0 1 0,0 0 0,1 0 0,-1 0 0,1 0 0,-1 1 0,1-1 0,0 1 0,0-1 0,0 1 0,0 0 0,0 0 0,1 0 0,-2 3 0,-1 6 0,0 0 0,1 0 0,1 0 0,-2 18 0,-2 8 0,-7 25 0,-7 104 0,19-138 0,1-1 0,2 0 0,0 0 0,2 0 0,1 0 0,11 35 0,7 18 0,-18-56 0,2-1 0,0 1 0,2-1 0,1 0 0,21 38 0,-2-31-1365,3-9-5461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24575,'1'-1'0,"-1"-1"0,1 0 0,-1 0 0,1 0 0,0 1 0,0-1 0,0 0 0,0 1 0,0-1 0,0 0 0,0 1 0,0-1 0,1 1 0,-1 0 0,0 0 0,1-1 0,-1 1 0,1 0 0,0 0 0,-1 0 0,1 0 0,0 1 0,0-1 0,-1 0 0,1 1 0,3-1 0,55-11 0,-54 11 0,35-4 0,0 1 0,1 3 0,0 1 0,63 8 0,-104-8 0,0 0 0,1 0 0,-1 1 0,0-1 0,0 0 0,0 0 0,0 1 0,1-1 0,-1 1 0,0-1 0,0 1 0,0-1 0,0 1 0,0 0 0,0-1 0,0 1 0,-1 0 0,1 0 0,0 0 0,0 0 0,0 0 0,-1 0 0,1 0 0,-1 0 0,1 0 0,-1 0 0,1 0 0,-1 0 0,1 0 0,-1 1 0,0-1 0,0 0 0,0 0 0,1 0 0,-1 0 0,0 1 0,-1-1 0,1 0 0,0 0 0,0 0 0,0 1 0,-1-1 0,0 2 0,-2 6 0,-1 0 0,-1 0 0,1 0 0,-10 12 0,1-1 0,6-6 0,-1 1 0,2 0 0,0 1 0,1 0 0,1 0 0,0 0 0,1 0 0,1 0 0,-1 26 0,3-36 0,0 1 0,1-1 0,-1 1 0,2-1 0,-1 0 0,0 1 0,1-1 0,0 0 0,1 0 0,-1 0 0,1 0 0,0-1 0,1 1 0,0-1 0,-1 1 0,1-1 0,1-1 0,-1 1 0,1 0 0,0-1 0,0 0 0,0 0 0,1-1 0,-1 1 0,1-1 0,11 4 0,7 0-227,1-1-1,-1-2 1,1 0-1,0-1 1,47-2-1,-9-2-6598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24575,'1'6'0,"0"-1"0,1 0 0,-1 0 0,1 0 0,1 0 0,-1 0 0,0 0 0,5 4 0,6 16 0,-11-20 0,16 36 0,-2 1 0,12 49 0,-26-81 0,14 46 0,-15-54 0,-1 0 0,1 1 0,0-1 0,0 0 0,0 0 0,1 0 0,-1 0 0,1 0 0,-1 0 0,1 0 0,-1 0 0,1-1 0,0 1 0,0-1 0,0 1 0,0-1 0,0 1 0,0-1 0,3 1 0,-3-2 0,0-1 0,0 1 0,0 0 0,0-1 0,0 0 0,0 1 0,-1-1 0,1 0 0,0 0 0,0 0 0,-1 0 0,1 0 0,-1-1 0,1 1 0,-1 0 0,1-1 0,-1 1 0,0-1 0,1 1 0,-1-1 0,1-2 0,1 0 0,11-16 0,-1-1 0,0-1 0,12-29 0,-10 19 0,25-39 0,-35 63 0,0 1 0,1-1 0,0 1 0,1 0 0,0 0 0,0 1 0,0 0 0,1 0 0,12-7 0,-16 11 0,0 1 0,1-1 0,-1 1 0,0 0 0,0 0 0,1 1 0,-1-1 0,0 1 0,1 0 0,-1 0 0,1 1 0,-1-1 0,0 1 0,1 0 0,-1 0 0,0 0 0,0 1 0,0-1 0,0 1 0,0 0 0,0 0 0,0 1 0,-1-1 0,1 1 0,5 5 0,1 0 0,-1 1 0,0 1 0,0-1 0,-1 2 0,-1-1 0,1 1 0,8 19 0,-5-3-10,-2 1 0,-1 0 0,-1 0 0,-2 0 0,0 1 0,0 52 0,2 6-1285,-3-56-5531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3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24575,'-24'0'0,"0"1"0,1 0 0,-1 2 0,-29 7 0,43-7 0,1 0 0,0 1 0,0 0 0,0 0 0,0 1 0,0 0 0,1 1 0,0 0 0,0 0 0,1 1 0,0-1 0,-11 15 0,6-6 0,2 0 0,0 1 0,1 0 0,1 0 0,0 1 0,1 0 0,-5 21 0,8-25 0,1 0 0,1 0 0,0 1 0,1-1 0,0 1 0,1 0 0,1-1 0,0 1 0,0-1 0,6 19 0,-4-23 0,0-1 0,1 0 0,0-1 0,1 1 0,0-1 0,0 0 0,0 0 0,1 0 0,0 0 0,0-1 0,0 0 0,1-1 0,0 0 0,0 0 0,1 0 0,-1-1 0,12 5 0,-3-1 0,1-2 0,0 0 0,1-1 0,-1 0 0,1-2 0,0 0 0,25 1 0,-38-4 0,0 0 0,0 0 0,1-1 0,-1 0 0,0 0 0,0 0 0,0 0 0,0-1 0,0 0 0,0 0 0,0 0 0,-1 0 0,1-1 0,-1 0 0,1 0 0,-1 0 0,0-1 0,0 1 0,-1-1 0,1 0 0,-1 0 0,1 0 0,-1 0 0,-1-1 0,1 1 0,-1-1 0,1 0 0,-1 0 0,-1 0 0,1 0 0,-1 0 0,0 0 0,0 0 0,0 0 0,-1-1 0,0 1 0,0 0 0,0-1 0,-2-7 0,1 7 6,0 0 0,-1 0-1,0 0 1,0 0 0,0 1-1,-1-1 1,1 1 0,-1 0 0,-1 0-1,1 0 1,-1 0 0,0 0-1,0 1 1,0-1 0,-1 1-1,0 0 1,1 1 0,-1-1 0,-1 1-1,-8-4 1,4 2-141,0 0 0,-1 1 0,1 1 0,-1 0 0,0 0 0,0 1 0,0 0 0,0 1 0,0 1 0,-16 0 0,-4 5-6691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330 206 24575,'0'-7'0,"0"1"0,1 0 0,0 0 0,1 0 0,-1 0 0,1 1 0,0-1 0,0 0 0,1 1 0,3-7 0,38-48 0,-28 40 0,-13 16 0,1-1 0,-1 1 0,1 0 0,0 0 0,1 0 0,-1 1 0,0 0 0,1 0 0,0 0 0,0 0 0,0 1 0,0-1 0,0 1 0,1 1 0,-1-1 0,0 1 0,1 0 0,0 0 0,6 0 0,-8 1 0,1 1 0,0-1 0,0 1 0,-1 1 0,1-1 0,-1 1 0,1-1 0,-1 1 0,0 0 0,0 1 0,0-1 0,0 1 0,0 0 0,0 0 0,-1 0 0,1 0 0,-1 1 0,0-1 0,0 1 0,0 0 0,-1 0 0,1 0 0,2 5 0,4 11 0,0 1 0,-2 0 0,0 0 0,-1 1 0,-1 0 0,-1 0 0,2 31 0,-6 165 0,-3-121 0,4-34 0,1-40 0,-2 0 0,0 0 0,-1 0 0,-2 0 0,-7 35 0,10-57 0,-1 1 0,1-1 0,0 0 0,-1 1 0,1-1 0,-1 0 0,1 1 0,-1-1 0,0 0 0,0 0 0,1 0 0,-1 0 0,0 0 0,0 0 0,-2 2 0,3-4 0,0 1 0,-1 0 0,1 0 0,-1-1 0,1 1 0,0 0 0,-1 0 0,1-1 0,0 1 0,-1 0 0,1-1 0,0 1 0,-1-1 0,1 1 0,0 0 0,0-1 0,-1 1 0,1-1 0,0 1 0,0-1 0,0 1 0,0 0 0,0-1 0,0 1 0,0-1 0,0 1 0,0-2 0,-3-48 0,25-70 0,-15 94 0,-2-1 0,0 1 0,-2-1 0,0-52 0,-3 77 0,0 1 0,0-1 0,0 1 0,0-1 0,-1 0 0,1 1 0,0-1 0,-1 1 0,0-1 0,1 1 0,-1 0 0,0-1 0,0 1 0,1 0 0,-1-1 0,0 1 0,-2-1 0,2 1 0,0 1 0,0-1 0,0 1 0,1-1 0,-1 1 0,0 0 0,0 0 0,0-1 0,0 1 0,0 0 0,-1 0 0,1 0 0,0 0 0,0 0 0,0 0 0,0 1 0,0-1 0,0 0 0,-1 1 0,-5 2 0,1 0 0,0 1 0,0-1 0,0 1 0,0 0 0,-6 7 0,-135 138 0,41-39 0,-17 3 0,102-96 0,0-2 0,0 0 0,-2-2 0,-29 14 0,49-25 0,1-1 0,-1 0 0,0 0 0,0-1 0,0 1 0,0-1 0,1 1 0,-1-1 0,0 0 0,0 0 0,0 0 0,0-1 0,0 1 0,0-1 0,1 1 0,-1-1 0,-4-1 0,6 1 0,0 0 0,0 0 0,-1 0 0,1 0 0,0 1 0,0-2 0,0 1 0,0 0 0,0 0 0,0 0 0,0 0 0,1-1 0,-1 1 0,0 0 0,1-1 0,-1 1 0,1 0 0,-1-1 0,1 1 0,0-1 0,-1 1 0,1-1 0,0 1 0,0-1 0,0 1 0,0 0 0,0-1 0,1 1 0,-1-1 0,0 1 0,1-1 0,-1 1 0,2-3 0,-1 1-151,0 1-1,0-1 0,1 1 0,-1 0 1,1-1-1,0 1 0,-1 0 1,4-3-1,19-14-6674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3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24575,'5'0'0,"0"1"0,0-1 0,0 1 0,0 0 0,0 0 0,-1 1 0,1-1 0,0 1 0,-1 0 0,1 0 0,-1 1 0,1-1 0,-1 1 0,0 0 0,0 0 0,0 0 0,-1 1 0,1 0 0,-1-1 0,0 1 0,0 0 0,3 5 0,4 10 0,0 0 0,-1 1 0,-2 0 0,7 22 0,6 17 0,9 14 0,-28-72 0,-1 0 0,0 0 0,0 0 0,1-1 0,-1 1 0,1 0 0,-1 0 0,0-1 0,1 1 0,-1 0 0,1-1 0,0 1 0,-1-1 0,1 1 0,0-1 0,-1 1 0,1-1 0,0 1 0,1 0 0,-2-1 0,1 0 0,-1 0 0,1 0 0,0-1 0,-1 1 0,1 0 0,-1 0 0,1 0 0,-1 0 0,1-1 0,-1 1 0,1 0 0,-1-1 0,1 1 0,-1 0 0,0-1 0,1 1 0,-1 0 0,1-1 0,-1 1 0,1-2 0,16-31 0,-16 29 0,19-46 0,-11 22 0,3 0 0,0 1 0,1 0 0,2 1 0,18-25 0,-29 47 0,0 0 0,1 0 0,-1 0 0,1 0 0,0 1 0,0 0 0,0 0 0,0 0 0,0 1 0,1 0 0,-1 0 0,1 0 0,-1 0 0,10 0 0,-11 1 0,0 0 0,0 1 0,0 0 0,0 0 0,1 0 0,-1 0 0,0 1 0,0-1 0,0 1 0,0 0 0,0 1 0,-1-1 0,1 0 0,0 1 0,0 0 0,-1 0 0,1 0 0,-1 1 0,0-1 0,0 1 0,5 4 0,-1 3 0,-1 0 0,0 0 0,-1 1 0,0-1 0,-1 1 0,0 0 0,5 21 0,-2 6 0,4 40 0,-8-9 6,-3-50-280,0 0 0,2 1-1,0-1 1,8 28 0,1-18-6552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73 24575,'0'-3'0,"-1"0"0,1 0 0,-1 0 0,0 0 0,1 0 0,-1 0 0,-1 0 0,1 0 0,0 1 0,-1-1 0,1 0 0,-1 1 0,0 0 0,0-1 0,0 1 0,0 0 0,0 0 0,0 0 0,-1 0 0,1 0 0,-1 0 0,1 1 0,-1-1 0,0 1 0,1 0 0,-1 0 0,0 0 0,0 0 0,0 0 0,-6 0 0,-3-2 0,1 2 0,-1 0 0,0 0 0,0 1 0,0 0 0,-19 4 0,23-3 0,-1 1 0,1 0 0,0 0 0,0 1 0,0 1 0,0-1 0,0 1 0,1 0 0,-1 1 0,1 0 0,0 0 0,1 0 0,-8 8 0,7-4 0,0 0 0,0 0 0,1 0 0,0 1 0,1 0 0,0 0 0,0 1 0,-5 20 0,3 3 0,1 1 0,1 0 0,2 0 0,2 1 0,4 45 0,13 104 0,1 53 0,-16-187 0,-3 137 0,1-179-136,0 0-1,-1 0 1,0 0-1,0 0 1,-1 0-1,0 0 1,-1-1-1,1 1 0,-7 7 1,-13 16-6690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3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24575,'9'0'0,"4"-9"0,12-3 0,7 1 0,8 1 0,1 4 0,3 1 0,7 3 0,-4 1-8191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3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24575,'4'0'0,"16"0"0,9 0 0,8 0 0,8 0 0,1 0 0,1 0 0,-3 0 0,1 0 0,-7-5 0,-11-1-8191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24575,'-1'-11'0,"1"-1"0,1 1 0,0 0 0,4-16 0,-4 24 0,1-1 0,-1 0 0,1 0 0,0 1 0,-1-1 0,2 1 0,-1-1 0,0 1 0,1 0 0,-1 0 0,1 0 0,0 0 0,0 1 0,0-1 0,7-3 0,2-1 0,1 1 0,0 1 0,0 0 0,1 1 0,-1 1 0,1 0 0,-1 0 0,18 0 0,-14 2 0,0 1 0,0 0 0,0 1 0,0 1 0,0 0 0,23 7 0,-31-6 0,-1 1 0,1-1 0,-1 2 0,0-1 0,-1 1 0,1 0 0,-1 1 0,0 0 0,0 0 0,-1 0 0,1 1 0,-1 0 0,-1 0 0,0 1 0,0 0 0,7 13 0,2 10 0,-2 0 0,-1 1 0,8 39 0,-12-44 0,3 16 0,-3 0 0,-1 1 0,-2 0 0,-2 53 0,-3-88 0,1-1 0,0 1 0,1 0 0,0-1 0,0 1 0,5 13 0,-6-22 0,0 0 0,0 1 0,0-1 0,0 1 0,0-1 0,0 1 0,0-1 0,0 0 0,0 1 0,1-1 0,-1 1 0,0-1 0,0 0 0,0 1 0,0-1 0,1 0 0,-1 1 0,0-1 0,1 0 0,-1 1 0,0-1 0,0 0 0,1 1 0,-1-1 0,1 0 0,-1 0 0,0 0 0,1 1 0,-1-1 0,0 0 0,1 0 0,-1 0 0,1 0 0,-1 0 0,1 0 0,-1 0 0,0 0 0,1 0 0,-1 0 0,1 0 0,-1 0 0,0 0 0,1 0 0,-1 0 0,1 0 0,-1 0 0,1 0 0,-1-1 0,0 1 0,1 0 0,-1 0 0,0 0 0,1-1 0,-1 1 0,0 0 0,1-1 0,-1 1 0,0 0 0,0-1 0,1 1 0,-1 0 0,0-1 0,0 1 0,1 0 0,-1-2 0,11-27 0,-5 2 0,-1-1 0,-2 0 0,-1 0 0,-1 0 0,-2 0 0,0 0 0,-11-53 0,12 79 0,-1 0 0,1 0 0,-1 0 0,1 0 0,-1 0 0,1 0 0,-1 0 0,0 0 0,0 1 0,0-1 0,0 0 0,0 0 0,0 1 0,-1-1 0,1 1 0,-1-1 0,1 1 0,-1 0 0,1-1 0,-1 1 0,0 0 0,1 0 0,-1 0 0,0 0 0,0 0 0,0 1 0,0-1 0,0 0 0,0 1 0,0 0 0,0-1 0,0 1 0,0 0 0,0 0 0,0 0 0,0 0 0,0 1 0,0-1 0,0 0 0,0 1 0,0-1 0,0 1 0,0 0 0,-3 2 0,-6 2 0,0 1 0,0 0 0,1 1 0,0 0 0,0 1 0,-9 9 0,-27 31 51,-46 61 1,57-65-542,-2-2 1,-49 45 0,56-63-6337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7 0,0-1-8191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 24575,'0'-1'0,"0"0"0,0 0 0,0 0 0,-1 0 0,1 1 0,0-1 0,-1 0 0,1 0 0,-1 0 0,1 1 0,-1-1 0,1 0 0,-1 0 0,0 1 0,1-1 0,-1 0 0,0 1 0,0-1 0,1 1 0,-1-1 0,0 1 0,0-1 0,0 1 0,1 0 0,-1-1 0,0 1 0,0 0 0,0 0 0,0 0 0,0-1 0,0 1 0,0 0 0,0 0 0,-1 1 0,-34 2 0,26 1 0,1 1 0,-1 0 0,1 0 0,0 0 0,0 1 0,1 1 0,0 0 0,0 0 0,0 0 0,1 1 0,0 0 0,-9 15 0,10-14 0,0-1 0,1 1 0,0 0 0,1 0 0,0 1 0,0-1 0,1 1 0,0 0 0,1 0 0,0 0 0,1 0 0,0 1 0,0 11 0,2-19 0,-1 1 0,1 0 0,0 0 0,0-1 0,0 1 0,0-1 0,1 1 0,-1-1 0,1 1 0,0-1 0,0 0 0,0 0 0,1 0 0,-1 0 0,1 0 0,4 3 0,-1-1 0,0-1 0,0 0 0,1-1 0,-1 0 0,1 0 0,0 0 0,0 0 0,8 1 0,12 1 0,0-1 0,1-2 0,41 0 0,-65-2 0,52-1-1365,-9-1-5461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24575,'4'0'0,"2"-4"0,5-3 0,13 2 0,4 0-8191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24575,'13'21'0,"1"0"0,0-1 0,1-1 0,2-1 0,24 24 0,15 16 0,-34-32 0,0 1 0,-2 0 0,21 40 0,-32-48 0,0-1 0,-2 1 0,0 0 0,-1 1 0,-1 0 0,5 37 0,-8-39 0,-1 0 0,0-1 0,-2 1 0,0 0 0,0 0 0,-2 0 0,-6 22 0,8-34 0,-1-1 0,0 0 0,0 0 0,-1 0 0,0 0 0,0 0 0,0 0 0,0 0 0,-1-1 0,1 0 0,-1 0 0,0 0 0,-1 0 0,1 0 0,0-1 0,-1 0 0,0 0 0,0 0 0,0-1 0,0 1 0,0-1 0,-1-1 0,1 1 0,-1-1 0,1 0 0,-10 1 0,11-2 0,0 0 0,0 0 0,0-1 0,1 0 0,-1 0 0,0 0 0,1 0 0,-1 0 0,0-1 0,1 0 0,0 1 0,-1-1 0,1-1 0,0 1 0,0 0 0,0-1 0,0 1 0,1-1 0,-1 0 0,1 0 0,-1 0 0,1 0 0,0-1 0,1 1 0,-4-6 0,-3-9 0,0-1 0,1 0 0,-7-28 0,9 32 0,2-1 0,0 0 0,0 0 0,2 0 0,0 0 0,1 0 0,0 0 0,1 0 0,1 0 0,1 0 0,0 0 0,1 1 0,0-1 0,2 1 0,0 0 0,0 1 0,16-26 0,-11 23-94,22-35-329,1 1-1,46-49 0,-60 79-6402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27 24575,'-1'-1'0,"1"0"0,0 0 0,-1 0 0,1 0 0,-1 0 0,1 0 0,-1 0 0,1 0 0,-1 0 0,0 0 0,1 0 0,-1 0 0,0 1 0,0-1 0,0 0 0,1 0 0,-1 1 0,0-1 0,0 1 0,0-1 0,0 1 0,0-1 0,0 1 0,0 0 0,0-1 0,-1 1 0,1 0 0,-1 0 0,-37-5 0,32 4 0,2 1 0,-1 0 0,1 0 0,-1 0 0,1 1 0,-1 0 0,1 0 0,-1 0 0,1 1 0,0-1 0,0 1 0,0 0 0,0 1 0,0 0 0,0-1 0,0 1 0,-4 4 0,7-4 0,-1-1 0,1 1 0,0-1 0,-1 1 0,2 0 0,-1 0 0,0 0 0,0 0 0,1 0 0,-1 0 0,1 1 0,0-1 0,0 0 0,1 1 0,-1-1 0,1 0 0,-1 1 0,1-1 0,0 1 0,0-1 0,1 1 0,-1-1 0,1 1 0,-1-1 0,1 0 0,0 1 0,2 2 0,13 17 0,4 6 0,-20-29 0,1 1 0,-1 0 0,1 0 0,-1 0 0,1 0 0,-1 0 0,0-1 0,0 1 0,1 0 0,-1 0 0,0 0 0,0 0 0,0 0 0,0 0 0,0 0 0,0 0 0,0 0 0,-1 0 0,1 0 0,0 0 0,0 0 0,-1 0 0,1-1 0,0 1 0,-2 2 0,-2 2 0,-9 10 0,0 1 0,1 1 0,1 0 0,-11 22 0,20-35 0,0 0 0,1 0 0,-1 0 0,1 0 0,-1 0 0,1 0 0,1 0 0,-1 1 0,1-1 0,-1 0 0,1 1 0,0-1 0,1 0 0,-1 1 0,1-1 0,0 0 0,0 0 0,0 1 0,0-1 0,1 0 0,0 0 0,0 0 0,0-1 0,0 1 0,0 0 0,6 5 0,-2-4 9,0 0 1,1-1-1,-1 0 0,1 0 0,0 0 1,0-1-1,0 0 0,0-1 0,0 0 0,1 0 1,-1 0-1,15 1 0,-16-2-102,1-1 0,-1 1 1,1-1-1,-1 0 0,0-1 0,1 1 0,-1-1 0,1 0 1,-1-1-1,0 0 0,0 0 0,0 0 0,0-1 1,0 0-1,8-5 0,4-11-6733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24575,'-4'0'0,"-16"5"0,-9 10 0,-8 17 0,1 12 0,-1-2 0,5 6 0,7 4 0,10-2 0,10-10 0,16-2 0,15-8 0,13-9 0,3-8 0,10-6 0,4-5 0,-7-2-8191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24575,'5'-10'0,"5"-2"0,12 1 0,10 1 0,0 4-8191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24575,'117'2'0,"135"-5"0,-202-5 0,-48 8 0,0-1 0,0 1 0,0 0 0,1-1 0,-1 0 0,0 0 0,0 1 0,0-1 0,0-1 0,0 1 0,0 0 0,0 0 0,-1-1 0,1 1 0,0-1 0,-1 1 0,1-1 0,1-3 0,-3 5 0,0 0 0,0 0 0,0 0 0,0-1 0,0 1 0,0 0 0,0 0 0,0 0 0,0 0 0,0-1 0,0 1 0,0 0 0,0 0 0,-1 0 0,1 0 0,0-1 0,0 1 0,0 0 0,0 0 0,0 0 0,-1 0 0,1 0 0,0 0 0,0-1 0,0 1 0,0 0 0,-1 0 0,1 0 0,0 0 0,0 0 0,0 0 0,-1 0 0,1 0 0,0 0 0,0 0 0,0 0 0,-1 0 0,1 0 0,0 0 0,0 0 0,0 0 0,-1 0 0,1 0 0,0 0 0,0 0 0,0 0 0,0 1 0,-1-1 0,1 0 0,0 0 0,0 0 0,0 0 0,0 0 0,0 0 0,-1 1 0,1-1 0,-14 6 0,5 0 0,0 0 0,1 0 0,0 1 0,0 0 0,1 1 0,0-1 0,1 1 0,-1 1 0,1-1 0,1 1 0,0 0 0,0 0 0,1 1 0,0 0 0,0-1 0,1 1 0,0 0 0,-1 16 0,1-9 0,1-1 0,0 1 0,2 0 0,0-1 0,0 1 0,2 0 0,0-1 0,1 1 0,1-1 0,0 0 0,8 18 0,-3-16-341,0-1 0,2 0-1,19 24 1,2-2-6485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48 199 24575,'-3'0'0,"1"0"0,0 1 0,0-1 0,0 1 0,0 0 0,1-1 0,-1 1 0,0 0 0,0 0 0,0 0 0,1 0 0,-1 1 0,0-1 0,1 0 0,-1 1 0,1-1 0,0 1 0,-1 0 0,1-1 0,0 1 0,0 0 0,0 0 0,0 0 0,0 0 0,1 0 0,-1 0 0,0 0 0,0 2 0,0 1 0,0-1 0,0 1 0,1-1 0,-1 1 0,1-1 0,0 1 0,0-1 0,0 1 0,1-1 0,0 1 0,0-1 0,2 7 0,0-5 0,0 0 0,0 0 0,1-1 0,0 0 0,0 0 0,0 0 0,0 0 0,1 0 0,0-1 0,0 0 0,7 5 0,-2-3 0,1 0 0,-1-1 0,1 0 0,1-1 0,19 5 0,-8-4 0,0-1 0,1-1 0,0-1 0,-1-1 0,41-4 0,-56 2 0,0 0 0,0-1 0,0 0 0,0 0 0,-1-1 0,1 0 0,-1 0 0,1-1 0,-1 0 0,0 0 0,0-1 0,-1 0 0,0 0 0,0 0 0,0-1 0,0 0 0,-1 0 0,0 0 0,0-1 0,-1 0 0,1 0 0,-2 0 0,1 0 0,-1-1 0,0 1 0,0-1 0,-1 0 0,0 0 0,-1 0 0,1 0 0,-2 0 0,1 0 0,-1-9 0,-1 6 0,-1 1 0,0-1 0,0 1 0,-1 0 0,0 0 0,-1 0 0,0 0 0,0 1 0,-1 0 0,-1 0 0,1 0 0,-1 0 0,-1 1 0,0 0 0,0 0 0,0 1 0,-11-8 0,12 10 0,1 0 0,-1 0 0,0 1 0,-1 0 0,1 0 0,-1 1 0,0 0 0,0 0 0,0 1 0,0 0 0,0 0 0,0 0 0,-1 1 0,1 0 0,0 0 0,-1 1 0,1 0 0,-1 1 0,1-1 0,-1 1 0,1 1 0,0-1 0,0 1 0,-13 6 0,8-1 0,1 0 0,-1 1 0,2 1 0,-1 0 0,1 0 0,0 1 0,1 1 0,1-1 0,-1 1 0,2 1 0,-1-1 0,2 1 0,-1 1 0,2-1 0,0 1 0,0 0 0,1 0 0,1 1 0,0-1 0,-1 21 0,4-30 4,0 1 0,0 0 0,1 0 0,-1 0 0,1 0-1,1 0 1,-1 0 0,1-1 0,0 1 0,0-1 0,0 1 0,0-1-1,1 0 1,0 1 0,0-1 0,0-1 0,0 1 0,0 0 0,1-1 0,0 0-1,0 0 1,0 0 0,0 0 0,0 0 0,0-1 0,1 0 0,-1 0-1,1 0 1,0-1 0,6 2 0,11 2-252,1 0 1,-1-2-1,1-1 1,0-1-1,27-1 1,-10-2-6579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24575,'0'-3'0,"0"-1"0,0 0 0,0-1 0,0 1 0,-1 0 0,1-1 0,-1 1 0,-2-5 0,3 9 0,0-1 0,0 1 0,0 0 0,0 0 0,0 0 0,0 0 0,0-1 0,0 1 0,0 0 0,0 0 0,0 0 0,0-1 0,-1 1 0,1 0 0,0 0 0,0 0 0,0 0 0,0 0 0,0-1 0,0 1 0,-1 0 0,1 0 0,0 0 0,0 0 0,0 0 0,0 0 0,-1 0 0,1 0 0,0-1 0,0 1 0,0 0 0,0 0 0,-1 0 0,1 0 0,0 0 0,0 0 0,0 0 0,-1 0 0,1 0 0,0 0 0,0 0 0,-1 0 0,-4 9 0,0 16 0,2-3 0,1 0 0,1 0 0,2-1 0,3 37 0,-3-52 0,0 0 0,0 1 0,1-1 0,0 0 0,0 0 0,0 0 0,1-1 0,-1 1 0,2-1 0,-1 1 0,0-1 0,1 0 0,0 0 0,0 0 0,1-1 0,-1 1 0,1-1 0,0 0 0,0-1 0,0 1 0,6 2 0,2-1 0,-1 0 0,1 0 0,0-2 0,0 1 0,0-2 0,0 0 0,0 0 0,0-1 0,1-1 0,-1 0 0,0-1 0,1-1 0,-1 0 0,0 0 0,16-6 0,-18 4 0,-1 0 0,1-1 0,-1 0 0,-1-1 0,1 0 0,-1 0 0,0-1 0,0 0 0,-1-1 0,0 0 0,0 0 0,-1-1 0,0 0 0,-1 0 0,0 0 0,0-1 0,-1 0 0,6-15 0,-5 9 0,0-1 0,-2 1 0,4-22 0,-8 24 0,-4 17 0,-6 21 0,6-3 15,0 0 0,2 1 0,0 0 0,2-1 0,0 1 0,1 0 0,7 32 0,-5-36-164,1-1 1,1 1-1,1-1 1,0 0-1,2-1 1,-1 0-1,2 0 1,0 0-1,16 20 1,8-1-6678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24575,'0'0'0,"0"0"0,0 0 0,0 0 0,0 0 0,0 0 0,0 0 0,0 0 0,0 0 0,0 1 0,0-1 0,0 0 0,0 0 0,0 0 0,1 0 0,-1 0 0,0 0 0,0 0 0,0 0 0,0 0 0,0 0 0,0 0 0,0 0 0,0 0 0,0 0 0,0 0 0,0 0 0,0 0 0,0 0 0,0 0 0,1 0 0,-1 0 0,0 0 0,0 0 0,0 0 0,0 0 0,0 0 0,0 0 0,0 0 0,0 0 0,0 0 0,0 0 0,0 0 0,0 0 0,0 0 0,0 0 0,0-1 0,0 1 0,1 0 0,-1 0 0,0 0 0,0 0 0,0 0 0,0 0 0,0 0 0,0 0 0,0 0 0,0 0 0,0 0 0,0 0 0,0 0 0,0 0 0,0 0 0,0-1 0,7 11 0,11 20 0,-15-24 0,39 68 0,-4 1 0,48 138 0,-85-211 0,26 77 0,-3 1 0,26 162 0,-49-232 0,0-1 0,-1 1 0,0 0 0,-1-1 0,0 1 0,-3 14 0,3-21 0,1 0 0,-2 0 0,1 0 0,0 0 0,-1-1 0,1 1 0,-1 0 0,0 0 0,0-1 0,0 0 0,0 1 0,0-1 0,-1 0 0,1 0 0,-1 0 0,1 0 0,-1 0 0,0-1 0,0 1 0,0-1 0,1 1 0,-1-1 0,-5 1 0,2-1 0,0 0 0,0-1 0,-1 1 0,1-1 0,0-1 0,0 1 0,-1-1 0,1 0 0,0 0 0,0-1 0,0 0 0,0 0 0,0 0 0,0-1 0,1 0 0,-1 0 0,1 0 0,0 0 0,0-1 0,0 0 0,0 0 0,1-1 0,-8-9 0,3 4 0,1-1 0,1 0 0,-1 0 0,2-1 0,-1 0 0,2 0 0,0 0 0,0-1 0,1 1 0,-3-20 0,4 17 0,1 1 0,1 0 0,1 0 0,0 0 0,1-1 0,0 1 0,1 0 0,1 0 0,0 0 0,1 0 0,0 1 0,1 0 0,0-1 0,2 2 0,-1-1 0,2 1 0,-1 0 0,2 0 0,-1 1 0,2 0 0,10-10 0,4-1 0,2 2 0,43-28 0,-44 32 0,0-1 0,-2-1 0,36-35 0,-37 24-1365,-8 3-5461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24575,'4'1'0,"0"0"0,0 0 0,1 0 0,-1 0 0,0 1 0,0 0 0,-1 0 0,1 0 0,0 0 0,-1 0 0,1 1 0,-1 0 0,0 0 0,1 0 0,-1 0 0,2 3 0,8 9 0,-2 0 0,12 19 0,4 18 0,-22-39 0,1-1 0,0-1 0,1 1 0,0-1 0,15 17 0,-21-27 0,0 0 0,0 1 0,0-1 0,0 0 0,1 0 0,-1 0 0,0-1 0,1 1 0,-1 0 0,0 0 0,1-1 0,-1 1 0,1-1 0,-1 1 0,1-1 0,-1 1 0,1-1 0,-1 0 0,1 0 0,-1 0 0,1 0 0,0 0 0,-1 0 0,1 0 0,-1-1 0,3 0 0,-1 0 0,0-1 0,0 0 0,-1 0 0,1 0 0,0 0 0,-1 0 0,0-1 0,0 1 0,1-1 0,-1 0 0,-1 1 0,3-4 0,4-10 0,0 0 0,-2-1 0,9-29 0,7-40 0,-12 41 0,3 1 0,21-54 0,-32 94-124,0 0 0,0-1 0,0 1 0,1 0 0,0 0 0,-1 0-1,1 0 1,1 1 0,-1-1 0,8-5 0,6 0-6702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24575,'0'-1'0,"0"-1"0,0 1 0,0-1 0,0 0 0,0 1 0,1-1 0,-1 1 0,0-1 0,1 1 0,-1-1 0,1 1 0,0 0 0,-1-1 0,1 1 0,2-2 0,-3 2 0,1 0 0,0 1 0,-1-1 0,1 1 0,0-1 0,0 1 0,-1 0 0,1-1 0,0 1 0,0 0 0,0 0 0,0-1 0,0 1 0,-1 0 0,1 0 0,0 0 0,0 0 0,0 0 0,0 0 0,1 0 0,1 1 0,0 0 0,0 0 0,0 0 0,0 1 0,0-1 0,0 1 0,0-1 0,0 1 0,-1 0 0,1 0 0,-1 1 0,0-1 0,4 4 0,4 7 0,-1 0 0,0 2 0,0-1 0,-1 1 0,-1 0 0,9 27 0,-7-8 0,-1 0 0,5 40 0,-13-73 0,6 32 0,-1-22 0,-5-11 0,1 0 0,-1 0 0,0 0 0,0 0 0,1 0 0,-1 0 0,0 0 0,0 0 0,0 0 0,1 0 0,-1 0 0,0 0 0,0 0 0,1 0 0,-1 0 0,0 0 0,0 0 0,0-1 0,1 1 0,-1 0 0,0 0 0,0 0 0,0 0 0,0 0 0,1-1 0,-1 1 0,0 0 0,0 0 0,0 0 0,0-1 0,0 1 0,1 0 0,-1 0 0,0 0 0,0-1 0,0 1 0,0 0 0,0 0 0,0-1 0,0 1 0,0 0 0,35-89 0,11-24 0,-39 99 0,1 0 0,0 1 0,1-1 0,0 2 0,17-19 0,-24 29 0,0 0 0,-1 0 0,1 0 0,0 0 0,0 0 0,0 1 0,1-1 0,-1 1 0,0-1 0,1 1 0,-1 0 0,0 0 0,1 0 0,0 0 0,-1 0 0,1 1 0,-1-1 0,1 1 0,0 0 0,-1 0 0,1 0 0,0 0 0,-1 0 0,1 0 0,0 1 0,-1-1 0,1 1 0,0 0 0,-1-1 0,1 1 0,-1 1 0,0-1 0,1 0 0,-1 1 0,0-1 0,0 1 0,0-1 0,0 1 0,0 0 0,0 0 0,0 0 0,0 0 0,1 4 0,4 4 0,0 0 0,-1 0 0,-1 1 0,0-1 0,0 1 0,-1 1 0,0-1 0,3 19 0,-3 9 22,-2 0 0,-4 68 0,1 22-80,2-112-171,1 1 0,0-1 0,2 0 1,0 0-1,7 20 0,5 0-6597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 24575,'-30'-1'0,"11"1"0,0 0 0,0 1 0,-32 5 0,44-4 0,0 0 0,1 0 0,-1 1 0,1 0 0,0 0 0,0 0 0,0 1 0,0-1 0,1 2 0,-1-1 0,1 1 0,0-1 0,0 1 0,-4 7 0,-3 5 0,0 1 0,2 1 0,0 0 0,2 0 0,0 1 0,0 0 0,2 1 0,1-1 0,1 1 0,0 0 0,1 0 0,2 1 0,0-1 0,1 0 0,4 25 0,-3-40 0,0 0 0,1 0 0,-1 0 0,1 0 0,1 0 0,-1 0 0,1-1 0,0 0 0,0 1 0,1-1 0,-1 0 0,1 0 0,0-1 0,1 1 0,-1-1 0,1 0 0,0 0 0,0 0 0,0-1 0,0 0 0,1 0 0,10 4 0,-5-3 0,1 0 0,0-1 0,0 0 0,0-1 0,0 0 0,0-1 0,0-1 0,0 0 0,1 0 0,17-4 0,-26 3 0,0 0 0,0 0 0,1-1 0,-1 1 0,0-1 0,-1 0 0,1 0 0,0-1 0,-1 1 0,1-1 0,-1 0 0,0 1 0,0-1 0,0-1 0,0 1 0,0 0 0,-1-1 0,1 0 0,-1 1 0,0-1 0,0 0 0,-1 0 0,1 0 0,-1 0 0,0-1 0,0 1 0,1-7 0,-1 5 0,-1 1 0,1-1 0,-1 0 0,0 0 0,0 0 0,-1 1 0,0-1 0,0 0 0,0 1 0,-1-1 0,0 1 0,0-1 0,0 1 0,-1 0 0,0 0 0,0 0 0,0 0 0,0 0 0,-1 1 0,-5-6 0,-3 1-91,1 2 0,-2-1 0,1 1 0,-1 1 0,0 1 0,-1-1 0,1 2 0,-1 0 0,0 1 0,0 0 0,0 1 0,-1 0 0,1 2 0,-16 0 0,-10 3-6735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24575,'0'13'0,"0"20"0,0 12 0,0 8 0,5-5 0,1-2 0,0-8-8191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11 0,0 9 0,0-2-8191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4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24575,'0'5'0,"-9"1"0,-4 9 0,1 11 0,3 10 0,2 4 0,3-4-8191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5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24575,'16'57'0,"-11"-6"0,-3-27 0,0 0 0,2 0 0,1-1 0,0 0 0,11 27 0,-14-45 0,0 0 0,1 0 0,0 0 0,0 0 0,0-1 0,0 1 0,0-1 0,1 0 0,0 0 0,0 0 0,0-1 0,1 0 0,-1 1 0,1-1 0,-1-1 0,1 1 0,0-1 0,0 0 0,0 0 0,1 0 0,-1 0 0,0-1 0,1 0 0,-1 0 0,1-1 0,-1 0 0,1 0 0,5 0 0,-6-1 0,0 0 0,0 0 0,0 0 0,0 0 0,0-1 0,-1 0 0,1 0 0,-1 0 0,1 0 0,-1-1 0,0 0 0,0 0 0,0 0 0,0 0 0,-1-1 0,1 1 0,-1-1 0,0 0 0,0 0 0,0 0 0,0-1 0,2-5 0,4-9 0,-1-1 0,0 0 0,8-36 0,-14 48 0,1 3 0,-1 13 0,1 34 0,3 20 0,-5-56 0,0 0 0,0 1 0,1-1 0,0 0 0,0 0 0,1-1 0,0 1 0,0 0 0,0-1 0,0 1 0,1-1 0,0 0 0,0 0 0,1-1 0,-1 1 0,1-1 0,0 0 0,0 0 0,0-1 0,1 1 0,-1-1 0,1 0 0,0-1 0,0 1 0,0-1 0,9 2 0,-4-1 0,1 0 0,1-1 0,-1-1 0,0 0 0,0 0 0,0-1 0,1-1 0,-1 0 0,15-3 0,-21 2 0,1 1 0,-1-1 0,0-1 0,0 1 0,0-1 0,-1 0 0,1-1 0,-1 1 0,1-1 0,-1 0 0,0 0 0,-1-1 0,1 0 0,-1 1 0,0-1 0,0-1 0,0 1 0,-1-1 0,4-6 0,0-5 0,0 0 0,-1-1 0,-1 1 0,5-37 0,-9 45 0,1-1 0,-2 0 0,0 0 0,0 0 0,-1 0 0,0 1 0,0-1 0,-1 0 0,-1 1 0,0-1 0,-4-9 0,-12-7-1365,-4 8-5461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29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54 24575,'-1'-2'0,"1"0"0,0 0 0,-1 0 0,0-1 0,1 1 0,-1 0 0,0 0 0,0 0 0,0 0 0,0 1 0,-1-1 0,1 0 0,0 0 0,-1 1 0,1-1 0,-1 1 0,1-1 0,-1 1 0,0 0 0,0-1 0,0 1 0,0 0 0,0 0 0,0 0 0,0 1 0,0-1 0,0 0 0,0 1 0,-4-1 0,-7-2 0,0 1 0,-1 1 0,-18-1 0,29 2 0,-6 0 0,0 0 0,-1 0 0,1 1 0,0 1 0,0-1 0,0 1 0,0 1 0,0 0 0,-13 6 0,20-8 0,-1 1 0,1-1 0,0 1 0,-1 0 0,1 0 0,0-1 0,0 2 0,0-1 0,1 0 0,-1 0 0,1 0 0,-1 1 0,1-1 0,-1 1 0,1-1 0,0 1 0,0 0 0,1-1 0,-1 1 0,0 0 0,1 0 0,0-1 0,0 1 0,-1 0 0,2 0 0,-1 0 0,0-1 0,0 1 0,1 0 0,0 0 0,-1-1 0,1 1 0,0 0 0,1-1 0,0 4 0,4 6 0,0-1 0,1 1 0,0-1 0,1 0 0,0-1 0,0 0 0,1 0 0,17 14 0,13 7 0,42 26 0,-10-9 0,-67-44 0,0 0 0,1 0 0,-1 0 0,0 0 0,-1 0 0,1 1 0,-1 0 0,0 0 0,0 0 0,-1 0 0,1 0 0,-1 0 0,0 1 0,0-1 0,-1 1 0,1 8 0,-1-10 0,-1 0 0,0-1 0,0 1 0,0 0 0,0 0 0,-1 0 0,0-1 0,0 1 0,0 0 0,0-1 0,0 1 0,-1-1 0,1 1 0,-1-1 0,0 0 0,0 1 0,-1-1 0,1 0 0,0 0 0,-1-1 0,0 1 0,0 0 0,0-1 0,0 0 0,-4 3 0,-4 0 17,1 0 0,-1 0 1,0-1-1,0-1 0,0 0 0,-19 2 0,-1-1-760,-37-1 1,22-3-6084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24575,'-1'2'0,"0"0"0,1-1 0,-1 1 0,-1 0 0,1-1 0,0 1 0,0-1 0,0 1 0,-1-1 0,1 0 0,-3 2 0,-2 3 0,-16 19 0,2 1 0,0 1 0,2 1 0,0 0 0,3 2 0,-20 46 0,29-55 0,0 1 0,2 0 0,0 0 0,2 0 0,0 0 0,1 1 0,2-1 0,0 0 0,5 23 0,-6-41 0,1 1 0,0-1 0,0 0 0,0 0 0,1 0 0,-1 0 0,1 0 0,0 0 0,0-1 0,0 1 0,1-1 0,-1 1 0,1-1 0,0 0 0,0 0 0,0 0 0,5 4 0,-2-4 0,1 0 0,-1 0 0,0 0 0,1-1 0,0 0 0,-1 0 0,1-1 0,0 0 0,13 1 0,37 1 0,1-3 0,-1-2 0,0-2 0,98-20 0,-144 21 0,1 0 0,-1-1 0,0 0 0,0-1 0,0 0 0,-1-1 0,0 0 0,0 0 0,0-1 0,16-15 0,-22 17 0,0 0 0,0 0 0,0 0 0,0 0 0,-1-1 0,0 1 0,0-1 0,-1 0 0,0 0 0,0 0 0,0 0 0,0 0 0,-1 0 0,0-1 0,-1 1 0,1 0 0,-1-1 0,0 1 0,-1-1 0,1 1 0,-4-10 0,2 10 0,0 0 0,0 1 0,-1-1 0,0 1 0,0-1 0,-1 1 0,1 0 0,-1 0 0,0 1 0,0-1 0,-1 1 0,1 0 0,-1 0 0,0 0 0,0 1 0,-1 0 0,1 0 0,0 0 0,-1 1 0,0-1 0,0 1 0,0 1 0,0-1 0,0 1 0,-11-1 0,10 1 0,0 0 0,0 0 0,0 1 0,0 0 0,-1 0 0,1 1 0,0 0 0,0 0 0,0 1 0,0 0 0,1 0 0,-1 0 0,0 1 0,1 0 0,0 1 0,-1-1 0,1 1 0,1 0 0,-1 1 0,1-1 0,-1 1 0,-5 7 0,4-1 0,1 1 0,0-1 0,1 2 0,0-1 0,0 1 0,2-1 0,-1 1 0,2 0 0,0 0 0,0 1 0,1-1 0,1 17 0,1-9 0,1-1 0,0 0 0,2 1 0,0-1 0,2 0 0,0-1 0,10 24 0,51 93 0,-10-19-1365,-43-91-5461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169 381 24575,'-1'55'0,"-1"-26"0,2 1 0,1-1 0,2 0 0,8 41 0,-10-66 0,0 1 0,1-1 0,0 1 0,0-1 0,0 0 0,1 1 0,-1-1 0,1 0 0,0-1 0,0 1 0,0 0 0,1-1 0,-1 0 0,1 0 0,0 0 0,0 0 0,0-1 0,0 1 0,0-1 0,0 0 0,6 2 0,-6-3 0,0 0 0,0-1 0,0 1 0,0-1 0,0 1 0,0-1 0,0-1 0,0 1 0,0 0 0,0-1 0,0 0 0,0 0 0,-1 0 0,1 0 0,0-1 0,0 1 0,-1-1 0,1 0 0,-1 0 0,0-1 0,1 1 0,-1-1 0,0 1 0,0-1 0,4-6 0,0 0 0,-1-1 0,0 0 0,0 0 0,-1 0 0,-1-1 0,0 0 0,0 0 0,-1 0 0,2-15 0,1-14 0,1-54 0,-7 76 0,-1 1 0,0-1 0,-2 1 0,0-1 0,0 1 0,-2 0 0,0 1 0,-1-1 0,-1 1 0,-12-22 0,8 20 0,1 1 0,-2 1 0,-1-1 0,0 2 0,0 0 0,-2 1 0,0 0 0,-31-21 0,37 28 0,-2 2 0,1-1 0,0 1 0,-1 1 0,0 0 0,0 0 0,0 1 0,0 1 0,-14-2 0,22 4 0,-1-1 0,1 1 0,0 0 0,-1 0 0,1 0 0,-1 1 0,1-1 0,0 1 0,-1 0 0,1 0 0,0 0 0,0 0 0,0 1 0,0-1 0,0 1 0,0 0 0,0-1 0,0 1 0,1 1 0,-1-1 0,1 0 0,-1 1 0,1-1 0,0 1 0,0 0 0,0 0 0,0-1 0,1 1 0,-1 1 0,1-1 0,0 0 0,0 0 0,0 0 0,-1 5 0,0-1 0,1 0 0,0 0 0,0 0 0,1 0 0,0 0 0,0 0 0,1 0 0,0 0 0,0 0 0,0 0 0,1 0 0,0 0 0,5 10 0,-5-12 0,1-1 0,1 1 0,-1-1 0,0 1 0,1-1 0,0 0 0,0 0 0,0-1 0,1 1 0,-1-1 0,1 0 0,0 0 0,-1-1 0,1 1 0,1-1 0,-1 0 0,9 2 0,15 2-170,0-2-1,0-1 0,1-1 1,-1-2-1,0 0 0,1-2 1,51-11-1,-44 6-6655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24575,'9'0'0,"3"14"0,0 18 0,-2 8 0,1-2 0,-1 1 0,-2-1 0,-2 2 0,6-6 0,2-9-8191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24575,'3'0'0,"0"1"0,0 0 0,-1 0 0,1 0 0,0 1 0,-1-1 0,1 0 0,0 1 0,-1 0 0,0 0 0,1 0 0,-1 0 0,0 0 0,3 3 0,1 2 0,23 23 0,-2 2 0,33 47 0,29 34 0,-86-109 0,0-1 0,0 0 0,0 0 0,1 0 0,-1-1 0,1 1 0,0-1 0,-1 0 0,8 3 0,-9-5 0,-1 1 0,1-1 0,0 0 0,-1 0 0,1 0 0,-1 0 0,1 0 0,0 0 0,-1 0 0,1 0 0,-1-1 0,1 1 0,-1 0 0,1-1 0,-1 0 0,1 1 0,-1-1 0,1 0 0,-1 0 0,0 0 0,1 0 0,-1 0 0,0 0 0,0 0 0,0 0 0,0 0 0,0 0 0,0-1 0,1-1 0,3-5-3,0 0 0,0-1-1,-1 0 1,0 0 0,-1 0 0,0 0-1,0-1 1,1-13 0,0-11 73,0-38 0,-3 46-562,0-1 0,9-41 0,1 32-6334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24575,'-1'46'0,"-1"-14"0,5 50 0,-2-75 0,0 1 0,1 0 0,-1-1 0,1 1 0,1-1 0,-1 0 0,1 0 0,0 0 0,1 0 0,0 0 0,8 10 0,-9-14 0,0 0 0,0 0 0,0 0 0,0 0 0,1 0 0,0-1 0,-1 0 0,1 1 0,0-1 0,0-1 0,0 1 0,0-1 0,0 1 0,0-1 0,1 0 0,-1-1 0,0 1 0,0-1 0,1 0 0,-1 0 0,0 0 0,1 0 0,-1-1 0,0 0 0,1 0 0,-1 0 0,0 0 0,0-1 0,0 1 0,0-1 0,0 0 0,-1-1 0,1 1 0,4-4 0,0 0 0,0 0 0,-1 0 0,0-1 0,0 0 0,0 0 0,-1-1 0,0 0 0,-1 0 0,0 0 0,0 0 0,-1-1 0,0 0 0,0 0 0,3-13 0,-6 16 0,0 1 0,0-1 0,0 1 0,-1-1 0,0 0 0,0 1 0,0-1 0,-1 1 0,0-1 0,0 0 0,0 1 0,-1 0 0,0-1 0,0 1 0,-5-10 0,4 11 0,0 0 0,-1 1 0,1-1 0,-1 1 0,0-1 0,1 1 0,-2 0 0,1 1 0,0-1 0,0 1 0,-1 0 0,1 0 0,-1 0 0,0 0 0,1 1 0,-1 0 0,0 0 0,-6 0 0,-2-1-273,-1 1 0,0 1 0,0 1 0,-14 1 0,-10 5-6553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24575,'0'17'0,"1"0"0,1 0 0,0 0 0,2 0 0,0-1 0,1 1 0,0-1 0,1 0 0,1 0 0,16 26 0,-17-32 0,0-1 0,1 0 0,0-1 0,0 0 0,1 0 0,0 0 0,1-1 0,0 0 0,0-1 0,0 0 0,0 0 0,1-1 0,0-1 0,1 1 0,-1-1 0,1-1 0,18 4 0,-19-5 0,0-1 0,1 0 0,-1-1 0,0 0 0,1-1 0,-1 1 0,0-2 0,0 0 0,0 0 0,15-6 0,-19 6 0,0-1 0,0 0 0,-1-1 0,1 1 0,-1-1 0,0 0 0,0 0 0,-1-1 0,1 0 0,-1 1 0,0-2 0,0 1 0,0 0 0,-1-1 0,0 1 0,0-1 0,0 0 0,1-7 0,0 2 14,-1 0-1,-1 0 0,0 0 0,0 0 1,-1 0-1,-1-1 0,0 1 1,-1-15-1,0 19-119,-1-1 0,1 1 0,-1-1 0,0 1 0,-1 0 0,0 0-1,0 0 1,0 0 0,-1 0 0,0 1 0,0 0 0,-1 0 0,-6-7 0,-8-5-6720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7:5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24575,'0'57'0,"3"0"0,2 1 0,3-2 0,19 74 0,56 171 0,-76-278 0,-2-1 0,0 1 0,2 32 0,-7-48 0,0-1 0,0 1 0,-1 0 0,1-1 0,-2 1 0,1 0 0,-3 7 0,2-11 0,1 0 0,0 0 0,-1 0 0,1 0 0,-1-1 0,0 1 0,0-1 0,0 1 0,0-1 0,-1 0 0,1 0 0,-1 0 0,1 0 0,-1 0 0,0 0 0,-3 1 0,4-2 0,-1 0 0,0 0 0,0 0 0,0-1 0,1 1 0,-1-1 0,0 0 0,0 0 0,0 0 0,0 0 0,0 0 0,0-1 0,1 1 0,-1-1 0,0 1 0,0-1 0,0 0 0,1-1 0,-1 1 0,1 0 0,-1-1 0,1 1 0,-1-1 0,1 0 0,0 0 0,0 1 0,-3-5 0,0 0 0,0 1 0,0-1 0,1-1 0,0 1 0,0-1 0,0 1 0,1-1 0,0 0 0,-3-11 0,4 6 0,0 0 0,0 0 0,2 0 0,-1 0 0,1 0 0,1 0 0,0 0 0,1 0 0,0 0 0,1 0 0,0 0 0,1 1 0,0 0 0,1 0 0,0 0 0,9-15 0,-2 8 0,1 1 0,1-1 0,0 2 0,1 0 0,1 1 0,0 1 0,1 0 0,24-15 0,-32 23 0,21-12 0,-1-2 0,-1 0 0,40-39 0,-5-30-1365,-42 66-5461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24575,'-11'0'0,"0"0"0,0 1 0,0 0 0,1 1 0,-1 0 0,0 1 0,-11 4 0,17-5 0,0 1 0,0-1 0,1 1 0,-1 0 0,1 1 0,0-1 0,0 1 0,0 0 0,0 0 0,0 0 0,1 0 0,0 0 0,0 1 0,0 0 0,0 0 0,-1 5 0,-2 5 0,0 0 0,2 0 0,0 0 0,1 0 0,0 1 0,1-1 0,1 1 0,0 0 0,1-1 0,1 1 0,1 0 0,0-1 0,4 17 0,-2-20 0,-1-1 0,1 0 0,1 0 0,0 0 0,0 0 0,1-1 0,0 0 0,1 0 0,0 0 0,1-1 0,0 0 0,0-1 0,1 0 0,0 0 0,1-1 0,-1 0 0,19 9 0,-14-9 0,0-1 0,0-1 0,1 0 0,0-1 0,0-1 0,0 0 0,16 1 0,-24-4 0,0 0 0,0 0 0,0-1 0,-1 1 0,1-2 0,0 1 0,-1-1 0,9-3 0,-12 4 0,1-1 0,-1 0 0,1 0 0,-1 0 0,0-1 0,0 1 0,0-1 0,0 1 0,-1-1 0,1 0 0,-1 0 0,1 0 0,-1-1 0,0 1 0,2-5 0,-3 5 0,1 0 0,-1 0 0,-1 0 0,1 0 0,0 0 0,-1-1 0,1 1 0,-1 0 0,0 0 0,0 0 0,0-1 0,-1 1 0,1 0 0,-1 0 0,0 0 0,0 0 0,0 0 0,0 0 0,0 0 0,0 0 0,-1 0 0,0 0 0,1 1 0,-1-1 0,0 0 0,-1 1 0,1 0 0,0 0 0,0-1 0,-1 1 0,-5-3 0,-6-5 0,-2 1 0,0 1 0,0 0 0,-23-8 0,31 13 0,-12-4-455,0 0 0,-25-3 0,7 3-6371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0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65 24575,'-2'0'0,"0"0"0,1 0 0,-1 0 0,0 1 0,0-1 0,1 1 0,-1-1 0,0 1 0,0-1 0,1 1 0,-1 0 0,1 0 0,-1 0 0,1 0 0,-1 0 0,1 0 0,0 1 0,-1-1 0,1 0 0,-1 2 0,-1 1 0,1 0 0,0 0 0,0-1 0,1 1 0,-1 0 0,1 0 0,0 1 0,-2 6 0,2-4 0,0 1 0,1 0 0,0 0 0,0 0 0,1 0 0,-1-1 0,2 1 0,-1 0 0,5 11 0,-3-12 0,1-1 0,0 0 0,1 0 0,0 0 0,0-1 0,0 0 0,0 0 0,1 0 0,0 0 0,0-1 0,0 0 0,0 0 0,1-1 0,0 0 0,-1 0 0,1 0 0,0-1 0,1 0 0,9 1 0,-8 0 0,1-2 0,0 1 0,-1-2 0,1 1 0,0-1 0,0-1 0,-1 1 0,1-2 0,0 1 0,-1-1 0,0-1 0,1 0 0,-1 0 0,11-6 0,-15 5 0,1-1 0,-1 1 0,0-1 0,0 0 0,0 0 0,-1-1 0,1 0 0,-2 1 0,1-1 0,0-1 0,-1 1 0,0 0 0,-1-1 0,4-13 0,-4 12 0,0 1 0,-1-1 0,1 0 0,-2 0 0,1 0 0,-1 0 0,0 0 0,-1 0 0,0 0 0,0 0 0,-1 0 0,-4-13 0,3 16 0,0 0 0,0 1 0,-1 0 0,1-1 0,-1 1 0,0 1 0,0-1 0,0 1 0,-1-1 0,1 1 0,-1 0 0,0 1 0,0-1 0,0 1 0,0 0 0,0 0 0,0 1 0,-1-1 0,-8 0 0,-4-1 0,0 1 0,-1 0 0,1 2 0,-30 2 0,41-1 0,0 0 0,0 1 0,0 0 0,0 0 0,0 0 0,0 1 0,0 0 0,1 1 0,0-1 0,0 1 0,0 1 0,0-1 0,0 1 0,1 0 0,0 0 0,0 0 0,0 1 0,1 0 0,0 0 0,0 0 0,0 0 0,1 1 0,0 0 0,0-1 0,-2 10 0,2-7 0,1-1 0,0 1 0,1-1 0,-1 1 0,2 0 0,-1-1 0,1 1 0,1 0 0,0 0 0,0-1 0,0 1 0,1 0 0,0-1 0,1 0 0,0 1 0,0-1 0,1 0 0,0-1 0,1 1 0,9 12 0,-8-14 0,0-1 0,0 0 0,0 0 0,1 0 0,0-1 0,0 0 0,0-1 0,1 1 0,-1-1 0,1-1 0,0 1 0,-1-2 0,17 3 0,-7-2 0,-1 0 0,1-2 0,0 0 0,0-1 0,29-5 0,-39 5 0,0-1 0,0 0 0,0 0 0,0-1 0,-1 0 0,1 0 0,-1 0 0,0-1 0,0 0 0,0 0 0,0-1 0,-1 1 0,0-1 0,7-9 0,-6 7 0,-1-1 0,-1-1 0,1 1 0,-1 0 0,-1-1 0,1 0 0,-2 0 0,1 0 0,-1 0 0,1-16 0,0 4 0,-2 0 0,0 0 0,-4-37 0,-3 137 0,7-55 0,2-1 0,0 0 0,2-1 0,0 1 0,2-1 0,0 0 0,2 0 0,0-1 0,1 0 0,2-1 0,0 0 0,1-1 0,25 30 0,-34-45-97,0 0-1,1 0 1,0 0-1,0-1 1,0 0-1,0 0 1,1 0-1,-1 0 1,1-1-1,0 0 1,-1 0-1,1 0 0,8 0 1,16 2-6729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1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152 202 24575,'-5'1'0,"0"0"0,0 0 0,0 0 0,0 1 0,1 0 0,-1 0 0,0 0 0,1 0 0,0 1 0,-1 0 0,1 0 0,0 0 0,0 0 0,1 0 0,-1 1 0,1 0 0,0 0 0,-5 6 0,-1 3 0,1 0 0,0 0 0,1 1 0,-11 26 0,14-28 0,1 0 0,0 0 0,1 0 0,0 0 0,1 0 0,0 1 0,0-1 0,3 13 0,-2-20 0,0-1 0,1 1 0,0 0 0,0-1 0,1 1 0,-1-1 0,1 0 0,0 1 0,0-1 0,0 0 0,1 0 0,-1 0 0,1 0 0,0 0 0,0-1 0,0 0 0,1 1 0,-1-1 0,1 0 0,0 0 0,0-1 0,0 1 0,0-1 0,6 2 0,-3-1 0,0-1 0,1 0 0,-1 0 0,1 0 0,-1-1 0,1-1 0,0 1 0,-1-1 0,1-1 0,0 1 0,-1-1 0,1 0 0,-1-1 0,1 0 0,-1 0 0,0-1 0,0 0 0,0 0 0,0 0 0,0-1 0,-1 0 0,1-1 0,-1 1 0,0-1 0,-1 0 0,1-1 0,-1 1 0,0-1 0,0 0 0,-1 0 0,0-1 0,0 0 0,0 1 0,-1-1 0,0 0 0,0-1 0,2-8 0,-3 4 0,1 0 0,-2 0 0,0-1 0,0 1 0,-1 0 0,0-1 0,-1 1 0,-1 0 0,0 0 0,-1 0 0,0 0 0,-1 0 0,0 0 0,0 1 0,-2 0 0,1 0 0,-1 0 0,-1 1 0,0 0 0,0 0 0,-1 0 0,-15-13 0,8 11 0,10 9 0,1 1 0,0-1 0,1 0 0,-1 0 0,1-1 0,-1 1 0,1-1 0,0 1 0,0-1 0,0 0 0,-2-6 0,5 9 0,0-1 0,1 1 0,-1 0 0,1-1 0,-1 1 0,1 0 0,0 0 0,-1-1 0,1 1 0,0 0 0,0 0 0,0 0 0,0 0 0,0 0 0,0 0 0,0 0 0,0 0 0,0 1 0,0-1 0,0 0 0,1 0 0,-1 1 0,0-1 0,3 0 0,33-13 0,-37 14 0,50-12 0,0 2 0,66-5 0,47-8 0,-121 16-1365,-7 6-5461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1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 24575,'-27'-1'0,"12"1"0,1 0 0,-1 0 0,0 1 0,-23 5 0,34-5 0,1 0 0,0 0 0,-1 0 0,1 1 0,0-1 0,0 1 0,0 0 0,0-1 0,0 2 0,1-1 0,-1 0 0,0 0 0,1 1 0,0-1 0,0 1 0,-1 0 0,2 0 0,-1 0 0,0 0 0,0 0 0,1 0 0,0 0 0,0 1 0,-2 5 0,2-5 0,1-1 0,-1 1 0,1 0 0,-1-1 0,1 1 0,0 0 0,1-1 0,-1 1 0,0 0 0,1-1 0,0 1 0,0-1 0,0 1 0,1-1 0,2 7 0,1-3 0,0 0 0,1-1 0,-1 0 0,1 0 0,11 9 0,-16-14 0,0-1 0,0 1 0,0 0 0,0 0 0,0 0 0,0 1 0,-1-1 0,1 0 0,0 0 0,-1 0 0,1 0 0,0 1 0,-1-1 0,0 0 0,1 1 0,-1-1 0,0 0 0,0 1 0,1-1 0,-1 0 0,0 1 0,0-1 0,-1 0 0,1 1 0,0-1 0,0 0 0,-1 1 0,1-1 0,-1 0 0,1 1 0,-1-1 0,0 1 0,-3 5 0,0-1 0,-1 1 0,0-1 0,-10 9 0,-3 5 0,14-15 0,0 1 0,1-1 0,0 1 0,0 0 0,0 0 0,0 0 0,1 1 0,0-1 0,0 0 0,1 1 0,0 0 0,0-1 0,1 1 0,0 9 0,0-12 0,1 1 0,0 0 0,0 0 0,0 0 0,1 0 0,-1-1 0,1 1 0,1-1 0,-1 1 0,0-1 0,1 0 0,0 0 0,0 0 0,0 0 0,1-1 0,-1 1 0,1-1 0,0 0 0,8 5 0,0-1 10,1 0 0,-1-1 0,2-1 0,-1 0 0,1-1 0,-1 0 0,1-2 0,26 3 0,10-2-395,56-4-1,-74 0-298,11-1-6142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24575,'0'10'0,"0"6"0,0 11 0,0 1-8191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1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96 24575,'0'-4'0,"0"0"0,-1 0 0,1 1 0,-1-1 0,0 0 0,0 1 0,0-1 0,0 1 0,-1-1 0,1 1 0,-1 0 0,0 0 0,0 0 0,0-1 0,-1 2 0,1-1 0,-1 0 0,1 0 0,-7-3 0,5 2 0,-1 1 0,-1 0 0,1 1 0,0-1 0,0 1 0,-1 0 0,0 1 0,1-1 0,-1 1 0,0 0 0,1 0 0,-8 1 0,9-1 0,-1 1 0,0 1 0,1-1 0,-1 1 0,0 0 0,1 0 0,-1 0 0,1 1 0,-1-1 0,1 1 0,0 0 0,0 0 0,0 1 0,-7 4 0,9-5 0,-1 1 0,1 0 0,0-1 0,0 1 0,0 0 0,0 0 0,0 0 0,1 0 0,-1 1 0,1-1 0,0 0 0,0 0 0,0 1 0,1-1 0,-1 1 0,1-1 0,0 1 0,-1-1 0,2 1 0,-1-1 0,1 7 0,0-6 0,0 0 0,0 0 0,0 0 0,1-1 0,-1 1 0,1 0 0,0-1 0,0 1 0,0-1 0,0 0 0,1 0 0,-1 0 0,1 0 0,0 0 0,0 0 0,5 3 0,4 2 0,0-1 0,0-1 0,18 7 0,-14-6 0,-15-7 0,1 1 0,-1 0 0,1-1 0,-1 1 0,0 0 0,1 0 0,-1 0 0,0 0 0,0 0 0,1 0 0,-1 0 0,1 2 0,-2-3 0,0 1 0,0-1 0,0 1 0,1-1 0,-1 1 0,0-1 0,0 1 0,0-1 0,0 1 0,0-1 0,0 1 0,0-1 0,0 1 0,0-1 0,0 1 0,0 0 0,0-1 0,0 1 0,-1-1 0,1 1 0,0-1 0,0 0 0,-1 1 0,1 0 0,-3 2 0,0 1 0,-1-1 0,1 0 0,-1 0 0,1-1 0,-8 5 0,6-4 0,-11 7 0,0 1 0,0 0 0,-23 24 0,34-31 0,1 2 0,0-1 0,0 0 0,0 1 0,1 0 0,0 0 0,0 0 0,1 0 0,-1 0 0,1 1 0,1-1 0,-1 1 0,1-1 0,0 12 0,0-15 0,1 1 0,0 0 0,0 0 0,0-1 0,0 1 0,1 0 0,0 0 0,0-1 0,0 1 0,0 0 0,0-1 0,1 1 0,-1-1 0,1 0 0,0 1 0,0-1 0,0 0 0,1 0 0,-1 0 0,1-1 0,3 4 0,0-2 0,1 0 0,-1 0 0,1-1 0,0 0 0,0-1 0,0 1 0,0-1 0,1-1 0,-1 1 0,9-1 0,1 2-151,0-1-1,1-1 0,-1 0 0,1-1 1,-1-1-1,0-1 0,1-1 1,18-5-1,-6-5-6674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1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24575,'18'19'0,"-3"-5"0,59 89 0,42 51 0,-80-111 0,-23-25 0,1-2 0,22 22 0,-35-37 0,1 0 0,-1 0 0,0 0 0,0 0 0,1 0 0,-1-1 0,1 1 0,-1 0 0,0-1 0,1 1 0,-1-1 0,1 1 0,0-1 0,-1 0 0,1 1 0,-1-1 0,1 0 0,-1 0 0,1 0 0,0 0 0,-1-1 0,3 1 0,-1-2 0,-1 1 0,0 0 0,1 0 0,-1-1 0,0 0 0,0 1 0,0-1 0,0 0 0,0 0 0,0 0 0,0 0 0,1-3 0,5-9 0,0 1 0,-1-2 0,9-25 0,-12 29 0,51-157 52,-31 89-1469,-10 36-5409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1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34 24575,'-6'0'0,"0"0"0,0 0 0,0 0 0,0 1 0,0 0 0,0 0 0,0 1 0,0-1 0,0 1 0,1 1 0,-1-1 0,1 1 0,0 0 0,0 0 0,0 1 0,0-1 0,0 1 0,0 0 0,1 0 0,0 1 0,0-1 0,0 1 0,1 0 0,-1 0 0,1 0 0,1 1 0,-1-1 0,1 1 0,-1-1 0,-1 10 0,1-5 0,0 1 0,1-1 0,0 1 0,1 0 0,0 0 0,1 0 0,0 0 0,0 0 0,2 0 0,-1 0 0,5 16 0,-4-21 0,0 0 0,1 0 0,-1-1 0,1 1 0,0-1 0,1 1 0,-1-1 0,1 0 0,0-1 0,0 1 0,1-1 0,0 1 0,-1-2 0,1 1 0,0 0 0,1-1 0,-1 0 0,1 0 0,-1 0 0,1-1 0,0 0 0,6 2 0,-4-2 0,0-1 0,0 1 0,0-1 0,0 0 0,1-1 0,-1 0 0,0 0 0,0-1 0,1 0 0,-1 0 0,0-1 0,0 0 0,0-1 0,-1 0 0,1 0 0,0 0 0,11-8 0,-11 5 0,0-1 0,0 1 0,-1-1 0,0 0 0,0-1 0,-1 0 0,1 0 0,-2 0 0,1-1 0,-2 0 0,1 0 0,-1 0 0,0-1 0,3-11 0,-4 10 0,0-1 0,-1 1 0,0-1 0,-1 0 0,0 1 0,-1-1 0,-1 0 0,-1-16 0,1 23 0,0 0 0,-1 0 0,1 0 0,-1 0 0,0 0 0,0 0 0,0 0 0,-1 1 0,0-1 0,1 1 0,-2 0 0,1-1 0,0 2 0,-1-1 0,0 0 0,0 1 0,0-1 0,0 1 0,-1 0 0,1 1 0,-6-4 0,3 3 0,1 1 0,-1-1 0,1 1 0,-1 1 0,0-1 0,0 1 0,1 0 0,-1 0 0,0 1 0,0 0 0,0 0 0,0 1 0,0 0 0,0 0 0,0 1 0,1-1 0,-1 1 0,1 1 0,-1-1 0,-6 5 0,5-2 0,1 0 0,0 1 0,0 0 0,0 0 0,1 0 0,0 1 0,0 0 0,1 0 0,-1 0 0,2 1 0,-1 0 0,1 0 0,0 0 0,1 0 0,-3 11 0,3-10 0,1 0 0,-1 0 0,2 0 0,-1 0 0,1 0 0,1 0 0,0 1 0,0-1 0,1 0 0,0 1 0,3 12 0,-2-16 0,0 0 0,1-1 0,0 1 0,0-1 0,0 1 0,1-1 0,-1 0 0,1 0 0,0 0 0,1-1 0,-1 0 0,1 1 0,0-2 0,0 1 0,0 0 0,0-1 0,1 0 0,7 3 0,-1-1 0,0 0 0,0-1 0,1-1 0,-1 0 0,1 0 0,0-2 0,16 2 0,-22-3 0,0 0 0,0-1 0,1 1 0,-1-2 0,0 1 0,0-1 0,0 1 0,-1-2 0,1 1 0,0-1 0,-1 0 0,1-1 0,-1 1 0,11-9 0,-6 0 0,0 1 0,0-2 0,-1 1 0,0-2 0,-1 1 0,-1-1 0,0 0 0,-1-1 0,-1 0 0,0 0 0,-1 0 0,0-1 0,-1 0 0,-1 0 0,2-27 0,-5 86 40,1 0 0,11 60 0,-9-86-205,2 0 0,-1 0 0,2 0 0,0-1 0,1 0 0,1 0 0,0-1 0,21 29 0,-11-22-6661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328 678 24575,'-17'0'0,"1"0"0,-1 1 0,-30 7 0,40-6 0,0 0 0,1 1 0,-1-1 0,1 1 0,-1 1 0,1-1 0,0 1 0,0 1 0,1-1 0,-1 1 0,-6 7 0,-3 5 0,1 1 0,1 0 0,1 1 0,0 0 0,1 1 0,-9 24 0,16-36 0,1 1 0,0-1 0,0 1 0,1 0 0,0 0 0,1 0 0,0 0 0,0 0 0,1 0 0,0 0 0,0 0 0,1 0 0,0 0 0,1 0 0,0 0 0,0 0 0,8 15 0,-7-18 0,1 0 0,0-1 0,1 0 0,-1 1 0,1-1 0,0-1 0,1 1 0,-1-1 0,1 0 0,0 0 0,-1-1 0,2 1 0,-1-1 0,0-1 0,1 1 0,-1-1 0,1 0 0,0-1 0,0 1 0,-1-2 0,1 1 0,0-1 0,8 0 0,-5 0 0,-1-1 0,1 0 0,0 0 0,0-1 0,-1-1 0,1 1 0,-1-1 0,0-1 0,0 0 0,0 0 0,0-1 0,-1 0 0,0-1 0,0 0 0,13-11 0,-16 10 0,1 0 0,-1 0 0,0 0 0,-1-1 0,0 1 0,0-1 0,-1 0 0,1 0 0,-2 0 0,1-1 0,-1 1 0,-1-1 0,1 1 0,-2-1 0,1 1 0,-1-1 0,0 0 0,-1 1 0,0-1 0,0 0 0,-1 1 0,-4-12 0,-2-7 0,-2 0 0,-2 1 0,0 1 0,-1 0 0,-27-38 0,-94-116 0,39 54 0,85 112 0,2-1 0,0 0 0,1 0 0,0-1 0,1 1 0,1-1 0,0-1 0,1 1 0,-4-30 0,7 40 0,0-1 0,1 1 0,0-1 0,0 0 0,0 1 0,1-1 0,0 1 0,0-1 0,0 1 0,1-1 0,0 1 0,0 0 0,0 0 0,0 0 0,1 0 0,0 0 0,0 0 0,1 1 0,-1-1 0,1 1 0,0 0 0,0 0 0,0 0 0,0 1 0,1 0 0,-1-1 0,1 2 0,0-1 0,0 0 0,0 1 0,6-2 0,29-10 0,-11 3 0,0 2 0,1 1 0,55-9 0,-66 15-170,0 0-1,1 2 0,-1 0 1,1 1-1,-1 1 0,1 0 1,24 8-1,-12 2-6655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1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24575,'4'14'0,"2"18"0,9 17 0,2 6 0,12-7 0,1-3 0,9-8 0,2-11 0,4-10 0,4 1 0,-8-1-8191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24575,'-8'0'0,"-9"-1"0,-1 1 0,1 1 0,-1 1 0,-24 6 0,37-7 0,0 1 0,0 0 0,0 0 0,0 1 0,0-1 0,1 1 0,-1 0 0,1 0 0,0 1 0,-1-1 0,2 1 0,-1 0 0,0 0 0,1 0 0,0 1 0,0-1 0,0 1 0,-4 8 0,5-7 0,-1 0 0,1 0 0,0 1 0,0-1 0,1 1 0,0-1 0,0 1 0,0 7 0,1-12 0,0 1 0,1 0 0,-1-1 0,0 1 0,1 0 0,0 0 0,-1-1 0,1 1 0,0-1 0,0 1 0,1-1 0,-1 1 0,0-1 0,1 0 0,-1 0 0,1 1 0,0-1 0,0 0 0,0-1 0,0 1 0,0 0 0,4 2 0,17 7 0,-18-9 0,1 0 0,-1 1 0,1 0 0,8 7 0,-12-9 0,-1 0 0,0 0 0,1 1 0,-1-1 0,0 0 0,0 1 0,0-1 0,0 1 0,-1-1 0,1 1 0,0 0 0,-1-1 0,1 1 0,-1 0 0,1 0 0,-1-1 0,0 1 0,0 0 0,0 0 0,0-1 0,0 4 0,-2 7 0,-1-1 0,0 1 0,0-1 0,-8 16 0,7-20 0,1 0 0,0 0 0,0 0 0,1 1 0,0-1 0,0 1 0,1-1 0,0 1 0,0 0 0,1-1 0,0 1 0,0 0 0,2 11 0,0-16 0,0 1 0,0-1 0,0 1 0,1-1 0,-1 0 0,1 0 0,0 0 0,0 0 0,0 0 0,0 0 0,0-1 0,0 0 0,1 0 0,-1 0 0,1 0 0,0 0 0,-1-1 0,1 1 0,0-1 0,0 0 0,0 0 0,0-1 0,5 1 0,4 1 0,0 0 0,1-2 0,-1 1 0,1-2 0,22-2 0,12-12-1365,-8-4-5461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24575,'0'0'0,"0"-1"0,-1 1 0,1-1 0,0 1 0,0 0 0,0-1 0,0 1 0,0-1 0,0 1 0,-1 0 0,1-1 0,0 1 0,0 0 0,-1-1 0,1 1 0,0 0 0,-1-1 0,1 1 0,0 0 0,-1-1 0,1 1 0,0 0 0,-1 0 0,1 0 0,0-1 0,-1 1 0,1 0 0,-1 0 0,1 0 0,0 0 0,-1 0 0,1 0 0,-1 0 0,1 0 0,-1 0 0,1 0 0,0 0 0,-2 0 0,-16 5 0,13-2 0,1 1 0,0-1 0,0 1 0,0 0 0,0 1 0,1-1 0,-1 1 0,1-1 0,0 1 0,1 0 0,-1 0 0,1 0 0,0 0 0,-2 9 0,1-3 0,0-1 0,1 1 0,0-1 0,1 1 0,0 0 0,2 18 0,0-22 0,0-1 0,0 0 0,1 1 0,0-1 0,1 0 0,-1 0 0,1 0 0,0-1 0,1 1 0,-1-1 0,1 1 0,0-1 0,1 0 0,-1-1 0,1 1 0,0-1 0,0 0 0,0 0 0,0 0 0,1-1 0,0 0 0,0 0 0,0 0 0,8 2 0,0 0 0,1-1 0,-1-1 0,1 0 0,0-1 0,-1 0 0,1-1 0,0-1 0,0 0 0,26-5 0,-37 4 0,0 0 0,1 0 0,-1 0 0,0 0 0,0-1 0,0 0 0,0 0 0,0 0 0,-1-1 0,1 1 0,0-1 0,-1 0 0,0 1 0,0-2 0,0 1 0,0 0 0,0-1 0,-1 1 0,5-8 0,-4 4 0,0 0 0,-1 0 0,0 0 0,0-1 0,0 1 0,-1 0 0,0-1 0,-1 1 0,0 0 0,0-1 0,-1-7 0,0 9 0,-1-1 0,1 1 0,-1 0 0,-1-1 0,1 1 0,-1 0 0,0 0 0,0 1 0,-1-1 0,0 1 0,0-1 0,0 1 0,0 0 0,-1 1 0,0-1 0,0 1 0,0 0 0,-1 0 0,1 1 0,-1-1 0,0 1 0,-10-3 0,4 1 0,0 0 0,0 2 0,0-1 0,0 2 0,0-1 0,-1 2 0,1 0 0,-1 0 0,1 1 0,-26 3 0,33-2 0,-1 1 0,1-1 0,-1 1 0,1 0 0,-1 1 0,1-1 0,0 1 0,0 0 0,0 0 0,1 1 0,-1-1 0,1 1 0,0 0 0,0 0 0,0 1 0,0-1 0,1 1 0,0 0 0,-1 0 0,2 0 0,-1 0 0,-2 8 0,3-8 0,1 0 0,0-1 0,0 1 0,1 0 0,-1-1 0,1 1 0,0 0 0,0 0 0,1 0 0,-1-1 0,1 1 0,0 0 0,1-1 0,-1 1 0,1-1 0,0 1 0,0-1 0,0 0 0,0 0 0,1 0 0,0 0 0,0 0 0,0 0 0,0-1 0,0 1 0,1-1 0,6 4 0,0 0 0,1 0 0,0-1 0,0-1 0,0 0 0,1 0 0,-1-1 0,1-1 0,0 0 0,0 0 0,1-1 0,-1-1 0,13 0 0,-19-1 0,0 1 0,0-2 0,1 1 0,-1-1 0,0 0 0,0 0 0,0 0 0,-1-1 0,1 0 0,0 0 0,-1-1 0,1 1 0,-1-1 0,0-1 0,1 1 0,-2-1 0,1 1 0,0-1 0,-1-1 0,0 1 0,0-1 0,0 1 0,0-1 0,-1 0 0,5-10 0,-3 2 0,0 0 0,-2 0 0,1-1 0,-2 0 0,0 1 0,1-19 0,-5 67-120,1-15 171,0-1-1,1 1 1,1 0 0,4 21-1,-4-35-129,0 0 1,1-1-1,0 1 0,0 0 0,0-1 0,1 0 0,0 1 0,0-1 1,0 0-1,0 0 0,1-1 0,0 1 0,0-1 0,0 0 0,1 0 1,-1 0-1,1 0 0,10 5 0,15 4-6747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2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24575,'0'14'0,"0"14"0,0 6 0,0 12 0,4 11 0,3-3-8191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2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24575,'-10'1'0,"1"0"0,-1 1 0,1 0 0,0 1 0,0 0 0,0 0 0,0 1 0,0 0 0,1 0 0,0 1 0,0 1 0,0-1 0,0 1 0,1 0 0,0 1 0,0 0 0,1 0 0,0 0 0,-6 9 0,3-4 0,1 1 0,0 1 0,0-1 0,1 1 0,1 0 0,0 1 0,1-1 0,1 1 0,0 0 0,1 0 0,-1 18 0,4-28 0,0 0 0,0 1 0,1-1 0,-1 0 0,1 1 0,1-1 0,-1 0 0,1 0 0,0 0 0,0 0 0,0 0 0,1 0 0,5 8 0,-3-6 0,1-1 0,0 0 0,0-1 0,0 0 0,0 1 0,1-2 0,0 1 0,11 5 0,-1-3 0,0 0 0,1-1 0,0-1 0,0 0 0,0-1 0,1-1 0,26 0 0,-41-2 0,0-1 0,0 0 0,-1 0 0,1-1 0,0 1 0,0-1 0,-1 0 0,1 0 0,0 0 0,-1-1 0,1 1 0,-1-1 0,0 0 0,1 0 0,-1 0 0,4-3 0,-5 3 0,0 0 0,-1 0 0,1-1 0,0 1 0,-1-1 0,0 1 0,1-1 0,-1 1 0,0-1 0,0 0 0,-1 0 0,1 0 0,0 1 0,-1-1 0,0 0 0,0 0 0,1 0 0,-2 0 0,1 0 0,0 1 0,-1-5 0,-1 0 6,0 0 0,0 0 0,-1 0 0,0 1 0,0-1 0,0 1 0,-1 0 0,0 0 0,0 0 0,-1 0 0,1 1 0,-1-1 0,0 1 0,-1 1 0,1-1 0,-1 1 0,0 0 0,0 0 0,-11-5 0,10 6-84,-1 0 0,1 0 0,0 0-1,-1 1 1,1 1 0,-1-1 0,0 1 0,1 0 0,-1 1-1,0 0 1,1 0 0,-1 1 0,0 0 0,0 0 0,1 0-1,-1 1 1,1 1 0,-9 2 0,-12 13-6748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2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24575,'322'0'0,"-322"0"0,1 0 0,-1 0 0,1 0 0,-1 0 0,0 0 0,1 0 0,-1 0 0,1 0 0,-1 0 0,0 0 0,1 0 0,-1 0 0,0 0 0,1 1 0,-1-1 0,1 0 0,-1 0 0,0 0 0,1 1 0,-1-1 0,0 0 0,0 0 0,1 1 0,-1-1 0,0 0 0,0 1 0,1-1 0,-1 0 0,0 1 0,0-1 0,0 0 0,1 1 0,-1-1 0,0 0 0,0 1 0,0-1 0,0 1 0,0-1 0,0 0 0,0 1 0,0-1 0,0 1 0,0-1 0,0 0 0,0 1 0,0-1 0,0 1 0,0-1 0,-1 0 0,1 1 0,0 0 0,-13 22 0,10-18 0,-7 12 0,1 0 0,1 1 0,0-1 0,2 2 0,0-1 0,0 1 0,2 0 0,-3 27 0,6-39 0,1 0 0,0 0 0,0 0 0,1 0 0,0 0 0,0 0 0,0 0 0,1 0 0,0 0 0,0-1 0,1 1 0,0-1 0,0 0 0,0 0 0,1 0 0,0 0 0,0 0 0,1-1 0,-1 0 0,1 0 0,0 0 0,0 0 0,1-1 0,0 0 0,0 0 0,8 4 0,-8-5 0,0-1 0,0 0 0,0 0 0,0-1 0,0 1 0,1-1 0,-1 0 0,0-1 0,0 0 0,1 0 0,-1 0 0,0-1 0,1 0 0,-1 0 0,0-1 0,0 1 0,0-1 0,0 0 0,0-1 0,0 0 0,-1 0 0,1 0 0,-1 0 0,0-1 0,0 0 0,0 0 0,-1-1 0,1 1 0,-1-1 0,0 0 0,0 0 0,5-9 0,4-11 0,21-48 0,-2 2 0,-32 70 0,0 1 0,0 0 0,1 0 0,-1-1 0,0 1 0,0 0 0,0 0 0,0-1 0,0 1 0,0 0 0,0 0 0,0 0 0,1 0 0,-1-1 0,0 1 0,0 0 0,0 0 0,0 0 0,1 0 0,-1-1 0,0 1 0,0 0 0,0 0 0,1 0 0,-1 0 0,0 0 0,0 0 0,1 0 0,-1 0 0,0 0 0,0 0 0,1 0 0,-1 0 0,0 0 0,0 0 0,0 0 0,1 0 0,4 9 0,-1 24 0,-3-25 0,0-3 0,0 0 0,0 0 0,0 0 0,1 0 0,0 0 0,0-1 0,0 1 0,0-1 0,1 1 0,0-1 0,0 0 0,0 0 0,0 0 0,1 0 0,-1-1 0,1 1 0,0-1 0,0 0 0,1 0 0,-1 0 0,0-1 0,1 0 0,0 1 0,8 1 0,-5-2 0,1 0 0,-1 0 0,0-1 0,1 0 0,-1-1 0,0 0 0,1-1 0,-1 1 0,1-1 0,-1-1 0,0 0 0,0 0 0,0-1 0,10-4 0,0-2 0,-1-1 0,0-1 0,-1-1 0,0-1 0,-1 0 0,0-1 0,19-24 0,3-1 0,-36 38 0,0 0 0,-1 1 0,1-1 0,0 0 0,0 0 0,0 1 0,-1-1 0,1 0 0,0 1 0,0-1 0,0 1 0,0-1 0,0 1 0,0 0 0,0-1 0,0 1 0,0 0 0,0 0 0,0 0 0,2-1 0,-2 2 0,0-1 0,-1 1 0,1-1 0,0 1 0,-1-1 0,1 1 0,-1-1 0,1 1 0,0-1 0,-1 1 0,1 0 0,-1-1 0,0 1 0,1 0 0,-1-1 0,0 1 0,1 0 0,-1 0 0,0-1 0,0 1 0,1 1 0,1 8 0,-1 1 0,0-1 0,-1 17 0,1-10 0,0-4 10,1-1 0,0 0 0,1 0 0,1 0 0,0 0 0,0-1 0,1 1 0,1-1 0,0 0 0,0-1 0,14 18 0,-5-10-258,1-1 1,1 0-1,1-2 1,0 0-1,25 16 1,8 1-6579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2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24575,'-1'37'0,"0"-4"0,2-1 0,0 0 0,2 0 0,8 34 0,-8-57 0,-1 0 0,1 0 0,1-1 0,-1 1 0,2-1 0,-1 0 0,1 0 0,0 0 0,1-1 0,0 0 0,0 0 0,0 0 0,1-1 0,0 0 0,0 0 0,1 0 0,-1-1 0,17 7 0,-14-7 0,0 0 0,0-1 0,1 0 0,0-1 0,0-1 0,0 1 0,0-2 0,0 1 0,0-2 0,17 0 0,-22-1 0,0 0 0,-1 0 0,1 0 0,0-1 0,-1 0 0,1 0 0,-1-1 0,1 1 0,-1-1 0,0 0 0,0-1 0,-1 1 0,1-1 0,-1 0 0,1 0 0,-1 0 0,0-1 0,-1 1 0,1-1 0,-1 0 0,4-8 0,-1 0 0,0-1 0,-1 0 0,-1 0 0,0 0 0,-1-1 0,3-24 0,-4 11 0,-1 0 0,-5-43 0,1 155 0,6-63 24,0 0 0,1-1 0,2 0 0,12 34 0,-14-44-159,1 1 0,0-1 0,0 0 0,1 0 0,1 0 0,0-1 0,0 0 0,1-1 0,0 1 0,10 7 0,9 1-6691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2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24575,'14'357'0,"1"-13"0,-17-242 0,4 97 0,0-183 20,0 1 0,2-1 0,0-1 0,0 1 0,11 25 0,-12-35-113,0 0 0,0 0 1,1 0-1,0 0 0,0-1 0,0 1 0,1-1 0,-1 0 1,1 0-1,0-1 0,1 0 0,-1 0 0,1 0 1,0 0-1,10 4 0,19 3-6733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2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 24575,'-6'11'0,"0"1"0,1-1 0,1 1 0,0 0 0,0-1 0,1 2 0,1-1 0,0 0 0,0 1 0,1 17 0,2-24 0,-1 1 0,1-1 0,0 1 0,1-1 0,-1 0 0,1 0 0,0 0 0,1 0 0,0 0 0,0 0 0,0 0 0,0-1 0,7 8 0,-3-5 0,0-1 0,0 0 0,1-1 0,0 1 0,0-2 0,1 1 0,-1-1 0,12 5 0,-6-4 0,-1-1 0,1 0 0,-1-1 0,1-1 0,0 0 0,1-1 0,-1 0 0,0-1 0,1-1 0,-1 0 0,1-1 0,18-4 0,-27 3 0,0 0 0,0 0 0,1-1 0,-1 0 0,-1 0 0,1 0 0,0-1 0,-1 0 0,0 0 0,0 0 0,0-1 0,0 1 0,-1-1 0,0 0 0,0-1 0,0 1 0,0-1 0,-1 0 0,0 1 0,0-2 0,-1 1 0,0 0 0,0 0 0,0-1 0,1-11 0,-2 10 0,0 1 0,-1 0 0,0-1 0,0 1 0,0 0 0,-1 0 0,0-1 0,-1 1 0,1 0 0,-2 0 0,1 0 0,-1 0 0,0 1 0,0-1 0,0 1 0,-1-1 0,0 1 0,-1 0 0,1 1 0,-1-1 0,0 1 0,0 0 0,-8-6 0,2 5 0,1 0 0,-1 1 0,0 0 0,-1 1 0,1 0 0,-1 0 0,1 2 0,-17-3 0,10 3 0,1 0 0,0 2 0,-1 0 0,1 1 0,-21 4 0,32-4 0,0 1 0,0 0 0,0 0 0,0 0 0,1 1 0,-1 0 0,1 0 0,0 0 0,0 1 0,0 0 0,0 0 0,0 0 0,1 0 0,0 1 0,0 0 0,0 0 0,1 0 0,-1 0 0,1 0 0,0 1 0,1-1 0,-3 8 0,3-6 0,-1 0 0,2 0 0,-1 0 0,1 1 0,0-1 0,0 1 0,1-1 0,0 0 0,1 1 0,0-1 0,0 1 0,0-1 0,1 0 0,0 0 0,0 0 0,1 0 0,0 0 0,5 9 0,-1-6 0,0 0 0,1 0 0,1 0 0,0-1 0,0 0 0,1-1 0,0 0 0,0-1 0,1 0 0,16 8 0,-12-7 0,2-1 0,-1-1 0,0 0 0,1-2 0,0 0 0,0-1 0,20 2 0,-30-5 0,1 1 0,-1-2 0,1 1 0,-1-1 0,1 0 0,-1 0 0,0-1 0,0 0 0,0 0 0,0-1 0,0 0 0,0 0 0,0-1 0,-1 1 0,0-2 0,0 1 0,0-1 0,0 1 0,-1-2 0,9-9 0,-7 5 0,0 0 0,-1 0 0,0-1 0,-1 1 0,0-1 0,0-1 0,-1 1 0,-1-1 0,0 1 0,-1-1 0,0 0 0,0-14 0,-2-50 0,-1 71 0,0 7 0,-1 14 0,0 28 0,8-4 0,1-1 0,2-1 0,2 0 0,1 0 0,35 71 0,-39-92-273,0-1 0,1-1 0,1 0 0,12 14 0,10 4-6553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2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231 323 24575,'-2'74'0,"-4"-1"0,-29 143 0,125-490 0,-72 224 0,64-160 0,-35 94 0,-46 113 0,0 0 0,0 0 0,0 0 0,1 1 0,-1-1 0,1 1 0,0-1 0,-1 1 0,1-1 0,0 1 0,4-3 0,-6 5 0,1 0 0,-1 0 0,0-1 0,1 1 0,-1 0 0,1 0 0,-1 0 0,1 0 0,-1 0 0,1 0 0,-1 0 0,1 0 0,-1 0 0,1 0 0,-1 0 0,1 0 0,-1 0 0,1 0 0,-1 0 0,1 0 0,-1 1 0,0-1 0,1 0 0,-1 0 0,1 0 0,0 1 0,12 19 0,1 22 0,-2 0 0,-2 1 0,6 54 0,-3-21 0,79 371 0,-76-384 0,28 71 0,-43-133 0,0 1 0,0-1 0,-1 1 0,1-1 0,-1 1 0,1 0 0,-1-1 0,1 1 0,-1-1 0,0 1 0,0 0 0,1 0 0,-1-1 0,0 1 0,-1 0 0,1-1 0,0 1 0,0 0 0,-1-1 0,1 1 0,-1-1 0,0 1 0,1-1 0,-1 1 0,0-1 0,-1 3 0,0-3 0,-1 0 0,1 0 0,-1 0 0,0 0 0,1-1 0,-1 1 0,0-1 0,1 1 0,-1-1 0,0 0 0,1 0 0,-1 0 0,0 0 0,1-1 0,-1 1 0,-4-2 0,-106-24 0,-21-4 0,-120-15 55,137 22-1475,96 19-5406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3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24575,'340'-14'0,"-80"2"0,-174 10 0,-92 3 0,0 0 0,1 0 0,-1 1 0,0 0 0,1 0 0,0 0 0,-1 0 0,1 1 0,0 0 0,0 0 0,1 1 0,-1-1 0,0 1 0,1 0 0,0 0 0,0 1 0,0-1 0,1 1 0,-5 8 0,-3 3 0,2 1 0,0 0 0,0 0 0,-10 35 0,14-32 20,0 0 0,1 0 0,1 0 0,1 0 0,0 36 0,3-47-119,-1 0 0,1 0 0,1 0 0,-1 0 0,2 0 0,-1-1 0,1 1 0,0-1 0,1 1 0,0-1 0,0-1 0,1 1 0,0 0 0,12 12 0,12 5-6727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3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 24575,'-4'0'0,"-1"1"0,1 0 0,0 0 0,-1 0 0,1 0 0,0 1 0,0-1 0,0 1 0,0 0 0,0 1 0,0-1 0,1 1 0,-1-1 0,1 1 0,-1 0 0,1 1 0,0-1 0,0 0 0,1 1 0,-1 0 0,1-1 0,-1 1 0,-2 8 0,-1 3 0,0-1 0,1 1 0,0 0 0,1 0 0,-3 24 0,6-32 0,1 0 0,0 0 0,0 0 0,0 1 0,1-1 0,0 0 0,0 0 0,1 0 0,0 0 0,0 0 0,1-1 0,0 1 0,0 0 0,0-1 0,1 0 0,0 0 0,0 0 0,1 0 0,-1-1 0,1 0 0,0 0 0,1 0 0,-1 0 0,1-1 0,0 0 0,8 4 0,-3-2 0,0-1 0,0 0 0,1-1 0,-1 0 0,1-1 0,0 0 0,0-1 0,0 0 0,0-1 0,1 0 0,-1-1 0,0 0 0,1-1 0,19-4 0,-25 2 0,-1 1 0,1-1 0,-1 0 0,0 0 0,0 0 0,0-1 0,0 0 0,-1 0 0,1-1 0,-1 0 0,0 0 0,0 0 0,-1 0 0,0-1 0,0 1 0,0-1 0,-1 0 0,1-1 0,-1 1 0,2-9 0,1 0 0,-2 1 0,0-1 0,-1 0 0,0 0 0,-1 0 0,-1 0 0,0 0 0,-2-20 0,0 29-37,0 0 0,-1 0 1,1 1-1,-1-1 0,0 0 0,-1 1 0,1-1 0,-1 1 0,0-1 0,0 1 0,-1 0 0,0 1 1,0-1-1,0 1 0,0-1 0,0 1 0,-1 0 0,0 1 0,0-1 0,0 1 0,0 0 0,-1 0 1,1 1-1,-1-1 0,0 1 0,1 0 0,-1 1 0,0 0 0,0 0 0,0 0 0,0 0 0,0 1 1,0 0-1,-1 1 0,1-1 0,-10 3 0,-18 7-6789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24575,'38'1'0,"49"10"0,14 1 0,99-7 0,-208-3 0,-1 2 0,1-1 0,0 1 0,1 1 0,-1-1 0,1 1 0,0 1 0,0-1 0,0 1 0,1 0 0,0 1 0,0-1 0,1 1 0,0 1 0,0-1 0,0 0 0,1 1 0,0 0 0,1 0 0,-4 12 0,3-9 0,0 0 0,1 1 0,1-1 0,0 1 0,0 0 0,1 0 0,0-1 0,1 1 0,1 0 0,0 0 0,0 0 0,1-1 0,0 1 0,8 19 0,-7-26 5,0 1 0,0-1-1,1 0 1,0 0 0,0 0 0,0-1-1,1 1 1,-1-1 0,1 0 0,0 0-1,0-1 1,1 1 0,-1-1 0,1 0-1,0-1 1,-1 1 0,1-1 0,0 0-1,0-1 1,11 2 0,10 1-241,0-2 0,1-1 0,37-2 0,-45 0-285,34-2-6305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24575,'1'0'0,"0"0"0,0 0 0,0 1 0,0-1 0,0 0 0,0 0 0,0 1 0,0-1 0,0 0 0,0 1 0,0-1 0,0 1 0,0 0 0,0-1 0,-1 1 0,1 0 0,0-1 0,0 1 0,-1 0 0,1 0 0,0 0 0,-1-1 0,1 1 0,-1 0 0,1 0 0,-1 0 0,1 0 0,-1 0 0,0 0 0,1 0 0,-1 1 0,3 41 0,-2-29 0,-2 52 0,0-42 0,1 1 0,1-1 0,1 1 0,9 40 0,-9-60 0,-1-1 0,1 0 0,0 0 0,1 1 0,-1-1 0,1-1 0,-1 1 0,1 0 0,0-1 0,1 1 0,-1-1 0,1 0 0,-1 0 0,1 0 0,0-1 0,0 1 0,0-1 0,0 0 0,0 0 0,1-1 0,-1 1 0,1-1 0,-1 0 0,1 0 0,0 0 0,9 0 0,-4-1 0,1 0 0,-1 0 0,0-1 0,1 0 0,-1-1 0,1 0 0,-1-1 0,0 0 0,0 0 0,-1-1 0,13-7 0,-11 4 0,0-1 0,-1 0 0,1-1 0,-2 0 0,1 0 0,-1-1 0,-1 0 0,1-1 0,-2 0 0,0 0 0,12-25 0,-11 18 0,-1-2 0,-1 1 0,0-1 0,-2 0 0,0 0 0,-1 0 0,0-25 0,-2 38-114,-1 1 1,0 0-1,-1 0 0,1 0 0,-1 0 1,-1 0-1,1 0 0,-1 0 0,0 0 1,0 0-1,-6-10 0,-12-8-6712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81 230 24575,'-1'0'0,"1"0"0,-1 0 0,0 0 0,1 0 0,-1-1 0,0 1 0,1 0 0,-1-1 0,0 1 0,1 0 0,-1-1 0,1 1 0,-1-1 0,1 1 0,-1-1 0,1 1 0,-1-1 0,1 1 0,-1-1 0,0 0 0,-6-6 0,6 7 0,0 1 0,0-1 0,0 0 0,0 1 0,1-1 0,-1 1 0,0-1 0,0 1 0,1-1 0,-1 1 0,1-1 0,-1 1 0,0 0 0,1-1 0,-1 1 0,1 0 0,-1 0 0,0 0 0,-4 7 0,1 0 0,-1 0 0,2 1 0,-1-1 0,1 1 0,0 0 0,-2 12 0,-7 64 0,10-62 0,6-56 0,15-134 0,-18 131 0,-1 21 0,0-1 0,1 1 0,1 0 0,0 0 0,5-17 0,-5 28 0,-1 1 0,1-1 0,-1 0 0,1 1 0,0-1 0,1 1 0,-1 0 0,0 0 0,1 0 0,0 0 0,0 0 0,0 0 0,0 1 0,0-1 0,0 1 0,1 0 0,-1 0 0,1 0 0,-1 1 0,1-1 0,0 1 0,0 0 0,0 0 0,6-1 0,13-1 0,1 1 0,-1 2 0,1 0 0,-1 1 0,28 6 0,-47-7 0,-1 1 0,0 0 0,1 0 0,-1 0 0,0 0 0,0 0 0,0 1 0,1 0 0,-2-1 0,1 1 0,0 0 0,0 0 0,-1 1 0,1-1 0,-1 1 0,1-1 0,-1 1 0,0 0 0,0 0 0,0 0 0,-1 0 0,1 0 0,-1 0 0,0 0 0,1 0 0,-1 1 0,-1-1 0,1 0 0,0 1 0,-1-1 0,0 7 0,0 9 0,-1 0 0,-1-1 0,-1 1 0,-8 31 0,5-23 0,5-25 0,-50 210 0,39-171 0,-9 56 0,19-82 0,0 0 0,1 0 0,1 0 0,0 0 0,1 0 0,0 0 0,5 17 0,8 1-1365,5-10-5461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3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24575,'-12'0'0,"1"0"0,-1 1 0,0 1 0,1 0 0,-1 0 0,1 1 0,0 0 0,0 1 0,-13 6 0,18-7 0,0 1 0,1 0 0,-1 0 0,1 0 0,0 1 0,0 0 0,0 0 0,1 0 0,0 0 0,0 1 0,0 0 0,0 0 0,1 0 0,0 0 0,0 0 0,1 1 0,-2 6 0,0-1 0,1 1 0,1-1 0,0 0 0,1 1 0,0 0 0,0-1 0,2 1 0,1 14 0,-1-21 0,0 0 0,1-1 0,0 1 0,0 0 0,0-1 0,0 0 0,1 0 0,0 0 0,0 0 0,0 0 0,1 0 0,0-1 0,0 1 0,0-1 0,0 0 0,1-1 0,-1 1 0,1-1 0,7 4 0,-12-6 0,1-1 0,-1 0 0,0 0 0,1 0 0,-1 0 0,1 0 0,-1 1 0,0-1 0,1 0 0,-1 0 0,0 0 0,0 1 0,1-1 0,-1 0 0,0 1 0,0-1 0,1 0 0,-1 0 0,0 1 0,0-1 0,0 0 0,1 1 0,-1-1 0,0 1 0,0-1 0,0 0 0,0 1 0,0-1 0,0 0 0,0 1 0,0-1 0,0 1 0,0-1 0,0 0 0,0 1 0,0-1 0,0 1 0,0-1 0,0 0 0,0 1 0,0-1 0,-1 1 0,-16 14 0,-7 6 0,18-9 0,1 1 0,0 0 0,0 0 0,2 1 0,-1-1 0,2 1 0,0 0 0,0-1 0,1 1 0,1 0 0,0 0 0,1 0 0,1 0 0,4 18 0,-4-27 5,0 0 1,0-1-1,1 1 0,-1 0 0,1-1 0,0 0 1,1 1-1,-1-1 0,1-1 0,0 1 1,0 0-1,0-1 0,0 0 0,0 0 0,1 0 1,0-1-1,-1 1 0,1-1 0,0 0 0,0 0 1,0-1-1,6 2 0,3 0-217,0-1 0,0 0 0,0-1-1,1 0 1,-1-1 0,28-4 0,-2-3-6614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3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135 537 24575,'-5'0'0,"-1"0"0,1 1 0,0-1 0,-1 1 0,1 1 0,0-1 0,0 0 0,0 1 0,0 0 0,0 1 0,0-1 0,0 1 0,1 0 0,-1 0 0,1 0 0,0 0 0,0 1 0,0 0 0,0 0 0,1 0 0,-1 0 0,1 1 0,0-1 0,1 1 0,-1 0 0,1 0 0,0 0 0,-3 8 0,2-2 0,0 1 0,1-1 0,0 1 0,1 0 0,0 0 0,1-1 0,0 1 0,1 0 0,1 0 0,-1 0 0,8 22 0,-5-23 0,0-1 0,1 1 0,0-1 0,1 0 0,0 0 0,1-1 0,9 12 0,-14-18 0,1-1 0,-1 1 0,0-1 0,1 1 0,0-1 0,-1 0 0,1 0 0,0 0 0,0 0 0,0-1 0,0 1 0,0-1 0,1 1 0,-1-1 0,0 0 0,1-1 0,-1 1 0,1-1 0,-1 1 0,1-1 0,-1 0 0,1 0 0,-1 0 0,0-1 0,1 1 0,-1-1 0,7-2 0,-6 0 0,1 0 0,-1 0 0,-1 0 0,1-1 0,0 1 0,-1-1 0,0 0 0,0 0 0,0 0 0,0 0 0,-1 0 0,1-1 0,-1 1 0,0-1 0,-1 0 0,1 1 0,-1-1 0,2-10 0,0-5 0,0 0 0,-2 0 0,0-29 0,-3 21 0,-1 1 0,-1-1 0,-1 1 0,-1 0 0,-2 0 0,-1 1 0,-1 0 0,-1 0 0,-1 1 0,-18-28 0,-39-65 0,62 102 0,0 0 0,0 0 0,2 0 0,0-1 0,-5-32 0,10 46 0,0-1 0,0 1 0,0 0 0,0-1 0,0 1 0,1-1 0,0 1 0,0 0 0,0-1 0,0 1 0,0 0 0,0 0 0,1 0 0,0 0 0,0 0 0,2-3 0,0 1 0,1 0 0,0 1 0,0-1 0,0 1 0,0 0 0,1 1 0,-1-1 0,7-2 0,11-3 0,0 0 0,0 2 0,37-7 0,-59 13 0,17-2-341,1 0 0,-1 0-1,28 2 1,-9 3-6485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3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13 0,0 15 0,0 4 0,0-7-8191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24575,'0'-9'0,"0"6"0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89 103 24575,'-1'0'0,"-1"1"0,1-1 0,0 0 0,-1 1 0,1-1 0,-1 1 0,1-1 0,0 1 0,-1 0 0,1 0 0,0 0 0,0-1 0,0 1 0,-1 0 0,1 0 0,0 1 0,0-1 0,1 0 0,-3 2 0,-15 30 0,10-17 0,3-7 0,0 1 0,0-1 0,1 1 0,0-1 0,1 1 0,0 0 0,1 1 0,0-1 0,-1 19 0,3-25 0,0 1 0,1-1 0,-1 0 0,1 0 0,0 0 0,0 0 0,1 0 0,-1 0 0,1 0 0,0 0 0,0 0 0,0-1 0,1 1 0,-1-1 0,1 0 0,0 1 0,0-1 0,0 0 0,0-1 0,0 1 0,1-1 0,-1 1 0,1-1 0,0 0 0,0 0 0,7 2 0,-1 0 0,1-1 0,-1 0 0,0-1 0,1 0 0,0-1 0,-1 0 0,1 0 0,0-1 0,13-2 0,-19 2 0,1-1 0,-1 0 0,1 0 0,-1-1 0,0 1 0,0-1 0,0 0 0,0-1 0,0 1 0,0-1 0,0 0 0,-1 0 0,1 0 0,-1-1 0,0 0 0,0 1 0,0-1 0,-1-1 0,1 1 0,2-6 0,1-6 0,-2 0 0,0 0 0,-1 0 0,-1 0 0,0-1 0,-1 1 0,-1-1 0,0 0 0,-2 0 0,0 1 0,0-1 0,-2 1 0,-7-30 0,8 42 0,1 0 0,-1 0 0,1 0 0,-1 0 0,0 0 0,0 0 0,-1 1 0,1-1 0,-1 1 0,0 0 0,0 0 0,0 0 0,0 0 0,-1 0 0,1 1 0,-1 0 0,1-1 0,-1 1 0,0 0 0,0 1 0,0-1 0,0 1 0,0 0 0,0 0 0,0 0 0,-6 0 0,4 1 0,1 0 0,0 0 0,0 1 0,-1 0 0,1 0 0,0 1 0,0-1 0,0 1 0,0 0 0,0 0 0,0 1 0,1 0 0,-1-1 0,1 1 0,0 1 0,0-1 0,0 1 0,0 0 0,0-1 0,-5 10 0,-16 33-1365,7 1-5461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24575,'-9'69'0,"5"-52"0,1 0 0,1 1 0,0 29 0,2-42 0,1 0 0,-1 1 0,1-1 0,0 0 0,1 0 0,-1 0 0,1 0 0,0 0 0,0-1 0,1 1 0,-1-1 0,1 1 0,0-1 0,0 0 0,1 0 0,-1 0 0,5 4 0,3-1 0,-1-1 0,1 0 0,0-1 0,0 0 0,0-1 0,1 0 0,0-1 0,-1 0 0,1-1 0,1 0 0,-1 0 0,0-2 0,0 0 0,0 0 0,0-1 0,0 0 0,0-1 0,17-5 0,-26 6 0,1-1 0,0 0 0,-1 0 0,1-1 0,-1 1 0,1-1 0,-1 1 0,0-1 0,0 0 0,0 0 0,-1-1 0,1 1 0,2-5 0,-1 0 0,0 1 0,-1-1 0,0 0 0,0 0 0,-1 0 0,2-10 0,-1-8 0,-1-1 0,-1 0 0,-2-27 0,-4 0-1365,-3 11-5461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57 206 24575,'-1'1'0,"-1"-1"0,1 1 0,0 0 0,0 0 0,0 0 0,0 0 0,0 0 0,1 0 0,-1 0 0,0 0 0,0 0 0,1 1 0,-1-1 0,1 0 0,-1 0 0,1 1 0,-1-1 0,1 0 0,0 1 0,-1-1 0,1 0 0,0 3 0,0-1 0,-6 32 0,1 0 0,2 0 0,2 0 0,5 60 0,-3-91 0,-1 0 0,1 0 0,0-1 0,0 1 0,0 0 0,1-1 0,-1 1 0,1-1 0,0 1 0,0-1 0,0 0 0,0 0 0,1 1 0,-1-2 0,1 1 0,5 4 0,-3-3 0,1-1 0,-1 1 0,1-2 0,-1 1 0,1-1 0,0 1 0,0-2 0,0 1 0,10 1 0,1-1 0,-1-1 0,0-1 0,1-1 0,-1 0 0,0-1 0,0 0 0,20-7 0,-29 7 0,0 0 0,0-1 0,0 0 0,0 0 0,0-1 0,0 1 0,-1-2 0,0 1 0,0-1 0,0 1 0,-1-2 0,1 1 0,-1-1 0,0 0 0,-1 0 0,1 0 0,-1 0 0,-1-1 0,1 0 0,-1 0 0,0 0 0,-1 0 0,1 0 0,-1 0 0,-1-1 0,2-13 0,0 2 0,-1-1 0,-1 1 0,-1-1 0,-1 0 0,-5-29 0,4 38 0,-1-1 0,0 2 0,-1-1 0,0 0 0,-1 1 0,0-1 0,-1 1 0,0 1 0,0-1 0,-14-14 0,9 11 0,-2 0 0,0 0 0,0 2 0,-1-1 0,0 2 0,-1 0 0,-18-9 0,28 17 0,-1-1 0,0 1 0,1 0 0,-1 1 0,0-1 0,0 1 0,-1 0 0,1 0 0,0 1 0,0 0 0,0 0 0,0 1 0,0-1 0,0 1 0,0 1 0,0-1 0,0 1 0,0 0 0,0 0 0,1 1 0,-1 0 0,1 0 0,-10 6 0,9-4-124,0 0 0,1 0 0,0 1 0,-1 0 0,2 0 0,-1 0-1,1 0 1,0 1 0,0-1 0,-3 8 0,-7 25-6702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24 144 24575,'-1'0'0,"0"1"0,1-1 0,-1 0 0,0 1 0,1-1 0,-1 1 0,0-1 0,1 1 0,-1-1 0,1 1 0,-1-1 0,1 1 0,-1 0 0,1-1 0,0 1 0,-1 0 0,1-1 0,-1 1 0,1 0 0,0 0 0,0-1 0,0 1 0,-1 0 0,1 0 0,0 0 0,-4 26 0,3-22 0,-2 16 0,1 1 0,1-1 0,1 1 0,0 0 0,2-1 0,5 27 0,-5-41 0,0 0 0,1 1 0,-1-1 0,1 0 0,1-1 0,-1 1 0,1 0 0,0-1 0,7 8 0,-7-10 0,-1 0 0,1-1 0,0 0 0,0 0 0,0 0 0,1 0 0,-1-1 0,1 0 0,-1 0 0,1 0 0,0 0 0,0-1 0,0 0 0,0 0 0,7 1 0,-7-1 0,0-1 0,0 0 0,1 0 0,-1 0 0,0-1 0,0 0 0,1 0 0,-1 0 0,0-1 0,0 1 0,0-1 0,0 0 0,-1-1 0,1 1 0,-1-1 0,9-6 0,-7 3 0,0 0 0,0-1 0,-1 1 0,0-1 0,0 0 0,0-1 0,-1 1 0,0-1 0,4-13 0,-1-3 0,0 0 0,-2 0 0,-1-1 0,-1 0 0,0 0 0,-3-32 0,0 44 0,0 0 0,-2 0 0,1 1 0,-2-1 0,1 0 0,-10-23 0,11 32 0,-1 1 0,0-1 0,0 1 0,0 0 0,-1-1 0,1 1 0,-1 0 0,0 0 0,0 1 0,0-1 0,0 1 0,0-1 0,0 1 0,-1 0 0,1 0 0,-1 0 0,0 1 0,1-1 0,-1 1 0,0 0 0,0 0 0,0 0 0,0 1 0,0-1 0,-7 1 0,8 0 0,0 0 0,-1 0 0,1 1 0,0-1 0,0 1 0,0-1 0,0 1 0,0 0 0,1 0 0,-1 1 0,0-1 0,0 0 0,1 1 0,-1 0 0,1-1 0,-1 1 0,-2 3 0,1-1 0,1 1 0,0-1 0,0 0 0,0 1 0,1 0 0,-1 0 0,1 0 0,0 0 0,-1 6 0,-2 10 0,1 1 0,2 0 0,-1 39 0,3-54 0,2 77 0,18 125 0,-10 10 0,-7-90 0,-3-125-97,0 0-1,0 0 1,1 0-1,-1 0 1,1 0-1,0 0 1,1 0-1,-1 0 1,1 0-1,0 0 1,-1-1-1,2 1 0,2 4 1,12 9-6729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24575,'-2'1'0,"0"-1"0,1 1 0,0-1 0,-1 1 0,1-1 0,-1 1 0,1 0 0,0 0 0,-1-1 0,1 1 0,0 0 0,0 0 0,0 0 0,0 1 0,0-1 0,0 0 0,0 0 0,-1 3 0,-15 25 0,17-28 0,-60 137 0,54-122 0,1 1 0,1 0 0,0 0 0,1 0 0,1 0 0,0 28 0,2-41 0,1 1 0,-1-1 0,1 0 0,0 0 0,1 1 0,-1-1 0,0 0 0,1 0 0,0 0 0,0 0 0,1 0 0,-1-1 0,1 1 0,-1-1 0,1 1 0,0-1 0,0 0 0,1 0 0,-1 0 0,1-1 0,-1 1 0,1-1 0,0 0 0,0 0 0,0 0 0,0 0 0,0-1 0,0 0 0,6 1 0,11 3 0,0-2 0,1 0 0,-1-2 0,34-1 0,-54 0 0,9 0 0,1 0 0,0-1 0,0-1 0,0 0 0,-1 0 0,1-1 0,13-5 0,-20 6 0,1-1 0,-1 1 0,1-1 0,-1 0 0,0 0 0,0 0 0,0-1 0,-1 1 0,1-1 0,-1 0 0,0 0 0,0 0 0,0-1 0,0 1 0,-1-1 0,0 1 0,3-10 0,-2 4 0,0 0 0,-1 0 0,0 0 0,0 0 0,-1 0 0,-1-1 0,0 1 0,0 0 0,-1-1 0,-1 1 0,1 0 0,-2 0 0,1 0 0,-1 0 0,-1 0 0,-5-10 0,5 12 0,-1 0 0,0 1 0,0 0 0,-1 0 0,0 0 0,0 0 0,-1 1 0,0 0 0,0 1 0,0 0 0,0 0 0,-1 0 0,0 1 0,0 0 0,0 0 0,0 1 0,-1 0 0,1 1 0,-11-2 0,12 2 0,0 1 0,0 0 0,0 1 0,0-1 0,0 1 0,0 1 0,0-1 0,0 1 0,0 0 0,0 1 0,0 0 0,1 0 0,-1 0 0,1 1 0,-1 0 0,1 0 0,0 0 0,0 1 0,0 0 0,1 0 0,-1 1 0,1 0 0,0 0 0,0 0 0,1 0 0,0 1 0,0-1 0,-7 13 0,2-1 0,1 2 0,1-1 0,0 1 0,1-1 0,2 2 0,-1-1 0,2 0 0,1 1 0,0 0 0,2 26 0,1-37 0,0 0 0,0-1 0,1 1 0,0-1 0,1 0 0,0 1 0,0-1 0,0 0 0,1-1 0,1 1 0,5 7 0,-5-9 0,-1-1 0,2 1 0,-1-2 0,1 1 0,-1 0 0,1-1 0,0 0 0,1-1 0,-1 1 0,1-1 0,0 0 0,-1-1 0,1 0 0,14 3 0,-12-3 0,-1 0 0,1-1 0,-1 0 0,1 0 0,0-1 0,-1 0 0,1 0 0,0-1 0,-1 0 0,1-1 0,-1 0 0,0 0 0,1-1 0,-1 0 0,0 0 0,0-1 0,-1 0 0,1 0 0,-1-1 0,10-8 0,7-11 0,0-2 0,-2 0 0,-1-1 0,-1-1 0,-1-1 0,-2-1 0,-1-1 0,24-63 0,-38 88 0,1 1 0,-1-1 0,0 1 0,-1-1 0,1 0 0,-1 0 0,-1 1 0,1-1 0,-1 0 0,0 0 0,-1-12 0,1 18 0,0 0 0,0-1 0,0 1 0,0 0 0,0-1 0,0 1 0,0 0 0,0-1 0,0 1 0,-1 0 0,1 0 0,0-1 0,0 1 0,0 0 0,0-1 0,-1 1 0,1 0 0,0 0 0,0-1 0,-1 1 0,1 0 0,0 0 0,0-1 0,-1 1 0,1 0 0,0 0 0,-1 0 0,1 0 0,0 0 0,-1 0 0,1-1 0,0 1 0,-1 0 0,1 0 0,0 0 0,-1 0 0,1 0 0,0 0 0,-1 0 0,1 0 0,0 0 0,-1 0 0,1 1 0,0-1 0,-1 0 0,1 0 0,0 0 0,0 0 0,-1 0 0,1 1 0,0-1 0,-1 0 0,1 0 0,0 0 0,0 1 0,-1-1 0,-12 19 0,5-4 0,2 0 0,0 1 0,1 0 0,-7 31 0,-3 71 0,14-110 0,0 1 0,1 0 0,0-1 0,0 1 0,1-1 0,0 1 0,1-1 0,0 1 0,4 10 0,-4-15 0,0 1 0,1-1 0,0 0 0,-1 0 0,1 0 0,1 0 0,-1 0 0,1-1 0,-1 0 0,1 1 0,0-1 0,0-1 0,0 1 0,1 0 0,-1-1 0,1 0 0,7 2 0,10 2 0,-1-1 0,1-1 0,0-1 0,0-1 0,1-1 0,-1-1 0,0-1 0,0-1 0,0-1 0,0 0 0,22-8 0,-30 5 0,1 0 0,-1 0 0,-1-2 0,0 0 0,0 0 0,0-1 0,-1-1 0,0 0 0,11-12 0,-7 5 0,-1-1 0,0-1 0,-1 0 0,-1-1 0,13-28 0,-17 25 0,-1 1 0,0-1 0,-2-1 0,-1 1 0,-1-1 0,-1 0 0,0-35 0,-4 43 0,-2 38 0,0 47 0,-10 93 0,11-153-114,1 0 1,-1 0-1,2 0 0,-1 1 0,1-1 1,0 0-1,1 0 0,0 0 0,1 0 1,-1 0-1,6 13 0,2-7-6712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6 0,10 6 0,2 11 0,0 2 0,-2 0 0,-4-4 0,8 0 0,0 0 0,-1-3 0,-4-9-8191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136 140 24575,'-3'0'0,"1"0"0,0 0 0,-1 1 0,1-1 0,-1 1 0,1-1 0,0 1 0,0 0 0,-1 0 0,1 0 0,0 0 0,0 1 0,0-1 0,0 0 0,0 1 0,0-1 0,1 1 0,-1 0 0,0 0 0,-1 3 0,-3 3 0,1 1 0,1-1 0,-7 19 0,3-7 0,-4 9 0,1 0 0,1 1 0,-6 33 0,14-53 0,0 1 0,0 0 0,2 0 0,-1 0 0,1 0 0,1 0 0,0 0 0,0 0 0,1-1 0,1 1 0,0 0 0,5 11 0,-7-17 0,1-1 0,0-1 0,1 1 0,-1 0 0,1 0 0,-1-1 0,1 0 0,0 1 0,0-1 0,1 0 0,-1 0 0,1-1 0,-1 1 0,1-1 0,0 0 0,0 0 0,0 0 0,0 0 0,0-1 0,1 1 0,-1-1 0,0 0 0,1-1 0,-1 1 0,0-1 0,1 0 0,-1 0 0,1 0 0,-1 0 0,0-1 0,1 0 0,-1 0 0,0 0 0,1 0 0,5-4 0,0 1 0,0 0 0,-1-1 0,0 0 0,0-1 0,0 0 0,-1 0 0,0-1 0,0 0 0,-1-1 0,0 1 0,0-1 0,-1-1 0,1 1 0,5-13 0,-7 11 0,-1-1 0,0 1 0,-1 0 0,0-1 0,-1 0 0,0 0 0,-1 0 0,0 0 0,0 1 0,-1-1 0,-1 0 0,0 0 0,0 0 0,-1 0 0,0 0 0,-1 0 0,-1 1 0,1 0 0,-2 0 0,1 0 0,-1 0 0,-1 0 0,0 1 0,-9-11 0,-23-23 0,27 31 0,0 0 0,1-1 0,0 0 0,-15-27 0,24 39 0,1 0 0,-1-1 0,0 1 0,1-1 0,-1 1 0,1-1 0,0 1 0,-1-1 0,1 1 0,0-1 0,0 0 0,0 1 0,0-1 0,0 1 0,0-1 0,1 1 0,-1-1 0,0 1 0,1-1 0,-1 1 0,1-1 0,0 1 0,-1-1 0,2-1 0,0 1 0,1-1 0,-1 1 0,1 0 0,-1 0 0,1 0 0,-1 1 0,1-1 0,0 1 0,0-1 0,0 1 0,4-1 0,9-2 0,0 0 0,0 1 0,27 0 0,13 1-1365,1 2-5461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24575,'0'89'0,"1"105"0,0-183 0,0 0 0,0 0 0,1 0 0,0 0 0,1-1 0,0 1 0,1-1 0,0 0 0,1 0 0,0 0 0,12 17 0,-13-21 0,1-1 0,0 0 0,0 0 0,0 0 0,1-1 0,0 0 0,-1 0 0,1 0 0,1-1 0,-1 1 0,0-2 0,1 1 0,0-1 0,0 0 0,-1 0 0,1-1 0,0 0 0,0 0 0,12 0 0,-14-1 0,0 0 0,0-1 0,0 1 0,0-1 0,0 0 0,0 0 0,0-1 0,0 1 0,0-1 0,0 0 0,-1-1 0,1 1 0,-1-1 0,0 0 0,1 0 0,5-7 0,-4 4 0,-1 0 0,0-1 0,0 0 0,0 0 0,-1-1 0,-1 1 0,1-1 0,-1 0 0,3-11 0,0-9 0,-1 0 0,-1 0 0,-2 0 0,-1-53 0,-3 49 0,1 47 0,1-1 0,1 0 0,3 19 0,4-10 0,0 0 0,2-1 0,0 0 0,2 0 0,0-1 0,2-1 0,30 36 0,-40-51-151,1 0-1,0 0 0,1 0 0,-1-1 1,1 0-1,0 0 0,0 0 1,11 5-1,14 2-6674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24575,'0'10'0,"0"6"0,0 16 0,0 15 0,0 9 0,5 10 0,1 6 0,-1 0 0,9 3 0,2 1 0,-3 2 0,-2-3 0,-4-1 0,-3 2 0,-7-9 0,-2-1 0,-1-3 0,1-12-8191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118 179 24575,'-3'0'0,"-1"1"0,0 0 0,0 0 0,1 0 0,-1 0 0,1 1 0,-1-1 0,1 1 0,0 0 0,-1 0 0,1 0 0,0 0 0,0 1 0,1-1 0,-1 1 0,0-1 0,1 1 0,-1 0 0,1 0 0,0 1 0,0-1 0,0 0 0,-2 6 0,-2 5 0,1 0 0,0 0 0,0 0 0,-3 23 0,7-31 0,0 1 0,0-1 0,1 1 0,-1-1 0,1 1 0,1-1 0,-1 1 0,1-1 0,0 1 0,1-1 0,2 9 0,-2-11 0,1 0 0,-1 0 0,1 0 0,-1-1 0,1 1 0,0-1 0,0 0 0,1 0 0,-1 0 0,1 0 0,-1-1 0,1 1 0,0-1 0,0 0 0,0 0 0,0 0 0,8 1 0,-4 0 0,1 0 0,0-1 0,0 0 0,0-1 0,0 0 0,0-1 0,1 0 0,-1 0 0,0 0 0,0-2 0,0 1 0,0-1 0,0 0 0,0-1 0,-1 0 0,1 0 0,-1-1 0,0 0 0,0 0 0,0-1 0,0 0 0,-1-1 0,0 0 0,0 0 0,0 0 0,-1-1 0,0 0 0,-1 0 0,1 0 0,-1-1 0,0 0 0,-1 0 0,0 0 0,0 0 0,-1-1 0,0 0 0,3-16 0,-4 14 0,0-1 0,0 0 0,-2 0 0,1 1 0,-1-1 0,-1 0 0,0 0 0,-1 0 0,0 1 0,0-1 0,-2 1 0,1 0 0,-1-1 0,-8-12 0,7 15 0,0 0 0,-1 1 0,-1 0 0,1 0 0,-1 1 0,0 0 0,-1 0 0,0 0 0,0 1 0,0 0 0,-1 1 0,0 0 0,0 0 0,0 1 0,-1 0 0,-14-4 0,18 6 0,1 1 0,0 0 0,-1 0 0,1 0 0,-1 1 0,0 0 0,1 0 0,-1 0 0,1 0 0,-1 1 0,1 0 0,-1 0 0,1 1 0,0 0 0,-1 0 0,1 0 0,0 0 0,0 1 0,0 0 0,-8 6 0,7-3 0,0 0 0,1 0 0,-1 0 0,1 1 0,0 0 0,1 0 0,0 0 0,0 0 0,0 1 0,1 0 0,0-1 0,1 1 0,-2 9 0,-1 10-455,1 0 0,0 34 0,3-10-6371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24575,'-1'56'0,"0"-21"0,1 1 0,8 54 0,-6-79 0,0-1 0,1 1 0,0-1 0,1 1 0,0-1 0,1 0 0,0-1 0,0 1 0,1-1 0,0 0 0,1 0 0,11 12 0,-11-15 0,0 0 0,0 0 0,0-1 0,0 0 0,1 0 0,0-1 0,0 1 0,0-2 0,0 1 0,1-1 0,14 3 0,-16-5 0,0 0 0,-1-1 0,1 0 0,0 0 0,0 0 0,-1-1 0,1 0 0,0 0 0,-1-1 0,1 0 0,-1 0 0,0-1 0,0 1 0,1-1 0,-2-1 0,8-4 0,-4 2 0,-1-1 0,1-1 0,-2 1 0,1-1 0,-1-1 0,0 1 0,-1-1 0,0 0 0,0-1 0,-1 1 0,0-1 0,-1 0 0,5-18 0,-4 9 0,0 0 0,-2 0 0,-1-1 0,0 1 0,-1-1 0,-4-33 0,-6 8-1365,-3 10-5461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10 0,0 11 0,0 5 0,0 5 0,5 4 0,1-5-8191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24575,'106'1'0,"127"-4"0,-222 2 0,-1 0 0,1 0 0,0-1 0,-1-1 0,1 0 0,12-6 0,-12 2 0,-12 3 0,0 4 0,0 0 0,-1 0 0,1 1 0,0-1 0,0 0 0,-1 1 0,1-1 0,0 1 0,0-1 0,0 1 0,0-1 0,0 1 0,0 0 0,0 0 0,0-1 0,0 1 0,-1 2 0,-5 5 0,1 1 0,0-1 0,1 1 0,0 1 0,1-1 0,0 1 0,0-1 0,-4 18 0,4-9 0,0 1 0,1-1 0,1 1 0,1 20 0,2-27 8,0-1-1,1 0 1,0 1-1,1-1 1,0 0-1,1-1 1,0 1-1,1-1 1,0 1-1,1-1 1,0-1-1,0 1 1,1-1-1,0 0 1,15 14-1,-8-11-172,0 1 0,0-2 0,2 0 0,-1-1 0,1 0 0,1-1 0,0-1 0,34 11 0,-3-6-6661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24575,'0'-32'0,"0"22"0,0 15 0,2 9 0,0-1 0,0 0 0,1-1 0,1 1 0,0 0 0,1-1 0,0 0 0,1 0 0,0 0 0,1-1 0,0 0 0,1 0 0,0-1 0,1 0 0,18 16 0,-24-23 0,-1 0 0,1-1 0,0 1 0,0-1 0,1 0 0,-1 0 0,0 0 0,1-1 0,-1 1 0,1-1 0,0 0 0,-1 0 0,1 0 0,0 0 0,0-1 0,-1 1 0,1-1 0,4 0 0,-3-1 0,0 0 0,-1 0 0,1-1 0,-1 0 0,1 0 0,-1 0 0,0 0 0,0 0 0,0-1 0,0 0 0,0 0 0,5-5 0,5-8 0,0 0 0,-2 0 0,0-2 0,-1 1 0,13-29 0,-11 15 0,-1-1 0,-1 0 0,11-61 0,-20 84 0,1 109 0,11 34 0,36 150 0,-49-280 0,6 30 0,1 0 0,16 40 0,-20-63 0,1 0 0,1 0 0,-1 0 0,1-1 0,1 0 0,0-1 0,1 1 0,0-1 0,17 15 0,-21-21-105,0 0 0,0 0 0,0-1 0,1 0 0,-1 1 0,1-2 0,-1 1 0,1 0 0,0-1 0,0 0 0,-1 0 0,7 0 0,18-1-6721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23 24575,'0'-1'0,"-1"0"0,1 0 0,-1 0 0,1 0 0,-1-1 0,0 1 0,1 0 0,-1 0 0,0 0 0,0 1 0,0-1 0,0 0 0,0 0 0,0 0 0,0 1 0,0-1 0,0 0 0,0 1 0,0-1 0,0 1 0,0-1 0,-1 1 0,1 0 0,0 0 0,0-1 0,-1 1 0,1 0 0,-2 0 0,-37-2 0,31 3 0,1 1 0,0-1 0,0 2 0,0-1 0,0 2 0,1-1 0,-1 1 0,1 0 0,0 0 0,0 1 0,-12 9 0,14-10 0,0 0 0,1 1 0,-1-1 0,1 1 0,0 0 0,0 0 0,0 0 0,1 0 0,0 1 0,0-1 0,0 1 0,1 0 0,0 0 0,0 0 0,0 0 0,0 8 0,2-10 0,0-1 0,1 1 0,-1 0 0,1 0 0,0-1 0,0 1 0,0-1 0,1 1 0,-1-1 0,1 1 0,0-1 0,0 0 0,0 0 0,0 1 0,1-2 0,-1 1 0,1 0 0,0 0 0,0-1 0,0 0 0,0 1 0,0-1 0,0 0 0,1-1 0,-1 1 0,5 1 0,12 5 0,0-1 0,0-1 0,33 5 0,-23-4 0,-21-6 0,1 2 0,-1-1 0,0 2 0,0-1 0,-1 1 0,1 0 0,-1 1 0,0 0 0,12 9 0,-16-10 0,0 1 0,0-1 0,0 1 0,0 0 0,-1 0 0,0 0 0,0 1 0,-1-1 0,1 1 0,-1 0 0,0-1 0,-1 1 0,1 0 0,-1 0 0,-1 0 0,1 6 0,1 1 0,-2 0 0,0 0 0,0 0 0,-1 0 0,-4 21 0,3-30 0,1 1 0,-1-1 0,1 0 0,-1 1 0,0-1 0,-1 0 0,1 0 0,-1 0 0,0 0 0,0-1 0,0 1 0,0-1 0,0 1 0,-1-1 0,0 0 0,0-1 0,0 1 0,-7 3 0,-25 7-1365,1-7-5461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24575,'15'17'0,"-2"1"0,0 0 0,-1 1 0,-1 0 0,0 1 0,7 21 0,-3-10 0,56 107 0,-36-74 0,-2 1 0,-4 2 0,22 72 0,-49-131 0,0 0 0,-1 0 0,1 0 0,-2 0 0,1 0 0,-1 0 0,-1 0 0,1 0 0,-1 0 0,-1 0 0,-2 10 0,3-15 0,-1 0 0,1 0 0,0 0 0,-1 0 0,0 0 0,1-1 0,-1 1 0,0-1 0,-1 1 0,1-1 0,0 0 0,-1 0 0,1 0 0,-1 0 0,1 0 0,-1 0 0,0-1 0,0 1 0,0-1 0,0 0 0,0 0 0,0 0 0,0 0 0,0-1 0,0 1 0,0-1 0,-1 0 0,1 0 0,0 0 0,-6-1 0,4 0 0,0 0 0,0 0 0,1 0 0,-1-1 0,0 0 0,1 0 0,-1 0 0,1 0 0,0-1 0,0 0 0,0 0 0,0 0 0,0 0 0,1-1 0,-1 1 0,1-1 0,0 0 0,0 0 0,0 0 0,1 0 0,0 0 0,-1-1 0,1 1 0,-2-8 0,-1-3 0,1 0 0,0-1 0,1 1 0,1-1 0,0 0 0,1-24 0,2 28 0,1 0 0,0 1 0,1-1 0,0 1 0,0-1 0,1 1 0,1 0 0,0 1 0,1-1 0,0 1 0,0 0 0,1 0 0,0 1 0,1 0 0,0 0 0,12-9 0,16-14 0,3 2 0,65-40 0,-83 57 0,12-8 0,-5 4 0,0 0 0,-1-2 0,-1-2 0,0 0 0,28-32 0,-49 47-114,0-1 1,-1 1-1,0-1 0,0 1 0,-1-1 1,0 0-1,0 0 0,-1-1 0,0 1 1,0-1-1,1-14 0,-2 3-6712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24575,'0'9'0,"0"8"0,9 10 0,3 9 0,0 4 0,-3 9 0,-2 0 0,-3 1 0,-6-8 0,-4-11-8191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57 24575,'-3'5'0,"0"0"0,0 0 0,0 0 0,1 0 0,0 0 0,0 0 0,0 0 0,1 1 0,-2 5 0,-3 13 0,5-23 0,-9 25 0,2 0 0,0 1 0,2-1 0,-5 41 0,11-61 0,-1-1 0,1 1 0,0 0 0,0 0 0,1-1 0,0 1 0,0 0 0,0-1 0,0 1 0,1-1 0,0 1 0,0-1 0,1 0 0,-1 0 0,1 0 0,0 0 0,1 0 0,-1-1 0,1 1 0,0-1 0,0 0 0,0 0 0,1-1 0,-1 1 0,1-1 0,0 0 0,10 5 0,-1-3 0,0 0 0,0-1 0,1 0 0,0-1 0,-1-1 0,1-1 0,16 0 0,-24 0 0,1-1 0,0 0 0,-1-1 0,1 0 0,0 0 0,-1-1 0,1 0 0,-1 0 0,0-1 0,0 0 0,0 0 0,0-1 0,0 1 0,-1-2 0,9-5 0,-10 3 0,0 0 0,0 0 0,-1 0 0,0-1 0,0 1 0,0-1 0,-1 0 0,0 0 0,-1 0 0,0-1 0,0 1 0,-1-1 0,1-13 0,-1-13 0,-5-64 0,3 84 0,0 1 0,-1 0 0,-1 0 0,0 0 0,-7-18 0,8 27 0,0 1 0,-1 0 0,1 0 0,-1 0 0,0 0 0,0 0 0,0 0 0,0 1 0,-1 0 0,1-1 0,-1 1 0,0 1 0,0-1 0,0 0 0,0 1 0,-1 0 0,1 0 0,-1 0 0,-4-1 0,-2 0 12,0 0 0,-1 1 0,1 0 0,-1 1 0,1 0 0,-1 1 0,1 0 0,-1 1 0,-18 4 0,24-4-80,1 0 1,-1 1-1,1 0 1,0 0-1,0 0 1,0 1-1,0-1 1,0 1-1,1 1 1,-1-1-1,1 1 1,0-1-1,0 1 1,0 0-1,0 1 1,1-1-1,-1 1 1,1-1-1,1 1 1,-1 0-1,-3 9 1,-5 23-6759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24575,'0'9'0,"0"8"0,0 15 0,0 15 0,0 0-8191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24575,'105'2'0,"123"-5"0,-184-8 0,-27 5 0,-17 6 0,0 1 0,0-1 0,0 0 0,0 0 0,0 0 0,0 0 0,0 0 0,0 0 0,0 0 0,0 0 0,0 1 0,0-1 0,0 0 0,0 0 0,0 0 0,0 0 0,0 0 0,0 0 0,0 0 0,0 0 0,0 1 0,0-1 0,0 0 0,0 0 0,0 0 0,1 0 0,-1 0 0,0 0 0,0 0 0,0 0 0,0 0 0,0 0 0,0 0 0,0 1 0,0-1 0,0 0 0,0 0 0,1 0 0,-1 0 0,0 0 0,0 0 0,0 0 0,0 0 0,0 0 0,0 0 0,0 0 0,0 0 0,1 0 0,-1 0 0,0 0 0,0 0 0,0 0 0,0 0 0,0 0 0,0 0 0,0 0 0,0 0 0,1-1 0,-1 1 0,0 0 0,0 0 0,0 0 0,0 0 0,0 0 0,0 0 0,0 0 0,0 0 0,0 0 0,0 0 0,-7 14 0,0 1 0,1 1 0,0-1 0,1 1 0,1 0 0,-3 24 0,3-12 0,2 0 0,1 0 0,3 31 0,0-47-97,0-1-1,1 1 1,1-1-1,0 1 1,1-1-1,0 0 1,0-1-1,1 1 1,0-1-1,1 0 1,1-1-1,-1 1 0,18 15 1,21 19-6729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35 24575,'-2'0'0,"0"1"0,0-1 0,0 1 0,0 0 0,-1-1 0,1 1 0,0 0 0,0 0 0,0 0 0,1 0 0,-1 1 0,0-1 0,0 1 0,1-1 0,-1 1 0,1-1 0,-1 1 0,-1 3 0,-22 37 0,21-34 0,-4 7 0,1 0 0,1 1 0,1 0 0,0 0 0,1 1 0,0-1 0,2 1 0,0 0 0,0 0 0,2 0 0,3 31 0,-2-40 0,0 0 0,1 0 0,0 0 0,0-1 0,1 1 0,0-1 0,0 1 0,1-1 0,-1 0 0,2 0 0,-1-1 0,1 1 0,0-1 0,1 0 0,-1 0 0,1-1 0,0 1 0,1-1 0,-1-1 0,1 1 0,0-1 0,0 0 0,0-1 0,1 0 0,-1 0 0,15 4 0,-15-6 0,0 1 0,-1-1 0,1 0 0,0-1 0,0 0 0,0 0 0,0 0 0,-1-1 0,1 0 0,0 0 0,0-1 0,-1 0 0,1 0 0,-1 0 0,7-4 0,-6 2 0,1-1 0,-1 0 0,0-1 0,0 1 0,-1-1 0,0-1 0,0 1 0,0-1 0,-1 0 0,7-12 0,-3 3 0,-2 0 0,0 0 0,-1 0 0,0 0 0,-2-1 0,0 0 0,0 0 0,-2-1 0,0 1 0,-1 0 0,-2-29 0,0 39 0,-1-1 0,1 0 0,-1 1 0,-1-1 0,1 1 0,-1 0 0,-1 0 0,1 0 0,-1 0 0,-1 1 0,1-1 0,-1 1 0,0 0 0,0 1 0,-1-1 0,1 1 0,-1 0 0,-1 0 0,1 1 0,-1 0 0,1 0 0,-11-4 0,1 1 0,0 1 0,0 0 0,0 2 0,-1 0 0,0 0 0,0 2 0,0 0 0,0 1 0,-21 1 0,31 0 0,0 1 0,0 0 0,1 0 0,-1 0 0,1 1 0,-1 0 0,1 1 0,0-1 0,-1 1 0,1 0 0,1 0 0,-1 1 0,0 0 0,1 0 0,0 0 0,-9 10 0,9-8 0,0 1 0,1 0 0,0 0 0,0 0 0,0 0 0,1 1 0,0 0 0,0-1 0,1 1 0,0 0 0,1 0 0,-2 14 0,3-13 0,-1 0 0,1 1 0,1-1 0,0 0 0,0 0 0,1 0 0,0 0 0,0 0 0,1 0 0,0 0 0,1-1 0,0 1 0,0-1 0,1 0 0,0 0 0,0-1 0,1 0 0,0 1 0,0-2 0,1 1 0,0-1 0,0 0 0,0 0 0,1-1 0,8 4 0,-7-4 0,1-1 0,0 0 0,1 0 0,-1-1 0,0-1 0,1 0 0,-1 0 0,1-1 0,0 0 0,0-1 0,-1 0 0,1-1 0,0 0 0,-1-1 0,1 0 0,-1-1 0,1 0 0,-1 0 0,0-1 0,0 0 0,-1-1 0,1 0 0,-1-1 0,0 0 0,0 0 0,-1-1 0,0 0 0,0-1 0,-1 1 0,0-1 0,0-1 0,-1 0 0,0 1 0,0-2 0,-1 1 0,0-1 0,5-15 0,-5 9 0,0-1 0,2-22 0,-6 34 0,0 0 0,0 1 0,-1-1 0,0 0 0,0 0 0,-1 1 0,1-1 0,-1 0 0,0 0 0,0 1 0,0-1 0,-4-7 0,5 12 0,0-1 0,0 1 0,-1 0 0,1 0 0,0 0 0,0 0 0,0 0 0,0-1 0,0 1 0,-1 0 0,1 0 0,0 0 0,0 0 0,0 0 0,0 0 0,-1 0 0,1 0 0,0-1 0,0 1 0,0 0 0,0 0 0,-1 0 0,1 0 0,0 0 0,0 0 0,0 0 0,-1 0 0,1 0 0,0 0 0,0 0 0,0 1 0,-1-1 0,1 0 0,0 0 0,0 0 0,0 0 0,0 0 0,-1 0 0,1 0 0,0 0 0,0 0 0,0 1 0,0-1 0,0 0 0,0 0 0,-1 0 0,1 0 0,0 0 0,0 1 0,0-1 0,0 0 0,0 0 0,0 0 0,0 1 0,0-1 0,0 0 0,0 0 0,0 0 0,0 0 0,0 1 0,0-1 0,0 0 0,-5 14 0,2-1-59,1 1 0,0-1-1,1 0 1,1 0-1,0 1 1,1-1 0,0 0-1,1 1 1,0-1 0,1 0-1,1-1 1,0 1 0,1 0-1,0-1 1,1 0-1,0 0 1,1-1 0,0 0-1,1 0 1,0 0 0,1-1-1,14 13 1,18 11-6767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24575,'0'0'0,"-1"0"0,1-1 0,0 1 0,0 0 0,0 0 0,0-1 0,0 1 0,0 0 0,0 0 0,0-1 0,0 1 0,0 0 0,0 0 0,0-1 0,0 1 0,0 0 0,0 0 0,0-1 0,1 1 0,-1 0 0,0 0 0,0-1 0,0 1 0,0 0 0,0 0 0,1 0 0,-1-1 0,0 1 0,0 0 0,0 0 0,1 0 0,-1-1 0,0 1 0,0 0 0,0 0 0,1 0 0,-1 0 0,0 0 0,0 0 0,1 0 0,-1 0 0,0 0 0,1 0 0,-1-1 0,0 1 0,0 0 0,1 1 0,14 9 0,20 33 0,-27-34 0,36 46 0,66 111 0,-100-148 0,1-2 0,16 22 0,-24-34 0,0 0 0,1-1 0,0 1 0,-1 0 0,1-1 0,1 0 0,-1 0 0,0 0 0,1-1 0,-1 0 0,1 1 0,0-1 0,0-1 0,7 3 0,-9-4 0,-1 0 0,0 0 0,1 0 0,-1-1 0,1 1 0,-1-1 0,0 1 0,1-1 0,-1 0 0,0 0 0,0 0 0,0 0 0,1 0 0,-1 0 0,0-1 0,-1 1 0,1-1 0,0 0 0,0 1 0,-1-1 0,3-3 0,3-4 0,0-1 0,-1 0 0,6-13 0,-7 14 0,7-18-170,-1 0-1,0-2 0,-3 1 1,0-1-1,-2 0 0,-1-1 1,2-59-1,-5 43-6655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24575,'0'-1'0,"0"0"0,0 0 0,0 0 0,0 0 0,0 0 0,-1 0 0,1 0 0,0 0 0,-1 1 0,1-1 0,0 0 0,-1 0 0,0 0 0,1 0 0,-1 0 0,1 1 0,-1-1 0,0 0 0,0 1 0,1-1 0,-1 0 0,0 1 0,-1-1 0,1 0 0,1 1 0,-1 0 0,0 0 0,1 0 0,-1 0 0,1 0 0,-1 0 0,1 0 0,-1 0 0,0 0 0,1 0 0,-1 0 0,1 0 0,-1 0 0,1 0 0,-1 0 0,1 1 0,-1-1 0,1 0 0,-1 0 0,1 1 0,-1-1 0,1 0 0,-1 1 0,1-1 0,-1 1 0,1-1 0,0 0 0,-1 1 0,1-1 0,0 1 0,-1-1 0,1 1 0,0-1 0,-1 1 0,1 0 0,0-1 0,0 1 0,0-1 0,0 1 0,0 0 0,-1 3 0,0-1 0,1 1 0,0 0 0,0 0 0,0 0 0,0 0 0,1-1 0,-1 1 0,1 0 0,0 0 0,0-1 0,3 7 0,24 46 0,-19-41 0,46 85 0,66 125 0,-94-167 0,18 37 0,52 154 0,-93-237 0,-1 0 0,0 0 0,-1 0 0,-1 0 0,1 14 0,-2-23 0,0 0 0,0 1 0,-1-1 0,1 0 0,-1 0 0,0 0 0,1 0 0,-1 0 0,-1 0 0,1 0 0,0 0 0,-1 0 0,1-1 0,-1 1 0,0-1 0,0 1 0,0-1 0,0 1 0,-1-1 0,1 0 0,0 0 0,-1 0 0,0-1 0,-4 4 0,-1-2 0,1-1 0,-1 1 0,0-1 0,1 0 0,-1-1 0,0 0 0,-1 0 0,1-1 0,0 0 0,0 0 0,0-1 0,0 0 0,0 0 0,0-1 0,-8-3 0,5 2 0,1-1 0,0-1 0,0 0 0,1 0 0,-1-1 0,1 0 0,0 0 0,1-1 0,-1 0 0,-10-13 0,5 2 0,0 1 0,2-2 0,0 1 0,1-2 0,1 0 0,1 0 0,-11-35 0,16 40 0,0 0 0,1-1 0,1 1 0,0-1 0,1 0 0,1 1 0,0-1 0,1 0 0,1 0 0,1 1 0,7-27 0,-5 30 0,0 0 0,0 0 0,1 1 0,1 0 0,0 0 0,13-15 0,59-56 0,-49 52 0,45-38-17,-54 51-208,0-1 1,-2-1-1,0-1 0,0-1 1,21-33-1,-34 43-6601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24575,'5'0'0,"2"14"0,-1 14 0,-2 11 0,0 8 0,7-4 0,2 5 0,9 3 0,4-7 0,-2-11-8191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63 140 24575,'0'24'0,"-1"-6"0,1 0 0,1 0 0,0 0 0,2 0 0,5 22 0,-6-35 0,0 0 0,0 0 0,0 0 0,1 0 0,0 0 0,0-1 0,0 1 0,0-1 0,1 0 0,0 0 0,0 0 0,0 0 0,0-1 0,0 0 0,1 0 0,0 0 0,0 0 0,-1-1 0,1 1 0,1-1 0,8 2 0,-2 0 0,1-1 0,-1-1 0,1 0 0,0-1 0,0 0 0,0-1 0,0 0 0,0-1 0,-1-1 0,1 0 0,14-4 0,-21 5 0,0-1 0,0-1 0,0 1 0,0-1 0,-1 0 0,1 0 0,-1-1 0,0 0 0,0 0 0,0 0 0,0 0 0,-1-1 0,1 0 0,-1 0 0,0 0 0,-1 0 0,1 0 0,-1-1 0,0 0 0,-1 0 0,1 0 0,-1 0 0,2-12 0,-2 11 0,-1 0 0,-1-1 0,1 1 0,-1-1 0,-1 1 0,1-1 0,-1 1 0,-1 0 0,1-1 0,-1 1 0,0 0 0,-1 0 0,-4-8 0,2 6 0,0-1 0,-1 1 0,-1 0 0,0 0 0,0 1 0,0 0 0,-1 1 0,-14-11 0,11 9 0,-1 2 0,0-1 0,0 1 0,-1 1 0,0 0 0,0 1 0,0 0 0,-1 1 0,1 1 0,-1 0 0,0 0 0,0 2 0,0 0 0,-22 1 0,30 1 0,1 0 0,0 0 0,-1 1 0,1-1 0,0 1 0,0 1 0,0-1 0,0 1 0,0 0 0,0 0 0,1 0 0,-1 1 0,1-1 0,-5 6 0,3-2 0,1 0 0,0 0 0,0 0 0,0 0 0,1 1 0,0 0 0,0 0 0,1 0 0,-2 9 0,3-10 0,0 0 0,1 1 0,0-1 0,0 0 0,1 1 0,-1-1 0,2 1 0,-1-1 0,1 1 0,3 11 0,-2-15 0,-1 1 0,1-1 0,0 1 0,0-1 0,1 0 0,-1 1 0,1-1 0,0 0 0,0-1 0,0 1 0,0-1 0,1 1 0,0-1 0,-1 0 0,1 0 0,9 4 0,1-1 0,1-1 0,0-1 0,-1 0 0,2-1 0,-1-1 0,0 0 0,0-1 0,1-1 0,-1 0 0,1-1 0,-1-1 0,0 0 0,27-8 0,-37 8 0,1 0 0,-1-1 0,0 1 0,0-1 0,0 0 0,-1-1 0,1 1 0,-1-1 0,1 0 0,-1 0 0,0 0 0,-1 0 0,1-1 0,-1 1 0,0-1 0,0 0 0,0 0 0,-1 0 0,0-1 0,0 1 0,0-1 0,1-6 0,1-6 0,-2-1 0,0 0 0,-1 1 0,-1-1 0,-2-25 0,2 44 0,0-1 0,0 7 0,2-1 0,-1 0 0,0 1 0,1-1 0,3 6 0,8 11 0,2-1 0,0 0 0,2-1 0,33 32 0,-14-20 0,68 48 0,-75-62-455,0-1 0,46 19 0,-9-11-6371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0:5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78 109 24575,'-2'0'0,"-1"0"0,0 0 0,1 1 0,-1-1 0,1 1 0,-1-1 0,1 1 0,-1 0 0,1 0 0,-1 0 0,1 0 0,0 1 0,0-1 0,-1 1 0,1-1 0,0 1 0,-3 3 0,2-1 0,0 0 0,0 0 0,1 1 0,-1-1 0,1 1 0,0-1 0,0 1 0,-2 9 0,1-4 0,1 1 0,1 0 0,0 0 0,0 0 0,1 0 0,1 0 0,3 22 0,-1-23 0,0-1 0,1 1 0,0-1 0,1 0 0,0 0 0,0 0 0,1-1 0,0 0 0,1 0 0,0 0 0,0-1 0,0 0 0,1 0 0,0-1 0,0 0 0,1 0 0,0-1 0,0 0 0,0-1 0,11 4 0,-9-4 0,0 0 0,0 0 0,1-1 0,0-1 0,-1 1 0,1-2 0,0 0 0,0-1 0,0 0 0,0 0 0,0-1 0,-1-1 0,1 0 0,0-1 0,-1 0 0,0 0 0,13-7 0,-18 6 0,0 0 0,0 0 0,0 0 0,-1-1 0,0 0 0,0 0 0,0-1 0,-1 1 0,0-1 0,0 0 0,0 0 0,-1-1 0,0 1 0,0-1 0,0 1 0,-1-1 0,0 0 0,2-10 0,-3 7 0,1 0 0,-1 0 0,-1 0 0,0 1 0,0-1 0,-1 0 0,0 0 0,0 0 0,-1 1 0,-1-1 0,0 1 0,-7-18 0,1 12 0,-1 0 0,0 1 0,0 0 0,-2 1 0,1 0 0,-2 1 0,0 0 0,0 1 0,-22-13 0,26 18 0,-1 1 0,1 0 0,-1 1 0,0 0 0,0 0 0,0 1 0,-15-2 0,19 4 0,0 0 0,0 1 0,0 0 0,-1 0 0,1 0 0,0 1 0,0 0 0,0 0 0,0 1 0,0 0 0,0 0 0,0 0 0,-7 5 0,8-4-105,0 0 0,1 1 0,-1 0 0,1 0 0,-1 0 0,1 0 0,0 1 0,1-1 0,-1 1 0,1 0 0,0 0 0,-4 10 0,-7 23-6721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24575,'4'0'0,"0"0"0,-1 1 0,1-1 0,0 1 0,0 0 0,0 0 0,-1 0 0,1 0 0,0 0 0,-1 1 0,1 0 0,-1 0 0,0 0 0,1 0 0,-1 0 0,0 1 0,4 4 0,1 3 0,-1 0 0,0-1 0,-1 2 0,7 15 0,-2-6 0,2 11 0,-1 0 0,-1 0 0,-1 1 0,-2 0 0,-2 1 0,4 41 0,-6-45 0,-2-16 0,1 0 0,9 22 0,-12-32 0,1-1 0,0 0 0,0 0 0,0-1 0,0 1 0,1 0 0,-1 0 0,0 0 0,1-1 0,2 4 0,-3-5 0,-1 0 0,1 0 0,0 0 0,-1 1 0,1-1 0,-1 0 0,1 0 0,0 0 0,-1 0 0,1 0 0,-1 0 0,1 0 0,-1 0 0,1-1 0,0 1 0,-1 0 0,1 0 0,-1 0 0,1-1 0,-1 1 0,1 0 0,-1-1 0,1 1 0,-1 0 0,1-1 0,-1 1 0,1 0 0,-1-1 0,0 1 0,1-1 0,-1 1 0,0-1 0,1 1 0,-1-1 0,0 1 0,0-1 0,1 1 0,-1-2 0,21-37 30,-2-1 1,22-72-1,-30 78-273,2 0 1,0 1-1,2 0 0,2 1 1,21-30-1,-9 27-6583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24575,'0'44'0,"4"102"0,-2-129 0,0-1 0,2 1 0,0-1 0,0-1 0,1 1 0,13 24 0,5-6 0,-23-34 0,1 1 0,-1 0 0,0-1 0,1 1 0,-1-1 0,1 1 0,0-1 0,-1 1 0,1-1 0,-1 0 0,1 1 0,0-1 0,-1 0 0,1 1 0,0-1 0,-1 0 0,1 0 0,0 0 0,-1 1 0,1-1 0,0 0 0,-1 0 0,1 0 0,0 0 0,0 0 0,-1 0 0,1-1 0,0 1 0,-1 0 0,1 0 0,0 0 0,-1-1 0,1 1 0,0 0 0,-1-1 0,1 1 0,-1 0 0,1-1 0,0 1 0,-1-1 0,1 1 0,-1-1 0,1 1 0,-1-1 0,0 1 0,1-1 0,-1 0 0,1 1 0,-1-1 0,1-1 0,2-5 0,0 0 0,-1 0 0,1 0 0,-1 0 0,-1-1 0,1 1 0,-1-1 0,-1 1 0,1-11 0,-2-7 0,-7-37 0,5 46 0,0 1 0,2 0 0,0-1 0,0 0 0,2 1 0,2-22 0,-2 34 0,0 0 0,0 0 0,0 0 0,1 0 0,-1 1 0,0-1 0,1 1 0,0-1 0,0 1 0,0-1 0,0 1 0,0 0 0,0 0 0,0 0 0,1 0 0,-1 0 0,1 0 0,0 1 0,-1 0 0,1-1 0,0 1 0,3-1 0,6-2 0,1 1 0,0 1 0,25-3 0,-15 3 0,5-2 0,-16 1 0,1 1 0,-1 1 0,1 0 0,0 1 0,18 2 0,-28-2 0,0 1 0,1 0 0,-1 0 0,0 0 0,0 0 0,0 1 0,1-1 0,-1 1 0,-1 0 0,1 0 0,0 0 0,0 0 0,-1 0 0,1 1 0,-1-1 0,0 1 0,0-1 0,0 1 0,0 0 0,0 0 0,0 0 0,-1 0 0,0 0 0,1 1 0,0 3 0,2 9 0,-1 0 0,-1 0 0,0 1 0,-2 25 0,5 34 0,3-39 0,2 1 0,27 67 0,4 10 0,-36-97-86,36 110 303,-34-111-516,1 1 0,1-1-1,0 0 1,22 29 0,-12-24-6527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80 24575,'-4'-3'0,"0"0"0,1 0 0,-1 0 0,0 0 0,0 1 0,-1 0 0,1 0 0,0 0 0,-1 0 0,0 1 0,1 0 0,-9-2 0,11 3 0,0 0 0,0 0 0,-1 0 0,1 0 0,0 0 0,0 0 0,-1 1 0,1-1 0,0 1 0,0-1 0,0 1 0,0 0 0,0 0 0,0 0 0,0 0 0,0 0 0,0 0 0,0 1 0,1-1 0,-1 1 0,0-1 0,1 1 0,-1 0 0,1-1 0,0 1 0,0 0 0,-1 0 0,1 0 0,-1 3 0,-3 9 0,1 1 0,0-1 0,1 1 0,1 0 0,0 0 0,1 1 0,0-1 0,2 0 0,0 0 0,0 0 0,1 0 0,1 0 0,1 0 0,0 0 0,1-1 0,7 15 0,-8-22 0,0 0 0,1 0 0,0-1 0,0 0 0,1 0 0,0-1 0,0 1 0,0-1 0,1 0 0,-1-1 0,1 0 0,0 0 0,0 0 0,1-1 0,-1 0 0,16 4 0,-13-5 0,0 0 0,0 0 0,1-1 0,-1-1 0,0 0 0,1 0 0,-1-1 0,0 0 0,0 0 0,0-1 0,0-1 0,19-7 0,-25 8 0,0 0 0,0-1 0,0 0 0,-1 0 0,1 0 0,-1-1 0,1 1 0,-1-1 0,0 1 0,0-1 0,-1 0 0,1 0 0,-1-1 0,0 1 0,0 0 0,0-1 0,-1 1 0,1-1 0,-1 0 0,0 1 0,-1-1 0,1-8 0,0-4 0,-1 1 0,0-1 0,-1 1 0,-1 0 0,-6-23 0,5 26 0,-2 2 0,1-1 0,-2 0 0,1 1 0,-2 0 0,1 1 0,-2-1 0,1 1 0,-1 0 0,-1 1 0,0 0 0,0 1 0,-1-1 0,1 2 0,-2-1 0,1 2 0,-1-1 0,0 1 0,-1 1 0,1 0 0,-1 1 0,0 0 0,-1 1 0,1 0 0,0 0 0,-13 1 0,20 1 5,0 1-1,0 0 1,0 0 0,0 1-1,0-1 1,0 1-1,0 0 1,0 0 0,0 1-1,0 0 1,1 0 0,-1 0-1,1 0 1,-1 1-1,1-1 1,0 1 0,0 0-1,0 0 1,1 1-1,-1-1 1,1 1 0,-1 0-1,1 0 1,0 0-1,-4 8 1,1 1-170,1 0 0,0 1 0,0-1 0,1 1 0,1 0 0,1 0 0,0 0 0,0 15 0,0 13-6661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24575,'9'9'0,"3"8"0,9 10 0,1 10 0,-4 3 0,0 4 0,-3 3 0,5 8 0,-1-5-8191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147 119 24575,'-4'0'0,"0"1"0,1 0 0,-1-1 0,0 1 0,1 0 0,-1 1 0,1-1 0,-1 1 0,1 0 0,0-1 0,0 1 0,-1 1 0,1-1 0,1 0 0,-1 1 0,0 0 0,0-1 0,1 1 0,0 0 0,0 0 0,0 0 0,0 1 0,0-1 0,0 0 0,-1 6 0,-1 0 0,1 0 0,1 0 0,-1 0 0,1 0 0,1 1 0,0-1 0,0 0 0,1 19 0,2-17 0,0 0 0,1 0 0,1-1 0,0 1 0,0-1 0,0 0 0,2 0 0,-1-1 0,1 0 0,1 0 0,-1 0 0,1 0 0,1-1 0,0 0 0,0-1 0,17 12 0,-19-14 0,0-1 0,0 0 0,1 0 0,0 0 0,0-1 0,0 0 0,0 0 0,0-1 0,0 0 0,1 0 0,-1-1 0,1 0 0,0 0 0,-1 0 0,1-1 0,0-1 0,-1 1 0,1-1 0,-1 0 0,1-1 0,-1 0 0,1 0 0,-1-1 0,12-5 0,-10 2 0,-1 0 0,1-1 0,-1 1 0,0-2 0,0 1 0,-1-1 0,0 0 0,-1-1 0,0 0 0,0 0 0,0 0 0,-2-1 0,1 1 0,-1-1 0,0 0 0,-1-1 0,0 1 0,-1-1 0,0 1 0,-1-1 0,0 0 0,0 1 0,-1-1 0,-1 0 0,0 1 0,0-1 0,-1 0 0,-1 1 0,1 0 0,-2-1 0,1 1 0,-1 0 0,-1 1 0,0-1 0,0 1 0,-1 0 0,0 0 0,-1 0 0,0 1 0,-10-10 0,6 9 0,0 1 0,0 0 0,0 1 0,-1 0 0,-1 0 0,1 1 0,-1 1 0,0 0 0,0 1 0,0 0 0,-19-2 0,25 5 0,-1 0 0,1 0 0,-1 1 0,1 0 0,0 0 0,-1 0 0,1 1 0,-1 1 0,1-1 0,0 1 0,0 0 0,0 1 0,0-1 0,0 1 0,1 1 0,-1-1 0,1 1 0,0 0 0,0 1 0,0 0 0,0 0 0,-6 8 0,4-3 0,1 0 0,0 1 0,0 0 0,2 0 0,-1 1 0,1 0 0,1 0 0,0 0 0,1 0 0,0 1 0,-1 22 0,3-28 0,1 0 0,1 0 0,-1 0 0,1 0 0,0 0 0,1 0 0,-1-1 0,1 1 0,1 0 0,-1-1 0,1 1 0,0-1 0,1 0 0,-1 0 0,1 0 0,1-1 0,-1 0 0,1 1 0,0-1 0,0-1 0,0 1 0,0-1 0,8 5 0,7 2-227,0-1-1,0-1 1,1 0-1,1-2 1,35 8-1,-5-4-6598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24575,'0'-5'0,"0"18"0,0 15 0,0 7 0,9 8 0,13 14 0,11 11 0,9 4 0,7-11 0,-4-16-8191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440 443 24575,'-12'0'0,"0"0"0,0 0 0,1 1 0,-1 1 0,0 0 0,1 0 0,-1 1 0,1 1 0,0 0 0,0 0 0,0 1 0,1 1 0,-1 0 0,1 0 0,1 1 0,-1 0 0,1 0 0,-10 12 0,10-9 0,0 1 0,1 0 0,0 0 0,0 1 0,1 0 0,1 0 0,0 1 0,-8 24 0,12-30 0,1-1 0,-1 1 0,1-1 0,0 1 0,1 0 0,0-1 0,0 1 0,0 0 0,1-1 0,0 1 0,0 0 0,1-1 0,-1 1 0,1-1 0,1 0 0,-1 0 0,1 0 0,0 0 0,1 0 0,5 7 0,1-3 0,0 0 0,1 0 0,1-2 0,-1 1 0,1-1 0,1-1 0,-1 0 0,1-1 0,1 0 0,-1-1 0,1 0 0,0-1 0,24 3 0,-29-6 0,1 0 0,-1 0 0,0-1 0,0 0 0,0-1 0,1 0 0,-1 0 0,0-1 0,0 0 0,10-5 0,-14 5 0,0-1 0,1 0 0,-1 0 0,0 0 0,0-1 0,-1 1 0,1-1 0,-1 0 0,0-1 0,0 1 0,0-1 0,-1 0 0,1 0 0,-1 0 0,0 0 0,3-10 0,-3 7 0,0 0 0,0-1 0,-1 1 0,-1-1 0,1 1 0,-1-1 0,-1 0 0,0 1 0,0-1 0,0 0 0,-3-9 0,0 5 0,0 1 0,-1 0 0,0 0 0,-1 0 0,0 1 0,-13-21 0,-7-2 0,-2 1 0,-1 1 0,-50-45 0,54 54 0,-96-84 0,55 50 0,-63-69 0,124 121 0,1 1 0,-1-1 0,1 1 0,0-1 0,0 0 0,0-1 0,1 1 0,-3-6 0,5 9 0,-1 1 0,1-1 0,0 1 0,0-1 0,0 1 0,0 0 0,0-1 0,0 1 0,0-1 0,0 1 0,0-1 0,1 1 0,-1 0 0,1-1 0,-1 1 0,1 0 0,0-1 0,-1 1 0,1 0 0,0 0 0,0-1 0,0 1 0,0 0 0,0 0 0,0 0 0,0 0 0,0 0 0,0 1 0,0-1 0,1 0 0,-1 0 0,0 1 0,0-1 0,1 1 0,-1-1 0,3 0 0,8-2 0,1 0 0,-1 0 0,1 1 0,0 1 0,18 0 0,67 6 0,-82-4 0,32 5-1365,-5 1-5461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24575,'0'-1'0,"1"-1"0,0 1 0,-1 0 0,1 0 0,-1 0 0,1 0 0,0-1 0,0 1 0,0 0 0,0 0 0,0 0 0,0 1 0,0-1 0,0 0 0,0 0 0,0 0 0,0 1 0,1-1 0,-1 1 0,0-1 0,0 1 0,1-1 0,-1 1 0,2 0 0,-1 0 0,0 0 0,0 0 0,0 1 0,0-1 0,0 1 0,0 0 0,0 0 0,0 0 0,0 0 0,0 0 0,-1 0 0,1 0 0,0 0 0,1 2 0,4 4 0,-1-1 0,0 1 0,0 1 0,-1-1 0,0 1 0,4 9 0,14 30 0,26 72 0,-48-111 0,2-1 0,-1 0 0,1 0 0,0 0 0,6 8 0,-9-15 0,0 1 0,1-1 0,-1 1 0,0-1 0,1 1 0,-1-1 0,1 1 0,-1-1 0,1 1 0,-1-1 0,1 0 0,-1 1 0,1-1 0,0 0 0,-1 0 0,1 1 0,-1-1 0,1 0 0,0 0 0,-1 0 0,1 0 0,-1 0 0,1 0 0,0 0 0,-1 0 0,1 0 0,0 0 0,1-1 0,-1 0 0,1 0 0,-1 0 0,1 0 0,-1 0 0,0-1 0,0 1 0,1 0 0,-1-1 0,0 1 0,0-1 0,0 1 0,-1-1 0,2-2 0,12-28 0,19-63 0,2-10 0,-29 92 0,0 0 0,0 0 0,2 0 0,0 1 0,13-16 0,-19 25 0,1 0 0,0 0 0,0 1 0,0 0 0,0-1 0,0 1 0,1 0 0,-1 1 0,0-1 0,1 0 0,0 1 0,-1 0 0,1 0 0,0 0 0,-1 0 0,1 1 0,0-1 0,0 1 0,0 0 0,0 0 0,-1 1 0,1-1 0,0 1 0,0 0 0,-1 0 0,1 0 0,0 0 0,-1 0 0,1 1 0,5 3 0,3 2 0,-1 0 0,0 0 0,-1 1 0,0 1 0,0 0 0,-1 0 0,15 18 0,-14-12 24,0-1 0,-1 1 0,-1 1 0,12 28 0,-17-35-173,0 1 1,0 0-1,-1-1 1,0 1-1,0 0 1,-1 0-1,-1 0 1,0 1-1,-1 14 1,-8 9-6678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24575,'0'-9'0,"0"6"0,0 8 0,10 13 0,11 16 0,3 3-8191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2 267 24575,'-1'40'0,"0"-15"0,3 41 0,-2-61 0,1 0 0,0-1 0,0 1 0,0 0 0,0-1 0,1 1 0,-1-1 0,1 1 0,0-1 0,1 0 0,-1 0 0,1 0 0,-1 0 0,7 6 0,-8-9 0,0-1 0,0 1 0,-1 0 0,1-1 0,0 1 0,0 0 0,0-1 0,0 1 0,0-1 0,0 1 0,0-1 0,0 0 0,0 0 0,0 1 0,0-1 0,0 0 0,0 0 0,0 0 0,0 0 0,0 0 0,0 0 0,1 0 0,-1 0 0,0-1 0,0 1 0,1-1 0,0 0 0,0-1 0,0 1 0,0-1 0,0 1 0,-1-1 0,1 0 0,-1 1 0,1-1 0,-1 0 0,0 0 0,2-4 0,1-3 0,0 0 0,-1 0 0,0 0 0,0 0 0,1-12 0,-3-7 0,0 0 0,-2-1 0,-4-28 0,2 27 0,1 0 0,3-43 0,-1 68 0,1 1 0,0-1 0,0 1 0,1 0 0,0-1 0,-1 1 0,1 0 0,1 0 0,-1 0 0,0 0 0,1 1 0,0-1 0,0 1 0,0-1 0,0 1 0,1 0 0,-1 0 0,1 1 0,0-1 0,0 1 0,0-1 0,5-1 0,3-1 0,0 0 0,1 1 0,-1 1 0,1 0 0,0 1 0,18-2 0,-25 4 0,-1-1 0,0 1 0,1 1 0,-1-1 0,0 1 0,1 0 0,-1 0 0,0 1 0,0-1 0,0 1 0,0 0 0,0 0 0,0 1 0,0 0 0,5 4 0,-4-2 0,0 1 0,0 0 0,0 0 0,-1 0 0,0 1 0,-1 0 0,0 0 0,0 0 0,4 9 0,2 12 0,-1 1 0,-1-1 0,-2 2 0,5 40 0,-6-20-120,-1-13 205,2 0-1,10 39 0,-13-66-209,0 1 1,1-1-1,1 0 0,-1 0 0,1-1 0,1 0 0,0 1 0,0-2 1,1 1-1,0-1 0,14 12 0,10 4-6701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52 130 24575,'-2'0'0,"0"1"0,0-1 0,0 1 0,0-1 0,1 1 0,-1 0 0,0 0 0,1 0 0,-1 0 0,1 0 0,-1 0 0,1 0 0,-1 0 0,1 1 0,0-1 0,-1 0 0,1 1 0,0-1 0,0 1 0,0 0 0,0-1 0,0 1 0,1 0 0,-1-1 0,0 1 0,1 0 0,-1 2 0,-2 9 0,0-1 0,-2 23 0,4-29 0,0 2 0,0 1 0,0 0 0,1-1 0,0 1 0,1-1 0,0 1 0,0-1 0,1 1 0,0-1 0,0 1 0,1-1 0,0 0 0,1 0 0,-1-1 0,2 1 0,-1-1 0,1 0 0,0 0 0,0 0 0,1 0 0,0-1 0,0 0 0,1 0 0,-1-1 0,9 5 0,-1 0 0,1-1 0,0-1 0,0-1 0,1 0 0,0-1 0,0-1 0,21 5 0,-31-9 0,0 0 0,0 0 0,-1-1 0,1 0 0,0 0 0,0-1 0,0 1 0,0-1 0,0-1 0,0 1 0,0-1 0,-1 0 0,1 0 0,-1-1 0,0 1 0,1-1 0,-1 0 0,0-1 0,-1 1 0,1-1 0,0 0 0,-1 0 0,6-8 0,-2 1 0,0 0 0,-1-1 0,-1 0 0,0 0 0,-1-1 0,0 1 0,-1-1 0,5-20 0,-5 13 0,-2-1 0,1 1 0,-2-1 0,-3-39 0,1 52 0,-1 0 0,0 0 0,0 0 0,-1 0 0,0 0 0,0 1 0,-1-1 0,0 1 0,0 0 0,-1 0 0,0 0 0,0 0 0,0 1 0,-1 0 0,0 0 0,0 1 0,-1-1 0,1 1 0,-1 1 0,0-1 0,-1 1 0,1 1 0,-12-5 0,10 4 0,0 1 0,0 0 0,0 1 0,-1 0 0,1 0 0,-1 1 0,1 1 0,-1-1 0,0 1 0,1 1 0,-1 0 0,1 0 0,-1 1 0,1 0 0,0 1 0,0 0 0,0 0 0,0 1 0,0 0 0,-8 6 0,8-4-124,0 1 0,0 0 0,0 1 0,1 0 0,1 0 0,-1 0-1,1 1 1,1 1 0,0-1 0,-8 16 0,-1 13-6702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8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 24575,'-5'0'0,"-1"1"0,1 0 0,0 0 0,0 1 0,0 0 0,0 0 0,0 0 0,0 0 0,1 1 0,-1-1 0,1 1 0,0 0 0,-1 1 0,1-1 0,1 1 0,-1 0 0,0 0 0,1 0 0,0 0 0,-5 9 0,0 1 0,0 1 0,0 0 0,2 0 0,0 0 0,-6 23 0,8-21 0,0 1 0,0 0 0,2 0 0,0-1 0,2 34 0,0-46 0,1 1 0,0-1 0,0 0 0,0 0 0,1 1 0,-1-1 0,1 0 0,1-1 0,-1 1 0,1 0 0,-1-1 0,1 1 0,1-1 0,-1 0 0,1 0 0,-1 0 0,1 0 0,0-1 0,1 1 0,-1-1 0,0 0 0,1-1 0,8 5 0,-3-4 0,0 1 0,0-1 0,0-1 0,0 0 0,1 0 0,-1-1 0,1-1 0,-1 1 0,1-2 0,-1 1 0,1-2 0,-1 1 0,0-1 0,0-1 0,0 0 0,15-6 0,-9 2 0,-1-1 0,0 0 0,0-1 0,0 0 0,-2-2 0,1 1 0,-1-2 0,-1 0 0,15-17 0,-21 21 0,0-1 0,-1 0 0,0 0 0,-1 0 0,0-1 0,0 1 0,-1-1 0,0 0 0,-1 0 0,2-18 0,-3 23 0,-1 1 0,1-1 0,-1 0 0,0 1 0,0-1 0,-1 1 0,1-1 0,-1 0 0,0 1 0,0-1 0,-1 1 0,0 0 0,1-1 0,-1 1 0,-1 0 0,1 0 0,0 0 0,-1 0 0,0 1 0,0-1 0,0 1 0,0 0 0,-1-1 0,1 1 0,-8-4 0,-1 2-65,1 0 0,-1 1 0,0 1 0,0 0 0,0 1 0,0 0 0,0 0 0,0 2 0,-1-1 0,1 2 0,0-1 0,0 2 0,-1 0 0,1 0 0,0 1 0,0 0 0,1 1 0,-1 1 0,1 0 0,-14 8 0,-17 18-6761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24575,'0'-4'0,"0"1"0,0 0 0,0 0 0,1 0 0,-1 0 0,1 0 0,0 0 0,0 0 0,0 0 0,0 1 0,1-1 0,-1 0 0,1 1 0,0-1 0,-1 1 0,1-1 0,0 1 0,5-4 0,-3 3 0,0 0 0,1 0 0,-1 1 0,1 0 0,-1 0 0,1 0 0,0 0 0,0 1 0,-1 0 0,11-2 0,-7 3 0,0-1 0,0 1 0,0 0 0,0 1 0,0-1 0,0 2 0,0-1 0,0 1 0,0 0 0,-1 1 0,1 0 0,-1 0 0,0 1 0,11 6 0,-12-3 0,0-1 0,0 1 0,0 0 0,-1 0 0,-1 1 0,1-1 0,-1 1 0,0 0 0,-1 0 0,0 1 0,0-1 0,-1 1 0,0-1 0,0 1 0,0 10 0,1 18 0,-2 0 0,-3 44 0,1-64 0,3 3 0,-2-20 0,1 0 0,-1 0 0,0 0 0,1 0 0,-1 0 0,0 0 0,1 0 0,-1 0 0,0 0 0,0 0 0,1-1 0,-1 1 0,0 0 0,1 0 0,-1 0 0,0 0 0,0-1 0,1 1 0,-1 0 0,0 0 0,0-1 0,0 1 0,1 0 0,-1 0 0,0-1 0,0 1 0,0 0 0,0-1 0,0 1 0,1 0 0,-1-1 0,18-39 0,-17 37 0,12-32 0,9-22 0,1 2 0,3 0 0,41-63 0,-62 111 0,1 0 0,0 1 0,0-1 0,0 1 0,1 1 0,0-1 0,0 1 0,0 0 0,13-5 0,-18 8 0,1 1 0,-1 0 0,1 0 0,0 0 0,-1 0 0,1 0 0,0 1 0,-1-1 0,1 1 0,0 0 0,0 0 0,-1 0 0,1 0 0,0 0 0,0 1 0,-1-1 0,1 1 0,0-1 0,-1 1 0,1 0 0,0 0 0,-1 1 0,0-1 0,1 0 0,-1 1 0,0-1 0,1 1 0,-1 0 0,0 0 0,0 0 0,0 0 0,-1 0 0,4 4 0,0 3 0,-1 0 0,0 0 0,0 1 0,-1-1 0,-1 1 0,1-1 0,-1 1 0,0 10 0,3 86 0,-5-90 0,-2 61 0,0-49 0,1 0 0,2 0 0,6 48 0,6-42-1365,3-11-5461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24575,'292'0'0,"-288"0"0,0 0 0,0 0 0,0 0 0,1 0 0,-1 1 0,0 0 0,0 0 0,0 0 0,0 0 0,5 3 0,-7-2 0,0-1 0,-1 1 0,1 0 0,0-1 0,-1 1 0,1 0 0,-1 0 0,1 0 0,-1 0 0,0 1 0,0-1 0,0 0 0,0 0 0,0 1 0,-1-1 0,1 0 0,-1 1 0,1 3 0,1 20 0,0 1 0,-2-1 0,-5 40 0,3-40 0,0-1 0,2 1 0,4 41 0,-3-59 0,1 1 0,1-1 0,-1 1 0,1-1 0,0 0 0,1 0 0,0 0 0,1 0 0,-1-1 0,1 1 0,1-1 0,-1 0 0,1-1 0,11 10 0,-7-8-170,2 0-1,-1-1 0,1 0 1,0-1-1,1 0 0,-1 0 1,17 3-1,30 7-6655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42 24575,'-1'-1'0,"1"-1"0,0 0 0,0 0 0,-1 0 0,1 1 0,-1-1 0,1 0 0,-1 1 0,0-1 0,0 0 0,0 1 0,0-1 0,0 1 0,0-1 0,0 1 0,0-1 0,-1 1 0,1 0 0,0 0 0,-1 0 0,1 0 0,-1 0 0,1 0 0,-1 0 0,0 0 0,1 0 0,-1 1 0,0-1 0,0 1 0,1-1 0,-1 1 0,0 0 0,-2 0 0,0-1 0,1 1 0,-1 0 0,1 0 0,-1 0 0,1 0 0,-1 1 0,1-1 0,-1 1 0,1 0 0,-1 0 0,1 0 0,0 0 0,-1 1 0,1 0 0,0-1 0,-4 4 0,2 0 0,0 1 0,0-1 0,1 1 0,0 0 0,0 0 0,0 1 0,1-1 0,0 1 0,0 0 0,1-1 0,-1 1 0,2 0 0,-3 11 0,3-12 0,1 0 0,-1-1 0,1 1 0,0 0 0,1 0 0,-1-1 0,1 1 0,0-1 0,1 1 0,-1-1 0,1 1 0,0-1 0,1 0 0,-1 0 0,1 0 0,0 0 0,5 7 0,-1-6 0,12 16 0,-19-22 0,1 1 0,-1-1 0,0 1 0,1-1 0,-1 1 0,0-1 0,1 1 0,-1 0 0,0-1 0,0 1 0,1 0 0,-1-1 0,0 1 0,0 0 0,0-1 0,0 1 0,0 0 0,0-1 0,0 1 0,0 0 0,0-1 0,0 1 0,-1 0 0,1-1 0,0 1 0,0 0 0,-1-1 0,1 1 0,0 0 0,-1-1 0,1 1 0,-1 0 0,-10 9 0,6-6 0,0 0 0,0 1 0,0 0 0,0 0 0,1 0 0,0 0 0,0 1 0,0 0 0,1-1 0,0 1 0,0 1 0,1-1 0,-4 9 0,5-10 0,0 1 0,1-1 0,-1 0 0,1 0 0,0 0 0,0 1 0,0-1 0,1 0 0,0 0 0,0 0 0,0 0 0,1 0 0,-1 0 0,1 0 0,4 6 0,-2-5 0,0 0 0,0-1 0,1 1 0,-1-1 0,1 0 0,1-1 0,-1 1 0,1-1 0,0 0 0,7 4 0,6 1 0,-1-1 0,1-1 0,1-1 0,-1-1 0,1 0 0,38 3 0,59-3-1365,-69-6-5461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24575,'0'-8'0,"1"1"0,0-1 0,0 0 0,1 1 0,0-1 0,0 1 0,0 0 0,1-1 0,1 1 0,-1 0 0,1 1 0,0-1 0,1 1 0,-1 0 0,1 0 0,0 0 0,1 0 0,-1 1 0,1 0 0,0 0 0,13-6 0,-12 6 0,0 1 0,1 1 0,0-1 0,0 1 0,0 0 0,0 1 0,1 0 0,-1 1 0,1-1 0,-1 1 0,1 1 0,-1 0 0,1 0 0,-1 1 0,1 0 0,-1 0 0,0 1 0,1 0 0,11 5 0,-9-2 0,0 1 0,0 0 0,-1 1 0,0 0 0,0 1 0,0 0 0,-1 0 0,-1 1 0,1 0 0,-1 0 0,-1 1 0,9 15 0,4 11 0,-2 1 0,19 56 0,-25-61 0,1 0 0,1 0 0,35 55 0,-23-55-1365,-1-7-5461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 24575,'-2'0'0,"-1"1"0,1 0 0,-1 0 0,1 0 0,-1 0 0,1 0 0,0 1 0,0-1 0,0 1 0,0-1 0,0 1 0,0 0 0,0 0 0,0 0 0,1 0 0,-1 0 0,1 0 0,-3 4 0,0-1 0,-50 70 0,-90 92 0,-158 152 0,295-311-227,1 0-1,0 0 1,0 1-1,1 0 1,-6 12-1,1 7-6598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24575,'0'-9'0,"0"-13"0,0-11 0,10-14 0,2 10 0,0 21 0,-2 22 0,-4 14 0,-1 19 0,-3 15 0,-1 4 0,8-9 0,3-12-8191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24575,'0'5'0,"0"14"0,0 15 0,0 9 0,0 3 0,0-7-8191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0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24575,'0'-4'0,"0"1"0,0-1 0,0 1 0,1-1 0,0 0 0,-1 1 0,1-1 0,0 1 0,1-1 0,-1 1 0,0 0 0,1 0 0,0-1 0,0 1 0,4-4 0,-3 3 0,2 1 0,-1 0 0,0-1 0,1 2 0,-1-1 0,1 0 0,0 1 0,0 0 0,0 0 0,6-1 0,0-1 0,1 1 0,0 0 0,0 0 0,0 1 0,0 1 0,0 0 0,0 1 0,0 0 0,0 1 0,0 0 0,0 1 0,0 0 0,0 1 0,0 0 0,-1 1 0,1 0 0,-1 1 0,0 1 0,-1-1 0,1 2 0,-1-1 0,0 2 0,15 13 0,0 6 0,-2 2 0,-1 0 0,-1 1 0,-1 1 0,-2 1 0,17 41 0,-23-43 63,12 43-1,-15-43-807,14 34 0,-5-28-6081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24575,'0'4'0,"-9"2"0,-3 9 0,1 11 0,-3 11 0,1 2 0,-7 5 0,1 4 0,-10 3 0,-1-3 0,-9 0 0,-11 6 0,-7 2 0,-2-8 0,8-7 0,13-12-8191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1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66 105 24575,'0'-7'0,"0"1"0,0 0 0,1 0 0,-1-1 0,2 1 0,-1 0 0,1 0 0,0 0 0,4-9 0,-5 12 0,1 1 0,0 0 0,0-1 0,0 1 0,0 0 0,0 0 0,0 0 0,1 0 0,-1 1 0,1-1 0,-1 0 0,1 1 0,0 0 0,-1 0 0,1 0 0,0 0 0,0 0 0,0 0 0,0 1 0,0-1 0,0 1 0,3 0 0,-3 0 0,0 0 0,0 0 0,0 1 0,0-1 0,0 1 0,0-1 0,-1 1 0,1 0 0,0 0 0,0 0 0,-1 1 0,1-1 0,0 1 0,-1 0 0,0-1 0,1 1 0,-1 0 0,0 0 0,0 0 0,0 1 0,0-1 0,0 0 0,-1 1 0,1 0 0,-1-1 0,1 1 0,-1 0 0,0-1 0,0 1 0,0 0 0,0 4 0,1 1 0,0 0 0,-1 1 0,0-1 0,0 1 0,-1-1 0,0 1 0,-1-1 0,0 0 0,0 1 0,-3 10 0,0-9 0,1-1 0,-1 1 0,-1-1 0,0 1 0,0-1 0,-1-1 0,0 1 0,-1-1 0,0 0 0,0-1 0,-16 14 0,6-9 0,-1 0 0,0-1 0,-1-1 0,-35 14 0,53-23 0,5 1 0,17-1 0,28-1 0,-48 0 0,31-2 0,-1 1 0,1 1 0,0 2 0,-1 1 0,47 11 0,1 7-1365,-44-14-5461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1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24575,'-18'0'0,"0"0"0,0 2 0,0 0 0,0 1 0,0 1 0,1 1 0,-33 12 0,39-11 0,1-1 0,0 1 0,0 1 0,0 0 0,1 0 0,0 1 0,0 0 0,1 1 0,0 0 0,1 0 0,0 1 0,0-1 0,-5 13 0,4-8 0,1 0 0,1 0 0,0 1 0,1 0 0,1 0 0,0 1 0,1-1 0,1 1 0,-1 18 0,3-26 0,0-1 0,1 0 0,0 1 0,0-1 0,1 1 0,-1-1 0,2 0 0,-1 0 0,1 0 0,0 0 0,0-1 0,1 1 0,0-1 0,0 0 0,1 0 0,0 0 0,0 0 0,0-1 0,0 0 0,13 9 0,-4-6-85,1-1 0,-1 0-1,1-1 1,1 0 0,-1-1-1,1-1 1,0-1 0,0 0-1,0-1 1,0 0 0,1-2-1,-1 0 1,0-1 0,0 0-1,20-5 1,-5-1-6741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24575,'-6'-1'0,"-1"2"0,1-1 0,0 1 0,-1 0 0,1 0 0,0 0 0,0 1 0,0 0 0,0 1 0,0-1 0,0 1 0,1 0 0,-1 0 0,1 1 0,0-1 0,0 1 0,0 1 0,1-1 0,-7 8 0,5-4 0,1 1 0,0 0 0,0 0 0,1 0 0,0 0 0,1 1 0,0 0 0,0 0 0,1 0 0,0 0 0,0 15 0,-2 30 0,3 1 0,6 63 0,-5-114 0,1 0 0,0 0 0,0 0 0,1 0 0,-1 0 0,1 0 0,0 0 0,0-1 0,1 1 0,-1-1 0,1 1 0,0-1 0,0 0 0,0 0 0,1 0 0,-1-1 0,1 1 0,0-1 0,0 0 0,1 0 0,-1 0 0,0-1 0,1 1 0,8 2 0,-5-2 0,1-1 0,-1 0 0,1-1 0,0 0 0,0 0 0,0-1 0,0 0 0,0 0 0,-1-1 0,1 0 0,0-1 0,0 1 0,13-6 0,-14 3 0,0 1 0,0-1 0,0-1 0,-1 1 0,0-1 0,0 0 0,0-1 0,-1 0 0,1 0 0,9-13 0,-14 16 0,1 1 0,-1-1 0,0-1 0,-1 1 0,1 0 0,0 0 0,-1-1 0,0 1 0,0-1 0,0 1 0,0-1 0,0 1 0,-1-1 0,1 0 0,-1 1 0,0-1 0,0 0 0,-1 1 0,1-1 0,-1 0 0,0 1 0,1-1 0,-2 1 0,1-1 0,0 1 0,-1 0 0,1-1 0,-4-2 0,1 1 0,0 0 0,-1 1 0,0 0 0,0 0 0,0 0 0,0 1 0,-1 0 0,1 0 0,-1 0 0,0 1 0,0-1 0,0 2 0,0-1 0,0 0 0,-9 0 0,-3 0 0,-1 0 0,1 1 0,-1 0 0,-19 3 0,-3 7-1365,8 4-5461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1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24575,'0'-5'0,"9"-1"0,8 0 0,10 1 0,10 1 0,3 2 0,8 1 0,6 1 0,2 0 0,-8 0-8191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1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0 716 24575,'1'-9'0,"1"0"0,0 1 0,1-1 0,-1 0 0,2 1 0,-1-1 0,1 1 0,0 0 0,9-12 0,-4 4 0,43-75 0,22-37 0,98-235 0,-163 344 0,-9 19 0,0 0 0,0 0 0,0-1 0,0 1 0,1 0 0,-1 0 0,0 0 0,0 0 0,0 0 0,0 0 0,0 0 0,0 0 0,0 0 0,1 0 0,-1 0 0,0 0 0,0 0 0,0 0 0,0 0 0,0 0 0,0 0 0,0 0 0,1 0 0,-1 0 0,0 0 0,0 0 0,0 0 0,0 0 0,0 0 0,0 0 0,0 0 0,1 0 0,-1 0 0,0 0 0,0 1 0,0-1 0,0 0 0,0 0 0,0 0 0,0 0 0,0 0 0,0 0 0,0 0 0,0 0 0,1 1 0,-1-1 0,0 0 0,0 0 0,0 0 0,0 0 0,0 0 0,0 0 0,0 0 0,0 1 0,0-1 0,0 0 0,0 0 0,0 0 0,0 0 0,0 0 0,0 1 0,1 38 0,-1-14 0,11 39 0,36 122 0,-38-155 0,4 14 0,2 0 0,2-1 0,2-1 0,44 75 0,-50-99 0,0 2 0,-1-1 0,12 32 0,-24-51 0,0 0 0,1 0 0,-1 0 0,0 1 0,1-1 0,-1 0 0,0 0 0,0 0 0,0 0 0,0 1 0,0-1 0,0 0 0,-1 0 0,1 0 0,0 0 0,0 0 0,-1 1 0,1-1 0,-1 0 0,1 0 0,-1 0 0,0 0 0,1 0 0,-2 1 0,0-1 0,1 1 0,-1-1 0,-1 1 0,1-1 0,0 0 0,0 0 0,0 0 0,-1 0 0,1 0 0,0 0 0,-3 0 0,-8 1 0,0 0 0,0-1 0,-20-1 0,29 0 0,-217-18 134,40 2-1633,132 14-5327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24575,'-2'-23'0,"-3"39"0,-5 41 0,8-42 0,0 1 0,1-1 0,1 0 0,0 1 0,4 22 0,-3-33 0,0 0 0,0 0 0,1 0 0,0 0 0,0 0 0,0 0 0,1-1 0,-1 1 0,1-1 0,0 0 0,1 1 0,-1-1 0,1-1 0,-1 1 0,1 0 0,0-1 0,1 0 0,-1 0 0,0 0 0,6 2 0,2 0 0,0 0 0,1-1 0,0-1 0,0 1 0,0-2 0,0 0 0,17 0 0,-5-2 0,0 0 0,50-8 0,-67 6 0,0-1 0,-1 1 0,1-1 0,-1-1 0,1 1 0,-1-1 0,0 0 0,-1-1 0,1 0 0,-1 0 0,0 0 0,0-1 0,0 0 0,-1 0 0,0 0 0,0-1 0,0 0 0,-1 0 0,0 0 0,-1 0 0,1-1 0,1-8 0,3-6 0,-1-1 0,-1-1 0,-1 1 0,-2-1 0,2-26 0,-6 66 0,-1 10 0,1 0 0,1 1 0,5 28 0,-4-48 0,0 0 0,1 1 0,0-1 0,0 0 0,1 0 0,0 0 0,0-1 0,0 1 0,1-1 0,0 0 0,0 1 0,1-2 0,0 1 0,0-1 0,10 10 0,27 11-1365,-1-6-5461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24575,'-13'289'0,"2"-70"0,10-182 0,-1 486 0,2-517-124,1 0 0,-1 0 0,1 1 0,0-1 0,0 0 0,1 0-1,0 0 1,0 0 0,0-1 0,6 11 0,10 5-6702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1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27 24575,'0'-1'0,"0"-1"0,0 1 0,-1 0 0,1 1 0,-1-1 0,1 0 0,-1 0 0,1 0 0,-1 0 0,1 0 0,-1 0 0,0 1 0,1-1 0,-1 0 0,0 0 0,0 1 0,0-1 0,0 1 0,0-1 0,1 1 0,-1-1 0,0 1 0,0-1 0,0 1 0,0 0 0,0-1 0,0 1 0,-2 0 0,-34-5 0,32 4 0,0 1 0,1 0 0,-1 0 0,0 0 0,1 1 0,-1-1 0,1 1 0,-1 0 0,1 1 0,-1-1 0,1 1 0,0 0 0,0 0 0,0 0 0,0 0 0,0 1 0,0 0 0,1 0 0,-1 0 0,1 0 0,0 0 0,0 1 0,0-1 0,0 1 0,0 0 0,1 0 0,0 0 0,0 0 0,0 0 0,0 0 0,1 1 0,-1-1 0,1 1 0,0-1 0,1 1 0,-1-1 0,1 1 0,0-1 0,0 1 0,0 0 0,1-1 0,-1 1 0,1-1 0,0 1 0,1-1 0,-1 1 0,1-1 0,3 6 0,6 9 0,-8-16 0,-1 0 0,0 0 0,0 0 0,0 0 0,0 0 0,-1 0 0,0 1 0,1-1 0,-1 1 0,0-1 0,0 1 0,-1-1 0,1 1 0,-1-1 0,0 1 0,0 0 0,0-1 0,0 1 0,-1 0 0,1-1 0,-1 1 0,-1 3 0,-2 5 0,1-1 0,0 1 0,1-1 0,0 1 0,1 0 0,0 22 0,2-31 0,-1 0 0,1 0 0,0 1 0,-1-1 0,2 0 0,-1 0 0,0 0 0,1 0 0,-1 0 0,1 0 0,0-1 0,0 1 0,0 0 0,0-1 0,0 0 0,1 1 0,-1-1 0,1 0 0,-1 0 0,1 0 0,0-1 0,0 1 0,0-1 0,0 1 0,0-1 0,0 0 0,0 0 0,0 0 0,5 0 0,21 4-195,0-2 0,1-1 0,-1-1 0,1-1 0,0-2 0,43-8 0,-43 3-6631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24575,'0'-3'0,"0"0"0,1 0 0,0 0 0,0-1 0,0 1 0,0 0 0,0 0 0,0 0 0,1 0 0,-1 0 0,1 1 0,0-1 0,0 0 0,0 1 0,0-1 0,1 1 0,-1 0 0,1 0 0,-1 0 0,1 0 0,2-2 0,10-4 0,-1 0 0,1 1 0,16-5 0,-10 3 0,-8 4 0,0 0 0,0 1 0,1 0 0,-1 1 0,1 1 0,-1 0 0,1 1 0,0 0 0,0 1 0,0 1 0,24 3 0,-27-1 0,0 0 0,0 0 0,0 1 0,-1 1 0,0-1 0,0 2 0,0-1 0,0 2 0,-1-1 0,0 1 0,0 0 0,-1 1 0,0 0 0,-1 1 0,8 9 0,121 201 0,-66-100 0,-25-36 46,-29-53-516,0 0-1,23 30 1,-15-32-6356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24575,'-9'14'0,"-3"13"0,-9 12 0,-9 8 0,-6 10 0,-4 9 0,-5 7 0,-5 1 0,-2-9 0,-7 0 0,3-3 0,20-12 0,16-14-8191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24575,'0'-5'0,"0"-5"0,0-11 0,0-6 0,0-8 0,0 11 0,0 14 0,0 19 0,0 16 0,0 9 0,0 8 0,0 5 0,0 5 0,0 2 0,0-8-8191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24575,'-44'31'0,"-192"124"0,7-4 0,229-151 0,-1 0 0,1 0 0,0 0 0,0 0 0,-1 0 0,1 0 0,0 0 0,0 1 0,-1-1 0,1 0 0,0 0 0,0 0 0,0 0 0,-1 0 0,1 1 0,0-1 0,0 0 0,0 0 0,-1 0 0,1 1 0,0-1 0,0 0 0,0 0 0,0 0 0,0 1 0,0-1 0,0 0 0,-1 0 0,1 1 0,0-1 0,0 0 0,0 0 0,0 1 0,0-1 0,0 0 0,0 0 0,0 1 0,0-1 0,0 0 0,1 0 0,-1 1 0,0-1 0,0 0 0,0 0 0,0 1 0,0-1 0,1 1 0,17 0 0,43-9 0,-39 4 0,-5 2 0,1 0 0,0 1 0,0 1 0,0 0 0,0 2 0,-1 0 0,1 1 0,0 0 0,-1 2 0,0 0 0,0 1 0,0 0 0,-1 2 0,29 17 0,-13 0 0,-1 1 0,40 45 0,3 2 0,-67-66-136,1-1-1,1 1 1,-1-2-1,1 1 1,0-1-1,1 0 1,-1-1-1,1 0 0,16 4 1,7-1-6690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24575,'11'-5'0,"2"1"0,-1 0 0,0 0 0,1 2 0,-1-1 0,19 0 0,75 3 0,-93 1 0,-1 0 0,0 2 0,1-1 0,-1 1 0,0 1 0,-1 0 0,1 1 0,-1 0 0,16 9 0,-10-3 0,-1 1 0,-1 0 0,0 1 0,0 1 0,16 19 0,2 11 0,-1 1 0,-3 2 0,31 62 0,52 106-1365,-93-178-5461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24575,'0'4'0,"-5"12"0,-1 11 0,0 11 0,2 3 0,0 9 0,2 5 0,1 2 0,1 0 0,0-8-8191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19 24575,'1'0'0,"-1"-1"0,0 0 0,0 1 0,0-1 0,0 0 0,0 1 0,0-1 0,0 0 0,-1 1 0,1-1 0,0 0 0,0 1 0,0-1 0,-1 1 0,1-1 0,0 0 0,-1 1 0,1-1 0,0 1 0,-1-1 0,1 1 0,-1-1 0,1 1 0,-1-1 0,1 1 0,-1 0 0,1-1 0,-1 1 0,0 0 0,1-1 0,-1 1 0,1 0 0,-1 0 0,0-1 0,1 1 0,-1 0 0,0 0 0,1 0 0,-1 0 0,0 0 0,1 0 0,-1 0 0,0 0 0,1 0 0,-1 0 0,0 0 0,1 1 0,-1-1 0,-1 1 0,-1 0 0,0 0 0,0 0 0,0 1 0,0-1 0,1 1 0,-1 0 0,0 0 0,1 0 0,-5 5 0,-81 94 0,-133 168 0,145-172 0,48-65 0,2 2 0,-22 37 0,45-66-151,0 1-1,0-1 0,0 1 0,1 0 1,0 0-1,0 0 0,1 0 1,-1 8-1,2 7-6674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112 120 24575,'-6'0'0,"-5"0"0,-1 0 0,0-1 0,1 0 0,-13-3 0,22 3 0,0 1 0,1 0 0,-1-1 0,0 1 0,1-1 0,-1 1 0,1-1 0,-1 0 0,1 0 0,-1 1 0,1-1 0,-1 0 0,1-1 0,0 1 0,-1 0 0,1 0 0,0 0 0,0-1 0,0 1 0,0-1 0,0 1 0,1-1 0,-1 1 0,0-1 0,1 1 0,-1-1 0,1 0 0,-1 1 0,1-1 0,0 0 0,-1 1 0,1-1 0,0 0 0,0 1 0,0-1 0,1-2 0,0 0 0,1 1 0,-1-1 0,1 1 0,0-1 0,0 1 0,0 0 0,1 0 0,-1 0 0,1 0 0,-1 0 0,1 0 0,0 1 0,0-1 0,0 1 0,1 0 0,-1 0 0,0 0 0,1 0 0,0 1 0,-1-1 0,1 1 0,4-1 0,-4 1 0,-1 0 0,1-1 0,0 2 0,0-1 0,0 0 0,0 1 0,0 0 0,0 0 0,0 0 0,0 0 0,0 1 0,0 0 0,0-1 0,-1 1 0,1 1 0,0-1 0,0 1 0,-1-1 0,1 1 0,-1 0 0,6 4 0,-4 0 0,-1 0 0,1 0 0,-1 0 0,0 1 0,-1 0 0,1 0 0,-1 0 0,-1 0 0,1 0 0,-1 0 0,-1 1 0,1-1 0,-1 1 0,-1 0 0,1 11 0,-2-5 0,1 0 0,-2 0 0,0 0 0,-1 0 0,0 0 0,-1-1 0,-9 22 0,8-25 0,-1 1 0,-1-1 0,0 0 0,0-1 0,-1 1 0,0-2 0,0 1 0,-1-1 0,0 0 0,-1-1 0,0 0 0,0-1 0,0 0 0,-1 0 0,-14 5 0,24-11 0,1 0 0,0 0 0,-1 0 0,1 0 0,0 0 0,-1 0 0,1 0 0,0 0 0,-1 0 0,1 0 0,0 1 0,-1-1 0,1 0 0,0 0 0,-1 0 0,1 0 0,0 1 0,0-1 0,-1 0 0,1 0 0,0 1 0,0-1 0,-1 0 0,1 0 0,0 1 0,0-1 0,0 0 0,0 1 0,-1-1 0,1 0 0,0 1 0,0-1 0,0 0 0,0 1 0,0-1 0,0 0 0,0 1 0,0 0 0,16 2 0,39-4 0,-47 1 0,10 1 27,-1 0-1,0 1 1,1 1 0,21 7-1,-16-5-775,35 5 0,-34-9-6077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6 0,0 13 0,0 9 0,0-5-8191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2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8 0,0 7 0,0 3 0,0 3 0,0 5 0,5-7 0,1 0 0,9-8 0,2 1 0,2-5 0,13 1 0,9-4 0,-2-7-8191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57 145 24575,'-1'4'0,"1"-1"0,-1 0 0,0 0 0,0 1 0,-1-1 0,1 0 0,0 0 0,-4 4 0,-3 9 0,0 6 0,1 0 0,1 0 0,1 1 0,1-1 0,1 1 0,1 0 0,2 0 0,2 44 0,-1-63 0,1 1 0,-1-1 0,0 0 0,1 0 0,0 0 0,0 0 0,0 0 0,1 0 0,-1 0 0,1-1 0,0 1 0,0-1 0,0 0 0,0 0 0,1 0 0,-1 0 0,1 0 0,0-1 0,0 0 0,0 1 0,0-2 0,0 1 0,0 0 0,0-1 0,7 2 0,6 0 0,0 0 0,0 0 0,0-2 0,1 0 0,24-2 0,-32 0 0,1 0 0,-1-1 0,1 0 0,-1-1 0,0 0 0,1 0 0,-1-1 0,-1 0 0,1-1 0,-1 0 0,0-1 0,0 0 0,11-9 0,-14 9 0,0 0 0,-1 0 0,0 0 0,0 0 0,0-1 0,-1 0 0,0 0 0,0 0 0,0-1 0,-1 1 0,-1-1 0,1 0 0,-1 0 0,0 0 0,-1 0 0,0 0 0,0 0 0,-1-8 0,0 9 0,-1 0 0,0 0 0,-1 0 0,1 0 0,-1 1 0,0-1 0,-1 0 0,0 1 0,0 0 0,0 0 0,-6-7 0,-5-7 0,-33-33 0,33 38 0,1 0 0,-19-27 0,30 40 0,1 0 0,0 0 0,-1 0 0,1 0 0,0 0 0,0 0 0,1-1 0,-1 1 0,0 0 0,1 0 0,-1-1 0,1 1 0,0 0 0,0-1 0,-1 1 0,2 0 0,-1-1 0,0 1 0,0 0 0,1-1 0,-1 1 0,1 0 0,0 0 0,0 0 0,0-1 0,2-2 0,-1 3 0,1-1 0,0 0 0,0 1 0,0 0 0,0 0 0,0 0 0,0 0 0,1 0 0,-1 1 0,1-1 0,-1 1 0,1 0 0,0 0 0,-1 0 0,7 0 0,7-1 0,1 0 0,0 1 0,-1 0 0,1 2 0,0 0 0,24 5 0,-31-3 0,0 0 0,-1 0 0,1 1 0,-1 1 0,0 0 0,0 0 0,0 1 0,-1 0 0,0 1 0,0 0 0,10 11 0,112 140 0,-19-19 0,-90-114-273,1-1 0,1-1 0,1-2 0,36 25 0,-15-20-6553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 24575,'-5'0'0,"-10"0"0,-3 14 0,-12 13 0,-1 12 0,-14 8 0,2 1 0,-3 2 0,8 0 0,-4-7 0,6-2 0,-1-8 0,6-1 0,9 4 0,7-4-8191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24575,'-1'2'0,"1"0"0,-1 0 0,0 0 0,0 0 0,0 0 0,0 0 0,0 0 0,0-1 0,0 1 0,-2 2 0,-7 10 0,3 4 0,1 1 0,1-1 0,0 1 0,1 0 0,1 0 0,1 0 0,1 0 0,0 0 0,3 22 0,-1-36 0,0 0 0,0 0 0,1-1 0,0 1 0,0 0 0,0-1 0,0 1 0,1-1 0,0 0 0,-1 0 0,2 0 0,-1 0 0,0 0 0,1-1 0,0 0 0,-1 1 0,1-1 0,1-1 0,-1 1 0,0-1 0,1 1 0,-1-1 0,1 0 0,8 2 0,3 0 0,0 0 0,0 0 0,1-2 0,-1 0 0,1 0 0,18-2 0,-26 0 0,1 0 0,-1-1 0,1 0 0,-1 0 0,0-1 0,1 0 0,-1-1 0,0 0 0,0 0 0,-1-1 0,1 0 0,-1-1 0,0 0 0,0 0 0,0-1 0,-1 0 0,1 0 0,-1-1 0,-1 0 0,0 0 0,0 0 0,0-1 0,5-8 0,-5 3-114,0 0 1,0 0-1,-2 0 0,1-1 0,-2 1 1,0-1-1,0 0 0,-1 0 0,-1 0 1,0 0-1,-2-22 0,-3-19-6712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24575,'0'-9'0,"0"1"0,0 12 0,0 13 0,0 19 0,9 16 0,3 14 0,9 4 0,0-9-8191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21 24575,'0'0'0,"0"-1"0,0 1 0,-1-1 0,1 1 0,0-1 0,0 0 0,-1 1 0,1-1 0,0 1 0,-1-1 0,1 1 0,-1-1 0,1 1 0,-1 0 0,1-1 0,-1 1 0,1-1 0,-1 1 0,1 0 0,-1 0 0,1-1 0,-1 1 0,1 0 0,-1 0 0,0-1 0,0 1 0,-20-4 0,17 3 0,-7-1 0,1 1 0,0 0 0,-1 0 0,0 1 0,1 1 0,-1-1 0,1 2 0,-17 3 0,22-3 0,0 0 0,0 0 0,1 0 0,-1 1 0,1-1 0,0 1 0,0 0 0,0 1 0,0-1 0,0 1 0,1-1 0,0 1 0,-1 0 0,1 0 0,1 1 0,-1-1 0,1 1 0,-1-1 0,1 1 0,-1 5 0,1-5 0,0 0 0,1 0 0,-1 1 0,1-1 0,1 0 0,-1 1 0,1-1 0,-1 0 0,2 1 0,-1-1 0,0 0 0,1 1 0,0-1 0,1 0 0,-1 0 0,1 1 0,0-1 0,0 0 0,0-1 0,1 1 0,0 0 0,0-1 0,0 1 0,0-1 0,1 0 0,0 0 0,-1-1 0,1 1 0,1-1 0,-1 1 0,1-1 0,-1-1 0,1 1 0,5 2 0,49 19 0,-62-24 0,0 1 0,0-1 0,1 1 0,-1 0 0,0-1 0,1 1 0,-1 0 0,1 1 0,-1-1 0,1 0 0,0 1 0,-1-1 0,1 1 0,0 0 0,0 0 0,-2 2 0,-5 4 0,0 0 0,1 1 0,-10 13 0,12-14 0,0 1 0,1 0 0,1 0 0,0 0 0,0 1 0,0-1 0,1 1 0,1 0 0,0 0 0,0 0 0,0 17 0,2-22 0,0 0 0,0 0 0,1-1 0,0 1 0,0 0 0,0 0 0,1-1 0,-1 1 0,1-1 0,0 0 0,0 1 0,1-1 0,-1 0 0,1 0 0,0 0 0,0-1 0,0 1 0,1-1 0,-1 1 0,1-1 0,0 0 0,0-1 0,0 1 0,0-1 0,0 1 0,8 2 0,2 0 0,-1-1 0,0 0 0,1-1 0,0 0 0,0-1 0,0-1 0,0 0 0,0-1 0,0 0 0,16-3 0,-19 1 0,0 0 0,-1-1 0,1 0 0,0-1 0,-1 0 0,0 0 0,0-1 0,0-1 0,0 0 0,-1 0 0,0 0 0,0-1 0,9-11 0,7-9 0,-2-2 0,0-1 0,23-41 0,-34 49 0,-1 0 0,0 0 0,-2-1 0,-1 0 0,11-46 0,-17 43 0,-2 26 0,0 0 0,0 0 0,0 0 0,-1 0 0,1 0 0,0 0 0,0 0 0,0 0 0,0 0 0,0 0 0,0 0 0,0 0 0,0 0 0,0 1 0,0-1 0,0 0 0,0 0 0,0 0 0,0 0 0,0 0 0,0 0 0,0 0 0,0 0 0,0 0 0,0 0 0,0 0 0,-1 0 0,1 0 0,0 0 0,0 0 0,0 0 0,0 0 0,0 0 0,0 0 0,0 0 0,0 0 0,0 0 0,0 0 0,0 0 0,0-1 0,0 1 0,0 0 0,0 0 0,0 0 0,0 0 0,0 0 0,0 0 0,0 0 0,-1 0 0,-3 10 0,-2 16 0,5-10-62,1 0 0,1 0 0,0 0 0,1 0 0,1 0 0,0 0 0,1-1 0,1 0 0,0 1 0,1-2 0,1 1 0,0-1-1,1 0 1,1 0 0,0-1 0,1 0 0,0-1 0,1 0 0,0-1 0,1 0 0,14 10 0,16 7-6764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24575,'-5'0'0,"-1"4"0,10 2 0,3-5 0,-3-2 0,-8-1 0,-2 3 0,-1 8 0,11 1 0,-1-1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14 0,0 16 0,0 0-8191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24575,'-4'0'0,"7"0"0,-1 0 0,-6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3 24575,'-49'-1'0,"26"0"0,0 0 0,-42 6 0,59-3 0,1 0 0,0 0 0,-1 0 0,1 0 0,0 1 0,1 0 0,-1 0 0,0 0 0,1 1 0,0 0 0,0-1 0,0 1 0,0 1 0,0-1 0,1 1 0,0-1 0,0 1 0,-3 6 0,-1 4 0,0 0 0,0 1 0,1 0 0,-5 29 0,2 1 0,3 1 0,-1 56 0,9 96 0,1-96 0,-5 154 0,-2-188 0,-22 117 0,-14-30 0,32-133 0,0-1 0,-2 0 0,0-1 0,-24 35 0,33-53-4,-1 0 0,0-1 0,0 1 0,0-1 0,-1 1 0,1-1 0,-1 0 0,1 0 0,-1 0 0,1 0 0,-1-1 0,0 1 0,0-1 0,0 0 0,0 0 0,0 0 0,0 0 0,0 0 0,-6 0 0,5-1 18,0 0 0,0-1 1,0 0-1,0 0 0,0 0 1,0 0-1,0 0 0,0-1 0,0 0 1,0 0-1,1 0 0,-1 0 1,-3-4-1,-5-4-226,0-1 0,1 0 0,1-1-1,0 0 1,1-1 0,-16-26 0,6-1-6614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24575,'14'0'0,"18"-10"0,17-2 0,11 0 0,7 2 0,7 4 0,0 1 0,1 3 0,2 1 0,-3 1 0,-15 1-8191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24575,'-21'0'0,"0"1"0,0 0 0,0 2 0,0 0 0,0 2 0,-22 7 0,32-8 0,1 1 0,-1 0 0,1 0 0,1 1 0,-1 1 0,1-1 0,0 1 0,1 1 0,0 0 0,0 0 0,0 1 0,1 0 0,-6 10 0,2-1 0,0 0 0,1 1 0,1 1 0,1-1 0,1 1 0,-7 29 0,13-41 0,-1-1 0,1 0 0,0 1 0,0-1 0,1 0 0,0 1 0,0-1 0,1 1 0,0-1 0,0 1 0,1-1 0,0 0 0,0 0 0,1 0 0,0 0 0,0 0 0,0-1 0,1 1 0,0-1 0,0 0 0,9 9 0,-2-6 16,0 0 0,1 0 0,0-1 0,1-1 0,0 0 0,26 9 0,84 22-1279,-116-36 1049,61 15-6612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24575,'5'5'0,"10"10"0,8 12 0,9 6 0,8 12 0,-3 6 0,7 5 0,-5-4 0,0 0 0,-6 4 0,-4 1 0,-8-8-8191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0 24575,'-9'0'0,"-17"0"0,-13 0 0,-10 0 0,-5 19 0,7 14 0,-8 12 0,2 7 0,0 3 0,0-2 0,0-10 0,4 0 0,-3 8 0,8 4 0,10-7-8191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24575,'5'0'0,"1"-4"0,9-11 0,-3 1 0,-3 18 0,-4 16 0,-2 11 0,-1 8 0,-7-2 0,-1 6 0,-1 1 0,7-8 0,2-9-8191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24575,'9'9'0,"12"17"0,12 18 0,10 19 0,6 18 0,-5 14 0,-1 8 0,-8 6 0,-9-7 0,-9-7 0,-8-15 0,-10-12 0,-14-4 0,-9-12 0,-1-6 0,-4-11 0,-8-12 0,3-9-8191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24575,'1'4'0,"1"-1"0,-1 1 0,1-1 0,0 1 0,0-1 0,0 0 0,0 0 0,1 0 0,-1 0 0,1 0 0,0-1 0,0 1 0,5 3 0,0 0 0,59 49 0,3-3 0,81 45 0,-98-64 0,45 25 0,-52-33 0,-1 3 0,43 35 0,-86-62 0,1 1 0,-1 0 0,0 0 0,0 0 0,0 0 0,0 0 0,-1 0 0,1 1 0,-1-1 0,1 0 0,-1 1 0,0 0 0,0-1 0,0 1 0,0 0 0,0-1 0,-1 1 0,1 0 0,-1 0 0,0-1 0,1 1 0,-2 0 0,1 0 0,0 0 0,0 0 0,-1-1 0,1 1 0,-1 0 0,0 0 0,0-1 0,0 1 0,0-1 0,-1 1 0,1-1 0,-1 1 0,1-1 0,-1 0 0,-2 3 0,-8 8 0,0 0 0,-1-1 0,-1-1 0,-26 19 0,36-27 0,-453 289 0,455-291 0,-11 6 0,0 1 0,1 0 0,0 1 0,0 0 0,-19 21 0,30-29-97,0 1-1,0-1 1,0 1-1,0-1 1,0 1-1,0-1 1,1 1-1,-1 0 1,0-1-1,1 1 1,0 0-1,-1-1 0,1 3 1,5 13-6729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 24575,'-9'0'0,"-32"0"0,1 1 0,-44 8 0,70-7 0,0 2 0,0 0 0,0 0 0,1 1 0,0 1 0,0 0 0,0 1 0,1 1 0,-16 11 0,15-9 0,1 0 0,0 1 0,1 1 0,0-1 0,1 2 0,1-1 0,0 1 0,0 1 0,1 0 0,1 0 0,0 0 0,1 1 0,1 0 0,0 0 0,1 0 0,1 1 0,0 0 0,1-1 0,1 1 0,0 0 0,4 30 0,1 1 0,3 0 0,2 0 0,20 62 0,60 132 0,-65-179 0,-17-45 0,-1-1 0,-1 1 0,-1 1 0,0-1 0,-1 0 0,-1 1 0,-1 0 0,-1 26 0,-1-38 0,1 1 0,-1 0 0,-1-1 0,0 1 0,1-1 0,-2 0 0,1 1 0,-1-1 0,0 0 0,0 0 0,-1-1 0,0 1 0,0-1 0,0 0 0,0 0 0,-1 0 0,0 0 0,0-1 0,0 0 0,-1 0 0,1 0 0,-1-1 0,0 0 0,-11 5 0,-15 0-1365,6-6-5461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1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24575,'-1'72'0,"-1"-35"0,2 0 0,2-1 0,10 66 0,-11-96 0,1 0 0,0 0 0,0 0 0,0 0 0,1-1 0,0 1 0,0-1 0,0 1 0,1-1 0,-1 0 0,1 0 0,1-1 0,-1 1 0,8 5 0,-8-7 0,1 0 0,-1-1 0,1 0 0,0 0 0,-1 0 0,1 0 0,0-1 0,0 0 0,0 0 0,0 0 0,0 0 0,1-1 0,-1 0 0,0 0 0,0 0 0,0-1 0,9-2 0,-5 1 0,0-1 0,0 0 0,0-1 0,0 0 0,0 0 0,-1-1 0,0 0 0,0 0 0,0-1 0,-1 0 0,1-1 0,-2 0 0,1 0 0,-1 0 0,8-12 0,-2 1 0,-2-1 0,0 0 0,-1 0 0,-1 0 0,10-39 0,-18 51 0,-7 12 0,-8 16 0,9-7 0,0 0 0,1 1 0,1-1 0,0 1 0,1 0 0,0 0 0,0 23 0,2-33 0,1 0 0,0 1 0,0-1 0,1 0 0,-1 1 0,1-1 0,0 0 0,1 1 0,-1-1 0,1 0 0,0 0 0,1 0 0,-1 0 0,1-1 0,0 1 0,0-1 0,0 0 0,0 1 0,1-1 0,0-1 0,0 1 0,0 0 0,0-1 0,7 4 0,1-2 0,0 0 0,0-1 0,0-1 0,1 0 0,-1 0 0,1-1 0,0-1 0,0 0 0,17-2 0,-14 1 0,0-2 0,1 0 0,-1-1 0,0-1 0,0 0 0,27-12 0,-37 13 0,0-1 0,0 0 0,-1 0 0,1 0 0,-1-1 0,0 1 0,0-1 0,-1-1 0,0 1 0,0-1 0,0 1 0,0-1 0,-1 0 0,0-1 0,0 1 0,-1 0 0,1-1 0,-1 0 0,-1 1 0,2-8 0,0-12 0,0-1 0,-2 1 0,-3-48 0,2 67-136,0-1-1,-1 1 1,0 0-1,-1 0 1,1 0-1,-2 0 1,1 0-1,-1 0 0,-6-12 1,-11-6-6690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24575,'10'0'0,"11"0"0,8 0 0,11 0 0,10 0 0,-5 0-8191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5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24575,'9'0'0,"17"0"0,8 0 0,13 0 0,3 0 0,1 0 0,-7 0-8191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5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24575,'-8'-1'0,"0"1"0,0 0 0,0 1 0,-1 0 0,1 0 0,1 1 0,-1 0 0,0 0 0,0 1 0,1 0 0,-1 0 0,1 0 0,0 1 0,0 1 0,0-1 0,1 1 0,0 0 0,-11 11 0,4-2 0,1 0 0,1 1 0,1 0 0,0 1 0,1 0 0,0 0 0,2 1 0,0 0 0,1 1 0,-7 28 0,7-15 0,1 1 0,1 0 0,2 0 0,1 0 0,5 41 0,-4-64 0,2-1 0,-1 0 0,1 1 0,0-1 0,1 0 0,0 0 0,0 0 0,0 0 0,1-1 0,1 1 0,-1-1 0,1 0 0,0 0 0,1-1 0,0 0 0,0 0 0,0 0 0,0 0 0,1-1 0,0 0 0,0-1 0,1 1 0,-1-2 0,1 1 0,9 2 0,51 16-1365,-1-8-5461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5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24575,'-9'0'0,"1"0"0,7 0 0,13 5 0,13 10 0,12 8 0,9 8 0,5 9 0,4 7 0,6 8 0,6 1 0,2-1 0,-3-10 0,-12-12-8191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5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17 24575,'0'-5'0,"-9"-1"0,-8 0 0,-1 20 0,-11 16 0,-9 13 0,-9 8 0,0 0 0,-1 0 0,-2 1 0,-2 1 0,4-9 0,10-3 0,2-7 0,7-2 0,14-6 0,8-6-8191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5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31 157 24575,'0'-2'0,"0"-10"0,0-1 0,1 1 0,4-25 0,-4 33 0,0 1 0,1-1 0,-1 0 0,1 1 0,0-1 0,0 1 0,0-1 0,0 1 0,1 0 0,-1 0 0,1 0 0,0 0 0,0 1 0,0-1 0,0 1 0,6-4 0,-3 2 0,1 1 0,-1 0 0,1 0 0,0 1 0,0-1 0,0 2 0,0-1 0,0 1 0,0 0 0,1 0 0,-1 1 0,10 1 0,-13-1 0,1 1 0,-1 0 0,0 0 0,0 0 0,0 0 0,0 1 0,0 0 0,0 0 0,0 0 0,-1 0 0,1 0 0,-1 1 0,0 0 0,1 0 0,-1 0 0,0 0 0,-1 0 0,1 0 0,0 1 0,-1-1 0,0 1 0,3 6 0,-1 1 0,0 0 0,-1 0 0,0 0 0,0 1 0,-2-1 0,1 1 0,-1-1 0,-1 1 0,0-1 0,-1 1 0,0 0 0,-1-1 0,0 1 0,-1-1 0,0 0 0,-1 0 0,0 0 0,-6 10 0,5-10 0,-1 0 0,0-1 0,-1 0 0,0 0 0,-1 0 0,0-1 0,0 0 0,-1-1 0,0 0 0,0 0 0,-1-1 0,0 0 0,0-1 0,-1 0 0,0-1 0,0 0 0,-13 4 0,18-7 0,-1-1 0,1 0 0,-1 0 0,0-1 0,-12 0 0,18 0 0,-1 0 0,1 0 0,0 0 0,0 0 0,0 0 0,-1 0 0,1-1 0,0 1 0,0 0 0,0-1 0,0 1 0,0-1 0,0 1 0,0-1 0,-1 1 0,2-1 0,-1 0 0,0 1 0,0-1 0,0 0 0,0 0 0,0 0 0,1 0 0,-1 0 0,0 0 0,1 0 0,-1 0 0,0 0 0,1 0 0,0 0 0,-1 0 0,1 0 0,0 0 0,-1-1 0,1 1 0,0 0 0,0 0 0,0 0 0,0-3 0,1 2 0,0-1 0,0 0 0,1 1 0,-1-1 0,0 1 0,1 0 0,0 0 0,0-1 0,-1 1 0,1 0 0,0 0 0,1 1 0,-1-1 0,0 0 0,0 1 0,1-1 0,-1 1 0,1 0 0,-1 0 0,1 0 0,0 0 0,-1 0 0,6-1 0,6-1 0,-1 1 0,1 0 0,21-1 0,-25 4 9,-1-1 1,1 2-1,0-1 0,-1 1 0,1 1 1,-1 0-1,1 0 0,-1 1 0,0 0 0,0 0 1,-1 1-1,12 9 0,7 6-504,-1 2 0,29 31 0,-35-33-6331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1:5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24575,'10'0'0,"7"0"0,19 9 0,13 12 0,7 17 0,3 20 0,2 18 0,-11 15 0,-13 15 0,-14 8 0,-9-2 0,-9-2 0,-8-5 0,-5-16 0,-14-14 0,-8-11 0,0-16-8191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32:04.223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719 112,'4'-1,"-1"0,1 0,-1 0,1 0,-1-1,1 0,-1 1,4-4,5-2,-11 7,0 0,1-1,-1 1,0 0,0-1,0 0,0 1,1-1,-1 0,0 1,0-1,0 0,-1 0,1 0,0 0,0 0,0 0,-1 0,1 0,0 0,-1-1,1 1,-1 0,0 0,1 0,-1-1,0 1,0 0,1-1,-1 1,0 0,0 0,-1-2,0 1,0-1,0 1,-1 0,1 0,-1 0,0 1,1-1,-1 0,0 1,0-1,0 1,0-1,0 1,-1 0,1 0,0 0,-1 0,-2 0,-16-6,-1 2,0 0,0 2,-23-1,-94 2,95 2,-29-1,0 4,-140 24,205-25,0 0,0 0,0 1,0 0,-9 6,16-8,0-1,-1 1,1-1,0 1,0 0,0 0,0 0,0-1,0 1,0 0,0 0,0 0,1 1,-1-1,0 0,1 0,-1 0,1 0,-1 1,1-1,-1 0,1 0,0 1,0-1,0 0,0 1,0-1,0 0,0 1,0-1,0 0,0 1,1-1,-1 0,1 0,-1 1,1-1,-1 0,1 0,0 0,1 2,1 2,1-1,1 1,-1-1,1 0,0 0,0-1,0 1,0-1,8 4,57 19,-40-15,209 72,121 45,-349-123,5 0,-1 1,0 0,0 1,-1 1,22 15,-36-22,1-1,0 0,-1 1,1-1,-1 1,1-1,-1 1,1-1,-1 1,1-1,-1 1,1-1,-1 1,0 0,1-1,-1 1,0 0,0-1,1 1,-1 0,0 0,0-1,0 1,0 0,0-1,0 1,0 0,0 0,0-1,0 1,-1 0,1-1,0 1,0 0,-1-1,1 1,0 0,-1-1,1 1,0-1,-1 1,1 0,-1-1,1 1,-1-1,0 0,1 1,-1-1,1 1,-1-1,0 0,1 1,-1-1,0 0,1 0,-1 0,0 1,1-1,-2 0,-49 11,46-11,-178 17,-217-8,388-9,9-1,0 1,0-1,0 1,0 0,-1 0,1 0,0 1,0-1,0 1,0-1,1 1,-1 0,0 0,0 1,0-1,-2 2,5-3,0 1,0-1,0 1,0-1,0 1,0 0,0-1,0 1,0-1,0 1,0-1,0 0,1 1,-1-1,0 1,0-1,0 1,1-1,-1 1,0-1,1 0,-1 1,0-1,1 0,-1 1,1-1,-1 0,0 1,1-1,-1 0,1 0,-1 1,1-1,-1 0,1 0,-1 0,1 0,0 0,24 8,94 11,-41-8,388 36,-521-48,-333 1,377 1,1 0,-1 0,1 1,0 0,-1 1,1 0,0 1,-9 4,18-7,0-1,0 0,0 1,1-1,-1 1,0 0,0-1,1 1,-1 0,0-1,1 1,-1 0,0 0,1-1,-1 1,1 0,0 0,-1 0,1 0,-1 1,1-1,1-1,-1 1,0 0,0-1,0 1,1 0,-1-1,0 1,1-1,-1 1,0 0,1-1,-1 1,1-1,-1 1,1-1,-1 1,1-1,0 0,0 1,41 16,-39-16,205 41,-51-13,-153-28,5 0,-1 1,0 0,1 0,-1 1,0 0,-1 1,1-1,0 2,10 7,-17-12,0 1,-1-1,1 1,0 0,-1-1,1 1,-1 0,1-1,-1 1,1 0,-1 0,1-1,-1 1,0 0,0 0,1 0,-1-1,0 1,0 0,0 0,0 0,0 0,0 0,0 0,0-1,0 1,0 0,0 0,-1 0,1 0,0-1,-1 1,1 0,-1 0,1-1,0 1,-1 0,0 0,1-1,-1 1,1-1,-1 1,0 0,1-1,-1 1,0-1,0 0,1 1,-3 0,-3 2,-1 0,1-1,-1 1,-13 2,-46 4,-1-3,0-2,-93-8,70 2,63 1,5 1,41-2,-9 1,26-2,59-12,-86 13,0-1,0 0,0 0,0 0,-1-1,0-1,1 1,-2-1,1-1,0 1,12-14,-18 17,0 0,0 0,0-1,0 1,-1-1,1 0,-1 0,1 1,-1-1,0 0,0 0,0 0,-1 0,1 0,-1 0,0 0,1-1,-1 1,-1 0,1 0,0 0,-1 0,1 0,-1 0,0 0,0 0,0 0,-1 0,1 1,-1-1,1 0,-1 1,0-1,0 1,0 0,-5-4,-5-5,0 2,0-1,-1 2,-1-1,1 2,-18-7,3 3,-2 1,1 1,-38-5,83 11,3 1,-1-2,34-9,-51 13,-1 0,1-1,0 1,0 0,-1 0,1-1,0 1,0 0,-1-1,1 1,0-1,-1 1,1-1,0 1,-1-1,1 1,-1-1,1 0,-1 1,1-1,-1 0,0 1,1-1,-1 0,0 0,1 1,-1-1,0 0,0 0,0 0,0 1,0-1,0 0,0 0,0 0,0 1,0-1,0 0,0 0,-1 0,1 1,0-1,-1 0,1 0,0 1,-1-1,1 0,-1 1,1-1,-1 1,1-1,-1 0,0 1,1-1,-1 1,-1-1,-3-3,0 0,-1 0,0 0,0 1,-11-4,-45-12,42 14,-35-13,55 17,0 1,0 0,1 0,-1 0,0 0,0 0,0 0,0 0,0 0,0 0,0 0,0 0,0 0,0 0,0 0,0 0,0 0,1 0,-1 0,0 0,0 0,0-1,0 1,0 0,0 0,0 0,0 0,0 0,0 0,0 0,0 0,0 0,0 0,0-1,0 1,0 0,0 0,0 0,0 0,0 0,0 0,0 0,0 0,0 0,0 0,0 0,0-1,-1 1,1 0,0 0,0 0,0 0,0 0,0 0,0 0,0 0,0 0,0 0,0 0,0 0,0 0,0 0,-1 0,1 0,0 0,0 0,12-3,17 0,5 3,56 6,-76-4,0 0,0 2,-1-1,1 2,-1-1,22 13,-31-15,0 0,-1 0,0 1,0 0,0-1,0 1,0 0,0 0,-1 1,1-1,-1 1,3 5,-4-7,-1 0,1 0,0 0,-1 0,0 0,1 0,-1 1,0-1,0 0,0 0,-1 0,1 0,0 0,-1 0,1 0,-1 0,0 0,0 0,0 0,0 0,0 0,0 0,0-1,-3 4,0-1,1-1,0 1,-1 0,2 1,-1-1,0 0,1 1,-3 6,5-8,-1-1,1 0,0 0,0 1,0-1,0 0,1 1,-1-1,1 0,-1 0,1 0,0 0,0 1,0-1,0 0,0 0,0 0,1-1,-1 1,0 0,1 0,1 1,6 4,1 0,-1 0,1 0,0-2,0 1,1-1,-1-1,1 0,18 5,13 5,-39-13,1 0,-1 1,0-1,0 1,-1 0,1 0,0 0,0 0,4 5,-7-7,0 1,1-1,-1 1,0-1,0 1,1-1,-1 1,0-1,0 1,0-1,0 1,0-1,0 1,0-1,0 1,0 0,0-1,0 1,0-1,0 1,0-1,0 1,0-1,-1 1,0 1,0-1,0 0,0 0,0 0,0 0,-1 0,1 0,0 0,-1 0,1 0,0-1,-3 2,-10 3,1-1,-1 0,0-1,0 0,-15 0,-77 1,73-3,-243-4,411 4,-52 1,1-3,149-23,-212 20,1 0,0 2,0 0,0 1,1 2,-1 0,27 6,-26-3,-8-1,-1 0,27 1,-37-4,-1 0,1 0,-1 0,1-1,-1 1,1-1,-1 0,0 0,1 0,-1 0,0-1,0 1,0-1,0 0,0 0,0 0,2-3,-3 3,-1 0,1-1,-1 1,0-1,0 1,0-1,0 0,0 1,0-1,-1 0,1 1,-1-1,0 0,0 0,0 0,0 1,0-1,-1 0,1 0,-1 1,0-1,0 0,0 1,0-1,0 1,0-1,-1 1,-1-3,-4-6,-1 0,0 0,0 0,-16-13,12 13,0 1,-1 1,0 0,0 0,-1 2,0-1,0 2,-21-7,-7 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32:07.215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717 59,'-32'-22,"14"16,0-1,0 2,-1 0,0 2,-35-4,-101 5,102 3,0-1,33 1,19-1,8 0,157-1,-56-1,163 17,-238-9,-23-2,-21-1,-100 2,-210-18,114 0,25 9,165 5,19 2,30 4,668 109,-680-113,-7-2,0 1,-1 0,1 1,19 8,-32-11,0 0,0 0,0 0,-1 0,1 0,0 0,0 0,0 0,0 0,-1 0,1 0,0 0,0 0,0 0,0 0,0 0,-1 1,1-1,0 0,0 0,0 0,0 0,0 0,0 1,0-1,0 0,-1 0,1 0,0 0,0 0,0 1,0-1,0 0,0 0,0 0,0 0,0 1,0-1,0 0,0 0,0 0,0 0,0 1,0-1,0 0,1 0,-1 0,0 0,0 1,0-1,0 0,0 0,0 0,0 0,0 0,1 0,-1 1,0-1,0 0,0 0,0 0,-18 4,-1-1,0-1,0 0,0-2,-21-1,-7 0,-523-21,563 22,-47-3,40 3,15 2,23 2,422 56,-78-3,-358-55,1 0,-1 0,0 1,-1 1,1-1,18 11,-28-14,1 1,-1-1,1 0,-1 0,0 1,1-1,-1 0,1 1,-1-1,1 0,-1 1,0-1,1 1,-1-1,0 1,0-1,1 1,-1-1,0 1,0-1,1 1,-1-1,0 1,0-1,0 1,0-1,0 1,0-1,0 2,-13 6,-27 0,39-8,-315 5,120-6,189 1,-36 3,42-2,0-1,0 0,0 0,-1 0,1 1,0-1,0 0,0 1,0-1,0 1,0 0,0-1,0 1,0 0,0 0,0-1,0 1,0 0,0 0,1 0,-1 0,0 0,1 0,-1 0,1 1,-1 0,1 0,0-1,0 0,0 0,0 1,1-1,-1 0,1 0,-1 1,1-1,-1 0,1 0,0 0,-1 0,1 0,0 0,0 0,0 0,0 0,0 0,0 0,0-1,0 1,2 0,33 17,-32-16,40 15,1-2,85 17,102 3,-103-18,-79-11,-29-4,0 1,0 0,0 2,-1 0,23 9,-44-14,1 0,0 1,0-1,0 0,-1 0,1 0,0 0,0 0,0 0,-1 1,1-1,0 0,0 0,0 0,0 1,0-1,0 0,-1 0,1 0,0 1,0-1,0 0,0 0,0 1,0-1,0 0,0 0,0 0,0 1,0-1,0 0,0 0,0 1,0-1,0 0,0 0,0 0,1 1,-1-1,0 0,0 0,0 0,0 1,0-1,0 0,1 0,-1 0,0 0,0 1,0-1,1 0,-1 0,0 0,0 0,0 0,1 0,-1 0,0 1,0-1,1 0,-26 4,-307 4,12-2,268-2,11-2,-1 2,1 2,-73 19,111-24,-1 0,1 1,0-1,0 1,0 0,0-1,-4 4,7-4,-1-1,1 0,0 0,0 1,0-1,-1 0,1 0,0 1,0-1,0 0,0 1,0-1,-1 0,1 1,0-1,0 0,0 0,0 1,0-1,0 0,0 1,0-1,0 0,0 1,0-1,0 0,1 1,-1-1,0 1,14 8,11-2,0-2,0 0,1-2,-1-1,44-1,-20-1,61 2,-28-2,-1 4,89 14,-162-16,0 0,-1 0,1 0,-1 1,12 5,-7 5,-12-12,0-1,0 0,0 1,0-1,0 1,0-1,0 1,0-1,0 1,0-1,0 1,0-1,-1 1,1-1,0 0,0 1,-1-1,1 1,0-1,0 0,-1 1,1-1,-1 1,-2 1,0 0,0 0,0-1,0 1,0-1,-1 1,-5 0,-22 6,-1-1,-64 4,-74-7,108-4,-24 1,-1 3,-117 22,183-18,21-8,0 1,0-1,1 1,-1-1,0 0,0 1,1-1,-1 0,0 0,1 1,-1-1,0 0,1 0,-1 1,1-1,-1 0,0 0,1 0,-1 0,1 0,-1 1,0-1,1 0,-1 0,1 0,0 0,47 5,28 1,116 23,-184-27,0 0,0 1,0-1,0 2,0-1,10 7,-17-9,0-1,0 1,0 0,0-1,-1 1,1 0,0 0,0 0,0 0,-1 0,1 0,-1 0,1 0,-1 0,1 0,-1 0,1 0,-1 0,0 1,0-1,1 1,-2 0,1 0,-1-1,0 1,1 0,-1-1,0 1,0-1,0 1,0-1,0 1,0-1,-1 0,1 0,0 0,-1 1,1-1,-1 0,1-1,-2 2,-19 9,0-1,-1-1,1-1,-2 0,1-2,-1-1,-29 2,23-2,0 0,0 2,-42 16,70-23,1 1,-1 0,0 0,0-1,1 1,-1 0,1 1,-1-1,1 0,-1 0,1 0,0 1,0-1,-2 3,3-3,0-1,0 1,-1 0,1-1,0 1,0 0,0-1,0 1,0 0,0-1,0 1,1 0,-1-1,0 1,0 0,0-1,1 1,-1 0,0-1,1 1,-1-1,0 1,1-1,-1 1,1-1,0 1,3 2,0 0,0 0,0 0,0-1,1 0,-1 0,1 0,0 0,5 0,33 7,-1-1,67 1,92-6,-139-4,138-1,-159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32:17.595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0 382,'277'-14,"-3"0,1422 15,-1666-3,0-1,0-1,46-14,-41 9,72-9,282 15,-205 5,-102 3,-1 3,155 37,-30-5,-169-32,-1 2,68 26,-28-7,-65-25,-1 0,0 1,0 0,-1 1,1 0,-1 1,0 0,-1 0,0 1,0 0,7 10,-4-4,-1 1,0 1,-2-1,0 1,0 1,6 22,-12-36,-1 0,0 0,0 0,0 0,-1 0,1 0,-1 1,0-1,0 0,0 0,0 0,0 1,-1-1,1 0,-1 0,0 0,0 0,0 0,0 0,0 0,-1 0,0 0,1-1,-1 1,0-1,0 1,0-1,-1 0,1 0,-1 1,1-2,-1 1,1 0,-1-1,0 1,0-1,0 0,0 1,-3-1,-4 2,0-1,0-1,0 0,0 0,0-1,0 0,0-1,-11-2,-81-21,31 5,-273-45,302 56,-122-27,121 25,0 1,-1 2,-56-1,-135 9,96 2,-131-5,-263 4,386 9,-192 38,274-40,-86 0,18-2,-4 17,93-14,-67 5,-109-14,142-4,-1 4,-79 12,149-12,0-1,0 1,-1-1,1-1,0 0,0 0,0-1,-10-2,17 3,1 0,-1 1,0-1,1 1,-1 0,0-1,1 1,-1 0,0 0,0 0,1 0,-1 0,0 1,0-1,1 1,-1-1,1 1,-1-1,0 1,1 0,-1 0,1-1,-1 1,1 0,-3 3,2-1,1 0,-1 0,1 1,-1-1,1 1,0-1,0 1,1-1,-1 1,1-1,0 7,0 29,1-1,9 48,1 12,-10-89,0 20,2-1,13 55,-14-75,0 0,1-1,1 1,-1-1,1 0,7 10,-8-14,-1 0,1 0,0 0,0 0,0-1,0 1,0-1,0 0,1 0,-1 0,1-1,-1 1,1-1,5 2,-7-3,1 1,-1-1,1 0,0 0,-1 0,1 0,0 0,-1 0,1-1,0 1,-1-1,1 0,-1 0,1 0,-1 0,0 0,1-1,-1 1,0-1,0 1,0-1,0 0,0 0,0 0,0 0,-1 0,4-5,2-6,0 0,-1-1,-1 1,5-18,12-26,-18 52,0-1,0 0,1 1,0 0,0 0,0 1,0-1,1 1,-1 0,1 0,0 1,1 0,-1 0,1 0,-1 1,1 0,0 0,7-1,13 0,0 1,0 1,38 3,-29-1,741 6,-757-7,15-2,-1-1,61-15,8 0,228-13,-74 20,-211 4,0-3,57-20,42-9,-16 11,-71 13,2 3,119-9,384 21,-222 3,-330-3,0-1,0 1,0-2,-1 1,1-2,0 1,-1-1,16-7,-22 7,1 1,-1-1,0 0,0 0,0 0,0-1,0 1,-1-1,0 0,1 0,-2 0,1 0,0-1,-1 1,0-1,0 1,0-1,0 0,-1 0,1-8,-1 5,0-1,-1 0,-1 1,1-1,-1 0,-1 1,0-1,0 1,-6-15,-5-8,-20-33,23 45,-3-4,-1 1,-1 1,-1 0,-1 1,-32-29,-107-78,86 74,41 30,0 2,-2 1,-36-17,46 27,0 2,0 0,-1 1,0 2,0 0,-27-2,-51 2,-107 8,120 1,0-3,-93-13,19-2,-254 9,222 7,-400-2,562 2,1 1,0 2,-46 12,41-8,0-2,-41 4,-39-4,-153 31,228-28,-40 17,-5 1,70-24,-1 1,1 1,0 0,-27 16,36-18,1 0,-1 0,1 0,0 1,1-1,-1 1,1 0,0 1,0-1,1 1,-1-1,1 1,0 0,1 1,-3 6,1 7,0 1,1 1,1-1,1 39,15 88,-5-74,1-6,25 86,-15-73,-19-75,1 1,-1-1,1-1,1 1,-1 0,1-1,0 1,0-1,1 0,0 0,-1 0,2 0,-1-1,8 7,-4-6,-1-1,1 0,0 0,0 0,0-1,0-1,0 0,1 0,-1 0,11 0,31 1,1-2,55-6,-53 1,92 6,-115 2,53 16,-52-12,41 6,34-6,151-7,-120-4,1889 3,-1833-14,-15 0,-125 14,-34 0,-32 0,-76 0,-141-20,-136-11,-2 28,249 4,-154 13,-15 0,243-14,-34-1,0 3,-108 17,50 4,-48 10,117-20,-1-3,1-3,-80-3,108-1,1 1,-1 1,1 3,-39 12,36-9,-1-1,0-2,-50 3,-168-12,141 0,272 3,-15 0,196-20,263-47,-103 36,-219-7,-174 21,23-5,117-13,-92 29,-86 4,-1-2,107-18,-103 6,-5 3,-1-4,57-21,-80 22,-1 2,1 1,1 2,0 2,0 1,1 2,-1 1,1 2,50 5,-56 1,-18-2,1-1,-1-1,0 0,19-2,-29 1,-1 0,0-1,1 0,-1 0,0 0,1 0,-1 0,0-1,0 1,0-1,0 0,0 0,0 0,-1 0,1 0,-1-1,1 1,-1-1,0 0,0 0,0 0,3-5,-3 1,1 0,-1-1,0 1,0 0,-1-1,0 1,0-1,-1 0,-1-13,-3-7,-8-37,-2-10,11 53,0 0,-2 0,0 1,-11-29,11 38,-1 0,0 0,-1 0,0 1,-1 0,0 0,-1 1,-15-14,-31-33,39 38,-1 1,-27-21,27 24,-1 2,-1 0,0 1,-1 0,0 2,0 1,-35-11,-11 2,-1 2,-81-6,-15-6,115 18,-90-9,-398 17,268 4,-215 15,377-9,-142 17,155-10,0-5,-95-1,142-8,-1 3,1 1,-51 13,-135 46,159-43,61-18,1 0,0 1,0 1,0-1,1 1,0 1,0 0,0 1,0 0,-8 8,-29 24,25-26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1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53 24575,'0'-2'0,"-1"0"0,1 0 0,-1 0 0,1 0 0,-1-1 0,0 1 0,0 0 0,0 0 0,0 0 0,0 1 0,-1-1 0,1 0 0,0 0 0,-1 1 0,0-1 0,1 0 0,-1 1 0,0 0 0,0-1 0,1 1 0,-1 0 0,0 0 0,0 0 0,0 0 0,-1 0 0,1 1 0,0-1 0,0 1 0,0-1 0,-3 1 0,-9-3 0,-1 1 0,0 0 0,-18 1 0,26 1 0,-3 0 0,0 0 0,-1 1 0,1 0 0,0 0 0,0 1 0,0 0 0,0 1 0,0 0 0,-11 6 0,17-7 0,0 0 0,1 0 0,0 0 0,0 1 0,-1-1 0,1 1 0,1 0 0,-1 0 0,0 0 0,1 0 0,-1 1 0,1-1 0,0 1 0,0-1 0,1 1 0,-1 0 0,1-1 0,0 1 0,0 0 0,0 0 0,0 0 0,0 0 0,1 0 0,0 0 0,0 7 0,1-6 0,-1 0 0,1 0 0,0 0 0,0 0 0,0 0 0,1-1 0,0 1 0,0 0 0,0-1 0,0 1 0,1-1 0,-1 0 0,1 0 0,0 0 0,1 0 0,4 5 0,5 2 0,1-1 0,0 0 0,24 12 0,-19-11 0,30 21 0,-44-28 0,0 0 0,-1 1 0,1 0 0,-1-1 0,0 1 0,0 1 0,0-1 0,-1 1 0,6 10 0,-6-9 0,-1 0 0,0-1 0,0 1 0,0 0 0,-1 0 0,0 0 0,-1 0 0,1 0 0,-1 0 0,-2 13 0,2-16 0,-1-1 0,0 1 0,-1-1 0,1 0 0,0 1 0,-1-1 0,0 0 0,1 0 0,-2 0 0,1 0 0,0 0 0,0 0 0,-1-1 0,1 1 0,-1-1 0,0 0 0,0 0 0,0 0 0,0 0 0,0 0 0,0-1 0,-1 1 0,-4 1 0,-13 2-102,0-1-1,-1-1 1,0 0-1,0-2 0,0 0 1,-23-4-1,28 3-544,-28-2-6179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32:19.559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1876 195,'0'-1,"0"0,0 1,-1-1,1 0,0 1,-1-1,1 1,-1-1,1 1,-1-1,1 1,-1-1,1 1,-1 0,1-1,-1 1,0 0,1-1,-1 1,1 0,-1 0,0-1,-1 1,-20-5,19 4,-63-7,0 3,-120 5,82 2,-1121-1,1211-1,0 0,0-1,0 0,-1-2,-26-7,37 9,-1-1,1 0,0 0,0-1,0 1,0-1,0 0,0 0,1 0,-1-1,1 1,0-1,0 1,1-1,-1 0,1-1,-1 1,1 0,1 0,-1-1,-1-8,-3-24,4 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20:32:30.457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1 192,'89'1,"170"-23,-149 6,2 5,124 4,1256 10,-810-4,-632-2,0-2,63-14,66-7,-20 15,237-7,160 19,-520 2,-1 1,0 1,-1 2,49 17,-72-20,0 0,0 1,0 0,-1 1,0 0,0 0,10 10,59 59,-28-23,5 3,57 76,-43-48,-67-80,3 4,1 1,-1 0,0 0,5 11,-10-18,-1 0,1 0,-1 0,1 0,-1 0,1 0,-1 0,0 0,1 0,-1 0,0 0,0 0,0 0,0 0,0 0,0 0,0 0,0 0,-1 1,1-1,0 0,0 0,-1 0,1 0,-1 0,1 0,-1 0,1-1,-1 1,0 0,1 0,-1 0,0 0,0-1,0 1,0 0,0-1,1 1,-1-1,0 1,0-1,0 1,0-1,0 0,-1 1,1-1,0 0,0 0,-1 0,-8 2,0-1,-1-1,1 0,0 0,0-1,0 0,-12-3,-73-24,10 2,-90-4,-20-4,139 23,-93-7,78 12,-157-33,26 11,98 11,-165-5,208 19,-104-18,119 14,-268-18,-5 26,116 2,103-4,8-1,-133 15,103-1,67-7,-91 17,-27 6,112-21,-44 16,70-14,-44 6,24-9,-286 20,321-26,-1-1,-1 1,1 1,-1 1,1 1,0 1,-26 8,-9 4,0-3,-82 9,122-20,3 0,0-1,-1 2,2-1,-1 2,-22 9,32-12,1 0,-1 1,1-1,0 1,0 0,-1-1,1 1,1 0,-1 0,0 1,0-1,1 0,-1 1,1-1,0 0,0 1,0 0,0-1,0 1,0 0,1-1,-1 1,1 0,0 0,0-1,0 1,0 0,0 0,1 0,-1-1,1 1,0 0,-1-1,3 4,6 19,2-1,0-1,1 0,2 0,21 27,-29-43,0-1,1 1,0-1,0 0,0-1,1 0,-1 0,1 0,1-1,-1-1,1 1,-1-1,1-1,15 3,10 1,1-3,51 0,-65-3,290-4,-287 5,1 1,-2 1,1 2,29 8,-21-4,44 5,268-7,-216-9,30-10,-32 0,47-2,36-1,-165 11,87-18,13-1,348 16,-278 9,314-2,-496-2,-1-2,0-1,44-12,-9 2,22-1,2 4,-1 4,92 4,319 5,-441 2,115 21,-28-2,-136-21,1-1,0 0,-1 0,1-1,-1-1,0 1,1-2,-1 1,18-8,-21 7,-1-1,0 1,1-1,-2 0,1 0,0-1,-1 1,0-1,0-1,0 1,-1-1,0 0,0 0,0 0,5-11,-5 6,-1 0,0 0,0 0,-1-1,0 1,-1 0,-1-1,0 1,0-1,-3-17,1 21,1 1,-1-1,0 1,0 0,-1 0,0 0,-1 0,1 1,-1-1,-1 1,1 0,-1 0,0 0,0 1,-1 0,-11-9,1 4,-1 1,0 1,0 1,-1 0,0 2,0 0,0 0,-1 2,0 0,1 2,-28 0,-19 4,-129 24,2 0,11-2,8 0,-432-17,342-11,-687 3,889 3,-115 21,-26 2,150-20,-71 16,76-12,-1-2,-52 3,-108 1,-27 2,197-14,0 3,-1 1,-43 10,-72 11,76-14,47-5,0 2,-35 14,39-12,-1-2,0 0,-30 4,-1-7,-1-2,-115-8,161 2,1 0,-1-1,1 0,0-1,1-1,-1 0,1 0,0-1,0-1,1 0,0 0,-13-14,5 3,1 0,0-2,1 0,2-1,-20-35,27 38,0 0,2 0,0-1,1 0,1 0,1-1,1 1,1-1,0 1,5-36,-3 50,-1-1,2 1,-1-1,1 1,0-1,0 1,1 0,0 0,0 0,0 0,1 1,-1-1,1 1,1 0,-1 0,1 0,0 1,0 0,0 0,1 0,-1 0,1 1,0 0,0 0,11-3,10-2,1 0,0 3,1 0,44-2,13 3,-37 2,1-2,55-12,-39 3,0 3,87-2,136 13,-109 2,500-3,-645-2,-1-1,0-2,41-12,-34 7,65-6,275 12,-205 6,1307-2,-1432 3,50 8,32 2,-81-12,0 3,1 2,-2 3,64 18,-76-16,1-3,47 5,-41-6,54 14,-64-11,45 4,-67-12,10 0,1 1,47 13,-66-12,-9-1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1090 1 24575,'-60'0'0,"0"3"0,0 2 0,0 3 0,1 3 0,1 2 0,0 3 0,-111 46 0,168-61 0,-7 2 0,1 0 0,0 0 0,0 1 0,0 0 0,0 0 0,1 1 0,-1 0 0,1 0 0,0 1 0,-6 8 0,11-14 0,1 1 0,0-1 0,-1 1 0,1 0 0,0-1 0,0 1 0,0-1 0,-1 1 0,1 0 0,0-1 0,0 1 0,0 0 0,0 0 0,0-1 0,0 1 0,0 0 0,0-1 0,0 1 0,1 0 0,-1-1 0,0 1 0,0 0 0,1-1 0,-1 1 0,0-1 0,1 1 0,-1-1 0,0 1 0,1 0 0,-1-1 0,1 1 0,-1-1 0,2 1 0,22 11 0,-20-10 0,95 32 0,62 26 0,-143-51 0,0 0 0,-1 1 0,-1 0 0,1 2 0,-2 0 0,24 22 0,-30-23 0,-1 0 0,0 1 0,-1-1 0,0 2 0,0-1 0,-1 1 0,-1 0 0,0 0 0,-1 0 0,-1 1 0,0 0 0,0 0 0,-2-1 0,0 1 0,0 15 0,-1-7 0,-2 0 0,0-1 0,-1 1 0,-1-1 0,-1 0 0,-1 0 0,0-1 0,-2 0 0,-11 22 0,3-15 0,-1-1 0,-1-1 0,-2-1 0,0 0 0,-2-2 0,0 0 0,-1-1 0,-37 24 0,21-18 0,-1-3 0,-2 0 0,-1-3 0,-80 28 0,78-34 0,-69 11 0,97-22 0,-1-2 0,0-1 0,1 0 0,-1-1 0,0-1 0,0 0 0,-17-4 0,32 4 0,0 1 0,1-1 0,-1 0 0,0 0 0,1 0 0,-1 0 0,0 0 0,1 0 0,0-1 0,-1 1 0,1-1 0,0 0 0,0 1 0,0-1 0,0 0 0,0 0 0,0-1 0,0 1 0,1 0 0,-1 0 0,1-1 0,0 1 0,-1-1 0,1 0 0,0 1 0,1-1 0,-1 0 0,0 1 0,1-1 0,-1 0 0,1-5 0,1 3 0,-1 0 0,1-1 0,1 1 0,-1 0 0,1 0 0,0 0 0,0 0 0,0 0 0,1 1 0,-1-1 0,1 1 0,0-1 0,1 1 0,-1 0 0,1 0 0,4-4 0,4-1 0,1 0 0,0 1 0,0 1 0,0 0 0,1 0 0,0 2 0,0-1 0,1 2 0,-1 0 0,1 1 0,22-3 0,16 2 0,103 4 0,-141 1 13,1 1 0,-1 0 0,0 2 0,0-1 0,0 2 0,15 7 0,82 44-795,-89-43 108,25 13-6152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3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 24575,'-6'16'0,"1"1"0,1 0 0,0 1 0,1-1 0,1 1 0,0-1 0,3 33 0,-2-15 0,0-19 0,1 1 0,1-1 0,0 1 0,1-1 0,1 1 0,8 28 0,-9-40 0,0 0 0,1 0 0,-1 0 0,1-1 0,0 1 0,0-1 0,0 1 0,1-1 0,-1 0 0,1 0 0,0 0 0,0-1 0,0 0 0,1 0 0,0 0 0,-1 0 0,1 0 0,0-1 0,0 0 0,0 0 0,0 0 0,0-1 0,1 0 0,8 1 0,-6-2 0,0 0 0,0 0 0,0-1 0,0-1 0,0 1 0,-1-1 0,1 0 0,0-1 0,-1 0 0,0 0 0,0-1 0,0 0 0,0 0 0,-1 0 0,1-1 0,10-10 0,-4 2 0,0 0 0,0 0 0,-1-2 0,-1 1 0,-1-2 0,11-19 0,-11 14-114,0 0 1,-2-1-1,-1 0 0,-1-1 0,-1 1 1,0-1-1,-2 0 0,-1-1 0,-1 1 1,0 0-1,-5-29 0,-3 6-6712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3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24575,'-5'6'0,"-1"1"0,1 0 0,0 0 0,0 0 0,1 0 0,0 1 0,-5 14 0,-15 59 0,8 9 0,15-80 0,0 0 0,1 0 0,0 0 0,0 0 0,1 0 0,5 19 0,-5-26 0,0 0 0,1 1 0,0-1 0,0 0 0,0 0 0,0 0 0,0 0 0,1 0 0,-1 0 0,1-1 0,0 1 0,0-1 0,0 0 0,0 0 0,0 0 0,0 0 0,1 0 0,-1-1 0,0 0 0,1 1 0,-1-1 0,1-1 0,0 1 0,-1 0 0,1-1 0,0 0 0,7 0 0,0 0 0,0 0 0,0-1 0,-1-1 0,1 0 0,0 0 0,-1-1 0,1 0 0,12-6 0,-10 2 0,-1-1 0,0-1 0,0 1 0,0-2 0,-1 0 0,-1 0 0,0-1 0,0 0 0,-1-1 0,0 0 0,-1 0 0,0-1 0,-1 0 0,-1 0 0,0-1 0,-1 0 0,6-23 0,-10 19 0,-4 25 0,-6 28 0,8-23-124,1 0 0,0 0 0,0 0 0,2 0 0,-1 0 0,2 0-1,-1 0 1,2-1 0,-1 1 0,6 10 0,14 29-6702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24575,'-4'5'0,"-1"0"0,2 0 0,-1 1 0,0-1 0,1 1 0,0 0 0,1 0 0,-1 0 0,1 0 0,0 0 0,-1 8 0,-1 11 0,-1 41 0,4-44 0,-7 197 0,-2 40 0,-9-40 0,-76 345 0,68-441-1365,19-80-5461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181 602 24575,'-1'93'0,"-22"151"0,15-195 0,-3 0 0,-1-1 0,-3-1 0,-35 79 0,49-124 0,-1 4 0,-1 0 0,0 0 0,0 0 0,0-1 0,-1 1 0,1-1 0,-1 0 0,-1 0 0,1-1 0,-6 5 0,10-9 0,0 0 0,0 0 0,-1 1 0,1-1 0,0 0 0,-1 0 0,1 0 0,0 0 0,-1 0 0,1 0 0,0 0 0,-1 0 0,1 0 0,0 0 0,0 0 0,-1 0 0,1-1 0,0 1 0,-1 0 0,1 0 0,0 0 0,0 0 0,-1 0 0,1-1 0,0 1 0,0 0 0,-1 0 0,1 0 0,0-1 0,0 1 0,0 0 0,-1 0 0,1-1 0,0 1 0,0 0 0,0 0 0,0-1 0,0 1 0,-1 0 0,1-1 0,0 1 0,0 0 0,0-1 0,0 1 0,0 0 0,0 0 0,0-1 0,0 1 0,-2-19 0,0 0 0,1-1 0,1 1 0,0 0 0,2 0 0,6-33 0,-2 8 0,51-663 0,-57 674 0,2 1 0,1 0 0,1 0 0,15-55 0,-16 77 0,1 0 0,0 0 0,0 1 0,1-1 0,1 1 0,-1 0 0,2 0 0,-1 1 0,1-1 0,0 2 0,1-1 0,0 1 0,0 0 0,0 1 0,1-1 0,0 2 0,20-10 0,-19 10 0,1 1 0,0 0 0,1 1 0,-1 0 0,0 0 0,1 2 0,21-2 0,-30 3 0,1 0 0,-1 0 0,0 1 0,0-1 0,1 1 0,-1-1 0,0 1 0,0 0 0,0 0 0,0 1 0,0-1 0,0 1 0,0-1 0,0 1 0,-1 0 0,1 0 0,-1 0 0,1 0 0,-1 1 0,0-1 0,0 1 0,0-1 0,0 1 0,0 0 0,-1 0 0,1 0 0,-1 0 0,0 0 0,0 0 0,0 0 0,0 0 0,0 4 0,2 6 0,-2-1 0,0 1 0,0 0 0,-1 0 0,-1 0 0,0 0 0,-1-1 0,0 1 0,-1 0 0,0-1 0,-1 0 0,-1 0 0,0 0 0,-10 18 0,6-16 0,0-1 0,-1 0 0,0 0 0,-1-1 0,0 0 0,-1-1 0,0-1 0,-1 0 0,0 0 0,-1-1 0,-14 7 0,28-16 0,0 0 0,0 0 0,0 0 0,0 0 0,0 0 0,1 0 0,-1 1 0,0-1 0,0 0 0,0 0 0,0 0 0,0 0 0,0 0 0,0 0 0,0 1 0,0-1 0,0 0 0,0 0 0,0 0 0,0 0 0,0 0 0,0 1 0,0-1 0,0 0 0,0 0 0,0 0 0,0 0 0,0 0 0,0 1 0,0-1 0,0 0 0,0 0 0,0 0 0,0 0 0,0 0 0,0 0 0,0 1 0,0-1 0,0 0 0,0 0 0,-1 0 0,1 0 0,0 0 0,0 0 0,0 0 0,0 1 0,0-1 0,0 0 0,0 0 0,-1 0 0,1 0 0,0 0 0,0 0 0,0 0 0,0 0 0,0 0 0,-1 0 0,1 0 0,0 0 0,0 0 0,0 0 0,0 0 0,0 0 0,-1 0 0,1 0 0,21 1 0,48-5 0,-40 2 0,-18 1 0,0 1 0,0 0 0,0 0 0,1 2 0,-1-1 0,0 1 0,0 1 0,0 0 0,-1 1 0,1 0 0,12 6 0,-17-5 0,1-1 0,-1 1 0,0 0 0,0 0 0,0 0 0,-1 1 0,0 0 0,0 0 0,-1 1 0,1-1 0,-1 1 0,-1 0 0,1 0 0,-1 0 0,0 1 0,3 14 0,-4-13 0,0-1 0,-1 1 0,0-1 0,-1 1 0,1-1 0,-2 1 0,1 0 0,-1-1 0,0 1 0,-1-1 0,0 1 0,-1-1 0,-4 11 0,2-8 0,-1-1 0,0 0 0,0-1 0,-1 1 0,0-1 0,-1-1 0,0 1 0,0-1 0,-12 9 0,5-7 0,0 0 0,0-1 0,-1 0 0,0-1 0,-1-1 0,0 0 0,0-2 0,0 0 0,-1 0 0,1-2 0,-1 0 0,-33 0 0,44-3 14,0-1-1,1 0 0,-1 0 0,1-1 1,-1 1-1,1-2 0,0 1 1,-12-6-1,17 7-50,-1 0 0,1 1 0,0-1-1,-1 0 1,1 0 0,0 0 0,-1 0 0,1 0 0,0 0 0,0 0 0,0-1-1,0 1 1,0 0 0,0-1 0,0 1 0,1 0 0,-1-1 0,0 1 0,1-1-1,-1 1 1,1-1 0,-1 0 0,1 1 0,0-1 0,0 1 0,0-1 0,0 0-1,0 1 1,0-1 0,0 0 0,0 1 0,1-1 0,-1 1 0,1-1 0,-1 1-1,1-1 1,0 1 0,-1-1 0,3-2 0,12-14-6789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62 24575,'-6'1'0,"0"-1"0,0 1 0,0 0 0,0 1 0,0 0 0,0 0 0,0 0 0,1 0 0,-1 1 0,0 0 0,1 0 0,0 1 0,0-1 0,0 1 0,0 0 0,1 1 0,0-1 0,0 1 0,0 0 0,-5 8 0,4-6 0,0 1 0,1-1 0,0 1 0,1 0 0,0 0 0,0 1 0,1-1 0,0 1 0,0-1 0,1 1 0,0-1 0,0 1 0,1 0 0,1 9 0,0-14 0,0-1 0,0 1 0,0-1 0,0 1 0,1-1 0,-1 0 0,1 0 0,0 1 0,0-1 0,0 0 0,0-1 0,1 1 0,-1 0 0,1-1 0,0 1 0,0-1 0,0 0 0,0 0 0,0 0 0,0 0 0,0-1 0,1 1 0,-1-1 0,0 0 0,1 1 0,5-1 0,9 3 0,0-1 0,0-1 0,35 0 0,-51-2 0,3 0 0,0 1 0,0-1 0,0-1 0,0 1 0,0-1 0,0 1 0,0-1 0,0-1 0,0 1 0,0-1 0,0 0 0,-1 0 0,1 0 0,0-1 0,-1 1 0,0-1 0,0 0 0,0-1 0,0 1 0,0-1 0,-1 1 0,1-1 0,-1 0 0,0-1 0,0 1 0,-1 0 0,1-1 0,-1 1 0,0-1 0,0 0 0,-1 0 0,2-7 0,0 1 0,0 0 0,-1-1 0,-1 1 0,0 0 0,0-1 0,-1 1 0,-1-1 0,0 1 0,0-1 0,-4-10 0,3 16 0,1 0 0,-1 1 0,-1-1 0,1 1 0,-1 0 0,0-1 0,0 1 0,0 1 0,-1-1 0,0 0 0,0 1 0,0 0 0,0 0 0,-1 0 0,1 0 0,-1 1 0,0 0 0,0 0 0,0 0 0,-1 1 0,-7-3 0,2 1-151,0 1-1,-1 1 0,1 0 0,0 0 1,-1 1-1,0 1 0,1 0 1,-24 3-1,6 4-6674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224 101 24575,'117'-48'0,"-2"2"0,-111 44 0,-1 1 0,1 0 0,-1 0 0,1 0 0,-1 1 0,1-1 0,0 1 0,0 0 0,-1 0 0,1 0 0,0 1 0,-1-1 0,1 1 0,-1 0 0,1 0 0,-1 0 0,1 0 0,-1 1 0,4 2 0,-3-1 0,0 0 0,0 1 0,-1-1 0,1 1 0,-1 0 0,0 0 0,0 1 0,0-1 0,-1 0 0,0 1 0,0 0 0,0-1 0,2 8 0,4 16 0,-1 0 0,-2 0 0,3 43 0,-4 90 0,-3-119 0,-3 113 0,2 80 0,1-221 0,0 0 0,0-1 0,1 1 0,1-1 0,8 24 0,-11-37 0,0 1 0,0 0 0,1 0 0,-1-1 0,0 1 0,1 0 0,-1-1 0,1 1 0,-1 0 0,0-1 0,1 1 0,0 0 0,-1-1 0,1 1 0,-1-1 0,1 1 0,0-1 0,-1 0 0,2 1 0,6-8 0,1-25 0,-2-54 0,-7-153 0,-1 222 0,0-7 0,-6-43 0,6 63 0,1 0 0,-1-1 0,0 2 0,0-1 0,-1 0 0,1 0 0,-1 0 0,0 1 0,0-1 0,0 0 0,0 1 0,-1 0 0,1 0 0,-1 0 0,0 0 0,0 0 0,-5-4 0,6 6 0,0 1 0,0-1 0,0 0 0,0 1 0,0-1 0,-1 1 0,1 0 0,0 0 0,0 0 0,0 0 0,-1 0 0,1 0 0,0 1 0,0-1 0,0 1 0,-1-1 0,1 1 0,0 0 0,0 0 0,0 0 0,0 0 0,0 0 0,1 0 0,-1 0 0,-2 3 0,-5 3 0,0 1 0,1 1 0,-11 12 0,17-18 0,-58 75 0,-77 136 0,20-28 0,103-166 0,-2 0 0,-27 27 0,37-40 0,-2-1 0,1 1 0,-1-1 0,0-1 0,0 0 0,0 0 0,-1 0 0,1-1 0,-13 3 0,2-5 116,18-2-151,1 0-1,-1 0 1,1 0 0,0 0 0,-1 0-1,1-1 1,-1 1 0,1 0 0,0 0-1,-1 0 1,1 0 0,0 0 0,-1-1-1,1 1 1,0 0 0,-1 0 0,1-1-1,0 1 1,0 0 0,-1-1-1,1 1 1,0 0 0,0-1 0,-1 1-1,1 0 1,0-1 0,0 1 0,0 0-1,0-1 1,0 1 0,0 0 0,-1-1-1,1 1 1,0-1 0,0 1 0,0 0-1,0-1 1,0 1 0,0-1-1,1 1 1,-1-1 0,7-13-6791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24575,'-5'9'0,"-1"8"0,0 10 0,2 5 0,0 6 0,2 6 0,1 5 0,1 3 0,0-8-8191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106 255 24575,'-5'3'0,"0"0"0,1 1 0,-1 0 0,1 0 0,-1 0 0,1 0 0,1 0 0,-1 1 0,1 0 0,0 0 0,-3 5 0,-2 5 0,1 1 0,-9 24 0,10-20 0,1 0 0,1 0 0,0 0 0,0 26 0,3-35 0,1 1 0,1 0 0,0 0 0,0 0 0,1-1 0,1 1 0,0 0 0,8 18 0,-9-25 0,1-1 0,-1 0 0,1-1 0,0 1 0,0 0 0,0-1 0,1 1 0,-1-1 0,1 0 0,0 0 0,0-1 0,0 1 0,0-1 0,0 0 0,1 0 0,-1 0 0,0 0 0,1-1 0,7 2 0,7 0 0,0-1 0,1 0 0,26-2 0,-33 0 0,-3 0 0,0 0 0,0-1 0,1 0 0,-1-1 0,0 0 0,0 0 0,0-1 0,-1-1 0,1 1 0,-1-2 0,0 1 0,0-1 0,0-1 0,-1 1 0,1-1 0,-2-1 0,1 0 0,-1 0 0,0 0 0,0-1 0,9-14 0,-5 6 0,0-2 0,-2 1 0,0-1 0,-1-1 0,10-31 0,-7 10 0,10-71 0,-19 95 0,-1-1 0,0 0 0,-1 0 0,-1 0 0,-1 1 0,0-1 0,-1 0 0,-11-31 0,12 41 0,0 1 0,-1-1 0,-1 0 0,1 1 0,-1 0 0,0 0 0,0 0 0,-1 0 0,0 1 0,0-1 0,0 1 0,0 0 0,-1 1 0,0-1 0,0 1 0,0 1 0,0-1 0,-1 1 0,0 0 0,1 0 0,-1 1 0,-14-3 0,12 3 0,0 1 0,0 0 0,0 1 0,0 0 0,0 0 0,0 1 0,0 0 0,0 0 0,0 1 0,0 1 0,1-1 0,-1 2 0,1-1 0,-1 1 0,1 0 0,0 0 0,1 1 0,-1 0 0,1 1 0,0 0 0,0 0 0,1 0 0,0 1 0,0 0 0,0 0 0,1 1 0,0-1 0,1 1 0,-5 9 0,0 7-170,1 1-1,1-1 0,2 1 1,0 0-1,1 1 0,2-1 1,0 32-1,1 1-6655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24575,'-5'0'0,"-1"-9"0,1 1 0,0 7 0,2 17 0,5 15 0,3 3-8191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48 24575,'84'1'0,"73"-1"0,-135-1 0,0-1 0,0-2 0,0 0 0,36-12 0,-25 0 0,-24 11 0,-14 11 0,-13 13 0,11-5 0,-1 0 0,2 1 0,-1 0 0,2 0 0,0 1 0,1-1 0,1 1 0,-2 20 0,-2 136 0,6-127 0,2 443 0,1-207 0,-2-262 0,0 1 0,-2-1 0,0 1 0,-2-1 0,-9 31 0,11-44 0,0 1 0,0-1 0,-1 0 0,0 0 0,0 0 0,-1-1 0,0 1 0,0-1 0,0 0 0,-1 0 0,1 0 0,-1-1 0,0 1 0,-1-1 0,1 0 0,-1-1 0,1 0 0,-1 1 0,-12 3 0,11-5 0,1-1 0,0-1 0,0 1 0,-1-1 0,1 0 0,0 0 0,-1-1 0,1 0 0,0 0 0,0 0 0,0-1 0,0 0 0,0 0 0,0-1 0,0 1 0,1-1 0,-1 0 0,1-1 0,-10-7 0,-1-2 0,0-1 0,1-1 0,1 0 0,-22-30 0,28 34 20,1 0 0,0 0 0,1-1 0,0 0 0,-7-23 0,10 28-144,2 0 0,-1 0 1,1-1-1,0 1 0,1-1 0,0 1 1,0-1-1,0 1 0,1-1 0,0 1 1,4-12-1,10-22-6702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66 24575,'-1'1'0,"-1"-1"0,1 0 0,0 1 0,0-1 0,-1 1 0,1-1 0,0 1 0,0 0 0,0 0 0,0-1 0,0 1 0,0 0 0,0 0 0,0 0 0,0 0 0,0 0 0,0 0 0,1 0 0,-1 0 0,-1 3 0,-12 26 0,13-26 0,-6 12 0,1 0 0,1 1 0,1 0 0,0-1 0,1 1 0,1 1 0,0 26 0,2-38 0,1-1 0,-1 1 0,1 0 0,0-1 0,1 1 0,-1-1 0,1 1 0,0-1 0,0 0 0,1 0 0,0 0 0,0 0 0,0 0 0,0 0 0,1-1 0,0 0 0,0 0 0,0 0 0,0 0 0,1 0 0,-1-1 0,1 0 0,0 0 0,0 0 0,0-1 0,9 4 0,-4-3 0,0 0 0,1 0 0,-1-1 0,1-1 0,-1 1 0,1-2 0,0 1 0,0-2 0,-1 1 0,1-2 0,20-4 0,-24 5 0,0-1 0,-1-1 0,1 1 0,0-1 0,-1-1 0,0 1 0,0-1 0,0 0 0,0 0 0,0-1 0,-1 1 0,0-1 0,0-1 0,0 1 0,-1-1 0,0 0 0,0 0 0,5-9 0,-4 3 0,0 0 0,-1 0 0,-1 0 0,0-1 0,0 1 0,-1-1 0,-1 0 0,0 0 0,-1 0 0,0 1 0,-4-23 0,3 28 0,-1 0 0,0 0 0,0 0 0,0 0 0,-1 1 0,0-1 0,0 1 0,-1-1 0,0 1 0,0 0 0,-1 1 0,1-1 0,-1 1 0,0 0 0,-1 0 0,1 0 0,-1 1 0,0-1 0,0 1 0,0 1 0,-12-6 0,7 5 10,0 0 0,-1 1 0,1 0 0,-1 1 0,1 0 0,-1 0 0,0 2 0,1-1 0,-1 2 0,0-1 0,-16 4 0,20-2-97,0 0-1,0 1 1,0-1 0,0 2-1,0-1 1,1 1 0,0 0-1,-1 1 1,2 0-1,-1 0 1,0 0 0,1 1-1,0 0 1,0 0 0,1 0-1,-6 9 1,-8 18-6739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24575,'-1'82'0,"4"102"0,-3-177 0,2 1 0,-1-1 0,1 1 0,0-1 0,0 0 0,1 1 0,0-1 0,0 0 0,1-1 0,0 1 0,0-1 0,1 0 0,-1 0 0,1 0 0,9 8 0,-9-11 0,-1 1 0,0-1 0,1 0 0,0 0 0,0-1 0,0 0 0,0 0 0,0 0 0,0 0 0,0-1 0,1 0 0,-1 0 0,1 0 0,-1-1 0,1 1 0,-1-1 0,0-1 0,1 1 0,-1-1 0,1 0 0,-1 0 0,10-4 0,-4 1 8,0-1-1,0-1 1,-1 0-1,0 0 1,0-1-1,0 0 1,0-1-1,-1 0 1,-1-1-1,0 0 1,0 0-1,0-1 1,-1 1-1,-1-2 1,11-20-1,-8 11-172,-1 0 0,-1 0 0,-1-1 0,-1 1 0,0-1 0,-2-1 0,0 1 0,-1-28 0,-3 4-6661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24575,'-1'1'0,"0"-1"0,-1 1 0,1-1 0,0 1 0,0 0 0,0-1 0,-1 1 0,1 0 0,0 0 0,0 0 0,0 0 0,0 0 0,0 0 0,1 0 0,-1 0 0,0 0 0,0 1 0,0 1 0,-14 26 0,13-24 0,-6 13 0,1 0 0,1 0 0,0 1 0,1 0 0,1 0 0,1 0 0,1 0 0,1 0 0,0 0 0,2 1 0,0-1 0,6 30 0,-6-44 0,1 0 0,0-1 0,0 1 0,0-1 0,1 1 0,0-1 0,-1 0 0,1 0 0,1 0 0,-1-1 0,1 1 0,-1-1 0,1 0 0,0 0 0,0 0 0,1 0 0,-1-1 0,0 1 0,1-1 0,-1-1 0,1 1 0,0 0 0,0-1 0,0 0 0,0 0 0,0-1 0,5 1 0,2 0 0,1-1 0,0 0 0,-1-1 0,1 0 0,0-1 0,-1 0 0,0-1 0,1 0 0,17-9 0,-23 9 0,-1-1 0,0 0 0,0 0 0,-1 0 0,1-1 0,-1 0 0,0 0 0,0 0 0,-1 0 0,0-1 0,0 0 0,0 0 0,0 0 0,2-7 0,4-12 0,0 0 0,8-37 0,-15 48 0,22-113 0,-23 113 0,-3 41 0,3 40 0,-1-51 0,0 1 0,2-1 0,0 0 0,0 0 0,12 29 0,10-8-1365,2-7-5461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24575,'0'3'0,"-1"-1"0,0 1 0,1-1 0,-1 1 0,0-1 0,0 0 0,0 1 0,-1-1 0,1 0 0,-2 3 0,-7 11 0,-6 29 0,1 1 0,2 1 0,2 0 0,-6 61 0,0 193 0,11-138 0,0-98 0,-22 94 0,-5 42 0,33-197-68,-1 0 0,1-1-1,0 1 1,0 0 0,0-1 0,0 1-1,1 0 1,0-1 0,-1 1 0,1 0-1,0-1 1,1 1 0,-1-1 0,1 0-1,-1 1 1,1-1 0,0 0-1,0 0 1,6 5 0,20 13-6758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14 24575,'-11'-4'0,"1"2"0,-1-1 0,0 1 0,0 1 0,-1 0 0,1 0 0,0 1 0,0 1 0,0 0 0,-13 2 0,20-2 0,-1 0 0,1 1 0,-1-1 0,1 1 0,0 0 0,-1 0 0,1 0 0,0 0 0,0 1 0,0 0 0,1-1 0,-1 1 0,1 1 0,0-1 0,-1 1 0,1-1 0,1 1 0,-1 0 0,1 0 0,-1 0 0,1 0 0,0 0 0,1 1 0,-1-1 0,1 0 0,-2 7 0,2-7 0,1 0 0,-1 0 0,1 0 0,0 0 0,0 0 0,0 0 0,1 0 0,-1 0 0,1 0 0,0 0 0,0-1 0,1 1 0,-1 0 0,1 0 0,-1-1 0,1 1 0,0-1 0,5 6 0,1-1 0,0 0 0,0 0 0,1-1 0,20 12 0,19 16 0,-48-35 0,1 1 0,-1-1 0,0 1 0,1-1 0,-1 1 0,1-1 0,-1 1 0,0 0 0,0-1 0,1 1 0,-1-1 0,0 1 0,0 0 0,0-1 0,1 1 0,-1 0 0,0-1 0,0 1 0,0 0 0,0-1 0,0 1 0,0-1 0,-1 1 0,1 0 0,0-1 0,0 1 0,0 0 0,-1-1 0,1 1 0,0-1 0,0 1 0,-1-1 0,1 1 0,-1-1 0,1 1 0,0-1 0,-1 1 0,1-1 0,-1 1 0,0 0 0,-29 20 0,19-14 0,6-4 0,0 0 0,0 1 0,1 0 0,-1 0 0,1 0 0,0 0 0,0 1 0,1-1 0,-1 1 0,1 0 0,0 0 0,0 1 0,1-1 0,-1 1 0,1-1 0,1 1 0,-1 0 0,1-1 0,0 1 0,0 0 0,0 0 0,1 0 0,0 0 0,0 0 0,1 0 0,0 0 0,0 0 0,0-1 0,0 1 0,1 0 0,0-1 0,0 1 0,1-1 0,0 1 0,0-1 0,0 0 0,0 0 0,1-1 0,0 1 0,0-1 0,8 8 0,3 0-170,1 0-1,0-1 0,0-1 1,1-1-1,0 0 0,1-2 1,31 11-1,3-4-6655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39 24575,'-32'-21'0,"24"18"0,0 0 0,1 0 0,-1 1 0,0 0 0,-1 0 0,1 1 0,0 0 0,0 1 0,-1 0 0,1 0 0,0 0 0,-9 3 0,5-1 0,0 2 0,1-1 0,0 1 0,-1 1 0,2 0 0,-1 0 0,-18 13 0,15-7 0,-1 1 0,1 0 0,1 1 0,0 1 0,1 0 0,1 0 0,0 1 0,0 0 0,2 1 0,-15 32 0,15-20 0,1-1 0,1 1 0,2 1 0,0-1 0,2 1 0,1-1 0,2 1 0,4 42 0,7 22 0,30 111 0,-31-159 0,-6-30 0,-1 0 0,-1 0 0,0 0 0,0 0 0,-2 1 0,0-1 0,-1 0 0,0 0 0,-1 0 0,-1 0 0,0 0 0,-1 0 0,-1 0 0,0-1 0,-1 0 0,-1 0 0,-10 16 0,-1-2 0,-1-1 0,-1-1 0,-1 0 0,-1-2 0,-2 0 0,0-2 0,-32 23 0,48-39 24,-1-1 0,0 1 0,0-2 0,-14 6 0,20-9-107,0 0 1,0 0-1,0 0 1,0 0-1,-1-1 1,1 1-1,0-1 1,0 0-1,-1 0 1,1 0-1,0 0 1,-1-1-1,1 1 1,0-1-1,0 0 1,0 0-1,-5-2 1,-6-8-6744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24575,'5'0'0,"10"0"0,7 0 0,14 0 0,15 0 0,7 0 0,4 0 0,0 0 0,-6 0 0,-3 0 0,-11 0-8191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24575,'2'179'0,"-6"207"0,-21-216 0,14-113 0,-4 61 0,13-64-1365,1-5-5461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3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24575,'-4'10'0,"1"0"0,-1 0 0,-2 16 0,-7 23 0,0-12 0,2 0 0,1 0 0,2 1 0,2 1 0,1-1 0,2 1 0,2 0 0,2 0 0,1-1 0,2 1 0,11 52 0,-14-88-57,0 0 0,0 0 1,0 1-1,1-1 0,-1 0 0,1 0 0,-1 0 0,1-1 0,0 1 0,0 0 0,0-1 1,1 1-1,-1-1 0,1 0 0,-1 1 0,1-1 0,0 0 0,0-1 0,-1 1 1,1-1-1,1 1 0,-1-1 0,6 2 0,21 4-6769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4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24575,'0'0'0,"0"0"0,0 0 0,0-1 0,0 1 0,0 0 0,0 0 0,0 0 0,0 0 0,0 0 0,0-1 0,0 1 0,0 0 0,0 0 0,0 0 0,0 0 0,0 0 0,0-1 0,0 1 0,0 0 0,0 0 0,0 0 0,0 0 0,0 0 0,0 0 0,0 0 0,1-1 0,-1 1 0,0 0 0,0 0 0,0 0 0,0 0 0,0 0 0,0 0 0,0 0 0,0 0 0,1 0 0,-1-1 0,0 1 0,0 0 0,0 0 0,0 0 0,0 0 0,1 0 0,-1 0 0,0 0 0,0 0 0,0 0 0,0 0 0,9 7 0,15 23 0,-9-10 0,55 70 0,-27-32 0,-41-55 0,-1-1 0,1 0 0,0 0 0,0 0 0,0 0 0,1-1 0,-1 1 0,0 0 0,1-1 0,-1 0 0,1 1 0,-1-1 0,1 0 0,0 0 0,-1-1 0,1 1 0,0-1 0,0 1 0,-1-1 0,4 0 0,-1 0 0,1-1 0,-1 0 0,0 0 0,0 0 0,0-1 0,0 0 0,0 0 0,0 0 0,9-6 0,3-4 0,0-1 0,-1 0 0,0-2 0,16-18 0,-25 25-124,-1 0 0,0 0 0,0 0 0,0-1 0,-2 1 0,1-1-1,-1 0 1,0-1 0,-1 1 0,4-15 0,-1-12-6702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5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35 124 24575,'-2'0'0,"1"-1"0,-1 1 0,1 0 0,-1 0 0,1-1 0,-1 1 0,1-1 0,-1 1 0,1-1 0,0 0 0,-1 1 0,1-1 0,0 0 0,0 0 0,-1 0 0,1 0 0,0 0 0,0 0 0,0 0 0,0 0 0,0-1 0,1 1 0,-1 0 0,0-1 0,0 1 0,1 0 0,-1-1 0,1 1 0,-1-3 0,1 4 0,0-1 0,0 0 0,0 0 0,0 1 0,0-1 0,0 0 0,0 1 0,0-1 0,0 0 0,0 0 0,0 1 0,0-1 0,1 0 0,-1 1 0,0-1 0,0 0 0,1 1 0,-1-1 0,1 0 0,-1 1 0,0-1 0,2 0 0,-1 0 0,0 1 0,0-1 0,0 1 0,0 0 0,0-1 0,0 1 0,0 0 0,0 0 0,0 0 0,0 0 0,0-1 0,0 2 0,0-1 0,0 0 0,1 0 0,-1 0 0,0 0 0,0 1 0,0-1 0,1 1 0,8 3 0,0 1 0,-1 0 0,0 1 0,0 0 0,-1 1 0,1-1 0,-1 1 0,-1 1 0,8 8 0,-5-5 0,1 0 0,1-1 0,13 10 0,-24-19 0,0 0 0,0-1 0,0 1 0,1-1 0,-1 1 0,0-1 0,0 1 0,0-1 0,0 0 0,0 0 0,1 1 0,-1-1 0,0 0 0,0 0 0,0 0 0,1 0 0,-1 0 0,0-1 0,0 1 0,0 0 0,1-1 0,-1 1 0,0 0 0,0-1 0,0 1 0,0-1 0,0 0 0,0 1 0,0-1 0,0 0 0,0 0 0,0 1 0,1-3 0,2-3 0,1 1 0,-1-1 0,-1-1 0,6-10 0,-5 8 0,1-2-91,0 1 0,1 0 0,0 0 0,0 1 0,1 0 0,0 0 0,0 0 0,1 1 0,1 0 0,-1 1 0,1 0 0,1 0 0,-1 1 0,16-8 0,5 4-6735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340 138 24575,'0'4'0,"-1"0"0,-1 1 0,1-1 0,-1 0 0,1 1 0,-1-1 0,0 0 0,-1 0 0,-4 6 0,-3 7 0,-62 111 0,-81 166 0,118-227 0,65-149 0,141-278 0,-60 151 0,-109 206 0,17-28 0,-19 31 0,0-1 0,1 1 0,-1-1 0,0 1 0,1 0 0,-1-1 0,0 1 0,1-1 0,-1 1 0,1 0 0,-1 0 0,1-1 0,-1 1 0,0 0 0,1 0 0,-1-1 0,1 1 0,-1 0 0,1 0 0,0 0 0,-1 0 0,1 0 0,-1 0 0,1 0 0,-1 0 0,1 0 0,-1 0 0,1 0 0,-1 0 0,1 0 0,-1 0 0,1 1 0,-1-1 0,1 0 0,-1 0 0,1 1 0,-1-1 0,1 0 0,-1 1 0,0-1 0,1 0 0,-1 1 0,0-1 0,1 0 0,-1 1 0,0-1 0,1 1 0,-1-1 0,0 1 0,0-1 0,1 1 0,-1-1 0,0 2 0,4 7 0,0 1 0,-1 0 0,0 0 0,-1 0 0,2 14 0,4 17 0,12 43 0,-3-14 0,43 116 0,-9-41 0,-35-96 0,1 0 0,35 66 0,-48-108 0,-1-1 0,1 1 0,-1 0 0,0 1 0,-1-1 0,3 10 0,-5-16 0,0 0 0,0 0 0,0 0 0,0 0 0,0 0 0,0 0 0,0 0 0,0-1 0,0 1 0,-1 0 0,1 0 0,0 0 0,-1 0 0,1 0 0,0 0 0,-1-1 0,1 1 0,-1 0 0,0 0 0,1-1 0,-1 1 0,1 0 0,-2 0 0,0 0 0,-1 0 0,1 0 0,0 0 0,0-1 0,-1 1 0,1-1 0,0 1 0,0-1 0,-1 0 0,1 0 0,0 0 0,-1-1 0,1 1 0,-3-1 0,-46-9 0,1-3 0,-60-22 0,69 20 0,-1 1 0,0 3 0,-1 1 0,-54-5 0,58 15-78,-26-1 267,61 1-303,1-1 1,-1 1-1,0-1 1,1 0-1,-1 0 1,0 0-1,1 0 1,-1-1-1,1 0 1,0 1-1,0-1 1,-6-5-1,-3-9-6712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5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24575,'1'20'0,"1"-1"0,1 0 0,8 30 0,4 22 0,65 373 0,-50-292 0,-26-131 0,0-4 0,0 0 0,-2 1 0,0-1 0,-1 21 0,-1-35 0,0 0 0,0 0 0,0 1 0,-1-1 0,1 0 0,-1 0 0,0 0 0,0 0 0,0 0 0,0 0 0,-1 0 0,1-1 0,-1 1 0,1 0 0,-1-1 0,0 1 0,0-1 0,0 0 0,-1 1 0,1-1 0,0 0 0,-1 0 0,0-1 0,1 1 0,-1 0 0,0-1 0,0 0 0,0 0 0,-4 2 0,-5-1 0,0 0 0,0-1 0,0-1 0,0 0 0,-1 0 0,1-1 0,-15-4 0,-88-24 0,71 17 0,-119-25-1365,136 32-5461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8 0,0 13 0,0 15 0,4 16 0,2 12 0,9 10 0,2 3 0,-2 1 0,-4-11 0,-3-11 0,1-8 0,0-10 0,-3-14-8191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5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24575,'0'-10'0,"18"-2"0,25-9 0,28 0 0,29-7 0,30 2 0,25-8 0,18 1 0,3-3 0,-10 5 0,-20-1 0,-25 4 0,-24-2 0,-29 14 0,-25 8-8191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24575,'-5'1'0,"1"0"0,0 0 0,0 1 0,0 0 0,0 0 0,0 0 0,0 1 0,0-1 0,1 1 0,-1 0 0,1 0 0,0 0 0,-5 6 0,7-8 0,-10 12 0,1 0 0,0 2 0,1-1 0,0 1 0,1 0 0,1 1 0,0 0 0,1 0 0,1 0 0,1 1 0,0 0 0,-2 20 0,6-33 0,-1 1 0,1-1 0,0 1 0,0-1 0,0 1 0,1-1 0,-1 0 0,1 1 0,0-1 0,1 0 0,-1 1 0,1-1 0,0 0 0,0 0 0,0 0 0,0-1 0,1 1 0,3 4 0,-2-4 0,0 0 0,1-1 0,-1 1 0,1-1 0,0 0 0,0 0 0,0-1 0,0 0 0,1 0 0,-1 0 0,1 0 0,9 1 0,-4-1 0,0-1 0,1 0 0,-1-1 0,1 0 0,-1-1 0,0-1 0,1 1 0,-1-2 0,0 1 0,0-2 0,0 1 0,-1-2 0,19-9 0,-23 10 0,-1 0 0,1 0 0,-1-1 0,0 0 0,-1 0 0,1-1 0,-1 1 0,0-1 0,0 0 0,-1 0 0,1 0 0,-1-1 0,-1 1 0,1-1 0,-1 1 0,-1-1 0,1 0 0,-1 0 0,0 0 0,0 0 0,-1 0 0,0 0 0,-2-12 0,2 12 0,-2-1 0,1 0 0,-1 1 0,0 0 0,-1-1 0,1 1 0,-1 0 0,-1 0 0,0 0 0,0 1 0,0-1 0,0 1 0,-1 0 0,0 0 0,-1 1 0,1 0 0,-1-1 0,0 2 0,0-1 0,-1 1 0,-9-6 0,5 6 0,0 0 0,0 0 0,-1 1 0,1 0 0,-1 1 0,0 0 0,1 1 0,-16 0 0,20 1 0,1 1 0,-1-1 0,1 1 0,-1 0 0,1 1 0,0-1 0,0 1 0,0 1 0,0-1 0,0 1 0,0 0 0,1 0 0,-1 1 0,1 0 0,0 0 0,0 0 0,-4 5 0,2-1 0,0 1 0,0 0 0,1 0 0,1 0 0,0 1 0,0 0 0,1 0 0,0 0 0,0 0 0,1 1 0,1 0 0,0-1 0,0 1 0,1 0 0,0 0 0,2 22 0,1-25 0,-1 0 0,1 0 0,0 0 0,1 0 0,0 0 0,0-1 0,0 1 0,1-1 0,0 0 0,1 0 0,0 0 0,0-1 0,0 1 0,1-1 0,0-1 0,0 1 0,0-1 0,1 0 0,0 0 0,0-1 0,0 0 0,0 0 0,10 3 0,-10-4 0,0 0 0,1-1 0,-1 1 0,1-2 0,-1 1 0,1-1 0,0 0 0,0-1 0,-1 1 0,1-2 0,0 1 0,0-1 0,-1 0 0,1-1 0,0 0 0,-1 0 0,0 0 0,10-5 0,-9 2 0,-1 0 0,1 0 0,-1-1 0,0 0 0,0 0 0,-1 0 0,0-1 0,0 0 0,0-1 0,-1 1 0,0-1 0,0 0 0,-1 0 0,0 0 0,3-12 0,-1 1 0,-1 0 0,-1 0 0,0 0 0,1-26 0,-6 61 0,2 0 0,0 0 0,0 0 0,2-1 0,0 1 0,1-1 0,0 0 0,1 0 0,1 0 0,0 0 0,15 22 0,-8-19-170,2-1-1,0 0 0,1-2 1,0 0-1,1 0 0,1-2 1,38 22-1,-16-12-6655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2:5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118 220 24575,'0'11'0,"0"-1"0,1 0 0,0 0 0,1 1 0,0-1 0,1 0 0,0-1 0,0 1 0,8 15 0,-7-18 0,1 0 0,0-1 0,0 1 0,0-1 0,1 0 0,0 0 0,0-1 0,0 1 0,1-1 0,0-1 0,0 1 0,10 4 0,-7-5 0,0 0 0,0 0 0,0-1 0,0 0 0,1 0 0,-1-1 0,1-1 0,0 0 0,18-1 0,-25 0 0,1 0 0,0-1 0,0 0 0,0 0 0,-1 0 0,1 0 0,-1-1 0,1 0 0,-1 0 0,1 0 0,-1 0 0,0-1 0,0 0 0,0 0 0,-1 0 0,1 0 0,0-1 0,-1 1 0,0-1 0,0 0 0,0 0 0,-1 0 0,4-5 0,-2 0 0,-1 1 0,0-1 0,0 0 0,0 0 0,-1 0 0,-1 0 0,0 0 0,0 0 0,0 0 0,-1 0 0,-1-1 0,1 1 0,-4-15 0,1 13 0,-1 0 0,0 1 0,0-1 0,-1 1 0,0 0 0,-1 1 0,0-1 0,-1 1 0,0 0 0,0 1 0,-10-9 0,4 4 0,-2 1 0,1 0 0,-2 1 0,0 1 0,0 1 0,-25-12 0,30 17 0,0-1 0,0 2 0,-1 0 0,1 0 0,-1 1 0,0 0 0,0 1 0,0 0 0,0 1 0,0 0 0,-14 3 0,21-2 0,0 1 0,0-1 0,0 1 0,0 0 0,0 0 0,1 1 0,-1-1 0,1 1 0,0 0 0,0 0 0,0 0 0,0 1 0,0 0 0,1-1 0,0 1 0,-1 0 0,2 1 0,-1-1 0,0 0 0,1 1 0,0 0 0,0-1 0,0 1 0,0 0 0,0 6 0,-3 11 0,1 0 0,2 1 0,0 0 0,1 29 0,3-12 0,1 0 0,2 0 0,13 51 0,42 116 0,4 21 0,-60-207-114,0-2-65,0 0 0,0-1 1,2 0-1,0 0 0,1 0 1,11 19-1,8-2-6647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24575,'-7'5'0,"1"1"0,0-1 0,1 1 0,-1 0 0,1 0 0,0 1 0,0 0 0,1 0 0,0 0 0,1 0 0,-5 10 0,8-16 0,-5 10 0,0 0 0,1 0 0,1 0 0,0 1 0,0-1 0,1 1 0,0-1 0,1 1 0,1 0 0,0 0 0,1 13 0,0-19 0,0 1 0,1-1 0,0 1 0,0-1 0,0 0 0,0 0 0,1 0 0,0 0 0,1 0 0,-1-1 0,1 1 0,0-1 0,0 0 0,1 0 0,0 0 0,-1-1 0,2 0 0,-1 0 0,0 0 0,1 0 0,8 3 0,-5-3 0,0 0 0,0-1 0,1 0 0,-1-1 0,0 0 0,1-1 0,0 1 0,-1-2 0,1 1 0,0-2 0,17-1 0,-21 1 0,-1 0 0,1-1 0,-1 1 0,1-1 0,-1 0 0,0 0 0,0-1 0,0 1 0,0-1 0,0 0 0,0-1 0,-1 1 0,0-1 0,0 0 0,0 0 0,0 0 0,0-1 0,-1 1 0,0-1 0,0 0 0,3-7 0,-1 2 0,-2-1 0,1 0 0,-1 0 0,-1 0 0,0 0 0,-1-1 0,0 1 0,-1-1 0,0 1 0,0 0 0,-1-1 0,-4-15 0,4 21 0,-1 1 0,0-1 0,0 1 0,0 0 0,0-1 0,-1 1 0,0 0 0,0 0 0,0 1 0,-1-1 0,1 1 0,-1 0 0,0-1 0,0 2 0,-1-1 0,1 0 0,-1 1 0,0 0 0,0 0 0,0 0 0,0 1 0,0 0 0,-1 0 0,1 0 0,-1 1 0,-5-2 0,4 3 0,1-1 0,-1 1 0,1 0 0,-1 0 0,1 1 0,-1 0 0,1 0 0,-1 0 0,1 1 0,0 0 0,0 0 0,0 1 0,-10 5 0,7-2 0,0 0 0,0 0 0,0 1 0,1 1 0,0-1 0,1 1 0,-14 18 0,14-16 0,1 1 0,-1 0 0,2 1 0,-1-1 0,2 1 0,-7 22 0,9-26 0,1 0 0,0 0 0,0-1 0,1 1 0,-1 0 0,2 0 0,-1 0 0,1 0 0,0 0 0,5 14 0,-3-14-65,1 1 0,1-1 0,-1 0 0,1 0 0,1 0 0,-1-1 0,1 0 0,1 0 0,-1 0 0,1-1 0,0 0 0,1 0 0,-1-1 0,1 0 0,0 0 0,1-1 0,-1 0 0,1 0 0,0-1 0,16 4 0,15 1-6761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24575,'0'-14'0,"-5"-4"0,-1-5 0,1 13 0,0 15 0,2 13 0,1 11 0,5 11 0,3 3 0,4-6 0,1 5 0,8-5 0,0-5 0,-2-6-8191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3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53 24575,'-2'1'0,"0"-1"0,0 1 0,0-1 0,0 1 0,0-1 0,0 1 0,1 0 0,-1 0 0,0 0 0,1 0 0,-1 0 0,0 1 0,1-1 0,-1 0 0,1 1 0,0-1 0,-1 1 0,1 0 0,0-1 0,0 1 0,0 0 0,0 0 0,0-1 0,1 1 0,-1 0 0,0 0 0,0 4 0,-2 7 0,0 0 0,-2 27 0,4-34 0,-4 56 0,2-1 0,8 89 0,-5-144 0,1 0 0,0-1 0,1 1 0,-1-1 0,1 0 0,0 0 0,0 1 0,1-1 0,-1 0 0,1-1 0,0 1 0,5 5 0,-5-7 0,-1 0 0,1-1 0,0 0 0,-1 0 0,1 0 0,0 0 0,1 0 0,-1 0 0,0-1 0,0 0 0,1 1 0,-1-1 0,1 0 0,-1-1 0,1 1 0,-1-1 0,1 1 0,0-1 0,-1 0 0,5-1 0,4-1 0,-1 0 0,0-1 0,0 0 0,0-1 0,-1 0 0,1-1 0,-1 0 0,0-1 0,-1 0 0,1 0 0,-1-1 0,0 0 0,-1-1 0,0 0 0,0 0 0,0-1 0,6-9 0,4-9 0,-1-1 0,-1 0 0,-1-1 0,20-56 0,-30 71-97,5-15 212,10-40-1,-18 62-229,-1 1 0,0-1 0,0 0 0,0 1 0,-1-1-1,0 0 1,-1 0 0,1 1 0,-1-1 0,-1 0-1,1 1 1,-4-9 0,-9-8-6711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24575,'4'14'0,"3"8"0,8 11 0,2-1-8191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234 515 24575,'-6'1'0,"1"1"0,0 0 0,-1 0 0,1 0 0,0 1 0,0 0 0,0 0 0,0 0 0,1 0 0,-1 1 0,1 0 0,0 0 0,-6 7 0,3-2 0,0 0 0,1 0 0,0 1 0,1-1 0,0 1 0,0 0 0,1 1 0,1-1 0,-1 1 0,-2 21 0,4-25 0,1 1 0,1 0 0,-1-1 0,1 1 0,1 0 0,-1 0 0,1-1 0,1 1 0,0-1 0,0 1 0,0-1 0,1 1 0,-1-1 0,2 0 0,-1 0 0,6 7 0,-2-5 0,1-1 0,-1-1 0,2 1 0,-1-1 0,1 0 0,0-1 0,0 0 0,0-1 0,1 1 0,14 4 0,-17-7 0,0-1 0,0 0 0,-1 0 0,1-1 0,1 0 0,-1 0 0,0 0 0,0-1 0,0 0 0,0 0 0,0-1 0,1 0 0,-1 0 0,0-1 0,-1 0 0,1 0 0,7-4 0,-10 4 0,0-1 0,0 0 0,-1-1 0,1 1 0,-1-1 0,0 0 0,0 1 0,0-1 0,0-1 0,0 1 0,-1 0 0,0-1 0,0 1 0,0-1 0,-1 1 0,1-1 0,-1 0 0,1-8 0,0-2 0,0-1 0,-1 0 0,-1 0 0,-2-25 0,-3 16 0,0 0 0,-1 1 0,-2 0 0,0 0 0,-1 1 0,-2 0 0,0 0 0,-2 1 0,0 1 0,-26-32 0,-18-13 0,-109-99 0,157 156 0,4 4 0,-34-35 0,37 37 0,-1 0 0,1 0 0,0 0 0,0 0 0,1 0 0,-1-1 0,1 1 0,0-1 0,-1 1 0,1-1 0,1 1 0,-1-5 0,1 6 0,0 1 0,0-1 0,0 1 0,1-1 0,-1 0 0,1 1 0,-1 0 0,1-1 0,0 1 0,0-1 0,-1 1 0,1 0 0,0-1 0,0 1 0,0 0 0,0 0 0,1 0 0,-1 0 0,0 0 0,0 0 0,1 0 0,-1 0 0,0 0 0,3 0 0,40-16 0,-32 14 0,27-9 0,1 2 0,0 2 0,1 2 0,0 2 0,53 0 0,-85 4-124,0 0 0,-1 1 0,1 0 0,-1 0 0,1 1 0,-1 0-1,1 1 1,-1 0 0,0 0 0,8 5 0,18 16-6702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24575,'-7'0'0,"0"0"0,0 0 0,0 1 0,0 0 0,0 0 0,0 1 0,0 0 0,0 0 0,1 0 0,-11 6 0,14-6 0,1 0 0,0 0 0,0 0 0,0 0 0,0 0 0,0 0 0,0 1 0,1-1 0,-1 0 0,1 1 0,-1 0 0,1-1 0,0 1 0,0 0 0,0 0 0,1-1 0,-1 1 0,1 0 0,-1 0 0,1 0 0,0 0 0,0 0 0,0 0 0,0 0 0,1-1 0,-1 1 0,1 0 0,1 4 0,1 1 0,-1-1 0,1 0 0,1 0 0,-1 0 0,1 0 0,1 0 0,6 9 0,17 28 0,-27-43 0,-1 0 0,0 0 0,0 1 0,0-1 0,1 0 0,-1 0 0,-1 0 0,1 0 0,0 0 0,0 0 0,0 1 0,0-1 0,-1 0 0,1 0 0,-1 0 0,1 0 0,-1 0 0,1 0 0,-1 0 0,1 0 0,-1 0 0,0-1 0,-1 3 0,-25 23 0,8-8 0,13-11 0,0 1 0,1 0 0,0 0 0,0 1 0,1-1 0,0 1 0,1 0 0,0 0 0,0 1 0,1-1 0,0 0 0,0 1 0,1-1 0,1 20 0,0-23 0,1 0 0,-1 0 0,1 0 0,0-1 0,1 1 0,0 0 0,0 0 0,0-1 0,0 1 0,1-1 0,0 0 0,0 0 0,1 0 0,-1 0 0,1 0 0,0-1 0,0 0 0,1 0 0,-1 0 0,1 0 0,0-1 0,0 1 0,0-1 0,0-1 0,6 4 0,0-2 0,0 0 0,1-1 0,-1 0 0,1-1 0,-1 0 0,1-1 0,-1 0 0,1-1 0,0-1 0,0 1 0,-1-2 0,1 1 0,-1-2 0,1 0 0,-1 0 0,0-1 0,0 0 0,-1-1 0,19-10 0,-17 7 0,-1 0 0,0-1 0,-1 0 0,0 0 0,0-1 0,-1-1 0,0 0 0,0 0 0,-2 0 0,1-1 0,-2-1 0,1 1 0,-2-1 0,1 0 0,-2 0 0,5-21 0,-4 7 0,-1-1 0,-2 0 0,-1 0 0,-4-50 0,-3 156 0,5-46 0,7 62 0,-4-80 0,1-1 0,0 0 0,1 1 0,0-2 0,2 1 0,-1 0 0,9 13 0,14 16-1365,-3-7-5461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24575,'2'11'0,"-1"0"0,2-1 0,0 1 0,0 0 0,1-1 0,0 0 0,1 0 0,0 0 0,0 0 0,8 10 0,4 8 0,19 35 0,135 269 0,-154-292 0,-2 0 0,-2 1 0,-1 1 0,-3 0 0,-1 1 0,4 68 0,-12-106 0,0-1 0,0 1 0,0 0 0,-1-1 0,1 1 0,-1-1 0,0 1 0,-1-1 0,1 1 0,-1-1 0,0 1 0,0-1 0,0 0 0,0 0 0,-1 0 0,0-1 0,-4 6 0,4-6 0,-1 0 0,0-1 0,0 0 0,1 1 0,-1-1 0,-1-1 0,1 1 0,0 0 0,0-1 0,-1 0 0,1 0 0,-1-1 0,1 1 0,0-1 0,-1 0 0,1 0 0,-1 0 0,-5-1 0,0-1 0,-1-1 0,1 0 0,0 0 0,0-1 0,0 0 0,1-1 0,-1 0 0,1 0 0,0-1 0,1 0 0,0-1 0,0 0 0,0 0 0,0-1 0,1 0 0,-8-11 0,8 9 0,0 0 0,0-1 0,1 0 0,1 0 0,-1 0 0,2 0 0,0-1 0,0 0 0,1 0 0,0 0 0,1 0 0,1 0 0,-1-24 0,4 27 0,0 0 0,0-1 0,1 1 0,0 0 0,1 0 0,-1 1 0,2-1 0,-1 1 0,1 0 0,1 0 0,-1 0 0,1 1 0,11-11 0,12-10 0,61-45 0,-60 50 0,74-47 0,-64 45 0,34-28 0,-63 44 0,-1 0 0,0-1 0,0 0 0,-1-1 0,-1 0 0,0 0 0,11-20 0,-9 3-1365,-11 11-5461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24575,'0'37'0,"1"-1"0,10 57 0,-9-81 0,1-1 0,0 0 0,0 0 0,1 0 0,1-1 0,0 1 0,0-1 0,1 0 0,1 0 0,-1-1 0,1 0 0,11 10 0,-12-13 0,1-1 0,0 0 0,0-1 0,0 1 0,0-1 0,1-1 0,0 0 0,-1 0 0,1 0 0,0-1 0,1 0 0,-1-1 0,16 2 0,-19-3 0,0 0 0,-1 0 0,1 0 0,0 0 0,-1-1 0,1 0 0,0 0 0,-1 0 0,1-1 0,-1 1 0,0-1 0,1 0 0,-1 0 0,0-1 0,0 1 0,0-1 0,-1 0 0,1 0 0,-1 0 0,1-1 0,-1 1 0,0-1 0,0 0 0,-1 0 0,5-6 0,-3-1 0,0-1 0,-1 1 0,0 0 0,-1-1 0,0 0 0,-1 1 0,0-14 0,-5-78 0,3 99 0,0 6 0,-1 14 0,1 28 0,5-22-114,0-1 1,2 1-1,0-1 0,1 0 0,1-1 1,1 0-1,1 0 0,1 0 0,1-2 1,0 1-1,27 29 0,-16-26-6712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24575,'-4'0'0,"-3"9"0,1 17 0,-8 17 0,-1 17 0,1 14 0,8 15 0,5 10 0,17 6 0,5 4 0,8-3 0,0-10 0,-6-12 0,-2-11 0,-4-14 0,-5-3 0,-5-6 0,-4-12-8191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24575,'0'8'0,"-1"0"0,0 0 0,-1 0 0,-2 8 0,-4 20 0,6-24 0,-1 12 0,0 0 0,2 0 0,1 1 0,0-1 0,5 26 0,-4-44 0,1-1 0,-1 1 0,1 0 0,0-1 0,0 1 0,1-1 0,-1 1 0,1-1 0,0 0 0,1 0 0,-1 0 0,1-1 0,0 1 0,0-1 0,1 0 0,-1 0 0,1-1 0,0 1 0,0-1 0,0 0 0,0 0 0,1 0 0,-1-1 0,1 0 0,-1 0 0,9 1 0,-6-1 0,0-1 0,-1 0 0,1-1 0,0 1 0,0-1 0,0-1 0,0 0 0,0 0 0,-1 0 0,1-1 0,0 0 0,-1-1 0,0 1 0,1-2 0,8-4 0,-11 5 0,-1 0 0,1 0 0,-1 0 0,0-1 0,0 0 0,0 0 0,-1 0 0,1 0 0,-1 0 0,0-1 0,0 1 0,-1-1 0,1 0 0,-1 0 0,0 0 0,-1 0 0,1 0 0,-1 0 0,0 0 0,0-1 0,0 1 0,-1 0 0,0-8 0,-1 4 0,0 0 0,-1 1 0,0-1 0,0 1 0,-1 0 0,0 0 0,0 0 0,-1 0 0,0 1 0,0-1 0,-1 1 0,0 0 0,-1 0 0,1 1 0,-1-1 0,0 1 0,-1 1 0,0-1 0,0 1 0,-13-7 0,9 5 0,-1 1 0,0 0 0,0 1 0,-1 0 0,1 1 0,-1 1 0,0 0 0,0 0 0,0 2 0,-1-1 0,1 2 0,-26 1 0,34 0 0,1-1 0,-1 1 0,1 1 0,-1-1 0,1 1 0,0-1 0,-1 1 0,1 0 0,0 1 0,0-1 0,0 1 0,1-1 0,-1 1 0,1 0 0,-1 1 0,1-1 0,-3 5 0,2-2 0,1 0 0,-1 0 0,2 0 0,-1 0 0,0 0 0,1 1 0,0-1 0,1 1 0,0 0 0,-1 13 0,1-11 0,1 0 0,0 0 0,1-1 0,0 1 0,0 0 0,1 0 0,0-1 0,0 1 0,1-1 0,0 0 0,1 1 0,0-1 0,0-1 0,1 1 0,0-1 0,0 0 0,1 0 0,8 8 0,-5-8 0,2 0 0,-1-1 0,1-1 0,0 0 0,0 0 0,0-1 0,1 0 0,-1-1 0,1-1 0,20 3 0,-22-4 0,0 0 0,0-1 0,0 0 0,0 0 0,0-1 0,0-1 0,0 0 0,0 0 0,0-1 0,0 0 0,-1 0 0,0-1 0,10-6 0,-12 5 0,0-1 0,-1 0 0,0-1 0,0 1 0,0-1 0,-1 0 0,0-1 0,-1 1 0,0-1 0,0 0 0,6-15 0,0-8 0,12-57 0,-21 83 0,1-3 0,0-1 0,0 0 0,-1 0 0,0 0 0,0 0 0,-1 0 0,0 0 0,-1 0 0,0 0 0,-2-10 0,2 19 0,1 0 0,0 0 0,0 0 0,-1 0 0,1 0 0,0 0 0,0 0 0,0 0 0,-1 1 0,1-1 0,0 0 0,0 0 0,-1 0 0,1 0 0,0 0 0,0 0 0,0 0 0,-1 0 0,1 1 0,0-1 0,0 0 0,0 0 0,0 0 0,-1 0 0,1 1 0,0-1 0,0 0 0,0 0 0,0 0 0,0 1 0,0-1 0,0 0 0,0 0 0,-1 1 0,1-1 0,0 0 0,0 0 0,0 0 0,0 1 0,0-1 0,0 0 0,0 0 0,0 1 0,0-1 0,1 0 0,-1 1 0,-5 15 0,2 3 0,0 0 0,2 0 0,0 1 0,1-1 0,1 0 0,1 1 0,1-1 0,0 0 0,1 0 0,2-1 0,0 1 0,0-1 0,2 0 0,0-1 0,1 0 0,1 0 0,0-1 0,2 0 0,-1-1 0,2 0 0,26 23 0,11 3-1365,-7-9-5461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24575,'912'0'0,"-817"4"0,104 18 0,49 4 0,401-22 0,-334-7 0,4233 3 0,-4480 4 0,121 21 0,-118-13 0,111 4 0,567-16 0,-297-2 0,-358-3-1365,-59 0-5461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38 24575,'0'-9'0,"-9"-3"0,-13 0 0,-2 8 0,-1 3 0,2 7 0,16 3 0,18-1 0,2-1 0,-1 7 0,-3 1-8191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0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30 24575,'0'-10'0,"-14"-2"0,-5 5 0,2 8 0,2 13 0,10 5 0,14-1 0,15-4 0,3-9 0,-2-10 0,-11-3 0,-12-2 0,-20 2 0,-7 2-8191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3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24575,'-9'0'0,"-3"5"0,0 10 0,3 13 0,2 5 0,3 11 0,2 8 0,10-1 0,4-10-8191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51 163 24575,'-3'0'0,"1"-1"0,-1 0 0,1 1 0,0-1 0,0 0 0,-1 0 0,1-1 0,0 1 0,0 0 0,0-1 0,0 1 0,0-1 0,0 0 0,1 1 0,-1-1 0,1 0 0,-1 0 0,1 0 0,-1 0 0,1-1 0,0 1 0,0 0 0,0 0 0,0-1 0,1 1 0,-1 0 0,1-1 0,-1-4 0,0 3 0,0 0 0,0-1 0,1 1 0,-1 0 0,1-1 0,0 1 0,0-1 0,1 1 0,-1 0 0,1-1 0,0 1 0,0 0 0,1 0 0,-1-1 0,5-6 0,-3 8 0,1-1 0,-1 1 0,1 0 0,0 1 0,0-1 0,1 1 0,-1-1 0,0 1 0,1 1 0,0-1 0,-1 0 0,1 1 0,0 0 0,-1 0 0,1 1 0,0-1 0,0 1 0,0 0 0,8 1 0,-5 0 0,-1 0 0,1 0 0,-1 0 0,0 1 0,0 0 0,0 1 0,0-1 0,0 1 0,0 1 0,0-1 0,-1 1 0,8 6 0,-7-3 0,0 1 0,-1 0 0,0 0 0,-1 1 0,1-1 0,-2 1 0,1 0 0,-1 1 0,0-1 0,-1 1 0,0 0 0,-1 0 0,0 0 0,1 13 0,0 20 0,-2-1 0,-5 48 0,2-36 0,1-13 0,1-5 0,-1-1 0,-2 0 0,-2 1 0,-9 37 0,11-64 0,0 0 0,0 0 0,-1 0 0,0-1 0,0 1 0,-1-1 0,0 0 0,0-1 0,-1 1 0,0-1 0,-1 0 0,1 0 0,-1-1 0,-1 0 0,1 0 0,-1-1 0,0 0 0,0 0 0,-1-1 0,-10 5 0,14-8 0,1 0 0,0 0 0,0 0 0,0-1 0,0 0 0,-1 1 0,1-1 0,0-1 0,-1 1 0,1-1 0,-6-1 0,8 2 0,1-1 0,0 1 0,-1 0 0,1-1 0,0 1 0,0-1 0,0 1 0,0-1 0,0 0 0,-1 1 0,1-1 0,0 0 0,0 0 0,1 0 0,-1 0 0,0 0 0,0 0 0,0 0 0,1 0 0,-1 0 0,0 0 0,1 0 0,-1-1 0,1 1 0,-1 0 0,1 0 0,0-1 0,0 1 0,-1 0 0,1 0 0,0-1 0,0 1 0,0 0 0,0-1 0,1 1 0,-1 0 0,0 0 0,0-1 0,1 1 0,0-2 0,0 1 0,-1 0 0,1 1 0,0-1 0,0 0 0,0 1 0,0-1 0,1 1 0,-1-1 0,0 1 0,1-1 0,-1 1 0,1 0 0,-1 0 0,1 0 0,-1 0 0,1 0 0,0 0 0,0 0 0,2 0 0,0-1 0,1 1 0,0 0 0,0 1 0,0-1 0,-1 1 0,1 0 0,8 1 0,0 0 0,-1 2 0,1-1 0,-1 2 0,0 0 0,14 6 0,0 3 65,30 22-1,17 8-1558,-39-27-5332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3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491 160 24575,'0'-10'0,"0"-1"0,0 0 0,0 0 0,-1-1 0,-1 1 0,-4-18 0,5 25 0,-1 1 0,0-1 0,0 1 0,0 0 0,0-1 0,0 1 0,-1 0 0,1 0 0,-1 0 0,0 1 0,0-1 0,0 0 0,0 1 0,0 0 0,-1 0 0,1 0 0,-1 0 0,1 1 0,-1-1 0,-4 0 0,-2-1 0,0 1 0,0 0 0,0 1 0,0 0 0,0 1 0,-1 0 0,1 1 0,0 0 0,0 0 0,0 1 0,0 0 0,0 1 0,0 0 0,1 1 0,-1 0 0,1 0 0,-15 10 0,10-5 0,0 0 0,0 1 0,1 1 0,1 0 0,0 1 0,0 0 0,1 1 0,1 0 0,0 1 0,-9 17 0,13-19 0,1-1 0,0 1 0,1 0 0,0 1 0,1-1 0,0 1 0,1-1 0,1 1 0,0 0 0,1 0 0,2 25 0,-1-28 0,1 0 0,0-1 0,1 1 0,0 0 0,0-1 0,1 0 0,1 0 0,-1 0 0,1 0 0,1-1 0,0 1 0,0-1 0,0-1 0,1 1 0,12 9 0,-3-5 0,-1-2 0,1 0 0,0-1 0,1 0 0,0-1 0,33 9 0,-37-13 0,1 0 0,0-1 0,0-1 0,0-1 0,1 0 0,-1 0 0,0-1 0,0-1 0,21-4 0,-22 0 0,-12 2 0,-23 4 0,9 4 0,0 0 0,1 1 0,0 1 0,0 0 0,-19 14 0,-54 50 0,60-48 0,2 1 0,0 0 0,2 2 0,0 1 0,2 0 0,1 1 0,2 1 0,0 1 0,2 1 0,2-1 0,0 2 0,2 0 0,2 0 0,0 1 0,-3 46 0,10-70 0,1 1 0,0 0 0,1 0 0,0 0 0,0-1 0,1 1 0,0 0 0,0-1 0,1 1 0,7 12 0,-7-15 0,2 0 0,-1-1 0,0 1 0,1-1 0,0 0 0,1-1 0,-1 1 0,1-1 0,0 0 0,1-1 0,-1 1 0,1-1 0,12 6 0,5-1 0,-1-1 0,1-1 0,1-1 0,-1-1 0,47 4 0,-15-6 0,87-8 0,-122 3 0,0 0 0,0-2 0,0 0 0,-1-2 0,22-7 0,-35 10 0,-1 0 0,1 0 0,-1 0 0,0 0 0,0-1 0,0 0 0,-1 0 0,1-1 0,-1 0 0,0 0 0,-1 0 0,1 0 0,-1-1 0,0 0 0,0 0 0,0 0 0,-1 0 0,0 0 0,2-8 0,3-33-1365,-7 2-5461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24575,'5'9'0,"6"13"0,14 11 0,23 14 0,25 8 0,0-5-8191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3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2 24575,'-44'0'0,"11"-1"0,-1 1 0,-47 8 0,70-6 0,0 0 0,0 1 0,0 1 0,0 0 0,1 0 0,-1 1 0,1 0 0,0 1 0,1 0 0,-1 1 0,-8 8 0,0 2 0,2 1 0,-1 0 0,2 1 0,1 1 0,0 1 0,2 0 0,-18 39 0,19-33 0,1 1 0,1 1 0,1 0 0,2 0 0,-6 58 0,12-77 0,-1 0 0,1-1 0,1 1 0,0 0 0,0 0 0,1-1 0,0 1 0,1 0 0,0-1 0,0 0 0,1 0 0,0 0 0,1 0 0,9 13 0,-8-15 0,1 0 0,0 0 0,0-1 0,0 0 0,1 0 0,0-1 0,0 0 0,0 0 0,1-1 0,-1 0 0,1 0 0,0-1 0,0 0 0,0-1 0,11 2 0,1-1 0,0 0 0,0-2 0,1 0 0,-1-1 0,27-4 0,-39 2 0,-1 0 0,1 0 0,-1 0 0,1-1 0,-1 0 0,15-8 0,-20 8 0,1 1 0,-1-1 0,1 1 0,-1-1 0,0 0 0,0 0 0,0-1 0,0 1 0,0 0 0,-1-1 0,0 0 0,0 0 0,0 0 0,2-6 0,-2 6 0,-1 0 0,0-1 0,0 1 0,0 0 0,-1-1 0,1 1 0,-1-1 0,0 1 0,-1 0 0,1-1 0,-1 1 0,0-1 0,0 1 0,0 0 0,0 0 0,-4-6 0,2 4 0,-1 0 0,1 1 0,-1 0 0,-1 0 0,1 0 0,-1 0 0,0 0 0,0 1 0,0 0 0,-6-3 0,-4-2 0,-1 1 0,0 0 0,0 2 0,0 0 0,-1 0 0,0 2 0,-25-4 0,23 5 40,-1 1 0,-26 0 0,40 3-146,1-1 0,0 1 0,-1-1 0,1 2 0,0-1 0,-1 0-1,1 1 1,0 0 0,0 0 0,0 1 0,0-1 0,1 1 0,-7 5 0,-7 11-6720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24575,'386'0'0,"-391"1"0,0 0 0,1 0 0,-1 0 0,0 0 0,1 1 0,-1 0 0,1 0 0,0 0 0,0 0 0,0 1 0,0-1 0,0 1 0,0 0 0,1 1 0,-1-1 0,1 0 0,0 1 0,0 0 0,0 0 0,-4 7 0,0 2 0,0 0 0,0 0 0,1 1 0,1-1 0,-6 27 0,3 0 0,2-1 0,3 1 0,1 74 0,6-42 0,19 90 0,-11-111-1365,2-7-5461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66 24575,'-5'6'0,"0"1"0,0-1 0,1 1 0,-1 0 0,2 0 0,-1 1 0,1-1 0,0 1 0,1 0 0,0 0 0,-2 13 0,-1 12 0,0 48 0,5-66 0,-1 3 0,1 0 0,1 0 0,0-1 0,5 26 0,-5-40 0,0 1 0,0 0 0,0-1 0,0 1 0,1 0 0,0-1 0,-1 1 0,1-1 0,0 0 0,1 0 0,-1 0 0,0 0 0,1 0 0,0 0 0,0-1 0,0 1 0,0-1 0,0 0 0,0 0 0,0 0 0,1 0 0,-1 0 0,1-1 0,0 0 0,-1 1 0,8 0 0,-4-2 0,0 0 0,0 0 0,0 0 0,0-1 0,0 0 0,0-1 0,-1 1 0,1-2 0,0 1 0,-1 0 0,0-1 0,1 0 0,-1-1 0,0 0 0,-1 1 0,1-2 0,-1 1 0,0-1 0,0 0 0,0 0 0,0 0 0,3-6 0,2-2 0,-1-1 0,0 1 0,-1-2 0,-1 1 0,0-1 0,-1 0 0,0-1 0,5-23 0,-4-27 0,-6 55 0,-3 45 0,0-12 0,1-1 0,-1 0 0,2 1 0,5 38 0,-4-54 0,0-1 0,0 0 0,1 0 0,-1 0 0,1 0 0,0-1 0,1 1 0,-1 0 0,1-1 0,0 1 0,0-1 0,0 0 0,1 0 0,-1 0 0,1-1 0,0 1 0,0-1 0,0 0 0,1 0 0,8 5 0,0-3 0,-1-1 0,1 1 0,-1-2 0,1 0 0,0-1 0,1 0 0,-1-1 0,0 0 0,0-1 0,1-1 0,-1 0 0,0 0 0,17-5 0,-22 4 0,1-1 0,0 0 0,-1 0 0,1-1 0,-1 0 0,0 0 0,-1-1 0,1 0 0,-1 0 0,0-1 0,0 0 0,0 0 0,-1-1 0,0 0 0,0 0 0,-1 0 0,0-1 0,0 1 0,6-16 0,-6 10 12,-1 0 0,0 0 0,-1-1 0,-1 1 0,0-1 0,0 1 0,-2-1 0,0 0 0,-2-19 0,-1 13-260,-1-1 1,-1 1-1,0 0 1,-2 1-1,-13-29 1,-4-1-6579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24575,'0'-2'0,"0"0"0,0-1 0,0 1 0,1 0 0,-1 0 0,0 0 0,1 0 0,0-1 0,-1 1 0,1 0 0,0 0 0,0 0 0,0 0 0,0 0 0,0 1 0,2-3 0,-1 3 0,-1 0 0,0 0 0,0 0 0,0 0 0,1 1 0,-1-1 0,0 0 0,1 1 0,-1-1 0,1 1 0,-1-1 0,1 1 0,-1 0 0,1 0 0,-1 0 0,0 0 0,1 0 0,2 0 0,0 1 0,-1 0 0,1 0 0,0 0 0,-1 0 0,1 1 0,-1-1 0,1 1 0,-1 0 0,0 0 0,0 1 0,0-1 0,0 0 0,0 1 0,0 0 0,-1 0 0,1 0 0,3 5 0,5 13 0,-1 0 0,13 39 0,-15-37 0,20 40 0,-28-62 0,0-1 0,0 0 0,1 0 0,-1 1 0,0-1 0,0 0 0,0 0 0,0 1 0,0-1 0,0 0 0,1 0 0,-1 0 0,0 1 0,0-1 0,0 0 0,1 0 0,-1 0 0,0 0 0,0 0 0,0 1 0,1-1 0,-1 0 0,0 0 0,0 0 0,1 0 0,-1 0 0,0 0 0,0 0 0,1 0 0,-1 0 0,0 0 0,0 0 0,1 0 0,-1 0 0,0 0 0,0 0 0,1 0 0,-1 0 0,0 0 0,0 0 0,1-1 0,-1 1 0,0 0 0,0 0 0,0 0 0,1 0 0,-1 0 0,0-1 0,0 1 0,0 0 0,1 0 0,7-13 0,-8 11 0,11-22 0,-2-1 0,-1 0 0,5-30 0,7-22 0,-11 49 0,29-78 0,-34 96 0,1 0 0,0 1 0,0-1 0,1 1 0,0 1 0,1-1 0,15-14 0,-20 21 0,0 0 0,1 1 0,-1-1 0,1 0 0,0 1 0,-1 0 0,1-1 0,0 1 0,0 0 0,0 0 0,0 1 0,0-1 0,0 1 0,0-1 0,0 1 0,0 0 0,5 1 0,-2 0 0,-1 0 0,1 1 0,-1-1 0,1 1 0,-1 1 0,0-1 0,0 1 0,0 0 0,4 3 0,4 4 0,-1 1 0,0 0 0,0 1 0,-1 0 0,17 24 0,-13-12-114,-1 1 1,0 0-1,-2 1 0,-1 0 0,-1 1 1,-1 0-1,-2 0 0,-1 1 0,0 0 1,-3 0-1,2 31 0,-5-14-6712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24575,'-29'0'0,"0"0"0,0 2 0,-37 8 0,56-8 0,1 1 0,-1 0 0,1 1 0,0 0 0,0 0 0,0 1 0,1 0 0,0 0 0,0 1 0,0 0 0,0 1 0,1 0 0,-8 10 0,2 0 0,1 0 0,0 1 0,2 0 0,0 1 0,1 0 0,1 0 0,1 1 0,0 0 0,-4 27 0,8-31 0,0 1 0,2-1 0,-1 1 0,2 0 0,1-1 0,0 1 0,0 0 0,2-1 0,0 0 0,1 1 0,1-1 0,9 20 0,-9-26 0,1 0 0,1-1 0,0 1 0,0-1 0,1 0 0,0-1 0,1 0 0,-1 0 0,2-1 0,-1 0 0,1-1 0,0 0 0,21 9 0,-23-11 0,1 0 0,0-1 0,0 0 0,0-1 0,0 0 0,0 0 0,0-1 0,1 0 0,-1-1 0,1 0 0,-1 0 0,0-1 0,1 0 0,-1-1 0,0 0 0,0-1 0,15-5 0,-20 6 0,0 0 0,-1 0 0,1 0 0,-1 0 0,1 0 0,-1-1 0,0 0 0,0 1 0,0-1 0,0 0 0,0-1 0,-1 1 0,1 0 0,-1-1 0,0 0 0,0 1 0,0-1 0,-1 0 0,1 0 0,-1 0 0,0 0 0,0 0 0,0 0 0,-1 0 0,0 0 0,1-1 0,-1 1 0,-1 0 0,1 0 0,-1 0 0,1 0 0,-1 0 0,-3-8 0,0 1 0,-1 0 0,0 0 0,-1 0 0,0 1 0,-1 0 0,0 0 0,0 0 0,-1 1 0,0 0 0,-15-11 0,10 9 0,0 1 0,-1 1 0,-1 0 0,1 1 0,-1 0 0,-1 1 0,1 1 0,-1 0 0,-24-4 0,34 8 0,0 1 0,-1 0 0,1 1 0,0 0 0,-1 0 0,1 0 0,0 1 0,-1 0 0,1 0 0,0 0 0,0 1 0,0 0 0,0 0 0,0 1 0,0-1 0,0 1 0,1 1 0,-1-1 0,1 1 0,0 0 0,0 0 0,1 0 0,-1 1 0,1 0 0,0 0 0,0 0 0,-5 9 0,-10 27-1365,7-3-5461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56 144 24575,'-1'11'0,"-1"1"0,0-1 0,0 0 0,-1 0 0,-6 16 0,-5 16 0,7-12 0,1 0 0,2 0 0,0 0 0,2 0 0,3 43 0,0-70 0,0 0 0,0 0 0,0-1 0,0 1 0,0 0 0,1-1 0,0 1 0,-1-1 0,1 0 0,1 0 0,-1 1 0,0-1 0,1-1 0,-1 1 0,1 0 0,0 0 0,0-1 0,0 0 0,0 0 0,1 0 0,-1 0 0,1 0 0,-1 0 0,1-1 0,-1 0 0,1 0 0,7 2 0,9 0 0,0 0 0,0-1 0,0-1 0,22-2 0,-37 1 0,6 0 0,0 0 0,-1-1 0,1-1 0,0 0 0,-1 0 0,0-1 0,1-1 0,-1 1 0,12-7 0,-16 6 0,0 0 0,0 0 0,-1-1 0,1 1 0,-1-1 0,0 0 0,0-1 0,-1 1 0,1-1 0,-1 0 0,0 0 0,-1 0 0,0-1 0,5-12 0,-3 4 0,-1 1 0,-1-1 0,0 0 0,-1 0 0,-1 0 0,0-19 0,-12-88 0,4 65 0,6 52 0,0 0 0,1 0 0,0 0 0,0 0 0,1 0 0,-1 0 0,1 0 0,0 1 0,0-1 0,1 0 0,-1 0 0,3-4 0,-2 7 0,-1 0 0,1 0 0,-1 0 0,1 1 0,-1-1 0,1 0 0,0 1 0,0-1 0,0 1 0,0 0 0,0 0 0,0 0 0,0 0 0,1 0 0,-1 0 0,0 0 0,1 1 0,-1-1 0,0 1 0,1 0 0,-1-1 0,0 1 0,1 0 0,-1 1 0,1-1 0,3 1 0,4 1 0,0 1 0,0 0 0,0 1 0,0 0 0,0 0 0,-1 1 0,0 0 0,0 1 0,-1 0 0,1 0 0,-1 1 0,-1 0 0,9 9 0,4 6 0,-1 1 0,-1 1 0,21 37 0,-34-53 0,0 3 0,1-1 0,0 0 0,1-1 0,0 1 0,14 12 0,-19-20 0,0 0 0,0-1 0,1 1 0,-1-1 0,0 0 0,1 1 0,-1-1 0,0 0 0,1 0 0,0-1 0,-1 1 0,1 0 0,-1-1 0,1 0 0,0 1 0,-1-1 0,1 0 0,0-1 0,-1 1 0,1 0 0,0-1 0,-1 1 0,1-1 0,-1 0 0,1 0 0,-1 0 0,1 0 0,-1 0 0,0-1 0,4-2 0,6-5 0,-1 0 0,0-2 0,-1 1 0,0-1 0,0 0 0,-1-1 0,14-25 0,-1-3 0,21-55 0,-37 82-273,-1-1 0,-1 1 0,-1 0 0,4-21 0,-6 5-6553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24575,'-1'2'0,"-1"0"0,0 0 0,0 0 0,-1 0 0,1 0 0,0-1 0,0 1 0,-1-1 0,1 1 0,-1-1 0,-4 1 0,-4 4 0,0 2 0,0 0 0,0 1 0,0 0 0,1 0 0,0 1 0,1 1 0,0-1 0,1 2 0,0-1 0,1 1 0,0 0 0,0 0 0,2 1 0,0 0 0,0 0 0,1 1 0,1-1 0,0 1 0,0 0 0,2-1 0,-1 19 0,2-28 0,1 1 0,-1 0 0,1-1 0,0 1 0,0-1 0,0 0 0,1 1 0,-1-1 0,1 0 0,0 0 0,0 0 0,1 0 0,-1 0 0,1 0 0,0-1 0,0 1 0,0-1 0,0 0 0,0 0 0,1 0 0,0 0 0,-1-1 0,1 1 0,0-1 0,0 0 0,1 0 0,-1 0 0,7 1 0,6 1 0,0 0 0,1-1 0,0-1 0,0 0 0,35-3 0,-45 1 0,1 0 0,0-1 0,0 0 0,-1 0 0,1-1 0,-1 0 0,1-1 0,-1 0 0,0 0 0,0-1 0,0 0 0,0 0 0,-1-1 0,0 0 0,0 0 0,0 0 0,0-1 0,-1 0 0,0-1 0,-1 0 0,1 1 0,-1-2 0,0 1 0,-1 0 0,0-1 0,0 0 0,0 0 0,-1 0 0,-1-1 0,1 1 0,-1-1 0,1-12 0,-2 15 0,-1 0 0,0 0 0,0-1 0,0 1 0,0 0 0,-1 0 0,0 0 0,-1 0 0,1 0 0,-1 0 0,0 0 0,-1 0 0,0 1 0,1-1 0,-8-9 0,4 8 0,0-1 0,-1 1 0,0 0 0,-1 1 0,1-1 0,-1 1 0,0 1 0,-1 0 0,-12-7 0,9 7 0,0 0 0,0 0 0,-1 1 0,1 1 0,-1 0 0,0 1 0,1 0 0,-1 1 0,0 0 0,0 1 0,0 0 0,0 1 0,0 1 0,0 0 0,-18 6 0,24-5 0,-1 1 0,1 0 0,0 0 0,0 0 0,1 1 0,-1 0 0,1 0 0,0 1 0,0 0 0,1 0 0,-1 0 0,1 1 0,1 0 0,-1-1 0,1 2 0,1-1 0,-1 0 0,1 1 0,1 0 0,-1 0 0,1 0 0,0 0 0,1 0 0,0 0 0,0 0 0,1 0 0,0 0 0,1 1 0,-1-1 0,2 0 0,-1 0 0,1 0 0,0 0 0,1 0 0,0-1 0,0 1 0,0-1 0,1 0 0,0 1 0,1-2 0,0 1 0,0 0 0,0-1 0,1 0 0,-1 0 0,2-1 0,-1 0 0,7 5 0,0-3 0,-1-1 0,1-1 0,0 0 0,0 0 0,0-1 0,0-1 0,1-1 0,0 1 0,-1-2 0,1 0 0,27-2 0,-37 1 0,-1-1 0,0 0 0,1 1 0,-1-1 0,0-1 0,0 1 0,0 0 0,0-1 0,0 1 0,0-1 0,0 0 0,0 0 0,-1 0 0,1 0 0,-1-1 0,5-4 0,-4 2 0,1-1 0,-1 1 0,1-1 0,-2 0 0,1 0 0,-1-1 0,0 1 0,2-7 0,0-12 0,-1 1 0,-1-1 0,-2-37 0,0 57 0,0 3 0,1-36 0,4 24 0,-5 14 0,1 0 0,-1 0 0,0 0 0,1 0 0,-1-1 0,0 1 0,1 0 0,-1 0 0,0 0 0,1 0 0,-1 0 0,0 0 0,1 0 0,-1 0 0,0 0 0,1 0 0,-1 0 0,0 1 0,1-1 0,-1 0 0,0 0 0,0 0 0,1 0 0,-1 0 0,0 1 0,1-1 0,-1 0 0,0 0 0,0 0 0,0 1 0,1-1 0,-1 0 0,0 0 0,0 1 0,0-1 0,1 0 0,-1 1 0,10 12 0,0 1 0,11 19 0,9 15 0,81 117-1365,-82-123-5461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9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24575,'3'1'0,"0"-1"0,1 1 0,-1 0 0,0 1 0,1-1 0,-1 1 0,0-1 0,0 1 0,0 0 0,0 0 0,0 0 0,-1 0 0,1 1 0,-1-1 0,1 1 0,-1 0 0,0-1 0,0 1 0,2 4 0,6 9 0,-1 0 0,9 20 0,57 135 0,-74-169 0,0 1 0,0 0 0,1-1 0,-1 1 0,1-1 0,-1 1 0,1-1 0,0 1 0,0-1 0,0 0 0,0 0 0,3 2 0,-4-4 0,1 1 0,-1-1 0,0 0 0,1 1 0,-1-1 0,0 0 0,1 0 0,-1 0 0,0 0 0,1 0 0,-1-1 0,0 1 0,0 0 0,1-1 0,-1 1 0,0 0 0,0-1 0,1 0 0,-1 1 0,0-1 0,0 0 0,0 1 0,0-1 0,0 0 0,0 0 0,0 0 0,0 0 0,1-2 0,11-12 16,0 0 0,0-1 0,-2 0 0,0-1 0,-1 0 0,15-37 0,33-118-1255,-54 161 1001,6-26-6588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3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40 24575,'89'2'0,"111"-5"0,-192 2 0,0 0 0,0 0 0,0-1 0,0 0 0,0 0 0,0-1 0,10-5 0,-9-1 0,-12 3 0,2 5 0,0 1 0,0-1 0,-1 1 0,1 0 0,0-1 0,0 1 0,-1 0 0,1 0 0,-1 0 0,1 0 0,0 0 0,-1 0 0,1 0 0,-2 1 0,-4 1 0,1 0 0,0 1 0,0 0 0,0 0 0,0 0 0,0 1 0,1 0 0,-1 0 0,1 0 0,0 1 0,1 0 0,-1 0 0,1 0 0,0 1 0,0-1 0,0 1 0,1 0 0,0 0 0,0 0 0,-2 9 0,-2 6 0,0 1 0,2 0 0,1 0 0,-3 42 0,6-50 0,1 0 0,0 0 0,1-1 0,0 1 0,7 24 0,-7-34 0,0 0 0,0 0 0,0 0 0,1 0 0,0 0 0,0 0 0,0 0 0,0-1 0,1 1 0,0-1 0,-1 0 0,1 0 0,0 0 0,0 0 0,1 0 0,-1-1 0,1 1 0,-1-1 0,1 0 0,0 0 0,0 0 0,6 2 0,-9-4 0,-1 1 0,1-1 0,-1 0 0,0 1 0,1-1 0,-1 1 0,0-1 0,0 1 0,1-1 0,-1 1 0,0-1 0,0 1 0,0-1 0,1 1 0,-1-1 0,0 1 0,0 0 0,0-1 0,0 1 0,0-1 0,0 1 0,0-1 0,0 1 0,0-1 0,-1 1 0,1-1 0,0 1 0,0 0 0,0-1 0,-1 1 0,1-1 0,0 0 0,-1 1 0,1-1 0,-1 1 0,-14 28 0,9-18 0,-13 30 0,1 0 0,1 2 0,3 0 0,2 0 0,1 1 0,-5 57 0,8-4 0,-11 98 0,13-162 0,3-7 0,-1 0 0,-2 0 0,0 0 0,-2-1 0,-11 25 0,17-44 0,-1-1 0,0 1 0,-1-1 0,1 0 0,-1 0 0,0 0 0,0-1 0,-1 1 0,1-1 0,-1 0 0,0 0 0,0-1 0,0 1 0,-1-1 0,1 0 0,-1-1 0,0 1 0,0-1 0,1 0 0,-2 0 0,1-1 0,0 0 0,0 0 0,0-1 0,0 1 0,-10-2 0,7 1 20,1-1 0,-1 0 0,1-1 0,-1 0 0,-15-5 0,20 5-113,1 1 0,-1-1 1,1 0-1,0 0 0,-1 0 0,1 0 0,0-1 0,0 1 1,0-1-1,1 0 0,-1 0 0,1 0 0,0 0 1,-1 0-1,-1-4 0,-2-12-6733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24575,'0'13'0,"0"24"0,4 23 0,3 11 0,-1-7-8191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199 182 24575,'-1'1'0,"0"-1"0,1 0 0,-1 1 0,0-1 0,1 0 0,-1 1 0,1-1 0,-1 1 0,1-1 0,-1 1 0,1-1 0,-1 1 0,1-1 0,-1 1 0,1 0 0,0-1 0,-1 1 0,1 0 0,0-1 0,0 1 0,-1 0 0,1-1 0,0 1 0,0 1 0,-5 21 0,4-19 0,1 1 0,-3 9 0,1 1 0,0-1 0,2 30 0,0-41 0,0 1 0,0-1 0,1 0 0,0 0 0,0 1 0,-1-1 0,2 0 0,-1 0 0,0 0 0,1 0 0,-1 0 0,1 0 0,0 0 0,0-1 0,0 1 0,0-1 0,1 1 0,-1-1 0,1 0 0,-1 0 0,1 0 0,0 0 0,5 2 0,1 0 0,0-1 0,1 0 0,0-1 0,-1 1 0,1-2 0,0 0 0,0 0 0,0-1 0,0 0 0,0 0 0,0-1 0,0-1 0,0 0 0,-1 0 0,1-1 0,0 0 0,-1 0 0,10-6 0,-11 5 0,-1 0 0,1-1 0,-1 0 0,0 0 0,0-1 0,-1 1 0,0-1 0,0-1 0,0 1 0,-1-1 0,0 0 0,0-1 0,-1 1 0,0-1 0,0 0 0,-1 0 0,0 0 0,0 0 0,-1 0 0,0-1 0,1-9 0,-3 12 0,0 0 0,0 0 0,-1-1 0,1 1 0,-2 0 0,1 0 0,-1 0 0,1 0 0,-2 1 0,1-1 0,-1 1 0,1-1 0,-2 1 0,1 0 0,0 0 0,-1 0 0,0 0 0,0 1 0,-1-1 0,1 1 0,-1 0 0,-10-6 0,-4-2 0,0 1 0,0 0 0,-1 2 0,-1 0 0,-23-6 0,26 9 0,0 1 0,0 1 0,-1 1 0,0 0 0,0 1 0,-24 1 0,37 1 0,0 1 0,0-1 0,0 1 0,0 0 0,0 1 0,0 0 0,0 0 0,0 0 0,1 0 0,-1 1 0,1 0 0,-1 0 0,1 1 0,0-1 0,1 1 0,-1 0 0,1 0 0,-1 1 0,1-1 0,0 1 0,1 0 0,-1 0 0,-2 7 0,-1 3 0,1 0 0,1 1 0,1-1 0,0 1 0,1 0 0,1 1 0,-1 28 0,3-12 0,1 0 0,11 60 0,-5-62 0,2 0 0,0-1 0,24 51 0,54 82 0,-38-76 0,-43-74-341,1-1 0,1 0-1,14 18 1,0-9-6485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24575,'133'1'0,"-132"-1"0,0 0 0,0 0 0,0 1 0,0-1 0,0 0 0,0 0 0,-1 1 0,1-1 0,0 1 0,0-1 0,0 1 0,0-1 0,0 1 0,-1-1 0,1 1 0,0 0 0,-1-1 0,1 1 0,0 0 0,-1 0 0,1-1 0,-1 1 0,1 0 0,-1 0 0,1 0 0,-1 0 0,0 0 0,1 0 0,-1 0 0,0 0 0,0 0 0,0 0 0,0-1 0,0 1 0,0 0 0,0 0 0,0 0 0,0 2 0,-1 5 0,-1 0 0,0 0 0,-5 15 0,2-7 0,-3 18 0,1 0 0,1 1 0,2-1 0,2 1 0,1 37 0,2-65 0,-1 0 0,1-1 0,0 1 0,1 0 0,0 0 0,0-1 0,0 1 0,1-1 0,0 1 0,0-1 0,0 0 0,1 0 0,0-1 0,0 1 0,1-1 0,9 9 0,-7-8 0,0-1 0,0-1 0,1 1 0,0-1 0,0 0 0,0-1 0,1 0 0,-1 0 0,1-1 0,-1 0 0,1-1 0,17 1 0,-15-1 0,0 0 0,0-2 0,0 1 0,0-1 0,0-1 0,0 0 0,0-1 0,-1 0 0,1 0 0,-1-1 0,16-9 0,-18 8 0,0 0 0,-1-1 0,0 0 0,0 0 0,0 0 0,-1-1 0,0 0 0,0-1 0,-1 1 0,0-1 0,0 0 0,-1-1 0,0 1 0,4-11 0,-4 5 0,1 1 0,-1-1 0,-1 0 0,-1-1 0,0 1 0,-1 0 0,0 0 0,-1-1 0,-3-26 0,3 40 0,0 1 0,0-1 0,0 1 0,0-1 0,0 0 0,0 1 0,0-1 0,-1 0 0,1 1 0,0-1 0,0 1 0,0-1 0,-1 0 0,1 1 0,0-1 0,-1 1 0,1-1 0,0 1 0,-1-1 0,1 1 0,-1-1 0,1 1 0,-1-1 0,1 1 0,-1 0 0,0-1 0,-7 14 0,0 30 0,6-31 0,1-1 0,1 1 0,0-1 0,1 1 0,0-1 0,0 1 0,5 15 0,-4-23 0,-1 0 0,1 0 0,-1-1 0,1 1 0,0 0 0,1-1 0,-1 1 0,1-1 0,-1 0 0,1 0 0,0 0 0,0 0 0,0 0 0,1-1 0,-1 1 0,1-1 0,-1 0 0,1 0 0,0-1 0,0 1 0,-1-1 0,1 1 0,0-1 0,5 0 0,0 1 0,1-1 0,-1-1 0,1 0 0,0 0 0,-1 0 0,1-2 0,-1 1 0,1-1 0,-1 0 0,0-1 0,0 0 0,0-1 0,0 0 0,0 0 0,-1-1 0,0 0 0,0 0 0,0-1 0,-1 0 0,0 0 0,0-1 0,8-10 0,-4 5 0,-2-1 0,0 0 0,0 0 0,-1-1 0,-1 0 0,0 0 0,-1-1 0,0 0 0,-1 0 0,-1-1 0,-1 1 0,3-28 0,-6 50 0,-2 17 0,1 1 0,1-1 0,5 38 0,-1-45 15,1 0 0,0 0 0,1-1 0,1 1 0,1-1 0,0-1 0,12 18 0,-13-24-129,0 0 0,0 0-1,1 0 1,0-1 0,0-1 0,1 1-1,0-1 1,0-1 0,0 0 0,1 0-1,0-1 1,13 5 0,22 4-6712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24575,'-12'0'0,"-7"-1"0,-1 2 0,0 0 0,-38 7 0,51-6 0,1 1 0,-1-1 0,0 1 0,1 0 0,0 1 0,-1-1 0,1 1 0,1 1 0,-1-1 0,1 1 0,-1 0 0,1 0 0,1 0 0,-8 10 0,5-3 0,0 0 0,1 1 0,0 0 0,1 0 0,1 0 0,0 1 0,0-1 0,-2 21 0,3-6 0,1-1 0,1 1 0,3 35 0,0-51 0,0-1 0,0 0 0,1-1 0,0 1 0,1 0 0,0-1 0,1 0 0,0 0 0,1 0 0,0 0 0,0-1 0,1 0 0,0-1 0,1 1 0,0-1 0,0-1 0,17 13 0,-15-14 0,0 1 0,0-1 0,1-1 0,0 0 0,0 0 0,0-1 0,0-1 0,1 0 0,-1 0 0,1-1 0,0-1 0,-1 0 0,1 0 0,0-1 0,0-1 0,19-3 0,-25 3 0,0-1 0,0 0 0,0-1 0,0 0 0,0 1 0,-1-2 0,1 1 0,-1-1 0,0 0 0,0 0 0,0 0 0,-1 0 0,0-1 0,1 0 0,-2 0 0,1 0 0,0 0 0,-1-1 0,0 0 0,-1 1 0,1-1 0,-1 0 0,3-12 0,-4 13 0,0-1 0,0 1 0,0 0 0,-1-1 0,1 1 0,-1-1 0,-1 1 0,1-1 0,-1 1 0,0-1 0,0 1 0,-1 0 0,0 0 0,1-1 0,-2 1 0,1 1 0,-1-1 0,1 0 0,-1 0 0,-1 1 0,1 0 0,-1-1 0,1 1 0,-1 1 0,0-1 0,-1 1 0,1-1 0,-5-2 0,-5-1 15,1 1 0,-1 0 0,0 1 0,0 0 0,0 1 0,-1 1 0,-19-3 0,26 5-121,-1 0 0,1 1 0,-1 0 0,0 0 0,1 1 0,-1 0-1,1 0 1,-1 1 0,1 0 0,0 1 0,-1 0 0,2 0 0,-16 9 0,-5 11-6720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4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24575,'4'1'0,"0"0"0,1 0 0,-1 0 0,0 0 0,0 0 0,0 1 0,0 0 0,-1 0 0,1 0 0,0 1 0,-1-1 0,0 1 0,1-1 0,-1 1 0,0 0 0,0 1 0,-1-1 0,1 0 0,2 6 0,6 6 0,-2 1 0,15 34 0,56 172 0,-68-190 0,-12-32 0,0 1 0,0-1 0,0 0 0,0 0 0,0 1 0,0-1 0,0 0 0,0 0 0,0 0 0,0 1 0,0-1 0,1 0 0,-1 0 0,0 0 0,0 0 0,0 1 0,0-1 0,0 0 0,1 0 0,-1 0 0,0 0 0,0 0 0,0 0 0,1 1 0,-1-1 0,0 0 0,0 0 0,0 0 0,1 0 0,-1 0 0,0 0 0,0 0 0,1 0 0,-1 0 0,0 0 0,0 0 0,0 0 0,1 0 0,5-9 0,4-21 0,-8 23 0,6-15 0,1 0 0,1 0 0,1 1 0,14-20 0,61-78 0,-69 97 0,-14 18 0,0 0 0,0 0 0,0 1 0,1-1 0,0 1 0,-1 0 0,1 0 0,0 0 0,1 0 0,-1 1 0,0 0 0,1 0 0,9-3 0,-11 4 0,0 1 0,1-1 0,0 1 0,-1 0 0,1 1 0,-1-1 0,1 0 0,-1 1 0,0 0 0,1 0 0,-1 0 0,1 0 0,-1 0 0,0 1 0,0 0 0,0-1 0,0 1 0,0 0 0,0 0 0,3 4 0,0 0 0,1 1 0,-1 0 0,0 0 0,0 1 0,-1-1 0,0 1 0,-1 1 0,0-1 0,7 17 0,-2 6 0,9 50 0,-4-14 0,0-5-682,13 116-1,-25-153-6143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47 24575,'-1'-1'0,"0"1"0,0 0 0,0-1 0,0 1 0,0-1 0,1 1 0,-1-1 0,0 1 0,0-1 0,1 0 0,-1 1 0,0-1 0,1 0 0,-1 0 0,0 1 0,0-3 0,-9-7 0,4 6 0,-1 1 0,0 0 0,0 0 0,-1 0 0,1 1 0,0 0 0,-1 1 0,0-1 0,1 2 0,-10-1 0,-6 0 0,-1 2 0,-24 3 0,31 0 0,1-1 0,0 2 0,1 0 0,-1 1 0,1 1 0,0 0 0,1 1 0,0 0 0,0 1 0,1 1 0,0 0 0,0 1 0,1 0 0,1 1 0,0 1 0,0-1 0,2 2 0,-1-1 0,2 1 0,0 1 0,0 0 0,2 0 0,0 0 0,0 1 0,1-1 0,1 2 0,-2 18 0,3 15 0,1-1 0,3 1 0,11 81 0,4-41 0,29 92 0,23 54 0,-62-215 0,0 1 0,-1 0 0,-2 0 0,0 0 0,0 32 0,-3-47 0,-1-1 0,1 1 0,-1 0 0,0-1 0,-1 1 0,1-1 0,-2 1 0,1-1 0,0 0 0,-1 0 0,0 0 0,-1 0 0,0 0 0,1-1 0,-2 1 0,1-1 0,0 0 0,-1 0 0,0-1 0,0 0 0,-12 8 0,11-9-80,-1 1 0,0-1-1,0 0 1,0 0 0,0-1-1,0 0 1,0-1 0,-1 1-1,1-1 1,-1-1 0,1 1 0,-1-1-1,1-1 1,-1 1 0,1-1-1,-15-4 1,-16-9-6746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24575,'9'0'0,"13"0"0,11 0 0,19 0 0,18 0 0,16-9 0,12-3 0,-1 0 0,-9 3 0,-14 2 0,-11 3 0,-16 2-8191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24575,'-5'0'0,"1"0"0,-1 1 0,1 0 0,-1 0 0,1 0 0,-1 0 0,1 0 0,0 1 0,-1 0 0,1 0 0,0 0 0,0 1 0,-6 4 0,4-2 0,0 1 0,1 0 0,-1 0 0,1 0 0,0 1 0,1 0 0,-5 8 0,0 4 0,1-1 0,1 1 0,0 1 0,2-1 0,-5 29 0,5-7 0,1 0 0,2-1 0,1 1 0,7 52 0,-3-82-65,-1-1 0,1 0 0,1 1 0,0-1 0,0 0 0,1-1 0,1 1 0,-1-1 0,1 0 0,1-1 0,0 1 0,0-1 0,1 0 0,0-1 0,0 0 0,0 0 0,1-1 0,0 0 0,0-1 0,15 7 0,22 9-6761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24575,'4'4'0,"3"7"0,12 10 0,5 11 0,5 9 0,0 2 0,7 4 0,-1 2 0,6-7 0,-3-2 0,0-7 0,-5 0 0,-9-6-8191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24575,'-10'0'0,"-11"5"0,-8 14 0,2 10 0,-4 9 0,3 6 0,-2 1 0,3 2 0,-3-7 0,4 4 0,7 3 0,1-6 0,4-2 0,5-6-8191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3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81 24575,'-2'1'0,"-1"-1"0,0 1 0,1-1 0,-1 1 0,1 0 0,-1 0 0,1 0 0,-1 1 0,1-1 0,0 1 0,-1-1 0,1 1 0,0 0 0,0 0 0,0-1 0,1 1 0,-1 1 0,-2 2 0,-27 46 0,28-45 0,-8 15 0,1 0 0,0 0 0,2 1 0,0 0 0,-5 27 0,12-44 0,0 0 0,1 0 0,-1 1 0,1-1 0,0 1 0,0-1 0,0 0 0,1 1 0,0-1 0,0 0 0,1 1 0,-1-1 0,1 0 0,0 0 0,0 0 0,1 0 0,-1-1 0,1 1 0,0-1 0,1 1 0,-1-1 0,1 0 0,-1 0 0,1-1 0,1 1 0,-1-1 0,9 6 0,-4-4 0,0-1 0,0 0 0,1 0 0,-1-1 0,1 0 0,-1-1 0,1 0 0,0 0 0,0-1 0,0 0 0,0-1 0,0 0 0,0-1 0,0 0 0,0-1 0,0 1 0,-1-2 0,1 0 0,0 0 0,-1 0 0,14-8 0,-12 5 0,0-1 0,-1 0 0,0 0 0,0-1 0,0-1 0,-1 1 0,-1-2 0,1 1 0,-1-1 0,-1 0 0,0-1 0,0 1 0,-1-1 0,-1-1 0,0 1 0,6-21 0,-6 16 0,-1-1 0,-1-1 0,0 1 0,-2 0 0,0-1 0,-1 1 0,0 0 0,-4-23 0,3 34 0,0 1 0,-1 0 0,1 0 0,-1-1 0,0 1 0,0 0 0,0 1 0,-1-1 0,0 0 0,0 1 0,0-1 0,-1 1 0,1 0 0,-1 0 0,0 0 0,0 1 0,0-1 0,-1 1 0,1 0 0,-1 0 0,0 1 0,0-1 0,1 1 0,-2 0 0,1 0 0,0 1 0,0 0 0,-1 0 0,-9-1 0,8 1 9,0 1 1,0 1-1,0-1 0,0 1 0,0 0 0,0 1 1,1-1-1,-1 1 0,0 1 0,1-1 0,0 1 1,-11 7-1,4-2-306,0 2 0,0 0 0,1 1 0,-15 15 0,-5 11-6529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24575,'2'0'0,"0"1"0,0 0 0,0-1 0,0 1 0,-1 0 0,1 0 0,0 0 0,-1 0 0,1 0 0,0 1 0,-1-1 0,1 0 0,1 4 0,3 0 0,35 36 0,-3 2 0,-1 2 0,-2 1 0,-2 1 0,48 95 0,-64-109 0,-2 1 0,-1 1 0,13 53 0,-22-70 0,-2-1 0,0 1 0,-1 0 0,-1 0 0,0 0 0,-1 0 0,-2 0 0,0 0 0,-5 24 0,4-31 7,-1-1-1,0 0 0,-1 0 0,0-1 1,0 1-1,-1-1 0,0 0 1,-13 13-1,-5 3-178,-37 29 0,22-21-906,7-4-5748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24575,'9'0'0,"18"0"0,12 0 0,9 0 0,-4 5 0,-9 2-8191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24575,'19'0'0,"15"0"0,6 0 0,6 10 0,8 2 0,5-1 0,6-1 0,1-4 0,-10-2-8191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24575,'9'0'0,"8"0"0,10 0 0,9 0 0,4 0 0,4 0 0,3 0 0,4 0 0,1 0 0,-7 0-8191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24575,'0'-3'0,"1"0"0,-1 1 0,1-1 0,0 0 0,0 0 0,0 0 0,1 1 0,-1-1 0,1 1 0,-1-1 0,1 1 0,0-1 0,0 1 0,0 0 0,0 0 0,0 0 0,1 0 0,-1 0 0,0 1 0,1-1 0,0 1 0,-1-1 0,1 1 0,0 0 0,-1 0 0,6-1 0,9-3 0,0 1 0,0 0 0,18-1 0,-34 5 0,23-4 0,-1 1 0,1 2 0,0 0 0,0 1 0,41 7 0,-58-6 0,0 1 0,0 0 0,-1 0 0,1 1 0,-1-1 0,0 1 0,1 1 0,-1-1 0,-1 1 0,1 0 0,0 1 0,-1-1 0,0 1 0,0 0 0,-1 0 0,1 1 0,-1 0 0,0-1 0,-1 1 0,1 0 0,-1 1 0,0-1 0,3 13 0,-2-5 0,0-1 0,-1 2 0,-1-1 0,0 0 0,-1 0 0,0 1 0,-4 27 0,2-33 0,-1 0 0,0 0 0,0 0 0,-1 0 0,0 0 0,-1-1 0,0 0 0,0 1 0,-1-1 0,0-1 0,0 1 0,0-1 0,-11 10 0,2-5 0,0 0 0,-1-2 0,-22 13 0,-16 11 0,45-23 0,16-4 0,32-1 0,-16-4 0,-12 3 0,1-1 0,-1 2 0,0-1 0,0 2 0,0-1 0,-1 2 0,0-1 0,-1 2 0,0-1 0,15 17 0,-15-15 0,-1 1 0,0 1 0,0 0 0,-1 0 0,-1 0 0,0 1 0,0 1 0,-2-1 0,8 24 0,-11-26 0,-1 1 0,0-1 0,0 1 0,-2-1 0,1 1 0,-1-1 0,-1 0 0,0 1 0,-1-1 0,0 0 0,0 0 0,-1 0 0,-1-1 0,0 0 0,0 1 0,-1-2 0,-12 17 0,5-9 0,-1 0 0,0-2 0,-1 1 0,-1-2 0,-1 0 0,0-1 0,0-1 0,-30 16 0,29-19 30,1-1 0,-1-1 0,-29 7 0,40-12-144,0 0 0,-1-1-1,1 0 1,0-1 0,-1 0 0,1 0-1,0 0 1,-1-1 0,1 0 0,0 0-1,0-1 1,-7-2 0,-10-9-6712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24575,'14'14'0,"14"4"0,6 9 0,7-1 0,6 10 0,3-2 0,-1 7 0,0-3 0,-9 5 0,-2-4 0,-7-4 0,-4-8 0,-7 0 0,2-4 0,-2-2 0,0-4 0,-4-5-8191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3:5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24575,'-4'0'0,"-2"5"0,-9 15 0,-2 8 0,-7 10 0,0 2 0,-4 4 0,2 3 0,-4 3 0,3-2 0,-2-10 0,3 3 0,-8-6 0,3 1 0,-4-6 0,5-4 0,3-6 0,5-6-8191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0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24575,'13'0'0,"19"0"0,13 0 0,8 0 0,4 0 0,2 0 0,4-9 0,-8-3-8191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0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24575,'0'4'0,"0"21"0,0 10 0,0 8 0,0 2 0,0 2 0,0 2 0,0-2 0,0 0 0,0-4 0,0 5 0,-9 4 0,-3 1 0,9-7 0,6-13-8191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0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90 271 24575,'-1'-9'0,"0"0"0,-1-1 0,0 1 0,-4-12 0,-4-24 0,8 35 0,1 0 0,0 0 0,1 0 0,0-1 0,1 1 0,0 0 0,3-14 0,-3 21 0,1-1 0,-1 0 0,1 1 0,0-1 0,0 1 0,1-1 0,-1 1 0,1 0 0,-1 0 0,1 0 0,0 0 0,0 0 0,0 1 0,1 0 0,-1-1 0,1 1 0,-1 0 0,1 1 0,0-1 0,-1 1 0,7-2 0,0 0 0,-1 1 0,0 0 0,1 0 0,-1 1 0,1 0 0,-1 1 0,1 0 0,0 1 0,-1 0 0,1 0 0,-1 1 0,1 0 0,-1 1 0,10 3 0,-13-3 0,1 0 0,-1 1 0,0 0 0,0 0 0,0 0 0,-1 0 0,1 1 0,-1 0 0,0 0 0,-1 0 0,1 1 0,-1 0 0,0 0 0,0 0 0,-1 0 0,0 0 0,0 1 0,0-1 0,3 14 0,-2 3 0,-1-1 0,0 0 0,-2 1 0,-1 0 0,-1-1 0,0 1 0,-2-1 0,0 0 0,-2 0 0,-1 0 0,0 0 0,-13 27 0,9-26 0,-1 0 0,-1-1 0,-1-1 0,0 0 0,-2-1 0,-1 0 0,0-1 0,-1-1 0,-1-1 0,-39 30 0,46-40 0,0-1 0,0 1 0,0-2 0,-13 6 0,21-10 0,-1 0 0,1 0 0,0 0 0,-1 0 0,1-1 0,-1 1 0,0-1 0,1 0 0,-1 0 0,1 0 0,-1 0 0,1-1 0,-1 1 0,1-1 0,-1 0 0,1 0 0,-1-1 0,-4-1 0,7 2 0,1 1 0,-1-1 0,0 1 0,0-1 0,0 1 0,0-1 0,0 0 0,1 1 0,-1-1 0,0 0 0,0 0 0,1 1 0,-1-1 0,1 0 0,-1 0 0,1 0 0,-1 0 0,1 0 0,-1 0 0,1 0 0,0 0 0,-1 0 0,1 0 0,0 0 0,0 0 0,0-2 0,1 2 0,-1-1 0,1 1 0,0-1 0,-1 1 0,1-1 0,0 1 0,0 0 0,0-1 0,0 1 0,1 0 0,-1 0 0,0 0 0,0 0 0,3-2 0,4-2 0,0 1 0,1 0 0,-1 0 0,17-4 0,-12 5 11,0 0 0,0 1 0,0 1 0,0 0 0,0 1 0,0 0-1,0 1 1,0 1 0,0 0 0,13 4 0,2 3-382,0 1-1,-1 2 1,35 20 0,-34-17-6455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3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24575,'-1'0'0,"1"0"0,0-1 0,0 1 0,0-1 0,0 1 0,0-1 0,0 1 0,1 0 0,-1-1 0,0 1 0,0-1 0,0 1 0,0 0 0,0-1 0,1 1 0,-1 0 0,0-1 0,0 1 0,0 0 0,1-1 0,-1 1 0,0 0 0,1-1 0,-1 1 0,0 0 0,1 0 0,-1-1 0,0 1 0,1 0 0,-1 0 0,0 0 0,1-1 0,-1 1 0,1 0 0,-1 0 0,0 0 0,1 0 0,-1 0 0,1 0 0,-1 0 0,1 0 0,-1 0 0,0 0 0,1 0 0,-1 0 0,1 0 0,-1 0 0,0 1 0,1-1 0,1 1 0,-1-1 0,0 1 0,1-1 0,-1 1 0,0 0 0,0-1 0,0 1 0,0 0 0,0 0 0,0 0 0,0 0 0,0 0 0,0 0 0,1 2 0,1 8 0,-1-1 0,0 1 0,0 0 0,-1 0 0,-1 0 0,0 0 0,-1 0 0,-2 19 0,0 7 0,0 0 0,-1 47 0,5-78 0,-1 0 0,1 0 0,0 1 0,0-1 0,0 0 0,1 0 0,0 0 0,0 0 0,1 0 0,4 6 0,-4-8 0,0-1 0,0 0 0,1 1 0,-1-2 0,1 1 0,0 0 0,0-1 0,0 1 0,0-1 0,0 0 0,0-1 0,1 1 0,-1-1 0,0 1 0,1-1 0,0-1 0,-1 1 0,1-1 0,-1 0 0,1 0 0,0 0 0,-1 0 0,10-3 0,-1 1 0,0-1 0,-1 0 0,1-1 0,-1 0 0,1-1 0,-1-1 0,13-8 0,-11 5 0,-1-1 0,-1-1 0,0 0 0,0-1 0,-1 0 0,-1 0 0,0-1 0,0-1 0,-1 0 0,10-21 0,-10 15 0,-1 0 0,0-1 0,-2 0 0,0 0 0,-1 0 0,-1-1 0,1-28 0,-8 6-1365,-6 10-5461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0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24575,'0'463'0,"0"-1119"0,0 646 0,0 1 0,1-1 0,0 0 0,0 0 0,1 0 0,0 0 0,6-15 0,-5 20 0,0 0 0,0-1 0,1 1 0,0 0 0,0 0 0,0 1 0,0-1 0,0 1 0,1 0 0,0 0 0,0 0 0,0 1 0,9-5 0,15-6 0,2 0 0,-1 3 0,43-12 0,101-15 0,-161 35 0,38-7 0,0 2 0,70-1 0,-115 8-91,-1 1 0,1 1 0,-1-1 0,0 1 0,1 0 0,-1 0 0,0 0 0,1 1 0,-1 0 0,0 0 0,0 0 0,0 1 0,-1-1 0,7 6 0,11 16-6735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0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24575,'11'19'0,"0"1"0,-1 0 0,11 33 0,1 4 0,-1-6 0,-10-23 0,1-1 0,25 40 0,-37-65 0,1-1 0,0 1 0,0-1 0,0 1 0,-1-1 0,1 0 0,1 1 0,-1-1 0,0 0 0,0 0 0,0 0 0,1 0 0,-1 0 0,1 0 0,-1 0 0,0 0 0,1 0 0,0-1 0,-1 1 0,1-1 0,-1 1 0,1-1 0,0 0 0,-1 1 0,1-1 0,0 0 0,-1 0 0,1 0 0,0 0 0,-1 0 0,3-1 0,-1-1 0,-1 0 0,1 0 0,-1 1 0,1-2 0,-1 1 0,0 0 0,0 0 0,0-1 0,0 1 0,0-1 0,-1 0 0,1 1 0,-1-1 0,0 0 0,1 0 0,0-5 0,7-26 0,-1-1 0,7-72 0,-9 50 0,4 13-1365,1 8-5461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0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26 211 24575,'-1'16'0,"-1"0"0,-6 30 0,-2 11 0,8-36 0,0 0 0,2 0 0,0 0 0,2 0 0,0 0 0,7 29 0,-7-43 0,0-1 0,0-1 0,0 1 0,0 0 0,1 0 0,0-1 0,0 0 0,1 1 0,0-1 0,0 0 0,0-1 0,0 1 0,1-1 0,-1 0 0,1 0 0,0 0 0,0-1 0,1 0 0,-1 0 0,1 0 0,-1 0 0,1-1 0,0 0 0,0 0 0,0-1 0,9 2 0,-12-3 0,1 0 0,-1 1 0,1-1 0,0-1 0,-1 1 0,1 0 0,-1-1 0,1 0 0,-1 0 0,1 0 0,-1 0 0,0-1 0,1 1 0,-1-1 0,0 0 0,0 0 0,0 0 0,0 0 0,0 0 0,-1-1 0,1 1 0,-1-1 0,1 0 0,-1 0 0,3-6 0,4-5 0,-2-2 0,0 1 0,-1-1 0,6-22 0,-7 20 0,2-3 0,-2 1 0,0-1 0,-2-1 0,0 1 0,-1 0 0,-1-1 0,-2-21 0,-4 20 0,5 23 0,0 0 0,0 0 0,0 0 0,0-1 0,0 1 0,-1 0 0,1 0 0,0 0 0,0 0 0,0 0 0,0 0 0,0 0 0,0 0 0,0 0 0,-1 0 0,1 0 0,0-1 0,0 1 0,0 0 0,0 0 0,0 0 0,0 0 0,-1 0 0,1 0 0,0 0 0,0 0 0,0 0 0,0 0 0,0 0 0,-1 0 0,1 0 0,0 1 0,0-1 0,0 0 0,0 0 0,0 0 0,0 0 0,-1 0 0,1 0 0,0 0 0,0 0 0,0 0 0,0 0 0,0 0 0,0 1 0,0-1 0,0 0 0,0 0 0,-1 0 0,1 0 0,0 0 0,0 0 0,0 1 0,0-1 0,0 0 0,0 0 0,0 0 0,0 0 0,0 0 0,-9 37 0,8-21 0,0-1 0,0 1 0,2-1 0,0 1 0,1-1 0,0 0 0,7 24 0,-6-32 0,-1-1 0,1 1 0,0-1 0,0 0 0,1 0 0,0 0 0,0 0 0,0 0 0,1-1 0,-1 0 0,1 0 0,1 0 0,-1 0 0,1-1 0,0 0 0,0 0 0,0-1 0,12 5 0,-8-3 0,1-2 0,0 0 0,0 0 0,0-1 0,1 0 0,-1-1 0,0 0 0,1-1 0,-1 0 0,22-4 0,-27 3 0,0 0 0,-1-1 0,1 0 0,-1 0 0,1 0 0,-1-1 0,0 0 0,0 0 0,0 0 0,-1 0 0,1-1 0,-1 0 0,1 0 0,-1 0 0,0-1 0,-1 1 0,1-1 0,-1 0 0,0 0 0,0 0 0,-1 0 0,4-10 0,1-9 0,-1 0 0,-1 0 0,-1 0 0,-1-1 0,-1-47 0,-4 37 0,-1 1 0,-1-1 0,-15-55 0,17 83-170,0-1-1,-1 1 0,0 0 1,0 0-1,0 0 0,-1 0 1,-8-10-1,-7-4-6655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53 24575,'-1'0'0,"-1"1"0,1-1 0,0 0 0,-1 1 0,1-1 0,-1 1 0,1 0 0,0-1 0,-1 1 0,1 0 0,0 0 0,0 0 0,-1-1 0,1 1 0,0 1 0,0-1 0,0 0 0,0 0 0,1 0 0,-1 0 0,0 1 0,0-1 0,1 0 0,-1 1 0,1-1 0,-2 3 0,-8 42 0,9-38 0,-3 14 0,1-1 0,2 0 0,0 1 0,1-1 0,1 1 0,4 23 0,-4-39 0,0 0 0,1 0 0,0 0 0,0 0 0,0 0 0,1 0 0,-1 0 0,2-1 0,-1 1 0,0-1 0,1 0 0,0 0 0,0 0 0,1-1 0,-1 1 0,1-1 0,0 0 0,0 0 0,0-1 0,1 0 0,-1 0 0,1 0 0,0 0 0,0-1 0,7 2 0,-4-1 0,1-1 0,0 0 0,0-1 0,-1 0 0,1-1 0,0 0 0,0 0 0,0-1 0,0 0 0,-1-1 0,15-4 0,-18 4 0,0-1 0,-1 1 0,1-1 0,-1 0 0,1-1 0,-1 0 0,0 1 0,-1-2 0,1 1 0,-1 0 0,1-1 0,-1 0 0,-1 0 0,1 0 0,-1 0 0,0-1 0,0 1 0,0-1 0,1-7 0,1 0 0,-1-1 0,-1 1 0,-1-1 0,0 0 0,0 0 0,-1 0 0,-1-1 0,-1 1 0,0 0 0,0 0 0,-2 0 0,-5-19 0,6 25 0,-1 1 0,1-1 0,-2 1 0,1-1 0,-1 1 0,0 0 0,-1 1 0,0-1 0,0 1 0,0 0 0,-1 0 0,1 0 0,-2 1 0,1 0 0,0 0 0,-1 0 0,0 1 0,0 0 0,0 1 0,-1-1 0,1 1 0,-14-3 0,16 5 0,1 1 0,0-1 0,-1 1 0,1 0 0,-1 0 0,1 0 0,0 0 0,-1 1 0,1 0 0,0 0 0,0 0 0,-1 0 0,1 1 0,0 0 0,0 0 0,1 0 0,-1 0 0,0 0 0,1 1 0,-1 0 0,1 0 0,0 0 0,0 0 0,0 0 0,0 0 0,0 1 0,1 0 0,0-1 0,-4 8 0,-1 4 0,0 0 0,1 1 0,1-1 0,0 1 0,2 0 0,-4 28 0,5-17 0,1 0 0,2 0 0,1 0 0,1 0 0,1 0 0,11 39 0,62 157 0,-55-166 0,-22-57 0,27 72 0,19 80 0,-43-139-273,0 0 0,1-1 0,1 1 0,7 15 0,5-1-6553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10 0,0 11 0,0 4 0,0 6 0,0 0 0,4-7 0,2 4 0,0 5 0,8-5 0,2-9-8191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24575,'0'4'0,"4"12"0,2 7 0,0-1-8191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24575,'52'0'0,"-18"2"0,1-3 0,-1 0 0,39-8 0,-66 7 0,23-2 0,-29 4 0,0 0 0,-1 0 0,1 0 0,0 1 0,-1-1 0,1 0 0,-1 0 0,1 1 0,0-1 0,-1 0 0,1 1 0,-1-1 0,1 1 0,-1-1 0,1 0 0,-1 1 0,0-1 0,1 1 0,-1-1 0,0 1 0,1 0 0,-1-1 0,0 1 0,1-1 0,-1 1 0,0 0 0,0-1 0,0 1 0,0-1 0,1 1 0,-1 0 0,0-1 0,0 1 0,0 0 0,0-1 0,-1 1 0,1 0 0,0-1 0,0 1 0,0-1 0,-1 2 0,-7 30 0,-1 0 0,-17 36 0,-6 24 0,23-61 0,3 1 0,0 0 0,2 0 0,2 0 0,1 39 0,6 1 0,17 88 0,83 439 0,-100-572 0,-1-13 0,-2-1 0,1 1 0,-2 0 0,0 0 0,0 0 0,-2 0 0,-1 17 0,1-28 0,0-1 0,0 1 0,0 0 0,-1-1 0,1 1 0,-1-1 0,1 1 0,-1-1 0,0 0 0,0 0 0,0 0 0,0 0 0,0 0 0,0 0 0,0 0 0,-1-1 0,1 1 0,-1-1 0,1 1 0,-1-1 0,0 0 0,1 0 0,-1-1 0,0 1 0,-5 0 0,-7 1 0,0 0 0,0-1 0,-26-3 0,30 2 0,6 0-62,-1-1 0,1 1 0,-1-1 0,1 0 0,0 0 0,-1 0 0,1-1 0,0 0 0,0 0 0,0 0 0,0-1 0,0 0-1,1 0 1,-1 0 0,1 0 0,0-1 0,0 1 0,0-1 0,0 0 0,1-1 0,-6-7 0,-11-25-6764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76 24575,'-1'8'0,"0"-1"0,0 1 0,-1 0 0,0-1 0,-1 1 0,-6 13 0,-5 17 0,11-29 0,1 0 0,1 1 0,-1-1 0,1 0 0,1 1 0,0-1 0,0 0 0,1 1 0,0-1 0,0 0 0,1 0 0,5 14 0,-5-18 0,0 0 0,1 0 0,0 0 0,0 0 0,1 0 0,-1 0 0,1-1 0,0 0 0,0 0 0,0 0 0,1 0 0,-1 0 0,1-1 0,0 0 0,0 0 0,0-1 0,0 1 0,1-1 0,-1 0 0,1 0 0,7 1 0,-7-2 0,0 0 0,0 0 0,0-1 0,-1 0 0,1 0 0,0 0 0,0-1 0,0 1 0,0-2 0,-1 1 0,1-1 0,-1 1 0,1-1 0,-1-1 0,11-5 0,-9 3 0,0 0 0,0-1 0,-1 1 0,1-2 0,-1 1 0,-1-1 0,1 0 0,-1 0 0,0 0 0,4-9 0,-4 7 0,0-1 0,-1 1 0,-1-1 0,1 0 0,-1 0 0,-1 0 0,0 0 0,-1 0 0,1 0 0,-2-1 0,0 1 0,0 0 0,-1-1 0,0 1 0,0 0 0,-1 0 0,-1 0 0,-6-18 0,4 21 0,1 1 0,-1-1 0,0 1 0,0 0 0,-1 1 0,0-1 0,0 1 0,0 0 0,0 1 0,-1-1 0,0 1 0,0 1 0,0-1 0,0 1 0,-1 0 0,1 1 0,-16-3 0,11 2 0,0 1 0,-1 1 0,1 0 0,-1 0 0,1 1 0,-1 1 0,1 0 0,-1 1 0,1 0 0,-19 7 0,25-7 9,0 1 1,0 0-1,0 0 0,0 1 0,1 0 1,-1 0-1,1 0 0,0 0 0,1 1 0,-1 0 1,1 0-1,-7 10 0,5-5-221,0 1 0,1-1 0,1 1-1,0 0 1,0 0 0,-3 16 0,0 15-6614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24575,'0'77'0,"1"94"0,-1-167 0,0 1 0,1 0 0,0 0 0,-1 0 0,2 0 0,-1-1 0,0 1 0,1-1 0,0 1 0,0-1 0,1 1 0,-1-1 0,1 0 0,0 0 0,0 0 0,6 5 0,-5-5 0,1-1 0,0 0 0,0 0 0,0-1 0,0 1 0,0-1 0,0 0 0,1 0 0,-1-1 0,1 0 0,0 0 0,-1 0 0,1 0 0,6-1 0,-3 0 0,-1-1 0,1 1 0,0-2 0,-1 1 0,0-1 0,1 0 0,-1-1 0,0 0 0,0-1 0,0 1 0,-1-1 0,1-1 0,-1 1 0,0-1 0,0-1 0,-1 1 0,0-1 0,0 0 0,0-1 0,0 1 0,-1-1 0,0 0 0,-1-1 0,0 1 0,0-1 0,0 0 0,-1 0 0,0 0 0,0 0 0,2-16 0,-1 2 40,0 0 0,0-43 0,-4 57-154,0 1 0,0 0-1,-1-1 1,0 1 0,-1 0 0,0 0-1,0 0 1,0 0 0,-1 0 0,0 0-1,0 1 1,-9-12 0,-13-8-6712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24575,'-11'0'0,"0"1"0,0 0 0,0 0 0,0 1 0,0 0 0,0 1 0,-10 4 0,14-4 0,0 1 0,0-1 0,1 1 0,-1 1 0,1-1 0,0 1 0,1 0 0,-1 0 0,1 1 0,0 0 0,-5 7 0,-4 10 0,1-1 0,1 2 0,2-1 0,0 2 0,1-1 0,2 1 0,0 1 0,2-1 0,1 1 0,1 0 0,1 0 0,1 27 0,2-47 0,-1 1 0,1 0 0,0-1 0,0 1 0,1 0 0,0-1 0,0 0 0,0 1 0,1-1 0,0 0 0,0 0 0,1-1 0,-1 1 0,7 6 0,-5-7 0,-1-1 0,2 0 0,-1 0 0,0-1 0,1 1 0,0-1 0,-1-1 0,1 1 0,0-1 0,1 0 0,-1 0 0,0 0 0,0-1 0,12 1 0,-5-1 0,-1-1 0,0 0 0,1 0 0,-1-1 0,0-1 0,0 0 0,1-1 0,-2 0 0,1-1 0,20-9 0,-25 10 0,-1-1 0,0 0 0,0 0 0,0 0 0,0-1 0,-1 0 0,1 0 0,-1 0 0,-1-1 0,1 0 0,-1 0 0,0 0 0,0 0 0,-1-1 0,1 1 0,-1-1 0,-1 0 0,0 0 0,3-9 0,-5 12 4,1 0 0,-1 0 0,1 0 0,-1 0 0,0-1 0,0 1 0,-1 0 0,0 0 0,1 0 0,-1 0 0,0 0 0,-1 0 0,1 0 0,-1 1 0,0-1 0,0 0 0,0 1 0,0-1 0,0 1 0,-1 0 0,0 0 0,1 0 0,-1 0 0,-1 0 0,1 1 0,0-1 0,0 1 0,-1 0 0,-4-2 0,1 0-103,0 1 0,0 0 0,-1 0 0,1 1 0,-1 0 0,0 1 0,1 0 0,-1 0 0,0 0 0,0 1 0,0 0 0,0 1 0,1-1 0,-11 3 0,-15 8-6727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24575,'-6'7'0,"1"0"0,0 0 0,0 0 0,1 1 0,0 0 0,1-1 0,-1 1 0,1 1 0,1-1 0,0 0 0,-2 16 0,0 6 0,2-1 0,1 34 0,1-55 0,1 0 0,0 1 0,0-1 0,1 0 0,0 0 0,1 0 0,-1 0 0,2 0 0,-1 0 0,1-1 0,0 0 0,1 1 0,0-1 0,0-1 0,0 1 0,1-1 0,10 9 0,-11-11 0,0 0 0,0-1 0,1 1 0,-1-1 0,1 0 0,0-1 0,0 0 0,0 0 0,0 0 0,0 0 0,0-1 0,1 0 0,-1-1 0,0 1 0,1-1 0,-1 0 0,0-1 0,1 1 0,-1-1 0,0-1 0,0 1 0,0-1 0,0 0 0,10-5 0,-6 2 0,0-1 0,0 0 0,0-1 0,-1 0 0,0-1 0,-1 0 0,1 0 0,-2-1 0,1 0 0,-1 0 0,0-1 0,-1 0 0,0 0 0,4-11 0,-5 9 0,0 0 0,-1 0 0,0 0 0,-1-1 0,-1 0 0,0 1 0,0-1 0,-1 0 0,-1 0 0,0 0 0,-1 0 0,-3-18 0,0 18 0,1 13 0,4 23 0,8 1 3,1-1-1,0 0 1,2-1-1,1 0 0,27 36 1,5 10-1383,-17-22-5446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16 0,0 19 0,5 15 0,1 9 0,9 8 0,1 8 0,9 6 0,-2 3 0,-3-6 0,-6-7 0,-5-10 0,-4-15 0,-3-9 0,-2-2 0,9-5 0,2-11-8191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24575,'-4'0'0,"0"0"0,0 1 0,0-1 0,1 1 0,-1 0 0,0 0 0,0 1 0,1-1 0,-1 1 0,0-1 0,1 1 0,0 0 0,-1 0 0,1 1 0,-3 2 0,0 0 0,1 1 0,1-1 0,-1 1 0,1 0 0,0 0 0,0 1 0,-5 10 0,4-1 0,-1-1 0,2 0 0,0 1 0,1 0 0,0 0 0,0 27 0,2-38 0,2 0 0,-1 0 0,0 1 0,1-1 0,0 0 0,0 0 0,1 0 0,-1 0 0,1 0 0,0-1 0,0 1 0,1-1 0,-1 1 0,1-1 0,6 8 0,0-4 0,0 0 0,0-1 0,1 1 0,0-2 0,16 9 0,-24-14 0,0 0 0,0 1 0,0-1 0,0 1 0,0-1 0,0 1 0,-1 0 0,1 0 0,-1-1 0,1 1 0,-1 0 0,1 0 0,-1 1 0,0-1 0,0 0 0,0 0 0,0 1 0,-1-1 0,1 0 0,-1 1 0,1-1 0,-1 1 0,0-1 0,0 1 0,0 4 0,-2 4 0,0 0 0,-1 0 0,0 0 0,-7 17 0,-6 21 0,14-43 0,1 0 0,0 1 0,1-1 0,0 0 0,0 1 0,0-1 0,0 0 0,1 0 0,0 1 0,4 11 0,-3-15 0,-1 1 0,1-1 0,1 0 0,-1 1 0,0-1 0,1 0 0,-1 0 0,1 0 0,0-1 0,0 1 0,0-1 0,0 1 0,0-1 0,1 0 0,-1 0 0,1-1 0,-1 1 0,8 1 0,14 3-189,0-1 0,0-1 0,1-1 0,-1-1 0,28-3 0,-48 1-42,60 0-6595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24575,'-6'4'0,"-1"1"0,2-1 0,-1 1 0,1 0 0,-1 0 0,1 1 0,1-1 0,-1 1 0,1 0 0,0 1 0,0-1 0,-4 12 0,0 1 0,1-1 0,1 1 0,-5 29 0,9-39 0,1 0 0,0 0 0,0-1 0,1 1 0,0 0 0,1 0 0,-1 0 0,2-1 0,-1 1 0,2 0 0,-1-1 0,1 1 0,0-1 0,0 0 0,1 0 0,6 9 0,-5-11 0,-1 0 0,2-1 0,-1 1 0,0-1 0,1 0 0,0-1 0,0 1 0,0-1 0,1 0 0,0-1 0,-1 0 0,1 0 0,0 0 0,1-1 0,-1 0 0,0 0 0,1-1 0,-1 0 0,11 1 0,-12-2 0,0 0 0,0 0 0,0 0 0,0-1 0,0 0 0,-1 0 0,1 0 0,0-1 0,-1 0 0,1 0 0,-1 0 0,1-1 0,-1 0 0,0 0 0,0 0 0,0-1 0,5-4 0,-5 3 0,0-1 0,-1 1 0,0-1 0,0 0 0,0-1 0,-1 1 0,0 0 0,0-1 0,0 0 0,-1 1 0,0-1 0,2-13 0,-2 11 0,-1 0 0,-1 0 0,0 0 0,0 0 0,0 0 0,-1 0 0,0 0 0,-1 0 0,0 1 0,-1-1 0,0 1 0,0-1 0,0 1 0,-1 0 0,0 0 0,-1 0 0,0 1 0,0 0 0,-1 0 0,0 0 0,0 0 0,0 1 0,-10-7 0,10 9 7,-1 0-1,1 1 0,-1-1 0,0 1 1,0 1-1,0-1 0,-1 1 1,1 0-1,0 1 0,-1 0 1,1 0-1,-1 1 0,1 0 0,-1 0 1,1 0-1,-1 1 0,1 1 1,-12 2-1,5 1-171,0 0 0,1 1 0,-1 1 0,1 0 0,1 1 0,-1 0 0,1 1 0,-13 12 0,-10 12-6661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24575,'0'5'0,"0"10"0,9 8 0,4 9 0,-2-2-8191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24575,'379'0'0,"-379"0"0,0 1 0,0-1 0,0 0 0,0 0 0,0 0 0,1 0 0,-1 0 0,0 0 0,0 0 0,0 0 0,0 0 0,0 0 0,0 0 0,0 0 0,0 1 0,0-1 0,1 0 0,-1 0 0,0 0 0,0 0 0,0 0 0,0 0 0,0 1 0,0-1 0,0 0 0,0 0 0,0 0 0,0 0 0,0 0 0,0 0 0,0 1 0,0-1 0,0 0 0,0 0 0,0 0 0,0 0 0,0 0 0,0 0 0,0 0 0,0 1 0,-1-1 0,1 0 0,0 0 0,0 0 0,0 0 0,0 0 0,0 0 0,0 0 0,0 0 0,0 1 0,0-1 0,0 0 0,-1 0 0,1 0 0,0 0 0,0 0 0,0 0 0,0 0 0,0 0 0,0 0 0,-1 0 0,1 0 0,0 0 0,0 0 0,-14 14 0,-18 20 0,26-21 0,0 0 0,0 0 0,1 0 0,1 1 0,1 0 0,-1 0 0,2 0 0,0 0 0,1 0 0,0 0 0,2 18 0,0-24 0,-1 1 0,2 0 0,-1 0 0,1-1 0,1 1 0,-1-1 0,1 0 0,1 0 0,0 0 0,0 0 0,0 0 0,1-1 0,0 0 0,1 0 0,-1 0 0,1-1 0,1 0 0,13 11 0,-12-12 0,0 1 0,0-2 0,1 1 0,-1-1 0,1 0 0,0-1 0,0 0 0,1-1 0,-1 0 0,1 0 0,-1-1 0,1 0 0,-1 0 0,1-1 0,0-1 0,-1 0 0,1 0 0,-1 0 0,1-2 0,-1 1 0,0-1 0,0 0 0,0-1 0,0 0 0,-1 0 0,1-1 0,-1 0 0,0-1 0,-1 0 0,1 0 0,8-10 0,-3 0 0,-1 0 0,0-2 0,-1 1 0,-1-1 0,-1-1 0,-1 0 0,0 0 0,9-38 0,-9 21 0,-2 1 0,-1-1 0,-2 0 0,-2-44 0,-9 221 0,8-125 12,1 0 0,0-1 0,1 1 0,0 0 0,1-1 0,1 0 0,1 0 0,0 0 0,13 26 0,-12-31-118,1 0 0,0 0 0,0 0 0,1-1 0,1 0 0,-1 0-1,1-1 1,1 0 0,-1-1 0,1 0 0,1 0 0,-1-1 0,13 5 0,23 7-6720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24575,'-6'0'0,"-5"0"0,-1 0 0,1 0 0,0 1 0,0 1 0,-19 4 0,27-5 0,-1 1 0,1 0 0,-1 0 0,1 0 0,0 0 0,0 0 0,0 1 0,0-1 0,0 1 0,0 0 0,1 0 0,-1 0 0,1 0 0,0 0 0,0 1 0,0-1 0,1 1 0,-1-1 0,1 1 0,-2 4 0,0 1 0,1 0 0,0-1 0,1 1 0,0 0 0,0 0 0,0 0 0,1 0 0,1 0 0,0 0 0,0 0 0,0 0 0,1 0 0,1-1 0,-1 1 0,2-1 0,4 11 0,-5-13 0,1 0 0,0 0 0,0 0 0,1-1 0,-1 1 0,1-1 0,0 0 0,1-1 0,-1 1 0,1-1 0,0 0 0,0 0 0,0-1 0,1 0 0,-1 0 0,1 0 0,0-1 0,0 0 0,0 0 0,12 1 0,-26-3 0,-1 0 0,1 0 0,-1 1 0,1 0 0,0 0 0,-1 1 0,1 0 0,0 0 0,0 1 0,0 0 0,0 0 0,1 1 0,-1-1 0,1 1 0,0 1 0,0-1 0,0 1 0,1 0 0,0 1 0,0-1 0,-7 11 0,7-8 0,2 0 0,-1 0 0,1 0 0,0 0 0,0 1 0,1 0 0,0-1 0,1 1 0,0 0 0,0 0 0,1 0 0,0 0 0,1 0 0,0-1 0,0 1 0,1 0 0,0 0 0,0-1 0,1 1 0,7 14 0,-5-14 0,0-1 0,1 1 0,0-1 0,0-1 0,1 1 0,0-1 0,0 0 0,1-1 0,0 0 0,0 0 0,0 0 0,1-1 0,-1-1 0,1 1 0,1-1 0,-1-1 0,0 0 0,15 3 0,0-2 30,-1 0 0,1-2 0,24-1 0,-36-1-216,1-1 1,-1 0-1,1-1 0,-1 0 1,0-1-1,0 0 1,15-7-1,9-10-6640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24575,'4'9'0,"3"12"0,8 8 0,2-2-8191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24575,'13'0'0,"15"0"0,6 0 0,7 10 0,11 2 0,9 14 0,9 10 0,1 10 0,-2 5 0,-3-1 0,-14 1 0,-5-10 0,-12-1 0,-11-4 0,-10-7-8191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24575,'-10'0'0,"-2"9"0,-8 8 0,-2 10 0,0 9 0,2 9 0,-4 9 0,2 10 0,-4 8 0,1-4 0,-3 0 0,3-2 0,-4-7 0,3-1 0,7-10-8191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3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93 24575,'-7'0'0,"0"1"0,0-1 0,0 1 0,0 0 0,0 1 0,0 0 0,1 0 0,-1 0 0,0 1 0,1 0 0,0 0 0,0 1 0,0 0 0,0 0 0,0 0 0,1 1 0,-1-1 0,1 1 0,1 1 0,-1-1 0,-5 8 0,4-1 0,-1-1 0,2 1 0,-1 0 0,2 0 0,0 0 0,0 1 0,1 0 0,0 0 0,1 0 0,0 21 0,2-29 0,0 0 0,0 0 0,0-1 0,0 1 0,1 0 0,0 0 0,0-1 0,1 1 0,-1-1 0,1 1 0,0-1 0,0 0 0,0 1 0,1-1 0,-1 0 0,1 0 0,0-1 0,0 1 0,1-1 0,-1 1 0,1-1 0,-1 0 0,1 0 0,0-1 0,0 1 0,0-1 0,1 0 0,-1 0 0,1 0 0,-1 0 0,1-1 0,6 1 0,2 1 0,0-1 0,0-1 0,0-1 0,0 1 0,0-2 0,0 0 0,0-1 0,0 0 0,0-1 0,24-8 0,-24 6 0,-1-1 0,1 0 0,-1-1 0,-1 0 0,0-1 0,0-1 0,0 1 0,-1-2 0,0 1 0,-1-1 0,0-1 0,12-18 0,-15 19 0,0-1 0,-1 1 0,0-1 0,0 0 0,-2 0 0,1 0 0,-1-1 0,-1 1 0,0-1 0,-1 1 0,0-1 0,0 0 0,-2 0 0,1 1 0,-3-14 0,2 22 0,0-1 0,0 0 0,0 1 0,0-1 0,-1 1 0,1 0 0,-1-1 0,0 1 0,0 0 0,0 0 0,0 0 0,-1 0 0,1 1 0,-1-1 0,0 1 0,1-1 0,-5-1 0,2 1 0,-1-1 0,0 2 0,0-1 0,0 1 0,0 0 0,-1 0 0,1 1 0,0-1 0,-8 1 0,0 0 0,0 1 0,0 0 0,0 1 0,1 1 0,-1 0 0,0 1 0,1 0 0,-21 9 0,28-9 0,-1 0 0,1 0 0,0 1 0,0 0 0,0 1 0,1-1 0,-1 1 0,1 0 0,0 1 0,1-1 0,-1 1 0,1 0 0,0 0 0,1 0 0,-1 0 0,1 1 0,1 0 0,-3 8 0,0 0 0,2 1 0,0 0 0,1 1 0,1-1 0,0 0 0,4 33 0,-3-44 0,1 0 0,0 0 0,0 1 0,1-1 0,-1 0 0,1 0 0,0 0 0,1 0 0,-1-1 0,1 1 0,0 0 0,0-1 0,0 0 0,1 0 0,0 0 0,-1 0 0,1-1 0,1 1 0,-1-1 0,0 0 0,1 0 0,0-1 0,-1 1 0,1-1 0,0 0 0,0 0 0,1-1 0,-1 1 0,6 0 0,4 0 0,0 0 0,0-1 0,-1 0 0,1-1 0,0-1 0,0 0 0,0-1 0,-1-1 0,23-7 0,-32 8 0,1-1 0,0 0 0,0 0 0,-1 0 0,0-1 0,0 1 0,0-1 0,0-1 0,0 1 0,-1-1 0,0 0 0,0 0 0,5-8 0,4-9 0,-1 0 0,10-27 0,-11 23 0,-1 4 0,-1-1 0,-1 1 0,-1-1 0,-1-1 0,-1 1 0,-1-1 0,0-24 0,-5 33 0,-3 22 0,-2 25 0,-16 200 0,18-201 0,-8 92 0,12-113 0,0 1 0,0-1 0,1 0 0,1 0 0,-1 0 0,2 0 0,0 0 0,0 0 0,6 14 0,-5-19-62,0 0 0,0 0 0,1 0 0,-1-1 0,1 1 0,0-1 0,0 0 0,0 0 0,1-1 0,-1 1 0,1-1 0,0-1-1,0 1 1,0-1 0,0 0 0,1 0 0,-1-1 0,0 0 0,1 0 0,-1 0 0,9-1 0,39 0-6764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46 24575,'-2'-1'0,"0"0"0,0 0 0,0 0 0,0-1 0,0 1 0,1 0 0,-1-1 0,0 1 0,-2-4 0,-18-12 0,16 15 0,0-1 0,0 2 0,0-1 0,0 1 0,-1 0 0,1 0 0,-1 0 0,1 1 0,0 0 0,-1 0 0,1 1 0,0 0 0,-1 0 0,1 0 0,0 1 0,0 0 0,0 0 0,0 1 0,0-1 0,0 1 0,1 1 0,-1-1 0,1 1 0,0 0 0,0 0 0,1 0 0,-8 9 0,7-7 0,0 0 0,0 1 0,1 0 0,0 0 0,0 1 0,0-1 0,1 1 0,0-1 0,1 1 0,0 0 0,0 0 0,1 0 0,0 1 0,0-1 0,1 0 0,0 0 0,0 0 0,1 1 0,0-1 0,0 0 0,4 11 0,-3-14 0,1 0 0,0 0 0,1 0 0,-1 0 0,1 0 0,0-1 0,0 1 0,0-1 0,0 0 0,1 0 0,0-1 0,0 0 0,0 1 0,0-2 0,0 1 0,9 3 0,-6-2 0,1-1 0,-1 0 0,1 0 0,-1-1 0,1 0 0,10 1 0,-23-2 0,1 0 0,0 0 0,-1 1 0,1 0 0,0-1 0,0 1 0,0 1 0,0-1 0,0 0 0,1 1 0,-1-1 0,1 1 0,-1 0 0,1 0 0,0 0 0,0 0 0,0 0 0,1 0 0,-1 0 0,1 1 0,0-1 0,0 1 0,0-1 0,0 1 0,0-1 0,0 5 0,1-1 0,-1-1 0,1 1 0,0-1 0,0 1 0,0-1 0,1 1 0,0-1 0,1 1 0,-1-1 0,1 0 0,1 0 0,-1 0 0,6 10 0,-2-8 0,0-1 0,1 0 0,0-1 0,0 1 0,1-1 0,0-1 0,0 1 0,0-1 0,0-1 0,1 1 0,0-2 0,0 1 0,0-1 0,0 0 0,14 1 0,0 0 0,0-1 0,0-1 0,0-1 0,0-1 0,31-4 0,-44 3-136,-1 0-1,0-1 1,0-1-1,0 1 1,0-1-1,-1-1 1,1 0-1,-1 0 0,9-6 1,24-20-6690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22 159 24575,'0'-9'0,"0"-8"0,0-10 0,-5-15 0,-1 6 0,0 12 0,2 20 0,5 20 0,3 12 0,10 10 0,12 12 0,6 7 0,11 4 0,-1-10-8191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24575,'-9'0'0,"-3"13"0,1 10 0,1 10 0,4 8 0,2 2 0,1 3 0,3-1 0,4-10 0,3 4 0,-1 5 0,-1-6-8191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24575,'55'-1'0,"-1"-2"0,1-3 0,73-17 0,-121 21 0,-1 1 0,1-1 0,0 1 0,-1 1 0,1-1 0,0 1 0,0 0 0,8 2 0,-13-1 0,1-1 0,-1 1 0,1 0 0,-1 0 0,0 1 0,0-1 0,1 0 0,-1 1 0,0-1 0,0 1 0,0 0 0,-1 0 0,1 0 0,0 0 0,-1 0 0,1 0 0,-1 0 0,0 0 0,0 1 0,1-1 0,-2 0 0,1 1 0,0-1 0,1 6 0,3 19 0,-2 0 0,0 0 0,-2 38 0,3 35 0,3-38-116,27 176 366,-28-212-437,0-1-1,2 0 1,1 0-1,1-1 1,1 0 0,1-1-1,15 22 1,-9-22-6639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28 24575,'-3'-3'0,"0"0"0,-1 1 0,1-1 0,-1 1 0,0 0 0,1 0 0,-1 0 0,0 0 0,0 1 0,0-1 0,0 1 0,0 0 0,-1 0 0,1 1 0,0-1 0,0 1 0,-1 0 0,1 0 0,0 1 0,-1-1 0,1 1 0,0 0 0,-5 1 0,3 0 0,0 1 0,0-1 0,1 1 0,-1 0 0,1 0 0,0 0 0,0 1 0,0 0 0,0 0 0,1 0 0,-1 1 0,1-1 0,0 1 0,0 0 0,-3 6 0,3-3 0,0-1 0,1 1 0,0 0 0,0 0 0,1 0 0,0 0 0,0 0 0,1 0 0,0 1 0,0-1 0,1 1 0,0-1 0,1 0 0,0 1 0,0-1 0,0 0 0,1 0 0,6 15 0,-4-13 0,1-1 0,0 0 0,1 0 0,0 0 0,0-1 0,0 0 0,1 0 0,1 0 0,-1-1 0,1 0 0,1-1 0,-1 0 0,1 0 0,13 6 0,-21-12 0,-1 0 0,1 1 0,0-1 0,0 0 0,0 1 0,0-1 0,0 1 0,0-1 0,0 1 0,-1-1 0,1 1 0,0-1 0,0 1 0,-1 0 0,1 0 0,-1-1 0,1 1 0,0 0 0,-1 0 0,1 0 0,-1-1 0,1 3 0,-17 8 0,8-7 0,1-1 0,1 1 0,-1 0 0,1 0 0,0 0 0,0 1 0,0 0 0,1 0 0,0 1 0,0-1 0,0 1 0,1 0 0,0 0 0,0 1 0,0-1 0,1 1 0,0 0 0,0 0 0,0 0 0,1 0 0,1 1 0,-1-1 0,1 0 0,0 1 0,1-1 0,-1 1 0,2-1 0,-1 1 0,1-1 0,0 1 0,4 13 0,-2-13 7,1 0-1,-1-1 0,2 1 0,-1-1 1,1 0-1,0 0 0,0 0 1,1-1-1,0 0 0,0 0 1,0 0-1,1-1 0,0 0 0,0 0 1,0-1-1,0 0 0,1 0 1,14 5-1,-1-3-218,0-1 0,0 0 0,1-2-1,-1 0 1,1-2 0,25-1 0,-4-1-6614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436 601 24575,'-1'-2'0,"0"0"0,-1-1 0,1 1 0,-1 0 0,1 0 0,-1 0 0,0 0 0,1 0 0,-1 1 0,0-1 0,0 0 0,0 1 0,-1-1 0,1 1 0,0 0 0,0 0 0,-1 0 0,1 0 0,-1 0 0,1 0 0,-1 1 0,1-1 0,-1 1 0,1 0 0,-1 0 0,0 0 0,1 0 0,-1 0 0,1 0 0,-1 1 0,1-1 0,-1 1 0,-2 1 0,-2 0 0,0 1 0,1 0 0,-1 0 0,1 0 0,0 1 0,0 0 0,0 1 0,0-1 0,1 1 0,-7 7 0,3-1 0,1 1 0,0 0 0,1 0 0,1 0 0,0 1 0,0 0 0,1 0 0,-3 17 0,5-22 0,1 1 0,0 0 0,1 0 0,0 0 0,1 0 0,0 1 0,0-1 0,1 0 0,0 0 0,0 0 0,1 0 0,1 0 0,5 14 0,-6-18 0,1-1 0,0 1 0,1 0 0,-1-1 0,1 0 0,0 0 0,0 0 0,0 0 0,0-1 0,1 1 0,-1-1 0,1 0 0,0 0 0,0-1 0,0 0 0,0 0 0,1 0 0,-1 0 0,1-1 0,-1 0 0,1 0 0,-1 0 0,1-1 0,-1 0 0,7 0 0,-5-1 0,0 1 0,0-1 0,0 0 0,0-1 0,0 0 0,0 0 0,-1 0 0,1-1 0,0 0 0,-1 0 0,0-1 0,0 1 0,0-1 0,0-1 0,-1 1 0,0-1 0,0 0 0,0 0 0,5-7 0,-6 5 0,1 0 0,-2 0 0,1 0 0,-1-1 0,0 0 0,0 1 0,-1-1 0,0 0 0,0 0 0,-1 0 0,0 0 0,-1-1 0,0 1 0,0 0 0,0 0 0,-4-16 0,1 11 0,-2 1 0,1 0 0,-1 0 0,-1 0 0,0 0 0,-1 1 0,0 0 0,0 1 0,-1-1 0,-10-8 0,-148-141 0,26 29 0,118 109 0,6 7 0,1-1 0,0 0 0,1-1 0,-17-27 0,29 40 0,-1 0 0,1 0 0,0-1 0,1 1 0,-1 0 0,1-1 0,-1 1 0,1-1 0,1 0 0,-1 1 0,1-1 0,-1 0 0,1 1 0,1-1 0,-1 0 0,1 1 0,0-1 0,0 0 0,0 1 0,0-1 0,1 1 0,0 0 0,0-1 0,0 1 0,0 0 0,5-5 0,-3 4 0,1 0 0,0 0 0,0 1 0,0 0 0,0 0 0,1 0 0,0 1 0,-1-1 0,1 1 0,0 1 0,1-1 0,-1 1 0,0 0 0,1 1 0,10-2 0,10 0 0,0 1 0,40 2 0,-51 1 0,-7-1-97,-1 0-1,1 0 1,0 1-1,-1 1 1,1-1-1,-1 1 1,0 1-1,1-1 1,-1 1-1,0 1 1,0 0-1,-1 0 0,8 5 1,13 16-6729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24575,'0'5'0,"0"10"0,9 13 0,3 5 0,0 7 0,6 5 0,1 0 0,1-8 0,-2-10-8191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24575,'0'-10'0,"0"3"0,0 10 0,0 10 0,0 3-8191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24575,'-1'38'0,"0"-17"0,1-1 0,1 1 0,5 26 0,-5-40 0,1-1 0,0 1 0,0-1 0,1 1 0,0-1 0,0 0 0,0 0 0,1 0 0,0 0 0,0-1 0,0 0 0,1 0 0,9 9 0,0-4 0,-1-1 0,2 0 0,-1 0 0,1-2 0,0 0 0,1-1 0,-1 0 0,1-1 0,1-1 0,23 3 0,-26-4 0,0-2 0,1 0 0,-1-1 0,0 0 0,1-1 0,-1-1 0,0 0 0,0-1 0,0-1 0,0 0 0,0-1 0,18-9 0,-26 11 0,0 0 0,-1-1 0,1 0 0,-1 0 0,0-1 0,0 1 0,0-1 0,0 0 0,-1-1 0,0 1 0,0-1 0,0 1 0,-1-1 0,0 0 0,0-1 0,3-10 0,-5 12 0,0-1 0,0-1 0,0 1 0,-1 0 0,0 0 0,0 0 0,-1 0 0,1 0 0,-1 0 0,-1 0 0,1 0 0,-1 0 0,0 0 0,0 1 0,-1-1 0,0 1 0,0 0 0,-5-8 0,1 4-50,-1 0-1,0 0 1,-1 1-1,0 0 0,0 1 1,0 0-1,-1 0 1,0 1-1,-1 0 1,1 1-1,-1 0 0,0 1 1,0 0-1,-1 0 1,1 2-1,-1-1 1,1 1-1,-1 1 0,0 0 1,0 1-1,0 0 1,0 1-1,1 0 1,-1 1-1,0 0 1,-13 5-1,-8 6-6775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 24575,'-4'4'0,"0"0"0,0 0 0,0 0 0,0 0 0,1 1 0,0-1 0,0 1 0,0 0 0,0 0 0,1 0 0,-4 10 0,0 4 0,-7 37 0,10-44 0,2-1 0,-1 1 0,1-1 0,1 1 0,2 21 0,-1-29 0,0 0 0,-1 0 0,2 0 0,-1 0 0,0 0 0,1 0 0,0 0 0,0 0 0,0-1 0,1 1 0,-1-1 0,1 0 0,-1 1 0,1-1 0,0 0 0,0 0 0,1-1 0,-1 1 0,5 2 0,-2-2 0,1 1 0,0-1 0,0 0 0,0-1 0,0 0 0,0 0 0,0 0 0,1-1 0,-1 0 0,0-1 0,1 1 0,-1-1 0,1-1 0,-1 1 0,0-2 0,1 1 0,-1-1 0,0 0 0,0 0 0,0 0 0,0-1 0,0 0 0,-1-1 0,13-8 0,-11 6 0,0 0 0,0-1 0,-1 0 0,0-1 0,0 1 0,-1-1 0,0-1 0,0 1 0,-1-1 0,0 0 0,0 0 0,-1 0 0,0-1 0,-1 0 0,0 0 0,-1 0 0,2-14 0,-4 18 0,0 1 0,0 0 0,0-1 0,-1 1 0,0 0 0,0 0 0,-1 0 0,1 0 0,-1 0 0,0 0 0,0 0 0,-1 0 0,1 1 0,-1-1 0,0 1 0,-1 0 0,1 0 0,-1 0 0,1 0 0,-1 1 0,0-1 0,-1 1 0,1 0 0,-1 0 0,1 1 0,-1-1 0,-8-2 0,6 1 0,-1 1 0,0 1 0,0 0 0,0 0 0,0 0 0,0 1 0,0 0 0,-1 0 0,1 1 0,0 0 0,-1 1 0,1 0 0,0 0 0,0 1 0,0 0 0,0 0 0,-9 4 0,13-4 8,0 1 0,0-1 0,0 1 0,0 0 0,1 0 0,0 1 0,-1-1 0,1 0 0,0 1 0,1 0 0,-1 0 0,1 0 0,-1 0 0,-1 7 0,0-1-256,1 0 1,0 0-1,0 1 1,2-1-1,-2 13 1,1 13-6579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131 277 24575,'-2'1'0,"-1"-1"0,1 1 0,0 0 0,-1-1 0,1 1 0,0 0 0,0 0 0,-1 0 0,1 1 0,0-1 0,0 1 0,0-1 0,0 1 0,1-1 0,-1 1 0,0 0 0,1 0 0,-1 0 0,-1 3 0,-25 45 0,23-40 0,-5 10 0,2 0 0,0 1 0,1 0 0,0 0 0,2 0 0,1 1 0,-3 34 0,7-52 0,1-1 0,-1 1 0,1 0 0,0 0 0,0-1 0,0 1 0,0-1 0,1 1 0,-1-1 0,1 1 0,0-1 0,0 0 0,0 0 0,0 0 0,1 0 0,-1 0 0,1-1 0,0 1 0,0-1 0,0 1 0,0-1 0,0 0 0,0 0 0,1 0 0,-1-1 0,1 1 0,-1-1 0,1 0 0,0 0 0,-1 0 0,8 0 0,0 1 0,1-1 0,-1 0 0,1-1 0,0 0 0,-1-1 0,1 0 0,-1-1 0,1 0 0,12-5 0,-17 5 0,0 0 0,-1-1 0,1 0 0,-1 0 0,0 0 0,0-1 0,0 0 0,0 0 0,-1-1 0,0 0 0,0 0 0,0 0 0,0 0 0,-1-1 0,0 1 0,0-1 0,0 0 0,-1-1 0,0 1 0,0 0 0,-1-1 0,0 0 0,0 0 0,0 1 0,-1-1 0,0 0 0,0 0 0,-1-14 0,0 7 0,-1 0 0,-1 0 0,0 0 0,0 0 0,-2 0 0,1 1 0,-2-1 0,0 1 0,-1 0 0,0 0 0,0 1 0,-2-1 0,1 2 0,-2-1 0,0 1 0,0 0 0,-1 1 0,-11-9 0,11 9 0,2 4 0,1 0 0,0-1 0,1 0 0,-9-12 0,14 18 0,0 0 0,0 0 0,1 0 0,-1 0 0,0 0 0,1 0 0,-1-1 0,1 1 0,-1 0 0,1 0 0,0-1 0,0 1 0,-1 0 0,1-1 0,0 1 0,0 0 0,0 0 0,0-1 0,1 1 0,-1 0 0,0-1 0,0 1 0,1 0 0,-1 0 0,1-1 0,-1 1 0,1 0 0,0 0 0,-1 0 0,1 0 0,0 0 0,0 0 0,0 0 0,0 0 0,-1 0 0,1 0 0,1 0 0,-1 1 0,0-1 0,1 0 0,17-9 0,1 1 0,0 1 0,0 1 0,42-9 0,-4 1 0,95-35 0,-119 41-1365,-5 5-5461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89 24575,'-2'0'0,"0"1"0,0-1 0,1 1 0,-1 0 0,0-1 0,0 1 0,0 0 0,1 0 0,-1 0 0,0 0 0,1 0 0,-1 0 0,1 1 0,-1-1 0,1 1 0,0-1 0,0 1 0,-1-1 0,1 1 0,0-1 0,0 1 0,1 0 0,-1 0 0,0 0 0,0-1 0,1 1 0,-1 0 0,1 2 0,-3 7 0,1-1 0,1 0 0,-2 21 0,3-23 0,0-1 0,1 1 0,0 0 0,0 0 0,1 0 0,0-1 0,0 1 0,1-1 0,-1 1 0,2-1 0,-1 0 0,1 0 0,0 0 0,7 8 0,-4-7 0,1 0 0,1 0 0,-1-1 0,1 0 0,0 0 0,1-1 0,-1 0 0,1-1 0,13 5 0,1-1 0,2-1 0,-1-1 0,1-1 0,0-2 0,0 0 0,0-2 0,50-2 0,-66-1 0,-1 0 0,0-1 0,0 0 0,0 0 0,0-1 0,0 0 0,0-1 0,-1 1 0,1-2 0,-1 1 0,0-1 0,0-1 0,-1 1 0,0-1 0,0-1 0,11-12 0,-14 14 0,0 0 0,-1 0 0,1-1 0,-1 1 0,-1-1 0,1 1 0,-1-1 0,0 0 0,0 0 0,-1 0 0,1 0 0,-1 0 0,-1 0 0,1-1 0,-1 1 0,0 0 0,-1 0 0,1 0 0,-1-1 0,0 1 0,-1 0 0,0 0 0,0 0 0,0 1 0,0-1 0,-5-7 0,-1 1 0,0 0 0,-2 0 0,1 0 0,-1 1 0,-1 1 0,0 0 0,0 0 0,-1 1 0,0 1 0,-1 0 0,0 0 0,0 1 0,-1 1 0,-17-6 0,10 5 0,-1 0 0,1 2 0,-1 1 0,0 0 0,0 2 0,0 0 0,0 2 0,-44 4 0,61-4 0,1 1 0,0 0 0,0 0 0,0 0 0,0 1 0,0 0 0,0-1 0,0 1 0,1 1 0,-1-1 0,1 0 0,-1 1 0,1 0 0,-6 6 0,5-4 0,0 0 0,1 1 0,-1-1 0,1 1 0,1 0 0,-1 0 0,1 0 0,0 0 0,-1 7 0,-1 13 0,1 1 0,1-1 0,4 52 0,-1-48 0,0-1 0,7 112 0,-5-117 0,1-1 0,0 0 0,2 0 0,10 23 0,64 115 105,-53-112-840,33 83 0,-50-103-6091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24575,'0'9'0,"4"17"0,2 13 0,0 14 0,8 11 0,1 0 0,8-2 0,0-2 0,5 2 0,-2-9-8191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129 148 24575,'-2'1'0,"-1"-1"0,1 1 0,0-1 0,0 1 0,0 0 0,-1 0 0,1 0 0,0 0 0,0 1 0,0-1 0,1 0 0,-1 1 0,0 0 0,-2 1 0,-23 29 0,23-27 0,-4 5 0,1 0 0,0 1 0,1 0 0,0 0 0,0 0 0,1 1 0,1 0 0,0 0 0,-5 23 0,8-29 0,0 1 0,1-1 0,0 1 0,0-1 0,1 1 0,-1-1 0,1 0 0,1 1 0,-1-1 0,1 0 0,0 0 0,0 0 0,1 0 0,0 0 0,0 0 0,0-1 0,1 0 0,0 1 0,0-1 0,0-1 0,5 6 0,0-4 0,-1 1 0,1-1 0,1 0 0,-1-1 0,1 0 0,0 0 0,0-1 0,1 0 0,-1-1 0,16 3 0,-12-4 0,-1 0 0,1-1 0,-1 0 0,1-1 0,0 0 0,0-1 0,25-6 0,-35 6 0,-1 1 0,1-1 0,0 0 0,-1-1 0,0 1 0,1-1 0,-1 1 0,0-1 0,1 0 0,-1 0 0,0 0 0,-1-1 0,1 1 0,0-1 0,-1 1 0,1-1 0,-1 0 0,0 0 0,0 0 0,0 0 0,0-1 0,0 1 0,-1 0 0,0-1 0,1 1 0,-1-1 0,-1 1 0,1-1 0,0 0 0,-1 1 0,0-1 0,0 0 0,0 1 0,0-5 0,-2-1 0,0 0 0,0 0 0,-1 0 0,0 0 0,-1 0 0,0 1 0,0 0 0,-1-1 0,0 2 0,0-1 0,-1 1 0,-11-13 0,-36-25 0,31 27 0,-30-30 0,47 43 0,1 0 0,0 0 0,0-1 0,0 1 0,0-1 0,1 0 0,0 0 0,1 0 0,-1 0 0,1 0 0,-2-12 0,3 15 3,1 0 0,1 0 0,-1 0 0,0 0 0,1 0 0,-1 0 0,1 1 0,0-1 0,0 0 0,0 0 0,1 1 0,-1-1 0,1 0 0,-1 1 0,1-1 0,0 1 0,0 0 0,0 0 0,0 0 0,0 0 0,0 0 0,1 0 0,-1 0-1,1 1 1,-1-1 0,1 1 0,3-2 0,10-5-168,1 1-1,1 1 0,22-5 1,-21 5-621,30-8-6040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 24575,'0'0'0,"0"0"0,0 0 0,0 0 0,0-1 0,0 1 0,0 0 0,0 0 0,0 0 0,0-1 0,-1 1 0,1 0 0,0 0 0,0 0 0,0 0 0,0-1 0,0 1 0,0 0 0,0 0 0,0 0 0,-1 0 0,1 0 0,0-1 0,0 1 0,0 0 0,0 0 0,0 0 0,-1 0 0,1 0 0,0 0 0,0 0 0,0 0 0,0 0 0,-1 0 0,1-1 0,0 1 0,0 0 0,0 0 0,-1 0 0,1 0 0,0 0 0,0 0 0,0 0 0,-1 0 0,1 1 0,0-1 0,0 0 0,0 0 0,0 0 0,-1 0 0,1 0 0,0 0 0,0 0 0,0 0 0,0 0 0,-1 1 0,1-1 0,0 0 0,0 0 0,0 0 0,0 0 0,0 0 0,0 1 0,0-1 0,-1 0 0,1 0 0,0 0 0,0 1 0,-12 11 0,6-2 0,-1 0 0,1 0 0,1 1 0,0 0 0,1 0 0,0 0 0,-4 16 0,3-4 0,1 0 0,-2 41 0,6-57 0,0 0 0,0-1 0,1 1 0,0 0 0,0-1 0,1 1 0,0-1 0,0 0 0,0 1 0,1-1 0,0 0 0,0 0 0,0-1 0,1 1 0,0-1 0,0 0 0,0 0 0,1 0 0,0 0 0,0-1 0,0 1 0,0-1 0,1-1 0,-1 1 0,1-1 0,0 0 0,0 0 0,0-1 0,1 0 0,-1 0 0,0 0 0,1-1 0,0 0 0,-1 0 0,1 0 0,-1-1 0,1 0 0,0-1 0,12-1 0,-11 0 0,0 0 0,0 0 0,0-1 0,-1 0 0,1-1 0,-1 1 0,0-1 0,1-1 0,-2 1 0,1-1 0,-1 0 0,1-1 0,-1 0 0,-1 0 0,1 0 0,-1 0 0,0-1 0,7-13 0,-5 7 0,-1-1 0,0 1 0,-1-2 0,-1 1 0,0 0 0,0-1 0,-2 0 0,0 1 0,0-23 0,-3 48 0,0 0 0,1-1 0,-1 0 0,2 0 0,-1 1 0,1-1 0,1 0 0,3 13 0,3-5-137,1-2-1,0 1 0,1-1 1,15 18-1,-18-23-539,16 20-6149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24575,'-14'4'0,"-4"12"0,-8 6 0,-1 14 0,5 15 0,7 7 0,5 8 0,4 7 0,4 0 0,1 1 0,2 2 0,5 2 0,2-8 0,8-6 0,11-1 0,5-11 0,-3-14-8191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274 174 24575,'0'13'0,"-1"6"0,2-1 0,0 0 0,0 0 0,8 28 0,-8-42 0,0 1 0,1-1 0,-1 0 0,1 0 0,0 0 0,0 0 0,1-1 0,-1 1 0,1 0 0,-1-1 0,1 0 0,0 0 0,1 0 0,-1 0 0,1 0 0,-1-1 0,1 1 0,0-1 0,-1 0 0,1 0 0,0 0 0,1-1 0,-1 1 0,5 0 0,-6-1 0,0-1 0,0 0 0,0 1 0,0-1 0,1 0 0,-1-1 0,0 1 0,0 0 0,0-1 0,0 0 0,0 0 0,0 0 0,0 0 0,-1 0 0,1 0 0,5-4 0,-3 1 0,0 0 0,0 0 0,0-1 0,-1 0 0,1 0 0,-1 0 0,5-9 0,-1 0 0,0 0 0,-1 0 0,-1-1 0,-1 0 0,7-29 0,-10 37 0,-1 1 0,0 0 0,-1-1 0,1 0 0,-1 1 0,-1-1 0,1 1 0,-1-1 0,0 1 0,-1 0 0,1-1 0,-1 1 0,-1 0 0,1 0 0,-1 0 0,0 0 0,0 0 0,-1 1 0,1 0 0,-9-9 0,5 7 0,0 1 0,-1-1 0,0 2 0,-1-1 0,1 1 0,-1 0 0,0 1 0,0 0 0,-1 1 0,1 0 0,-1 0 0,1 1 0,-12-2 0,2 1 0,-1 1 0,0 1 0,1 0 0,-1 2 0,0 0 0,0 1 0,1 1 0,-24 6 0,35-7 0,1 1 0,-1 0 0,1 0 0,0 1 0,0 0 0,0 0 0,0 0 0,1 1 0,0 0 0,0 1 0,0-1 0,0 1 0,1 0 0,0 0 0,1 1 0,-1-1 0,1 1 0,0 0 0,1 0 0,0 1 0,0-1 0,-4 15 0,5-11-227,0 1-1,1-1 1,0 1-1,0 0 1,2 17-1,4 11-6598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 24575,'0'25'0,"-1"4"0,1-1 0,1 1 0,9 50 0,-8-71 0,-1 0 0,1 0 0,1-1 0,-1 1 0,1-1 0,1 0 0,-1 1 0,1-2 0,0 1 0,1 0 0,0-1 0,0 0 0,0 0 0,1 0 0,0-1 0,0 0 0,0 0 0,0 0 0,1-1 0,0 0 0,8 4 0,-5-5 0,0 0 0,0 0 0,1-1 0,-1 0 0,1-1 0,-1 0 0,1 0 0,0-1 0,-1-1 0,1 0 0,0 0 0,-1-1 0,1-1 0,-1 0 0,0 0 0,0-1 0,0 0 0,0 0 0,-1-1 0,0-1 0,0 0 0,9-7 0,-6 4 0,-1-1 0,-1-1 0,0 1 0,0-1 0,-1-1 0,0 0 0,-1 0 0,-1-1 0,0 0 0,0 0 0,-1 0 0,-1-1 0,-1 0 0,0 0 0,5-28 0,-9 36-57,1 0 0,-1 0 1,0 0-1,0 1 0,-1-1 0,0 0 0,0 0 0,0 0 0,-1 0 0,1 1 1,-1-1-1,-1 1 0,1-1 0,-1 1 0,0 0 0,0 0 0,-1 0 0,1 1 0,-1-1 1,0 1-1,0 0 0,-1 0 0,-5-4 0,-31-20-6769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17 0,0 12 0,0 12 0,0-3-8191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24575,'508'0'0,"-523"0"0,-1 0 0,0 1 0,1 1 0,-1 1 0,-22 6 0,32-7 0,1 0 0,0 0 0,0 1 0,0-1 0,0 1 0,0 0 0,1 1 0,-1-1 0,1 1 0,0 0 0,0 0 0,0 0 0,0 1 0,1-1 0,0 1 0,0 0 0,0 0 0,1 0 0,-3 6 0,0 8 0,0 1 0,1 0 0,1 0 0,1 0 0,1 0 0,0 0 0,2 0 0,0 0 0,2 0 0,0 0 0,7 23 0,-6-31 12,1-1 0,0 0 0,0 0 0,1-1 0,1 0 0,0 0 0,0 0 0,1-1 0,12 12 0,-2-5-383,1 0-1,0-1 1,34 19 0,-10-11-6455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24575,'-3'1'0,"0"-1"0,1 1 0,-1 0 0,0-1 0,1 1 0,-1 0 0,1 1 0,-1-1 0,1 0 0,-1 1 0,1-1 0,0 1 0,0 0 0,0 0 0,0 0 0,0 0 0,0 0 0,0 0 0,1 1 0,-1-1 0,1 0 0,-1 1 0,0 3 0,-2 2 0,0 1 0,1 0 0,0 0 0,1 0 0,-3 16 0,5-18 0,-1 1 0,1-1 0,1 0 0,0 0 0,0 0 0,0 0 0,1 0 0,0 0 0,0 0 0,0 0 0,1 0 0,0-1 0,1 0 0,0 1 0,0-1 0,0-1 0,0 1 0,1 0 0,0-1 0,0 0 0,0 0 0,1-1 0,0 0 0,9 6 0,-2-2 0,1-1 0,-1 0 0,1-1 0,1-1 0,-1 0 0,1-1 0,0 0 0,0-1 0,0-1 0,26 1 0,-36-3 0,1 0 0,-1-1 0,1 1 0,-1-1 0,0 0 0,1-1 0,-1 1 0,0-1 0,0 0 0,0-1 0,0 1 0,0-1 0,-1 0 0,1 0 0,-1 0 0,0-1 0,0 1 0,0-1 0,0 0 0,0 0 0,-1-1 0,0 1 0,0-1 0,0 1 0,-1-1 0,1 0 0,-1 0 0,2-7 0,-3 7 0,1-1 0,-1 0 0,0 0 0,-1 0 0,1 0 0,-1 0 0,0 0 0,-1 0 0,0 0 0,0 0 0,0 0 0,0 0 0,-1 1 0,0-1 0,0 0 0,-1 1 0,1 0 0,-1-1 0,-1 1 0,1 0 0,-1 0 0,1 1 0,-1-1 0,-1 1 0,-6-6 0,-1 1-72,0 2 1,-1 0-1,1 0 0,-1 1 0,0 1 0,-1 0 0,1 1 0,-1 0 1,0 1-1,0 1 0,0 0 0,0 1 0,-1 0 0,1 1 0,0 1 1,0 0-1,0 1 0,-17 4 0,-11 12-6754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4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24575,'-23'-1'0,"-1"2"0,1 1 0,-34 6 0,50-6 0,0 0 0,0 0 0,0 1 0,0-1 0,1 2 0,-1-1 0,1 1 0,0 0 0,0 0 0,0 1 0,1-1 0,-1 1 0,1 1 0,0-1 0,-5 9 0,6-8 0,0 1 0,0-1 0,0 1 0,1 1 0,0-1 0,0 0 0,1 1 0,-2 9 0,3-13 0,1 0 0,0-1 0,0 1 0,0-1 0,0 1 0,0 0 0,1-1 0,0 1 0,-1-1 0,1 1 0,1-1 0,-1 1 0,0-1 0,1 0 0,0 0 0,0 1 0,0-1 0,0 0 0,0-1 0,3 4 0,6 3 0,0-2 0,0 1 0,1-2 0,0 1 0,0-2 0,0 1 0,1-2 0,-1 1 0,1-2 0,0 0 0,0 0 0,1-2 0,-1 1 0,0-2 0,1 1 0,24-4 0,-31 0 0,-9 2 0,-14 1 0,4 3 0,0 1 0,0 0 0,0 1 0,0 0 0,1 1 0,0 0 0,0 1 0,0 0 0,1 1 0,0 0 0,1 0 0,-1 1 0,2 0 0,-1 1 0,-11 18 0,14-20 0,0 2 0,0-1 0,1 1 0,0-1 0,0 1 0,1 1 0,1-1 0,0 1 0,0-1 0,1 1 0,0 0 0,1 0 0,0 0 0,1 0 0,0 0 0,1 0 0,0-1 0,5 20 0,-5-26 0,1 0 0,0 1 0,0-1 0,0 0 0,0 0 0,1-1 0,-1 1 0,1 0 0,0-1 0,0 0 0,1 0 0,-1 0 0,1 0 0,-1 0 0,5 2 0,-1-1 0,0-1 0,0 0 0,1 0 0,-1-1 0,1 0 0,0 0 0,0-1 0,7 1 0,11-1 0,-1-1 0,1-2 0,-1 0 0,34-8 0,-32 5-341,1-1 0,-1-2-1,47-18 1,-37 6-6485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24575,'0'-9'0,"9"-4"0,3 11 0,0 9 0,1 14 0,0 16 0,-3 16 0,-3 8 0,6 7 0,1 2 0,-1-7 0,5 0 0,1-2 0,5-11 0,0-14-8191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8 0,0 7 0,0 7 0,0 10 0,0 6 0,0 1 0,0 0 0,9 3 0,4-4 0,-1-2 0,-7-13 0,-5-12-8191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2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24575,'0'-3'0,"1"-1"0,-1 1 0,1 0 0,0 0 0,0 0 0,0 0 0,1 0 0,-1 0 0,1 0 0,-1 0 0,1 0 0,0 0 0,0 1 0,0-1 0,0 1 0,1 0 0,-1-1 0,1 1 0,4-3 0,1 0 0,0 0 0,0 1 0,1-1 0,0 2 0,15-6 0,7 2 0,0 1 0,0 2 0,50-2 0,95 12 0,-158-4 0,-1 0 0,0 0 0,0 2 0,0 0 0,-1 1 0,1 1 0,-1 0 0,18 10 0,-28-13 0,-1 0 0,0 1 0,0-1 0,-1 1 0,1 0 0,-1 1 0,1-1 0,-1 1 0,-1-1 0,1 1 0,-1 0 0,0 1 0,0-1 0,0 0 0,-1 1 0,1 0 0,-1-1 0,-1 1 0,1 0 0,-1 0 0,0 0 0,-1 0 0,1 0 0,-1 0 0,0 0 0,-2 11 0,-1-2 0,-1-1 0,0 0 0,-1 0 0,0 0 0,-2-1 0,1 0 0,-2 0 0,1 0 0,-14 15 0,-14 16 0,-43 40 0,73-79 0,-23 22 0,-1-1 0,-1-2 0,-1 0 0,-2-2 0,0-2 0,-1-1 0,-36 15 0,67-32 0,-51 16 0,29-17 0,24-2 0,0 1 0,0 0 0,1-1 0,-1 1 0,0 0 0,1-1 0,-1 1 0,0-1 0,1 1 0,-1-1 0,1 1 0,-1-1 0,1 1 0,-1-1 0,1 1 0,-1-1 0,1 0 0,-1 1 0,1-1 0,0 0 0,-1 0 0,1 1 0,0-1 0,0 0 0,-1-1 0,2-1 0,-1 0 0,0 0 0,1 1 0,-1-1 0,1 0 0,0 0 0,0 1 0,0-1 0,0 0 0,1 1 0,-1-1 0,1 1 0,0 0 0,-1-1 0,1 1 0,0 0 0,0 0 0,0 0 0,1 0 0,-1 1 0,0-1 0,1 0 0,2 0 0,7-6 0,0 1 0,0 1 0,20-7 0,-17 8 0,1 0 0,-1 1 0,1 1 0,0 0 0,0 1 0,0 1 0,0 1 0,0 0 0,20 3 0,-23-1 0,-1 1 0,1 0 0,0 1 0,-1 0 0,0 1 0,0 1 0,0 0 0,-1 0 0,0 1 0,0 1 0,17 14 0,8 14 0,-1 1 0,32 46 0,53 86 0,-109-152-341,0 1 0,-1 0-1,12 28 1,-14-16-6485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870 0 24575,'-333'0'0,"320"0"0,1 1 0,-1 1 0,0 0 0,1 1 0,-1 0 0,1 1 0,0 0 0,0 1 0,0 0 0,1 1 0,0 0 0,0 1 0,0 0 0,1 1 0,0 0 0,1 0 0,0 1 0,0 1 0,1-1 0,0 1 0,0 1 0,1 0 0,1 0 0,0 0 0,0 0 0,1 1 0,1 0 0,0 0 0,0 1 0,1-1 0,1 1 0,0-1 0,1 1 0,0 22 0,2-27 0,0 1 0,1-1 0,0 0 0,0 0 0,1-1 0,0 1 0,0 0 0,0-1 0,1 0 0,1 0 0,-1 0 0,1 0 0,0-1 0,0 1 0,1-1 0,0-1 0,0 1 0,1-1 0,-1 0 0,1 0 0,0-1 0,0 0 0,13 5 0,-5-3 0,0 0 0,1-1 0,0-1 0,0 0 0,0-1 0,1-1 0,-1-1 0,0 0 0,1-1 0,31-4 0,-8-9 0,-27 2 0,-13 10 0,0 1 0,0-1 0,0 1 0,0-1 0,0 1 0,0-1 0,0 1 0,0-1 0,0 1 0,0-1 0,-1 1 0,1-1 0,0 1 0,0-1 0,0 1 0,-1-1 0,1 1 0,0 0 0,0-1 0,-1 1 0,1-1 0,0 1 0,-1 0 0,1-1 0,0 1 0,-1 0 0,1 0 0,-1-1 0,1 1 0,-1 0 0,1 0 0,-1-1 0,-8-3 0,1 1 0,-1-1 0,0 1 0,0 1 0,0 0 0,-1 0 0,1 1 0,-15-1 0,-79 4 0,97-2 0,-9 1 0,1 1 0,-1 0 0,1 1 0,0 1 0,0 0 0,0 1 0,0 1 0,1 0 0,0 0 0,0 2 0,0-1 0,1 2 0,0-1 0,1 2 0,0 0 0,1 0 0,-18 22 0,9-8 0,1 0 0,1 2 0,1 0 0,1 1 0,2 0 0,0 1 0,2 0 0,1 1 0,2 1 0,0-1 0,2 1 0,2 1 0,-2 40 0,6-58 0,1-1 0,0 0 0,0 1 0,1-1 0,1 0 0,0 0 0,1-1 0,0 1 0,1-1 0,0 1 0,1-1 0,13 18 0,-9-17 0,1 0 0,0 0 0,0-1 0,1 0 0,1-1 0,0-1 0,0 0 0,28 13 0,-6-6 0,2-3 0,0-1 0,0-1 0,1-3 0,0-1 0,1-1 0,53 0 0,-66-5 0,75 0 0,-88-1 0,-1-2 0,1 1 0,-1-1 0,0-1 0,21-7 0,-29 8-80,-1 0 0,0 0-1,0 0 1,1 0 0,-1-1-1,0 1 1,-1-1 0,1 1-1,0-1 1,-1 0 0,0 0 0,1-1-1,-1 1 1,0 0 0,-1-1-1,3-6 1,7-23-6746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24575,'0'9'0,"0"12"0,10 7 0,7 9 0,14 11 0,3-3-8191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 24575,'-35'-5'0,"30"4"0,0-1 0,0 2 0,-1-1 0,1 0 0,0 1 0,-9 0 0,5 2 0,0-1 0,1 1 0,-1 1 0,0-1 0,1 1 0,0 1 0,0 0 0,0 0 0,0 0 0,-13 12 0,10-8 0,1 2 0,1 0 0,0 0 0,0 0 0,1 1 0,-12 20 0,9-11 0,2 0 0,0 1 0,1 0 0,1 0 0,1 1 0,1 0 0,1 0 0,-2 36 0,6-44 0,0-1 0,2 1 0,0 0 0,0-1 0,1 1 0,1-1 0,0 0 0,1 0 0,1 0 0,0-1 0,0 1 0,1-2 0,1 1 0,0-1 0,0 0 0,17 16 0,-19-20 0,1-1 0,1 0 0,-1 0 0,1 0 0,0-1 0,0 0 0,1 0 0,-1-1 0,1 0 0,0-1 0,0 1 0,1-2 0,-1 0 0,1 0 0,-1 0 0,1-1 0,-1-1 0,1 0 0,0 0 0,-1-1 0,1 0 0,-1 0 0,1-1 0,13-5 0,-19 6 0,0 0 0,-1-1 0,1 0 0,0 0 0,0 0 0,-1 0 0,0-1 0,1 1 0,-1-1 0,0 0 0,0 0 0,0 0 0,-1 0 0,1-1 0,-1 1 0,1-1 0,-1 0 0,-1 1 0,1-1 0,0 0 0,-1 0 0,0 0 0,0 0 0,0 0 0,0 0 0,-1-1 0,1 1 0,-1 0 0,0 0 0,0 0 0,-1-1 0,1 1 0,-3-7 0,1 2 0,-1-1 0,0 1 0,0 0 0,-1 0 0,-1 0 0,1 1 0,-1 0 0,-1-1 0,1 2 0,-1-1 0,-1 1 0,1 0 0,-14-11 0,9 11 15,1 0 0,-1 1 0,0 1 0,0 0 0,-1 0 0,1 1 0,-15-3 0,21 6-98,-1 0 1,1 0-1,-1 0 1,0 0-1,1 1 1,-1 0-1,1 0 1,-1 1-1,1-1 1,-1 1-1,0 0 1,1 1-1,0-1 1,-1 1-1,1 0 1,0 1-1,-7 3 1,-8 13-6744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24575,'117'1'0,"132"-2"0,-239 0 0,0 0 0,0 0 0,-1 0 0,15-5 0,-18 0 0,-15 3 0,-17 0 0,21 5 0,1-1 0,-1 1 0,0-1 0,1 1 0,0 0 0,-1 1 0,1-1 0,0 1 0,0 0 0,0 0 0,1 0 0,-1 0 0,1 1 0,0 0 0,-1-1 0,2 1 0,-1 0 0,0 1 0,1-1 0,0 0 0,0 1 0,0-1 0,-2 8 0,-1 7 0,0-1 0,1 2 0,1-1 0,-2 32 0,3-14 30,1-1 0,2 0 0,11 68 0,-9-90-136,0-1 0,1 1 0,1-1 0,0 0 0,1-1 0,0 0-1,1 0 1,0 0 0,1 0 0,0-1 0,1-1 0,0 1 0,14 11 0,8 3-6720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24575,'-3'0'0,"-1"0"0,1 0 0,-1 1 0,1-1 0,-1 1 0,1 0 0,-1 0 0,1 0 0,0 0 0,0 1 0,-1 0 0,1-1 0,0 1 0,0 0 0,1 0 0,-6 5 0,4-2 0,0 0 0,0 0 0,1 0 0,0 1 0,0-1 0,0 1 0,0 0 0,-2 11 0,-1 6 0,1 1 0,2 0 0,-1 45 0,4-65 0,0 5 0,-2 14 0,2 0 0,6 44 0,-5-61 0,-1-1 0,1 0 0,1 0 0,-1 0 0,1 0 0,0 0 0,0 0 0,1 0 0,-1-1 0,1 1 0,0-1 0,0 0 0,0 0 0,1 0 0,0 0 0,-1 0 0,2-1 0,7 6 0,-1-3 0,1-2 0,0 1 0,0-2 0,1 1 0,-1-2 0,1 0 0,-1 0 0,1-1 0,0-1 0,0 0 0,-1 0 0,1-1 0,0-1 0,-1-1 0,0 1 0,1-2 0,-1 0 0,0 0 0,-1-1 0,1 0 0,-1-1 0,0-1 0,0 0 0,-1 0 0,0-1 0,0 0 0,10-12 0,5-14 0,19-38 0,-28 48 0,-18 35 0,0 1 0,1-1 0,1 0 0,0 1 0,1-1 0,0 1 0,3 12 0,-3-18 0,0-1 0,1 0 0,0 0 0,0 0 0,0 0 0,1 0 0,-1-1 0,1 1 0,0-1 0,1 1 0,-1-1 0,1 0 0,0 0 0,0-1 0,0 1 0,0-1 0,0 0 0,6 3 0,8 1 0,-1-1 0,2 0 0,-1-1 0,0-2 0,1 0 0,0 0 0,0-2 0,-1 0 0,1-2 0,0 0 0,0-1 0,21-5 0,-31 5 0,-1 0 0,0-1 0,1 0 0,-1 0 0,-1-1 0,1 0 0,0-1 0,-1 1 0,0-1 0,0-1 0,-1 1 0,1-1 0,-1-1 0,-1 1 0,1-1 0,-1 0 0,0 0 0,0 0 0,-1-1 0,0 0 0,-1 0 0,1 0 0,2-13 0,-2 6 0,-1-1 0,-1 1 0,0 0 0,-2 0 0,1-1 0,-2 1 0,0 0 0,-1-1 0,0 1 0,-1 0 0,-1 0 0,-8-22 0,9 31-124,0 0 0,0-1 0,0 2 0,-1-1 0,0 0 0,0 1-1,-1-1 1,1 1 0,-1 0 0,-7-4 0,-17-12-6702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24575,'1'-4'0,"-1"1"0,1-1 0,0 1 0,0 0 0,0-1 0,0 1 0,0 0 0,1 0 0,0 0 0,-1 0 0,1 0 0,0 0 0,1 0 0,3-3 0,1-2 0,1 1 0,0 0 0,13-8 0,-10 8 0,0 0 0,1 1 0,0 1 0,0 0 0,0 0 0,0 1 0,1 1 0,0 0 0,0 1 0,0 0 0,0 1 0,0 1 0,0 0 0,0 0 0,0 1 0,0 1 0,-1 0 0,1 1 0,0 1 0,-1 0 0,1 0 0,-1 1 0,-1 1 0,1 0 0,-1 0 0,0 1 0,0 1 0,-1 0 0,19 18 0,-11-3 0,-1 0 0,0 1 0,-2 1 0,15 32 0,41 115 0,-35-81 0,23 73-205,-45-121-955,1 0-5666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24575,'-7'1'0,"0"0"0,1 0 0,-1 0 0,1 1 0,-1 0 0,1 0 0,0 1 0,-1 0 0,1 0 0,1 0 0,-1 1 0,0 0 0,1 0 0,0 0 0,0 1 0,0-1 0,0 1 0,1 1 0,0-1 0,0 0 0,-6 13 0,5-9 0,0 0 0,0 1 0,1-1 0,1 1 0,0 0 0,0 0 0,1 0 0,0 1 0,0-1 0,1 1 0,1-1 0,0 0 0,2 16 0,-1-23 0,0 1 0,0-1 0,1 0 0,-1 0 0,1 1 0,0-1 0,0 0 0,0-1 0,0 1 0,0 0 0,1-1 0,-1 1 0,1-1 0,0 0 0,0 0 0,-1 0 0,2 0 0,-1 0 0,0 0 0,0-1 0,0 0 0,1 0 0,-1 0 0,1 0 0,-1 0 0,1 0 0,-1-1 0,1 0 0,-1 0 0,1 0 0,-1 0 0,6-1 0,6-3 0,-19 0 0,2 4 0,-1-1 0,0 0 0,1 1 0,-1 0 0,0-1 0,1 1 0,-1 0 0,-5 1 0,-1 1 0,0 1 0,0 1 0,0-1 0,0 1 0,1 1 0,-1 0 0,1 0 0,0 1 0,1-1 0,-1 2 0,1-1 0,0 1 0,1 0 0,-1 1 0,2-1 0,-10 16 0,6-7 0,0-1 0,1 1 0,1 1 0,0-1 0,2 1 0,0 1 0,0-1 0,-1 22 0,5-31 0,0-1 0,1 0 0,0 0 0,0 0 0,1 0 0,0 0 0,0 0 0,1 0 0,0 0 0,0 0 0,1 0 0,0-1 0,0 1 0,0-1 0,1 0 0,0 0 0,0 0 0,0 0 0,1-1 0,5 6 0,-2-4 0,1-1 0,-1 0 0,1-1 0,0 0 0,0 0 0,1-1 0,-1 0 0,1-1 0,0 0 0,0-1 0,0 1 0,0-2 0,14 1 0,-10-1-105,0 0 0,-1-1 0,1 0 0,0-1 0,0-1 0,-1 0 0,1-1 0,-1-1 0,0 0 0,0-1 0,0 0 0,22-13 0,-2-7-6721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 24575,'-4'0'0,"-16"9"0,-14 12 0,-9 17 0,-7 10 0,0 12 0,-1 8 0,0 8 0,-1 4 0,-1-3 0,-1-4 0,5-7 0,1 1 0,9-8 0,15-13 0,13-15-8191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126 160 24575,'-10'0'0,"0"1"0,-1 1 0,1 0 0,0 0 0,0 1 0,0 0 0,0 0 0,1 2 0,-12 5 0,19-9 0,2-1 0,0 0 0,0 0 0,-1 1 0,1-1 0,0 0 0,0 0 0,-1 1 0,1-1 0,0 0 0,-1 0 0,1 0 0,0 0 0,-1 0 0,1 1 0,0-1 0,-1 0 0,1 0 0,0 0 0,-1 0 0,1 0 0,0 0 0,-1 0 0,1 0 0,0 0 0,-1 0 0,1 0 0,-1 0 0,1-1 0,0 1 0,-1 0 0,1 0 0,0 0 0,0 0 0,-1-1 0,1 1 0,0 0 0,-1 0 0,1 0 0,0-1 0,5-14 0,20-21 0,-24 35 0,19-26 0,-8 10 0,0 1 0,0 1 0,2 0 0,0 0 0,20-15 0,-34 29 0,1 1 0,0 0 0,-1-1 0,1 1 0,-1-1 0,1 1 0,-1 0 0,1 0 0,0-1 0,-1 1 0,1 0 0,0 0 0,-1 0 0,1 0 0,0 0 0,-1 0 0,1 0 0,0 0 0,-1 0 0,1 0 0,0 0 0,-1 0 0,1 0 0,0 0 0,-1 1 0,1-1 0,-1 0 0,1 0 0,0 1 0,-1-1 0,2 1 0,-1 1 0,0-1 0,0 1 0,0 0 0,0-1 0,0 1 0,0 0 0,0 0 0,-1 0 0,1 0 0,0 4 0,4 54 0,-5-55 0,-5 322-1365,4-284-5461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24575,'0'4'0,"0"16"0,-9 18 0,-12 12 0,-12 6 0,0-5-8191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24575,'61'-1'0,"-24"0"0,0 1 0,55 8 0,-81-5 0,0 0 0,0 1 0,-1 0 0,0 1 0,0 0 0,0 0 0,0 1 0,-1 1 0,0 0 0,0 0 0,-1 0 0,0 1 0,0 0 0,0 1 0,8 13 0,8 14 0,-1 1 0,27 63 0,-18-24 0,-4 1 0,-4 1 0,-2 2 0,14 113 0,-35-181-136,1 0-1,0-1 1,1 1-1,0-1 1,1 1-1,0-1 1,1 0-1,0 0 0,12 18 1,4-9-6690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 24575,'-10'4'0,"-2"11"0,-9 13 0,-5 14 0,-8 10 0,-7 10 0,-5 7 0,-5 7 0,-2 4 0,-2-3 0,8-5 0,4-5 0,0-1 0,6-7 0,15-13 0,25-15 0,11-12-8191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3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170 162 24575,'-4'1'0,"1"-1"0,0 0 0,-1-1 0,1 1 0,0-1 0,0 1 0,-1-1 0,1 0 0,0 0 0,0 0 0,0 0 0,0-1 0,0 0 0,0 1 0,-4-4 0,5 2 0,-1 0 0,1-1 0,0 1 0,0 0 0,0-1 0,0 1 0,0-1 0,1 0 0,0 1 0,0-1 0,0 0 0,-1-7 0,1 5 0,0 0 0,1 0 0,0 0 0,0 0 0,1 1 0,-1-1 0,1 0 0,0 0 0,3-7 0,-3 11 0,-1 1 0,1 0 0,-1-1 0,1 1 0,-1-1 0,1 1 0,0 0 0,0 0 0,0-1 0,0 1 0,0 0 0,0 0 0,0 0 0,0 0 0,0 0 0,1 0 0,-1 1 0,0-1 0,1 0 0,-1 0 0,0 1 0,1-1 0,-1 1 0,1-1 0,-1 1 0,1 0 0,-1 0 0,1 0 0,-1-1 0,1 2 0,-1-1 0,1 0 0,-1 0 0,1 0 0,-1 0 0,1 1 0,-1-1 0,0 1 0,1-1 0,2 3 0,1 0 0,1 0 0,-1 1 0,0 0 0,0 0 0,-1 0 0,1 0 0,-1 1 0,0 0 0,0 0 0,-1 0 0,1 0 0,-1 1 0,0-1 0,-1 1 0,1 0 0,1 7 0,4 11 0,-2 0 0,7 43 0,-11-46 0,0 0 0,0 1 0,-2-1 0,-1 0 0,-1 1 0,-1-1 0,0 0 0,-12 36 0,10-43 0,0-1 0,-1-1 0,0 1 0,-1-1 0,0 0 0,-1-1 0,0 1 0,-1-1 0,0-1 0,-1 0 0,0 0 0,-1-1 0,0-1 0,-16 11 0,22-16 0,-1-1 0,1 1 0,-1-1 0,1 0 0,-1 0 0,0-1 0,0 1 0,-6 0 0,11-2 0,0 0 0,0 0 0,-1 0 0,1 0 0,0 0 0,0 0 0,0 0 0,0 0 0,0-1 0,0 1 0,0 0 0,0-1 0,0 1 0,0 0 0,0-1 0,0 1 0,0-1 0,0 0 0,0 1 0,0-1 0,0 0 0,1 1 0,-1-1 0,0 0 0,1 0 0,-1 0 0,0 0 0,1 0 0,-1 0 0,1 0 0,-1 0 0,1 0 0,0 0 0,-1 0 0,1 0 0,0 0 0,0 0 0,0 0 0,-1 0 0,1 0 0,1 0 0,-1 0 0,0-1 0,0 1 0,0 0 0,0 0 0,1 0 0,0-2 0,0-3 0,0 0 0,1 0 0,0 0 0,0 0 0,1 0 0,0 0 0,0 0 0,0 1 0,1 0 0,-1-1 0,1 1 0,1 0 0,-1 1 0,1-1 0,-1 1 0,1 0 0,0 0 0,11-5 0,-10 5 0,2 1 0,-1 0 0,0 1 0,0 0 0,1 0 0,0 0 0,-1 1 0,1 0 0,0 1 0,-1 0 0,1 0 0,0 0 0,-1 1 0,1 0 0,8 3 0,11 5 66,48 22 0,-2 0-1563,-36-19-5329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26 24575,'0'-1'0,"-1"0"0,1 0 0,0 1 0,0-1 0,-1 0 0,1 0 0,0 1 0,-1-1 0,1 0 0,-1 1 0,1-1 0,-1 0 0,1 1 0,-1-1 0,1 1 0,-1-1 0,0 1 0,1-1 0,-1 1 0,0-1 0,1 1 0,-1 0 0,0-1 0,0 1 0,1 0 0,-1 0 0,-1-1 0,-26-4 0,23 5 0,-15-3 0,-1 2 0,1 0 0,0 2 0,-1 0 0,1 1 0,0 1 0,0 1 0,0 0 0,1 2 0,-1 0 0,1 1 0,1 1 0,0 1 0,0 1 0,0 0 0,-16 13 0,28-18 0,0 0 0,1 1 0,-1-1 0,1 1 0,0 0 0,0 1 0,1-1 0,0 1 0,0 0 0,1 0 0,-1 0 0,1 0 0,1 0 0,0 1 0,0-1 0,0 1 0,1 0 0,0 0 0,0-1 0,1 1 0,0 0 0,1 0 0,1 8 0,-1-6 0,1 0 0,1 1 0,0-1 0,0-1 0,1 1 0,0 0 0,0-1 0,1 0 0,1 0 0,-1 0 0,1 0 0,1-1 0,0 0 0,0-1 0,0 0 0,17 13 0,-11-12 0,0-1 0,0 0 0,1-1 0,0-1 0,19 6 0,79 13 0,-49-11 0,-52-11-83,12 3 155,-1 0-1,27 0 0,-43-4-178,0-1 0,0 0 0,0-1 0,0 1 0,0-1 1,0 0-1,0-1 0,0 1 0,-1-1 0,1-1 0,-1 1 1,1-1-1,6-4 0,12-15-6719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24575,'0'-10'0,"9"-2"0,8 0 0,9 2 0,11 4 0,7 1 0,6 3 0,8 1 0,-1 1 0,-11 1-8191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24575,'5'0'0,"2"14"0,-1 18 0,-1 17 0,7 15 0,2 10 0,-1 6 0,-3 3 0,6-3 0,0 3 0,-3-4 0,-3-10 0,-4-7 0,7-15 0,1-16-8191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24575,'-4'0'0,"-2"9"0,0 8 0,6 14 0,3 16 0,9 10 0,4 8 0,3 7 0,-2 5 0,-3-1 0,-4-4 0,-5-6 0,8-9 0,0-5 0,-1-12-8191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4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24575,'0'4'0,"0"16"0,4 13 0,2 6 0,0-4-8191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24575,'-1'-9'0,"1"1"0,0 0 0,1-1 0,0 1 0,0 0 0,1 0 0,0-1 0,0 1 0,1 1 0,0-1 0,0 0 0,1 1 0,0-1 0,0 1 0,1 0 0,0 1 0,0-1 0,0 1 0,1 0 0,0 0 0,14-10 0,-5 7 0,0 0 0,1 0 0,0 2 0,0 0 0,1 0 0,0 2 0,0 0 0,0 1 0,19-2 0,17 1 0,92 1 0,-138 4 0,1 0 0,-1 0 0,1 1 0,-1 0 0,1 1 0,-1-1 0,0 1 0,0 1 0,0-1 0,0 1 0,0 1 0,-1-1 0,1 1 0,-1 0 0,0 0 0,0 1 0,0 0 0,-1 0 0,0 0 0,0 1 0,0 0 0,-1 0 0,1 0 0,-1 0 0,-1 1 0,1 0 0,-1-1 0,-1 1 0,4 12 0,-3-8 0,-1 0 0,0 0 0,0 1 0,-1-1 0,-1 0 0,0 1 0,-1-1 0,0 1 0,0-1 0,-5 13 0,1-6 0,-1-1 0,0 0 0,-2 0 0,0-1 0,-19 29 0,8-18 0,-2 0 0,-1-2 0,-1-1 0,-2-1 0,0-1 0,-43 30 0,40-33 0,-1-1 0,0-2 0,-1-1 0,-36 13 0,43-23 0,23-6 0,0 1 0,0-1 0,0 1 0,0 0 0,0-1 0,0 1 0,0-1 0,0 1 0,0-1 0,1 1 0,-1 0 0,0-1 0,0 1 0,1-1 0,-1 1 0,0 0 0,0-1 0,1 1 0,-1 0 0,0 0 0,1-1 0,-1 1 0,1 0 0,-1 0 0,0-1 0,1 1 0,42-26 0,-15 15 0,0 2 0,0 0 0,1 2 0,0 1 0,0 2 0,49-2 0,-62 6 0,0 2 0,0-1 0,-1 2 0,1 0 0,-1 1 0,1 0 0,-1 1 0,0 1 0,-1 0 0,0 1 0,0 1 0,0 0 0,-1 1 0,13 11 0,3 7 0,-1 1 0,-1 2 0,40 58 0,-59-78-227,0 0-1,0-1 1,1 0-1,0 0 1,15 10-1,14 5-6598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24575,'388'0'0,"-372"0"0,42-2 0,-55 2 0,0 0 0,0-1 0,0 0 0,0 1 0,0-1 0,1-1 0,-1 1 0,-1 0 0,1-1 0,0 1 0,0-1 0,-1 0 0,1 0 0,3-3 0,-6 4 0,1 0 0,0 0 0,0 0 0,-1-1 0,1 1 0,-1 0 0,1 0 0,-1-1 0,0 1 0,1 0 0,-1 0 0,0-1 0,0 1 0,0 0 0,0-1 0,0 1 0,0 0 0,0-1 0,0 1 0,0 0 0,-1 0 0,1-1 0,-1 1 0,1 0 0,-1 0 0,1-1 0,-1 1 0,0 0 0,1 0 0,-1 0 0,0 0 0,0 0 0,0 0 0,0 0 0,0 0 0,0 1 0,0-1 0,0 0 0,0 0 0,-2 0 0,-2-2 0,0-1 0,-1 1 0,0 0 0,1 1 0,-1-1 0,0 1 0,-10-2 0,12 3 0,0 1 0,0-1 0,-1 1 0,1 0 0,0 0 0,0 0 0,-1 1 0,1 0 0,0 0 0,0 0 0,0 0 0,0 0 0,0 1 0,0 0 0,0 0 0,-6 4 0,5-2 0,0 0 0,1 1 0,-1-1 0,1 1 0,0 0 0,0 0 0,1 1 0,-1-1 0,1 1 0,-3 7 0,0 5 0,0 1 0,1-1 0,0 1 0,2 1 0,0-1 0,1 28 0,1-18 30,2 0 0,0 0 0,12 55 0,-10-72-154,1 0 0,0 1 1,1-1-1,0-1 0,1 1 0,0-1 1,0 0-1,2 0 0,-1-1 0,1 0 1,10 10-1,3-2-6702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24575,'10'14'0,"2"18"0,0 13 0,-3 8 0,-7-5 0,-4-2 0,-2-8-8191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24575,'-18'0'0,"0"0"0,-1 1 0,1 1 0,-25 6 0,37-6 0,0 0 0,1 0 0,-1 0 0,1 1 0,0 0 0,0 0 0,0 0 0,0 1 0,0 0 0,1 0 0,-1 0 0,1 0 0,0 1 0,1-1 0,-1 1 0,1 0 0,-4 6 0,4-4 0,0 0 0,1 0 0,-1 1 0,1-1 0,0 1 0,1-1 0,0 1 0,0-1 0,1 1 0,0 0 0,0-1 0,1 1 0,0 0 0,0-1 0,1 1 0,0-1 0,0 0 0,0 1 0,1-1 0,1 0 0,6 11 0,-6-11 0,0 0 0,1-1 0,0 1 0,0-1 0,1 0 0,0-1 0,0 1 0,0-1 0,1 0 0,-1-1 0,1 1 0,0-1 0,0-1 0,1 1 0,-1-1 0,1-1 0,0 1 0,0-1 0,0 0 0,10 0 0,-25-2 0,1 1 0,-1 0 0,1 0 0,-1 0 0,1 1 0,0 0 0,0 0 0,-1 1 0,2 0 0,-1 0 0,0 0 0,0 1 0,1-1 0,0 1 0,0 1 0,0-1 0,0 1 0,1 0 0,0 0 0,-6 9 0,1-2 0,1 1 0,0 0 0,1 0 0,1 1 0,0 0 0,0 1 0,2-1 0,-4 16 0,6-19 0,1-1 0,-1 1 0,2 0 0,-1-1 0,2 1 0,-1 0 0,1-1 0,1 1 0,3 12 0,-3-18 0,-1-1 0,1 1 0,1-1 0,-1 1 0,1-1 0,-1 0 0,1 0 0,0 0 0,1 0 0,-1-1 0,1 1 0,-1-1 0,1 0 0,0 0 0,1 0 0,-1 0 0,0-1 0,1 0 0,-1 0 0,1 0 0,7 2 0,5 0 20,1 0 0,0-1 0,1 0 0,-1-2 0,20 0 0,-29-1-134,0 0 0,-1-1-1,1 0 1,-1-1 0,1 0 0,-1 0-1,0-1 1,1 0 0,-1 0 0,-1-1-1,1 0 1,12-8 0,6-14-6712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24575,'0'-4'0,"0"2"0,0 7 0,14 11 0,4 18 0,-1 2-8191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24575,'150'1'0,"165"-3"0,-303 2 0,-8 0 0,0 0 0,0 0 0,0 0 0,0 0 0,0 0 0,0-1 0,-1 0 0,1 0 0,0 0 0,0 0 0,-1 0 0,4-3 0,-8 3 0,-1 0 0,0 0 0,0 0 0,1 0 0,-1 0 0,0 0 0,0 1 0,0-1 0,0 1 0,0-1 0,0 1 0,0 0 0,-3 0 0,0-1 0,-1 1 0,1 0 0,-1 0 0,1 1 0,-1-1 0,1 1 0,-1 0 0,1 1 0,0 0 0,0-1 0,0 2 0,0-1 0,0 0 0,0 1 0,0 0 0,1 0 0,-1 1 0,-4 4 0,4-2 0,0 0 0,0 1 0,0 0 0,1 0 0,0 0 0,1 1 0,-1-1 0,1 1 0,1 0 0,-1-1 0,-1 15 0,1-3 11,1 0 0,0 1 0,2-1 0,0 0 0,1 1 0,1-1-1,1 0 1,0 0 0,2 0 0,8 24 0,-3-18-223,1 0 0,2-1 0,0-1-1,1 0 1,1-1 0,33 37 0,-10-18-6614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54 24575,'-3'1'0,"-1"-1"0,1 1 0,-1 0 0,1 0 0,0 1 0,-1-1 0,1 1 0,0-1 0,0 1 0,0 0 0,0 0 0,0 1 0,1-1 0,-1 0 0,0 1 0,1 0 0,0-1 0,0 1 0,0 0 0,-3 5 0,0 0 0,1 0 0,0 1 0,0-1 0,1 1 0,0 0 0,-3 16 0,5-18 0,1 0 0,0 0 0,0 0 0,1 0 0,0 0 0,0 0 0,1-1 0,0 1 0,0 0 0,0-1 0,1 1 0,0-1 0,0 0 0,1 0 0,0 0 0,0 0 0,0-1 0,1 1 0,-1-1 0,1 0 0,1-1 0,-1 1 0,8 4 0,-3-2 0,1 0 0,0 0 0,0-1 0,0-1 0,1 0 0,0 0 0,0-1 0,0-1 0,0 0 0,1-1 0,-1 0 0,18 0 0,-24-2 0,1-1 0,0 0 0,-1-1 0,1 1 0,-1-1 0,0-1 0,1 1 0,-1-1 0,0 0 0,0 0 0,-1-1 0,1 1 0,-1-1 0,0-1 0,0 1 0,0-1 0,0 0 0,-1 0 0,0 0 0,0-1 0,0 1 0,-1-1 0,0 0 0,0 0 0,0 0 0,2-11 0,-1 7 0,-1-1 0,0 1 0,-1-1 0,0 0 0,-1 0 0,0 0 0,-1 0 0,0 0 0,-1 0 0,0 0 0,0 0 0,-1 1 0,-1-1 0,0 0 0,-8-19 0,7 24 0,0 1 0,0-1 0,0 1 0,-1 0 0,1 0 0,-1 1 0,-1-1 0,1 1 0,-1 0 0,1 0 0,-1 1 0,0 0 0,0 0 0,-1 0 0,1 1 0,0-1 0,-1 2 0,-12-3 0,14 3 0,-1 0 0,0 0 0,0 1 0,0 0 0,0 0 0,0 0 0,0 1 0,0 0 0,0 0 0,1 1 0,-1-1 0,0 1 0,1 0 0,-1 1 0,1-1 0,0 1 0,0 0 0,0 1 0,0-1 0,0 1 0,-6 7 0,6-4 14,0 0-1,0 0 0,1 1 0,0 0 1,0 0-1,1 0 0,0 0 1,-3 17-1,2-4-508,1 0 0,0 31 0,3-9-6331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24575,'10'4'0,"2"12"0,-1 11 0,-1 6 0,-4 7 0,8 5 0,0 5 0,4-7 0,-3-1 0,-3-8-8191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 24575,'-4'9'0,"0"-1"0,1 1 0,0 1 0,1-1 0,-1 0 0,2 1 0,-1-1 0,2 1 0,-1-1 0,1 1 0,0 0 0,1-1 0,3 16 0,-2-18 0,0 1 0,0-1 0,1 0 0,0 0 0,0-1 0,1 1 0,-1 0 0,2-1 0,-1 0 0,1 0 0,-1 0 0,2-1 0,-1 0 0,0 0 0,1 0 0,0 0 0,11 5 0,-4-3 0,1-1 0,0 0 0,1-1 0,-1-1 0,1 0 0,0-1 0,0 0 0,22 0 0,-30-3 0,0 0 0,0 0 0,0-1 0,0 0 0,0-1 0,0 1 0,0-2 0,-1 1 0,8-3 0,-10 2 0,-1 1 0,1 0 0,0-1 0,-1 0 0,1 0 0,-1 0 0,0 0 0,0 0 0,0-1 0,0 1 0,-1-1 0,1 0 0,-1 0 0,0 0 0,2-5 0,-2 2 0,1 0 0,-1 0 0,0-1 0,-1 1 0,0 0 0,0-1 0,0 1 0,-1-1 0,0 1 0,-1-1 0,1 1 0,-1-1 0,-1 1 0,0-1 0,0 1 0,0 0 0,-1 0 0,0 0 0,-4-7 0,2 6 0,0 2 0,0-1 0,-1 0 0,0 1 0,0 0 0,-1 1 0,1-1 0,-1 1 0,0 0 0,-1 1 0,1 0 0,-1 0 0,0 0 0,0 1 0,0 0 0,-16-3 0,13 4 0,0 0 0,0 1 0,0 0 0,0 0 0,-1 1 0,1 1 0,0 0 0,0 0 0,0 1 0,0 1 0,-13 4 0,17-4 0,0 0 0,1 0 0,-1 1 0,1 0 0,0 0 0,0 0 0,1 1 0,-1 0 0,1 0 0,0 0 0,0 1 0,1 0 0,-1 0 0,1 0 0,1 0 0,-1 1 0,1 0 0,-3 8 0,3-7 0,0-1 0,1 1 0,0 0 0,0 0 0,1 0 0,0 0 0,0 0 0,1 1 0,0-1 0,1 0 0,0 0 0,0 0 0,0 0 0,1 0 0,0 0 0,1 0 0,0-1 0,0 1 0,1-1 0,0 1 0,0-1 0,0-1 0,1 1 0,0-1 0,1 1 0,-1-1 0,1-1 0,0 1 0,1-1 0,-1 0 0,1-1 0,14 8 0,-11-6 0,1-1 0,0 0 0,0-1 0,0 0 0,0-1 0,0 0 0,13 1 0,-19-4 0,0 1 0,0-1 0,0 0 0,0 0 0,0-1 0,0 0 0,0 1 0,0-2 0,0 1 0,0 0 0,-1-1 0,1 0 0,-1 0 0,1-1 0,-1 1 0,0-1 0,0 0 0,7-6 0,-3 0 0,0 0 0,-1 0 0,0-1 0,0 0 0,-1-1 0,7-16 0,21-70 0,-21 54 0,16 148 0,-24-95 4,0 0-1,1 0 1,0 0 0,0-1-1,1 0 1,14 15-1,2-3-50,28 20-1,2 2-1247,-25-17-5531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76 24575,'-11'79'0,"-6"37"0,16-103 0,1-1 0,-1 0 0,2 0 0,0 0 0,1 0 0,0 0 0,4 14 0,-4-22 0,-1 1 0,1-1 0,0 0 0,0 0 0,0-1 0,1 1 0,-1 0 0,1-1 0,0 1 0,0-1 0,0 0 0,0 0 0,1 0 0,-1 0 0,1-1 0,0 0 0,0 1 0,0-1 0,0-1 0,0 1 0,0 0 0,0-1 0,0 0 0,1 0 0,-1 0 0,1-1 0,-1 1 0,9-2 0,-4 1 0,0-1 0,0-1 0,0 0 0,-1 0 0,1-1 0,0 0 0,-1 0 0,0-1 0,1 0 0,-2 0 0,1-1 0,14-11 0,-14 8 0,0 0 0,0 0 0,-1-1 0,0 0 0,0 0 0,-1 0 0,0-1 0,-1 0 0,0 0 0,0-1 0,-1 1 0,-1-1 0,0 0 0,0 0 0,-1 0 0,0 0 0,-1-1 0,-1 1 0,0-17 0,-7 8 0,7 20 0,0 0 0,-1 0 0,1 0 0,0 0 0,0 0 0,-1 0 0,1 0 0,0 0 0,-1 0 0,1 0 0,0 0 0,0 0 0,-1 0 0,1 0 0,0 1 0,0-1 0,-1 0 0,1 0 0,0 0 0,0 0 0,0 1 0,-1-1 0,1 0 0,0 0 0,0 0 0,0 1 0,-1-1 0,1 0 0,0 0 0,0 1 0,0-1 0,0 0 0,0 0 0,0 1 0,0-1 0,0 1 0,-12 37 0,11-28 0,0 1 0,0-1 0,1 1 0,1-1 0,-1 1 0,2-1 0,-1 1 0,2-1 0,-1 0 0,7 15 0,-5-17 0,0 0 0,0-1 0,1 0 0,0 0 0,0 0 0,1 0 0,0-1 0,0 0 0,1 0 0,-1 0 0,1-1 0,1 0 0,7 4 0,0-1 0,1 0 0,0-2 0,1 1 0,0-2 0,-1 0 0,2-2 0,-1 1 0,0-2 0,1 0 0,23-1 0,-36-2 0,0 1 0,-1-1 0,1 0 0,-1 0 0,1-1 0,-1 1 0,1-1 0,-1 0 0,0 0 0,0-1 0,0 1 0,0-1 0,6-4 0,-4 1 0,0 0 0,-1-1 0,1 1 0,-1-1 0,-1 0 0,1 0 0,3-10 0,-2 3 0,0-1 0,-1 0 0,0-1 0,-2 1 0,0-1 0,0 0 0,0-26 0,-4 32 10,0 1 0,0 0 0,-1 0 0,0 0 0,0 0 0,-1 0-1,-1 0 1,1 1 0,-1-1 0,-1 1 0,-8-12 0,3 5-307,-1 2 0,-1-1 1,-1 1-1,-26-21 0,-14-4-6529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4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24575,'23'51'0,"-12"-28"0,0 1 0,19 27 0,75 93 0,40 61 0,-128-180 0,-17-24 0,1-1 0,-1 0 0,1 1 0,-1-1 0,1 0 0,-1 1 0,1-1 0,-1 0 0,1 1 0,-1-1 0,1 0 0,0 0 0,-1 0 0,1 0 0,0 0 0,-1 1 0,1-1 0,-1 0 0,1 0 0,0-1 0,-1 1 0,1 0 0,-1 0 0,1 0 0,0 0 0,-1 0 0,1-1 0,-1 1 0,1 0 0,0 0 0,-1-1 0,1 1 0,-1-1 0,1 1 0,-1 0 0,0-1 0,1 1 0,-1-1 0,1 1 0,-1-1 0,0 1 0,1-1 0,-1 1 0,0-1 0,0 0 0,1 1 0,-1-2 0,14-26 0,-7 0 22,-1-1-1,-1 1 1,-2-1-1,-1 0 0,-1-44 1,-2 31-769,10-65 0,-4 81-6079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24575,'0'9'0,"0"13"0,0 15 0,0 21 0,18 19 0,6-4-8191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24575,'-15'0'0,"0"2"0,0 0 0,0 0 0,0 1 0,0 1 0,1 0 0,0 2 0,-1-1 0,2 2 0,-1-1 0,1 2 0,0 0 0,1 1 0,-21 17 0,26-19 0,-1 0 0,2 1 0,-1-1 0,1 1 0,0 0 0,1 1 0,0-1 0,0 1 0,1 0 0,0 0 0,1 1 0,0-1 0,0 1 0,1-1 0,0 1 0,1 0 0,0 0 0,0 0 0,1 0 0,1 0 0,0 0 0,0 0 0,4 13 0,-4-17 0,1 0 0,0-1 0,1 1 0,-1-1 0,1 0 0,0 0 0,1 0 0,-1 0 0,1 0 0,0-1 0,0 0 0,5 5 0,-1-3 0,0 0 0,1 0 0,0-1 0,0 0 0,0-1 0,14 5 0,5-1 0,0-1 0,1-1 0,55 3 0,-68-8 0,0 0 0,0-2 0,0 1 0,0-2 0,24-5 0,-35 6 0,-1 0 0,0 0 0,1-1 0,-1 1 0,0-1 0,0 0 0,0 0 0,-1-1 0,1 1 0,0-1 0,-1 0 0,1 0 0,-1 0 0,0 0 0,0 0 0,0-1 0,-1 0 0,1 1 0,-1-1 0,0 0 0,0 0 0,0 0 0,-1 0 0,1-1 0,0-4 0,-1 6 0,-1 0 0,0 0 0,0 0 0,0 0 0,0 0 0,-1-1 0,1 1 0,-1 0 0,0 0 0,1 0 0,-1 0 0,-1 1 0,1-1 0,0 0 0,-1 0 0,1 1 0,-1-1 0,0 1 0,0-1 0,0 1 0,0 0 0,-1 0 0,1-1 0,0 2 0,-1-1 0,0 0 0,1 0 0,-1 1 0,0 0 0,0-1 0,-3 0 0,-8-3 0,-1 0 0,0 1 0,0 0 0,-30-3 0,22 4-170,-1 1-1,0 0 0,1 2 1,-1 1-1,0 1 0,1 1 1,-40 9-1,30 1-6655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4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24575,'3'-3'0,"0"0"0,0 0 0,0 0 0,0 0 0,1 0 0,-1 0 0,1 1 0,-1 0 0,1 0 0,0 0 0,0 0 0,0 0 0,0 1 0,0 0 0,0 0 0,1 0 0,-1 0 0,5 0 0,8-3 0,68-17 0,149-19 0,-133 30 0,-100 10 0,0 0 0,0 0 0,0-1 0,0 1 0,0 0 0,1 0 0,-1-1 0,0 1 0,0 0 0,0-1 0,0 1 0,0-1 0,0 1 0,0-1 0,0 0 0,0 1 0,1-2 0,-16-4 0,-38 3 0,45 4 0,-1 0 0,0 0 0,1 1 0,0 0 0,0 1 0,-1 0 0,1 0 0,1 0 0,-1 1 0,1 0 0,-1 0 0,1 1 0,0 0 0,0 0 0,-9 11 0,8-7 0,1 0 0,-1 1 0,2 0 0,-1 1 0,1-1 0,1 1 0,0 0 0,0 0 0,-3 21 0,4-15 0,1 1 0,1-1 0,0 1 0,2-1 0,-1 0 0,2 1 0,1-1 0,0 0 0,1 0 0,0 0 0,2-1 0,0 1 0,1-1 0,10 17 0,2-7-1365,0-8-5461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5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 24575,'-21'-1'0,"1"1"0,0 0 0,-1 1 0,-37 8 0,53-8 0,0 0 0,0 1 0,0-1 0,0 1 0,1 0 0,-1 1 0,1-1 0,-1 1 0,1 0 0,0 0 0,0 0 0,0 1 0,1 0 0,-1-1 0,1 1 0,0 0 0,0 0 0,0 1 0,1-1 0,-4 9 0,4-8 0,0 0 0,0 0 0,1-1 0,0 1 0,0 0 0,0 1 0,1-1 0,0 0 0,0 0 0,0 0 0,0 0 0,1 0 0,0 0 0,0 0 0,0 0 0,1 0 0,0 0 0,-1-1 0,2 1 0,-1 0 0,1-1 0,5 8 0,-2-5 0,0-1 0,0-1 0,0 1 0,1-1 0,0 0 0,0 0 0,0-1 0,1 0 0,-1 0 0,1-1 0,0 0 0,0 0 0,11 2 0,62 6 0,-90-9 0,-1 0 0,1 0 0,0 1 0,0 0 0,0 1 0,1 0 0,-1 1 0,-12 8 0,11-7 0,0 0 0,1 1 0,0 0 0,0 0 0,0 1 0,1 1 0,0-1 0,1 1 0,-9 14 0,13-18 0,1 0 0,-1 0 0,1 0 0,0 1 0,1-1 0,-1 1 0,1-1 0,0 1 0,1-1 0,-1 1 0,1 0 0,0-1 0,1 1 0,-1-1 0,1 1 0,0 0 0,0-1 0,1 1 0,0-1 0,0 0 0,0 0 0,1 0 0,-1 0 0,6 8 0,-2-6 0,0 0 0,1-1 0,-1 0 0,1 0 0,0 0 0,0-1 0,1 0 0,0 0 0,0-1 0,0 0 0,0 0 0,1-1 0,-1 0 0,18 3 0,1-2-455,1-2 0,28 0 0,-5-2-6371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5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24575,'0'-3'0,"1"0"0,-1 0 0,1 0 0,0 0 0,0 0 0,0 0 0,1 0 0,-1 0 0,1 0 0,-1 1 0,1-1 0,0 1 0,4-5 0,33-29 0,-35 33 0,15-13 0,1 1 0,1 1 0,0 1 0,1 1 0,1 1 0,0 0 0,0 2 0,0 1 0,2 1 0,-1 1 0,38-5 0,-51 10 0,0 1 0,0 1 0,0 0 0,0 0 0,0 1 0,-1 1 0,1-1 0,-1 2 0,1-1 0,-1 2 0,0-1 0,15 11 0,-3 0 0,-1 1 0,-1 1 0,-1 2 0,20 22 0,-19-19 0,-1 1 0,-1 1 0,0 1 0,-2 0 0,-2 1 0,0 1 0,-1 0 0,-2 1 0,15 56 0,-21-64-112,18 63 358,-20-75-433,1 0-1,-1 0 1,1-1-1,1 1 1,0-1 0,0 0-1,9 11 1,9 1-6639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5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 24575,'0'-5'0,"-9"-1"0,-13 9 0,-6 9 0,-8 12 0,-8 10 0,-9 15 0,-10 11 0,-8 10 0,0 2 0,6 3 0,5-3 0,4-4 0,-2 1 0,8-8 0,27-14 0,31-14 0,14-14-8191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5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72 24575,'-29'32'0,"-28"38"0,44-54 0,8-7 0,21-23 0,23-27 0,63-90 0,-101 131 0,-1-1 0,1 0 0,0 0 0,-1 0 0,1 0 0,0 0 0,-1 1 0,1-1 0,0 0 0,0 1 0,0-1 0,0 0 0,0 1 0,-1-1 0,1 1 0,0-1 0,0 1 0,0 0 0,3-1 0,-4 1 0,1 1 0,-1-1 0,1 0 0,-1 1 0,1-1 0,-1 0 0,1 1 0,-1-1 0,1 1 0,-1-1 0,1 1 0,-1-1 0,1 1 0,-1-1 0,0 1 0,1-1 0,-1 1 0,0 0 0,0-1 0,0 1 0,1-1 0,-1 1 0,0 1 0,5 51 0,-5-45 0,-2 91 0,0 27 0,3-108 0,1-1 0,0 1 0,2 0 0,9 30 0,2-16-1365,1-10-5461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0 24575,'-3'1'0,"-1"0"0,1 0 0,0 1 0,0-1 0,0 0 0,0 1 0,1 0 0,-1 0 0,0 0 0,1 0 0,-1 0 0,-2 4 0,-4 2 0,-63 51 0,-3-4 0,-1-3 0,-3-4 0,-88 40 0,125-69 0,23-12 0,0 1 0,1 2 0,0 0 0,-24 18 0,42-28 0,-1 0 0,1 0 0,-1 0 0,1 1 0,0-1 0,-1 0 0,1 1 0,0-1 0,0 0 0,-1 0 0,1 1 0,0-1 0,0 1 0,-1-1 0,1 0 0,0 1 0,0-1 0,0 0 0,0 1 0,0-1 0,0 1 0,-1-1 0,1 1 0,0-1 0,0 0 0,0 1 0,0-1 0,1 1 0,-1-1 0,0 1 0,0-1 0,0 0 0,0 1 0,0-1 0,1 1 0,14 9 0,30 0 0,-41-9 0,69 11 0,0 3 0,-2 3 0,93 36 0,-115-33 0,32 15 0,2-3 0,133 33 0,-105-40-1365,-59-15-5461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24575,'4'10'0,"2"6"0,18 16 0,15 15 0,13 14 0,8 11 0,8 6 0,0 3 0,-1 3 0,-3-9 0,-4-8 0,-2-6 0,-11-4 0,-5-12 0,-9-18 0,-10-23 0,-9-13-8191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0 24575,'-3'1'0,"0"-1"0,0 0 0,1 1 0,-1 0 0,0 0 0,0 0 0,1 0 0,-1 0 0,0 0 0,1 1 0,-1-1 0,1 1 0,0 0 0,-3 2 0,-29 33 0,22-23 0,-104 111 0,-171 143 0,236-221 0,3 2 0,-53 68 0,83-92-1365,4-2-5461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9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24575,'0'5'0,"0"10"0,0 12 0,0 16 0,0 13 0,0 3 0,9-10 0,3-3 0,9-10 0,5-10 0,8-11 0,2-7 0,-5-10 0,2-4 0,-5-6 0,-7-1-8191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5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58 24575,'-2'0'0,"-1"0"0,0 1 0,0-1 0,0 1 0,0-1 0,1 1 0,-1 0 0,0 0 0,1 0 0,-1 0 0,1 1 0,-1-1 0,1 1 0,-1 0 0,1-1 0,0 1 0,-2 3 0,-1 0 0,1 0 0,1 0 0,-1 1 0,1-1 0,0 1 0,0 0 0,-2 8 0,-2 8 0,1 1 0,1-1 0,-1 27 0,5-47 0,-1 12 0,1 0 0,0 0 0,1 0 0,1 1 0,2 14 0,-3-25 0,1 0 0,0 1 0,1-1 0,-1 0 0,1 0 0,0 0 0,0 0 0,0 0 0,0 0 0,1-1 0,-1 1 0,1-1 0,0 1 0,0-1 0,0 0 0,1 0 0,-1-1 0,1 1 0,0-1 0,6 4 0,2-1 0,0-1 0,0 0 0,0-1 0,0 0 0,0-1 0,1-1 0,-1 0 0,1 0 0,0-1 0,23-4 0,-26 3 0,1-1 0,-1 0 0,0-1 0,0 0 0,0-1 0,-1 0 0,1-1 0,-1 1 0,0-2 0,0 1 0,-1-2 0,1 1 0,11-12 0,-10 5 0,0 0 0,0 0 0,-1-1 0,-1 0 0,-1-1 0,9-22 0,-12 27 0,0-1 0,-1 1 0,-1-1 0,0 1 0,0-1 0,-1 0 0,0 0 0,-1 0 0,0 1 0,-3-19 0,1 23 0,0 1 0,0 0 0,0 0 0,-1 0 0,0 0 0,0 0 0,0 0 0,-1 1 0,1 0 0,-1 0 0,0 0 0,0 0 0,0 0 0,-1 1 0,1 0 0,-1 0 0,0 0 0,0 0 0,-10-3 0,-4-1 0,-1 0 0,1 2 0,-1 0 0,-22-2 0,27 5 0,1 0 0,-1 1 0,1 1 0,-1 0 0,0 1 0,-24 5 0,34-5 0,-1 1 0,1 0 0,-1 0 0,1 0 0,0 1 0,0 0 0,0 0 0,0 0 0,0 0 0,1 1 0,-1 0 0,1 0 0,0 0 0,0 1 0,1-1 0,-1 1 0,1 0 0,0 0 0,-4 8 0,-1 8 0,1 1 0,1 0 0,1-1 0,1 2 0,1-1 0,1 0 0,0 1 0,2-1 0,1 1 0,1-1 0,8 43 0,-8-58 0,0 0 0,0-1 0,1 1 0,-1-1 0,2 1 0,-1-1 0,1 0 0,7 9 0,-8-12 0,0 1 0,1-1 0,0 0 0,-1-1 0,1 1 0,0 0 0,1-1 0,-1 0 0,0 0 0,1 0 0,-1-1 0,1 0 0,7 2 0,6 0 0,0 0 0,1-2 0,-1 0 0,1-1 0,-1 0 0,22-5 0,-32 4 0,0-1 0,0 0 0,-1 0 0,1-1 0,0 0 0,-1 0 0,1-1 0,-1 0 0,0 0 0,0 0 0,-1-1 0,1 0 0,-1-1 0,0 0 0,-1 1 0,7-10 0,8-19 0,-2 0 0,-1-1 0,-2-1 0,16-59 0,-25 75 0,0 6 0,-1-2 0,-1 1 0,-1 0 0,0-1 0,1-30 0,-6 41 0,-2 17 0,-3 25 0,1 25 0,3 121 0,4-165 0,1-1 0,0 1 0,1-1 0,1 0 0,0 0 0,2 0 0,0-1 0,0 0 0,2 0 0,0 0 0,19 27 0,-21-36-91,0-1 0,0-1 0,0 1 0,1-1 0,-1 0 0,1 0 0,0-1 0,1 0 0,-1 0 0,1-1 0,0 0 0,-1 0 0,1-1 0,13 2 0,19 2-6735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4:5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115 187 24575,'-7'-1'0,"1"0"0,-1-1 0,1 1 0,0-1 0,0-1 0,0 1 0,0-1 0,0 0 0,0-1 0,1 1 0,-1-1 0,1 0 0,0-1 0,0 1 0,1-1 0,-8-10 0,10 13 0,1 1 0,0-1 0,0 0 0,0 0 0,0 0 0,1 1 0,-1-1 0,1 0 0,-1 0 0,1 0 0,-1 0 0,1 0 0,0 0 0,0 0 0,0 0 0,0 0 0,0 0 0,1 0 0,-1 0 0,0 0 0,2-4 0,0 3 0,0 0 0,0 0 0,0 0 0,0 0 0,1 0 0,-1 0 0,1 1 0,0-1 0,0 1 0,-1 0 0,6-3 0,4-1 0,0 0 0,0 0 0,1 1 0,0 1 0,19-5 0,-21 7 0,0 0 0,0 0 0,1 1 0,-1 1 0,1 0 0,-1 0 0,21 4 0,-27-3 0,1 1 0,-1 0 0,0-1 0,0 2 0,-1-1 0,1 0 0,0 1 0,-1 0 0,0 0 0,1 1 0,-1-1 0,-1 1 0,1 0 0,0 0 0,-1 0 0,0 0 0,0 0 0,0 1 0,3 7 0,0 2 0,0 0 0,-1 1 0,-1 0 0,-1 0 0,0 1 0,0-1 0,-2 0 0,0 1 0,-1-1 0,0 1 0,-1 0 0,-1-1 0,0 0 0,-1 1 0,-1-1 0,-7 17 0,8-22 0,-1 0 0,-1 0 0,0-1 0,0 0 0,-1 0 0,0 0 0,-1 0 0,0-1 0,0 0 0,0 0 0,-1-1 0,0 0 0,-1-1 0,0 0 0,0 0 0,0 0 0,-1-1 0,1-1 0,-1 0 0,0 0 0,0-1 0,-1 0 0,1-1 0,-12 2 0,15-4 0,0 1 0,0-1 0,0-1 0,0 1 0,-13-4 0,19 4 0,0 0 0,0 0 0,0 0 0,0 0 0,-1-1 0,1 1 0,0-1 0,0 1 0,0 0 0,0-1 0,0 0 0,0 1 0,0-1 0,0 0 0,1 1 0,-1-1 0,0 0 0,0 0 0,1 0 0,-1 0 0,0 0 0,1 0 0,-1 0 0,1 0 0,-1 0 0,1 0 0,-1 0 0,1 0 0,0 0 0,-1 0 0,1 0 0,0 0 0,0 0 0,0-1 0,0 1 0,0 0 0,0 0 0,0 0 0,1 0 0,-1 0 0,0 0 0,1-1 0,-1 0 0,2 0 0,0-1 0,-1 1 0,1 0 0,0-1 0,0 1 0,0 0 0,0 0 0,0 0 0,1 1 0,-1-1 0,1 0 0,-1 1 0,1 0 0,-1-1 0,1 1 0,0 0 0,0 0 0,5 0 0,2-2 0,0 2 0,0-1 0,0 1 0,15 1 0,-10 2 8,1 0 0,0 0-1,-1 2 1,1 0 0,27 12-1,75 42-256,-61-28-913,-19-12-5664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24575,'0'-9'0,"0"-3"-8191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24575,'-17'0'0,"1"0"0,-1 1 0,0 1 0,-23 7 0,31-6 0,0 0 0,0 0 0,1 1 0,-1 1 0,1-1 0,0 1 0,1 1 0,-1-1 0,-11 13 0,5-3 0,1 2 0,0 0 0,1 0 0,0 1 0,2 1 0,0 0 0,-9 27 0,0 6 0,-18 90 0,19-61 0,5 1 0,3 0 0,4 0 0,3 1 0,4 0 0,12 86 0,-9-146-68,0-1 0,2 1-1,0-1 1,2 0 0,0-1 0,1 0-1,1 0 1,1-1 0,1 0 0,1-1-1,1 0 1,0-1 0,1-1 0,1 0-1,1-1 1,0-1 0,1-1-1,1 0 1,27 15 0,-1-6-6758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40 109 24575,'0'36'0,"-1"0"0,-2-1 0,-14 66 0,11-79 0,2 0 0,0 1 0,2 0 0,0-1 0,1 1 0,3 23 0,0-30 0,1 0 0,0-1 0,2 1 0,-1-1 0,2 0 0,0 0 0,1 0 0,0-1 0,13 19 0,-17-28 0,1-1 0,0 1 0,0 0 0,0-1 0,0 0 0,1 0 0,-1 0 0,1-1 0,0 0 0,0 0 0,0 0 0,1 0 0,-1-1 0,1 0 0,-1 0 0,1 0 0,0-1 0,0 1 0,0-2 0,0 1 0,0-1 0,0 1 0,0-2 0,0 1 0,-1-1 0,11-2 0,-6 1 0,-1-1 0,0 0 0,-1-1 0,1 1 0,0-2 0,-1 1 0,0-1 0,0-1 0,-1 1 0,1-1 0,-1-1 0,0 1 0,-1-1 0,0 0 0,0-1 0,6-8 0,-4 0 0,-1-1 0,0 0 0,-1 0 0,-1 0 0,0 0 0,-2-1 0,0 0 0,1-33 0,-3-9 0,-8-77 0,5 116 0,-1 1 0,0-1 0,-2 1 0,0 0 0,-12-29 0,15 43 0,-1 0 0,0 1 0,0-1 0,0 1 0,0 0 0,-1 0 0,0 0 0,0 0 0,-1 1 0,1-1 0,-1 1 0,0 1 0,0-1 0,0 0 0,0 1 0,-1 0 0,1 1 0,-1-1 0,0 1 0,0 0 0,0 0 0,-8-1 0,10 3 7,0 0-1,0 0 0,1 0 0,-1 0 1,0 0-1,0 1 0,1 0 1,-1 0-1,0 0 0,1 0 0,-1 0 1,1 1-1,0-1 0,-1 1 1,1 0-1,0 0 0,0 1 1,-5 3-1,3-1-171,0 0 0,1 1 0,-1 0 0,1 0 0,0 0 0,1 0 0,-1 0 0,-3 12 0,-4 19-6661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24575,'-1'62'0,"1"54"0,1-103 0,0 1 0,1 0 0,1-1 0,0 1 0,11 25 0,-12-35 0,0 1 0,0-1 0,1 0 0,0 0 0,0 0 0,0 0 0,0 0 0,1 0 0,-1-1 0,1 0 0,0 0 0,0 0 0,0 0 0,0 0 0,1-1 0,-1 0 0,1 0 0,-1 0 0,1-1 0,0 1 0,0-1 0,0 0 0,0 0 0,0-1 0,0 0 0,-1 0 0,1 0 0,0 0 0,0-1 0,0 1 0,0-1 0,0-1 0,0 1 0,-1-1 0,1 1 0,0-2 0,-1 1 0,0 0 0,1-1 0,-1 0 0,0 0 0,0 0 0,-1 0 0,5-5 0,0-2 0,-1 0 0,-1-1 0,1 0 0,-2 0 0,1 0 0,-2-1 0,1 0 0,-2 0 0,1 0 0,1-17 0,-2 6 0,0 0 0,-2 0 0,-1-1 0,-4-36 0,-1 142 0,6-65-105,0 0 0,1 1 0,1-1 0,0 0 0,1 0 0,1-1 0,1 1 0,0-1 0,1 0 0,1 0 0,1-1 0,19 28 0,1-10-6721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24575,'-1'0'0,"-1"1"0,0-1 0,0 0 0,1 1 0,-1-1 0,0 1 0,1-1 0,-1 1 0,0 0 0,1 0 0,-1 0 0,1 0 0,-1 0 0,1 0 0,0 0 0,-1 0 0,1 1 0,0-1 0,0 0 0,0 1 0,0-1 0,0 1 0,0-1 0,0 1 0,1 0 0,-1-1 0,0 4 0,-2 5 0,0 1 0,1-1 0,-1 17 0,2-19 0,-9 143 0,11 154 0,2-130 0,-3-122-70,-1-19-362,1 1 1,7 37-1,-1-42-6394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 24575,'-2'2'0,"-1"-1"0,1 1 0,0 0 0,0 0 0,0 0 0,0 0 0,0 0 0,0 0 0,0 1 0,1-1 0,-1 1 0,1-1 0,0 1 0,0 0 0,0-1 0,-1 5 0,-8 45 0,9-46 0,0 1 0,1 1 0,-1-1 0,1 1 0,1-1 0,-1 1 0,1-1 0,1 1 0,-1-1 0,1 0 0,0 1 0,1-1 0,0 0 0,6 10 0,-7-14 0,1 1 0,-1-1 0,1 0 0,0 0 0,0 0 0,1 0 0,-1-1 0,0 1 0,1-1 0,0 0 0,-1 0 0,1 0 0,0 0 0,0-1 0,0 1 0,0-1 0,0 0 0,1-1 0,-1 1 0,0-1 0,0 1 0,1-1 0,-1 0 0,8-2 0,-6 1 0,-1 0 0,0 0 0,0 0 0,0-1 0,0 0 0,0 0 0,0 0 0,0-1 0,-1 1 0,1-1 0,-1 0 0,0-1 0,0 1 0,0-1 0,0 1 0,-1-1 0,1 0 0,-1-1 0,0 1 0,0-1 0,-1 1 0,1-1 0,-1 0 0,0 0 0,0 0 0,-1 0 0,1 0 0,-1 0 0,-1 0 0,1-1 0,0 1 0,-1 0 0,0-1 0,-1 1 0,0-9 0,0 9 0,1-1 0,-1 1 0,0-1 0,-1 1 0,1 0 0,-1 0 0,0-1 0,0 1 0,0 1 0,-1-1 0,0 0 0,0 0 0,0 1 0,0 0 0,-1 0 0,0 0 0,0 0 0,0 0 0,0 1 0,0 0 0,-1 0 0,0 0 0,1 0 0,-1 1 0,0-1 0,0 1 0,-1 1 0,1-1 0,0 1 0,0 0 0,-1 0 0,1 0 0,-1 1 0,-9 0 0,10 1 7,0-1 0,-1 1 0,1 1 0,0-1 0,0 1 0,0 0 0,0 0 1,0 0-1,0 1 0,1 0 0,-1 0 0,1 0 0,0 0 0,0 1 0,0 0 0,-6 7 0,5-5-142,1 1 0,-1 0 0,1 0 0,1 0 0,-1 0 0,1 0 0,1 1 0,-1 0 0,1-1 0,-1 13 0,-1 31-6691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24575,'0'5'0,"0"19"0,0 11 0,9 9 0,3 5 0,9 9 0,1-1 0,-4-11-8191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24575,'0'-5'0,"0"4"0,9 14 0,3 21 0,0 3-8191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23 152 24575,'-8'29'0,"0"-5"0,5-7 0,1-1 0,1 1 0,0 0 0,2-1 0,0 1 0,0 0 0,6 22 0,-5-32 0,0 1 0,0-1 0,1 0 0,0 0 0,1 0 0,-1 0 0,1 0 0,0-1 0,1 0 0,0 0 0,0 0 0,0 0 0,1-1 0,-1 0 0,1 0 0,1 0 0,-1-1 0,9 4 0,-12-6 0,1-1 0,-1 0 0,1 0 0,0 0 0,0 0 0,-1 0 0,1-1 0,0 0 0,0 0 0,0 0 0,-1 0 0,1 0 0,0-1 0,0 0 0,-1 0 0,1 0 0,0 0 0,-1 0 0,1-1 0,-1 0 0,0 0 0,1 0 0,-1 0 0,0 0 0,0 0 0,0-1 0,-1 1 0,5-6 0,5-6 0,-1 0 0,0 0 0,-1-1 0,13-27 0,-12 19 0,-1 0 0,13-49 0,-19 57 0,-2 30 0,0 0 0,2 0 0,-1-1 0,2 1 0,-1-1 0,11 20 0,-9-27 0,0 0 0,1-1 0,-1 0 0,1 0 0,1 0 0,-1-1 0,1 0 0,0-1 0,0 1 0,0-1 0,0-1 0,1 0 0,0 0 0,-1-1 0,14 2 0,-14-2 0,-1-1 0,1 0 0,0-1 0,0 0 0,-1 0 0,1-1 0,0 0 0,0 0 0,-1-1 0,1 1 0,-1-2 0,1 1 0,-1-1 0,0 0 0,0-1 0,0 0 0,-1 0 0,9-7 0,-7 3 0,-1 0 0,0 0 0,0-1 0,-1 0 0,0-1 0,-1 1 0,0-1 0,0 0 0,-1-1 0,3-12 0,0-1 0,-2 0 0,-1 0 0,2-37 0,-5 54-105,-1-1 0,0 0 0,0 1 0,0-1 0,-1 0 0,-1 1 0,1-1 0,-1 1 0,0 0 0,-1-1 0,0 1 0,-4-8 0,-18-16-6721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5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290 479 24575,'-8'1'0,"0"-1"0,-1 1 0,1 1 0,0 0 0,-1 0 0,1 0 0,0 1 0,1 0 0,-1 1 0,0 0 0,1 0 0,0 1 0,0-1 0,0 1 0,1 1 0,0 0 0,0 0 0,0 0 0,0 0 0,-8 14 0,6-7 0,1 0 0,0 0 0,1 0 0,0 1 0,1 0 0,1 0 0,0 0 0,1 0 0,0 1 0,2 0 0,-1 15 0,2-25 0,0 1 0,0-1 0,1 0 0,0 1 0,0-1 0,0 1 0,0-1 0,1 0 0,0 0 0,0 0 0,1 0 0,-1 0 0,1 0 0,0-1 0,1 1 0,-1-1 0,1 0 0,-1 0 0,1 0 0,0-1 0,1 1 0,-1-1 0,1 0 0,-1 0 0,1 0 0,0-1 0,0 0 0,0 0 0,0 0 0,1 0 0,6 0 0,-1 0 0,0 0 0,0-1 0,0 0 0,0-1 0,0 0 0,0 0 0,1-2 0,-1 1 0,0-1 0,-1-1 0,1 0 0,0-1 0,-1 0 0,17-8 0,-21 7 0,0 0 0,0 0 0,-1 0 0,1-1 0,-1 1 0,0-1 0,-1-1 0,0 1 0,0 0 0,0-1 0,0 0 0,-1 0 0,-1 0 0,1 0 0,-1-1 0,0 1 0,1-12 0,0-1 0,-1 0 0,-1 0 0,0-1 0,-2 1 0,-4-31 0,3 41 0,0 1 0,-1-1 0,0 0 0,-1 1 0,0-1 0,0 1 0,-1 0 0,0 0 0,-1 1 0,0 0 0,0 0 0,-8-8 0,-8-5 0,-2 0 0,-41-27 0,14 11 0,5 4 0,-41-34 0,78 60 0,1-2 0,0 1 0,0-1 0,1 0 0,0 0 0,-11-20 0,17 26 0,0 1 0,-1-1 0,1 1 0,0-1 0,0 0 0,1 1 0,-1-1 0,1 0 0,-1 0 0,1 1 0,0-1 0,0 0 0,0 0 0,0 0 0,1 1 0,-1-1 0,1 0 0,0 1 0,-1-1 0,3-4 0,0 4 0,-1-1 0,0 1 0,1 0 0,0 0 0,0 0 0,0 1 0,0-1 0,0 1 0,1 0 0,-1 0 0,1 0 0,6-3 0,8-1 0,0 0 0,0 1 0,1 1 0,34-3 0,119-7 0,-149 11-455,1 0 0,28 2 0,-18 4-6371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67 24575,'-1'-3'0,"1"0"0,-1 0 0,0 0 0,0 0 0,0 0 0,0 0 0,-1 0 0,1 1 0,-1-1 0,0 0 0,0 1 0,1-1 0,-2 1 0,1 0 0,0 0 0,0-1 0,-1 1 0,1 1 0,-1-1 0,0 0 0,1 1 0,-1-1 0,0 1 0,0 0 0,0 0 0,-6-1 0,6 1 0,0 0 0,0 0 0,0 0 0,0 0 0,0 1 0,-1 0 0,1 0 0,0 0 0,0 0 0,0 0 0,-1 0 0,1 1 0,0 0 0,0-1 0,0 1 0,0 0 0,0 1 0,0-1 0,0 0 0,0 1 0,1 0 0,-1 0 0,1 0 0,-1 0 0,1 0 0,-1 0 0,-1 3 0,2-1 0,0 0 0,0 1 0,0-1 0,0 1 0,1-1 0,0 1 0,0-1 0,0 1 0,1 0 0,-1 0 0,1-1 0,0 1 0,0 0 0,1 0 0,0-1 0,0 1 0,0 0 0,0-1 0,0 1 0,4 6 0,-2-4 0,1 0 0,0 0 0,0 0 0,1 0 0,0-1 0,0 1 0,0-1 0,1-1 0,-1 1 0,2-1 0,10 8 0,54 24 0,-49-27 0,-1 1 0,27 19 0,-45-29 3,-1 1 1,1 0-1,-1 0 0,0 0 0,0 0 0,0 0 0,0 0 0,0 0 1,0 1-1,-1-1 0,1 1 0,-1-1 0,0 1 0,1 0 0,-1 0 1,0-1-1,-1 1 0,1 0 0,0 0 0,-1 0 0,0 0 0,1 0 1,-1 0-1,-1 0 0,1 0 0,0 0 0,-1 0 0,1-1 1,-1 1-1,0 0 0,0 0 0,0 0 0,0-1 0,0 1 0,-1 0 1,1-1-1,-4 4 0,-4 6-251,0 0 1,-1-1-1,-1 0 1,0-1-1,-23 17 1,-13 7-6579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24575,'-5'15'0,"0"0"0,1 1 0,0-1 0,1 1 0,1 0 0,1 0 0,0 0 0,2 23 0,0-31 0,0-1 0,0 0 0,0 0 0,1 0 0,0 0 0,0-1 0,0 1 0,1 0 0,0-1 0,1 0 0,0 0 0,0 0 0,0 0 0,0 0 0,1-1 0,0 0 0,0 0 0,0 0 0,1-1 0,0 1 0,10 5 0,-6-5 0,0 0 0,0 0 0,1-1 0,-1-1 0,1 0 0,0 0 0,0-1 0,0-1 0,0 1 0,0-2 0,0 0 0,0 0 0,18-3 0,-26 2 0,1 0 0,0 0 0,0 0 0,-1 0 0,1-1 0,-1 0 0,1 0 0,-1 0 0,1 0 0,-1 0 0,0-1 0,0 1 0,-1-1 0,1 0 0,3-4 0,-1 0 0,-1 0 0,1 0 0,-2 0 0,1 0 0,-1-1 0,3-11 0,-1 3 0,-2 0 0,0 0 0,1-26 0,-4 42 0,-1 10 8,2 1-1,-1 0 0,1 0 0,1 0 1,0 0-1,1-1 0,0 1 1,7 16-1,6 8-227,23 36 1,-17-33-773,-7-9-5834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0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24575,'-5'0'0,"-1"9"0,0 17 0,2 14 0,5 13 0,3 16 0,14 10 0,5 1 0,2 1 0,-3 0 0,-5 0 0,-5-4 0,-5-7 0,-4-10 0,-2-6 0,-1 1 0,-1-8-8191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24575,'-3'0'0,"1"1"0,0-1 0,-1 1 0,1-1 0,0 1 0,0 0 0,0 0 0,-1 0 0,1 0 0,0 0 0,0 1 0,0-1 0,1 0 0,-1 1 0,0-1 0,1 1 0,-1 0 0,0 0 0,1 0 0,0 0 0,0 0 0,-2 2 0,-2 7 0,-1 0 0,-7 23 0,10-24 0,2-8 0,-6 16 0,1-1 0,1 1 0,1 0 0,0 0 0,-1 26 0,4-39 0,1 0 0,1-1 0,-1 1 0,1 0 0,0-1 0,0 1 0,0-1 0,0 1 0,1-1 0,0 1 0,0-1 0,0 0 0,1 0 0,-1 0 0,1 0 0,0 0 0,0-1 0,0 1 0,0-1 0,1 0 0,0 0 0,-1 0 0,1 0 0,0-1 0,0 0 0,1 0 0,4 3 0,-4-3 0,0 0 0,0 0 0,0 0 0,1-1 0,-1 0 0,1 0 0,-1 0 0,0 0 0,1-1 0,-1 0 0,1 0 0,-1-1 0,1 1 0,-1-1 0,1-1 0,-1 1 0,0-1 0,0 1 0,6-4 0,-10 5 0,-1 0 0,0 0 0,1-1 0,-1 1 0,1 0 0,-1 0 0,1-1 0,-1 1 0,0 0 0,1 0 0,-1-1 0,0 1 0,1 0 0,-1-1 0,0 1 0,1-1 0,-1 1 0,0 0 0,0-1 0,0 1 0,1-1 0,-1 1 0,0-1 0,0 1 0,0-1 0,0 1 0,0-1 0,0 1 0,0-1 0,0 1 0,0 0 0,0-1 0,0 1 0,0-1 0,0 1 0,0-1 0,0 1 0,0-1 0,-1 1 0,1-1 0,0 1 0,0 0 0,-1-1 0,1 1 0,0-1 0,0 1 0,-1 0 0,1-1 0,0 1 0,-1 0 0,1-1 0,-1 1 0,0-1 0,-26-9 0,16 8 0,0 1 0,0 0 0,0 1 0,0 0 0,0 0 0,0 2 0,1-1 0,-1 1 0,0 1 0,0 0 0,-10 4 0,14-4 0,1 0 0,0 1 0,0-1 0,0 1 0,0 0 0,1 0 0,-1 1 0,1 0 0,0 0 0,0 0 0,1 0 0,0 1 0,0 0 0,0 0 0,0 0 0,1 0 0,0 1 0,-2 8 0,1-5 0,1 0 0,1 0 0,0 1 0,1-1 0,0 1 0,0-1 0,1 1 0,0-1 0,1 1 0,0 0 0,6 19 0,-5-23 0,1-1 0,0 1 0,0 0 0,1-1 0,0 0 0,0 0 0,0 0 0,1 0 0,0-1 0,0 0 0,1 0 0,-1 0 0,1 0 0,0-1 0,0 0 0,0 0 0,13 5 0,2-1 0,0-1 0,0-1 0,1 0 0,-1-2 0,1-1 0,25 2 0,137-7 0,-140 1 0,10-1-1365,-9 0-5461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24575,'192'1'0,"204"-3"0,-391 2 0,58-6 0,-61 6 0,1-1 0,-1 1 0,0-1 0,1 1 0,-1-1 0,0 0 0,1 0 0,-1 0 0,0 0 0,0 0 0,0-1 0,0 1 0,0-1 0,0 1 0,-1-1 0,1 0 0,0 1 0,-1-1 0,1 0 0,-1 0 0,2-3 0,-3 3 0,0 1 0,0 0 0,0 0 0,0 0 0,0 0 0,-1 0 0,1 0 0,0 0 0,-1 0 0,1 0 0,-1 0 0,1 0 0,-1 0 0,1 0 0,-1 0 0,1 0 0,-1 0 0,0 0 0,0 1 0,0-1 0,1 0 0,-1 0 0,0 1 0,0-1 0,0 1 0,0-1 0,0 1 0,0-1 0,0 1 0,0 0 0,0-1 0,0 1 0,-2 0 0,-37-10 0,37 10 0,-1-1 0,1 1 0,-1 0 0,1 0 0,-1 0 0,1 0 0,-1 1 0,1 0 0,0-1 0,-1 1 0,1 0 0,0 1 0,0-1 0,-1 1 0,1-1 0,0 1 0,1 0 0,-1 0 0,0 0 0,0 0 0,1 1 0,-1-1 0,1 1 0,0 0 0,0-1 0,0 1 0,0 0 0,0 0 0,1 0 0,-1 1 0,1-1 0,0 0 0,0 0 0,-1 6 0,-2 11 0,0 0 0,2 0 0,0 0 0,2 34 0,0-46 0,0 16 0,1 0 0,0 0 0,2 0 0,9 37 0,-9-53 0,0-1 0,0 1 0,0 0 0,1-1 0,0 1 0,1-1 0,-1 0 0,1-1 0,1 1 0,-1-1 0,1 0 0,0 0 0,0-1 0,1 0 0,0 0 0,12 7 0,-8-7-227,1 0-1,-1-1 1,1 0-1,0 0 1,21 2-1,8-1-6598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24575,'-2'1'0,"-1"-1"0,0 1 0,0 0 0,1-1 0,-1 1 0,0 0 0,1 1 0,-1-1 0,1 0 0,-1 1 0,1 0 0,0-1 0,-1 1 0,1 0 0,0 0 0,0 0 0,1 0 0,-1 1 0,0-1 0,1 0 0,-1 1 0,1-1 0,-2 6 0,-1 1 0,0 1 0,1-1 0,0 1 0,1-1 0,-3 16 0,5-18 0,-1 1 0,1 0 0,0 0 0,0-1 0,1 1 0,0 0 0,1-1 0,3 14 0,-3-17 0,0 0 0,0 0 0,0 0 0,0-1 0,1 1 0,-1 0 0,1-1 0,0 0 0,0 0 0,0 0 0,0 0 0,1 0 0,-1 0 0,1-1 0,0 0 0,0 0 0,4 2 0,11 3 0,1-2 0,-1 0 0,1-2 0,0 0 0,0-1 0,0-1 0,0-1 0,0 0 0,24-5 0,-38 4 0,0-1 0,0 1 0,0-1 0,0 0 0,-1-1 0,1 1 0,-1-1 0,1 0 0,-1-1 0,0 1 0,0-1 0,0 0 0,-1 0 0,1-1 0,-1 1 0,0-1 0,-1 0 0,1 0 0,-1 0 0,0-1 0,0 1 0,0-1 0,-1 1 0,0-1 0,0 0 0,0 0 0,-1 0 0,0 0 0,0 0 0,-1-1 0,0 1 0,0 0 0,0 0 0,0 0 0,-1 0 0,0 0 0,-1-1 0,1 1 0,-1 1 0,0-1 0,-1 0 0,0 0 0,1 1 0,-2 0 0,1-1 0,0 1 0,-1 1 0,0-1 0,-6-5 0,2 3 0,0 0 0,0 1 0,-1 0 0,0 0 0,0 1 0,0 1 0,-1-1 0,0 1 0,0 1 0,0 0 0,0 0 0,0 1 0,0 1 0,-1-1 0,1 2 0,-13-1 0,19 2-65,1-1 0,-1 1 0,1 0 0,0 0 0,-1 0 0,1 1 0,0-1 0,0 1 0,0 0 0,0 0 0,0 0 0,0 0 0,1 0 0,-1 0 0,0 1 0,1-1 0,0 1 0,0 0 0,0 0 0,-3 5 0,-13 29-6761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9 0,0 13 0,9 9 0,8-5 0,1-14 0,-2-13-8191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20 254 24575,'-1'-18'0,"-1"0"0,-5-20 0,-2-34 0,8 67 0,1 0 0,1 0 0,-1 0 0,1 0 0,0 1 0,0-1 0,0 0 0,1 0 0,-1 1 0,1-1 0,4-6 0,-3 7 0,0 0 0,1 1 0,-1 0 0,1 0 0,0 0 0,0 0 0,0 0 0,0 1 0,0-1 0,1 1 0,-1 1 0,1-1 0,-1 0 0,1 1 0,0 0 0,-1 0 0,1 1 0,8-1 0,-2 0 0,-1 1 0,0 0 0,1 1 0,-1 0 0,0 0 0,0 1 0,17 6 0,-20-5 0,-1 0 0,1 1 0,-1 0 0,1 0 0,-1 1 0,-1-1 0,1 1 0,-1 0 0,0 1 0,0-1 0,0 1 0,-1 0 0,1 0 0,-2 1 0,1-1 0,-1 1 0,0 0 0,0 0 0,3 13 0,1 10 0,-2 1 0,-1 0 0,1 47 0,-1-11 0,-2-47-227,2 0-1,0-1 1,1 1-1,1-1 1,15 34-1,12 10-6598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24575,'1'9'0,"-1"1"0,2 0 0,-1-1 0,2 1 0,-1-1 0,1 0 0,0 0 0,1 0 0,0 0 0,1-1 0,0 1 0,0-1 0,1 0 0,-1 0 0,2-1 0,-1 0 0,13 10 0,-8-8 0,0 0 0,1-1 0,0 0 0,0-1 0,1 0 0,0-1 0,0-1 0,1 0 0,-1-1 0,1 0 0,20 3 0,-29-7 0,-1 1 0,1-1 0,-1 0 0,1 0 0,0-1 0,-1 1 0,1-1 0,-1 0 0,1 0 0,-1-1 0,0 1 0,1-1 0,-1 0 0,0 0 0,0 0 0,0-1 0,0 1 0,-1-1 0,1 0 0,-1 0 0,1 0 0,-1-1 0,0 1 0,2-5 0,-2 3 0,0 0 0,0 0 0,0-1 0,-1 1 0,0-1 0,0 1 0,-1-1 0,0 0 0,0 0 0,0 0 0,0 1 0,-1-1 0,0 0 0,0 0 0,-1 0 0,0 0 0,-2-10 0,-2 4 0,1 0 0,-2 0 0,1 1 0,-2 0 0,1 0 0,-2 1 0,1 0 0,-1 0 0,-1 0 0,0 1 0,0 1 0,-1 0 0,0 0 0,0 0 0,-1 1 0,0 1 0,0 0 0,0 1 0,-1 0 0,0 0 0,0 1 0,0 1 0,0 0 0,-21-2 0,29 5 0,1 0 0,-1 0 0,1 0 0,-1 1 0,1-1 0,-1 1 0,1 0 0,-1 0 0,1 0 0,-1 0 0,1 1 0,0-1 0,0 1 0,0 0 0,0 0 0,-6 5 0,6-3 0,-1 0 0,1 0 0,-1 1 0,1-1 0,1 1 0,-1 0 0,1 0 0,0 0 0,0 0 0,-2 6 0,0 11 0,0 0 0,1 0 0,2 0 0,0 29 0,1-50 0,1 43 0,2-1 0,2 0 0,1 0 0,3 0 0,1-1 0,30 78 0,-26-81-80,-12-30-27,1-1 0,0 1 0,0-1 0,1 0 0,0 0-1,0 0 1,1 0 0,0-1 0,0 0 0,1 0 0,11 11 0,9-1-6719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24575,'-1'1'0,"1"-1"0,-1 0 0,0 0 0,1 1 0,-1-1 0,1 1 0,-1-1 0,1 0 0,-1 1 0,1-1 0,-1 1 0,1-1 0,-1 1 0,1 0 0,-1-1 0,1 1 0,0-1 0,-1 1 0,1 0 0,0-1 0,0 1 0,0 0 0,-1 1 0,-4 20 0,5-19 0,-2 4 0,1 0 0,1 0 0,-1 0 0,1 0 0,0 0 0,1 0 0,-1 0 0,2 0 0,-1 0 0,1-1 0,0 1 0,0 0 0,0-1 0,1 1 0,0-1 0,1 0 0,6 9 0,-5-9 0,1 1 0,0-1 0,0 0 0,1-1 0,0 0 0,0 0 0,0 0 0,0-1 0,1 0 0,-1 0 0,1-1 0,0 0 0,1-1 0,10 3 0,-2-1 0,1-1 0,-1-1 0,1-1 0,-1 0 0,1-1 0,0-1 0,34-6 0,-46 6 0,1-1 0,0 0 0,-1 0 0,1-1 0,-1 0 0,0 0 0,0-1 0,0 1 0,0-1 0,-1-1 0,1 1 0,-1-1 0,0 0 0,-1 0 0,1 0 0,-1-1 0,0 1 0,0-1 0,-1 0 0,1-1 0,-1 1 0,4-13 0,-6 14 0,1-1 0,0 0 0,-1 0 0,0 1 0,-1-1 0,1 0 0,-1 0 0,0 0 0,0 0 0,-1 0 0,0 0 0,-2-9 0,1 11 0,0 0 0,0 0 0,0 1 0,0-1 0,0 1 0,-1-1 0,1 1 0,-1 0 0,0 0 0,0 0 0,0 1 0,-1-1 0,1 1 0,-1-1 0,1 1 0,-1 0 0,0 1 0,-7-4 0,-4 0-105,0 0 0,0 1 0,-1 1 0,0 1 0,0 0 0,0 0 0,0 2 0,0 0 0,0 1 0,0 0 0,1 2 0,-30 7 0,2 9-6721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10 0,10 10 0,11 12 0,17 7 0,1-6-8191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24575,'7'1'0,"1"-1"0,-1 2 0,0-1 0,0 1 0,-1 0 0,1 0 0,0 1 0,-1 0 0,1 0 0,-1 1 0,0-1 0,0 1 0,0 1 0,-1-1 0,1 1 0,-1 0 0,0 0 0,-1 1 0,1-1 0,4 10 0,3 3 0,-1 1 0,-1 0 0,-1 0 0,-1 1 0,8 28 0,-14-43 0,-1 0 0,1 0 0,-1 0 0,2-1 0,-1 1 0,0-1 0,1 1 0,3 4 0,-5-8 0,0-1 0,-1 1 0,1-1 0,0 1 0,0-1 0,-1 1 0,1-1 0,0 1 0,0-1 0,0 1 0,-1-1 0,1 0 0,0 0 0,0 1 0,0-1 0,0 0 0,0 0 0,0 0 0,1 0 0,0-1 0,0 1 0,0-1 0,0 1 0,-1-1 0,1 0 0,0 0 0,-1 0 0,1 0 0,0 0 0,-1 0 0,1-1 0,-1 1 0,2-2 0,6-8 0,-1 0 0,0 0 0,-1-1 0,12-24 0,-12 21 0,0 1 0,1 1 0,17-24 0,-21 33 0,0 1 0,-1-1 0,1 0 0,0 1 0,1 0 0,-1 0 0,1 0 0,-1 1 0,1 0 0,0-1 0,0 2 0,0-1 0,0 0 0,0 1 0,9-1 0,-11 1 0,0 1 0,0 0 0,0 0 0,0 0 0,0 0 0,0 1 0,0-1 0,0 1 0,-1 0 0,1 0 0,0 0 0,0 0 0,0 0 0,-1 1 0,1-1 0,-1 1 0,4 2 0,-2-1 0,-1 1 0,0 0 0,0-1 0,0 1 0,0 0 0,-1 1 0,1-1 0,-1 0 0,3 9 0,0 5 0,-1 0 0,0 0 0,-2 1 0,1 29 0,-2 9-1365,-1-3-5461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24575,'1'4'0,"0"0"0,0 0 0,1-1 0,-1 1 0,1 0 0,-1-1 0,1 1 0,0-1 0,1 1 0,-1-1 0,6 6 0,0 3 0,73 97 0,-16-22 0,56 100 0,-103-154 0,-2 0 0,-1 1 0,-1 1 0,-2 0 0,-2 0 0,-1 1 0,4 38 0,-11-63 0,-1 1 0,-1-1 0,0 1 0,0-1 0,-4 23 0,3-30 0,0-1 0,0 1 0,-1 0 0,1-1 0,-1 1 0,0-1 0,1 1 0,-2-1 0,1 0 0,0 0 0,-1 0 0,1 0 0,-1 0 0,0 0 0,0-1 0,0 0 0,0 1 0,-1-1 0,1 0 0,0 0 0,-5 1 0,0 0 0,1-1 0,-1 0 0,0 0 0,1-1 0,-1 0 0,0 0 0,0-1 0,0 0 0,0 0 0,0-1 0,1 0 0,-1-1 0,0 1 0,1-1 0,-1-1 0,1 1 0,-1-1 0,1-1 0,0 1 0,0-1 0,1-1 0,-1 1 0,1-1 0,0 0 0,0-1 0,1 1 0,-1-1 0,1 0 0,1 0 0,-1-1 0,1 1 0,0-1 0,0 0 0,1 0 0,0-1 0,0 1 0,-2-11 0,2 1 0,1 0 0,0 0 0,1 0 0,1 0 0,0 0 0,2 0 0,0 0 0,1 0 0,0 1 0,1-1 0,1 1 0,1 0 0,13-26 0,-10 24 0,0 1 0,2 1 0,0 0 0,0 0 0,2 1 0,0 1 0,1 0 0,0 0 0,1 2 0,0 0 0,32-18 0,-45 29 0,93-47 0,-85 44 0,0 0 0,0 1 0,0 0 0,0 1 0,1 0 0,-1 1 0,21-1 0,-28 2 0,0 0 0,0 1 0,0-1 0,0 1 0,0 0 0,0 0 0,0 0 0,0 0 0,0 1 0,-1-1 0,1 1 0,-1-1 0,1 1 0,-1 0 0,0 0 0,1 0 0,-1 0 0,0 1 0,0-1 0,1 3 0,3 4 0,-1 1 0,-1-1 0,0 1 0,4 14 0,1 2 0,0-4 0,-2 1 0,2-1 0,1-1 0,17 28 0,-24-43 0,1-1 0,0 0 0,1 0 0,-1 0 0,1 0 0,0 0 0,0-1 0,1 0 0,-1 0 0,1-1 0,0 0 0,0 0 0,0 0 0,0 0 0,0-1 0,10 2 0,-10-2 0,0-1 0,0 0 0,0 0 0,1-1 0,-1 0 0,0 0 0,0 0 0,0-1 0,1 0 0,-1 0 0,0 0 0,0-1 0,0 0 0,-1 0 0,1-1 0,0 1 0,7-6 0,-8 4 0,0 0 0,-1-1 0,1 0 0,-1 0 0,0 0 0,-1-1 0,1 1 0,-1-1 0,0 0 0,0 0 0,0 0 0,-1 0 0,0 0 0,-1 0 0,1-1 0,0-8 0,0 4 0,-1-1 0,0 0 0,-1 0 0,-1 0 0,1 0 0,-2 0 0,0 1 0,0-1 0,-1 1 0,0-1 0,-1 1 0,-1 0 0,0 0 0,0 1 0,-8-12 0,8 15 0,0 0 0,0 1 0,-1 0 0,0 0 0,0 0 0,-1 0 0,1 1 0,-1 0 0,0 1 0,-1 0 0,1 0 0,-1 0 0,0 1 0,0 0 0,0 0 0,0 1 0,0 0 0,-1 1 0,1 0 0,0 0 0,-16 1 0,20 0-72,-1 1 1,1-1-1,-1 1 0,1 0 0,0 0 0,0 1 0,-1-1 0,1 1 1,0 0-1,0 0 0,1 0 0,-1 1 0,0 0 0,1-1 0,-1 1 1,1 0-1,0 0 0,-3 5 0,-19 28-6754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24575,'2'1'0,"0"0"0,-1 1 0,1-1 0,0 1 0,0-1 0,-1 1 0,1 0 0,-1 0 0,0 0 0,1 0 0,-1 0 0,0 0 0,0 0 0,0 0 0,1 5 0,0-2 0,10 22 0,-2-3 0,1-1 0,23 35 0,-30-52 0,1 0 0,-1-1 0,1 1 0,0-1 0,1 0 0,-1 0 0,1-1 0,0 1 0,0-1 0,0-1 0,1 1 0,-1-1 0,1 0 0,7 2 0,-5-3 0,0 0 0,0 0 0,0-1 0,0 0 0,0 0 0,1-1 0,-1 0 0,0-1 0,17-3 0,-22 3 0,1-1 0,-1 1 0,0-1 0,0 0 0,0 0 0,0-1 0,0 1 0,0-1 0,0 0 0,-1 0 0,1 0 0,-1 0 0,0-1 0,0 1 0,0-1 0,-1 0 0,1 0 0,-1 0 0,0 0 0,0 0 0,2-7 0,0-1 14,0-1-1,-1 0 0,-1-1 0,0 1 1,-1 0-1,0-1 0,-1 1 1,-2-22-1,0 25-127,1 0 0,-2 0-1,1 1 1,-1-1 0,-1 1 0,0-1-1,0 1 1,-1 0 0,0 1 0,0-1-1,-1 1 1,-7-8 0,-16-12-6712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24575,'0'5'0,"9"15"0,3 18 0,9 20 0,1 2-8191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24575,'0'37'0,"-1"-8"0,1 0 0,2-1 0,9 56 0,-9-79 0,-1-1 0,1 1 0,0-1 0,0 1 0,0-1 0,1 0 0,-1 0 0,1 0 0,0 0 0,0-1 0,1 1 0,-1-1 0,1 0 0,-1 0 0,1 0 0,0 0 0,0-1 0,1 1 0,-1-1 0,0 0 0,1-1 0,-1 1 0,1-1 0,0 0 0,-1 0 0,1 0 0,0 0 0,0-1 0,-1 0 0,1 0 0,0 0 0,0-1 0,0 0 0,-1 1 0,1-2 0,0 1 0,-1 0 0,1-1 0,-1 0 0,0 0 0,1-1 0,-1 1 0,0-1 0,0 0 0,-1 0 0,1 0 0,-1 0 0,1 0 0,-1-1 0,0 0 0,0 0 0,-1 0 0,1 0 0,3-7 0,-1-1 0,-1 1 0,0-2 0,0 1 0,-1 0 0,-1-1 0,0 1 0,-1-1 0,0 0 0,-1 0 0,0 0 0,-1 1 0,-5-25 0,0 28 0,1 17 0,0 19 0,5-14 20,0 1 0,1 0 0,1 0 0,0-1 0,7 26 0,30 64-1505,-20-61-5341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24575,'-10'0'0,"-2"14"0,-4 13 0,1 12 0,2 18 0,5 17 0,2 14 0,3 6 0,7 6 0,2 4 0,9-2 0,3-4 0,-3-15 0,-3-12 0,-4-13 0,-3-8 0,2-2 0,0-11-8191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24575,'-5'0'0,"-4"0"0,1 0 0,-1 0 0,1 1 0,-17 4 0,22-4 0,0 0 0,0 0 0,1 1 0,-1-1 0,0 1 0,1 0 0,-1 0 0,1 0 0,-1 0 0,1 0 0,0 0 0,0 1 0,0-1 0,0 1 0,0-1 0,-2 6 0,1-2 0,1 0 0,-1 0 0,1 0 0,1 0 0,-1 0 0,1 0 0,0 1 0,0-1 0,1 0 0,0 1 0,0-1 0,0 0 0,1 1 0,0-1 0,0 0 0,1 0 0,0 1 0,0-1 0,0 0 0,1-1 0,0 1 0,0 0 0,0-1 0,1 0 0,-1 0 0,1 0 0,1 0 0,-1 0 0,1-1 0,9 7 0,9 7 0,-23-18 0,0 0 0,1 0 0,-1 0 0,0 1 0,0-1 0,0 0 0,1 0 0,-1 0 0,0 1 0,0-1 0,0 0 0,0 0 0,0 1 0,1-1 0,-1 0 0,0 0 0,0 1 0,0-1 0,0 0 0,0 1 0,0-1 0,0 0 0,0 0 0,0 1 0,0-1 0,0 0 0,0 0 0,0 1 0,0-1 0,0 0 0,-1 1 0,1-1 0,0 0 0,0 0 0,0 1 0,0-1 0,0 0 0,-1 0 0,1 0 0,0 1 0,0-1 0,0 0 0,-1 0 0,1 0 0,0 0 0,0 1 0,0-1 0,-1 0 0,1 0 0,0 0 0,-1 0 0,1 0 0,0 0 0,0 0 0,-1 0 0,1 0 0,0 0 0,0 0 0,-1 0 0,1 0 0,0 0 0,-1 0 0,1 0 0,0 0 0,-1 0 0,-28 5 0,19-4 0,7-1 0,0 1 0,1-1 0,-1 1 0,1-1 0,-1 1 0,0 0 0,1 0 0,-1 0 0,1 1 0,0-1 0,-1 0 0,1 1 0,0 0 0,0-1 0,0 1 0,0 0 0,0 0 0,1 0 0,-1 0 0,0 1 0,1-1 0,0 0 0,-1 1 0,1-1 0,0 1 0,0-1 0,0 1 0,1-1 0,-1 1 0,1 0 0,-1-1 0,1 1 0,0 0 0,0 0 0,0-1 0,0 1 0,1 0 0,-1-1 0,1 1 0,0 0 0,1 3 0,1 4 0,1 0 0,0 0 0,1 0 0,0 0 0,0-1 0,1 0 0,0 0 0,1 0 0,9 9 0,-6-9 0,0 0 0,0 0 0,1-2 0,0 1 0,1-1 0,-1-1 0,1 0 0,0-1 0,1 0 0,13 3 0,-20-6 0,0-1 0,0 0 0,0 0 0,0 0 0,0-1 0,0 0 0,1 0 0,-1-1 0,0 1 0,0-2 0,0 1 0,0 0 0,0-1 0,0 0 0,0-1 0,-1 1 0,1-1 0,-1 0 0,0 0 0,0-1 0,0 0 0,0 0 0,6-6 0,-4 2 0,-1-1 0,0 1 0,0-1 0,-1 0 0,0 0 0,-1-1 0,0 0 0,5-17 0,-1-6 0,4-46 0,-6 37 0,-6 41 0,0-1 0,0 1 0,0 0 0,1-1 0,-1 1 0,0 0 0,0 0 0,1-1 0,-1 1 0,1 0 0,-1 0 0,1 0 0,-1 0 0,1-1 0,0 1 0,-1 0 0,1 0 0,0 0 0,0 0 0,0 1 0,2-3 0,-3 4 0,1-1 0,0 0 0,0 0 0,0 0 0,0 1 0,0-1 0,0 0 0,-1 1 0,1-1 0,0 1 0,0-1 0,-1 1 0,1-1 0,0 1 0,-1 0 0,1-1 0,0 1 0,-1 0 0,1 0 0,-1-1 0,1 1 0,0 1 0,7 12 0,0 1 0,7 19 0,-11-25 0,5 12 0,25 49 0,-31-65 0,0 0 0,0-1 0,1 1 0,0-1 0,0 1 0,0-1 0,0 0 0,1-1 0,0 1 0,8 5 0,-11-9 0,0 1 0,0 0 0,0-1 0,0 0 0,0 1 0,1-1 0,-1 0 0,0 0 0,0 0 0,0 0 0,0 0 0,0-1 0,0 1 0,0-1 0,0 1 0,0-1 0,0 0 0,0 1 0,0-1 0,0 0 0,-1 0 0,1-1 0,0 1 0,0 0 0,-1-1 0,1 1 0,-1-1 0,0 1 0,1-1 0,-1 1 0,0-1 0,0 0 0,1-2 0,6-9 0,0-1 0,-1 1 0,7-22 0,-10 25 0,53-150-1365,-46 117-5461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32 24575,'-1'43'0,"0"-17"0,1 1 0,1-1 0,1 0 0,7 33 0,-8-53 0,1 0 0,-1-1 0,1 1 0,0-1 0,1 1 0,0-1 0,-1 0 0,1 0 0,1 0 0,-1-1 0,1 1 0,0-1 0,0 0 0,0 0 0,1 0 0,-1 0 0,1-1 0,0 0 0,0 0 0,0 0 0,0 0 0,1-1 0,-1 0 0,9 2 0,-11-3 0,-1-1 0,1 1 0,-1-1 0,1 0 0,0 0 0,-1 0 0,1 0 0,-1 0 0,1-1 0,-1 1 0,1-1 0,-1 1 0,1-1 0,-1 0 0,0 0 0,1 0 0,-1 0 0,0-1 0,0 1 0,3-3 0,-1 0 0,0 0 0,-1 0 0,1 0 0,-1-1 0,0 1 0,0-1 0,0 0 0,-1 0 0,3-6 0,0-3 0,-1 0 0,-1 0 0,0 0 0,-1-1 0,0 1 0,-1-24 0,-2 31 5,0 0 0,0 1 0,0-1-1,-1 1 1,0-1 0,-1 1 0,1 0 0,-1 0-1,-1 0 1,1 0 0,-1 1 0,0-1 0,0 1-1,0 0 1,-1 0 0,0 0 0,0 1-1,0 0 1,-1 0 0,1 0 0,-1 0 0,0 1-1,0 0 1,-7-2 0,1-1-129,-1 2 0,0 0 1,0 0-1,0 1 0,0 1 0,-1 0 1,1 1-1,0 1 0,-1 0 0,1 0 1,-17 4-1,-13 7-6702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 24575,'-1'1'0,"0"-1"0,0 1 0,1-1 0,-1 1 0,0-1 0,0 1 0,0-1 0,1 1 0,-1 0 0,0-1 0,0 1 0,1 0 0,-1 0 0,1 0 0,-1-1 0,1 1 0,-1 0 0,1 0 0,0 0 0,-1 0 0,1 2 0,-10 27 0,9-23 0,-18 71 0,17-71 0,1 0 0,1 0 0,-1 1 0,1-1 0,0 0 0,1 0 0,0 0 0,3 12 0,-4-18 0,0-1 0,0 0 0,0 1 0,0-1 0,0 0 0,0 1 0,0-1 0,0 0 0,0 1 0,0-1 0,1 0 0,-1 1 0,0-1 0,0 0 0,0 1 0,1-1 0,-1 0 0,0 0 0,0 1 0,1-1 0,-1 0 0,0 0 0,0 1 0,1-1 0,-1 0 0,0 0 0,1 0 0,-1 0 0,0 1 0,1-1 0,-1 0 0,0 0 0,1 0 0,-1 0 0,0 0 0,2 0 0,6-12 0,3-21 0,-2-28 0,-8 48 0,0-1 0,2 1 0,-1-1 0,2 1 0,5-14 0,-7 22 0,0 0 0,1 1 0,0 0 0,-1 0 0,2 0 0,-1 0 0,0 0 0,1 1 0,0-1 0,0 1 0,0 0 0,0 0 0,0 0 0,1 1 0,-1-1 0,1 1 0,-1 0 0,6-1 0,-3 1 0,-1 0 0,1 1 0,-1 0 0,1 0 0,-1 0 0,1 1 0,0 0 0,-1 0 0,13 2 0,-16-1 0,1 0 0,0 0 0,-1 0 0,1 1 0,-1-1 0,1 1 0,-1 0 0,0 0 0,0 0 0,0 0 0,0 0 0,0 1 0,0-1 0,-1 1 0,1 0 0,-1 0 0,0 0 0,0 0 0,3 5 0,0 3 0,-1-1 0,0 2 0,-1-1 0,0 0 0,-1 1 0,2 20 0,-3 76 0,-2-78 0,1 0 0,5 44 0,8-26-1365,2-9-5461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24575,'-1'3'0,"1"0"0,0 0 0,-1-1 0,0 1 0,0 0 0,1 0 0,-2-1 0,1 1 0,0 0 0,0-1 0,-1 1 0,0-1 0,1 0 0,-1 1 0,0-1 0,0 0 0,0 0 0,0 0 0,-4 2 0,-5 4 0,-1-1 0,-24 11 0,13-7 0,18-8 0,-38 20 0,-67 25 0,97-43 0,0-1 0,0 0 0,0-1 0,0-1 0,-1 0 0,1-1 0,-1 0 0,1-1 0,-1 0 0,-17-4 0,29 4 0,1 0 0,-1 0 0,1-1 0,-1 1 0,1 0 0,-1-1 0,1 0 0,-1 1 0,1-1 0,0 0 0,-1 1 0,1-1 0,0 0 0,0 0 0,-1 0 0,1 0 0,0 0 0,0 0 0,0-1 0,0 1 0,0 0 0,0 0 0,0-3 0,0 2 0,1 0 0,0 0 0,0 1 0,0-1 0,0 0 0,1 0 0,-1 0 0,0 0 0,1 1 0,0-1 0,-1 0 0,1 0 0,0 1 0,0-1 0,-1 0 0,3-2 0,4-5 0,0 1 0,1-1 0,-1 1 0,2 1 0,12-10 0,-15 12 0,-1 1 0,1 1 0,0-1 0,1 1 0,-1 0 0,0 1 0,1-1 0,0 1 0,0 0 0,9-1 0,-12 3 0,-1 0 0,0 0 0,1 0 0,-1 1 0,0-1 0,1 1 0,-1 0 0,0 0 0,1 0 0,-1 0 0,0 0 0,0 1 0,0-1 0,0 1 0,0 0 0,-1 0 0,1 0 0,0 0 0,-1 1 0,0-1 0,1 1 0,-1-1 0,3 5 0,8 16 44,0 1 0,15 37 0,-16-32-792,21 35-1,-7-26-6077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24575,'2'79'0,"21"122"0,-20-183 0,1 1 0,1-1 0,0 0 0,1 0 0,1-1 0,10 18 0,-13-26 0,1-1 0,0-1 0,1 1 0,0-1 0,0 0 0,1 0 0,0-1 0,0 0 0,1 0 0,-1-1 0,1 0 0,0 0 0,16 6 0,-13-6 9,2-1 1,-1-1-1,0 0 0,1 0 0,-1-1 1,1-1-1,0 0 0,0-1 0,-1-1 0,1 0 1,0 0-1,18-5 0,-2-3-380,1-1-1,-1-1 1,52-29 0,-52 25-6455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93 199 24575,'-1'0'0,"-1"1"0,1-1 0,0 0 0,-1 1 0,1 0 0,-1-1 0,1 1 0,0 0 0,-1-1 0,1 1 0,0 0 0,0 0 0,0 0 0,0 0 0,0 0 0,0 0 0,0 0 0,0 1 0,0-1 0,0 0 0,1 0 0,-1 1 0,0-1 0,1 1 0,-1-1 0,1 0 0,-1 1 0,1-1 0,0 1 0,0-1 0,0 1 0,0-1 0,0 3 0,0-1 0,-1-1 0,1 1 0,0-1 0,1 1 0,-1-1 0,0 0 0,1 1 0,-1-1 0,1 1 0,0-1 0,0 0 0,0 1 0,0-1 0,0 0 0,0 0 0,1 0 0,-1 0 0,1 0 0,-1 0 0,4 3 0,13 5 0,0-1 0,36 13 0,-46-19 0,1 0 0,-1-1 0,1 0 0,0 0 0,0-1 0,-1 0 0,1-1 0,0 0 0,9-1 0,-12-1 0,-1 1 0,0-1 0,0 0 0,0-1 0,0 1 0,-1-1 0,1 0 0,0 0 0,-1-1 0,0 1 0,0-1 0,0 0 0,-1 0 0,1 0 0,-1 0 0,0-1 0,0 1 0,0-1 0,-1 0 0,1 0 0,-1 0 0,0 0 0,-1 0 0,1-1 0,-1 1 0,1-8 0,-1 5 0,0-1 0,0 1 0,-1-1 0,0 1 0,0-1 0,-1 1 0,0-1 0,0 1 0,-1 0 0,0-1 0,-1 1 0,1 0 0,-2 0 0,1 1 0,-1-1 0,-6-8 0,3 8 0,1 1 0,-1 0 0,-1 1 0,1-1 0,-1 2 0,0-1 0,-1 1 0,1 0 0,-1 1 0,0 0 0,0 0 0,-1 1 0,1 0 0,0 1 0,-1 0 0,0 0 0,-12 0 0,16 2 0,0 0 0,-1 0 0,1 1 0,0-1 0,-1 1 0,1 0 0,0 1 0,0 0 0,0 0 0,0 0 0,1 1 0,-1 0 0,0 0 0,1 0 0,0 0 0,0 1 0,0 0 0,0 0 0,1 1 0,-1-1 0,1 1 0,0 0 0,1 0 0,-1 0 0,1 1 0,0-1 0,-3 8 0,1 1 0,1 1 0,0 0 0,1-1 0,0 1 0,0 28 0,6 78 0,0-67 0,-2-38-114,0 1 1,1 0-1,1-1 0,1 0 0,0 0 1,1 0-1,1 0 0,1-1 0,0 1 1,0-2-1,20 27 0,-3-10-6712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1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24575,'-6'13'0,"0"-1"0,-1 0 0,-1 0 0,0 0 0,-1-1 0,-10 11 0,-6 3 0,0-2 0,-2-1 0,-34 22 0,50-36 0,-1-2 0,1 1 0,-1-1 0,-1-1 0,1-1 0,-1 1 0,0-2 0,0 0 0,0 0 0,0-2 0,-15 2 0,26-3 0,0 0 0,0 0 0,0 0 0,0 0 0,1 0 0,-1-1 0,0 1 0,0 0 0,0-1 0,1 1 0,-1-1 0,0 0 0,1 0 0,-1 1 0,0-1 0,1 0 0,-1-1 0,1 1 0,-1 0 0,1 0 0,0 0 0,0-1 0,-1 1 0,1-1 0,0 1 0,0-1 0,0 1 0,1-1 0,-1 0 0,0 1 0,1-1 0,-1 0 0,1 0 0,-1 1 0,1-1 0,0-2 0,0 0 0,0-1 0,0 1 0,1 0 0,0 0 0,-1 0 0,2 0 0,-1 0 0,0 0 0,1 0 0,0 0 0,0 1 0,0-1 0,0 0 0,1 1 0,2-4 0,-2 4 0,-1 0 0,1 0 0,0 0 0,-1 1 0,1-1 0,0 1 0,1 0 0,-1 0 0,0 0 0,1 0 0,-1 0 0,1 1 0,-1-1 0,1 1 0,0 0 0,-1 0 0,1 1 0,0-1 0,0 1 0,0 0 0,0-1 0,0 2 0,-1-1 0,1 0 0,0 1 0,0 0 0,0 0 0,-1 0 0,1 0 0,-1 1 0,1-1 0,-1 1 0,1 0 0,-1 0 0,0 0 0,0 1 0,0-1 0,4 4 0,10 16-227,0 1-1,-1 0 1,-1 2-1,-1-1 1,13 34-1,-8-13-6598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24575,'0'-9'0,"-4"1"0,-3 7 0,2 18 0,0 14 0,2 3-8191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211 356 24575,'-6'0'0,"1"1"0,0 0 0,0 1 0,0-1 0,0 1 0,0 0 0,1 0 0,-1 0 0,0 1 0,1 0 0,0 0 0,-1 0 0,1 0 0,1 1 0,-6 4 0,-1 3 0,0 1 0,1-1 0,0 2 0,-7 12 0,9-13 0,0 0 0,2 0 0,0 1 0,0 0 0,1 0 0,0 0 0,2 0 0,-1 0 0,1 1 0,1 24 0,1-29 0,1-1 0,0 0 0,1 0 0,-1-1 0,2 1 0,-1 0 0,1-1 0,0 1 0,1-1 0,0 0 0,0 0 0,0 0 0,1 0 0,0-1 0,0 0 0,1 0 0,0 0 0,0-1 0,9 7 0,-6-6 0,1 0 0,0-1 0,0 0 0,0-1 0,0 0 0,1 0 0,0-1 0,0-1 0,0 1 0,0-2 0,19 1 0,-24-2 0,-1 0 0,1 0 0,0 0 0,-1-1 0,1 0 0,-1 0 0,1-1 0,-1 1 0,1-1 0,-1 0 0,0-1 0,0 1 0,0-1 0,0 0 0,-1 0 0,1-1 0,-1 1 0,0-1 0,1 0 0,-2 0 0,1-1 0,0 1 0,-1-1 0,4-6 0,-3 2 0,-1 0 0,1 1 0,-1-1 0,-1 0 0,0-1 0,0 1 0,-1 0 0,0 0 0,-1-1 0,0 1 0,-1-14 0,-1 9 0,-1 0 0,-1 0 0,0 1 0,-1-1 0,0 1 0,-12-23 0,-7-1 0,-1 1 0,-2 2 0,-56-59 0,22 33 0,32 33 0,2-2 0,-44-57 0,69 84 0,0 0 0,1 0 0,0-1 0,-1 1 0,1 0 0,0-1 0,0 1 0,0 0 0,1-1 0,-1 1 0,0-1 0,1 1 0,0-1 0,-1 1 0,1-1 0,0 0 0,1 1 0,-1-1 0,0 1 0,2-5 0,-1 4 0,1 0 0,-1 1 0,1-1 0,0 1 0,0 0 0,0-1 0,0 1 0,0 0 0,1 0 0,-1 1 0,0-1 0,1 0 0,0 1 0,-1-1 0,4 0 0,8-3 0,0 0 0,0 1 0,1 0 0,-1 2 0,27-3 0,100 4-1365,-104 2-5461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24575,'-17'0'0,"-5"-1"0,-1 2 0,1 0 0,-29 6 0,47-6 0,-1 0 0,1-1 0,1 1 0,-1 1 0,0-1 0,0 1 0,0-1 0,1 1 0,-1 0 0,1 1 0,-1-1 0,1 0 0,0 1 0,0 0 0,0 0 0,0 0 0,1 0 0,-1 0 0,1 1 0,-1-1 0,1 1 0,1-1 0,-1 1 0,-2 6 0,4-7 0,-1 1 0,1 0 0,0 0 0,0 0 0,0 0 0,0 0 0,1-1 0,-1 1 0,1 0 0,0 0 0,0 0 0,1-1 0,-1 1 0,1-1 0,0 1 0,0-1 0,0 0 0,0 1 0,0-1 0,1 0 0,-1 0 0,1-1 0,0 1 0,0-1 0,6 5 0,3 1 0,0 0 0,1-1 0,1 0 0,-1-1 0,19 6 0,-20-7 0,-11-1 0,-22-1 0,-8 3 0,24-4 0,1 1 0,0 0 0,0 0 0,0 0 0,0 0 0,0 1 0,0-1 0,1 1 0,0 0 0,0 0 0,0 0 0,0 1 0,1-1 0,0 1 0,-1-1 0,2 1 0,-1 0 0,0 0 0,1-1 0,0 1 0,0 0 0,1 0 0,-1 0 0,1 9 0,1-6 0,-1 1 0,1 0 0,0-1 0,1 1 0,0 0 0,1-1 0,-1 0 0,2 0 0,-1 0 0,1 0 0,0 0 0,1-1 0,8 12 0,-5-11 0,0 1 0,1-1 0,0-1 0,0 0 0,0 0 0,1 0 0,1-1 0,-1-1 0,1 0 0,-1 0 0,1-1 0,1-1 0,-1 0 0,19 3 0,-24-5 0,1 0 0,0-1 0,-1 0 0,1 0 0,-1-1 0,1 0 0,-1 0 0,1 0 0,-1-1 0,1 0 0,-1 0 0,0-1 0,0 1 0,0-1 0,0-1 0,-1 1 0,1-1 0,-1 0 0,0 0 0,0-1 0,-1 1 0,1-1 0,-1 0 0,0 0 0,0-1 0,0 1 0,3-9 0,-1-1 0,0 0 0,-1-1 0,-1 1 0,-1-1 0,0 0 0,-1 0 0,-1-1 0,0 1 0,-2-18 0,-7 185 0,8-149-11,-1 25 77,6 47 0,-4-64-231,1-1 0,1 0 0,-1 0 0,1 0 0,1-1-1,0 1 1,0-1 0,10 15 0,15 15-6661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24575,'17'20'0,"-2"1"0,0 0 0,-1 1 0,-2 0 0,0 1 0,12 35 0,-10-27 0,22 48 0,59 142 0,-78-174 0,-2 0 0,16 86 0,-29-123 0,-1 1 0,0-1 0,0 0 0,-3 16 0,2-24 0,0 0 0,0 0 0,-1 0 0,1 1 0,-1-1 0,1 0 0,-1-1 0,0 1 0,0 0 0,0 0 0,0 0 0,0 0 0,0-1 0,0 1 0,-1 0 0,1-1 0,-1 1 0,1-1 0,-1 0 0,0 1 0,1-1 0,-1 0 0,0 0 0,0 0 0,0 0 0,0 0 0,0-1 0,-2 2 0,-2-2 0,0 0 0,0 0 0,1 0 0,-1-1 0,0 1 0,0-1 0,1-1 0,-1 1 0,0-1 0,1 0 0,0 0 0,-1-1 0,1 0 0,0 0 0,0 0 0,1 0 0,-1-1 0,-6-6 0,2 2 0,0-1 0,1 0 0,0 0 0,1 0 0,0-1 0,0 0 0,1-1 0,-7-15 0,10 17 0,-1-1 0,1 1 0,1-1 0,-1 0 0,2 0 0,0 0 0,0 0 0,0-1 0,2 1 0,-1 0 0,1 0 0,0 0 0,1 0 0,6-19 0,-3 17 0,1 0 0,0 0 0,1 0 0,0 1 0,1 0 0,0 1 0,1 0 0,0 0 0,0 0 0,22-15 0,45-32 0,-34 27 0,-1-2 0,64-66 0,-103 96 0,28-28 0,-17 24 0,-12 6 0,-1 0 0,1 1 0,-1-1 0,0 0 0,0 1 0,1-1 0,-1 0 0,0 1 0,0-1 0,1 1 0,-1-1 0,0 1 0,0-1 0,0 1 0,0-1 0,1 1 0,-1-1 0,0 0 0,0 1 0,0-1 0,0 1 0,0-1 0,0 1 0,-1-1 0,1 1 0,0-1 0,0 1 0,0-1 0,0 1 0,-1 0 0,-8 43 0,3-17 0,-5 56 0,11-75 0,0 1 0,0 0 0,1-1 0,0 1 0,0-1 0,1 1 0,1-1 0,-1 0 0,1 0 0,8 15 0,-10-20 0,0-1 0,0 1 0,0-1 0,1 0 0,-1 1 0,1-1 0,0 0 0,-1 0 0,1 0 0,0 0 0,0 0 0,0-1 0,1 1 0,-1-1 0,0 1 0,1-1 0,-1 0 0,1 0 0,-1 0 0,1 0 0,-1 0 0,1-1 0,0 1 0,-1-1 0,1 1 0,0-1 0,0 0 0,-1 0 0,1 0 0,0-1 0,-1 1 0,1-1 0,0 1 0,-1-1 0,1 0 0,-1 0 0,1 0 0,-1 0 0,1-1 0,-1 1 0,0-1 0,1 1 0,2-4 0,3-2 0,0 0 0,0-1 0,-1 0 0,0 0 0,0 0 0,-1-1 0,0 0 0,-1-1 0,0 1 0,4-11 0,-3-1 0,-1 0 0,0-1 0,-2 0 0,0 1 0,-2-1 0,-1-32 0,-4 149 0,6-63-170,3 0-1,0-1 0,2 0 1,1 0-1,2-1 0,1 0 1,24 47-1,-15-42-6655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24575,'0'5'0,"-9"10"0,-3 17 0,1 21 0,1 16 0,8 23 0,4 10 0,2 5 0,0 0 0,-1-10 0,-1-13 0,0-10 0,-1-10 0,-1-5 0,0-10 0,0-11-8191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24575,'-28'14'0,"0"2"0,1 1 0,-38 30 0,-17 25 0,36-31 0,-80 55 0,121-92 0,-1-1 0,1 0 0,-1 0 0,0 0 0,-10 3 0,15-6 0,-1 0 0,1 1 0,0-1 0,0 0 0,-1 0 0,1 0 0,0 0 0,-1 0 0,1 0 0,0 0 0,-1-1 0,1 1 0,0 0 0,0-1 0,-1 1 0,1-1 0,0 1 0,0-1 0,0 0 0,0 0 0,0 1 0,0-1 0,0 0 0,0 0 0,0 0 0,0 0 0,0 0 0,0 0 0,1 0 0,-1 0 0,0 0 0,1-1 0,-2-1 0,1-3 0,-1 0 0,1 0 0,0 0 0,1 0 0,-1 0 0,1 0 0,0 0 0,1 0 0,-1 0 0,1 0 0,0 0 0,1 0 0,0 0 0,-1 1 0,2-1 0,-1 0 0,1 1 0,0 0 0,6-9 0,-4 6 0,0 0 0,1 1 0,0-1 0,0 1 0,1 0 0,0 1 0,0 0 0,1 0 0,0 0 0,0 1 0,0 0 0,10-3 0,-15 6 0,1 1 0,0-1 0,0 1 0,0 1 0,0-1 0,0 0 0,0 1 0,0 0 0,1 0 0,-1 0 0,0 1 0,0-1 0,0 1 0,0 0 0,0 0 0,0 0 0,0 1 0,-1-1 0,1 1 0,0 0 0,-1 0 0,1 0 0,-1 1 0,0-1 0,0 1 0,6 6 0,2 5 0,0 0 0,-1 2 0,0-1 0,14 33 0,-6-13 0,75 139-1365,-79-146-5461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24575,'0'4'0,"0"12"0,0 16 0,-9 2 0,-4 6 0,2-5-8191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165 744 24575,'0'3'0,"-1"0"0,1-1 0,-1 1 0,0-1 0,0 1 0,0-1 0,-1 1 0,1-1 0,-4 5 0,-3 8 0,-11 25 0,3-7 0,-15 48 0,27-71 0,2 0 0,-1 1 0,1-1 0,1 0 0,0 1 0,0 0 0,1-1 0,1 1 0,2 14 0,-2-20 0,1 0 0,-1 0 0,1-1 0,1 1 0,-1-1 0,1 0 0,-1 0 0,1 0 0,0 0 0,1 0 0,-1 0 0,1-1 0,-1 0 0,1 1 0,0-1 0,1-1 0,-1 1 0,0-1 0,1 1 0,-1-1 0,1-1 0,5 3 0,1-1 0,1 0 0,-1 0 0,1-1 0,-1-1 0,1 0 0,0 0 0,-1-1 0,20-3 0,-24 1 0,0 1 0,0-2 0,0 1 0,0-1 0,0 0 0,-1-1 0,1 0 0,-1 0 0,0 0 0,0-1 0,-1 1 0,1-2 0,-1 1 0,0 0 0,0-1 0,-1 0 0,0 0 0,6-12 0,0 0 0,0-2 0,-2 1 0,-1-1 0,0 0 0,5-30 0,1-37 0,-4 1 0,-3-2 0,-4 1 0,-13-110 0,9 170 0,-1 1 0,-1-1 0,-2 1 0,-1 0 0,0 1 0,-17-35 0,20 50 0,-2 0 0,1 0 0,-2 1 0,1-1 0,-1 2 0,0-1 0,-1 1 0,0 0 0,-1 0 0,1 1 0,-1 0 0,-1 1 0,1 0 0,-1 0 0,0 1 0,0 1 0,-19-7 0,17 8 0,-1 0 0,0 0 0,0 1 0,1 1 0,-1 0 0,0 1 0,0 0 0,0 1 0,-16 4 0,24-4 0,0 0 0,0 0 0,0 1 0,0 0 0,0 0 0,1 0 0,-1 0 0,1 1 0,-1 0 0,1 0 0,0 0 0,0 0 0,0 1 0,1 0 0,-1 0 0,1 0 0,0 0 0,0 0 0,0 0 0,1 1 0,-1 0 0,1-1 0,0 1 0,1 0 0,-2 6 0,0 0 0,2 0 0,-1 0 0,1 0 0,1 1 0,0-1 0,1 0 0,0 0 0,1 0 0,0 0 0,0 0 0,1-1 0,1 1 0,0-1 0,0 1 0,1-1 0,0-1 0,1 1 0,0-1 0,1 0 0,0 0 0,14 14 0,-6-9 0,1-1 0,0 0 0,1-1 0,0-1 0,1-1 0,0 0 0,1-1 0,0-1 0,0-1 0,1-1 0,21 5 0,-5-5-682,39 3-1,-31-7-6143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80 24575,'-6'4'0,"1"-1"0,-1 1 0,1 1 0,0-1 0,0 1 0,0 0 0,1 0 0,-1 0 0,1 0 0,0 1 0,1 0 0,-4 8 0,0 0 0,1 1 0,0 0 0,-6 31 0,8-30 0,1-1 0,1 1 0,0 1 0,1-1 0,1 22 0,1-33 0,0-1 0,-1 1 0,1-1 0,1 1 0,-1-1 0,1 0 0,-1 1 0,1-1 0,1 0 0,-1 0 0,0 0 0,1-1 0,0 1 0,0-1 0,0 1 0,0-1 0,1 0 0,-1 0 0,1 0 0,0-1 0,-1 1 0,1-1 0,7 3 0,-1-1 0,-1-1 0,1 0 0,1 0 0,-1-1 0,0 0 0,0-1 0,1 0 0,-1-1 0,0 0 0,1-1 0,-1 0 0,0 0 0,1-1 0,-1-1 0,14-4 0,-16 4 0,0-1 0,0 0 0,-1 0 0,1 0 0,-1-1 0,0 0 0,0 0 0,0-1 0,-1 0 0,0 0 0,0-1 0,-1 1 0,1-1 0,-2 0 0,1-1 0,-1 1 0,0-1 0,5-13 0,-5 9 0,-1-1 0,0 0 0,-1-1 0,0 1 0,-1 0 0,-1 0 0,0-1 0,-1 1 0,0 0 0,-1-1 0,-1 1 0,0 0 0,0 1 0,-8-19 0,8 24 0,-1-1 0,1 1 0,-1 1 0,-1-1 0,1 0 0,-1 1 0,0 0 0,-1 0 0,1 1 0,-1-1 0,0 1 0,-1 0 0,1 1 0,-1 0 0,0 0 0,0 0 0,0 1 0,-1 0 0,1 0 0,-1 1 0,1 0 0,-1 0 0,0 1 0,0 0 0,-10 0 0,9 1 0,0 0 0,0 1 0,0 1 0,0-1 0,0 1 0,0 1 0,0 0 0,0 0 0,1 1 0,0 0 0,-1 0 0,1 1 0,1 0 0,-1 0 0,-8 9 0,7-6 0,0 1 0,1 1 0,0 0 0,0 0 0,1 0 0,1 1 0,0 0 0,0 0 0,1 1 0,-6 19 0,8-21 0,0 0 0,1 1 0,1-1 0,0 0 0,0 1 0,1-1 0,0 0 0,1 1 0,0-1 0,0 0 0,1 0 0,6 18 0,-5-20 0,1-1 0,-1 0 0,1 0 0,1 0 0,-1 0 0,1-1 0,1 0 0,-1 0 0,1 0 0,0-1 0,0 0 0,0 0 0,1 0 0,0-1 0,0 0 0,0 0 0,15 5 0,-10-4 0,1-1 0,0-1 0,0 1 0,-1-2 0,2 0 0,-1-1 0,0 0 0,0-1 0,0 0 0,20-4 0,-25 2 0,0 0 0,0 0 0,0-1 0,0 0 0,-1 0 0,1-1 0,-1 0 0,0 0 0,0-1 0,-1 0 0,1 0 0,-1-1 0,0 1 0,0-1 0,-1-1 0,0 1 0,7-12 0,-4 2 0,0 0 0,-2-1 0,0 0 0,-1 0 0,0 0 0,-2 0 0,0-1 0,-1 1 0,0-28 0,-3 52 0,-1 27 0,0-1 0,2 1 0,8 59 0,-3-77-124,1 0 0,1-1 0,1 0 0,0 0 0,1-1 0,0 0-1,1-1 1,1 0 0,0 0 0,21 18 0,-4-7-6702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12 24575,'-10'0'0,"-1"0"0,0 1 0,0 0 0,1 1 0,-1 0 0,1 1 0,-1 0 0,1 0 0,0 1 0,-10 6 0,12-5 0,1 0 0,0 0 0,0 1 0,0 0 0,1 1 0,0-1 0,0 1 0,0 0 0,1 1 0,0-1 0,1 1 0,-6 13 0,4-8 0,1 0 0,0 0 0,1 1 0,1-1 0,0 1 0,1 0 0,-1 18 0,3-28 0,0 1 0,0 0 0,0 0 0,0-1 0,1 1 0,0 0 0,0-1 0,0 1 0,1-1 0,0 1 0,0-1 0,0 0 0,0 0 0,0 0 0,1 0 0,0 0 0,0 0 0,0-1 0,0 1 0,0-1 0,1 0 0,-1 0 0,1 0 0,0 0 0,5 2 0,4 0 0,1 0 0,0 0 0,0-1 0,0-1 0,0 0 0,26 1 0,-13-3 0,0-2 0,49-6 0,-71 7 0,1-1 0,-1-1 0,1 1 0,-1-1 0,0 0 0,1 0 0,-1 0 0,0-1 0,0 0 0,-1 0 0,1 0 0,-1-1 0,1 1 0,-1-1 0,0 0 0,0 0 0,-1-1 0,1 1 0,-1-1 0,0 0 0,0 0 0,-1 0 0,1 0 0,-1 0 0,0 0 0,-1-1 0,1 1 0,-1-1 0,1-8 0,-1 3 0,-1 0 0,0 0 0,-1 1 0,0-1 0,-1 0 0,0 1 0,0-1 0,-1 1 0,-1-1 0,0 1 0,0 0 0,-1 1 0,0-1 0,-1 1 0,0 0 0,0 0 0,-1 1 0,0 0 0,0 0 0,-1 0 0,0 1 0,-10-6 0,11 7 0,-1 0 0,-1 1 0,1 0 0,-1 1 0,0 0 0,0 0 0,0 1 0,-1 0 0,1 0 0,-1 1 0,1 0 0,-1 1 0,0 0 0,0 1 0,0 0 0,1 0 0,-1 1 0,0 1 0,0-1 0,1 1 0,-1 1 0,1 0 0,0 0 0,-15 8 0,19-8 0,0 0 0,0 0 0,1 1 0,-1 0 0,1-1 0,0 2 0,0-1 0,0 0 0,0 1 0,1 0 0,-1 0 0,2 0 0,-1 0 0,0 0 0,1 0 0,0 1 0,0-1 0,0 1 0,1 0 0,0 0 0,0-1 0,1 1 0,-1 0 0,1 0 0,1 6 0,0-5 0,0 0 0,0 0 0,1 0 0,0 0 0,0-1 0,0 1 0,1-1 0,0 0 0,1 1 0,-1-1 0,1 0 0,0-1 0,1 1 0,-1-1 0,1 0 0,0 0 0,0 0 0,1-1 0,-1 0 0,10 6 0,-2-5 0,-1 1 0,1-1 0,0-1 0,0 0 0,0-1 0,1-1 0,-1 0 0,26 0 0,-28-1 0,-1-2 0,0 1 0,1-1 0,-1-1 0,0 0 0,0-1 0,1 0 0,-2 0 0,1-1 0,0 0 0,-1-1 0,9-5 0,-3-2 0,-1-1 0,-1 0 0,0-1 0,13-19 0,-14 18 0,1 0 0,0 0 0,19-14 0,-32 28 0,0 1 0,1 0 0,-1-1 0,1 1 0,-1 0 0,1-1 0,-1 1 0,1 0 0,0 0 0,-1 0 0,1 0 0,-1-1 0,1 1 0,-1 0 0,1 0 0,0 0 0,-1 0 0,1 0 0,-1 0 0,1 0 0,-1 0 0,1 1 0,0-1 0,-1 0 0,1 0 0,-1 0 0,1 1 0,-1-1 0,1 0 0,-1 0 0,1 1 0,-1-1 0,1 1 0,-1-1 0,0 0 0,1 1 0,-1-1 0,1 1 0,-1-1 0,0 1 0,1-1 0,-1 1 0,0-1 0,0 1 0,0-1 0,1 1 0,-1-1 0,0 1 0,0 0 0,0-1 0,0 1 0,0-1 0,0 1 0,0 0 0,5 42 0,-4-36 0,1 19-109,-1 1 190,2 0 0,10 44 0,-11-64-175,0 0 0,0-1 1,1 1-1,0-1 0,0 1 1,0-1-1,1 0 0,0 0 1,0 0-1,1-1 0,-1 1 1,1-1-1,0 0 0,1-1 1,7 6-1,12 3-6732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24575,'0'-9'0,"0"-8"0,0-10 0,0 13 0,0 19 0,0 12 0,0 18 0,0 16 0,0 4 0,0 7 0,9 2 0,3-6 0,-1-3 0,3-10 0,-1-14-8191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24575,'-1'21'0,"-1"0"0,-1-1 0,-1 1 0,0-1 0,-2 0 0,0-1 0,-10 22 0,-4 2 0,-50 78 0,42-78 0,-2-1 0,-51 54 0,53-72 0,28-24 0,-1 0 0,1 0 0,0 1 0,-1-1 0,1 0 0,0 0 0,-1 0 0,1 0 0,-1 1 0,1-1 0,0 0 0,-1 0 0,1 0 0,-1 0 0,1 0 0,0 0 0,-1 0 0,1 0 0,-1 0 0,1 0 0,0 0 0,-1-1 0,1 1 0,-1 0 0,1 0 0,0 0 0,-1 0 0,1-1 0,0 1 0,-1 0 0,1 0 0,0-1 0,-1 1 0,1 0 0,0 0 0,0-1 0,-1 1 0,1 0 0,0-1 0,0 1 0,0 0 0,-1-1 0,1 1 0,0-1 0,0 1 0,0 0 0,0-1 0,0 1 0,0-1 0,0 1 0,0 0 0,0-1 0,0 0 0,2-23 0,0 18 0,1-1 0,-1 1 0,1-1 0,1 1 0,-1 0 0,1 0 0,0 0 0,1 1 0,-1 0 0,1-1 0,0 2 0,0-1 0,1 0 0,-1 1 0,1 0 0,0 1 0,0-1 0,0 1 0,1 0 0,-1 0 0,8-1 0,-2 0 0,-1 1 0,1 0 0,0 1 0,0 0 0,0 1 0,0 1 0,0-1 0,0 2 0,0 0 0,0 0 0,19 6 0,-7 2 0,0 1 0,0 1 0,-2 1 0,31 21 0,30 15 0,-20-19-1365,-8-7-5461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24575,'-2'58'0,"2"65"0,1-113 0,0 0 0,1 0 0,0 0 0,0-1 0,1 1 0,0 0 0,1-1 0,0 0 0,7 12 0,-6-15 0,0-1 0,0 1 0,0-1 0,1 0 0,-1 0 0,1-1 0,0 0 0,1 0 0,-1 0 0,1-1 0,-1 0 0,1 0 0,0 0 0,0-1 0,1 0 0,-1-1 0,0 0 0,1 0 0,-1 0 0,0-1 0,16-1 0,-11 0 0,0 0 0,0-1 0,0-1 0,0 0 0,-1 0 0,1-1 0,-1-1 0,0 1 0,0-2 0,0 0 0,-1 0 0,16-12 0,-18 10 0,0 0 0,-1 0 0,0 0 0,0-1 0,0 0 0,-1-1 0,-1 1 0,0-1 0,6-14 0,-9 18 0,0 0 0,0 0 0,-1 0 0,0 0 0,0 0 0,0 0 0,-1 0 0,0-1 0,0 1 0,-1 0 0,1 0 0,-1 0 0,-1 0 0,1 0 0,-1 0 0,0 0 0,0 0 0,-4-6 0,-1 2 0,-1 0 0,1 0 0,-2 1 0,1 0 0,-1 0 0,-1 1 0,1 1 0,-1-1 0,-1 1 0,1 1 0,-1 0 0,0 1 0,-1 0 0,1 0 0,-1 1 0,0 1 0,0 0 0,0 1 0,-1 0 0,1 0 0,-1 2 0,1 0 0,0 0 0,-1 1 0,1 0 0,-20 5 0,27-4 0,1 0 0,-1 0 0,1 0 0,-1 0 0,1 1 0,0 0 0,0 0 0,0 0 0,0 0 0,1 0 0,0 1 0,-1 0 0,1-1 0,0 1 0,0 1 0,1-1 0,0 0 0,-1 1 0,1-1 0,1 1 0,-1-1 0,1 1 0,-2 7 0,-1 10 0,1 0 0,1 0 0,2 41 0,0-54 0,0-5 0,0 11 0,0 1 0,2-1 0,-1 0 0,6 20 0,-6-31 0,0 0 0,1-1 0,-1 1 0,1 0 0,0-1 0,0 1 0,0-1 0,1 1 0,-1-1 0,1 0 0,-1 0 0,1 0 0,0 0 0,0-1 0,1 1 0,-1-1 0,1 0 0,-1 1 0,1-2 0,-1 1 0,7 2 0,3 0-97,0-1-1,0 0 1,0-1-1,0 0 1,0-1-1,0 0 1,1-1-1,-1-1 1,0 0-1,0 0 1,1-2-1,-1 0 0,15-5 1,6-11-6729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24575,'0'-5'0,"0"-10"0,0-7 0,-9-1 0,-3 9 0,5 16 0,4 17 0,11 9 0,5 10 0,9 7 0,0 0 0,7-6 0,-2-2 0,3-6 0,-3 0 0,-6-5-8191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24575,'238'-11'0,"-205"7"0,0-1 0,-1-2 0,0-2 0,0-1 0,34-15 0,-60 22 0,0 1 0,0-1 0,-1-1 0,1 1 0,-1-1 0,1 0 0,-1 0 0,6-6 0,-11 9 0,0 1 0,1 0 0,-1-1 0,0 1 0,1-1 0,-1 1 0,0-1 0,0 1 0,1-1 0,-1 1 0,0-1 0,0 1 0,0-1 0,0 1 0,0-1 0,1 1 0,-1-1 0,0 1 0,-1-1 0,1 0 0,0 1 0,0-1 0,0 1 0,0-1 0,0 1 0,0-1 0,-1 1 0,1-1 0,0 1 0,0-1 0,-1 1 0,1-1 0,0 1 0,-1 0 0,1-1 0,0 1 0,-1-1 0,1 1 0,-1 0 0,1-1 0,-1 1 0,1 0 0,-1 0 0,1-1 0,-1 1 0,1 0 0,-1 0 0,1 0 0,-1 0 0,1-1 0,-1 1 0,0 0 0,-29-3 0,25 4 0,1 0 0,-1 0 0,1 1 0,-1 0 0,1-1 0,0 2 0,0-1 0,0 0 0,0 1 0,0 0 0,0 0 0,1 0 0,-1 0 0,1 1 0,0 0 0,0-1 0,0 1 0,0 0 0,1 0 0,0 0 0,0 1 0,0-1 0,-2 7 0,-1 4 0,0-1 0,2 1 0,-1 0 0,2 0 0,0 0 0,0 19 0,2-13-114,1-1 1,1 1-1,1-1 0,0 0 0,2 0 1,0 0-1,2-1 0,0 0 0,1 0 1,0 0-1,19 28 0,3-7-6712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 24575,'0'6'0,"-1"0"0,0-1 0,-1 1 0,1-1 0,-1 1 0,-4 7 0,-2 10 0,4-11 0,1 2 0,0-1 0,1 0 0,1 0 0,0 1 0,1-1 0,0 1 0,1-1 0,3 15 0,-3-20 0,1-1 0,1 1 0,0-1 0,0 0 0,0 0 0,1 0 0,0 0 0,0-1 0,1 1 0,-1-1 0,2 0 0,-1 0 0,1-1 0,-1 0 0,1 0 0,14 9 0,-8-7 0,1 0 0,0-1 0,1 0 0,0-1 0,0-1 0,0 0 0,0 0 0,1-2 0,-1 0 0,22 0 0,-26-1 0,-1-2 0,1 1 0,-1-1 0,1-1 0,-1 0 0,0 0 0,1-1 0,-1 0 0,-1-1 0,1 0 0,0 0 0,-1 0 0,0-1 0,0-1 0,0 1 0,12-14 0,-12 11 0,-1-1 0,0 0 0,-1 0 0,0 0 0,0-1 0,-1 0 0,-1 0 0,1 0 0,-2-1 0,1 1 0,-1-1 0,2-20 0,-4 24 0,-1-1 0,0 1 0,0 0 0,0-1 0,-1 1 0,-1-1 0,1 1 0,-1 0 0,0 0 0,0 0 0,-1 0 0,0 0 0,-1 0 0,1 1 0,-1-1 0,0 1 0,-1 0 0,0 0 0,-9-8 0,2 3 0,0 1 0,-2 0 0,1 1 0,-1 1 0,0 0 0,-1 1 0,0 0 0,0 1 0,0 1 0,-1 1 0,-17-4 0,27 7 0,1 0 0,-1 1 0,0-1 0,0 1 0,0 0 0,1 1 0,-1-1 0,0 1 0,0 0 0,1 1 0,-1-1 0,1 1 0,-1 0 0,1 1 0,0-1 0,0 1 0,0 0 0,0 0 0,0 1 0,1-1 0,-1 1 0,1 0 0,0 0 0,0 1 0,0-1 0,1 1 0,0 0 0,0 0 0,0 0 0,0 0 0,1 0 0,0 1 0,-2 8 0,0-2 0,0 1 0,2 0 0,0 0 0,0 0 0,1 0 0,0 0 0,1 0 0,1 0 0,0 0 0,1 0 0,0 0 0,6 17 0,-5-22 0,0 0 0,1 0 0,0 0 0,0-1 0,0 0 0,1 0 0,0 0 0,1 0 0,-1-1 0,1 0 0,1 0 0,-1 0 0,1-1 0,0 0 0,0 0 0,0-1 0,1 0 0,-1 0 0,15 4 0,-13-5 0,0 0 0,0-1 0,0 0 0,0-1 0,0 0 0,0 0 0,0-1 0,0 0 0,0-1 0,0 0 0,0 0 0,0-1 0,0 0 0,16-6 0,-17 4 0,-1 0 0,0 0 0,0-1 0,0 0 0,0 0 0,-1-1 0,0 1 0,0-2 0,0 1 0,-1 0 0,0-1 0,0 0 0,0 0 0,-1-1 0,0 1 0,2-9 0,-1 3 0,-2 0 0,1 0 0,-2 0 0,0 0 0,0-1 0,-1 1 0,-1-1 0,0 0 0,-1 1 0,0-1 0,-4-13 0,3 46 0,4 15 0,2-19 15,-1 0 0,2-1 0,0 0 0,1 0 0,0-1 0,1 1 0,15 21 0,-6-15-386,0 0-1,1-1 1,32 26 0,6 1-6455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24575,'-6'1'0,"0"0"0,0 0 0,0 0 0,0 1 0,0 0 0,0 0 0,0 1 0,1-1 0,-1 1 0,1 0 0,0 1 0,0-1 0,0 1 0,0 0 0,0 1 0,-3 4 0,-2 1 0,1 1 0,1 0 0,0 1 0,0 0 0,1 0 0,-6 15 0,7-14 0,1 0 0,1 1 0,0 0 0,1 0 0,0 0 0,1 1 0,1-1 0,0 0 0,1 1 0,3 24 0,-2-30 0,1 0 0,0 0 0,1 0 0,0-1 0,1 1 0,0-1 0,0 1 0,0-1 0,1-1 0,1 1 0,-1-1 0,1 0 0,0 0 0,1 0 0,0-1 0,0 0 0,14 9 0,-6-7 0,-1-1 0,1-1 0,1 0 0,-1-1 0,1 0 0,0-2 0,0 0 0,0-1 0,0 0 0,1-1 0,-1-1 0,0-1 0,0 0 0,1-1 0,20-5 0,-30 5 0,-1-1 0,0 0 0,1 0 0,-1 0 0,0 0 0,-1-1 0,1 0 0,-1 0 0,1-1 0,-1 1 0,-1-1 0,1 0 0,-1-1 0,1 1 0,-2-1 0,6-8 0,-7 10 0,0 0 0,0-1 0,0 1 0,0 0 0,-1-1 0,0 1 0,0-1 0,0 0 0,0 1 0,-1-1 0,0 0 0,0 1 0,0-1 0,0 0 0,-1 1 0,0-1 0,0 1 0,0-1 0,0 0 0,-1 1 0,0 0 0,0-1 0,0 1 0,-4-5 0,1 2 6,0 1-1,-1 0 1,0 1-1,0-1 0,-1 1 1,1 0-1,-1 1 1,0 0-1,-1 0 1,1 0-1,-1 1 1,1 0-1,-1 1 0,0-1 1,0 2-1,0-1 1,0 1-1,0 0 1,-1 1-1,1 0 1,-9 1-1,8-1-88,0 1 1,-1 1-1,1 0 1,0 0-1,0 1 1,0 0-1,0 0 1,1 1-1,-1 0 1,1 1-1,0 0 1,0 0-1,0 1 1,1-1-1,0 2 1,0-1-1,-11 15 1,-5 17-6744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24575,'0'14'0,"9"9"0,3 9 0,0 14 0,7 8 0,0 9 0,-3 7 0,-5 0 0,-3-1 0,5-4 0,1-13-8191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24575,'0'12'0,"-1"0"0,-1 0 0,0 1 0,-1-2 0,0 1 0,-9 22 0,-38 64 0,23-47 0,-70 125 0,94-170 0,1-1 0,-1 0 0,1 1 0,1-1 0,-2 7 0,3-12 0,-1 1 0,1 0 0,0-1 0,0 1 0,0 0 0,0-1 0,0 1 0,0 0 0,0-1 0,0 1 0,0 0 0,1-1 0,-1 1 0,0 0 0,0-1 0,1 1 0,-1-1 0,0 1 0,1-1 0,-1 1 0,0 0 0,1-1 0,-1 1 0,1-1 0,-1 0 0,1 1 0,-1-1 0,1 1 0,-1-1 0,1 0 0,-1 1 0,1-1 0,-1 0 0,1 1 0,0-1 0,-1 0 0,1 0 0,0 0 0,-1 0 0,1 0 0,0 0 0,-1 0 0,1 0 0,0 0 0,-1 0 0,1 0 0,0 0 0,-1 0 0,1 0 0,-1 0 0,2-1 0,62-14 0,-43 9 0,43-6 0,-56 11 0,1 1 0,-1 0 0,1 0 0,-1 1 0,1 0 0,-1 0 0,1 1 0,12 5 0,16 9-400,47 29 0,-72-39-165,48 29-6261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24575,'-6'1'0,"0"0"0,0 0 0,0 0 0,0 1 0,0 0 0,0 0 0,0 0 0,1 1 0,-1 0 0,1 0 0,0 0 0,0 1 0,0 0 0,0 0 0,1 0 0,-1 0 0,1 1 0,0 0 0,0-1 0,-4 9 0,-7 12 0,0 1 0,2 0 0,-10 28 0,20-47 0,-3 8 0,1 0 0,0 0 0,1 1 0,1-1 0,0 1 0,1 0 0,1 0 0,1 29 0,0-40 0,1 1 0,-1-1 0,1 0 0,1 0 0,-1 0 0,1-1 0,-1 1 0,1 0 0,1 0 0,-1-1 0,1 0 0,-1 1 0,1-1 0,1 0 0,-1 0 0,0 0 0,1-1 0,0 1 0,0-1 0,0 0 0,0 0 0,0 0 0,1-1 0,0 0 0,-1 0 0,1 0 0,0 0 0,0 0 0,0-1 0,9 1 0,-1 0 0,-1-1 0,1 0 0,0-1 0,0 0 0,-1-1 0,1-1 0,-1 0 0,1 0 0,14-6 0,-23 7 0,0-1 0,0 1 0,-1-1 0,1 0 0,0 0 0,-1 0 0,1-1 0,-1 1 0,0-1 0,1 0 0,-1 0 0,-1 0 0,1 0 0,0-1 0,-1 1 0,0-1 0,1 1 0,-1-1 0,-1 0 0,1 0 0,-1 0 0,1 0 0,-1 0 0,0 0 0,-1 0 0,1-1 0,-1 1 0,1 0 0,-1 0 0,-1-1 0,0-4 0,0 3 6,0 0-1,-1 1 1,0-1-1,0 1 0,-1 0 1,1-1-1,-1 1 1,0 0-1,0 1 1,-1-1-1,1 1 1,-1-1-1,0 1 0,-1 0 1,1 0-1,0 1 1,-1-1-1,0 1 1,0 0-1,0 1 1,-9-4-1,8 3-92,-1 0-1,0 0 1,0 1 0,0 0-1,0 1 1,0 0 0,0 0-1,-1 0 1,1 1-1,0 0 1,0 0 0,-1 1-1,1 0 1,0 0 0,0 1-1,-11 3 1,-9 11-6739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24575,'-3'1'0,"0"-1"0,0 0 0,0 1 0,1 0 0,-1 0 0,0 0 0,1 0 0,-1 0 0,0 0 0,1 1 0,0-1 0,-1 1 0,1 0 0,-3 2 0,-28 32 0,31-34 0,-8 11 0,1 1 0,0 0 0,0 0 0,1 1 0,1 0 0,1 1 0,0-1 0,1 1 0,-5 27 0,9-37 0,0 1 0,1-1 0,0 1 0,0 0 0,0-1 0,1 1 0,0-1 0,0 1 0,1-1 0,0 1 0,4 10 0,-3-12 0,0-1 0,0 1 0,0-1 0,0 0 0,1 0 0,-1-1 0,1 1 0,0-1 0,0 0 0,0 0 0,1 0 0,-1 0 0,1-1 0,0 0 0,-1 1 0,1-2 0,5 2 0,-3 0 0,1-1 0,-1-1 0,0 1 0,0-1 0,1-1 0,-1 1 0,0-1 0,1-1 0,-1 1 0,0-1 0,0 0 0,1-1 0,7-2 0,-6-4 0,-15 2 0,-19 0 0,21 6 0,-1 1 0,1 0 0,0 0 0,-1 0 0,1 0 0,0 1 0,0 0 0,0 0 0,0 0 0,0 0 0,0 0 0,1 1 0,-1 0 0,1 0 0,0 0 0,0 0 0,0 0 0,-4 6 0,-2 4 0,0-1 0,1 1 0,0 1 0,-5 15 0,9-23 0,2 1 0,-1 0 0,1 0 0,0 0 0,1 0 0,-1 0 0,1 0 0,1 0 0,-1 0 0,1 0 0,1 0 0,-1 1 0,1-1 0,1 0 0,-1 0 0,1 0 0,5 12 0,-4-12 0,1-1 0,1 1 0,-1-1 0,1 1 0,1-1 0,-1-1 0,1 1 0,-1-1 0,2 0 0,-1 0 0,0-1 0,1 0 0,0 0 0,0 0 0,0-1 0,10 3 0,4 0-273,1 0 0,0-1 0,0-2 0,25 2 0,18-2-6553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3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24575,'-1'50'0,"-1"-20"0,2 0 0,1 0 0,5 32 0,-5-55 0,1 0 0,-1 0 0,1 0 0,1 0 0,-1 0 0,1-1 0,0 1 0,1-1 0,-1 0 0,1 0 0,0 0 0,1-1 0,0 1 0,-1-1 0,2 0 0,-1 0 0,0-1 0,8 5 0,-3-3 0,1-1 0,0 0 0,0-1 0,0 0 0,1-1 0,-1 0 0,1-1 0,0 0 0,0 0 0,-1-2 0,1 1 0,0-2 0,22-2 0,-27 2 0,0-1 0,1 1 0,-1-2 0,-1 1 0,1-1 0,0 0 0,-1 0 0,1-1 0,-1 1 0,0-1 0,0-1 0,-1 1 0,1-1 0,-1 0 0,0-1 0,0 1 0,-1-1 0,1 0 0,-2 0 0,1 0 0,0-1 0,-1 1 0,4-11 0,-2-3-124,0 0 0,-2-1 0,0 1 0,-1-1 0,-1 1 0,-1-1-1,0 0 1,-2 1 0,-1-1 0,-7-31 0,-4 16-6702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 24575,'-5'7'0,"0"-1"0,0 1 0,1 0 0,0 0 0,0 0 0,1 0 0,0 1 0,0-1 0,1 1 0,-2 12 0,0-1 0,2-1 0,0 1 0,1 25 0,1-38 0,1 0 0,0 0 0,0 0 0,0 0 0,1 0 0,0 0 0,0 0 0,1 0 0,0-1 0,0 0 0,0 1 0,0-1 0,1 0 0,0 0 0,0-1 0,0 1 0,0-1 0,1 0 0,0 0 0,0-1 0,0 1 0,0-1 0,1 0 0,8 4 0,6 1 0,0-1 0,1-1 0,0-1 0,-1 0 0,40 2 0,-50-6 0,0 0 0,0-1 0,0 0 0,0-1 0,0 0 0,0-1 0,0 0 0,-1 0 0,1-1 0,-1 0 0,1-1 0,12-6 0,-15 5 0,0 0 0,0 0 0,0-1 0,-1 0 0,0 0 0,0 0 0,-1-1 0,0 0 0,0 0 0,0 0 0,-1-1 0,0 1 0,-1-1 0,6-16 0,-7 15 0,1 1 0,-1-1 0,0 0 0,-1 0 0,0 0 0,-1 0 0,0 0 0,0 0 0,-1 0 0,0 0 0,0 0 0,-1 1 0,0-1 0,-1 0 0,-3-8 0,2 11 0,1-1 0,-1 1 0,0 0 0,0 0 0,-1 1 0,0-1 0,0 1 0,0 0 0,0 0 0,-1 1 0,0-1 0,0 1 0,0 0 0,-1 1 0,1 0 0,-1 0 0,0 0 0,0 1 0,-8-2 0,6 2 0,-1 0 0,0 1 0,0 0 0,0 0 0,1 1 0,-1 0 0,0 1 0,0 0 0,0 1 0,1 0 0,-1 1 0,1-1 0,-1 2 0,1-1 0,0 2 0,0-1 0,1 1 0,-1 0 0,1 1 0,0 0 0,1 0 0,-1 1 0,1 0 0,0 0 0,1 0 0,0 1 0,0 0 0,1 1 0,0-1 0,0 1 0,1 0 0,0 0 0,1 0 0,0 1 0,0-1 0,1 1 0,0-1 0,-1 16 0,3-19 8,1 1-1,-1-1 1,1 1-1,0-1 1,0 0-1,1 1 1,0-1-1,0 0 1,1 0-1,0 0 1,0 0-1,0-1 1,0 1-1,1-1 1,8 10-1,-5-8-142,0-1 0,0 0 0,0 0 0,1-1 0,0 0 0,0 0 0,0-1 0,0 0 0,1 0 0,12 3 0,20 3-6691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24575,'-5'0'0,"-1"5"0,0 10 0,6 12 0,3 6 0,10 7 0,2 5 0,4-4 0,-1-1 0,5-6 0,-1-1 0,-5-5-8191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24575,'9'0'0,"4"0"-8191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24575,'-7'0'0,"1"1"0,-1 0 0,1 0 0,-1 1 0,1 0 0,0 0 0,0 1 0,0-1 0,0 1 0,0 1 0,1-1 0,-1 1 0,1 0 0,0 0 0,0 0 0,0 1 0,1 0 0,-1 0 0,1 0 0,-4 7 0,-1 1 0,1 2 0,0-1 0,1 1 0,1 0 0,0 0 0,1 1 0,-4 16 0,5-12 0,0 1 0,1-1 0,1 1 0,1 0 0,1 0 0,5 37 0,-3-48 0,0 0 0,1 0 0,0 0 0,1-1 0,0 0 0,0 0 0,1 0 0,0 0 0,0-1 0,1 1 0,0-1 0,1-1 0,0 1 0,0-1 0,1 0 0,8 6 0,-5-6 0,1 0 0,0-1 0,0 0 0,1 0 0,-1-1 0,1-1 0,0 0 0,0-1 0,26 2 0,-30-3 0,1-2 0,-1 0 0,0 0 0,1 0 0,-1-1 0,0-1 0,0 0 0,1 0 0,-1 0 0,-1-1 0,1-1 0,0 1 0,-1-2 0,0 1 0,10-7 0,-15 8 0,1 1 0,-1-1 0,0 0 0,0 0 0,0 0 0,-1 0 0,1 0 0,-1-1 0,0 1 0,0-1 0,0 0 0,0 1 0,-1-1 0,1 0 0,-1 0 0,0 0 0,0 0 0,0-6 0,-1 5 0,0 0 0,-1-1 0,0 1 0,0 0 0,0 0 0,-1 0 0,1 0 0,-1 0 0,0 1 0,-1-1 0,1 1 0,-7-9 0,1 2 0,-1 1 0,-1 0 0,0 0 0,0 1 0,0 1 0,-1-1 0,-1 2 0,1 0 0,-1 0 0,-18-7 0,20 10 11,-1 1 0,0 0 0,1 0 0,-1 1 0,-1 0 0,1 1-1,0 0 1,0 1 0,0 0 0,-13 2 0,17 0-104,0-1 0,-1 1 1,1 1-1,1-1 0,-1 1 0,0 0 0,1 1 0,-1 0 1,1 0-1,0 0 0,1 1 0,-1-1 0,1 1 1,-1 1-1,-7 11 0,-14 24-6733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24575,'-7'4'0,"1"0"0,-1 1 0,1 0 0,0 0 0,1 1 0,-1 0 0,1 0 0,0 0 0,0 0 0,1 1 0,0 0 0,0 0 0,1 0 0,-1 0 0,2 1 0,-4 10 0,1-1 0,1 1 0,1 0 0,0 0 0,2 1 0,0 35 0,1-50 0,1 0 0,-1 0 0,1 1 0,-1-1 0,1 0 0,0 0 0,1 0 0,-1 0 0,1-1 0,0 1 0,0 0 0,0-1 0,0 1 0,0-1 0,1 0 0,0 1 0,0-1 0,3 3 0,0-3 0,-1 1 0,1-1 0,0 0 0,0 0 0,0-1 0,1 0 0,-1 0 0,0-1 0,1 1 0,11 0 0,6 1 0,0-2 0,1 0 0,-1-1 0,0-2 0,0 0 0,0-2 0,28-7 0,-48 10 0,-1 0 0,1 0 0,-1-1 0,0 1 0,0-1 0,0 0 0,0 0 0,0 0 0,0 0 0,0 0 0,-1-1 0,1 0 0,-1 1 0,0-1 0,1 0 0,-1 0 0,-1 0 0,3-4 0,-2 3 0,-1-1 0,0 1 0,0-1 0,0 1 0,-1-1 0,1 0 0,-1 0 0,0 1 0,0-1 0,-1 0 0,1 1 0,-3-7 0,1 1 0,-2 0 0,1 0 0,-1 0 0,-1 0 0,0 1 0,0 0 0,-1 0 0,0 0 0,-1 1 0,1 0 0,-14-12 0,9 12 0,0 1 0,0-1 0,-1 2 0,-1 0 0,1 0 0,-1 1 0,-26-7 0,28 9 0,0 1 0,0 0 0,-1 1 0,1 0 0,-1 1 0,1 0 0,-1 0 0,1 2 0,-20 3 0,27-3-170,0-1-1,-1 1 0,1 0 1,1 0-1,-1 0 0,0 1 1,-3 2-1,-18 20-6655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24575,'1'12'0,"0"-1"0,0 0 0,2 0 0,-1 0 0,1-1 0,1 1 0,-1-1 0,2 1 0,0-1 0,0 0 0,1-1 0,7 11 0,-3-7 0,1 0 0,1 0 0,0-1 0,0 0 0,1-1 0,1 0 0,17 10 0,-19-14 0,1-1 0,1 0 0,-1 0 0,1-2 0,0 1 0,0-2 0,25 4 0,-30-6 0,1 0 0,-1-1 0,1 0 0,-1-1 0,1 0 0,-1 0 0,1-1 0,-1 0 0,0-1 0,0 0 0,0 0 0,15-9 0,-19 8 0,0 1 0,-1-2 0,0 1 0,0 0 0,0-1 0,0 0 0,-1 0 0,1 0 0,-1 0 0,-1 0 0,1-1 0,-1 1 0,0-1 0,0 1 0,0-1 0,-1 0 0,0 0 0,0-8 0,2-12 0,-2 0 0,-4-48 0,2 64-124,0-1 0,0 0 0,-1 1 0,0-1 0,-1 1 0,-1 0-1,1-1 1,-1 2 0,-1-1 0,-10-16 0,-8-1-6702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24575,'-1'52'0,"0"-24"0,1 1 0,1 0 0,5 28 0,-5-49 0,1 0 0,0 0 0,0-1 0,1 1 0,0-1 0,0 0 0,0 0 0,1 0 0,0 0 0,1-1 0,0 1 0,0-1 0,0 0 0,1-1 0,10 9 0,-5-6 0,1 0 0,0-2 0,0 1 0,1-2 0,0 1 0,0-2 0,0 0 0,0 0 0,1-1 0,-1-1 0,1 0 0,0-1 0,0-1 0,19-1 0,-25 0 0,0 0 0,-1 0 0,1-1 0,0 0 0,-1 0 0,1-1 0,-1 0 0,0 0 0,0-1 0,0 0 0,0 0 0,-1 0 0,1-1 0,-1 0 0,0-1 0,-1 1 0,1-1 0,-1 0 0,-1 0 0,1-1 0,-1 1 0,0-1 0,0 0 0,-1 0 0,0-1 0,3-7 0,-4 5 0,1 0 0,-1 0 0,-1 0 0,0 0 0,-1-18 0,0 25 0,0 0 0,0 0 0,0 0 0,0 0 0,-1 0 0,0 0 0,1 1 0,-1-1 0,0 0 0,0 0 0,-1 1 0,1-1 0,-1 0 0,1 1 0,-1-1 0,0 1 0,0 0 0,0 0 0,0 0 0,0 0 0,0 0 0,-1 0 0,-2-2 0,5 4 0,-1 0 0,0 0 0,1-1 0,-1 1 0,0 0 0,0 0 0,0 0 0,1 0 0,-1 0 0,0 0 0,0 0 0,1 0 0,-1 0 0,0 0 0,0 1 0,1-1 0,-1 0 0,0 0 0,1 1 0,-1-1 0,0 0 0,1 1 0,-1-1 0,0 1 0,1-1 0,-1 1 0,1-1 0,-1 1 0,1-1 0,-1 1 0,1-1 0,-1 1 0,1 0 0,-1-1 0,1 1 0,0 0 0,0 0 0,-1-1 0,1 1 0,0 0 0,0 0 0,0 0 0,-1 3 0,0 0 0,0 0 0,0 0 0,1 0 0,0 0 0,0 0 0,0 5 0,4 4-42,0-2 1,0 1-1,1 0 0,1-1 0,0 0 1,0 0-1,1 0 0,1-1 0,16 18 0,-6-6-905,28 36-5879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24575,'-1'1'0,"0"-1"0,1 0 0,-1 1 0,0-1 0,1 0 0,-1 1 0,0-1 0,1 1 0,-1-1 0,1 1 0,-1-1 0,1 1 0,0-1 0,-1 1 0,1 0 0,-1-1 0,1 1 0,0 0 0,0-1 0,-1 1 0,1 0 0,0-1 0,0 1 0,0 1 0,-5 22 0,4-20 0,-3 33 0,1 0 0,1 0 0,2 1 0,2-1 0,1 0 0,2 0 0,2-1 0,1 1 0,2-2 0,28 69 0,110 210 0,-77-170 0,-7 11-1365,-46-120-5461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8:5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24575,'0'-2'0,"0"0"0,0 0 0,1 1 0,-1-1 0,1 0 0,0 1 0,-1-1 0,1 0 0,0 1 0,0-1 0,0 1 0,0-1 0,0 1 0,0 0 0,1-1 0,-1 1 0,0 0 0,1 0 0,-1 0 0,1 0 0,-1 0 0,1 0 0,0 0 0,-1 1 0,1-1 0,0 0 0,2 0 0,7-2 0,1 0 0,-1 1 0,14-1 0,-16 2 0,177-10 0,-183 11 0,1 0 0,0 0 0,-1 1 0,1-1 0,0 1 0,-1-1 0,5 2 0,-7-1 0,0-1 0,0 1 0,-1-1 0,1 1 0,0-1 0,-1 1 0,1 0 0,0-1 0,-1 1 0,1 0 0,-1-1 0,1 1 0,-1 0 0,1 0 0,-1-1 0,0 1 0,1 0 0,-1 0 0,0 0 0,1 0 0,-1 0 0,0-1 0,0 1 0,0 0 0,0 0 0,0 0 0,0 0 0,0 0 0,0 0 0,0 0 0,-1-1 0,1 1 0,0 0 0,-1 0 0,1 1 0,-32 78 0,21-55 0,-14 46 0,20-54 0,2-1 0,-1 1 0,2 0 0,0 0 0,2 0 0,1 26 0,-1-38 0,1 0 0,0 0 0,0 0 0,1 1 0,0-1 0,-1 0 0,2-1 0,-1 1 0,0 0 0,1-1 0,0 1 0,0-1 0,1 0 0,-1 0 0,1 0 0,0 0 0,0-1 0,0 0 0,0 0 0,0 0 0,1 0 0,0 0 0,-1-1 0,11 4 0,-1-2 0,1 0 0,-1-1 0,1 0 0,0-1 0,0-1 0,0 0 0,0-1 0,21-2 0,-29 1 0,-1 0 0,0 0 0,1 0 0,-1-1 0,0 1 0,0-2 0,0 1 0,0-1 0,0 1 0,-1-2 0,1 1 0,-1-1 0,0 1 0,0-2 0,0 1 0,0 0 0,-1-1 0,1 0 0,-1 0 0,-1 0 0,1 0 0,2-7 0,-1-3 0,0 0 0,-1 0 0,-1-1 0,0 1 0,-2-1 0,1-22 0,-2 1 0,-8-54 0,11 155 0,-1-58 0,-1 1 0,2-1 0,-1 1 0,1-1 0,0 0 0,0 0 0,1 0 0,-1 0 0,1-1 0,1 1 0,-1-1 0,1 0 0,0-1 0,0 1 0,0-1 0,1 0 0,-1 0 0,1 0 0,0-1 0,0 0 0,1 0 0,-1-1 0,0 1 0,8 0 0,-6-1 0,1 0 0,-1-1 0,0 0 0,0-1 0,1 0 0,-1 0 0,0-1 0,0 0 0,1 0 0,-1-1 0,0 0 0,0-1 0,-1 1 0,1-1 0,0-1 0,-1 0 0,0 0 0,0 0 0,11-9 0,-8 3 0,0 0 0,0-1 0,-1 0 0,0-1 0,-1 0 0,0 0 0,-1-1 0,0 0 0,-1 0 0,5-18 0,-4 9 0,-2-1 0,0 0 0,-1 0 0,-1 0 0,-1-36 0,-2 52 0,-1 10 0,-2 21 0,-2 40 0,5-48 9,1 0-1,0 0 1,1-1-1,1 1 1,0-1 0,1 1-1,1-1 1,0 0-1,1-1 1,1 1-1,0-1 1,1 0-1,10 12 1,-3-6-195,1 0 1,2-2-1,0 0 0,0-1 1,2-1-1,0 0 1,30 17-1,-5-8-6640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24 24575,'0'-1'0,"0"0"0,-1 0 0,1 0 0,-1 0 0,1 0 0,-1 0 0,1 1 0,-1-1 0,0 0 0,1 0 0,-1 1 0,0-1 0,1 0 0,-1 1 0,0-1 0,0 1 0,0-1 0,1 1 0,-1-1 0,0 1 0,0 0 0,0-1 0,0 1 0,0 0 0,0 0 0,0 0 0,-1-1 0,-34-3 0,30 4 0,-2-1 0,0 0 0,-1 1 0,1 0 0,0 1 0,0-1 0,0 2 0,-16 3 0,21-3 0,-1-1 0,0 1 0,1 0 0,-1 0 0,1 0 0,-1 1 0,1-1 0,0 1 0,0 0 0,0 0 0,1 0 0,-1 0 0,1 0 0,-1 0 0,1 1 0,0-1 0,0 1 0,-2 5 0,1-2 0,1 1 0,0-1 0,0 0 0,0 0 0,0 1 0,1-1 0,1 1 0,-1-1 0,1 1 0,1 0 0,-1-1 0,1 1 0,0-1 0,1 0 0,0 1 0,0-1 0,1 0 0,-1 0 0,2 0 0,-1 0 0,1-1 0,0 1 0,0-1 0,1 0 0,-1 0 0,1-1 0,1 1 0,-1-1 0,1 0 0,0-1 0,0 1 0,1-1 0,6 4 0,-3-4 0,0 0 0,0-1 0,1 0 0,-1 0 0,1-1 0,13 1 0,-30-3 0,0 0 0,0 1 0,1 0 0,-1 1 0,0-1 0,1 1 0,-1 0 0,1 0 0,-1 1 0,1 0 0,0 0 0,0 0 0,0 0 0,1 1 0,-1 0 0,1 0 0,0 0 0,0 0 0,0 1 0,1 0 0,-1-1 0,-3 9 0,5-9 0,-1-1 0,1 1 0,1 0 0,-1 0 0,0 0 0,1 0 0,0 1 0,0-1 0,0 0 0,0 0 0,1 1 0,0-1 0,0 1 0,0-1 0,0 0 0,1 1 0,0-1 0,0 0 0,0 0 0,0 1 0,0-1 0,1 0 0,0 0 0,0 0 0,0-1 0,0 1 0,1 0 0,-1-1 0,1 0 0,0 1 0,4 3 0,2-1 0,1 0 0,-1 0 0,1-1 0,0 0 0,0-1 0,1 0 0,-1-1 0,1 0 0,0 0 0,0-1 0,17 1 0,-7-2 0,0-1 0,0 0 0,0-1 0,0-2 0,27-5 0,-1-8-1365,-7-2-5461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24575,'5'-4'0,"0"0"0,0 1 0,1 0 0,-1 0 0,1 0 0,-1 1 0,1 0 0,0 0 0,0 0 0,0 1 0,0 0 0,8-1 0,-7 1 0,227-32 0,136-28 0,-360 59 0,3-1 0,1 0 0,-1 0 0,0-2 0,0 1 0,22-12 0,-35 15 0,1 1 0,-1 0 0,0 0 0,1 0 0,-1-1 0,1 1 0,-1 0 0,0 0 0,1-1 0,-1 1 0,1 0 0,-1-1 0,0 1 0,0-1 0,1 1 0,-1 0 0,0-1 0,0 1 0,1-1 0,-1 1 0,0-1 0,0 1 0,0 0 0,0-1 0,0 1 0,0-1 0,1 1 0,-1-1 0,0 1 0,-1-1 0,1 0 0,-12-7 0,-22 2 0,27 5 0,1 1 0,0 0 0,-1 0 0,1 0 0,-1 1 0,1 0 0,0 0 0,0 0 0,-1 1 0,1 0 0,0 0 0,-7 4 0,9-3 0,0 0 0,0 0 0,1 0 0,-1 0 0,1 1 0,-1-1 0,1 1 0,0 0 0,0 0 0,1 0 0,-1 0 0,1 0 0,0 1 0,0-1 0,1 1 0,-1 0 0,0 4 0,-1 3 0,1 1 0,0 0 0,0-1 0,2 1 0,-1 0 0,2 0 0,0-1 0,0 1 0,1 0 0,5 16 0,-2-13 0,1-1 0,1 0 0,0-1 0,1 1 0,1-2 0,0 1 0,18 20 0,-19-23-170,2 0-1,0-1 0,0 0 1,1-1-1,0 0 0,1 0 1,15 8-1,7-2-6655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 24575,'-3'5'0,"1"0"0,-1 0 0,1 1 0,0-1 0,0 1 0,0 0 0,1-1 0,0 1 0,0 0 0,1 0 0,0 11 0,-2-2 0,1-6 0,1 0 0,0 0 0,0 0 0,0 0 0,1 0 0,1 0 0,0-1 0,0 1 0,0 0 0,1 0 0,5 9 0,-5-12 0,1-1 0,-1 1 0,2-1 0,-1 0 0,0 0 0,1 0 0,0-1 0,0 1 0,1-1 0,-1 0 0,1-1 0,0 1 0,0-1 0,0-1 0,0 1 0,8 2 0,4 0 0,0 1 0,1-2 0,0-1 0,0 0 0,0-2 0,0 0 0,20-1 0,-32-1 0,1 1 0,0-1 0,-1-1 0,1 1 0,-1-1 0,1-1 0,-1 1 0,0-1 0,0-1 0,0 1 0,-1-1 0,1 0 0,-1-1 0,0 1 0,0-1 0,0-1 0,-1 1 0,0-1 0,0 0 0,5-7 0,-6 6 0,1-1 0,-1 0 0,-1 0 0,0-1 0,0 1 0,-1-1 0,1 1 0,-2-1 0,0 0 0,0 0 0,0 0 0,-1 0 0,0 0 0,-1 1 0,-2-11 0,2 12 0,-1 1 0,0-1 0,0 1 0,-1-1 0,0 1 0,0 0 0,-1 0 0,1 0 0,-1 1 0,0-1 0,-1 1 0,1 0 0,-1 0 0,0 1 0,-1-1 0,1 1 0,-1 0 0,1 1 0,-1-1 0,-8-2 0,-7-2 0,1 2 0,-1 1 0,0 0 0,-1 2 0,1 0 0,-1 2 0,1 0 0,-1 1 0,-23 4 0,37-4-85,-1 1 0,1 1-1,0-1 1,0 2 0,0-1-1,0 1 1,0 0 0,0 0-1,1 1 1,0 0 0,-1 1-1,1-1 1,1 1 0,-1 1-1,-10 10 1,-4 13-6741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24575,'5'1'0,"0"0"0,-1-1 0,1 2 0,-1-1 0,1 0 0,-1 1 0,0 0 0,0 0 0,0 0 0,0 0 0,0 1 0,6 4 0,-1 1 0,1 0 0,-2 1 0,14 16 0,-1 6 0,-1 2 0,-1 0 0,21 55 0,-21-46 0,-16-35 0,0-1 0,0 1 0,1-1 0,0 0 0,1-1 0,7 10 0,-11-14 0,0 0 0,0 0 0,0 0 0,1 0 0,-1 0 0,0 0 0,1 0 0,-1-1 0,0 1 0,1 0 0,-1-1 0,1 1 0,-1-1 0,1 1 0,-1-1 0,1 0 0,-1 0 0,1 0 0,-1 0 0,1 0 0,-1 0 0,1 0 0,-1 0 0,1-1 0,-1 1 0,1 0 0,-1-1 0,1 1 0,-1-1 0,1 0 0,-1 1 0,0-1 0,1 0 0,-1 0 0,2-2 0,3-3 0,0-1 0,0-1 0,-1 1 0,0-1 0,0 1 0,-1-2 0,0 1 0,0 0 0,-1-1 0,0 1 0,0-1 0,2-17 0,-2 6 0,-1-1 0,-1 1 0,0 0 0,-5-39 0,-6 4-1365,-2 4-5461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24575,'407'-35'0,"-300"21"0,-56 5 0,-50 9 0,0 0 0,0 0 0,0 0 0,0 0 0,-1 0 0,1-1 0,0 1 0,0 0 0,0-1 0,0 1 0,0 0 0,-1-1 0,1 1 0,0-1 0,0 0 0,-1 1 0,2-2 0,-12-4 0,-29-1 0,31 6 0,-1 1 0,1 0 0,0 0 0,0 0 0,0 1 0,0 0 0,0 1 0,0 0 0,0 0 0,0 1 0,-12 6 0,14-6 0,1 0 0,0 1 0,0 0 0,1 0 0,-1 1 0,1-1 0,0 1 0,0 0 0,0 0 0,1 0 0,-1 0 0,1 1 0,1-1 0,-1 1 0,1 0 0,-2 7 0,-1 5 10,1 0 0,1 1 0,1-1 0,0 0 0,1 1 0,2-1 0,-1 1 0,2-1 0,1 0 0,0 0 0,9 29 0,-7-31-116,1-1 0,1 0 0,0 0 0,0 0 0,2-1 0,0 0-1,0-1 1,1 0 0,1 0 0,0-1 0,1 0 0,0-1 0,16 10 0,5 0-6720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24575,'2'19'0,"1"0"0,11 33 0,-10-36 0,1-1 0,1 0 0,0 0 0,1-1 0,1 0 0,11 16 0,-10-20 0,0 0 0,0 0 0,1-1 0,1 0 0,-1 0 0,2-1 0,-1-1 0,1 0 0,0-1 0,0 0 0,17 6 0,-21-10 0,-1 0 0,0-1 0,0 1 0,1-1 0,-1-1 0,0 1 0,1-1 0,-1 0 0,1-1 0,-1 0 0,0 0 0,1-1 0,-1 0 0,0 0 0,0 0 0,0-1 0,0 0 0,-1-1 0,1 1 0,-1-1 0,0-1 0,8-6 0,-5 3 0,0-1 0,-1 0 0,0 0 0,0-1 0,-1 0 0,0-1 0,-1 0 0,0 0 0,0 0 0,-1-1 0,4-16 0,-6 19 0,-2-1 0,1 1 0,-1 0 0,0-1 0,-1 1 0,0-1 0,-1 1 0,0-1 0,0 1 0,-1 0 0,0-1 0,0 1 0,-1 0 0,-1 0 0,-7-14 0,-23-28-1365,-1 8-5461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17 0,5 7 0,1-3-8191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24575,'0'5'0,"0"20"0,0 10 0,0 8 0,0 2 0,0 7 0,9-6 0,3-1 0,0-18 0,-3-13-8191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35 274 24575,'-1'-10'0,"-1"1"0,1-1 0,-2 1 0,1-1 0,-7-15 0,-5-19 0,13 38 0,0 1 0,1-1 0,-1 0 0,1 0 0,1 1 0,-1-1 0,1 0 0,0 1 0,0-1 0,1 1 0,0-1 0,-1 1 0,2-1 0,-1 1 0,1 0 0,0 0 0,0 0 0,0 1 0,1-1 0,-1 1 0,1 0 0,0 0 0,0 0 0,1 0 0,-1 1 0,1-1 0,0 1 0,0 0 0,0 1 0,0-1 0,1 1 0,-1 0 0,0 1 0,1-1 0,0 1 0,-1 0 0,1 0 0,0 1 0,-1-1 0,1 1 0,0 1 0,-1-1 0,1 1 0,0 0 0,10 3 0,-10-1 0,0-1 0,-1 1 0,1 0 0,0 0 0,-1 1 0,0 0 0,0 0 0,0 0 0,0 0 0,-1 1 0,0 0 0,0 0 0,0 0 0,0 0 0,-1 1 0,0-1 0,5 12 0,2 9 0,-1 0 0,11 49 0,-18-65 0,15 66 0,71 265 0,-84-330-136,0 0-1,1 0 1,1 0-1,0-1 1,0 1-1,1-2 1,0 1-1,1-1 0,9 10 1,1-3-6690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88 24575,'-2'0'0,"0"0"0,0 1 0,0-1 0,0 1 0,0 0 0,0 0 0,1 0 0,-1 0 0,0 0 0,1 0 0,-1 0 0,1 0 0,-1 1 0,1-1 0,-1 1 0,1-1 0,0 1 0,-2 2 0,-18 34 0,19-33 0,0 0 0,0 0 0,1 1 0,0-1 0,0 1 0,0-1 0,0 1 0,1-1 0,0 1 0,0-1 0,0 1 0,1 0 0,0-1 0,1 6 0,1-2 0,0-1 0,0-1 0,1 1 0,0 0 0,0-1 0,1 0 0,0 0 0,10 11 0,-5-8 0,0 0 0,1 0 0,1-1 0,0-1 0,0 1 0,0-2 0,1 0 0,0-1 0,1 0 0,24 7 0,-26-10 0,0 0 0,0-1 0,1 0 0,-1-1 0,0-1 0,1 0 0,-1-1 0,1 0 0,18-4 0,-25 3 0,1 0 0,-1-1 0,0 0 0,1 0 0,-1 0 0,-1 0 0,1-1 0,0 0 0,-1 0 0,0-1 0,0 0 0,0 0 0,-1 0 0,1 0 0,-1-1 0,-1 1 0,1-1 0,4-10 0,-4 7 5,-1 0-1,0 0 1,-1 0-1,0 0 0,0-1 1,-1 1-1,0-1 1,0 1-1,-1-1 1,-1 0-1,0 1 0,0-1 1,0 1-1,-2 0 1,1 0-1,-1-1 1,0 1-1,-1 1 1,0-1-1,0 0 0,-1 1 1,0 0-1,-1 0 1,1 1-1,-2-1 1,-6-6-1,6 7-63,-1 0-1,1 0 1,-1 0-1,0 1 1,0 1 0,-1-1-1,0 2 1,0-1-1,0 1 1,0 0 0,-1 1-1,1 0 1,-1 0-1,0 1 1,0 1 0,0 0-1,0 0 1,0 0-1,0 2 1,0-1 0,0 1-1,0 1 1,0-1-1,-15 6 1,-15 12-6767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24575,'-1'50'0,"0"-16"0,4 55 0,-2-80 0,0-1 0,1 1 0,0-1 0,0 0 0,1 0 0,0 0 0,0 0 0,1 0 0,0-1 0,1 0 0,8 12 0,-9-15 0,1 1 0,0-1 0,0 0 0,0 0 0,1-1 0,0 1 0,-1-1 0,1 0 0,0-1 0,0 1 0,0-1 0,1-1 0,-1 1 0,0-1 0,1 0 0,-1 0 0,1-1 0,-1 0 0,1 0 0,-1-1 0,1 0 0,-1 0 0,0 0 0,1-1 0,-1 1 0,0-2 0,0 1 0,0-1 0,0 0 0,-1 0 0,1 0 0,-1-1 0,0 0 0,1 0 0,-2 0 0,1-1 0,-1 0 0,1 1 0,-1-2 0,4-6 0,-1-1 0,0 0 0,-2-1 0,0 1 0,0-1 0,5-28 0,3-69 0,-13 108 0,0 7 0,0 6 0,1 1 0,0 0 0,4 15 0,2-7-124,1-1 0,1-1 0,0 1 0,1-1 0,1-1 0,1 0-1,0 0 1,1-2 0,1 1 0,30 24 0,-12-19-6702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4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24575,'11'-5'0,"1"1"0,0 0 0,18-3 0,13-4 0,-26 5 0,-5 2 0,0 0 0,0 1 0,0 0 0,18-2 0,-26 5 0,-1 0 0,0 0 0,1 0 0,-1 1 0,0-1 0,0 1 0,0 0 0,0 0 0,1 0 0,-1 0 0,0 0 0,0 0 0,-1 1 0,1 0 0,0 0 0,-1-1 0,1 1 0,-1 1 0,1-1 0,-1 0 0,0 1 0,3 3 0,-1 1 0,1 1 0,-1 0 0,0 0 0,-1 1 0,0-1 0,-1 1 0,0 0 0,0 0 0,1 11 0,-1 14 0,-1 37 0,-1-48 0,-2 17 0,1-21 0,1 0 0,0 0 0,4 19 0,-3-32 0,0-1 0,0 1 0,1-1 0,0 0 0,0 0 0,0 0 0,1 0 0,-1 0 0,1 0 0,0-1 0,1 1 0,-1-1 0,1 0 0,8 7 0,-2-4 0,0 0 0,1-1 0,0 0 0,0 0 0,1-2 0,-1 1 0,1-1 0,0-1 0,0 0 0,14 1 0,-19-3 0,0 0 0,-1-1 0,1 1 0,0-1 0,0-1 0,0 1 0,0-1 0,0-1 0,-1 1 0,1-1 0,-1 0 0,1 0 0,-1-1 0,0 0 0,1 0 0,-2-1 0,1 1 0,0-1 0,8-8 0,-5 0 0,0-1 0,-1 1 0,0-1 0,-1-1 0,-1 0 0,0 1 0,-1-2 0,0 1 0,-1-1 0,-1 1 0,0-1 0,-1 0 0,0-20 0,-5 14 0,3 20 0,0 1 0,0 0 0,0 0 0,0 0 0,0 0 0,0 0 0,0-1 0,0 1 0,0 0 0,0 0 0,0 0 0,0 0 0,-1 0 0,1 0 0,0 0 0,0-1 0,0 1 0,0 0 0,0 0 0,0 0 0,-1 0 0,1 0 0,0 0 0,0 0 0,0 0 0,0 0 0,0 0 0,-1 0 0,1 0 0,0 0 0,0 0 0,0 0 0,0 0 0,0 0 0,-1 0 0,1 0 0,0 0 0,0 0 0,0 0 0,0 0 0,0 0 0,-1 0 0,1 0 0,0 1 0,0-1 0,0 0 0,0 0 0,0 0 0,0 0 0,0 0 0,-1 0 0,1 0 0,0 1 0,-1 1 0,-1 0 0,1 1 0,0-1 0,-1 1 0,1 0 0,0-1 0,1 1 0,-1 0 0,0 0 0,1 3 0,-1 1 0,0 0 0,1 0 0,0 0 0,0 0 0,1-1 0,0 1 0,0 0 0,0 0 0,1-1 0,0 1 0,0-1 0,1 1 0,0-1 0,0 0 0,1 0 0,-1 0 0,1-1 0,7 9 0,-5-9 0,0 0 0,0-1 0,0 1 0,1-1 0,-1-1 0,1 1 0,0-1 0,0 0 0,0 0 0,1-1 0,-1 0 0,1-1 0,-1 1 0,1-2 0,-1 1 0,12-1 0,-14 0 0,0 0 0,0 0 0,-1-1 0,1 0 0,-1 0 0,1 0 0,-1 0 0,1-1 0,-1 1 0,1-1 0,-1 0 0,0-1 0,0 1 0,0-1 0,-1 0 0,1 0 0,3-3 0,-2 0 0,-1 1 0,0-1 0,0 0 0,0-1 0,-1 1 0,0-1 0,0 1 0,-1-1 0,0 0 0,2-8 0,0-11 0,-1 0 0,-1 0 0,-1 0 0,-6-51 0,2 105 0,2 44 0,8-36 0,1-1 0,2 1 0,1-1 0,2-1 0,34 64 0,-42-89-170,0 0-1,0-1 0,1 1 1,0-1-1,0 0 0,1-1 1,12 10-1,13 7-6655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23 24575,'-1'-1'0,"1"0"0,0 0 0,-1 0 0,1 0 0,-1 0 0,1 1 0,-1-1 0,0 0 0,1 0 0,-1 1 0,0-1 0,1 0 0,-1 1 0,0-1 0,0 1 0,1-1 0,-1 1 0,0-1 0,0 1 0,0 0 0,0-1 0,0 1 0,0 0 0,0 0 0,-1-1 0,-30-4 0,28 5 0,-2-1 0,0 1 0,-1 0 0,1 0 0,-1 0 0,1 1 0,0 0 0,-1 0 0,1 1 0,0 0 0,-7 3 0,10-4 0,1 0 0,-1 1 0,1-1 0,0 1 0,-1-1 0,1 1 0,0 0 0,0 0 0,0 0 0,0 0 0,1 0 0,-1 0 0,1 0 0,-1 1 0,1-1 0,0 1 0,-1-1 0,1 1 0,1-1 0,-1 1 0,0-1 0,1 1 0,-1 0 0,1 0 0,0-1 0,0 1 0,0 4 0,1 0 0,1 0 0,0 0 0,0 0 0,1 0 0,0 0 0,0-1 0,1 1 0,-1-1 0,1 0 0,1 0 0,-1-1 0,1 1 0,0-1 0,9 8 0,8 6 0,1-1 0,33 19 0,34 10 0,-67-36 0,0 0 0,-1 1 0,-1 2 0,0 0 0,23 20 0,-41-31 0,1 1 0,-1 0 0,1 0 0,-2 0 0,1 0 0,0 1 0,-1-1 0,1 1 0,-1-1 0,-1 1 0,1 0 0,-1 0 0,2 8 0,-3-10 0,0 0 0,0 1 0,0-1 0,0 0 0,0 0 0,-1 1 0,0-1 0,0 0 0,0 0 0,0 0 0,0 0 0,0 0 0,-1 0 0,0 0 0,1 0 0,-1-1 0,0 1 0,0-1 0,-1 1 0,1-1 0,0 0 0,-4 3 0,-3 1-195,-1 0 0,0-1 0,0 0 0,0 0 0,0-1 0,-15 3 0,-22 5-6631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54 24575,'-1'0'0,"-1"-1"0,1 0 0,0 1 0,-1-1 0,1 0 0,0 0 0,-1 0 0,1 0 0,0 0 0,0 0 0,-2-3 0,-6-4 0,2 3 0,-1 1 0,0 0 0,1 0 0,-1 1 0,0 0 0,-1 1 0,1 0 0,0 0 0,-1 1 0,1 0 0,-1 0 0,1 1 0,-17 1 0,21-1 0,0 1 0,0 0 0,0 0 0,0 0 0,1 0 0,-1 1 0,0-1 0,1 1 0,-1 0 0,1 0 0,-1 0 0,1 0 0,0 1 0,0-1 0,0 1 0,0 0 0,1 0 0,-1 0 0,1 0 0,-1 1 0,1-1 0,0 1 0,1-1 0,-1 1 0,0 0 0,1-1 0,0 1 0,0 0 0,0 0 0,1 0 0,-1 6 0,1 1 0,0 1 0,1 0 0,0 0 0,1 0 0,0-1 0,1 1 0,8 20 0,39 78 0,-39-89 0,19 38 0,58 128 0,-78-160 0,-1 0 0,-1 1 0,-1 0 0,-1 0 0,1 34 0,-6-55-124,-1 0 0,0 0 0,0 0 0,-1-1 0,1 1 0,-2 0-1,1 0 1,-1 0 0,0-1 0,-4 10 0,-13 14-6702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24575,'4'-10'0,"7"-2"0,10 0 0,11 3 0,9 2 0,11 3 0,11 1 0,9 3 0,5 0 0,-10 0-8191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24575,'2'2'0,"0"-1"0,0 0 0,0 0 0,0 1 0,0-1 0,0 1 0,-1-1 0,1 1 0,0 0 0,-1 0 0,3 4 0,4 4 0,30 33 0,-1 2 0,42 71 0,49 105 0,-125-216 0,32 61 0,-2 1 0,27 82 0,-48-110 0,-1 1 0,-1 0 0,-3 1 0,-1 0 0,0 62 0,-6-93-65,0 1 0,0-1 0,-1 0 0,-1 1 0,0-1 0,0 0 0,-1 0 0,0 0 0,-1 0 0,0-1 0,-1 0 0,0 1 0,0-1 0,-1-1 0,0 1 0,-1-1 0,1 0 0,-2-1 0,1 0 0,-13 10 0,-1-3-6761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24575,'11'-9'0,"-1"0"0,1 1 0,1 1 0,-1 0 0,1 0 0,0 1 0,1 1 0,0 0 0,0 1 0,0 0 0,21-3 0,-10 4 0,0 0 0,-1 1 0,1 2 0,0 0 0,45 8 0,-58-6 0,0 1 0,0 1 0,-1 0 0,1 0 0,-1 1 0,0 0 0,0 1 0,0 0 0,-1 1 0,0 0 0,12 13 0,6 8 0,46 63 0,-61-75 0,48 74 0,90 180 0,-109-190 0,-16-28-51,-20-38-113,1 0-1,1-1 1,0 1 0,0-2 0,1 1-1,1-1 1,16 17 0,-4-12-6662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0 24575,'-9'9'0,"-4"13"0,-12 20 0,-12 22 0,-8 23 0,-6 15 0,-4 9 0,-1-2 0,-1-9 0,1-13 0,4-11 0,3-11 0,-4-1 0,6-13-8191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55 100 24575,'-1'8'0,"-1"0"0,1 0 0,-2 0 0,1 0 0,-1 0 0,-1 0 0,1-1 0,-6 9 0,-4 9 0,10-18 0,1-1 0,0 0 0,0 1 0,0-1 0,0 10 0,2-16 0,0 0 0,0 1 0,-1-1 0,1 0 0,0 0 0,0 0 0,0 0 0,0 1 0,0-1 0,0 0 0,0 0 0,0 0 0,0 1 0,0-1 0,0 0 0,0 0 0,0 0 0,1 1 0,-1-1 0,0 0 0,0 0 0,0 0 0,0 1 0,0-1 0,0 0 0,0 0 0,0 0 0,1 0 0,-1 0 0,0 1 0,0-1 0,0 0 0,0 0 0,0 0 0,1 0 0,-1 0 0,0 0 0,0 0 0,0 0 0,1 0 0,-1 1 0,0-1 0,0 0 0,0 0 0,1 0 0,-1 0 0,0 0 0,0 0 0,0 0 0,1 0 0,-1 0 0,0-1 0,0 1 0,20-20 0,3-15 0,30-58 0,-2 3 0,-50 88 0,0 0 0,0 1 0,0-1 0,0 0 0,1 1 0,-1 0 0,0-1 0,1 1 0,-1 0 0,4-2 0,-5 2 0,1 1 0,-1 0 0,1 0 0,-1 0 0,1 0 0,-1 0 0,0 0 0,1 0 0,-1 0 0,1 0 0,-1 0 0,1 0 0,-1 0 0,1 0 0,-1 0 0,1 0 0,-1 0 0,1 0 0,-1 1 0,0-1 0,1 0 0,-1 0 0,1 1 0,-1-1 0,0 0 0,1 0 0,0 1 0,1 3 0,1 0 0,-1 0 0,0 0 0,0 1 0,0-1 0,0 0 0,0 5 0,1 0 0,35 93 0,-18-55 0,-3 1 0,21 95 0,-36-124-341,2 0 0,1 0-1,9 24 1,5-1-6485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 24575,'-1'3'0,"-1"0"0,0 1 0,1-1 0,-1 0 0,0 0 0,-1-1 0,1 1 0,0 0 0,-1-1 0,1 1 0,-1-1 0,-4 3 0,-4 5 0,-259 288 0,251-276 0,-155 164 0,171-184 0,1 0 0,0 0 0,-1 1 0,1-1 0,1 1 0,-1 0 0,-3 4 0,5-6 0,0-1 0,0 1 0,0-1 0,0 1 0,-1-1 0,1 1 0,0-1 0,0 1 0,0-1 0,0 1 0,0 0 0,0-1 0,0 1 0,0-1 0,1 1 0,-1-1 0,0 1 0,0-1 0,0 1 0,0-1 0,1 1 0,-1-1 0,0 1 0,1-1 0,-1 0 0,0 1 0,1-1 0,-1 1 0,4 1 0,0-1 0,-1 1 0,1-1 0,0 0 0,0 0 0,0 0 0,0-1 0,0 1 0,0-1 0,7 0 0,101-1 0,-59-1 0,-1 2 0,69 10 0,-62 2 0,-1 2 0,96 38 0,106 62 0,-232-100 0,12 5-682,73 47-1,-91-51-6143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24575,'0'4'0,"0"7"0,18 19 0,20 14 0,18 14 0,12 10 0,9 7 0,5 6 0,2 1 0,-3-3 0,-16-10 0,-10-8 0,-14-6 0,-5-11 0,1-14 0,-7-16 0,-7-11-8191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0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24575,'0'89'0,"21"167"0,-3-112 0,-6 1 0,-8 147 0,-4-285-136,0 1-1,0-1 1,0 0-1,1 0 1,1 1-1,-1-1 1,1 0-1,0 0 0,4 8 1,11 12-6690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0 24575,'-9'0'0,"-12"0"0,-12 9 0,-1 8 0,-7 15 0,-7 19 0,-4 21 0,-7 20 0,2 4 0,2 0 0,0-3 0,1-4 0,1-3 0,-1-11 0,9-10 0,9-6 0,9-9 0,9-13-8191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121 122 24575,'0'-5'0,"1"0"0,-1 0 0,1 0 0,0 0 0,1 0 0,-1 0 0,1 0 0,0 0 0,1 1 0,-1-1 0,1 1 0,-1-1 0,2 1 0,-1 0 0,0 0 0,1 0 0,-1 1 0,1-1 0,0 1 0,0 0 0,1 0 0,-1 0 0,0 1 0,1-1 0,6-1 0,-4 1 0,0 0 0,-1 1 0,1 0 0,0 1 0,0-1 0,0 1 0,0 1 0,1-1 0,-1 1 0,0 1 0,0-1 0,0 1 0,0 0 0,0 1 0,0 0 0,0 0 0,0 0 0,7 4 0,-5-1 0,-1 1 0,0 0 0,0 0 0,0 0 0,-1 1 0,1 0 0,-2 1 0,1-1 0,-1 1 0,0 1 0,-1-1 0,0 1 0,0 0 0,-1 0 0,0 0 0,-1 1 0,0 0 0,0-1 0,-1 1 0,0 0 0,0 16 0,-1-11 0,-1 0 0,-1 1 0,-1-1 0,0 0 0,-1-1 0,0 1 0,-1 0 0,-1-1 0,0 0 0,-1 0 0,-1 0 0,0-1 0,-17 24 0,7-16 0,-2 0 0,0-2 0,-1 0 0,-1-1 0,-1-1 0,-1-1 0,0 0 0,-1-2 0,0-1 0,-1-1 0,-39 13 0,59-24 0,0 0 0,0 0 0,0 0 0,0 0 0,0-1 0,0 1 0,0-1 0,0-1 0,-7 0 0,10 0 0,1 1 0,-1 0 0,0-1 0,1 0 0,-1 1 0,1-1 0,-1 0 0,1 0 0,0 1 0,-1-1 0,1 0 0,0-1 0,0 1 0,0 0 0,-1 0 0,1 0 0,0-1 0,1 1 0,-1 0 0,0-1 0,0 1 0,0-1 0,1 1 0,-1-1 0,1 1 0,-1-1 0,1 0 0,0 1 0,0-1 0,0 0 0,0 1 0,0-2 0,0-3 0,1 1 0,0-1 0,0 1 0,1 0 0,0 0 0,0 0 0,0 0 0,0 0 0,1 0 0,0 1 0,0-1 0,0 1 0,0 0 0,1 0 0,0 0 0,4-4 0,4-3 0,1 0 0,1 1 0,27-16 0,-29 20 0,-1 0 0,1 1 0,0 0 0,0 1 0,1 0 0,-1 1 0,1 1 0,0 0 0,0 0 0,22 1 0,-20 2 0,-1 1 0,1 1 0,0 0 0,-1 1 0,0 0 0,0 1 0,0 1 0,-1 0 0,15 9 0,9 7-116,-16-9-62,0-1-1,0 0 1,1-2-1,1 0 1,0-2-1,26 7 1,-12-9-6648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24575,'14'0'0,"18"0"0,13 0 0,12 0 0,11 0 0,3 0 0,3 0 0,2 0 0,-6 0 0,-16 0-8191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24575,'7'-1'0,"0"0"0,0 0 0,0-1 0,0 0 0,-1 0 0,13-6 0,24-8 0,17 6 0,2 2 0,-1 4 0,108 4 0,-162 0 0,0 0 0,0 1 0,-1 0 0,1 1 0,-1-1 0,1 1 0,-1 0 0,0 1 0,12 6 0,-15-7 0,0 0 0,0 0 0,-1 1 0,1-1 0,0 1 0,-1 0 0,0 0 0,0 0 0,0 0 0,0 0 0,0 0 0,0 0 0,-1 1 0,0-1 0,1 1 0,-1-1 0,0 1 0,-1 0 0,1 5 0,-1 3 0,0 0 0,-1 0 0,-1-1 0,0 1 0,0 0 0,-1-1 0,-1 1 0,0-1 0,0 0 0,-1-1 0,-8 14 0,1-4 0,0 0 0,-2-1 0,0 0 0,-31 29 0,33-36 0,-1-1 0,-1-1 0,0 0 0,-27 14 0,33-20 0,0 0 0,0-1 0,0 0 0,-1 0 0,1-1 0,-1 0 0,0 0 0,0-1 0,0-1 0,-13 0 0,20 0 0,1 0 0,0 0 0,-1 0 0,1 0 0,0 0 0,-1 0 0,1-1 0,0 1 0,0 0 0,-1-1 0,1 1 0,0-1 0,0 0 0,0 1 0,0-1 0,0 0 0,0 1 0,0-1 0,0 0 0,-2-2 0,3 2 0,1 0 0,-1 1 0,0-1 0,0 0 0,1 0 0,-1 0 0,1 1 0,-1-1 0,0 0 0,1 0 0,0 1 0,-1-1 0,1 0 0,-1 1 0,1-1 0,0 1 0,-1-1 0,1 1 0,0-1 0,-1 1 0,1-1 0,0 1 0,0 0 0,0-1 0,-1 1 0,1 0 0,0 0 0,0 0 0,0-1 0,0 1 0,1 0 0,29-7 0,1 2 0,0 0 0,0 3 0,1 0 0,-1 2 0,0 2 0,52 8 0,-59-5 0,-1 1 0,0 1 0,-1 1 0,0 1 0,0 1 0,-1 2 0,0 0 0,-1 1 0,-1 1 0,0 0 0,-1 2 0,29 30 0,-40-38 0,-1 0 0,-1 1 0,1 0 0,-2 0 0,1 0 0,-1 1 0,-1 0 0,1 0 0,-2 0 0,1 0 0,-2 0 0,1 1 0,1 19 0,-4-21 0,0 1 0,0-1 0,-1 1 0,-1-1 0,1 1 0,-2-1 0,1 0 0,-1 0 0,0 0 0,-1 0 0,0-1 0,-1 1 0,0-1 0,0 0 0,-11 12 0,3-6 0,0 0 0,-1-1 0,-1-1 0,0 0 0,-1-1 0,0-1 0,-1-1 0,0 0 0,0-1 0,-33 10 0,19-9 0,-1-1 0,0-2 0,0-1 0,-1-1 0,-46-2 0,70-1-114,-1-1 1,1-1-1,0 1 0,0-2 0,0 1 1,0-1-1,0-1 0,1 1 0,-1-1 1,1-1-1,-13-6 0,-1-9-6712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24575,'5'-4'0,"0"0"0,1 0 0,-1 0 0,1 1 0,0 0 0,0 0 0,0 0 0,0 1 0,0 0 0,1 0 0,-1 1 0,1 0 0,-1 0 0,10 0 0,-5 0 0,-1 1 0,0 0 0,1 1 0,-1 1 0,0-1 0,0 1 0,0 1 0,16 6 0,21 16 0,-2 2 0,51 38 0,-31-20 0,12 10 0,-4 2 0,72 74 0,-128-113 50,28 39 0,-34-41-416,1-1 0,1 1-1,21 19 1,-12-18-6460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 24575,'-9'0'0,"-8"0"0,-10 9 0,-14 12 0,-14 13 0,-12 8 0,-3 7 0,1 0 0,3 0 0,4 2 0,2 5 0,13-2 0,22-10 0,16-13-8191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69 24575,'0'8'0,"-1"0"0,0 0 0,0 0 0,-1 0 0,0 0 0,-1-1 0,0 1 0,-4 8 0,2 1 0,15-27 0,16-25 0,-1-10 0,-18 31 0,1 0 0,18-25 0,-25 38 0,-1 1 0,0-1 0,0 1 0,0 0 0,1-1 0,-1 1 0,0-1 0,1 1 0,-1 0 0,0-1 0,1 1 0,-1 0 0,1-1 0,-1 1 0,1 0 0,-1-1 0,1 1 0,-1 0 0,0 0 0,1 0 0,-1-1 0,1 1 0,-1 0 0,1 0 0,0 0 0,-1 0 0,1 0 0,-1 0 0,1 0 0,-1 0 0,1 0 0,-1 0 0,1 1 0,-1-1 0,1 0 0,-1 0 0,1 0 0,-1 0 0,1 1 0,-1-1 0,0 0 0,1 1 0,-1-1 0,1 0 0,-1 1 0,0-1 0,1 0 0,-1 1 0,0-1 0,1 1 0,-1-1 0,0 1 0,0-1 0,1 1 0,9 33 0,-9-27 0,85 298 0,-83-297-170,0 0-1,1 0 0,0 0 1,1 0-1,0-1 0,0 0 1,9 10-1,8 3-6655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24575,'2'2'0,"0"0"0,0 0 0,0 0 0,0 1 0,0-1 0,0 1 0,-1-1 0,1 1 0,-1-1 0,0 1 0,2 5 0,1 0 0,19 32 0,2-1 0,1-1 0,2-2 0,51 52 0,144 117 0,-203-188 0,4 4 0,153 124 0,-148-124 0,2-1 0,-1-2 0,2-1 0,41 16 0,-71-32 0,0-1 0,0 1 0,0 0 0,0-1 0,0 1 0,-1 0 0,1 0 0,0 0 0,-1 1 0,1-1 0,0 0 0,-1 1 0,2 1 0,-3-2 0,0 0 0,0 0 0,0 0 0,-1 0 0,1 0 0,0-1 0,-1 1 0,1 0 0,-1 0 0,1 0 0,0 0 0,-1 0 0,0-1 0,1 1 0,-1 0 0,0-1 0,1 1 0,-1 0 0,0-1 0,0 1 0,1-1 0,-1 1 0,0-1 0,0 1 0,0-1 0,0 0 0,0 1 0,-1-1 0,-227 143 0,191-114 0,0 1 0,2 2 0,-54 61 0,45-42 0,27-33 0,2 0 0,0 1 0,1 1 0,-21 36 0,27-28-1365,9-8-5461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24575,'9'0'0,"17"0"0,13 0 0,14 0 0,11 0 0,5 0 0,-1 0 0,-7 0 0,-5 0 0,-2 5 0,-7 1 0,-10 0-8191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34 168 24575,'-2'0'0,"1"0"0,0 0 0,-1 0 0,1 0 0,-1 0 0,1-1 0,0 1 0,-1-1 0,1 1 0,0-1 0,0 1 0,-1-1 0,1 0 0,0 0 0,0 1 0,0-1 0,0 0 0,0 0 0,0 0 0,0 0 0,0 0 0,0-1 0,1 1 0,-1 0 0,0 0 0,1-1 0,-1 1 0,1 0 0,-1 0 0,1-1 0,-1 1 0,1-1 0,0 1 0,0 0 0,0-1 0,0 1 0,0-1 0,0 1 0,0 0 0,1-2 0,-1-2 0,0 1 0,1 0 0,0-1 0,0 1 0,0 0 0,1 0 0,-1-1 0,1 1 0,0 0 0,0 1 0,5-7 0,0 3 0,0 1 0,0 0 0,1 1 0,0 0 0,0 0 0,0 0 0,1 1 0,0 1 0,-1-1 0,1 1 0,0 1 0,18-3 0,12-1 0,67 0 0,-92 6 0,4-1 0,0 1 0,1 1 0,-1 1 0,-1 0 0,1 2 0,0 0 0,21 8 0,-30-8 0,1 0 0,-1 1 0,0 0 0,0 1 0,0 0 0,-1 0 0,0 1 0,0 0 0,-1 0 0,0 1 0,0 0 0,-1 0 0,10 17 0,-9-14 0,-2 0 0,0 0 0,0 1 0,-1-1 0,0 1 0,-1 0 0,0 0 0,-1 0 0,-1 0 0,0 1 0,0-1 0,-3 21 0,1-23 0,-1 1 0,0-1 0,-1 1 0,-1-1 0,1 0 0,-2 0 0,1 0 0,-1-1 0,-1 0 0,1 0 0,-2 0 0,1 0 0,-1-1 0,-13 11 0,7-8 0,0 0 0,-1-2 0,-1 1 0,0-2 0,0 0 0,0-1 0,-1 0 0,0-2 0,-1 0 0,1 0 0,-1-1 0,0-2 0,0 1 0,0-2 0,-17 0 0,126-4 0,83 1 0,-136 4 0,-1 1 0,67 15 0,-87-14 0,-1 1 0,1 1 0,-1 1 0,-1 0 0,1 1 0,-1 1 0,23 17 0,-28-18 0,-1 2 0,0-1 0,0 1 0,-1 1 0,-1-1 0,0 2 0,0-1 0,-1 1 0,0 0 0,-1 1 0,6 16 0,-7-13 0,0 0 0,-2 0 0,1 0 0,-2 0 0,0 1 0,-1 23 0,-1-30 0,-1 0 0,0 0 0,0 0 0,-1 0 0,-1 0 0,0 0 0,0-1 0,0 0 0,-2 1 0,1-1 0,-10 14 0,4-10 0,0-1 0,-1 0 0,-1-1 0,1-1 0,-2 0 0,1 0 0,-2-1 0,1-1 0,-1 0 0,0-1 0,-1 0 0,1-1 0,-1-1 0,-23 5 0,24-7 0,-1 0 0,1-1 0,-1-1 0,1-1 0,-1 0 0,1-1 0,-1 0 0,1-1 0,0-1 0,-1 0 0,1-1 0,1 0 0,-1-2 0,1 1 0,-1-1 0,-13-10 0,16 9 0,0 0 0,0-1 0,-16-16 0,27 23-26,-1 1 1,0-1-1,1 1 0,-1-1 0,0 1 1,1-1-1,-1 0 0,1 1 0,-1-1 1,1 0-1,0 1 0,-1-1 0,1 0 1,0 0-1,-1 1 0,1-1 0,0 0 1,0 0-1,0 0 0,0 1 0,-1-1 1,1 0-1,0 0 0,1 0 0,-1 0 0,0 1 1,0-1-1,0 0 0,0 0 0,1 0 1,-1 1-1,0-1 0,1 0 0,-1 0 1,0 1-1,1-1 0,-1 0 0,1 1 1,-1-1-1,1 0 0,0 1 0,-1-1 1,1 1-1,0-1 0,-1 1 0,1-1 0,0 1 1,-1 0-1,1-1 0,0 1 0,0 0 1,1-1-1,25-9-6800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82 24575,'-3'0'0,"0"1"0,0-1 0,0 0 0,1 1 0,-1-1 0,0 1 0,1 0 0,-1 0 0,0 0 0,1 0 0,-1 0 0,1 1 0,0-1 0,-1 1 0,1 0 0,0-1 0,0 1 0,-3 3 0,2-1 0,1 0 0,-1 0 0,1 0 0,0 0 0,0 0 0,0 0 0,1 0 0,-1 1 0,1-1 0,-1 9 0,1-8 0,0 1 0,1-1 0,0 0 0,0 1 0,0-1 0,1 0 0,-1 1 0,1-1 0,1 0 0,-1 1 0,1-1 0,0 0 0,0 0 0,0 0 0,1-1 0,-1 1 0,1-1 0,0 1 0,7 6 0,-4-7 0,1 1 0,0-1 0,1 0 0,-1-1 0,1 0 0,0 0 0,0 0 0,0-1 0,13 2 0,-4-2 0,1-1 0,0 0 0,23-2 0,-36 0 0,1 1 0,-1-1 0,0-1 0,0 1 0,0-1 0,0 0 0,-1 0 0,1 0 0,0 0 0,-1-1 0,0 0 0,1 0 0,-1 0 0,0-1 0,-1 1 0,1-1 0,-1 0 0,1 0 0,-1 0 0,0-1 0,-1 1 0,1-1 0,-1 1 0,0-1 0,0 0 0,0 0 0,-1 0 0,1 0 0,-1 0 0,-1 0 0,1 0 0,-1 0 0,0-1 0,0 1 0,0 0 0,0 0 0,-1 0 0,0 0 0,0 0 0,-1 0 0,-2-7 0,1 8 0,1 0 0,-1 0 0,0 0 0,0 1 0,-1-1 0,1 1 0,-1 0 0,0 0 0,0 0 0,0 0 0,0 1 0,0 0 0,0 0 0,-1 0 0,1 0 0,-1 0 0,1 1 0,-1 0 0,-5-1 0,-13-2 0,0 2 0,-36-1 0,54 3 0,-4 0 0,-11-1 0,1 1 0,-1 1 0,1 1 0,-24 4 0,38-4 0,-1-1 0,1 1 0,-1 0 0,1 1 0,0-1 0,0 1 0,0 0 0,0 0 0,1 1 0,-1-1 0,1 1 0,0 0 0,0 0 0,0 0 0,1 1 0,0-1 0,-1 1 0,-4 10 0,5-9 0,1 0 0,-1 1 0,1-1 0,0 0 0,0 1 0,1-1 0,0 1 0,0 0 0,1 0 0,-1-1 0,2 1 0,-1 0 0,1-1 0,0 1 0,0 0 0,0-1 0,1 1 0,0-1 0,1 0 0,-1 0 0,1 1 0,1-2 0,-1 1 0,1 0 0,0-1 0,0 1 0,0-1 0,1 0 0,0-1 0,0 1 0,0-1 0,0 0 0,1 0 0,0-1 0,-1 1 0,1-1 0,1-1 0,-1 1 0,0-1 0,12 3 0,-4-3 0,0 0 0,0-1 0,0-1 0,0 0 0,0-1 0,0 0 0,-1-1 0,1-1 0,0 0 0,-1-1 0,1 0 0,-1-1 0,0 0 0,19-12 0,-22 11 0,1 0 0,-1-1 0,0 0 0,-1-1 0,0 0 0,0 0 0,-1-1 0,1 0 0,-2-1 0,0 0 0,0 0 0,-1 0 0,0-1 0,0 0 0,-2 0 0,1 0 0,3-14 0,-5 6 0,0-1 0,-1 1 0,-1 0 0,0-1 0,-2 1 0,-4-29 0,0 93 0,7-29 0,1-1 0,1 1 0,0-1 0,1 0 0,0-1 0,1 1 0,1-1 0,1 0 0,0-1 0,14 20 0,-3-10 0,0 0 0,2-2 0,0 0 0,40 29 0,-38-35-682,37 20-1,-19-14-6143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1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24575,'5'4'0,"1"12"0,13 11 0,14 15 0,9 15 0,3 6 0,2 6 0,3 6 0,2-1 0,-8-9 0,3-5 0,-8-5 0,0-11 0,-7-5 0,0-7 0,4-2 0,-4-4-8191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1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24575,'0'5'0,"-9"10"0,-3 7 0,-9 15 0,-1 13 0,-10 13 0,-9 10 0,-7 1 0,0 1 0,0-2 0,7-4 0,-3-15 0,6-6 0,1-3 0,6 0 0,13-7 0,9-10-8191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51 24575,'-36'-5'0,"35"5"0,0 0 0,0 0 0,-1 0 0,1-1 0,1 1 0,-1 0 0,0-1 0,0 1 0,0-1 0,0 1 0,0-1 0,0 1 0,0-1 0,0 1 0,1-1 0,-1 0 0,0 0 0,1 1 0,-1-1 0,0 0 0,1 0 0,-1 0 0,1 0 0,-1 0 0,1 0 0,0 0 0,-1 0 0,1 0 0,0 0 0,-1-1 0,2 0 0,1 1 0,-1-1 0,0 1 0,1 0 0,-1-1 0,1 1 0,-1 0 0,1 0 0,-1 0 0,1 0 0,0 0 0,-1 1 0,1-1 0,0 0 0,0 1 0,0 0 0,0-1 0,-1 1 0,1 0 0,2 0 0,-2-1 0,8-1 0,-1 1 0,1-1 0,-1 2 0,1-1 0,-1 1 0,1 1 0,0 0 0,13 3 0,-19-3 0,1 0 0,-1 1 0,0 0 0,1 0 0,-1 1 0,0-1 0,-1 1 0,1-1 0,0 1 0,-1 1 0,1-1 0,-1 0 0,0 1 0,0-1 0,-1 1 0,1 0 0,-1 0 0,1 0 0,2 8 0,-1-2 0,0-1 0,-1 1 0,0-1 0,0 1 0,-1 0 0,-1 0 0,1 1 0,-2-1 0,1 0 0,-1 0 0,-1 1 0,0-1 0,0 0 0,-1 0 0,-1 0 0,1 0 0,-2-1 0,1 1 0,-1-1 0,-1 1 0,1-1 0,-2-1 0,1 1 0,-1-1 0,-1 0 0,1 0 0,-1 0 0,-1-1 0,1 0 0,-1-1 0,-9 6 0,6-4 0,0-2 0,-1 1 0,1-1 0,-1-1 0,-1 0 0,1-1 0,-23 5 0,67-13 9,0 2 1,0 1-1,39 4 0,107 18-183,-73-6-1054,-68-11-5598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24575,'20'-1'0,"1"-1"0,34-7 0,0 0 0,450-36-25,-388 37-66,1186-28-490,-1243 36 581,-25 2 0,-1-2 0,0-1 0,1-2 0,-1-1 0,39-11 0,-59 9 0,-14 0 0,-22-1 0,-15 2-259,-46-1 1,77 6-9,-71-3-6443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4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24575,'-14'0'0,"32"0"0,730-24-783,-274 5 388,387 8 395,-301 7 0,-508 3 0,54-7 0,-88 4 146,-24 0 0,-25 0-1607,-2 1-4383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24575,'0'-1'0,"1"0"0,-1 0 0,0 0 0,0 0 0,0 0 0,1 0 0,-1 0 0,1 0 0,-1 0 0,1 1 0,-1-1 0,1 0 0,-1 0 0,1 0 0,0 0 0,-1 1 0,1-1 0,0 0 0,0 1 0,-1-1 0,1 1 0,0-1 0,0 1 0,0-1 0,0 1 0,0-1 0,0 1 0,0 0 0,0-1 0,0 1 0,0 0 0,0 0 0,0 0 0,0 0 0,0 0 0,0 0 0,0 0 0,0 0 0,0 0 0,0 1 0,0-1 0,1 1 0,51 14 0,-51-14 0,129 50 0,103 37 0,194 40 0,6-37 0,-436-91 0,-32 0 0,1 1 0,-1 2 0,-32 8 0,29 1 0,1 3 0,0 1 0,1 1 0,1 2 0,-37 27 0,-152 131 0,53-38 0,128-108 0,0-3 0,-56 29 0,26-24-1365,9-8-5461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4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24575,'0'14'0,"0"9"0,0 10 0,0 3 0,0 6 0,0 4 0,0 4 0,0 2 0,5-7 0,1-11-8191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4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24575,'0'-9'0,"9"-3"0,12 1 0,17-3 0,10 1 0,12 3 0,8 3 0,-2 3 0,2 2 0,-2 1 0,1-8 0,-10-3-8191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87 181 24575,'-25'-22'0,"16"15"0,1 0 0,0 0 0,0-1 0,-8-10 0,14 16 0,1 0 0,0 0 0,0 0 0,-1 0 0,1 0 0,1-1 0,-1 1 0,0 0 0,0 0 0,1-1 0,-1 1 0,1 0 0,0-1 0,0 1 0,0 0 0,0-1 0,0 1 0,0 0 0,1-1 0,-1 1 0,1 0 0,-1 0 0,1-1 0,2-3 0,0 2 0,-1 1 0,1-1 0,0 1 0,0 0 0,0 0 0,1 0 0,-1 0 0,1 0 0,0 1 0,-1 0 0,1 0 0,0 0 0,0 0 0,1 0 0,-1 1 0,9-2 0,-3 0 0,0 2 0,1-1 0,-1 2 0,0-1 0,1 1 0,14 2 0,-15 0 0,-1 0 0,1 1 0,0 1 0,-1-1 0,1 1 0,-1 1 0,0 0 0,0 0 0,-1 1 0,0 0 0,0 0 0,0 1 0,-1 0 0,0 1 0,0-1 0,-1 1 0,0 0 0,0 1 0,-1 0 0,5 10 0,3 9 0,-1 1 0,-1 0 0,-1 0 0,-2 1 0,6 43 0,-10-46 0,-1-1 0,-2 1 0,0 0 0,-2 0 0,-1 0 0,-1 0 0,-1-1 0,-1 1 0,-10 27 0,11-41 0,-1-1 0,0-1 0,0 1 0,-1-1 0,0 1 0,-1-2 0,-1 1 0,0-1 0,0 0 0,-1-1 0,0 0 0,0 0 0,-1-1 0,0 0 0,-1 0 0,0-2 0,0 1 0,0-1 0,-1-1 0,0 0 0,-12 3 0,20-7 0,0 0 0,1 0 0,-1 0 0,0-1 0,0 1 0,0-1 0,1 0 0,-1 0 0,0-1 0,0 1 0,0-1 0,1 0 0,-1 0 0,0 0 0,1 0 0,-1-1 0,1 1 0,-1-1 0,1 0 0,0 0 0,0 0 0,-1-1 0,-2-2 0,3 1 0,0 1 0,1-1 0,-1 0 0,1 0 0,-1 0 0,1-1 0,0 1 0,1-1 0,-1 1 0,1-1 0,0 1 0,0-1 0,0 0 0,1 1 0,0-1 0,0 0 0,0 0 0,1-6 0,-1 8 0,1 0 0,-1 0 0,1 0 0,0 1 0,0-1 0,0 0 0,0 0 0,1 1 0,-1-1 0,1 1 0,-1-1 0,1 1 0,0 0 0,0 0 0,0 0 0,3-3 0,0 2 0,0 0 0,0 0 0,0 0 0,0 1 0,0-1 0,0 1 0,1 1 0,5-2 0,11-1 0,0 1 0,0 1 0,31 2 0,-41 0 0,-6 0-68,-1 0 0,1 0-1,0 0 1,0 0 0,-1 1 0,1 0-1,0 1 1,-1-1 0,1 1 0,-1 0-1,0 0 1,1 1 0,-1 0 0,0-1-1,0 2 1,-1-1 0,1 1-1,-1-1 1,8 9 0,8 19-6758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24575,'0'-9'0,"4"-12"0,7-3 0,10 3 0,2 5-8191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6:59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24575,'0'5'0,"0"10"0,0 12 0,0 7 0,0 5 0,0 7 0,0-1 0,0-8-8191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0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89 24575,'-3'58'0,"-4"1"0,-1-1 0,-25 82 0,2-2 0,9 4 0,49-234 0,-8 38 0,42-85 0,-42 101 0,-1-1 0,-2 0 0,-2-1 0,16-71 0,-25 70 0,-4 27 0,1 0 0,0 0 0,1 0 0,6-20 0,-9 34 0,0 0 0,0 0 0,1 0 0,-1 1 0,0-1 0,0 0 0,0 0 0,0 0 0,0 0 0,0 0 0,0 0 0,0 0 0,0 0 0,0 0 0,0 0 0,0 0 0,0 0 0,0 0 0,1 0 0,-1 1 0,0-1 0,0 0 0,0 0 0,0 0 0,0 0 0,0 0 0,0 0 0,0 0 0,0 0 0,1 0 0,-1 0 0,0 0 0,0 0 0,0 0 0,0 0 0,0 0 0,0 0 0,0 0 0,0 0 0,0 0 0,1-1 0,-1 1 0,0 0 0,0 0 0,0 0 0,0 0 0,0 0 0,0 0 0,0 0 0,0 0 0,0 0 0,0 0 0,0 0 0,0 0 0,0 0 0,0-1 0,0 1 0,1 0 0,-1 0 0,0 0 0,0 0 0,0 0 0,0 0 0,0 0 0,0 0 0,0 0 0,0-1 0,0 1 0,3 12 0,1 17 0,-1 2 0,1 0 0,1 1 0,17 51 0,41 90 0,11 38 0,-59-162 0,1 0 0,39 79 0,-47-113 0,-5-9 0,1 0 0,-1 0 0,0 0 0,-1 0 0,0 1 0,0 0 0,0-1 0,-1 1 0,2 10 0,-3-16 0,0-1 0,0 1 0,0-1 0,-1 0 0,1 1 0,0-1 0,0 1 0,0-1 0,0 0 0,0 1 0,-1-1 0,1 0 0,0 1 0,0-1 0,-1 0 0,1 1 0,0-1 0,0 0 0,-1 1 0,1-1 0,0 0 0,-1 0 0,1 1 0,0-1 0,-1 0 0,1 0 0,-1 0 0,1 1 0,0-1 0,-1 0 0,1 0 0,-1 0 0,1 0 0,0 0 0,-1 0 0,1 0 0,-1 0 0,1 0 0,-1 0 0,1 0 0,0 0 0,-1-1 0,-22-7 0,13 4 0,-28-7 28,0 2 0,0 1 0,-76-5 0,-118 11-1249,216 2 965,-11 1-6570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24575,'14'0'0,"9"0"0,14 0 0,15 0 0,13 0 0,13 0 0,11 0 0,1 0 0,-2 0 0,-6 0 0,-13 0 0,-9 0 0,-14 0-8191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24575,'1'-2'0,"-1"-1"0,0 1 0,1-1 0,0 0 0,-1 1 0,1-1 0,0 1 0,0 0 0,1-1 0,-1 1 0,0 0 0,1-1 0,0 1 0,-1 0 0,1 0 0,0 1 0,0-1 0,0 0 0,0 0 0,0 1 0,0-1 0,1 1 0,3-2 0,8-3 0,0 0 0,0 1 0,17-4 0,-8 3 0,30-9 0,0 2 0,84-8 0,-99 17 0,-1 2 0,1 2 0,0 2 0,58 9 0,-89-9 0,0-1 0,0 1 0,0 1 0,0-1 0,-1 1 0,1 1 0,-1-1 0,1 1 0,-1 0 0,0 0 0,-1 1 0,7 5 0,-10-7 0,1 0 0,-1 0 0,0 0 0,1 1 0,-2-1 0,1 0 0,0 1 0,-1-1 0,1 1 0,-1 0 0,0-1 0,0 1 0,-1 0 0,1 0 0,-1-1 0,0 1 0,0 0 0,0 0 0,0 0 0,-1 0 0,1-1 0,-1 1 0,0 0 0,-3 6 0,-1 1 0,0-1 0,-1 0 0,-1 0 0,0-1 0,0 0 0,0 0 0,-1-1 0,-1 0 0,1 0 0,-1-1 0,-11 7 0,-21 13 0,-56 26 0,75-41 0,-82 37 0,91-44 0,0 0 0,0-1 0,-1-1 0,0 0 0,-24 2 0,30-6 0,18-3 0,18-3 0,4 2 0,0 2 0,0 1 0,0 1 0,1 2 0,-1 1 0,35 8 0,-45-6 0,0 2 0,0 1 0,0 1 0,-1 1 0,-1 0 0,1 2 0,-2 0 0,1 2 0,23 19 0,-19-12 0,0 2 0,-1 1 0,30 38 0,-45-50 0,0 0 0,-1 0 0,-1 0 0,0 1 0,0-1 0,-1 2 0,-1-1 0,0 0 0,0 1 0,-1 0 0,1 16 0,-4-21 0,0 0 0,-1 1 0,0-1 0,-1 0 0,0 0 0,0 0 0,0-1 0,-1 1 0,0-1 0,-1 1 0,0-1 0,0 0 0,0 0 0,-1 0 0,0-1 0,0 0 0,-1 0 0,0 0 0,0-1 0,0 1 0,-10 5 0,1-1 0,-1 0 0,0-1 0,-1-1 0,0 0 0,0-1 0,-1-1 0,1-1 0,-26 5 0,6-5 24,0-1 0,-1-2 0,0-1 0,-62-8 0,77 4-189,0-1 0,0-1 0,1-1 0,0-1 0,0-1 0,0-1 0,1 0 0,-33-22 0,13 0-6661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24575,'4'0'0,"16"0"0,9 0 0,8 5 0,3 1 0,8 13 0,10 14 0,9 9 0,2 2 0,-1 4 0,-8 2 0,-14 2 0,-1-8 0,-8-3 0,-2-7 0,-6-1 0,-13-6 0,-9-7-8191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 24575,'-9'0'0,"-3"4"0,-9 12 0,0 11 0,-11 11 0,0 3 0,-4 4 0,-4 4 0,4-3 0,-6 1 0,-8 6 0,3 3 0,10-3 0,11-11-8191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24575,'2'-40'0,"10"-58"0,1 0 0,-14 133 30,2-1 0,1 0 0,10 49 0,-9-64-179,1 0 1,1-1-1,1 1 1,0-1-1,2 0 1,0-1-1,1 0 1,0 0-1,20 25 1,2-10-6678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24575,'9'0'0,"3"14"0,0 13 0,-2 8 0,1 6 0,-1 0 0,-2 4 0,-2 3 0,6-3 0,2 1 0,-2 1 0,-2-6-8191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24575,'4'0'0,"16"0"0,18 0 0,11 0 0,12-10 0,9-2 0,-3 0 0,-3 3 0,-9 2 0,1 3 0,-9 1-8191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353 189 24575,'-6'0'0,"1"0"0,0-1 0,0 1 0,0-1 0,0-1 0,0 1 0,0-1 0,0 0 0,0 0 0,0 0 0,1 0 0,-1-1 0,1 0 0,-8-6 0,9 6 0,1 1 0,0-1 0,0 1 0,0-1 0,0 1 0,0-1 0,1 0 0,-1 0 0,1 0 0,0 0 0,-1 0 0,2 0 0,-1-1 0,0 1 0,1 0 0,-1 0 0,1-1 0,0 1 0,0 0 0,0 0 0,0-1 0,1 1 0,-1 0 0,3-6 0,-1 5 0,0 0 0,0 0 0,0 0 0,1 1 0,-1-1 0,1 1 0,0 0 0,0-1 0,0 1 0,1 1 0,-1-1 0,1 0 0,0 1 0,-1 0 0,1 0 0,0 0 0,0 0 0,0 0 0,7-1 0,5-1 0,1 0 0,0 0 0,27-1 0,-33 4 0,0 1 0,1 0 0,-1 0 0,0 1 0,1 1 0,-1 0 0,0 1 0,0 0 0,0 0 0,-1 1 0,1 1 0,-1-1 0,0 2 0,0 0 0,15 11 0,-15-8 0,-1-1 0,-1 1 0,1 1 0,-2 0 0,1 0 0,-1 0 0,-1 1 0,0 0 0,0 0 0,-1 0 0,-1 1 0,0 0 0,0 0 0,1 14 0,-2-11 0,0 1 0,-2-1 0,0 1 0,0-1 0,-2 1 0,0-1 0,0 1 0,-2-1 0,0 1 0,-1-1 0,0 0 0,-1 0 0,-1-1 0,0 1 0,-1-2 0,-1 1 0,0 0 0,0-2 0,-2 1 0,1-1 0,-22 20 0,4-7 0,-1-2 0,-1-1 0,-1-1 0,-56 28 0,40-26 0,-1-3 0,-89 26 0,127-43 0,0-1 0,-1 0 0,1 0 0,0-1 0,-1-1 0,1 1 0,-1-2 0,-14-1 0,20 1 0,1 0 0,0 0 0,-1 0 0,1 0 0,0-1 0,0 1 0,0-1 0,0 0 0,0 0 0,0 0 0,1 0 0,-1-1 0,1 1 0,-1-1 0,1 1 0,0-1 0,0 0 0,0 0 0,1 0 0,-1 0 0,1 0 0,-1 0 0,1 0 0,0-1 0,0 1 0,0-4 0,0 4 0,0 0 0,1-1 0,-1 1 0,1 0 0,0-1 0,0 1 0,0 0 0,0-1 0,1 1 0,-1 0 0,1-1 0,0 1 0,0 0 0,0 0 0,0 0 0,1 0 0,-1 0 0,4-5 0,-2 4 0,1 1 0,-1-1 0,1 1 0,0 0 0,0 0 0,0 0 0,1 0 0,-1 1 0,1 0 0,-1 0 0,7-2 0,10-2 0,1 1 0,0 1 0,0 1 0,32 0 0,-39 2 0,0 0 0,1 1 0,-1 1 0,0 0 0,0 1 0,0 1 0,0 0 0,0 1 0,0 1 0,-1 0 0,0 1 0,0 1 0,0 0 0,-1 0 0,16 13 0,49 54-5,-2-1 79,-66-65-279,0-1 0,0 0 0,1 0 0,0-1 1,0 0-1,14 4 0,7 0-6621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24575,'44'27'0,"232"135"0,-53-28 0,-145-91 0,114 86 0,-191-128 0,1 0 0,0 0 0,-1 1 0,1-1 0,-1 0 0,1 1 0,-1-1 0,0 1 0,0 0 0,1-1 0,-1 1 0,0 0 0,-1 0 0,2 2 0,-2-2 0,0-1 0,0 1 0,0-1 0,-1 1 0,1-1 0,-1 1 0,1-1 0,-1 0 0,1 1 0,-1-1 0,0 0 0,0 1 0,0-1 0,0 0 0,0 0 0,0 0 0,0 0 0,0 0 0,0 0 0,-2 1 0,-165 126 0,107-86 0,-57 53 0,-113 126 0,187-176-1365,14-12-5461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24575,'9'0'0,"17"0"0,17 0 0,21 0 0,21 0 0,16 0 0,8 0 0,-5 0 0,-11 0 0,-21 0-8191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0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24575,'-11'0'0,"15"0"0,23 0 0,324-26 0,-326 24 0,0-1 0,-1-1 0,0-1 0,47-16 0,-59 13 0,-14 3 0,0 4 0,0 1 0,1-1 0,-1 1 0,0 0 0,1 0 0,-1 0 0,0 0 0,0 0 0,1 0 0,-1 0 0,0 0 0,-1 1 0,-4 2 0,0 0 0,1 1 0,-1-1 0,1 1 0,0 0 0,1 1 0,-1-1 0,1 1 0,-1 0 0,2 1 0,-1-1 0,0 1 0,1 0 0,0 0 0,-5 13 0,-6 11 0,2 0 0,-10 35 0,19-53 0,0 0 0,1 1 0,1-1 0,0 1 0,1 0 0,0-1 0,1 1 0,0 0 0,1 0 0,3 16 0,-2-22 0,0 0 0,0 0 0,1 0 0,-1 0 0,1-1 0,1 1 0,0-1 0,0 0 0,0 0 0,0 0 0,1 0 0,0-1 0,0 0 0,1 0 0,-1 0 0,1-1 0,0 0 0,0 0 0,8 4 0,3-2-151,0 0-1,1-1 0,-1 0 0,1-2 1,0 0-1,-1-1 0,1-1 1,29-2-1,-9 0-6674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24575,'0'-2'0,"1"1"0,-1-1 0,1 0 0,-1 0 0,1 0 0,0 0 0,0 1 0,0-1 0,0 0 0,0 1 0,0-1 0,0 1 0,1-1 0,-1 1 0,0-1 0,1 1 0,-1 0 0,1 0 0,0 0 0,-1 0 0,4-2 0,39-15 0,-17 11 0,1 0 0,0 2 0,37-2 0,89 3 0,-133 4 0,-8 0 0,0 0 0,0 1 0,0 1 0,0 0 0,0 1 0,24 8 0,-33-10 0,-1 1 0,1 0 0,-1-1 0,0 1 0,1 0 0,-1 0 0,0 1 0,0-1 0,0 1 0,0-1 0,-1 1 0,1 0 0,-1 0 0,0 0 0,1 1 0,-1-1 0,-1 0 0,1 1 0,0-1 0,-1 1 0,0 0 0,0-1 0,0 1 0,0 0 0,-1 0 0,1 0 0,-1-1 0,0 8 0,-2-4 0,1-1 0,-1 1 0,0-1 0,-1 1 0,1-1 0,-1 0 0,0 0 0,-1 0 0,0 0 0,0-1 0,0 1 0,0-1 0,-1 0 0,0 0 0,0-1 0,-7 5 0,-4 3 0,0 0 0,-1-1 0,0-1 0,-23 9 0,15-9 0,0 2 0,31-7 0,17 1 0,3-1 0,0 2 0,-1 1 0,1 1 0,-2 1 0,0 1 0,0 2 0,-1 0 0,0 1 0,-1 1 0,37 34 0,-47-38 0,0 2 0,-1 0 0,0 0 0,-1 1 0,-1 0 0,0 1 0,-1 0 0,7 16 0,-11-20 0,-1 0 0,0 0 0,0 1 0,-1 0 0,0-1 0,-1 1 0,-1 0 0,1-1 0,-2 1 0,0 0 0,0 0 0,-5 16 0,4-21 0,0-1 0,-1 0 0,0 1 0,0-1 0,0 0 0,-1-1 0,0 1 0,0-1 0,0 0 0,-1 1 0,1-2 0,-1 1 0,0-1 0,-1 1 0,1-2 0,-1 1 0,0 0 0,0-1 0,0 0 0,0-1 0,-1 1 0,-10 2 0,-12 1 0,1 0 0,-1-2 0,-55 0 0,81-4 0,-225-2 0,222 1-105,-1 1 0,0-1 0,0-1 0,1 1 0,-1-1 0,1 0 0,0-1 0,-1 1 0,1-1 0,0-1 0,1 1 0,-7-5 0,-11-17-6721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24575,'14'10'0,"13"11"0,12 12 0,13 10 0,7 6 0,7 0 0,5 0 0,6 2 0,-2 0 0,-9 2 0,-15-4 0,-8-11 0,-11-1 0,-10-9-8191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24575,'-9'0'0,"-4"10"0,-12 7 0,-3 10 0,-10 9 0,-8 9 0,0 0 0,-2 2 0,-2 3 0,-2-8 0,9 3 0,6-6 0,10-5 0,9 0 0,13 5 0,6-6-8191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49 129 24575,'-1'0'0,"0"0"0,1 0 0,-1 0 0,0 0 0,0-1 0,1 1 0,-1 0 0,0-1 0,0 1 0,1-1 0,-1 1 0,1-1 0,-1 1 0,0-1 0,1 1 0,-1-1 0,1 0 0,-1 1 0,1-1 0,0 1 0,-1-1 0,1 0 0,0 0 0,-1 1 0,1-1 0,0 0 0,0 0 0,-1 1 0,1-1 0,0 0 0,0 0 0,0 0 0,0 0 0,2-27 0,0 23 0,1 1 0,-1-1 0,1 1 0,0-1 0,0 1 0,0 0 0,1 0 0,-1 1 0,1-1 0,0 1 0,0-1 0,0 1 0,1 1 0,-1-1 0,1 0 0,-1 1 0,1 0 0,0 0 0,6-1 0,-3 0 0,1 1 0,-1 0 0,0 0 0,1 1 0,-1 0 0,1 0 0,0 1 0,-1 0 0,1 1 0,16 3 0,-18-2 0,0 1 0,-1 0 0,0 1 0,0 0 0,0 0 0,0 0 0,0 0 0,-1 1 0,0 0 0,0 0 0,0 1 0,0 0 0,-1-1 0,0 1 0,0 1 0,-1-1 0,0 0 0,0 1 0,2 7 0,1 3 0,-1-1 0,-1 1 0,0 0 0,-1 0 0,-1 0 0,-1 0 0,-1 18 0,-1-22 0,-1-1 0,0 1 0,-1-1 0,0 1 0,-1-1 0,0 0 0,-1-1 0,-1 1 0,0-1 0,0 0 0,-1 0 0,0-1 0,-1 0 0,-17 17 0,6-9 0,-1 0 0,0-2 0,-1-1 0,-1 0 0,-1-2 0,-27 13 0,8-9 0,40-17 0,0 1 0,0-1 0,0 1 0,0-1 0,0 0 0,1 0 0,-1 0 0,0 0 0,0 0 0,0 0 0,0 0 0,0-1 0,0 1 0,0-1 0,0 1 0,1-1 0,-1 0 0,-2-1 0,3 1 0,0 0 0,1 0 0,-1 1 0,0-1 0,1 0 0,-1 0 0,1 0 0,-1 0 0,1 0 0,0 0 0,-1 0 0,1 0 0,0 0 0,0 0 0,0 0 0,0 0 0,0-1 0,0 1 0,0 0 0,0 0 0,0 0 0,0 0 0,0 0 0,1 0 0,-1 0 0,0 0 0,1 0 0,-1 0 0,1 0 0,-1 0 0,1 0 0,0 0 0,-1 1 0,1-1 0,0 0 0,-1 0 0,1 1 0,0-1 0,1 0 0,3-4 0,0 0 0,0 0 0,0 1 0,12-7 0,-6 5 0,-1 1 0,1 0 0,0 1 0,0 0 0,1 1 0,-1 0 0,1 1 0,0 0 0,-1 1 0,1 0 0,0 1 0,0 0 0,0 1 0,-1 0 0,1 1 0,0 0 0,-1 1 0,0 0 0,1 1 0,-1 0 0,15 9 0,58 33-1365,-42-25-5461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24575,'14'0'0,"9"0"0,9 0 0,10 0 0,1 0 0,3 0 0,-2 0 0,6 0 0,-7 0-8191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9 0,0 8 0,0 3 0,0 4 0,0 4 0,0-3 0,0 2 0,0 1 0,9-3 0,3 5 0,9 3 0,1-8-8191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251 360 24575,'-11'0'0,"-8"0"0,0 0 0,0-1 0,-34-7 0,47 6 0,0 0 0,0 0 0,0 0 0,1-1 0,-1 0 0,1 0 0,0 0 0,-1-1 0,1 0 0,1 0 0,-1 0 0,1 0 0,-1-1 0,1 0 0,-5-8 0,2 2 0,1-1 0,1 0 0,0 0 0,1 0 0,0 0 0,1-1 0,0 0 0,1 1 0,0-1 0,1 0 0,0 0 0,1 0 0,1 0 0,4-23 0,-4 32 0,1-1 0,0 1 0,0 0 0,1 0 0,-1 0 0,1 0 0,0 0 0,0 1 0,0-1 0,0 1 0,1 0 0,0 0 0,-1 0 0,1 0 0,0 1 0,0-1 0,0 1 0,1 0 0,-1 1 0,0-1 0,1 1 0,-1-1 0,9 0 0,-1 0 0,0 0 0,1 1 0,-1 0 0,1 1 0,0 1 0,-1 0 0,23 4 0,-25-2 0,0 0 0,-1 0 0,1 1 0,-1 0 0,1 0 0,-1 1 0,0 1 0,-1-1 0,0 1 0,0 1 0,0-1 0,0 2 0,-1-1 0,-1 1 0,7 8 0,-5-3 0,0 0 0,-1 1 0,-1 0 0,0 0 0,-1 1 0,0 0 0,-1-1 0,-1 1 0,2 24 0,-1-6 0,-2 0 0,-2-1 0,-1 1 0,-1 0 0,-13 62 0,10-76 0,0 0 0,-2-1 0,0 0 0,0-1 0,-2 1 0,0-2 0,-1 1 0,-1-1 0,-1-1 0,0 0 0,-21 20 0,12-16 0,-1-1 0,0-1 0,-34 18 0,41-26 0,0-1 0,-1-1 0,0-1 0,0 0 0,-1-1 0,-25 4 0,31-9 0,18-5 0,23-6 0,14 1 0,1 3 0,0 1 0,61 0 0,-79 6 0,-1 2 0,1 0 0,-1 1 0,0 2 0,0 1 0,0 1 0,26 11 0,36 22-1365,-53-25-5461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24575,'0'-9'0,"5"-4"0,10 2 0,17 2 0,17 2 0,8 3 0,10 2 0,1 1 0,-5 1 0,-5 0 0,-21 1 0,-22-1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24575,'5'0'0,"10"0"0,12 0 0,20 0 0,21 0 0,16 0 0,8 0 0,3 0 0,-7 0 0,-13 0 0,-10 0 0,-16 0-8191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24575,'42'16'0,"-1"1"0,-1 2 0,52 34 0,106 82 0,-187-126 0,-7-7 0,33 25 0,52 29 0,-88-56 0,6 4 0,-1-1 0,1 1 0,-1 0 0,1 1 0,6 7 0,-11-11 0,-1 1 0,0-1 0,1 1 0,-1 0 0,0-1 0,0 1 0,0 0 0,0 0 0,-1 0 0,1 0 0,0 0 0,-1 0 0,1 0 0,-1 0 0,0 0 0,0 0 0,0 0 0,0 0 0,0 1 0,0-1 0,-1 0 0,1 0 0,0 0 0,-2 3 0,-3 7 0,0-1 0,-1 0 0,-1 0 0,1 0 0,-16 18 0,-51 49 0,48-52 0,-47 44 20,40-41-482,1 2 1,-26 34-1,38-37-6364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0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24575,'-11'12'0,"1"0"0,1 0 0,1 1 0,-1 0 0,2 1 0,0 0 0,1 0 0,0 0 0,-4 18 0,3-6 0,1 0 0,2 0 0,0 1 0,0 37 0,4-59 0,0-1 0,1 1 0,-1 0 0,1 0 0,0-1 0,0 1 0,0-1 0,0 1 0,1-1 0,0 1 0,0-1 0,0 0 0,1 0 0,-1 0 0,1 0 0,0 0 0,5 4 0,-4-4 0,1-1 0,0 1 0,0-1 0,0 0 0,1 0 0,-1-1 0,1 0 0,-1 1 0,1-2 0,0 1 0,0-1 0,7 1 0,-1-1 0,1 0 0,0-1 0,-1-1 0,1 0 0,-1-1 0,0 0 0,1-1 0,-1 0 0,0-1 0,0 0 0,-1-1 0,17-9 0,-21 9 0,1 0 0,-1-1 0,-1 0 0,1-1 0,-1 1 0,0-1 0,-1 0 0,0-1 0,0 1 0,0-1 0,-1 0 0,0-1 0,4-13 0,-3 6 0,-1 0 0,0 0 0,-2 0 0,1-1 0,-2 1 0,-1-28 0,-1 38-36,0-1 0,0 0 0,0 1 1,-1-1-1,0 1 0,0 0 0,-1 0 0,0 0 0,0 0 0,0 0 0,-1 0 0,1 1 0,-1-1 0,-1 1 0,1 0 0,-1 1 0,0-1 1,0 1-1,0 0 0,-1 0 0,1 0 0,-1 1 0,0 0 0,0 0 0,0 0 0,-1 1 0,1 0 0,0 0 0,-1 1 0,1 0 0,-1 0 1,0 0-1,1 1 0,-1 0 0,0 0 0,1 1 0,-13 2 0,-30 10-6790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2 24575,'-31'-1'0,"1"1"0,0 0 0,0 2 0,-43 8 0,63-8 0,1 1 0,-1 0 0,1 1 0,0 0 0,0 0 0,0 1 0,1 0 0,-1 0 0,1 1 0,1 0 0,-1 1 0,1 0 0,0 0 0,-9 12 0,10-10 0,-1 1 0,2-1 0,-1 1 0,1 0 0,1 1 0,0-1 0,1 1 0,-1 0 0,2-1 0,-2 14 0,2-7 0,2 0 0,0 0 0,1 0 0,0 0 0,1-1 0,5 18 0,8 17 0,3-1 0,1-1 0,33 59 0,-45-93 0,28 55 0,27 81 0,-55-129 0,0 0 0,-1 0 0,-2 1 0,0 0 0,-1 0 0,-2 0 0,0 0 0,-4 33 0,3-51 0,-1 0 0,1 0 0,-1 0 0,-1 0 0,1 0 0,-1 0 0,0 0 0,0 0 0,0-1 0,-1 1 0,1-1 0,-1 0 0,0 1 0,-1-1 0,1 0 0,-1-1 0,1 1 0,-1-1 0,0 0 0,-1 0 0,1 0 0,0 0 0,-1 0 0,0-1 0,1 0 0,-1 0 0,-5 1 0,-4 1 24,1 0 0,-1-1 0,1 0 0,-24 0 0,31-2-123,0-1 0,1-1 0,-1 1 0,1-1 0,-1 0 0,0 0 0,1-1 0,0 1 0,-1-1 0,1-1 0,0 1 0,0-1 0,0 1 0,-5-5 0,-14-17-6727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24575,'9'-5'0,"17"-1"0,18-1 0,10 3 0,15 0 0,9 2 0,1 1 0,-13 0-8191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 24575,'-9'0'0,"-16"-1"0,-1 1 0,1 2 0,-44 8 0,62-8 0,-1 0 0,1 1 0,0-1 0,0 2 0,0-1 0,1 1 0,-1 0 0,1 0 0,0 0 0,0 1 0,0 0 0,1 0 0,0 1 0,0-1 0,0 1 0,0 0 0,-3 8 0,2-3 0,1 1 0,0 0 0,0 1 0,1-1 0,1 1 0,0-1 0,-1 21 0,1 92 0,3-118 0,2 9 0,0 0 0,1 0 0,0 0 0,1-1 0,1 1 0,1-1 0,0 0 0,1 0 0,1-1 0,0 0 0,0 0 0,2-1 0,0 0 0,15 16 0,3 0 0,2-2 0,0 0 0,2-3 0,59 37 0,-42-34-1365,-5-7-5461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24575,'9'9'0,"12"12"0,12 8 0,6 7 0,-5 8 0,5 4 0,-3 0 0,6 0 0,-4 2 0,-9-4 0,0-9 0,-5-2 0,-6 2 0,-2-5 0,-4-8-8191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24575,'-4'0'0,"-2"5"0,-9 1 0,-2 9 0,-12 1 0,-1 13 0,-4 1 0,3 9 0,-7-2 0,3 2 0,-6-6 0,4 1 0,4-5 0,7 1 0,-1 0 0,3-4-8191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24575,'0'9'0,"-1"0"0,-1 0 0,0 0 0,-4 14 0,4-18 0,0 1 0,0 0 0,1-1 0,0 1 0,0-1 0,0 1 0,1 0 0,-1 0 0,2 0 0,0 8 0,-1-14 0,0 1 0,1 0 0,-1 0 0,0 0 0,1 0 0,-1-1 0,1 1 0,-1 0 0,1 0 0,-1-1 0,1 1 0,0 0 0,-1-1 0,1 1 0,0-1 0,-1 1 0,1-1 0,0 1 0,0-1 0,0 0 0,-1 1 0,1-1 0,0 0 0,0 1 0,0-1 0,0 0 0,0 0 0,-1 0 0,1 0 0,0 0 0,0 0 0,0 0 0,0 0 0,0 0 0,0 0 0,0-1 0,-1 1 0,1 0 0,0-1 0,0 1 0,0 0 0,1-2 0,35-20 0,-31 16 0,0 0 0,0 0 0,-1-1 0,1 1 0,7-14 0,19-22 0,-32 41 0,1 0 0,0 0 0,-1 1 0,1-1 0,0 0 0,0 1 0,0-1 0,-1 0 0,1 1 0,0-1 0,0 1 0,0-1 0,0 1 0,0 0 0,0-1 0,0 1 0,0 0 0,0 0 0,0 0 0,0 0 0,0-1 0,0 1 0,0 1 0,0-1 0,0 0 0,1 0 0,-1 0 0,0 1 0,0-1 0,0 0 0,0 1 0,-1-1 0,1 1 0,0-1 0,0 1 0,0-1 0,0 1 0,0 0 0,-1-1 0,1 1 0,0 0 0,-1 0 0,1 0 0,0-1 0,-1 1 0,1 0 0,0 1 0,2 4 0,0 0 0,0 0 0,-1 0 0,0 0 0,0 0 0,1 10 0,1 15 46,-1 58 1,-3-64-412,1 1 1,0 0-1,9 40 1,1-31-6462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24575,'15'0'0,"0"0"0,0 1 0,0 0 0,0 1 0,0 1 0,-1 0 0,1 1 0,-1 1 0,0 0 0,0 1 0,-1 1 0,1 0 0,-2 0 0,18 13 0,-9-1 0,0 0 0,-1 1 0,-1 1 0,-1 1 0,0 0 0,-2 2 0,-1 0 0,15 32 0,-14-22 0,-2 0 0,-1 1 0,-2 1 0,-2-1 0,10 71 0,-14-61 40,-3 1 0,-4 79 0,0-108-175,0 0 0,-1 0 0,-1-1 0,0 1 0,-1-1 0,-1 0 0,0 0 0,-2-1 0,1 0 0,-16 22 0,4-15-6691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24575,'19'12'0,"-1"1"0,0 0 0,-1 2 0,-1 0 0,23 26 0,32 28 0,131 79 0,-40-34 0,-135-94 0,30 15 0,-54-33 0,0 0 0,0-1 0,0 1 0,0 0 0,-1 0 0,1 1 0,-1-1 0,1 0 0,-1 1 0,3 3 0,-5-4 0,1-1 0,-1 1 0,1-1 0,-1 1 0,0-1 0,0 1 0,0-1 0,0 1 0,0-1 0,0 1 0,0-1 0,0 1 0,-1-1 0,1 1 0,0-1 0,-1 0 0,1 1 0,-1-1 0,0 1 0,1-1 0,-1 0 0,0 0 0,0 1 0,0-1 0,0 0 0,-1 1 0,-15 16 0,-1 0 0,0-1 0,-30 20 0,-18 16 0,51-40-88,-19 17-232,1 2 1,1 1 0,-50 66 0,56-57-6507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66 24575,'-3'-4'0,"0"1"0,-1-1 0,1 1 0,-1 0 0,0 0 0,0 0 0,0 1 0,0-1 0,0 1 0,0 0 0,-1 0 0,1 1 0,-1-1 0,-7-1 0,-8-3 0,10 2 0,0 0 0,0 1 0,0 1 0,-1-1 0,1 2 0,-1-1 0,-17 1 0,23 2 0,-1 0 0,1-1 0,-1 2 0,1-1 0,-1 1 0,1-1 0,0 1 0,0 1 0,0-1 0,0 1 0,0 0 0,1 0 0,-1 0 0,1 1 0,0 0 0,-5 5 0,0 1 0,1 1 0,1 1 0,0-1 0,0 1 0,1 0 0,1 1 0,0-1 0,1 1 0,0 0 0,-3 25 0,0 11 0,0 76 0,7-124 0,14 303 0,26-3 0,-28-212 0,-5-46 0,8 78 0,-14-105 0,0-1 0,-2 1 0,0 0 0,0-1 0,-6 23 0,5-33-37,1 0 0,-1 0 1,0 0-1,0 0 0,0-1 0,-1 1 0,0-1 0,0 1 0,0-1 0,0 0 0,-1 0 0,0-1 1,1 1-1,-1-1 0,-1 0 0,1 0 0,0 0 0,-1 0 0,1-1 0,-1 1 0,0-1 0,0-1 1,0 1-1,0-1 0,0 0 0,0 0 0,0 0 0,0 0 0,-1-1 0,1 0 0,0 0 0,0-1 1,-1 1-1,1-1 0,0 0 0,-5-3 0,-17-7-6789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24575,'0'-5'0,"9"-1"0,17 0 0,18 2 0,10 0 0,11 2 0,7 1 0,5 1 0,-5 0 0,-16 0-8191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24575,'-1'10'0,"-1"0"0,0 0 0,0 1 0,-1-1 0,-4 9 0,-2 9 0,2-2 0,1 1 0,2-1 0,0 1 0,0 49 0,4-71 0,1-1 0,-1 1 0,1-1 0,0 0 0,0 1 0,1-1 0,-1 0 0,1 0 0,0 0 0,0 0 0,0 0 0,0 0 0,1-1 0,0 1 0,0-1 0,0 1 0,0-1 0,0 0 0,1 0 0,-1 0 0,1-1 0,0 1 0,-1-1 0,1 0 0,0 0 0,1-1 0,-1 1 0,0-1 0,0 0 0,1 0 0,4 1 0,0-1 0,0 0 0,0 0 0,1-1 0,-1 0 0,0 0 0,1-1 0,-1 0 0,0-1 0,0 0 0,0-1 0,0 0 0,0 0 0,-1-1 0,10-5 0,-10 5 0,0-1 0,-1 0 0,1 0 0,-1-1 0,-1 0 0,1-1 0,-1 1 0,0-1 0,0-1 0,-1 1 0,0-1 0,0 1 0,-1-2 0,0 1 0,0 0 0,-1-1 0,0 1 0,2-11 0,-1-3 40,0-1 0,0-35 0,-4 49-189,0 1 1,0-1-1,-1 1 1,-1-1-1,1 1 1,-1-1-1,-1 1 1,1 0-1,-9-15 1,-8-5-6678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24575,'-15'0'0,"0"1"0,0 0 0,0 1 0,0 1 0,0 0 0,0 1 0,1 1 0,-1 0 0,-24 13 0,31-13 0,-1 1 0,1 0 0,-1 0 0,2 1 0,-1 0 0,1 0 0,0 1 0,1 0 0,-1 0 0,2 1 0,-1-1 0,1 1 0,0 0 0,1 1 0,-5 15 0,4-8 0,1 1 0,1 0 0,0 0 0,1 0 0,1 0 0,1 0 0,0 0 0,2 1 0,0-1 0,1 0 0,0-1 0,10 28 0,-9-34 0,1 0 0,-1 0 0,2 0 0,-1-1 0,2 0 0,-1 0 0,1-1 0,1 1 0,0-1 0,0-1 0,1 0 0,0 0 0,0-1 0,1 0 0,0 0 0,0-1 0,0 0 0,1-1 0,0 0 0,14 3 0,22 2-1365,-5-5-5461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1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24575,'0'5'0,"0"5"0,14 11 0,4 11 0,13 5 0,2 4 0,8 6 0,-2 3 0,-4-6 0,-7-3 0,0 3 0,6-8 0,-5-9-8191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24575,'-9'0'0,"-13"0"0,-2 10 0,-11 11 0,-9 12 0,-5 5 0,4 5 0,2 4 0,8-1 0,-5 1 0,6 1 0,-1-7 0,5-1 0,8 6 0,8 9 0,6-5-8191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1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60 128 24575,'1'-6'0,"0"-1"0,0 1 0,0-1 0,1 1 0,0 0 0,1 0 0,-1 0 0,1 0 0,0 0 0,1 0 0,-1 1 0,1-1 0,0 1 0,0 0 0,1 0 0,9-7 0,-12 10 0,0 0 0,1 0 0,-1 0 0,1 0 0,-1 0 0,1 1 0,0-1 0,0 1 0,-1 0 0,1 0 0,0 0 0,0 0 0,0 1 0,0-1 0,0 1 0,0-1 0,0 1 0,0 0 0,1 0 0,-1 1 0,0-1 0,0 1 0,0-1 0,0 1 0,0 0 0,-1 0 0,1 0 0,0 1 0,0-1 0,-1 1 0,1-1 0,0 1 0,-1 0 0,0 0 0,1 0 0,3 5 0,-2-1 0,0 0 0,0 1 0,-1 0 0,0 0 0,0 0 0,0 0 0,-1 0 0,0 0 0,-1 1 0,0-1 0,1 10 0,0 3 0,-2 0 0,0 0 0,-4 20 0,2-30 0,0 0 0,-1 0 0,0 0 0,-1 0 0,0-1 0,0 1 0,-1-1 0,-1-1 0,1 1 0,-1 0 0,-1-1 0,-9 9 0,5-6 0,0 0 0,-1-2 0,0 1 0,0-1 0,-1-1 0,0 0 0,-22 8 0,33-14 0,-1-1 0,0 0 0,0 1 0,0-2 0,0 1 0,0 0 0,0 0 0,0-1 0,0 0 0,0 0 0,0 1 0,0-2 0,0 1 0,0 0 0,0-1 0,0 1 0,0-1 0,-5-2 0,7 3 0,1 0 0,0-1 0,-1 1 0,1 0 0,-1 0 0,1-1 0,0 1 0,0 0 0,-1-1 0,1 1 0,0 0 0,-1-1 0,1 1 0,0-1 0,0 1 0,0 0 0,0-1 0,-1 1 0,1-1 0,0 1 0,0 0 0,0-1 0,0 1 0,0-1 0,0 1 0,0-1 0,0 1 0,0-1 0,0 1 0,0 0 0,0-1 0,1 0 0,11-12 0,21-3 0,-26 14 3,1 0-1,-1 1 0,0 0 1,0 0-1,1 1 0,-1 0 1,1 0-1,-1 1 0,0 0 1,1 0-1,-1 0 0,0 1 1,0 0-1,0 1 0,0 0 1,0 0-1,-1 0 0,1 1 1,7 5-1,10 9-65,-1 2-1,0 0 1,29 35 0,3 2-1096,-37-41-5667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1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24575,'3'-1'0,"0"0"0,0 1 0,0-1 0,0 0 0,1 1 0,-1 0 0,0 0 0,0 0 0,0 0 0,0 1 0,1-1 0,-1 1 0,0-1 0,0 1 0,0 0 0,0 0 0,0 1 0,0-1 0,-1 1 0,1-1 0,0 1 0,3 3 0,8 6 0,1 1 0,19 21 0,-25-24 0,20 23 0,0 1 0,-3 1 0,0 1 0,-3 2 0,-1 0 0,-1 2 0,26 70 0,-30-61 0,-3 0 0,-1 2 0,-3-1 0,-2 1 0,-2 0 0,-1 72 0,-5-102 0,-1-1 0,-1 0 0,-7 33 0,6-42 0,0-1 0,-1 1 0,1-1 0,-2-1 0,1 1 0,-1 0 0,-1-1 0,0 0 0,-9 10 0,1-5-170,0 0-1,-1-1 0,-1 0 1,0-1-1,0-1 0,-1-1 1,-36 14-1,-1-3-6655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1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24575,'0'509'0,"0"-1306"0,0 1435-1365,0-597-5461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24575,'-1'-117'0,"3"-127"0,-2 238 0,1 1 0,-1 0 0,1-1 0,0 1 0,0 0 0,0 0 0,1 0 0,0 0 0,0 0 0,0 0 0,6-8 0,-5 10 0,0 0 0,0 0 0,0 0 0,0 1 0,0-1 0,1 1 0,-1 0 0,1 0 0,-1 0 0,1 0 0,0 1 0,0-1 0,0 1 0,0 0 0,-1 0 0,6 0 0,4 0 0,-1 1 0,1-1 0,0 2 0,-1 0 0,1 1 0,0 0 0,-1 1 0,0 0 0,1 1 0,-1 0 0,-1 1 0,1 0 0,-1 1 0,0 1 0,0-1 0,0 2 0,13 12 0,1 3 0,-1 0 0,-1 2 0,-1 0 0,-1 2 0,27 44 0,63 134 0,-34-58 0,-53-98 33,-2 1-1,17 58 0,2 6-1494,-30-87-5364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24575,'14'0'0,"14"-9"0,11-3 0,12-9 0,13-1 0,3 4 0,0-1 0,3 4 0,-7 4 0,-13 4-8191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24575,'9'9'0,"12"13"0,17 11 0,19 9 0,19 7 0,-3-5-8191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31 149 24575,'-1'10'0,"0"1"0,0-1 0,-5 18 0,-2 11 0,-4 145 0,11-277 0,4-118 0,-2 206 0,0-1 0,0 1 0,0 0 0,0-1 0,1 1 0,0 0 0,0 0 0,0 0 0,1 0 0,0 0 0,-1 1 0,2-1 0,-1 1 0,1 0 0,-1 0 0,1 0 0,0 0 0,0 1 0,1-1 0,-1 1 0,1 0 0,0 0 0,0 1 0,0 0 0,0-1 0,6 0 0,3-1 0,0 0 0,0 2 0,1 0 0,-1 0 0,1 1 0,0 1 0,-1 1 0,26 3 0,-36-3 0,-1-1 0,1 1 0,-1 0 0,1 0 0,-1 1 0,0-1 0,1 0 0,-1 1 0,0 0 0,0 0 0,0 0 0,0 0 0,0 1 0,-1-1 0,1 1 0,-1-1 0,1 1 0,-1 0 0,0 0 0,0 0 0,0 0 0,-1 0 0,1 1 0,-1-1 0,1 0 0,-1 1 0,0-1 0,-1 1 0,1-1 0,0 5 0,0 9 0,-1 0 0,0 0 0,-1 0 0,-7 33 0,7-45 0,-41 344 0,38-309 0,-14 63 0,6-40 0,11-58-105,0-1 0,0 1 0,1-1 0,-1 1 0,1 0 0,0-1 0,1 1 0,-1 0 0,1-1 0,0 1 0,0-1 0,3 9 0,10 7-6721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34 237 24575,'-2'0'0,"1"0"0,0 0 0,-1 1 0,1-1 0,0 1 0,-1-1 0,1 1 0,0 0 0,0-1 0,-1 1 0,1 0 0,0 0 0,0 0 0,0 0 0,0 0 0,0 0 0,0 0 0,0 0 0,1 0 0,-1 0 0,0 1 0,1-1 0,-1 0 0,1 0 0,-1 1 0,1-1 0,-1 3 0,0 1 0,-1 0 0,1 0 0,1 0 0,-1 0 0,1 1 0,0 6 0,1-7 0,-1-1 0,1 0 0,1 1 0,-1-1 0,1 0 0,-1 0 0,1 0 0,0 0 0,1 0 0,-1 0 0,1-1 0,-1 1 0,1-1 0,0 0 0,1 1 0,-1-1 0,0-1 0,1 1 0,0 0 0,-1-1 0,1 0 0,0 0 0,0 0 0,0 0 0,1-1 0,-1 0 0,8 2 0,0 0 0,0-1 0,0-1 0,0 0 0,0-1 0,0 0 0,0 0 0,0-1 0,0-1 0,19-5 0,-20 3 0,0-1 0,0 0 0,0 0 0,0-1 0,-1-1 0,0 0 0,-1 0 0,1-1 0,-1 0 0,-1-1 0,1 1 0,8-14 0,-12 16 0,-1-1 0,1 1 0,-1-1 0,0 0 0,-1 0 0,0 0 0,0-1 0,0 1 0,-1-1 0,0 1 0,-1-1 0,1 0 0,-2 0 0,1 0 0,-1 0 0,0 0 0,-1 1 0,0-1 0,0 0 0,-2-8 0,0 11 0,1-1 0,-1 1 0,0 0 0,0 0 0,0 1 0,-1-1 0,0 1 0,0-1 0,0 1 0,0 0 0,-1 1 0,1-1 0,-1 1 0,0 0 0,0 0 0,-6-2 0,-11-5 0,0 2 0,-37-10 0,49 15 0,-4-1 0,-1 1 0,1 0 0,-1 1 0,-23-1 0,35 3 0,0 0 0,-1 0 0,1 0 0,0 0 0,0 1 0,-1 0 0,1-1 0,0 1 0,0 0 0,0 1 0,0-1 0,0 1 0,0-1 0,0 1 0,0 0 0,1 0 0,-1 0 0,1 0 0,-1 0 0,1 1 0,0-1 0,0 1 0,0 0 0,0-1 0,1 1 0,-4 6 0,1 4 0,0 1 0,1 0 0,0 0 0,1 0 0,1 0 0,0 0 0,1 0 0,1 0 0,3 24 0,5 11 0,23 68 0,0 5 0,-23-80 40,1-1 0,26 64 0,-30-90-189,1 0 1,0 0-1,2-1 1,-1 0-1,2 0 1,0-1-1,0-1 1,1 1-1,21 17 1,1-7-6678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67 24575,'-2'0'0,"1"0"0,-1 1 0,1-1 0,-1 1 0,1-1 0,-1 1 0,1-1 0,0 1 0,-1 0 0,1-1 0,0 1 0,0 0 0,0 0 0,-1 0 0,1 0 0,0 0 0,0 0 0,0 0 0,1 1 0,-1-1 0,0 0 0,0 0 0,1 1 0,-1-1 0,0 2 0,-11 41 0,11-40 0,-1 7 0,0 0 0,1 0 0,0 1 0,1-1 0,0 0 0,1 0 0,0 1 0,1-1 0,0 0 0,1 0 0,5 16 0,-5-21 0,1 1 0,-1 0 0,1-1 0,0 0 0,0 0 0,1 0 0,0 0 0,0-1 0,0 0 0,1 0 0,0 0 0,0-1 0,0 1 0,0-2 0,1 1 0,-1-1 0,1 0 0,11 4 0,-10-5 0,-1 0 0,1 0 0,-1-1 0,1 0 0,0 0 0,0-1 0,-1 0 0,1 0 0,0-1 0,-1 0 0,1 0 0,0-1 0,-1 0 0,1 0 0,-1-1 0,0 0 0,0 0 0,0 0 0,0-1 0,-1 0 0,1-1 0,-1 0 0,10-9 0,-7 4 0,-1 0 0,0 0 0,0 0 0,-1-1 0,-1 0 0,0-1 0,0 0 0,-1 1 0,-1-2 0,0 1 0,0 0 0,-1-1 0,2-19 0,-5 26 0,1 0 0,-1 1 0,0-1 0,0 0 0,-1 1 0,1-1 0,-1 0 0,-1 1 0,1-1 0,-1 1 0,0-1 0,0 1 0,-1 0 0,1 0 0,-1 0 0,0 0 0,0 0 0,-1 1 0,0-1 0,1 1 0,-1 0 0,-1 0 0,1 1 0,-1-1 0,1 1 0,-1 0 0,0 0 0,0 0 0,0 1 0,-1 0 0,-10-3 0,-1 0 0,0 1 0,-1 1 0,1 0 0,-1 1 0,0 2 0,0-1 0,0 2 0,1 1 0,-1 0 0,0 1 0,-26 8 0,39-9 0,1 0 0,0 1 0,0-1 0,0 1 0,0 0 0,0 0 0,0 0 0,1 1 0,0-1 0,-1 1 0,1 0 0,1 0 0,-1 0 0,0 0 0,1 0 0,0 1 0,0-1 0,1 1 0,-1-1 0,1 1 0,0 0 0,0 0 0,0-1 0,0 10 0,1-2 0,-1-1 0,2 0 0,-1 0 0,1 0 0,1 0 0,0 0 0,1-1 0,0 1 0,8 18 0,-6-20 0,1-1 0,0 0 0,0 0 0,1 0 0,0-1 0,1 0 0,-1 0 0,1-1 0,1 0 0,-1 0 0,1-1 0,0 0 0,0 0 0,0-1 0,1-1 0,0 1 0,18 2 0,-10-1 0,1-2 0,1-1 0,-1 0 0,0-1 0,0-1 0,1-1 0,-1-1 0,29-6 0,-37 6 0,-1-1 0,0-1 0,0 0 0,0 0 0,-1-1 0,1 0 0,-1 0 0,0-1 0,-1-1 0,1 1 0,-1-1 0,-1-1 0,1 0 0,-1 0 0,0 0 0,-1-1 0,0 1 0,-1-2 0,1 1 0,-2-1 0,1 1 0,4-18 0,1-9 0,-2 177 0,-5-127 24,0 1 0,1-1 0,1 0 0,10 22 0,-13-30-130,1-1 0,0 0 0,1 0 0,-1 0 0,1 0 0,0-1-1,0 1 1,0-1 0,1 0 0,-1 0 0,1-1 0,0 1 0,11 4 0,19 5-6720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57 24575,'-1'0'0,"0"-1"0,0 1 0,0-1 0,1 1 0,-1-1 0,0 1 0,0-1 0,0 0 0,0 1 0,0-1 0,1 0 0,-1 0 0,0 0 0,1 1 0,-1-1 0,0-1 0,-7-7 0,2 5 0,-1 0 0,1 1 0,-1 0 0,0 0 0,1 0 0,-1 1 0,0 0 0,-1 0 0,-10 0 0,-73-4 0,68 6 0,23 0 0,-21-1 0,0 1 0,1 1 0,-1 0 0,-21 6 0,37-7 0,0 2 0,1-1 0,-1 0 0,0 1 0,1 0 0,-1 0 0,1 1 0,0-1 0,0 1 0,0 0 0,0 0 0,0 0 0,1 0 0,-1 1 0,1-1 0,0 1 0,0 0 0,0 0 0,1 0 0,-1 1 0,1-1 0,0 1 0,-2 4 0,0 9 0,0 1 0,1-1 0,1 1 0,0 34 0,10 79 0,-7-116 0,11 104 0,8 141 0,-19-212 0,0-16 0,-6 68 0,3-93 9,0 1-1,-1-1 1,0 0-1,0 0 1,-1 0 0,0-1-1,-1 1 1,1-1-1,-1 0 1,-1 0-1,1-1 1,-1 1-1,-7 5 1,9-8-83,0 0-1,-1-1 1,1 1 0,-1-1 0,0 0-1,0 0 1,0 0 0,-1-1 0,1 0-1,-1 0 1,1 0 0,-1-1 0,0 0-1,1 0 1,-1 0 0,0-1 0,0 1-1,0-1 1,-10-2 0,-6-6-6752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24575,'0'-4'0,"4"-2"0,12 0 0,6 1 0,10 2 0,8 1 0,2 1 0,3 0 0,-2 1 0,-7 1-8191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24575,'0'13'0,"0"24"0,0 9 0,0 7 0,0-1 0,0 3 0,0 8 0,0-4 0,0-1 0,0 2 0,0-4 0,9-3 0,3 0 0,0-1 0,-3 0 0,-2-4 0,2-10 0,-1-12-8191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24575,'9'9'0,"12"13"0,12 6 0,1 8 0,-2-2 0,-6 3 0,2-6 0,-3-12 0,2-19 0,6-22 0,-2-13 0,-2-1 0,-6-2 0,2-1 0,-3-1 0,-5 5-8191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24575,'5'0'0,"15"0"0,8 0 0,0 9 0,9 13 0,-2 11 0,3 0 0,-2-5 0,4-8 0,3-11 0,-5-17 0,-10-12 0,-8-11 0,-5-1 0,6 6 0,-1 6-8191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13 0,0 11 0,0 2 0,0 2 0,0-2 0,0 1 0,0 0 0,0-2 0,0 0 0,0-3 0,0 5 0,0 4 0,0-6-8191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24575,'0'9'0,"0"8"0,0 10 0,0 10 0,0 3 0,0 4 0,0 4 0,0-2 0,0 0 0,0-2 0,0 4 0,0 4 0,9-8 0,3-10-8191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2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32 140 24575,'-3'-3'0,"0"-1"0,0 1 0,0-1 0,0 0 0,0 0 0,1 0 0,0 0 0,0 0 0,0 0 0,1-1 0,-3-7 0,4 10 0,-1 0 0,1 0 0,0 0 0,0 0 0,0 0 0,0 0 0,0 0 0,1 0 0,-1 0 0,1 0 0,-1 0 0,1 1 0,-1-1 0,1 0 0,0 0 0,0 0 0,0 0 0,0 1 0,0-1 0,1 1 0,-1-1 0,0 1 0,1-1 0,-1 1 0,1 0 0,-1-1 0,1 1 0,2-1 0,7-3 0,0 0 0,1 0 0,-1 1 0,1 1 0,0 0 0,0 1 0,18-2 0,92 1 0,-98 4 0,-14-1 0,0 0 0,-1 1 0,1 0 0,0 1 0,-1 0 0,1 1 0,-1 0 0,0 0 0,0 1 0,0 0 0,0 1 0,-1 0 0,0 0 0,0 1 0,0 0 0,-1 0 0,1 0 0,-2 1 0,1 1 0,-1-1 0,0 1 0,0 0 0,-1 0 0,0 1 0,-1-1 0,4 11 0,-4-12 0,-1 1 0,0 0 0,0 0 0,0-1 0,-1 2 0,-1-1 0,0 0 0,0 0 0,0 0 0,-1 1 0,0-1 0,0 0 0,-1 1 0,0-1 0,-1 0 0,0 0 0,0 0 0,-1 0 0,0 0 0,0-1 0,-1 1 0,0-1 0,0 0 0,-1 0 0,0 0 0,0 0 0,0-1 0,-12 10 0,-3 1 0,-1-2 0,-1 0 0,-46 24 0,51-31 0,0-1 0,-1 0 0,0-1 0,0-1 0,0-1 0,-24 3 0,10-9 0,32 2 0,-1 0 0,1-1 0,-1 1 0,1 0 0,-1 0 0,1-1 0,-1 1 0,1 0 0,-1-1 0,1 1 0,-1-1 0,1 1 0,0 0 0,-1-1 0,1 1 0,-1-1 0,1 1 0,0-1 0,0 0 0,-1 1 0,1-1 0,0 1 0,0-1 0,0 1 0,0-1 0,0 0 0,0 1 0,0-1 0,0 1 0,0-1 0,0 1 0,0-1 0,0 0 0,0 1 0,0-1 0,0 1 0,0-1 0,1 1 0,-1-1 0,0 0 0,1 1 0,-1-1 0,0 1 0,1-1 0,-1 1 0,0 0 0,1-1 0,-1 1 0,1-1 0,-1 1 0,1-1 0,23-22 0,-16 18 0,0 0 0,0 0 0,1 1 0,0 0 0,-1 0 0,2 1 0,-1 0 0,0 0 0,1 1 0,-1 1 0,1 0 0,-1 0 0,1 1 0,0 0 0,-1 0 0,1 1 0,0 1 0,-1-1 0,0 2 0,1-1 0,-1 1 0,16 8 0,-6-2 0,1 1 0,-2 1 0,0 1 0,0 1 0,-1 0 0,0 1 0,-2 1 0,1 0 0,13 20 0,-11-12-455,-1 1 0,21 40 0,-21-27-6371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24575,'-7'0'0,"1"1"0,-1-1 0,1 1 0,0 0 0,-1 1 0,1-1 0,0 1 0,0 0 0,0 1 0,0 0 0,0 0 0,1 0 0,-1 0 0,-7 7 0,10-7 0,0 0 0,0 1 0,0-1 0,0 1 0,1 0 0,-1-1 0,1 1 0,0 0 0,0 0 0,1 1 0,-1-1 0,1 0 0,0 1 0,0-1 0,0 0 0,0 1 0,1-1 0,0 1 0,0-1 0,0 1 0,2 8 0,-1-7 0,1 0 0,1-1 0,-1 1 0,1 0 0,0-1 0,0 1 0,0-1 0,1 0 0,0 0 0,0 0 0,0-1 0,6 5 0,3 5 0,-12-13 0,-1-1 0,1 1 0,-1-1 0,1 1 0,-1 0 0,1-1 0,-1 1 0,0-1 0,1 1 0,-1 0 0,1 0 0,-1-1 0,0 1 0,0 0 0,0 0 0,1-1 0,-1 1 0,0 0 0,0 0 0,0 0 0,0-1 0,0 1 0,0 0 0,0 0 0,-1-1 0,1 1 0,0 0 0,0 0 0,-1-1 0,1 1 0,-1 1 0,-20 16 0,1-2 0,13-7 0,0-1 0,0 2 0,1-1 0,1 1 0,0-1 0,0 1 0,1 1 0,-5 14 0,8-21 0,0 0 0,0 0 0,0 0 0,0 0 0,1 0 0,-1 0 0,1 0 0,0 0 0,0 0 0,1 1 0,-1-1 0,1 0 0,0 0 0,0 0 0,0 0 0,1-1 0,-1 1 0,1 0 0,0-1 0,0 1 0,0-1 0,1 1 0,-1-1 0,1 0 0,5 5 0,0-3 0,0 0 0,0-1 0,0 0 0,0 0 0,1-1 0,-1 0 0,1-1 0,0 1 0,14 0 0,-2 0 0,0-2 0,0-1 0,22-1 0,-37 0-114,1 0 1,0 0-1,0 0 0,-1-1 0,1 0 1,-1 0-1,0-1 0,1 0 0,-1 0 1,0 0-1,9-7 0,12-16-6712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24575,'347'-1'-108,"1399"23"-1276,-915 9 1384,-789-29 139,-37-1-43,-7-1-52,-54 0-1440,-12 0-4186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24575,'898'-23'-1616,"-310"4"746,1545 7-803,-2122 12 1650,-26 0 425,-27 0-344,-4 1-4527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5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24575,'1'3'0,"0"1"0,0-1 0,1 0 0,-1 0 0,1 0 0,-1 0 0,1 0 0,0 0 0,0 0 0,1-1 0,-1 1 0,5 3 0,-1 1 0,15 14 0,1 0 0,1-2 0,1-1 0,0 0 0,36 18 0,140 61 0,-168-83 0,144 58 0,3-7 0,191 43 0,-314-95 0,-13-4 0,-1 2 0,67 27 0,-99-29 0,-15-1 0,-25 4 0,17-7 0,-24 14 0,0 2 0,2 1 0,0 1 0,2 3 0,-58 55 0,-132 170 0,189-210 0,27-33-79,-10 11-135,2 0 0,0 0-1,1 1 1,1 1-1,-18 39 1,20-25-6612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24575,'2'-1'0,"-1"0"0,0 0 0,1 0 0,-1-1 0,0 1 0,0 0 0,0 0 0,0-1 0,0 1 0,0 0 0,0-1 0,0 1 0,-1-1 0,1 1 0,-1-1 0,1 0 0,-1 1 0,1-1 0,-1 0 0,0-1 0,0 2 0,1 1 0,-1-1 0,0 0 0,0 1 0,0-1 0,0 0 0,0 1 0,0-1 0,0 0 0,0 1 0,0-1 0,0 0 0,-1 1 0,1-1 0,0 0 0,0 1 0,-1-1 0,1 1 0,0-1 0,-1 0 0,1 0 0,-1 1 0,0 0 0,0 0 0,1 0 0,-1 0 0,0 0 0,0 0 0,1 0 0,-1 0 0,0 0 0,0 1 0,1-1 0,-1 0 0,0 0 0,1 1 0,-1-1 0,0 0 0,1 1 0,-1-1 0,0 1 0,1-1 0,-1 1 0,1-1 0,-1 1 0,1-1 0,-1 2 0,1-3 0,1 1 0,0-1 0,-1 1 0,1 0 0,0-1 0,-1 1 0,1 0 0,0 0 0,0 0 0,-1-1 0,1 1 0,0 0 0,0 0 0,-1 0 0,1 0 0,0 0 0,0 0 0,-1 0 0,1 1 0,0-1 0,0 0 0,-1 0 0,1 0 0,0 1 0,-1-1 0,1 0 0,0 1 0,-1-1 0,1 1 0,0-1 0,-1 1 0,1-1 0,-1 1 0,1-1 0,-1 1 0,1 0 0,-1-1 0,1 1 0,-1 0 0,0-1 0,1 1 0,-1 0 0,0-1 0,0 1 0,1 0 0,-1 0 0,0-1 0,0 1 0,0 0 0,0 0 0,0-1 0,0 1 0,0 0 0,0 0 0,0-1 0,-1 1 0,1 0 0,0 0 0,0-1 0,-1 1 0,1 0 0,0-1 0,-1 1 0,1 0 0,-1-1 0,1 1 0,-1-1 0,1 1 0,-2 0 0,2 0 0,0-1 0,-1 0 0,1 0 0,0 0 0,-1 0 0,1 0 0,0 0 0,0 1 0,-1-1 0,1 0 0,0 0 0,0 1 0,-1-1 0,1 0 0,0 0 0,0 1 0,0-1 0,-1 0 0,1 0 0,0 1 0,0-1 0,0 0 0,0 1 0,0-1 0,0 0 0,0 0 0,0 1 0,0-1 0,0 0 0,-1 1 0,2-1 0,-1 0 0,0 1 0,0-1 0,0 1 0,10 8 0,17 0 0,9-19 0,-24 0 0,-12 10 0,0 0 0,0-1 0,0 1 0,0-1 0,0 1 0,0 0 0,0-1 0,0 1 0,0 0 0,0-1 0,0 1 0,0 0 0,0-1 0,0 1 0,-1-1 0,1 1 0,0 0 0,0 0 0,0-1 0,-1 1 0,1 0 0,0-1 0,0 1 0,-1 0 0,1 0 0,0 0 0,-1-1 0,1 1 0,0 0 0,-1 0 0,1 0 0,0 0 0,-1-1 0,1 1 0,0 0 0,-1 0 0,0 0 0,-1-1-114,1 1 1,-1-1-1,0 1 0,0 0 0,0 0 1,0 0-1,0-1 0,0 2 0,0-1 1,0 0-1,-2 1 0,-5 2-6712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24575,'-10'0'0,"-7"0"0,0 4 0,-8 16 0,2 9 0,3 9 0,7 2 0,4 8 0,5 10 0,2 0 0,2 3 0,0 1 0,1-6 0,5-2 0,10 2 0,12 6 0,15-7 0,-1-14-8191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24575,'0'-4'0,"9"-2"0,8 0 0,15 1 0,15 2 0,14 1 0,6 1 0,0 1 0,-6-1 0,-14 2-8191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24575,'0'-1'0,"0"0"0,1 0 0,-1 0 0,0 0 0,1 0 0,0 0 0,-1 0 0,1 1 0,-1-1 0,1 0 0,0 0 0,0 0 0,-1 1 0,1-1 0,0 0 0,0 1 0,0-1 0,0 0 0,0 1 0,0 0 0,0-1 0,0 1 0,0-1 0,0 1 0,0 0 0,0 0 0,0 0 0,1-1 0,37-3 0,-32 3 0,3 0 0,0 1 0,0 0 0,0 0 0,0 1 0,1 1 0,-1 0 0,-1 0 0,1 0 0,0 1 0,15 8 0,-20-8 0,0 0 0,0 0 0,0 0 0,-1 1 0,1 0 0,-1 0 0,0 0 0,0 0 0,0 1 0,-1-1 0,1 1 0,-1 0 0,0 0 0,-1 1 0,1-1 0,-1 0 0,0 1 0,-1-1 0,3 12 0,-4-12 0,1 0 0,-1 0 0,0 0 0,-1 0 0,1 0 0,-1 0 0,0 0 0,0 0 0,-1 0 0,1 0 0,-1 0 0,0 0 0,0-1 0,-1 1 0,0-1 0,1 0 0,-1 1 0,-1-1 0,-5 6 0,3-4 0,-1-1 0,1 1 0,-1-1 0,0 0 0,0-1 0,0 1 0,0-2 0,-1 1 0,0-1 0,-14 4 0,21-6 0,0-1 0,0 1 0,0-1 0,0 0 0,0 1 0,0-1 0,0 0 0,0 0 0,0 0 0,0 0 0,-1 1 0,1-2 0,0 1 0,0 0 0,0 0 0,0 0 0,0 0 0,0-1 0,0 1 0,0 0 0,-2-2 0,4 1 0,0 0 0,0 0 0,0 0 0,0 0 0,0 1 0,0-1 0,0 0 0,0 0 0,1 1 0,-1-1 0,0 1 0,0-1 0,0 1 0,1-1 0,-1 1 0,0 0 0,3-1 0,10-3 0,1 1 0,0 0 0,0 1 0,1 1 0,-1 0 0,0 1 0,0 1 0,23 3 0,-32-3 0,0 1 0,-1-1 0,1 1 0,-1 0 0,1 0 0,-1 0 0,0 1 0,0 0 0,0 0 0,0 0 0,-1 1 0,1-1 0,-1 1 0,0 0 0,0 1 0,0-1 0,0 0 0,-1 1 0,0 0 0,0 0 0,0 0 0,-1 0 0,0 1 0,0-1 0,2 9 0,-1-1 0,0-1 0,-1 1 0,-1 0 0,0 0 0,-1 0 0,0 0 0,-1-1 0,0 1 0,-1 0 0,-1-1 0,-3 14 0,3-19 0,0 0 0,-1 1 0,1-1 0,-2-1 0,1 1 0,0-1 0,-1 1 0,-1-1 0,1-1 0,-1 1 0,0-1 0,0 0 0,0 0 0,-1 0 0,1-1 0,-1 0 0,0-1 0,-1 1 0,-7 1 0,-38 9-1365,3-6-5461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6:0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24575,'12'1'0,"0"1"0,0 1 0,0 0 0,0 1 0,0 0 0,-1 0 0,0 1 0,15 9 0,-12-6 0,41 20 0,62 42 0,-95-55 0,-1 2 0,-1 0 0,-1 1 0,0 1 0,25 32 0,-28-30 0,-1 1 0,-1 1 0,0 1 0,-2 0 0,-1 1 0,11 34 0,-19-51 0,-1 1 0,0 0 0,-1 0 0,1-1 0,-2 1 0,1 0 0,-1 0 0,-1 0 0,1 0 0,-1 0 0,-1 0 0,0-1 0,0 1 0,-1 0 0,0-1 0,0 0 0,-1 0 0,0 0 0,-1 0 0,1 0 0,-1-1 0,-11 11 0,0-2-273,-2 0 0,0-2 0,-1 0 0,-37 20 0,19-15-6553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4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24575,'7'0'0,"0"1"0,0 0 0,0 0 0,0 0 0,-1 1 0,1 0 0,0 0 0,-1 1 0,0 0 0,1 0 0,-1 0 0,-1 1 0,1 0 0,0 0 0,-1 0 0,7 8 0,5 6 0,-1 1 0,-1 1 0,16 28 0,2 4 0,47 77 0,-4-5 0,-54-98-1365,-1-8-5461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7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 24575,'-11'0'0,"0"2"0,1 0 0,-1 0 0,1 1 0,0 0 0,0 0 0,0 1 0,0 1 0,0 0 0,1 0 0,0 1 0,0 0 0,-10 9 0,-13 13 0,-55 62 0,80-82 0,-164 164-1365,160-160-5461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190 456 24575,'-5'1'0,"0"-1"0,1 1 0,-1 0 0,0 0 0,0 1 0,1-1 0,-1 1 0,1 0 0,-1 0 0,1 1 0,0-1 0,0 1 0,0 0 0,0 0 0,0 1 0,-4 5 0,-4 5 0,0 0 0,1 1 0,-9 17 0,11-16 0,1 0 0,1 1 0,1-1 0,0 1 0,1 1 0,-5 33 0,8-37 0,1 0 0,0 0 0,1-1 0,0 1 0,1 0 0,1 0 0,0-1 0,1 1 0,7 20 0,-7-28 0,0 0 0,0 0 0,1 0 0,0 0 0,1 0 0,-1-1 0,1 0 0,0 0 0,1 0 0,-1 0 0,1-1 0,0 0 0,0 0 0,10 4 0,-12-5 0,1-1 0,-1-1 0,1 1 0,0-1 0,-1 1 0,1-1 0,0-1 0,0 1 0,0-1 0,-1 0 0,1 0 0,0 0 0,0 0 0,0-1 0,0 0 0,-1 0 0,1 0 0,0-1 0,-1 0 0,1 0 0,-1 0 0,5-3 0,-5 2 0,-1 0 0,0 0 0,-1 0 0,1-1 0,0 1 0,-1-1 0,0 1 0,0-1 0,0 0 0,0 0 0,0 0 0,-1 0 0,0 0 0,0 0 0,1-9 0,1-9 0,-1-41 0,-2 44 0,0-21 0,-7-64 0,4 86 0,-1-1 0,0 1 0,-1 0 0,-1 0 0,-15-29 0,-27-37 0,23 44 0,-28-62 0,48 91 0,1-1 0,0 0 0,1 1 0,0-1 0,0 0 0,1 0 0,1-1 0,0 1 0,1 0 0,2-19 0,-1 26 0,1 0 0,0 0 0,0 1 0,1-1 0,-1 0 0,1 1 0,0 0 0,0-1 0,1 1 0,-1 0 0,1 1 0,0-1 0,0 1 0,0-1 0,0 1 0,1 0 0,-1 1 0,7-4 0,6-2 0,0 0 0,1 1 0,32-9 0,-36 12-273,0 2 0,0 0 0,0 0 0,21 1 0,0 4-6553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83 282 24575,'0'-1'0,"0"1"0,0-1 0,-1 1 0,1-1 0,0 1 0,0-1 0,-1 1 0,1-1 0,0 1 0,-1-1 0,1 1 0,0 0 0,-1-1 0,1 1 0,0 0 0,-1-1 0,1 1 0,-1 0 0,1-1 0,-1 1 0,1 0 0,-1 0 0,1 0 0,-1-1 0,1 1 0,-1 0 0,1 0 0,-1 0 0,1 0 0,-1 0 0,1 0 0,-1 0 0,1 0 0,-1 0 0,0 0 0,1 0 0,-1 1 0,1-1 0,-1 0 0,1 0 0,-1 0 0,1 1 0,0-1 0,-1 0 0,1 0 0,-1 1 0,1-1 0,-1 1 0,1-1 0,0 0 0,-1 1 0,-3 4 0,0 0 0,0 0 0,1 0 0,-1 0 0,1 1 0,0-1 0,1 1 0,-1 0 0,1 0 0,1 0 0,-3 9 0,-9 75 0,12-79 0,-5 44 0,3 84 0,4-119 0,0 0 0,2 0 0,1 0 0,0 0 0,1 0 0,1-1 0,14 30 0,-17-42 0,1-1 0,0 0 0,0 0 0,1 0 0,-1 0 0,1-1 0,0 0 0,1 0 0,-1 0 0,1 0 0,0-1 0,1 0 0,-1 0 0,0-1 0,1 0 0,0 0 0,0 0 0,0-1 0,0 0 0,0-1 0,0 1 0,1-1 0,-1-1 0,0 1 0,1-1 0,-1-1 0,0 1 0,1-1 0,11-3 0,-7 1 0,0 0 0,-1-1 0,1 0 0,-1-1 0,0 0 0,0-1 0,0 0 0,-1-1 0,0 0 0,0-1 0,-1 0 0,0 0 0,-1-1 0,1 0 0,-1 0 0,-1-1 0,8-14 0,-6 7 0,-2-1 0,0-1 0,-2 1 0,0-1 0,0 0 0,2-35 0,-4 14 0,-3 0 0,-4-54 0,1 71 0,0-1 0,-1 1 0,-1 0 0,-1 0 0,-1 0 0,-1 1 0,-2 0 0,0 1 0,-1 0 0,0 0 0,-2 2 0,-1-1 0,0 1 0,-1 1 0,-29-26 0,26 27 0,8 8 0,1 0 0,-1 1 0,0 0 0,-1 1 0,0 0 0,-17-9 0,26 16 0,1-1 0,-1 0 0,0 1 0,0-1 0,0 1 0,0 0 0,0 0 0,0-1 0,0 1 0,0 1 0,0-1 0,0 0 0,1 0 0,-1 1 0,0-1 0,0 1 0,0-1 0,0 1 0,1 0 0,-1 0 0,0 0 0,1 0 0,-1 0 0,0 0 0,1 0 0,-1 1 0,1-1 0,0 0 0,-1 1 0,1-1 0,0 1 0,0 0 0,0-1 0,0 1 0,0 0 0,1-1 0,-1 1 0,0 4 0,-4 6 0,2 1 0,0 1 0,1-1 0,-1 19 0,2-30 0,-3 73-1365,3-3-5461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59 114 24575,'-2'1'0,"1"-1"0,0 0 0,-1 1 0,1-1 0,0 1 0,0-1 0,-1 1 0,1 0 0,0 0 0,0-1 0,0 1 0,0 0 0,0 0 0,0 0 0,0 0 0,0 0 0,0 0 0,1 1 0,-2 0 0,-13 27 0,14-27 0,-2 6 0,0 0 0,0 0 0,0 0 0,1 1 0,0-1 0,1 1 0,0-1 0,0 1 0,1-1 0,0 1 0,2 14 0,-1-18 0,0 0 0,1 1 0,-1-1 0,1 0 0,1 0 0,-1 0 0,1 0 0,0-1 0,0 1 0,0-1 0,0 0 0,1 0 0,0 0 0,0 0 0,0 0 0,0-1 0,0 0 0,1 0 0,8 5 0,-4-4 0,1 0 0,0-1 0,-1 0 0,1 0 0,0-1 0,0 0 0,0-1 0,1 0 0,-1 0 0,0-1 0,0-1 0,1 0 0,-1 0 0,0-1 0,0 0 0,0-1 0,0 0 0,-1 0 0,17-9 0,-19 8 0,0 0 0,-1 0 0,0 0 0,0-1 0,0 0 0,-1 0 0,1 0 0,-1-1 0,0 1 0,-1-1 0,1-1 0,-1 1 0,0-1 0,-1 1 0,0-1 0,0 0 0,0 0 0,-1 0 0,0-1 0,-1 1 0,1-1 0,-1 1 0,-1-1 0,1 1 0,-1-1 0,-1 1 0,-1-11 0,1 10 0,-1-1 0,1 1 0,-2 0 0,1 0 0,-1 0 0,-1 0 0,0 0 0,0 1 0,0 0 0,-1-1 0,0 2 0,0-1 0,0 0 0,-9-6 0,6 6 0,-1 1 0,1 0 0,-1 1 0,0 0 0,-1 0 0,1 1 0,-1 0 0,0 1 0,0 0 0,0 1 0,-15-2 0,14 2 0,0 1 0,-1 0 0,1 0 0,0 2 0,-19 1 0,26-1 0,1 0 0,-1 0 0,1 0 0,-1 0 0,1 0 0,-1 1 0,1 0 0,0 0 0,0-1 0,0 2 0,0-1 0,0 0 0,0 1 0,1-1 0,-1 1 0,1 0 0,0 0 0,-1 0 0,2 0 0,-1 0 0,-2 5 0,-1 4 0,1 0 0,1 1 0,0-1 0,0 1 0,0 24 0,3 69 0,1-71 0,10 551 0,-11-574 0,0 22 0,2-1 0,1 0 0,2 1 0,12 43 0,0-43-1365,3-10-5461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24575,'9'14'0,"4"14"0,-1 6 0,-3 7 0,-2 6 0,6-1 0,2 2 0,-3 0 0,-3-1 0,-2-11-8191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59 24575,'-4'3'0,"1"0"0,-1-1 0,0 1 0,1 1 0,-1-1 0,1 0 0,0 1 0,0 0 0,1 0 0,-4 5 0,-21 46 0,23-45 0,-3 4 0,2 1 0,0-1 0,0 1 0,1 1 0,1-1 0,1 0 0,0 1 0,1 28 0,1-39 0,1 1 0,-1-1 0,1 1 0,0-1 0,1 0 0,-1 1 0,1-1 0,0 0 0,1 0 0,-1 0 0,1 0 0,0 0 0,0-1 0,0 1 0,1-1 0,0 0 0,-1 0 0,2 0 0,-1-1 0,0 1 0,1-1 0,-1 0 0,1 0 0,0-1 0,0 1 0,0-1 0,9 3 0,-5-3 0,-1 0 0,1-1 0,0 1 0,-1-2 0,1 1 0,0-1 0,0 0 0,0-1 0,-1 0 0,1-1 0,0 1 0,-1-2 0,12-4 0,-16 6 0,0-1 0,0 0 0,0 0 0,-1 0 0,1-1 0,-1 1 0,0-1 0,1 0 0,-1 0 0,0 0 0,-1 0 0,1 0 0,-1-1 0,1 1 0,-1-1 0,0 0 0,0 0 0,-1 0 0,1 0 0,-1 0 0,0 0 0,0 0 0,0 0 0,0 0 0,-1-1 0,0 1 0,0 0 0,0 0 0,-1-9 0,-2 3 0,0 0 0,0 0 0,-1 0 0,0 0 0,-1 0 0,0 1 0,-1-1 0,-10-13 0,8 13 0,1 0 0,1-1 0,0 0 0,-10-24 0,15 31 0,0-1 0,0 1 0,1-1 0,-1 0 0,1 1 0,0-1 0,0 1 0,0-1 0,1 0 0,0 1 0,0-1 0,0 1 0,0 0 0,1-1 0,-1 1 0,1 0 0,5-8 0,-4 7 7,1 0 0,0 0-1,0 1 1,0 0 0,1 0-1,-1 0 1,1 0-1,0 0 1,0 1 0,0 0-1,1 0 1,-1 1 0,1-1-1,-1 1 1,1 0 0,0 1-1,10-2 1,3 0-304,0 1 0,1 1 0,-1 1 0,22 2 0,14 4-6529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24575,'-1'65'0,"-1"-38"0,1 0 0,2 1 0,0-1 0,2 0 0,8 33 0,-10-56 0,1-1 0,-1 1 0,1 0 0,0 0 0,0-1 0,0 1 0,0-1 0,1 0 0,-1 0 0,1 0 0,0 0 0,0 0 0,0 0 0,0-1 0,0 1 0,1-1 0,-1 0 0,1 0 0,-1-1 0,1 1 0,0-1 0,0 1 0,0-1 0,0 0 0,0 0 0,0-1 0,0 1 0,0-1 0,0 0 0,0 0 0,6-1 0,1-1 0,-1 1 0,1-1 0,-1-1 0,0 0 0,0 0 0,0-1 0,0-1 0,-1 1 0,1-1 0,14-11 0,-12 5 0,0 1 0,-1-2 0,-1 1 0,0-1 0,0-1 0,-1 0 0,-1 0 0,0-1 0,6-14 0,-4 5 0,-2 0 0,-1-1 0,0 1 0,5-44 0,-14 94-151,1 1-1,2-1 0,0 0 0,2 1 1,1-1-1,1-1 0,2 1 1,16 44-1,-10-34-6674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24575,'-22'37'0,"14"-15"0,1 0 0,1 0 0,1 1 0,1 0 0,1 0 0,0 38 0,15 144 0,-6-142 0,4 174 0,-5-93 0,-5-138-114,0-1 1,1 0-1,-1 0 0,1 1 0,0-1 1,1 0-1,-1 0 0,1 0 0,0 0 1,1 0-1,3 6 0,11 8-6712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24575,'-3'0'0,"1"1"0,0 0 0,0 0 0,0 0 0,0 0 0,0 0 0,0 0 0,0 1 0,0-1 0,0 0 0,1 1 0,-1 0 0,1-1 0,-1 1 0,1 0 0,0 0 0,-1 0 0,0 3 0,-2 1 0,-4 5 0,1-1 0,1 2 0,0-1 0,1 1 0,0-1 0,1 2 0,0-1 0,1 0 0,0 1 0,1-1 0,-1 21 0,2-27 0,2-1 0,-1 1 0,1 0 0,0 0 0,0-1 0,0 1 0,1 0 0,0-1 0,0 0 0,0 1 0,1-1 0,0 0 0,0 0 0,0 0 0,0-1 0,1 1 0,0-1 0,0 1 0,0-1 0,0-1 0,1 1 0,0-1 0,-1 1 0,1-1 0,1-1 0,-1 1 0,8 2 0,-2-2 0,-1 0 0,1-1 0,-1 0 0,1-1 0,0 0 0,0 0 0,0-1 0,0-1 0,0 0 0,-1-1 0,1 0 0,13-4 0,-18 4 0,-1 0 0,1 0 0,-1 0 0,0-1 0,0 0 0,0 0 0,0-1 0,0 1 0,0-1 0,6-7 0,-8 7 0,-1 1 0,0 0 0,0-1 0,0 1 0,0-1 0,0 1 0,-1-1 0,0 0 0,0 0 0,0 0 0,0 0 0,0 0 0,-1 0 0,0 0 0,0 0 0,0 1 0,-1-7 0,0 1 8,-1 0-1,-1 0 1,1 0-1,-2 1 1,1-1-1,-1 1 1,0-1-1,-1 1 1,0 0-1,0 1 1,-1 0-1,1-1 1,-2 2-1,1-1 1,-13-9-1,10 9-113,0 1 0,0 0 0,0 0 0,-1 1 0,0 0 0,0 1-1,0 0 1,0 1 0,-1 0 0,1 1 0,-1 0 0,0 0 0,-13 1 0,-20 3-6720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24575,'0'9'0,"0"8"0,0 14 0,5 17 0,1 8 0,0-5-8191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54 24575,'-17'-12'0,"7"3"0,1 4 0,0 1 0,-1 0 0,1 0 0,-1 1 0,0 0 0,0 0 0,0 1 0,-1 1 0,-12-1 0,4 1 0,1 1 0,0 1 0,0 1 0,-26 5 0,39-6 0,-1 1 0,0 0 0,1 1 0,0-1 0,-1 1 0,1 0 0,0 0 0,1 1 0,-1-1 0,0 1 0,1 0 0,0 0 0,0 1 0,0-1 0,1 1 0,-1 0 0,1 0 0,0 0 0,1 0 0,-1 1 0,1-1 0,0 1 0,0-1 0,1 1 0,0 0 0,0 0 0,0 0 0,1 0 0,-1-1 0,1 1 0,1 0 0,-1 0 0,1 0 0,0 0 0,1 0 0,-1-1 0,1 1 0,0-1 0,0 1 0,1-1 0,0 0 0,0 0 0,4 6 0,5 4 0,1-1 0,0 0 0,0-1 0,2 0 0,0-2 0,18 12 0,28 24 0,-59-46 0,0 0 0,-1 0 0,1 1 0,-1-1 0,1 1 0,-1-1 0,1 1 0,-1-1 0,0 1 0,0 0 0,1 0 0,-1 0 0,0-1 0,-1 1 0,1 0 0,0 0 0,-1 0 0,1 0 0,-1 0 0,1 1 0,-1-1 0,0 0 0,0 0 0,0 0 0,0 0 0,0 0 0,-1 3 0,-2-1 0,1 0 0,0 0 0,-1 0 0,0 0 0,0-1 0,0 1 0,0-1 0,-1 0 0,1 0 0,-1 0 0,-6 4 0,-7 3-136,0-1-1,-1 0 1,0-2-1,0 0 1,-1-1-1,1 0 1,-2-2-1,1 0 0,-26 1 1,-9 0-6690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24575,'5440'0'0,"-5425"1"-273,0-2 0,0 0 0,1-1 0,18-4 0,0-6-6553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13 0,0 5 0,0 7 0,0 1 0,0 7 0,0 5 0,0-7-8191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24575,'-4'0'0,"-7"0"0,-1 5 0,2 10 0,11 3 0,15-2 0,5-8 0,-2-14 0,-8-7 0,-15 0 0,-8 5 0,-5 6 0,0 11 0,2 4-8191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24575,'-10'0'0,"-2"5"0,0 10 0,12 3 0,10-2 0,-5-3 0,-14-5 0,-4-7 0,-1-5-8191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28 400 24575,'-2'42'0,"-7"43"0,-1 7 0,5 167 0,4-165 0,2-222 0,14-359 0,-3 284 0,-8 247 0,2-1 0,1 0 0,15 43 0,-3-7 0,-14-54 0,2 0 0,1-1 0,0 0 0,2 0 0,1 0 0,1-2 0,0 1 0,27 34 0,-34-52 0,0 0 0,1 0 0,-1 0 0,1 0 0,0-1 0,0 0 0,1 0 0,-1-1 0,1 0 0,0 0 0,0 0 0,0-1 0,0 0 0,0 0 0,0-1 0,0 0 0,1 0 0,-1-1 0,0 0 0,1 0 0,-1-1 0,1 1 0,12-5 0,-6 2 0,0-1 0,0-1 0,-1 0 0,1-1 0,-1-1 0,0 0 0,-1 0 0,0-2 0,0 1 0,-1-1 0,11-12 0,-9 6 0,-1 0 0,0-1 0,-2-1 0,0 0 0,0 0 0,-2-1 0,0 0 0,8-32 0,-3 4 0,-3-1 0,6-67 0,-10 40 0,-6-120 0,-1 305 0,-2-31 0,3 37 0,22 164 0,-15-233-97,46 239 326,-45-258-416,2 0 0,0-1 0,2 0 0,1 0 0,1-2-1,1 1 1,27 34 0,-17-32-6639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24575,'0'-9'0,"0"2"0,0 10 0,0 15 0,0 13 0,0 6 0,9 10 0,12 7 0,12 3 0,19 1 0,5-9 0,-8-13-8191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110 106 24575,'-4'1'0,"0"-1"0,1 1 0,-1 0 0,0 0 0,1 0 0,-1 0 0,1 1 0,-1-1 0,1 1 0,0 0 0,-1 0 0,1 0 0,0 0 0,0 1 0,1-1 0,-1 1 0,1 0 0,-1 0 0,1 0 0,0 0 0,0 0 0,0 0 0,-2 6 0,-2 3 0,1 0 0,0 1 0,1-1 0,1 1 0,-3 19 0,3-15 0,1 0 0,1 0 0,1 1 0,2 17 0,-2-30 0,0-1 0,1 1 0,0-1 0,0 0 0,0 1 0,1-1 0,-1 0 0,1 1 0,0-1 0,0 0 0,0 0 0,1 0 0,-1-1 0,1 1 0,0-1 0,0 1 0,1-1 0,-1 0 0,0 0 0,9 4 0,-2-2 0,1-1 0,0-1 0,0 0 0,0-1 0,1 0 0,-1 0 0,0-1 0,1-1 0,-1 0 0,19-2 0,-16 0 0,0 0 0,-1-1 0,1 0 0,-1-1 0,0-1 0,0 0 0,0 0 0,18-12 0,-24 12 0,-1-1 0,0 0 0,0 0 0,-1 0 0,0 0 0,0-1 0,0 0 0,-1 0 0,0 0 0,0-1 0,-1 1 0,0-1 0,0 0 0,-1 0 0,0 0 0,1-16 0,-1 10 0,0-1 0,-2 1 0,0-1 0,0 1 0,-2 0 0,0-1 0,0 1 0,-9-27 0,7 32 0,0 0 0,-1 0 0,0 1 0,0 0 0,-1 0 0,0 0 0,0 1 0,-1 0 0,0 0 0,0 0 0,0 1 0,-12-7 0,15 10 0,0 0 0,0 1 0,0 0 0,0 0 0,-1 0 0,1 1 0,0-1 0,-1 1 0,1 0 0,-1 0 0,1 1 0,-1-1 0,0 1 0,1 0 0,-1 0 0,1 0 0,-1 1 0,0 0 0,1 0 0,-1 0 0,1 0 0,0 1 0,-1 0 0,1 0 0,0 0 0,0 0 0,-5 4 0,1 2 0,0-1 0,1 1 0,0 1 0,1-1 0,-1 1 0,2 0 0,-1 1 0,1-1 0,1 1 0,-6 16 0,5-9 0,0 1 0,1-1 0,0 1 0,2 0 0,-1 26 0,2-36 0,2-1 0,-1 0 0,1 0 0,0 0 0,1 0 0,-1 0 0,1 0 0,1 0 0,-1-1 0,1 1 0,1-1 0,-1 0 0,1 0 0,0 0 0,0 0 0,1 0 0,-1-1 0,1 0 0,1 0 0,-1 0 0,1-1 0,-1 0 0,1 0 0,1 0 0,-1-1 0,0 0 0,1 0 0,-1 0 0,1-1 0,0 0 0,0-1 0,0 1 0,0-1 0,0 0 0,0-1 0,1 0 0,-1 0 0,0-1 0,0 0 0,12-2 0,-7-1 0,0 1 0,-1-2 0,1 1 0,-1-2 0,0 1 0,0-1 0,-1-1 0,1 0 0,-2-1 0,1 0 0,-1 0 0,0-1 0,-1 0 0,13-17 0,-12 12 0,0 0 0,-1-1 0,0 0 0,-1 0 0,-1-1 0,-1 0 0,0 0 0,-1 0 0,0 0 0,1-25 0,-3-45 0,-3 82 0,0 9 0,-2 21 0,-2 38 0,5-50 0,0 0 0,1 0 0,1 0 0,0-1 0,1 1 0,0 0 0,1-1 0,0 0 0,1 0 0,1 0 0,9 16 0,-8-19 0,0 0 0,1-1 0,0 0 0,0 0 0,1-1 0,0 0 0,1 0 0,-1-1 0,1 0 0,1-1 0,-1 0 0,1-1 0,16 6 0,40 9-1365,-2-6-5461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24575,'-19'1'0,"0"1"0,0 1 0,1 0 0,0 1 0,0 1 0,0 1 0,0 0 0,1 1 0,0 1 0,0 1 0,-29 21 0,28-17 0,1 0 0,0 2 0,2 0 0,-1 0 0,2 2 0,0 0 0,1 0 0,1 2 0,1-1 0,-10 22 0,16-29 0,1 0 0,1 0 0,0 0 0,0 0 0,1 1 0,0-1 0,1 1 0,1-1 0,0 1 0,0-1 0,4 23 0,-3-27 0,1-1 0,0 1 0,0-1 0,0 0 0,1 0 0,-1 0 0,2 0 0,-1 0 0,0-1 0,1 0 0,0 1 0,1-1 0,-1-1 0,1 1 0,0-1 0,0 1 0,0-1 0,1-1 0,-1 1 0,1-1 0,0 0 0,7 3 0,0-2 0,-1-1 0,1 0 0,0 0 0,0-1 0,0-1 0,0 0 0,0-1 0,1 0 0,-1-1 0,21-4 0,-30 4 0,1 0 0,-1 0 0,0 0 0,0-1 0,1 1 0,-1-1 0,0 0 0,-1-1 0,1 1 0,0 0 0,0-1 0,-1 0 0,0 0 0,0 0 0,1 0 0,-2-1 0,1 1 0,0-1 0,-1 1 0,0-1 0,1 0 0,-1 0 0,-1 0 0,1 0 0,-1-1 0,0 1 0,0 0 0,0-1 0,0 1 0,-1-1 0,1 1 0,-1 0 0,-1-8 0,0 3 0,0 1 0,-1 0 0,1 0 0,-2 0 0,1 0 0,-1 0 0,0 1 0,-1-1 0,0 1 0,0 0 0,-1 0 0,1 0 0,-2 0 0,1 1 0,-1 0 0,0 0 0,0 1 0,0-1 0,-10-5 0,7 6 0,0 0 0,0 0 0,-1 1 0,1 0 0,-1 1 0,0 0 0,0 0 0,0 1 0,-1 1 0,1-1 0,0 2 0,-1 0 0,1 0 0,0 0 0,-13 3 0,18-2-57,1 1 0,-1-1 1,1 1-1,-1-1 0,1 1 0,0 0 0,0 1 0,-1-1 0,2 1 0,-1 0 1,0 0-1,0 0 0,1 0 0,0 1 0,0 0 0,0-1 0,0 1 0,0 0 0,1 0 1,0 0-1,0 1 0,0-1 0,-2 7 0,-7 27-6769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24575,'-13'23'0,"0"1"0,2 1 0,-10 34 0,9-27 0,3-5 0,-12 48 0,19-66 0,0 1 0,1-1 0,1 1 0,-1-1 0,1 1 0,1-1 0,0 1 0,4 18 0,-3-24 0,0 0 0,0-1 0,0 1 0,0 0 0,1-1 0,-1 1 0,1-1 0,0 0 0,0 0 0,0 0 0,0 0 0,0-1 0,1 1 0,-1-1 0,1 0 0,0 0 0,0 0 0,0-1 0,0 1 0,0-1 0,0 0 0,0 0 0,8 1 0,8 0 0,0 0 0,0-1 0,32-3 0,-32 1 0,1-1 0,0-2 0,-1 0 0,0 0 0,0-2 0,0-1 0,0 0 0,-1-2 0,31-18 0,-39 20 0,-1-1 0,0 1 0,0-2 0,-1 1 0,0-2 0,-1 1 0,0-1 0,0 0 0,-1-1 0,0 1 0,-1-2 0,0 1 0,-1-1 0,-1 1 0,1-1 0,-2 0 0,3-17 0,1-24-1365,-5 6-5461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24575,'1'-1'0,"-1"-1"0,0 1 0,0-1 0,1 1 0,-1 0 0,0-1 0,1 1 0,0 0 0,-1-1 0,1 1 0,0 0 0,-1 0 0,1 0 0,0-1 0,0 1 0,0 0 0,0 0 0,0 0 0,0 0 0,1 1 0,-1-1 0,0 0 0,0 0 0,1 1 0,-1-1 0,0 1 0,1-1 0,-1 1 0,0-1 0,1 1 0,-1 0 0,1 0 0,1 0 0,1-1 0,0 1 0,0 0 0,0 0 0,0 0 0,0 0 0,0 1 0,0 0 0,-1 0 0,1 0 0,0 0 0,4 2 0,-1 2 0,0 0 0,0 0 0,-1 0 0,0 1 0,0 0 0,0 0 0,-1 1 0,0 0 0,7 11 0,-1 1 0,-1 1 0,11 30 0,-15-30 0,-1 0 0,3 24 0,-6-31 0,0 0 0,0 0 0,1 0 0,1-1 0,0 1 0,1-1 0,9 17 0,-14-28 0,1-1 0,-1 1 0,1 0 0,-1-1 0,1 1 0,-1 0 0,1-1 0,0 1 0,-1-1 0,1 1 0,0-1 0,0 1 0,-1-1 0,1 1 0,0-1 0,0 0 0,-1 1 0,1-1 0,0 0 0,0 0 0,0 0 0,0 1 0,0-1 0,-1 0 0,1 0 0,0 0 0,0 0 0,0-1 0,0 1 0,1 0 0,0-1 0,1-1 0,-1 1 0,1-1 0,-1 1 0,0-1 0,0 0 0,0 0 0,0 0 0,4-4 0,3-6 0,-1 0 0,13-23 0,-5 0 59,14-44-1,-17 43-799,22-44 0,-14 42-6085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24575,'-4'0'0,"0"1"0,1-1 0,-1 1 0,0 0 0,1 0 0,-1 1 0,1-1 0,-1 1 0,1 0 0,-1 0 0,1 0 0,0 0 0,0 1 0,-3 2 0,-35 40 0,33-34 0,0 0 0,1 0 0,1 0 0,-1 1 0,2 0 0,0 0 0,0 1 0,1 0 0,1-1 0,0 1 0,1 0 0,-1 25 0,3-30 0,0 0 0,0 0 0,1 0 0,0 0 0,1 0 0,0-1 0,0 1 0,1 0 0,0-1 0,0 1 0,0-1 0,1 0 0,0 0 0,1-1 0,0 1 0,0-1 0,0 0 0,1 0 0,-1-1 0,1 1 0,1-1 0,6 4 0,-3-3 0,0-1 0,1 0 0,-1 0 0,1-1 0,0-1 0,0 1 0,0-2 0,1 0 0,-1 0 0,1-1 0,-1-1 0,1 1 0,-1-2 0,1 0 0,14-3 0,-18 3 0,1-2 0,0 1 0,-1-1 0,0 0 0,0-1 0,0 0 0,0 0 0,0-1 0,-1 0 0,0 0 0,0 0 0,0-1 0,-1 0 0,0-1 0,0 0 0,0 0 0,-1 0 0,0 0 0,-1-1 0,6-10 0,-7 9 0,1 0 0,-2-1 0,1 1 0,-1-1 0,-1 0 0,0 1 0,0-1 0,-1 0 0,0 0 0,-1 0 0,0 1 0,0-1 0,-1 0 0,-1 1 0,1-1 0,-6-10 0,5 13 0,0 0 0,-1 0 0,0 0 0,0 1 0,0 0 0,-1 0 0,0 0 0,0 1 0,0-1 0,-1 1 0,0 0 0,0 1 0,0-1 0,0 1 0,-1 1 0,1-1 0,-1 1 0,0 0 0,0 1 0,-1-1 0,-13-1 0,13 3 0,-1 1 0,1 0 0,-1 1 0,1 0 0,0 0 0,-1 0 0,1 1 0,0 1 0,0-1 0,0 2 0,0-1 0,1 1 0,-1 0 0,1 0 0,0 1 0,0 0 0,1 0 0,-1 1 0,1-1 0,0 2 0,1-1 0,-8 11 0,5-7 0,1 0 0,1 0 0,-1 1 0,2 0 0,-1 0 0,2 1 0,-1-1 0,2 1 0,-1 0 0,2 0 0,-1 1 0,2-1 0,0 0 0,0 23 0,2-29 7,0 0-1,0 0 0,1 0 0,-1-1 1,1 1-1,0-1 0,1 1 1,-1-1-1,1 0 0,0 0 1,1 0-1,-1 0 0,1-1 0,0 1 1,0-1-1,0 0 0,0 0 1,7 4-1,-2-3-155,0 0 1,0 0-1,0-1 1,1 0-1,0-1 1,0 0-1,0 0 1,0-1-1,15 1 1,18 0-6678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29 134 24575,'0'-9'0,"-4"-17"0,-3-13 0,1 4 0,1 13 0,2 20 0,1 19 0,0 11 0,2 10 0,0 4 0,5 3 0,2 3 0,-1 8 0,4-6 0,8-12 0,3-11-8191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24575,'0'-4'0,"0"7"0,0 8 0,0 11 0,0 2-8191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24575,'-9'0'0,"-4"9"0,1 12 0,3 17 0,2 15 0,3-1-8191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24575,'0'5'0,"0"0"0,0 0 0,1 0 0,0-1 0,0 1 0,0 0 0,0 0 0,1-1 0,0 1 0,0-1 0,0 0 0,0 1 0,1-1 0,-1 0 0,1 0 0,4 4 0,-1-3 0,-1-1 0,1 1 0,0-1 0,0 0 0,0-1 0,0 1 0,1-1 0,0-1 0,13 5 0,-1-3 0,0-1 0,1 0 0,-1-1 0,1-2 0,0 0 0,-1-1 0,22-3 0,-36 3 0,0 0 0,-1 0 0,1 0 0,-1-1 0,1 0 0,-1 0 0,1 0 0,-1 0 0,0 0 0,0-1 0,0 0 0,-1 0 0,1 0 0,-1 0 0,6-7 0,-4 4 0,-2 0 0,1-1 0,-1 1 0,0-1 0,0 1 0,0-1 0,-1 0 0,0 0 0,1-12 0,-1 4 0,-1-1 0,-1 1 0,0-1 0,-1 1 0,-1-1 0,0 1 0,-1 0 0,-1 0 0,-7-18 0,9 28 0,-1-1 0,0 0 0,0 1 0,-1 0 0,1 0 0,-1 0 0,0 0 0,-1 1 0,1-1 0,-1 1 0,0 0 0,0 0 0,0 1 0,-1 0 0,1 0 0,-1 0 0,1 0 0,-1 1 0,0 0 0,0 0 0,0 1 0,-1-1 0,1 1 0,0 1 0,0-1 0,-1 1 0,1 0 0,0 1 0,0-1 0,-1 1 0,1 1 0,0-1 0,0 1 0,0 0 0,0 0 0,0 1 0,1-1 0,-1 1 0,1 1 0,0-1 0,0 1 0,0 0 0,0 0 0,0 0 0,-4 7 0,0 0 0,1 0 0,0 1 0,1 0 0,0 1 0,1 0 0,0 0 0,1 0 0,0 0 0,1 1 0,1 0 0,0 0 0,-1 20 0,1 20 0,8 108 0,0-68 0,-6-43-87,1 37 289,1-81-350,0 0 0,0 0 0,0-1 0,0 1 0,1 0 0,0-1 0,1 0 0,0 1 0,5 9 0,10 4-6678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24575,'24'2'0,"47"8"0,-4-1 0,-43-7 0,9 2 0,-1-2 0,1-1 0,0-2 0,35-4 0,-53-1 0,-21 2 0,3 4 0,0-1 0,0 1 0,0 0 0,0 0 0,0 0 0,1 1 0,-1-1 0,0 0 0,-4 2 0,4 0 0,0 0 0,0 0 0,1 0 0,-1 0 0,0 0 0,1 0 0,-1 1 0,1 0 0,0-1 0,0 1 0,0 0 0,-2 4 0,-18 41 0,16-32 0,-6 14 0,1 0 0,1 0 0,-10 63 0,18-83 0,1 1 0,0-1 0,0 0 0,1 0 0,1 0 0,0 1 0,0-1 0,1 0 0,0 0 0,1 0 0,0-1 0,0 1 0,1-1 0,1 1 0,-1-1 0,10 13 0,-9-17 11,0 0 0,0-1 0,0 1 0,0-1 0,1 0 0,-1 0-1,1-1 1,0 0 0,1 0 0,10 4 0,-2-2-382,1-1-1,0-1 1,21 2 0,3-1-6455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24575,'1'-12'0,"2"23"0,2 10 0,7 16 0,11 66 0,-10-40 0,-13-61 0,0 0 0,1 0 0,-1 1 0,1-1 0,-1 0 0,1 0 0,0 0 0,0 0 0,0 0 0,0 0 0,0 0 0,1 0 0,-1 0 0,0 0 0,1 0 0,0-1 0,-1 1 0,1-1 0,0 1 0,2 1 0,-2-3 0,0 0 0,0-1 0,0 1 0,-1 0 0,1 0 0,0-1 0,0 1 0,-1-1 0,1 0 0,0 1 0,-1-1 0,1 0 0,0 0 0,-1 0 0,0 0 0,1 0 0,-1-1 0,1 1 0,-1 0 0,0-1 0,0 1 0,0-1 0,0 1 0,0-1 0,1-2 0,15-22 0,-1-2 0,17-39 0,-23 44 0,1 0 0,1 1 0,1 1 0,1 0 0,21-26 0,-33 45 0,0 0 0,-1 1 0,1-1 0,0 0 0,0 1 0,0-1 0,0 1 0,0-1 0,1 1 0,-1 0 0,0 0 0,0 0 0,1 0 0,-1 1 0,1-1 0,-1 1 0,1-1 0,-1 1 0,1 0 0,-1 0 0,6 0 0,-6 1 0,1 0 0,0 0 0,0 0 0,-1 1 0,1-1 0,-1 1 0,1-1 0,-1 1 0,0 0 0,0 0 0,0 0 0,0 0 0,0 0 0,0 1 0,0-1 0,-1 1 0,1-1 0,1 5 0,10 20 20,-1 1 0,-1 1 0,-2 0 0,-1 0 0,4 31 0,-4-3-763,1 97 1,-8-110-6084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24575,'-22'-1'0,"0"2"0,0 1 0,-36 6 0,48-5 0,1 0 0,-1 1 0,1 0 0,0 0 0,0 1 0,0 0 0,1 1 0,0-1 0,0 2 0,-9 8 0,6-3 0,0 1 0,1 0 0,1 0 0,0 1 0,1 0 0,0 1 0,1 0 0,1 0 0,0 0 0,1 1 0,1 0 0,0 0 0,1 0 0,1 0 0,1 1 0,0-1 0,1 0 0,0 1 0,5 23 0,-3-34 0,-1-1 0,1 0 0,1 0 0,-1 0 0,1-1 0,-1 1 0,1 0 0,1-1 0,-1 0 0,1 0 0,-1 0 0,1 0 0,0 0 0,1-1 0,-1 0 0,1 0 0,-1 0 0,1 0 0,0-1 0,0 0 0,0 0 0,0 0 0,0 0 0,8 0 0,-1 1 0,1 0 0,-1-1 0,1-1 0,0 0 0,0-1 0,-1 0 0,1-1 0,0-1 0,17-3 0,-27 4 0,0 0 0,0 0 0,0-1 0,-1 1 0,1-1 0,0 1 0,-1-1 0,1 0 0,-1 0 0,1 0 0,-1 0 0,0 0 0,0 0 0,0-1 0,0 1 0,0-1 0,-1 1 0,1-1 0,-1 0 0,1 0 0,-1 0 0,0 0 0,0 0 0,-1 0 0,1 0 0,-1 0 0,1 0 0,-1 0 0,0 0 0,0 0 0,0 0 0,0 0 0,-1 0 0,1 0 0,-1 0 0,0 0 0,0 0 0,0 0 0,0 0 0,-1 0 0,1 0 0,-1 1 0,0-1 0,1 1 0,-1-1 0,0 1 0,0-1 0,-1 1 0,1 0 0,-4-2 0,-1-1 14,-1 0-1,0 1 0,0 0 0,0 1 1,-1-1-1,1 2 0,-1-1 1,-9-1-1,-7 0-756,-41-1 1,27 4-6084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4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24575,'3'0'0,"-1"1"0,0-1 0,0 1 0,0 0 0,0-1 0,1 1 0,-1 0 0,0 0 0,0 0 0,-1 1 0,1-1 0,0 0 0,0 1 0,-1-1 0,1 1 0,0 0 0,-1-1 0,2 4 0,21 35 0,7 28 0,31 102 0,-62-167 0,1-1 0,0 1 0,0 0 0,0-1 0,1 1 0,-1 0 0,0-1 0,1 0 0,0 1 0,0-1 0,-1 0 0,5 3 0,-5-4 0,0-1 0,0 0 0,0 1 0,0-1 0,0 0 0,0 0 0,0 0 0,1 0 0,-1 0 0,0 0 0,0 0 0,0 0 0,0-1 0,0 1 0,0 0 0,0-1 0,0 1 0,0 0 0,0-1 0,0 0 0,0 1 0,0-1 0,0 1 0,0-1 0,0 0 0,-1 0 0,1 1 0,0-1 0,0 0 0,-1 0 0,1 0 0,-1 0 0,1 0 0,0-1 0,43-64 0,6-7 0,-35 55 0,54-61 0,-62 72 0,0 0 0,1 0 0,0 1 0,0 0 0,0 1 0,1-1 0,16-6 0,-23 11 0,0 0 0,-1 1 0,1-1 0,0 1 0,0-1 0,0 1 0,-1 0 0,1-1 0,0 1 0,0 0 0,0 0 0,0 0 0,0 1 0,0-1 0,0 0 0,-1 1 0,1-1 0,0 1 0,0-1 0,0 1 0,-1 0 0,1 0 0,0 0 0,-1 0 0,1 0 0,-1 0 0,1 1 0,-1-1 0,0 0 0,1 1 0,-1-1 0,0 1 0,0-1 0,0 1 0,1 2 0,2 6 0,-1-1 0,0 1 0,0 0 0,-1-1 0,1 17 0,-1-10 0,16 73 0,3 28 0,-18-94-455,0 1 0,10 32 0,0-20-6371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112 176 24575,'-19'-2'0,"17"1"0,0 1 0,1 0 0,-1 0 0,1-1 0,-1 1 0,0 0 0,1 0 0,-1 0 0,1 0 0,-1 1 0,0-1 0,1 0 0,-1 1 0,1-1 0,-1 1 0,1 0 0,-1-1 0,1 1 0,-1 0 0,1 0 0,0 0 0,-1 0 0,1 0 0,0 0 0,0 0 0,0 0 0,0 0 0,0 1 0,-1 1 0,-4 5 0,1 1 0,0 0 0,1 0 0,0 0 0,0 0 0,1 1 0,1 0 0,-4 19 0,2 7 0,-1 40 0,4-37 0,6-362 0,-5 317 0,0 0 0,1 0 0,0 0 0,0 1 0,0-1 0,1 0 0,0 1 0,0-1 0,0 1 0,1 0 0,3-6 0,-3 7 0,-1 1 0,1 0 0,0 0 0,1 0 0,-1 0 0,1 1 0,-1-1 0,1 1 0,0 0 0,-1 0 0,1 0 0,0 1 0,1-1 0,-1 1 0,6-1 0,7-2 0,-1 2 0,0 0 0,1 1 0,-1 0 0,19 3 0,-31-2 0,0 0 0,1 0 0,-1 1 0,0 0 0,1 0 0,-1 0 0,0 1 0,0-1 0,0 1 0,0 0 0,0 0 0,0 1 0,0-1 0,-1 1 0,0 0 0,1-1 0,-1 1 0,0 1 0,0-1 0,0 0 0,-1 1 0,1 0 0,2 6 0,-1 1 0,0 1 0,-2 0 0,1 0 0,-1 0 0,0 23 0,-5 66 0,-1-4 0,37 155 0,-28-221 0,59 291 0,-52-275-1365,2-10-5461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24575,'-3'0'0,"0"0"0,-1 0 0,1 1 0,0-1 0,0 1 0,0 0 0,0 0 0,0 0 0,0 0 0,0 1 0,1-1 0,-1 1 0,0-1 0,1 1 0,-1 0 0,1 0 0,-1 0 0,1 1 0,0-1 0,0 0 0,0 1 0,0-1 0,1 1 0,-1 0 0,1 0 0,-1 0 0,1-1 0,0 1 0,-1 5 0,-2 9 0,1 0 0,0-1 0,2 1 0,0 23 0,0-29 0,1-3 0,0 0 0,0 1 0,1-1 0,0 1 0,0-1 0,1 0 0,0 0 0,1 0 0,0 0 0,0 0 0,1 0 0,-1-1 0,2 1 0,-1-1 0,1 0 0,0-1 0,0 1 0,1-1 0,0 0 0,0 0 0,1-1 0,-1 0 0,1 0 0,0 0 0,1-1 0,-1 0 0,1-1 0,-1 1 0,1-1 0,0-1 0,16 4 0,-12-4 0,0 0 0,-1-1 0,1 0 0,0 0 0,0-1 0,0-1 0,0 0 0,16-4 0,-22 4 0,-1-1 0,0 0 0,0 0 0,0 0 0,-1 0 0,1-1 0,-1 1 0,1-1 0,-1-1 0,0 1 0,0-1 0,0 1 0,0-1 0,-1 0 0,1 0 0,-1-1 0,0 1 0,-1-1 0,1 1 0,-1-1 0,2-5 0,1-5 0,-2 0 0,0 0 0,0 0 0,-2 0 0,0 0 0,-1-1 0,0 1 0,-1 0 0,-1-1 0,0 1 0,-1 0 0,-1 0 0,-8-22 0,10 33 6,0-1 0,-1 1 0,1 0 0,-1 0 0,0 0 0,-1 0 0,1 0 0,0 1 0,-1-1 0,0 1 0,0 0 0,0 0 0,0 1 0,0-1 0,-1 1 0,1 0 0,-1 0 0,0 0 0,-6-1 0,4 1-120,0 1 0,0 0-1,0 0 1,0 1 0,0 0 0,-1 0-1,1 1 1,0 0 0,0 0 0,0 1-1,1-1 1,-14 6 0,-14 12-6712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24575,'1'0'0,"1"0"0,0 1 0,0-1 0,-1 1 0,1 0 0,0-1 0,-1 1 0,1 0 0,-1 0 0,1 0 0,-1 0 0,1 1 0,-1-1 0,0 0 0,0 0 0,1 1 0,-1-1 0,0 1 0,0-1 0,0 1 0,-1-1 0,2 3 0,18 46 0,-13-30 0,13 40 0,-11-34 0,0 0 0,15 29 0,-21-49 0,0 0 0,1 0 0,0 0 0,0-1 0,0 1 0,1-1 0,0 0 0,0 0 0,0-1 0,0 0 0,1 0 0,0 0 0,10 5 0,-11-7 0,0 0 0,0-1 0,0 0 0,1 0 0,-1 0 0,0 0 0,1-1 0,-1 0 0,1 0 0,-1 0 0,1-1 0,-1 0 0,0 0 0,0 0 0,1-1 0,-1 0 0,0 0 0,0 0 0,0 0 0,-1-1 0,1 0 0,0 0 0,-1 0 0,0 0 0,0-1 0,0 0 0,5-6 0,2-2 0,-1 0 0,-1-1 0,0-1 0,-1 1 0,0-1 0,-1-1 0,0 1 0,4-19 0,-6 16-85,0 0 0,-1 0-1,-1 0 1,-1 0 0,0-1-1,-2 1 1,0-1 0,0 1-1,-2-1 1,0 1 0,-1-1-1,-1 1 1,-1 0 0,0 1-1,-15-33 1,1 19-6741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290 108 24575,'0'-5'0,"0"-1"0,0 1 0,0-1 0,-1 1 0,0 0 0,0-1 0,0 1 0,-1 0 0,-2-7 0,2 9 0,0 1 0,0-1 0,0 1 0,-1-1 0,1 1 0,-1 0 0,1-1 0,-1 1 0,0 1 0,0-1 0,0 0 0,0 1 0,0-1 0,0 1 0,0 0 0,-5-1 0,-6-2 0,0 1 0,0 0 0,0 2 0,0-1 0,0 2 0,0 0 0,0 0 0,-16 4 0,25-4 0,-1 2 0,1-1 0,0 1 0,0-1 0,0 1 0,0 1 0,1-1 0,-1 1 0,0 0 0,-7 6 0,10-6 0,-1-1 0,1 1 0,0 0 0,0 0 0,0 0 0,0 0 0,0 1 0,1-1 0,-1 0 0,1 1 0,0-1 0,0 1 0,0-1 0,1 1 0,-1 0 0,1-1 0,0 6 0,0-4 0,1 1 0,-1-1 0,1 0 0,0 0 0,0 1 0,1-1 0,0 0 0,0 0 0,0-1 0,0 1 0,1 0 0,0-1 0,0 1 0,0-1 0,0 0 0,1 0 0,6 5 0,0 0 0,1 0 0,1-2 0,-1 1 0,2-1 0,16 7 0,-29-14 0,1 0 0,-1 0 0,1 0 0,-1 0 0,1 1 0,-1-1 0,1 0 0,-1 0 0,1 1 0,-1-1 0,1 0 0,-1 1 0,1-1 0,-1 0 0,1 1 0,-1-1 0,0 1 0,1-1 0,-1 0 0,0 1 0,1-1 0,-1 1 0,0-1 0,0 1 0,0 0 0,1-1 0,-1 1 0,0-1 0,0 1 0,0-1 0,0 1 0,0-1 0,0 1 0,0 0 0,0-1 0,0 1 0,0 0 0,-15 16 0,6-8 0,1 0 0,1 0 0,0 1 0,1 0 0,0 0 0,0 0 0,1 0 0,1 1 0,0 0 0,0 0 0,1 0 0,1 1 0,-1-1 0,1 17 0,1-21 0,1 0 0,0-1 0,1 1 0,-1 0 0,2 0 0,-1 0 0,1-1 0,0 1 0,0-1 0,0 1 0,1-1 0,0 0 0,1 0 0,-1 0 0,1 0 0,0-1 0,0 1 0,1-1 0,0 0 0,0-1 0,0 1 0,0-1 0,1 0 0,7 4 0,-1-2 0,1 0 0,1-1 0,-1-1 0,1 0 0,-1-1 0,1 0 0,0-1 0,16 0 0,13-1 0,56-5 0,-49-2-1365,-11-2-5461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19:1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98 24575,'-2'1'0,"0"-1"0,0 0 0,0 1 0,0 0 0,0-1 0,0 1 0,0 0 0,0 0 0,0 0 0,0 1 0,1-1 0,-1 0 0,1 0 0,-1 1 0,1-1 0,-1 1 0,-1 3 0,-20 31 0,22-34 0,-7 13 0,0 1 0,2 0 0,0 1 0,0-1 0,2 1 0,0 0 0,-3 33 0,7-42 0,0 0 0,0 0 0,1 0 0,0-1 0,0 1 0,1 0 0,0-1 0,5 14 0,-5-17 0,1 1 0,0-1 0,-1 1 0,1-1 0,1 0 0,-1 0 0,0 0 0,1-1 0,0 1 0,0-1 0,0 0 0,0 0 0,1 0 0,6 2 0,1 1 0,1-2 0,0 0 0,0 0 0,0-1 0,0-1 0,1 0 0,-1-1 0,1-1 0,-1 0 0,1 0 0,-1-1 0,0-1 0,17-4 0,-22 4 0,1 0 0,-1-1 0,0 0 0,0 0 0,0-1 0,0 0 0,0 0 0,-1-1 0,0 0 0,0 0 0,0-1 0,-1 1 0,1-2 0,-1 1 0,-1-1 0,1 0 0,-1 0 0,-1 0 0,1-1 0,-1 1 0,3-11 0,-1-2 0,-2-1 0,0-1 0,-1 1 0,-2-1 0,0 1 0,-1-1 0,-4-29 0,3 43 0,0 1 0,-1 0 0,0-1 0,0 1 0,0 0 0,-1 0 0,0 1 0,0-1 0,-1 0 0,0 1 0,0 0 0,0 0 0,-1 0 0,0 1 0,0-1 0,0 1 0,-1 0 0,0 1 0,0-1 0,0 1 0,0 1 0,-1-1 0,1 1 0,-1 0 0,0 0 0,0 1 0,0 0 0,0 0 0,-1 1 0,1-1 0,0 2 0,-1-1 0,1 1 0,-1 0 0,1 1 0,0 0 0,-1 0 0,1 0 0,0 1 0,-9 3 0,-32 21-1365,8 2-5461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24575,'0'13'0,"0"15"0,10 11 0,2 13 0,4 7 0,-1-3 0,7-10 0,-1 1 0,-4 1 0,-4-7-8191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24575,'-4'-9'0,"-2"6"0,0 12 0,1 6-8191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24575,'4'1'0,"-1"-1"0,1 1 0,-1-1 0,1 1 0,-1 0 0,0 1 0,1-1 0,-1 1 0,0-1 0,0 1 0,0 0 0,0 0 0,0 0 0,3 4 0,36 40 0,-36-39 0,15 22 0,-1 2 0,-2 0 0,18 40 0,-19-37 0,1 0 0,34 47 0,-51-79 0,1 0 0,-1 1 0,1-1 0,0-1 0,0 1 0,0 0 0,0 0 0,0-1 0,0 1 0,0-1 0,1 0 0,-1 1 0,0-1 0,1 0 0,-1 0 0,1-1 0,4 2 0,-5-2 0,1 0 0,-1-1 0,0 1 0,0 0 0,0-1 0,0 0 0,1 1 0,-1-1 0,0 0 0,0 0 0,0 0 0,0 0 0,-1 0 0,1-1 0,0 1 0,2-3 0,3-4 0,-1 0 0,0 0 0,0 0 0,-1 0 0,0-1 0,-1 0 0,7-18 0,2-15-455,-2 0 0,8-51 0,-14 55-6371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53 24575,'0'-1'0,"0"1"0,0 0 0,0 0 0,0-1 0,0 1 0,0 0 0,0 0 0,0-1 0,0 1 0,0 0 0,0 0 0,0-1 0,0 1 0,0 0 0,0 0 0,0-1 0,0 1 0,0 0 0,-1 0 0,1-1 0,0 1 0,0 0 0,0 0 0,0 0 0,0-1 0,-1 1 0,1 0 0,0 0 0,0 0 0,0 0 0,-1-1 0,1 1 0,0 0 0,0 0 0,0 0 0,-1 0 0,1 0 0,0 0 0,0 0 0,-1 0 0,1 0 0,0 0 0,-12 7 0,-9 15 0,15-11 0,0 0 0,1 0 0,0 1 0,1-1 0,0 1 0,0 0 0,2 0 0,-1 1 0,1-1 0,1 0 0,0 14 0,1-19 0,1 1 0,-1-1 0,1 0 0,0 0 0,1 0 0,0 0 0,0 0 0,0 0 0,1-1 0,0 1 0,0-1 0,1 1 0,0-1 0,0 0 0,0-1 0,1 1 0,0-1 0,0 1 0,10 7 0,-6-7 0,0-1 0,0 0 0,1 0 0,-1-1 0,1 0 0,0-1 0,0 0 0,0-1 0,1 0 0,-1 0 0,0-1 0,1 0 0,-1-1 0,1 0 0,-1-1 0,1 0 0,-1-1 0,0 0 0,0 0 0,11-5 0,-13 4 0,1-1 0,-1 0 0,0 0 0,0-1 0,0 0 0,0 0 0,-1-1 0,0 0 0,0 0 0,-1-1 0,0 0 0,0 0 0,0-1 0,-1 1 0,0-1 0,0 0 0,-1-1 0,0 1 0,-1-1 0,0 0 0,0 0 0,2-16 0,-4 18 0,0-1 0,-1 1 0,0-1 0,0 1 0,-1-1 0,0 1 0,0-1 0,-1 1 0,0 0 0,0 0 0,-1 0 0,0 0 0,0 0 0,-1 0 0,1 1 0,-1 0 0,-1-1 0,1 1 0,-1 1 0,0-1 0,-1 1 0,1 0 0,-1 0 0,0 1 0,-10-7 0,4 4 0,0 0 0,-1 1 0,1 0 0,-1 1 0,0 1 0,-1 0 0,1 1 0,-1 0 0,1 1 0,-1 0 0,0 1 0,-28 2 0,35 0 0,0 0 0,0 1 0,0 0 0,0 0 0,0 1 0,1 0 0,-1 0 0,1 1 0,0-1 0,-1 1 0,2 1 0,-1-1 0,0 1 0,1 0 0,0 0 0,0 0 0,1 1 0,-1 0 0,1 0 0,0 0 0,1 0 0,0 1 0,0 0 0,0-1 0,1 1 0,-2 7 0,1-3 0,1-1 0,0 0 0,0 1 0,1-1 0,1 1 0,0 0 0,0-1 0,1 1 0,0-1 0,1 1 0,0-1 0,1 0 0,0 1 0,1-1 0,0-1 0,0 1 0,9 14 0,-5-13-76,1 0 1,0-1-1,1 0 0,0 0 0,1-1 0,-1 0 0,2-1 0,-1 0 1,1-1-1,1 0 0,-1-1 0,1 0 0,0-1 0,0 0 1,1-1-1,-1-1 0,20 3 0,9-2-6750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55 147 24575,'1'-14'0,"-1"-23"0,0 36 0,0 0 0,0 0 0,0 0 0,0 0 0,0 0 0,0 0 0,-1 0 0,1-1 0,0 1 0,-1 0 0,1 0 0,0 0 0,-1 0 0,0 0 0,1 0 0,-1 1 0,1-1 0,-1 0 0,0 0 0,0 0 0,0 0 0,-1 0 0,1 1 0,0 0 0,0 0 0,0 0 0,0 0 0,1 0 0,-1 0 0,0 0 0,0 1 0,0-1 0,0 0 0,0 1 0,1-1 0,-1 1 0,0-1 0,0 1 0,0-1 0,1 1 0,-1-1 0,0 1 0,1 0 0,-1 0 0,1-1 0,-1 1 0,1 0 0,-1 0 0,1-1 0,-1 1 0,1 0 0,0 0 0,-1 2 0,-10 29 0,8-18 0,0 0 0,1 0 0,0 1 0,1-1 0,1 1 0,0-1 0,1 1 0,0-1 0,2 0 0,-1 1 0,2-1 0,0 0 0,0-1 0,8 16 0,-8-24 0,0 0 0,0 0 0,0-1 0,0 1 0,1-1 0,0 0 0,0 0 0,0-1 0,0 1 0,0-1 0,1 0 0,0-1 0,-1 1 0,1-1 0,0 0 0,0-1 0,11 3 0,-2-2 0,1 0 0,0-1 0,-1 0 0,1-2 0,30-3 0,-38 3 0,-1 0 0,0 0 0,0-1 0,0 0 0,0 0 0,0-1 0,-1 0 0,1 0 0,-1 0 0,1-1 0,-1 0 0,0 0 0,-1-1 0,1 0 0,-1 0 0,0 0 0,0 0 0,0-1 0,-1 0 0,0 0 0,0 0 0,-1 0 0,1-1 0,-1 1 0,-1-1 0,1 0 0,-1 0 0,0 0 0,-1 0 0,2-13 0,1-32 0,-2 1 0,-10-104 0,4 268 0,7-72-170,1 0-1,2 0 0,2-1 1,2 0-1,1 0 0,2-1 1,21 44-1,-13-38-6655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24575,'-16'-1'0,"1"1"0,0 0 0,1 1 0,-1 0 0,0 1 0,-18 5 0,29-6 0,1 0 0,0 0 0,0 1 0,0-1 0,0 1 0,0 0 0,0 0 0,1 0 0,-1 0 0,0 0 0,1 0 0,0 1 0,0-1 0,-1 1 0,1 0 0,1 0 0,-1 0 0,0 0 0,1 0 0,0 0 0,-1 0 0,1 0 0,0 1 0,1-1 0,-1 0 0,1 1 0,-1-1 0,1 6 0,0-1 0,1-1 0,0 1 0,0-1 0,1 1 0,0-1 0,0 1 0,0-1 0,1 0 0,0 0 0,1 0 0,0 0 0,0-1 0,0 1 0,1-1 0,0 0 0,0 0 0,0-1 0,1 0 0,0 0 0,0 0 0,0 0 0,0-1 0,1 0 0,0-1 0,0 1 0,0-1 0,9 2 0,-17-4 0,-34 7 0,31-7 0,1 0 0,0 0 0,0 1 0,0-1 0,0 1 0,0 0 0,0 0 0,1 0 0,-1 0 0,0 0 0,1 1 0,0-1 0,-3 4 0,1 0 0,1 1 0,0 0 0,1-1 0,0 1 0,0 0 0,0 0 0,1 0 0,0 0 0,0 0 0,1 1 0,0-1 0,0 0 0,0 0 0,1 0 0,0 0 0,1 0 0,0 0 0,0 0 0,0 0 0,7 13 0,-4-9 0,1-1 0,1 1 0,0-1 0,0-1 0,1 1 0,0-1 0,1 0 0,0-1 0,0 0 0,0-1 0,20 12 0,-4-5 0,0-2 0,1-1 0,48 14 0,-59-21 0,0-1 0,0-1 0,0 0 0,0-1 0,1 0 0,-1-1 0,0-1 0,24-4 0,-36 4 6,0 1-1,0-1 1,0 0-1,0 0 1,0-1-1,-1 1 1,1 0-1,0-1 1,-1 0-1,1 1 1,-1-1-1,0 0 1,1 0-1,-1-1 1,0 1-1,1-3 1,0 0-188,0 1-1,-1-1 1,1-1-1,-1 1 1,-1 0 0,1-1-1,1-8 1,3-29-6644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24575,'0'-4'0,"0"2"0,0 16 0,0 20 0,0 12 0,0 8 0,0 4 0,0-3 0,9 2 0,4-8-8191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24575,'0'-4'0,"0"7"0,0 17 0,4 10 0,2 0-8191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24575,'88'2'0,"141"20"0,-149-1 0,-66-16 0,0-1 0,1 0 0,-1-1 0,1 0 0,29 0 0,-46-3 0,0 0 0,0 0 0,0 0 0,0 0 0,0 0 0,0 0 0,0 0 0,0 0 0,0 1 0,0-1 0,0 1 0,0 0 0,0-1 0,1 1 0,-1 0 0,0 0 0,0 0 0,1 0 0,-1 1 0,-2 1 0,-6 11 0,0 0 0,1 1 0,0 0 0,1 0 0,1 1 0,0 0 0,1 0 0,1 1 0,0 0 0,-1 18 0,4-24-65,1 0 0,1 0 0,0 0 0,0 0 0,1 0 0,1 0 0,0 0 0,0 0 0,1 0 0,0 0 0,1-1 0,0 0 0,1 0 0,0 0 0,1 0 0,0-1 0,0 0 0,1 0 0,0 0 0,9 7 0,11 13-6761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0:38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24 24575,'-1'-2'0,"1"1"0,0 0 0,-1 0 0,0 0 0,1 0 0,-1 0 0,1 0 0,-1 0 0,0 0 0,0 0 0,0 0 0,1 0 0,-1 0 0,0 1 0,0-1 0,0 0 0,0 1 0,0-1 0,-1 1 0,1-1 0,0 1 0,0-1 0,0 1 0,0 0 0,0-1 0,-1 1 0,-1 0 0,-34-2 0,34 2 0,0 2 0,0-1 0,0 0 0,0 1 0,0-1 0,0 1 0,1 0 0,-1 0 0,0 0 0,1 0 0,0 0 0,-1 0 0,1 1 0,0-1 0,1 1 0,-1 0 0,0 0 0,1-1 0,-1 1 0,1 0 0,0 0 0,-2 7 0,-2 6 0,1 1 0,-4 32 0,7-37 0,0-1 0,0 1 0,2 0 0,-1 0 0,1-1 0,1 1 0,0-1 0,0 1 0,2-1 0,5 15 0,-8-24 0,0 0 0,0 0 0,0 1 0,0-1 0,0 0 0,-1 1 0,1-1 0,-1 1 0,1-1 0,-1 0 0,0 1 0,0-1 0,0 1 0,-1-1 0,1 1 0,0-1 0,-1 1 0,1-1 0,-1 0 0,0 1 0,0-1 0,0 0 0,0 0 0,0 0 0,-1 0 0,1 0 0,-1 0 0,1 0 0,-1 0 0,-2 2 0,-3 5 0,1 1 0,0 0 0,1 0 0,0 1 0,0 0 0,1 0 0,1 0 0,0 0 0,0 0 0,1 1 0,0-1 0,1 1 0,1 0 0,0-1 0,0 1 0,1 0 0,1-1 0,-1 1 0,2-1 0,7 21 0,-7-27-68,0 0 0,0 0-1,1-1 1,-1 1 0,1-1 0,0 0-1,1 0 1,-1 0 0,1-1 0,-1 0-1,1 0 1,0 0 0,0 0 0,1-1-1,-1 0 1,0 0 0,1 0-1,-1-1 1,12 2 0,26 4-6758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A116-B0EA-BCB3-F0BE-82A199B5F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F9AED-40BE-99F1-A276-23DBF4688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4FE5-9B25-EE7B-E548-78BDF00C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12B2-6C45-0284-9E3A-5A7B4F17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10BB-F029-00DC-D091-A2F709E9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B725-D01D-6435-E711-70F17499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3912F-809D-4A0C-00AC-CB8720278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E7030-9983-7A31-5C1E-B09E29D9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1C4C-7603-35D5-E29D-514C235D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F953-4C24-1341-8BE2-2F100421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4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342E0-7CAE-50F8-8A93-69718DE0B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8143C-F995-7B59-4638-ED26B6145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F846D-FD97-1F4C-167A-63F13819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CB740-6CBB-1AC3-E20D-7BF536CE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1EA46-8FCA-767A-0737-A337E458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AAEA-2F7C-71AB-9EC7-8AC2735D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D36AD-13CA-4B0E-A81D-56C302B3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922FD-74DA-67CD-7819-4F36C6A7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BCEA6-42AD-C80A-6FDC-78107511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1F86-FA7D-B35D-AA73-CEEB6F0B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A02D-F5D2-D550-4CCD-3655F10F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E7A32-CBDE-7C9C-2E2A-A6E4C5795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8F1AB-28B8-F8E7-F26F-742B87E8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F81F4-7668-7969-8249-2AF41A20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251A-D7D0-1150-FADA-6D73E1A4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7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16A7-25E4-6A5B-4E0D-30E32B5C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A5B6D-AA83-AD5E-45C4-EE232C2D5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B2B5F-B172-C124-5218-77C1B2EB8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F9C3D-3AAA-0996-062F-AA459736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CA37E-69FC-693D-2D34-23D3D4DB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B8A4F-4960-67F6-02F9-2EBE688F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2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D30C-1D35-ECA1-D4C3-2D162D73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FB0C1-F0BC-D129-C0B9-E23BB1A5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B4D9E-D52E-12C1-3A94-FC48F859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175A9-5B8F-DCD9-1006-E2D5EF75E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E140D-4102-889A-47A9-AE70EB04D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32460-248C-84B6-8E3C-EBC1CF0C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7AC3F-52B8-2F73-41C6-B95FC855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2C423-EE08-AD2D-63D9-5F637C4D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A5E2-27C8-D5CE-FAB9-C67F3806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4E19A-5B39-D867-6360-99909637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872A6-A2C6-9AD5-6CBD-B9D5CA5C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EC999-4516-F101-7AE9-C089FBE7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2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F2B0A-0B9C-7359-08DC-DEB8DF76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963E6-4C21-573F-0ED8-28ADFC83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D060D-45C7-E8BD-94F0-69DC801E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68C7-6969-D069-DAE3-9FD448A6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83F7-CFEF-183F-7967-6F69E3BC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A9436-80D8-C9C9-D538-DBC72B389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8B48B-712B-A81A-02A0-F64016EA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FFE16-BE45-C507-2C01-6CE93FE9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9D2EA-E9D0-6458-1AF7-2F444E5C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7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A88E-00AE-762A-E615-A9E3CCA3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8B278-E657-D03C-D26C-92E224B21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C5608-0297-F0F3-3A55-F0B043E13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02F52-1376-2BAF-293C-5B067C03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08FC5-5CF7-055E-B506-E7221A5B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045A7-B74E-26E2-1ECC-21909850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3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E63DE-EB65-CF4F-E6B9-42A4DAF2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959C3-C346-E1F0-0812-E57699274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BF36-B5CD-F734-A9A3-41A4D347B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31690-28FF-4684-A7F2-2A2B688572CE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1513-C90B-7A24-DFE5-ABC48A427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FE3A-2FD8-EE44-EA4F-5F6F9E1DF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C19086-8C63-41B4-93DA-4A9DCBD0D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image" Target="../media/image147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customXml" Target="../ink/ink80.xml"/><Relationship Id="rId324" Type="http://schemas.openxmlformats.org/officeDocument/2006/relationships/customXml" Target="../ink/ink164.xml"/><Relationship Id="rId366" Type="http://schemas.openxmlformats.org/officeDocument/2006/relationships/customXml" Target="../ink/ink185.xml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268" Type="http://schemas.openxmlformats.org/officeDocument/2006/relationships/image" Target="../media/image132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image" Target="../media/image63.png"/><Relationship Id="rId335" Type="http://schemas.openxmlformats.org/officeDocument/2006/relationships/image" Target="../media/image165.png"/><Relationship Id="rId377" Type="http://schemas.openxmlformats.org/officeDocument/2006/relationships/image" Target="../media/image186.png"/><Relationship Id="rId5" Type="http://schemas.openxmlformats.org/officeDocument/2006/relationships/image" Target="../media/image2.png"/><Relationship Id="rId181" Type="http://schemas.openxmlformats.org/officeDocument/2006/relationships/customXml" Target="../ink/ink91.xml"/><Relationship Id="rId237" Type="http://schemas.openxmlformats.org/officeDocument/2006/relationships/image" Target="../media/image117.png"/><Relationship Id="rId402" Type="http://schemas.openxmlformats.org/officeDocument/2006/relationships/customXml" Target="../ink/ink203.xml"/><Relationship Id="rId279" Type="http://schemas.openxmlformats.org/officeDocument/2006/relationships/customXml" Target="../ink/ink141.xml"/><Relationship Id="rId43" Type="http://schemas.openxmlformats.org/officeDocument/2006/relationships/image" Target="../media/image21.png"/><Relationship Id="rId139" Type="http://schemas.openxmlformats.org/officeDocument/2006/relationships/customXml" Target="../ink/ink70.xml"/><Relationship Id="rId290" Type="http://schemas.openxmlformats.org/officeDocument/2006/relationships/customXml" Target="../ink/ink147.xml"/><Relationship Id="rId304" Type="http://schemas.openxmlformats.org/officeDocument/2006/relationships/customXml" Target="../ink/ink154.xml"/><Relationship Id="rId346" Type="http://schemas.openxmlformats.org/officeDocument/2006/relationships/customXml" Target="../ink/ink175.xml"/><Relationship Id="rId388" Type="http://schemas.openxmlformats.org/officeDocument/2006/relationships/customXml" Target="../ink/ink196.xml"/><Relationship Id="rId85" Type="http://schemas.openxmlformats.org/officeDocument/2006/relationships/image" Target="../media/image42.png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48" Type="http://schemas.openxmlformats.org/officeDocument/2006/relationships/customXml" Target="../ink/ink125.xml"/><Relationship Id="rId12" Type="http://schemas.openxmlformats.org/officeDocument/2006/relationships/customXml" Target="../ink/ink6.xml"/><Relationship Id="rId108" Type="http://schemas.openxmlformats.org/officeDocument/2006/relationships/image" Target="../media/image53.png"/><Relationship Id="rId315" Type="http://schemas.openxmlformats.org/officeDocument/2006/relationships/image" Target="../media/image155.png"/><Relationship Id="rId357" Type="http://schemas.openxmlformats.org/officeDocument/2006/relationships/image" Target="../media/image176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customXml" Target="../ink/ink81.xml"/><Relationship Id="rId217" Type="http://schemas.openxmlformats.org/officeDocument/2006/relationships/customXml" Target="../ink/ink109.xml"/><Relationship Id="rId399" Type="http://schemas.openxmlformats.org/officeDocument/2006/relationships/image" Target="../media/image197.png"/><Relationship Id="rId259" Type="http://schemas.openxmlformats.org/officeDocument/2006/relationships/customXml" Target="../ink/ink131.xml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270" Type="http://schemas.openxmlformats.org/officeDocument/2006/relationships/image" Target="../media/image133.png"/><Relationship Id="rId326" Type="http://schemas.openxmlformats.org/officeDocument/2006/relationships/customXml" Target="../ink/ink165.xml"/><Relationship Id="rId65" Type="http://schemas.openxmlformats.org/officeDocument/2006/relationships/image" Target="../media/image32.png"/><Relationship Id="rId130" Type="http://schemas.openxmlformats.org/officeDocument/2006/relationships/image" Target="../media/image64.png"/><Relationship Id="rId368" Type="http://schemas.openxmlformats.org/officeDocument/2006/relationships/customXml" Target="../ink/ink186.xml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281" Type="http://schemas.openxmlformats.org/officeDocument/2006/relationships/customXml" Target="../ink/ink142.xml"/><Relationship Id="rId337" Type="http://schemas.openxmlformats.org/officeDocument/2006/relationships/image" Target="../media/image166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customXml" Target="../ink/ink71.xml"/><Relationship Id="rId379" Type="http://schemas.openxmlformats.org/officeDocument/2006/relationships/image" Target="../media/image187.png"/><Relationship Id="rId7" Type="http://schemas.openxmlformats.org/officeDocument/2006/relationships/image" Target="../media/image3.png"/><Relationship Id="rId183" Type="http://schemas.openxmlformats.org/officeDocument/2006/relationships/customXml" Target="../ink/ink92.xml"/><Relationship Id="rId239" Type="http://schemas.openxmlformats.org/officeDocument/2006/relationships/image" Target="../media/image118.png"/><Relationship Id="rId390" Type="http://schemas.openxmlformats.org/officeDocument/2006/relationships/customXml" Target="../ink/ink197.xml"/><Relationship Id="rId404" Type="http://schemas.openxmlformats.org/officeDocument/2006/relationships/customXml" Target="../ink/ink204.xml"/><Relationship Id="rId250" Type="http://schemas.openxmlformats.org/officeDocument/2006/relationships/customXml" Target="../ink/ink126.xml"/><Relationship Id="rId292" Type="http://schemas.openxmlformats.org/officeDocument/2006/relationships/customXml" Target="../ink/ink148.xml"/><Relationship Id="rId306" Type="http://schemas.openxmlformats.org/officeDocument/2006/relationships/customXml" Target="../ink/ink155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image" Target="../media/image54.png"/><Relationship Id="rId348" Type="http://schemas.openxmlformats.org/officeDocument/2006/relationships/customXml" Target="../ink/ink176.xml"/><Relationship Id="rId152" Type="http://schemas.openxmlformats.org/officeDocument/2006/relationships/image" Target="../media/image75.png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61" Type="http://schemas.openxmlformats.org/officeDocument/2006/relationships/customXml" Target="../ink/ink132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6.png"/><Relationship Id="rId359" Type="http://schemas.openxmlformats.org/officeDocument/2006/relationships/image" Target="../media/image177.png"/><Relationship Id="rId98" Type="http://schemas.openxmlformats.org/officeDocument/2006/relationships/customXml" Target="../ink/ink49.xml"/><Relationship Id="rId121" Type="http://schemas.openxmlformats.org/officeDocument/2006/relationships/customXml" Target="../ink/ink61.xml"/><Relationship Id="rId163" Type="http://schemas.openxmlformats.org/officeDocument/2006/relationships/customXml" Target="../ink/ink82.xml"/><Relationship Id="rId219" Type="http://schemas.openxmlformats.org/officeDocument/2006/relationships/customXml" Target="../ink/ink110.xml"/><Relationship Id="rId370" Type="http://schemas.openxmlformats.org/officeDocument/2006/relationships/customXml" Target="../ink/ink187.xml"/><Relationship Id="rId230" Type="http://schemas.openxmlformats.org/officeDocument/2006/relationships/customXml" Target="../ink/ink116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image" Target="../media/image134.png"/><Relationship Id="rId328" Type="http://schemas.openxmlformats.org/officeDocument/2006/relationships/customXml" Target="../ink/ink166.xml"/><Relationship Id="rId132" Type="http://schemas.openxmlformats.org/officeDocument/2006/relationships/image" Target="../media/image65.png"/><Relationship Id="rId174" Type="http://schemas.openxmlformats.org/officeDocument/2006/relationships/image" Target="../media/image86.png"/><Relationship Id="rId381" Type="http://schemas.openxmlformats.org/officeDocument/2006/relationships/image" Target="../media/image188.png"/><Relationship Id="rId241" Type="http://schemas.openxmlformats.org/officeDocument/2006/relationships/image" Target="../media/image119.png"/><Relationship Id="rId36" Type="http://schemas.openxmlformats.org/officeDocument/2006/relationships/customXml" Target="../ink/ink18.xml"/><Relationship Id="rId283" Type="http://schemas.openxmlformats.org/officeDocument/2006/relationships/customXml" Target="../ink/ink143.xml"/><Relationship Id="rId339" Type="http://schemas.openxmlformats.org/officeDocument/2006/relationships/image" Target="../media/image167.png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customXml" Target="../ink/ink72.xml"/><Relationship Id="rId185" Type="http://schemas.openxmlformats.org/officeDocument/2006/relationships/customXml" Target="../ink/ink93.xml"/><Relationship Id="rId350" Type="http://schemas.openxmlformats.org/officeDocument/2006/relationships/customXml" Target="../ink/ink177.xml"/><Relationship Id="rId406" Type="http://schemas.openxmlformats.org/officeDocument/2006/relationships/customXml" Target="../ink/ink205.xml"/><Relationship Id="rId9" Type="http://schemas.openxmlformats.org/officeDocument/2006/relationships/image" Target="../media/image4.png"/><Relationship Id="rId210" Type="http://schemas.openxmlformats.org/officeDocument/2006/relationships/image" Target="../media/image104.png"/><Relationship Id="rId392" Type="http://schemas.openxmlformats.org/officeDocument/2006/relationships/customXml" Target="../ink/ink198.xml"/><Relationship Id="rId252" Type="http://schemas.openxmlformats.org/officeDocument/2006/relationships/customXml" Target="../ink/ink127.xml"/><Relationship Id="rId294" Type="http://schemas.openxmlformats.org/officeDocument/2006/relationships/customXml" Target="../ink/ink149.xml"/><Relationship Id="rId308" Type="http://schemas.openxmlformats.org/officeDocument/2006/relationships/customXml" Target="../ink/ink156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image" Target="../media/image55.png"/><Relationship Id="rId154" Type="http://schemas.openxmlformats.org/officeDocument/2006/relationships/image" Target="../media/image76.png"/><Relationship Id="rId361" Type="http://schemas.openxmlformats.org/officeDocument/2006/relationships/image" Target="../media/image178.png"/><Relationship Id="rId196" Type="http://schemas.openxmlformats.org/officeDocument/2006/relationships/image" Target="../media/image97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63" Type="http://schemas.openxmlformats.org/officeDocument/2006/relationships/customXml" Target="../ink/ink133.xml"/><Relationship Id="rId319" Type="http://schemas.openxmlformats.org/officeDocument/2006/relationships/image" Target="../media/image157.png"/><Relationship Id="rId58" Type="http://schemas.openxmlformats.org/officeDocument/2006/relationships/customXml" Target="../ink/ink29.xml"/><Relationship Id="rId123" Type="http://schemas.openxmlformats.org/officeDocument/2006/relationships/customXml" Target="../ink/ink62.xml"/><Relationship Id="rId330" Type="http://schemas.openxmlformats.org/officeDocument/2006/relationships/customXml" Target="../ink/ink167.xml"/><Relationship Id="rId165" Type="http://schemas.openxmlformats.org/officeDocument/2006/relationships/customXml" Target="../ink/ink83.xml"/><Relationship Id="rId372" Type="http://schemas.openxmlformats.org/officeDocument/2006/relationships/customXml" Target="../ink/ink188.xml"/><Relationship Id="rId232" Type="http://schemas.openxmlformats.org/officeDocument/2006/relationships/customXml" Target="../ink/ink117.xml"/><Relationship Id="rId274" Type="http://schemas.openxmlformats.org/officeDocument/2006/relationships/image" Target="../media/image135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320" Type="http://schemas.openxmlformats.org/officeDocument/2006/relationships/customXml" Target="../ink/ink162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7.png"/><Relationship Id="rId197" Type="http://schemas.openxmlformats.org/officeDocument/2006/relationships/customXml" Target="../ink/ink99.xml"/><Relationship Id="rId341" Type="http://schemas.openxmlformats.org/officeDocument/2006/relationships/image" Target="../media/image168.png"/><Relationship Id="rId362" Type="http://schemas.openxmlformats.org/officeDocument/2006/relationships/customXml" Target="../ink/ink183.xml"/><Relationship Id="rId383" Type="http://schemas.openxmlformats.org/officeDocument/2006/relationships/image" Target="../media/image189.png"/><Relationship Id="rId201" Type="http://schemas.openxmlformats.org/officeDocument/2006/relationships/customXml" Target="../ink/ink101.xml"/><Relationship Id="rId222" Type="http://schemas.openxmlformats.org/officeDocument/2006/relationships/image" Target="../media/image110.png"/><Relationship Id="rId243" Type="http://schemas.openxmlformats.org/officeDocument/2006/relationships/image" Target="../media/image120.png"/><Relationship Id="rId264" Type="http://schemas.openxmlformats.org/officeDocument/2006/relationships/image" Target="../media/image130.png"/><Relationship Id="rId285" Type="http://schemas.openxmlformats.org/officeDocument/2006/relationships/customXml" Target="../ink/ink144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image" Target="../media/image61.png"/><Relationship Id="rId310" Type="http://schemas.openxmlformats.org/officeDocument/2006/relationships/customXml" Target="../ink/ink157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Relationship Id="rId187" Type="http://schemas.openxmlformats.org/officeDocument/2006/relationships/customXml" Target="../ink/ink94.xml"/><Relationship Id="rId331" Type="http://schemas.openxmlformats.org/officeDocument/2006/relationships/image" Target="../media/image163.png"/><Relationship Id="rId352" Type="http://schemas.openxmlformats.org/officeDocument/2006/relationships/customXml" Target="../ink/ink178.xml"/><Relationship Id="rId373" Type="http://schemas.openxmlformats.org/officeDocument/2006/relationships/image" Target="../media/image184.png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5.png"/><Relationship Id="rId233" Type="http://schemas.openxmlformats.org/officeDocument/2006/relationships/image" Target="../media/image115.png"/><Relationship Id="rId254" Type="http://schemas.openxmlformats.org/officeDocument/2006/relationships/customXml" Target="../ink/ink128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275" Type="http://schemas.openxmlformats.org/officeDocument/2006/relationships/customXml" Target="../ink/ink139.xml"/><Relationship Id="rId296" Type="http://schemas.openxmlformats.org/officeDocument/2006/relationships/customXml" Target="../ink/ink150.xml"/><Relationship Id="rId300" Type="http://schemas.openxmlformats.org/officeDocument/2006/relationships/customXml" Target="../ink/ink152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customXml" Target="../ink/ink68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321" Type="http://schemas.openxmlformats.org/officeDocument/2006/relationships/image" Target="../media/image158.png"/><Relationship Id="rId342" Type="http://schemas.openxmlformats.org/officeDocument/2006/relationships/customXml" Target="../ink/ink173.xml"/><Relationship Id="rId363" Type="http://schemas.openxmlformats.org/officeDocument/2006/relationships/image" Target="../media/image179.png"/><Relationship Id="rId384" Type="http://schemas.openxmlformats.org/officeDocument/2006/relationships/customXml" Target="../ink/ink194.xml"/><Relationship Id="rId202" Type="http://schemas.openxmlformats.org/officeDocument/2006/relationships/image" Target="../media/image100.png"/><Relationship Id="rId223" Type="http://schemas.openxmlformats.org/officeDocument/2006/relationships/customXml" Target="../ink/ink112.xml"/><Relationship Id="rId244" Type="http://schemas.openxmlformats.org/officeDocument/2006/relationships/customXml" Target="../ink/ink123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customXml" Target="../ink/ink134.xml"/><Relationship Id="rId286" Type="http://schemas.openxmlformats.org/officeDocument/2006/relationships/customXml" Target="../ink/ink145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311" Type="http://schemas.openxmlformats.org/officeDocument/2006/relationships/image" Target="../media/image153.png"/><Relationship Id="rId332" Type="http://schemas.openxmlformats.org/officeDocument/2006/relationships/customXml" Target="../ink/ink168.xml"/><Relationship Id="rId353" Type="http://schemas.openxmlformats.org/officeDocument/2006/relationships/image" Target="../media/image174.png"/><Relationship Id="rId374" Type="http://schemas.openxmlformats.org/officeDocument/2006/relationships/customXml" Target="../ink/ink189.xml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6.png"/><Relationship Id="rId276" Type="http://schemas.openxmlformats.org/officeDocument/2006/relationships/image" Target="../media/image136.png"/><Relationship Id="rId297" Type="http://schemas.openxmlformats.org/officeDocument/2006/relationships/image" Target="../media/image146.png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301" Type="http://schemas.openxmlformats.org/officeDocument/2006/relationships/image" Target="../media/image148.png"/><Relationship Id="rId322" Type="http://schemas.openxmlformats.org/officeDocument/2006/relationships/customXml" Target="../ink/ink163.xml"/><Relationship Id="rId343" Type="http://schemas.openxmlformats.org/officeDocument/2006/relationships/image" Target="../media/image169.png"/><Relationship Id="rId364" Type="http://schemas.openxmlformats.org/officeDocument/2006/relationships/customXml" Target="../ink/ink184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385" Type="http://schemas.openxmlformats.org/officeDocument/2006/relationships/image" Target="../media/image190.png"/><Relationship Id="rId19" Type="http://schemas.openxmlformats.org/officeDocument/2006/relationships/image" Target="../media/image9.png"/><Relationship Id="rId224" Type="http://schemas.openxmlformats.org/officeDocument/2006/relationships/image" Target="../media/image111.png"/><Relationship Id="rId245" Type="http://schemas.openxmlformats.org/officeDocument/2006/relationships/image" Target="../media/image121.png"/><Relationship Id="rId266" Type="http://schemas.openxmlformats.org/officeDocument/2006/relationships/image" Target="../media/image131.png"/><Relationship Id="rId287" Type="http://schemas.openxmlformats.org/officeDocument/2006/relationships/image" Target="../media/image141.png"/><Relationship Id="rId410" Type="http://schemas.openxmlformats.org/officeDocument/2006/relationships/customXml" Target="../ink/ink207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312" Type="http://schemas.openxmlformats.org/officeDocument/2006/relationships/customXml" Target="../ink/ink158.xml"/><Relationship Id="rId333" Type="http://schemas.openxmlformats.org/officeDocument/2006/relationships/image" Target="../media/image164.png"/><Relationship Id="rId354" Type="http://schemas.openxmlformats.org/officeDocument/2006/relationships/customXml" Target="../ink/ink179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customXml" Target="../ink/ink95.xml"/><Relationship Id="rId375" Type="http://schemas.openxmlformats.org/officeDocument/2006/relationships/image" Target="../media/image185.png"/><Relationship Id="rId396" Type="http://schemas.openxmlformats.org/officeDocument/2006/relationships/customXml" Target="../ink/ink200.xml"/><Relationship Id="rId3" Type="http://schemas.openxmlformats.org/officeDocument/2006/relationships/image" Target="../media/image1.png"/><Relationship Id="rId214" Type="http://schemas.openxmlformats.org/officeDocument/2006/relationships/image" Target="../media/image106.png"/><Relationship Id="rId235" Type="http://schemas.openxmlformats.org/officeDocument/2006/relationships/image" Target="../media/image116.png"/><Relationship Id="rId256" Type="http://schemas.openxmlformats.org/officeDocument/2006/relationships/customXml" Target="../ink/ink129.xml"/><Relationship Id="rId277" Type="http://schemas.openxmlformats.org/officeDocument/2006/relationships/customXml" Target="../ink/ink140.xml"/><Relationship Id="rId298" Type="http://schemas.openxmlformats.org/officeDocument/2006/relationships/customXml" Target="../ink/ink151.xml"/><Relationship Id="rId400" Type="http://schemas.openxmlformats.org/officeDocument/2006/relationships/customXml" Target="../ink/ink202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302" Type="http://schemas.openxmlformats.org/officeDocument/2006/relationships/customXml" Target="../ink/ink153.xml"/><Relationship Id="rId323" Type="http://schemas.openxmlformats.org/officeDocument/2006/relationships/image" Target="../media/image159.png"/><Relationship Id="rId344" Type="http://schemas.openxmlformats.org/officeDocument/2006/relationships/customXml" Target="../ink/ink174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customXml" Target="../ink/ink90.xml"/><Relationship Id="rId365" Type="http://schemas.openxmlformats.org/officeDocument/2006/relationships/image" Target="../media/image180.png"/><Relationship Id="rId386" Type="http://schemas.openxmlformats.org/officeDocument/2006/relationships/customXml" Target="../ink/ink195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3.xml"/><Relationship Id="rId246" Type="http://schemas.openxmlformats.org/officeDocument/2006/relationships/customXml" Target="../ink/ink124.xml"/><Relationship Id="rId267" Type="http://schemas.openxmlformats.org/officeDocument/2006/relationships/customXml" Target="../ink/ink135.xml"/><Relationship Id="rId288" Type="http://schemas.openxmlformats.org/officeDocument/2006/relationships/customXml" Target="../ink/ink146.xml"/><Relationship Id="rId411" Type="http://schemas.openxmlformats.org/officeDocument/2006/relationships/image" Target="../media/image203.png"/><Relationship Id="rId106" Type="http://schemas.openxmlformats.org/officeDocument/2006/relationships/customXml" Target="../ink/ink53.xml"/><Relationship Id="rId127" Type="http://schemas.openxmlformats.org/officeDocument/2006/relationships/customXml" Target="../ink/ink64.xml"/><Relationship Id="rId313" Type="http://schemas.openxmlformats.org/officeDocument/2006/relationships/image" Target="../media/image154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image" Target="../media/image73.png"/><Relationship Id="rId169" Type="http://schemas.openxmlformats.org/officeDocument/2006/relationships/customXml" Target="../ink/ink85.xml"/><Relationship Id="rId334" Type="http://schemas.openxmlformats.org/officeDocument/2006/relationships/customXml" Target="../ink/ink169.xml"/><Relationship Id="rId355" Type="http://schemas.openxmlformats.org/officeDocument/2006/relationships/image" Target="../media/image175.png"/><Relationship Id="rId376" Type="http://schemas.openxmlformats.org/officeDocument/2006/relationships/customXml" Target="../ink/ink190.xml"/><Relationship Id="rId397" Type="http://schemas.openxmlformats.org/officeDocument/2006/relationships/image" Target="../media/image196.png"/><Relationship Id="rId4" Type="http://schemas.openxmlformats.org/officeDocument/2006/relationships/customXml" Target="../ink/ink2.xml"/><Relationship Id="rId180" Type="http://schemas.openxmlformats.org/officeDocument/2006/relationships/image" Target="../media/image89.png"/><Relationship Id="rId215" Type="http://schemas.openxmlformats.org/officeDocument/2006/relationships/customXml" Target="../ink/ink108.xml"/><Relationship Id="rId236" Type="http://schemas.openxmlformats.org/officeDocument/2006/relationships/customXml" Target="../ink/ink119.xml"/><Relationship Id="rId257" Type="http://schemas.openxmlformats.org/officeDocument/2006/relationships/customXml" Target="../ink/ink130.xml"/><Relationship Id="rId278" Type="http://schemas.openxmlformats.org/officeDocument/2006/relationships/image" Target="../media/image137.png"/><Relationship Id="rId401" Type="http://schemas.openxmlformats.org/officeDocument/2006/relationships/image" Target="../media/image198.png"/><Relationship Id="rId303" Type="http://schemas.openxmlformats.org/officeDocument/2006/relationships/image" Target="../media/image149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image" Target="../media/image68.png"/><Relationship Id="rId345" Type="http://schemas.openxmlformats.org/officeDocument/2006/relationships/image" Target="../media/image170.png"/><Relationship Id="rId387" Type="http://schemas.openxmlformats.org/officeDocument/2006/relationships/image" Target="../media/image191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image" Target="../media/image122.png"/><Relationship Id="rId107" Type="http://schemas.openxmlformats.org/officeDocument/2006/relationships/customXml" Target="../ink/ink54.xml"/><Relationship Id="rId289" Type="http://schemas.openxmlformats.org/officeDocument/2006/relationships/image" Target="../media/image142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5.xml"/><Relationship Id="rId314" Type="http://schemas.openxmlformats.org/officeDocument/2006/relationships/customXml" Target="../ink/ink159.xml"/><Relationship Id="rId356" Type="http://schemas.openxmlformats.org/officeDocument/2006/relationships/customXml" Target="../ink/ink180.xml"/><Relationship Id="rId398" Type="http://schemas.openxmlformats.org/officeDocument/2006/relationships/customXml" Target="../ink/ink201.xml"/><Relationship Id="rId95" Type="http://schemas.openxmlformats.org/officeDocument/2006/relationships/image" Target="../media/image47.png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258" Type="http://schemas.openxmlformats.org/officeDocument/2006/relationships/image" Target="../media/image127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325" Type="http://schemas.openxmlformats.org/officeDocument/2006/relationships/image" Target="../media/image160.png"/><Relationship Id="rId367" Type="http://schemas.openxmlformats.org/officeDocument/2006/relationships/image" Target="../media/image181.png"/><Relationship Id="rId171" Type="http://schemas.openxmlformats.org/officeDocument/2006/relationships/customXml" Target="../ink/ink86.xml"/><Relationship Id="rId227" Type="http://schemas.openxmlformats.org/officeDocument/2006/relationships/customXml" Target="../ink/ink114.xml"/><Relationship Id="rId269" Type="http://schemas.openxmlformats.org/officeDocument/2006/relationships/customXml" Target="../ink/ink136.xml"/><Relationship Id="rId33" Type="http://schemas.openxmlformats.org/officeDocument/2006/relationships/image" Target="../media/image16.png"/><Relationship Id="rId129" Type="http://schemas.openxmlformats.org/officeDocument/2006/relationships/customXml" Target="../ink/ink65.xml"/><Relationship Id="rId280" Type="http://schemas.openxmlformats.org/officeDocument/2006/relationships/image" Target="../media/image138.png"/><Relationship Id="rId336" Type="http://schemas.openxmlformats.org/officeDocument/2006/relationships/customXml" Target="../ink/ink170.xml"/><Relationship Id="rId75" Type="http://schemas.openxmlformats.org/officeDocument/2006/relationships/image" Target="../media/image37.png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378" Type="http://schemas.openxmlformats.org/officeDocument/2006/relationships/customXml" Target="../ink/ink191.xml"/><Relationship Id="rId403" Type="http://schemas.openxmlformats.org/officeDocument/2006/relationships/image" Target="../media/image199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91" Type="http://schemas.openxmlformats.org/officeDocument/2006/relationships/image" Target="../media/image143.png"/><Relationship Id="rId305" Type="http://schemas.openxmlformats.org/officeDocument/2006/relationships/image" Target="../media/image150.png"/><Relationship Id="rId347" Type="http://schemas.openxmlformats.org/officeDocument/2006/relationships/image" Target="../media/image171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customXml" Target="../ink/ink76.xml"/><Relationship Id="rId389" Type="http://schemas.openxmlformats.org/officeDocument/2006/relationships/image" Target="../media/image192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49" Type="http://schemas.openxmlformats.org/officeDocument/2006/relationships/image" Target="../media/image123.png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260" Type="http://schemas.openxmlformats.org/officeDocument/2006/relationships/image" Target="../media/image128.png"/><Relationship Id="rId316" Type="http://schemas.openxmlformats.org/officeDocument/2006/relationships/customXml" Target="../ink/ink160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image" Target="../media/image59.png"/><Relationship Id="rId358" Type="http://schemas.openxmlformats.org/officeDocument/2006/relationships/customXml" Target="../ink/ink181.xml"/><Relationship Id="rId162" Type="http://schemas.openxmlformats.org/officeDocument/2006/relationships/image" Target="../media/image80.png"/><Relationship Id="rId218" Type="http://schemas.openxmlformats.org/officeDocument/2006/relationships/image" Target="../media/image108.png"/><Relationship Id="rId271" Type="http://schemas.openxmlformats.org/officeDocument/2006/relationships/customXml" Target="../ink/ink137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customXml" Target="../ink/ink66.xml"/><Relationship Id="rId327" Type="http://schemas.openxmlformats.org/officeDocument/2006/relationships/image" Target="../media/image161.png"/><Relationship Id="rId369" Type="http://schemas.openxmlformats.org/officeDocument/2006/relationships/image" Target="../media/image182.png"/><Relationship Id="rId173" Type="http://schemas.openxmlformats.org/officeDocument/2006/relationships/customXml" Target="../ink/ink87.xml"/><Relationship Id="rId229" Type="http://schemas.openxmlformats.org/officeDocument/2006/relationships/customXml" Target="../ink/ink115.xml"/><Relationship Id="rId380" Type="http://schemas.openxmlformats.org/officeDocument/2006/relationships/customXml" Target="../ink/ink192.xml"/><Relationship Id="rId240" Type="http://schemas.openxmlformats.org/officeDocument/2006/relationships/customXml" Target="../ink/ink121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image" Target="../media/image139.png"/><Relationship Id="rId338" Type="http://schemas.openxmlformats.org/officeDocument/2006/relationships/customXml" Target="../ink/ink171.xml"/><Relationship Id="rId8" Type="http://schemas.openxmlformats.org/officeDocument/2006/relationships/customXml" Target="../ink/ink4.xml"/><Relationship Id="rId142" Type="http://schemas.openxmlformats.org/officeDocument/2006/relationships/image" Target="../media/image70.png"/><Relationship Id="rId184" Type="http://schemas.openxmlformats.org/officeDocument/2006/relationships/image" Target="../media/image91.png"/><Relationship Id="rId391" Type="http://schemas.openxmlformats.org/officeDocument/2006/relationships/image" Target="../media/image193.png"/><Relationship Id="rId405" Type="http://schemas.openxmlformats.org/officeDocument/2006/relationships/image" Target="../media/image200.png"/><Relationship Id="rId251" Type="http://schemas.openxmlformats.org/officeDocument/2006/relationships/image" Target="../media/image124.png"/><Relationship Id="rId46" Type="http://schemas.openxmlformats.org/officeDocument/2006/relationships/customXml" Target="../ink/ink23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349" Type="http://schemas.openxmlformats.org/officeDocument/2006/relationships/image" Target="../media/image172.png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53" Type="http://schemas.openxmlformats.org/officeDocument/2006/relationships/customXml" Target="../ink/ink77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360" Type="http://schemas.openxmlformats.org/officeDocument/2006/relationships/customXml" Target="../ink/ink182.xml"/><Relationship Id="rId220" Type="http://schemas.openxmlformats.org/officeDocument/2006/relationships/image" Target="../media/image109.png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image" Target="../media/image129.png"/><Relationship Id="rId318" Type="http://schemas.openxmlformats.org/officeDocument/2006/relationships/customXml" Target="../ink/ink161.xml"/><Relationship Id="rId99" Type="http://schemas.openxmlformats.org/officeDocument/2006/relationships/image" Target="../media/image49.png"/><Relationship Id="rId122" Type="http://schemas.openxmlformats.org/officeDocument/2006/relationships/image" Target="../media/image60.png"/><Relationship Id="rId164" Type="http://schemas.openxmlformats.org/officeDocument/2006/relationships/image" Target="../media/image81.png"/><Relationship Id="rId371" Type="http://schemas.openxmlformats.org/officeDocument/2006/relationships/image" Target="../media/image183.png"/><Relationship Id="rId26" Type="http://schemas.openxmlformats.org/officeDocument/2006/relationships/customXml" Target="../ink/ink13.xml"/><Relationship Id="rId231" Type="http://schemas.openxmlformats.org/officeDocument/2006/relationships/image" Target="../media/image114.png"/><Relationship Id="rId273" Type="http://schemas.openxmlformats.org/officeDocument/2006/relationships/customXml" Target="../ink/ink138.xml"/><Relationship Id="rId329" Type="http://schemas.openxmlformats.org/officeDocument/2006/relationships/image" Target="../media/image162.png"/><Relationship Id="rId68" Type="http://schemas.openxmlformats.org/officeDocument/2006/relationships/customXml" Target="../ink/ink34.xml"/><Relationship Id="rId133" Type="http://schemas.openxmlformats.org/officeDocument/2006/relationships/customXml" Target="../ink/ink67.xml"/><Relationship Id="rId175" Type="http://schemas.openxmlformats.org/officeDocument/2006/relationships/customXml" Target="../ink/ink88.xml"/><Relationship Id="rId340" Type="http://schemas.openxmlformats.org/officeDocument/2006/relationships/customXml" Target="../ink/ink172.xml"/><Relationship Id="rId200" Type="http://schemas.openxmlformats.org/officeDocument/2006/relationships/image" Target="../media/image99.png"/><Relationship Id="rId382" Type="http://schemas.openxmlformats.org/officeDocument/2006/relationships/customXml" Target="../ink/ink193.xml"/><Relationship Id="rId242" Type="http://schemas.openxmlformats.org/officeDocument/2006/relationships/customXml" Target="../ink/ink122.xml"/><Relationship Id="rId284" Type="http://schemas.openxmlformats.org/officeDocument/2006/relationships/image" Target="../media/image140.png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image" Target="../media/image71.png"/><Relationship Id="rId90" Type="http://schemas.openxmlformats.org/officeDocument/2006/relationships/customXml" Target="../ink/ink45.xml"/><Relationship Id="rId186" Type="http://schemas.openxmlformats.org/officeDocument/2006/relationships/image" Target="../media/image92.png"/><Relationship Id="rId351" Type="http://schemas.openxmlformats.org/officeDocument/2006/relationships/image" Target="../media/image173.png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211" Type="http://schemas.openxmlformats.org/officeDocument/2006/relationships/customXml" Target="../ink/ink106.xml"/><Relationship Id="rId253" Type="http://schemas.openxmlformats.org/officeDocument/2006/relationships/image" Target="../media/image125.png"/><Relationship Id="rId295" Type="http://schemas.openxmlformats.org/officeDocument/2006/relationships/image" Target="../media/image145.png"/><Relationship Id="rId309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.png"/><Relationship Id="rId21" Type="http://schemas.openxmlformats.org/officeDocument/2006/relationships/image" Target="../media/image213.png"/><Relationship Id="rId324" Type="http://schemas.openxmlformats.org/officeDocument/2006/relationships/customXml" Target="../ink/ink369.xml"/><Relationship Id="rId531" Type="http://schemas.openxmlformats.org/officeDocument/2006/relationships/image" Target="../media/image466.png"/><Relationship Id="rId170" Type="http://schemas.openxmlformats.org/officeDocument/2006/relationships/customXml" Target="../ink/ink292.xml"/><Relationship Id="rId268" Type="http://schemas.openxmlformats.org/officeDocument/2006/relationships/customXml" Target="../ink/ink341.xml"/><Relationship Id="rId475" Type="http://schemas.openxmlformats.org/officeDocument/2006/relationships/customXml" Target="../ink/ink445.xml"/><Relationship Id="rId32" Type="http://schemas.openxmlformats.org/officeDocument/2006/relationships/customXml" Target="../ink/ink223.xml"/><Relationship Id="rId128" Type="http://schemas.openxmlformats.org/officeDocument/2006/relationships/customXml" Target="../ink/ink271.xml"/><Relationship Id="rId335" Type="http://schemas.openxmlformats.org/officeDocument/2006/relationships/image" Target="../media/image370.png"/><Relationship Id="rId542" Type="http://schemas.openxmlformats.org/officeDocument/2006/relationships/customXml" Target="../ink/ink479.xml"/><Relationship Id="rId181" Type="http://schemas.openxmlformats.org/officeDocument/2006/relationships/image" Target="../media/image293.png"/><Relationship Id="rId402" Type="http://schemas.openxmlformats.org/officeDocument/2006/relationships/customXml" Target="../ink/ink408.xml"/><Relationship Id="rId279" Type="http://schemas.openxmlformats.org/officeDocument/2006/relationships/image" Target="../media/image342.png"/><Relationship Id="rId486" Type="http://schemas.openxmlformats.org/officeDocument/2006/relationships/customXml" Target="../ink/ink451.xml"/><Relationship Id="rId43" Type="http://schemas.openxmlformats.org/officeDocument/2006/relationships/image" Target="../media/image224.png"/><Relationship Id="rId139" Type="http://schemas.openxmlformats.org/officeDocument/2006/relationships/image" Target="../media/image272.png"/><Relationship Id="rId346" Type="http://schemas.openxmlformats.org/officeDocument/2006/relationships/customXml" Target="../ink/ink380.xml"/><Relationship Id="rId553" Type="http://schemas.openxmlformats.org/officeDocument/2006/relationships/image" Target="../media/image477.png"/><Relationship Id="rId192" Type="http://schemas.openxmlformats.org/officeDocument/2006/relationships/customXml" Target="../ink/ink303.xml"/><Relationship Id="rId206" Type="http://schemas.openxmlformats.org/officeDocument/2006/relationships/customXml" Target="../ink/ink310.xml"/><Relationship Id="rId413" Type="http://schemas.openxmlformats.org/officeDocument/2006/relationships/image" Target="../media/image408.png"/><Relationship Id="rId497" Type="http://schemas.openxmlformats.org/officeDocument/2006/relationships/image" Target="../media/image449.png"/><Relationship Id="rId357" Type="http://schemas.openxmlformats.org/officeDocument/2006/relationships/image" Target="../media/image381.png"/><Relationship Id="rId54" Type="http://schemas.openxmlformats.org/officeDocument/2006/relationships/customXml" Target="../ink/ink234.xml"/><Relationship Id="rId96" Type="http://schemas.openxmlformats.org/officeDocument/2006/relationships/customXml" Target="../ink/ink255.xml"/><Relationship Id="rId161" Type="http://schemas.openxmlformats.org/officeDocument/2006/relationships/image" Target="../media/image283.png"/><Relationship Id="rId217" Type="http://schemas.openxmlformats.org/officeDocument/2006/relationships/image" Target="../media/image311.png"/><Relationship Id="rId399" Type="http://schemas.openxmlformats.org/officeDocument/2006/relationships/image" Target="../media/image169.png"/><Relationship Id="rId259" Type="http://schemas.openxmlformats.org/officeDocument/2006/relationships/image" Target="../media/image332.png"/><Relationship Id="rId424" Type="http://schemas.openxmlformats.org/officeDocument/2006/relationships/customXml" Target="../ink/ink419.xml"/><Relationship Id="rId466" Type="http://schemas.openxmlformats.org/officeDocument/2006/relationships/image" Target="../media/image434.png"/><Relationship Id="rId23" Type="http://schemas.openxmlformats.org/officeDocument/2006/relationships/image" Target="../media/image214.png"/><Relationship Id="rId119" Type="http://schemas.openxmlformats.org/officeDocument/2006/relationships/image" Target="../media/image262.png"/><Relationship Id="rId270" Type="http://schemas.openxmlformats.org/officeDocument/2006/relationships/customXml" Target="../ink/ink342.xml"/><Relationship Id="rId326" Type="http://schemas.openxmlformats.org/officeDocument/2006/relationships/customXml" Target="../ink/ink370.xml"/><Relationship Id="rId533" Type="http://schemas.openxmlformats.org/officeDocument/2006/relationships/image" Target="../media/image467.png"/><Relationship Id="rId65" Type="http://schemas.openxmlformats.org/officeDocument/2006/relationships/image" Target="../media/image235.png"/><Relationship Id="rId130" Type="http://schemas.openxmlformats.org/officeDocument/2006/relationships/customXml" Target="../ink/ink272.xml"/><Relationship Id="rId368" Type="http://schemas.openxmlformats.org/officeDocument/2006/relationships/customXml" Target="../ink/ink391.xml"/><Relationship Id="rId172" Type="http://schemas.openxmlformats.org/officeDocument/2006/relationships/customXml" Target="../ink/ink293.xml"/><Relationship Id="rId228" Type="http://schemas.openxmlformats.org/officeDocument/2006/relationships/customXml" Target="../ink/ink321.xml"/><Relationship Id="rId435" Type="http://schemas.openxmlformats.org/officeDocument/2006/relationships/image" Target="../media/image419.png"/><Relationship Id="rId477" Type="http://schemas.openxmlformats.org/officeDocument/2006/relationships/customXml" Target="../ink/ink446.xml"/><Relationship Id="rId281" Type="http://schemas.openxmlformats.org/officeDocument/2006/relationships/image" Target="../media/image343.png"/><Relationship Id="rId337" Type="http://schemas.openxmlformats.org/officeDocument/2006/relationships/image" Target="../media/image371.png"/><Relationship Id="rId502" Type="http://schemas.openxmlformats.org/officeDocument/2006/relationships/customXml" Target="../ink/ink459.xml"/><Relationship Id="rId34" Type="http://schemas.openxmlformats.org/officeDocument/2006/relationships/customXml" Target="../ink/ink224.xml"/><Relationship Id="rId76" Type="http://schemas.openxmlformats.org/officeDocument/2006/relationships/customXml" Target="../ink/ink245.xml"/><Relationship Id="rId141" Type="http://schemas.openxmlformats.org/officeDocument/2006/relationships/image" Target="../media/image273.png"/><Relationship Id="rId379" Type="http://schemas.openxmlformats.org/officeDocument/2006/relationships/image" Target="../media/image392.png"/><Relationship Id="rId544" Type="http://schemas.openxmlformats.org/officeDocument/2006/relationships/customXml" Target="../ink/ink480.xml"/><Relationship Id="rId7" Type="http://schemas.openxmlformats.org/officeDocument/2006/relationships/image" Target="../media/image206.png"/><Relationship Id="rId183" Type="http://schemas.openxmlformats.org/officeDocument/2006/relationships/image" Target="../media/image294.png"/><Relationship Id="rId239" Type="http://schemas.openxmlformats.org/officeDocument/2006/relationships/image" Target="../media/image322.png"/><Relationship Id="rId390" Type="http://schemas.openxmlformats.org/officeDocument/2006/relationships/customXml" Target="../ink/ink402.xml"/><Relationship Id="rId404" Type="http://schemas.openxmlformats.org/officeDocument/2006/relationships/customXml" Target="../ink/ink409.xml"/><Relationship Id="rId446" Type="http://schemas.openxmlformats.org/officeDocument/2006/relationships/customXml" Target="../ink/ink430.xml"/><Relationship Id="rId250" Type="http://schemas.openxmlformats.org/officeDocument/2006/relationships/customXml" Target="../ink/ink332.xml"/><Relationship Id="rId292" Type="http://schemas.openxmlformats.org/officeDocument/2006/relationships/customXml" Target="../ink/ink353.xml"/><Relationship Id="rId306" Type="http://schemas.openxmlformats.org/officeDocument/2006/relationships/customXml" Target="../ink/ink360.xml"/><Relationship Id="rId488" Type="http://schemas.openxmlformats.org/officeDocument/2006/relationships/customXml" Target="../ink/ink452.xml"/><Relationship Id="rId45" Type="http://schemas.openxmlformats.org/officeDocument/2006/relationships/image" Target="../media/image225.png"/><Relationship Id="rId87" Type="http://schemas.openxmlformats.org/officeDocument/2006/relationships/image" Target="../media/image246.png"/><Relationship Id="rId110" Type="http://schemas.openxmlformats.org/officeDocument/2006/relationships/customXml" Target="../ink/ink262.xml"/><Relationship Id="rId348" Type="http://schemas.openxmlformats.org/officeDocument/2006/relationships/customXml" Target="../ink/ink381.xml"/><Relationship Id="rId513" Type="http://schemas.openxmlformats.org/officeDocument/2006/relationships/image" Target="../media/image457.png"/><Relationship Id="rId555" Type="http://schemas.openxmlformats.org/officeDocument/2006/relationships/image" Target="../media/image478.png"/><Relationship Id="rId152" Type="http://schemas.openxmlformats.org/officeDocument/2006/relationships/customXml" Target="../ink/ink283.xml"/><Relationship Id="rId194" Type="http://schemas.openxmlformats.org/officeDocument/2006/relationships/customXml" Target="../ink/ink304.xml"/><Relationship Id="rId208" Type="http://schemas.openxmlformats.org/officeDocument/2006/relationships/customXml" Target="../ink/ink311.xml"/><Relationship Id="rId415" Type="http://schemas.openxmlformats.org/officeDocument/2006/relationships/image" Target="../media/image409.png"/><Relationship Id="rId457" Type="http://schemas.openxmlformats.org/officeDocument/2006/relationships/customXml" Target="../ink/ink436.xml"/><Relationship Id="rId261" Type="http://schemas.openxmlformats.org/officeDocument/2006/relationships/image" Target="../media/image333.png"/><Relationship Id="rId499" Type="http://schemas.openxmlformats.org/officeDocument/2006/relationships/image" Target="../media/image450.png"/><Relationship Id="rId14" Type="http://schemas.openxmlformats.org/officeDocument/2006/relationships/customXml" Target="../ink/ink214.xml"/><Relationship Id="rId56" Type="http://schemas.openxmlformats.org/officeDocument/2006/relationships/customXml" Target="../ink/ink235.xml"/><Relationship Id="rId317" Type="http://schemas.openxmlformats.org/officeDocument/2006/relationships/image" Target="../media/image361.png"/><Relationship Id="rId359" Type="http://schemas.openxmlformats.org/officeDocument/2006/relationships/image" Target="../media/image382.png"/><Relationship Id="rId524" Type="http://schemas.openxmlformats.org/officeDocument/2006/relationships/customXml" Target="../ink/ink470.xml"/><Relationship Id="rId98" Type="http://schemas.openxmlformats.org/officeDocument/2006/relationships/customXml" Target="../ink/ink256.xml"/><Relationship Id="rId121" Type="http://schemas.openxmlformats.org/officeDocument/2006/relationships/image" Target="../media/image263.png"/><Relationship Id="rId163" Type="http://schemas.openxmlformats.org/officeDocument/2006/relationships/image" Target="../media/image284.png"/><Relationship Id="rId219" Type="http://schemas.openxmlformats.org/officeDocument/2006/relationships/image" Target="../media/image312.png"/><Relationship Id="rId370" Type="http://schemas.openxmlformats.org/officeDocument/2006/relationships/customXml" Target="../ink/ink392.xml"/><Relationship Id="rId426" Type="http://schemas.openxmlformats.org/officeDocument/2006/relationships/customXml" Target="../ink/ink420.xml"/><Relationship Id="rId230" Type="http://schemas.openxmlformats.org/officeDocument/2006/relationships/customXml" Target="../ink/ink322.xml"/><Relationship Id="rId468" Type="http://schemas.openxmlformats.org/officeDocument/2006/relationships/image" Target="../media/image435.png"/><Relationship Id="rId25" Type="http://schemas.openxmlformats.org/officeDocument/2006/relationships/image" Target="../media/image215.png"/><Relationship Id="rId67" Type="http://schemas.openxmlformats.org/officeDocument/2006/relationships/image" Target="../media/image236.png"/><Relationship Id="rId272" Type="http://schemas.openxmlformats.org/officeDocument/2006/relationships/customXml" Target="../ink/ink343.xml"/><Relationship Id="rId328" Type="http://schemas.openxmlformats.org/officeDocument/2006/relationships/customXml" Target="../ink/ink371.xml"/><Relationship Id="rId535" Type="http://schemas.openxmlformats.org/officeDocument/2006/relationships/image" Target="../media/image468.png"/><Relationship Id="rId132" Type="http://schemas.openxmlformats.org/officeDocument/2006/relationships/customXml" Target="../ink/ink273.xml"/><Relationship Id="rId174" Type="http://schemas.openxmlformats.org/officeDocument/2006/relationships/customXml" Target="../ink/ink294.xml"/><Relationship Id="rId381" Type="http://schemas.openxmlformats.org/officeDocument/2006/relationships/image" Target="../media/image393.png"/><Relationship Id="rId241" Type="http://schemas.openxmlformats.org/officeDocument/2006/relationships/image" Target="../media/image323.png"/><Relationship Id="rId437" Type="http://schemas.openxmlformats.org/officeDocument/2006/relationships/image" Target="../media/image420.png"/><Relationship Id="rId479" Type="http://schemas.openxmlformats.org/officeDocument/2006/relationships/customXml" Target="../ink/ink447.xml"/><Relationship Id="rId36" Type="http://schemas.openxmlformats.org/officeDocument/2006/relationships/customXml" Target="../ink/ink225.xml"/><Relationship Id="rId283" Type="http://schemas.openxmlformats.org/officeDocument/2006/relationships/image" Target="../media/image344.png"/><Relationship Id="rId339" Type="http://schemas.openxmlformats.org/officeDocument/2006/relationships/image" Target="../media/image372.png"/><Relationship Id="rId490" Type="http://schemas.openxmlformats.org/officeDocument/2006/relationships/customXml" Target="../ink/ink453.xml"/><Relationship Id="rId504" Type="http://schemas.openxmlformats.org/officeDocument/2006/relationships/customXml" Target="../ink/ink460.xml"/><Relationship Id="rId546" Type="http://schemas.openxmlformats.org/officeDocument/2006/relationships/customXml" Target="../ink/ink481.xml"/><Relationship Id="rId78" Type="http://schemas.openxmlformats.org/officeDocument/2006/relationships/customXml" Target="../ink/ink246.xml"/><Relationship Id="rId101" Type="http://schemas.openxmlformats.org/officeDocument/2006/relationships/image" Target="../media/image253.png"/><Relationship Id="rId143" Type="http://schemas.openxmlformats.org/officeDocument/2006/relationships/image" Target="../media/image274.png"/><Relationship Id="rId185" Type="http://schemas.openxmlformats.org/officeDocument/2006/relationships/image" Target="../media/image295.png"/><Relationship Id="rId350" Type="http://schemas.openxmlformats.org/officeDocument/2006/relationships/customXml" Target="../ink/ink382.xml"/><Relationship Id="rId406" Type="http://schemas.openxmlformats.org/officeDocument/2006/relationships/customXml" Target="../ink/ink410.xml"/><Relationship Id="rId9" Type="http://schemas.openxmlformats.org/officeDocument/2006/relationships/image" Target="../media/image207.png"/><Relationship Id="rId210" Type="http://schemas.openxmlformats.org/officeDocument/2006/relationships/customXml" Target="../ink/ink312.xml"/><Relationship Id="rId392" Type="http://schemas.openxmlformats.org/officeDocument/2006/relationships/customXml" Target="../ink/ink403.xml"/><Relationship Id="rId448" Type="http://schemas.openxmlformats.org/officeDocument/2006/relationships/customXml" Target="../ink/ink431.xml"/><Relationship Id="rId252" Type="http://schemas.openxmlformats.org/officeDocument/2006/relationships/customXml" Target="../ink/ink333.xml"/><Relationship Id="rId294" Type="http://schemas.openxmlformats.org/officeDocument/2006/relationships/customXml" Target="../ink/ink354.xml"/><Relationship Id="rId308" Type="http://schemas.openxmlformats.org/officeDocument/2006/relationships/customXml" Target="../ink/ink361.xml"/><Relationship Id="rId515" Type="http://schemas.openxmlformats.org/officeDocument/2006/relationships/image" Target="../media/image458.png"/><Relationship Id="rId47" Type="http://schemas.openxmlformats.org/officeDocument/2006/relationships/image" Target="../media/image226.png"/><Relationship Id="rId89" Type="http://schemas.openxmlformats.org/officeDocument/2006/relationships/image" Target="../media/image247.png"/><Relationship Id="rId112" Type="http://schemas.openxmlformats.org/officeDocument/2006/relationships/customXml" Target="../ink/ink263.xml"/><Relationship Id="rId154" Type="http://schemas.openxmlformats.org/officeDocument/2006/relationships/customXml" Target="../ink/ink284.xml"/><Relationship Id="rId361" Type="http://schemas.openxmlformats.org/officeDocument/2006/relationships/image" Target="../media/image383.png"/><Relationship Id="rId557" Type="http://schemas.openxmlformats.org/officeDocument/2006/relationships/image" Target="../media/image475.png"/><Relationship Id="rId196" Type="http://schemas.openxmlformats.org/officeDocument/2006/relationships/customXml" Target="../ink/ink305.xml"/><Relationship Id="rId417" Type="http://schemas.openxmlformats.org/officeDocument/2006/relationships/image" Target="../media/image410.png"/><Relationship Id="rId459" Type="http://schemas.openxmlformats.org/officeDocument/2006/relationships/customXml" Target="../ink/ink437.xml"/><Relationship Id="rId16" Type="http://schemas.openxmlformats.org/officeDocument/2006/relationships/customXml" Target="../ink/ink215.xml"/><Relationship Id="rId221" Type="http://schemas.openxmlformats.org/officeDocument/2006/relationships/image" Target="../media/image313.png"/><Relationship Id="rId263" Type="http://schemas.openxmlformats.org/officeDocument/2006/relationships/image" Target="../media/image334.png"/><Relationship Id="rId319" Type="http://schemas.openxmlformats.org/officeDocument/2006/relationships/image" Target="../media/image362.png"/><Relationship Id="rId470" Type="http://schemas.openxmlformats.org/officeDocument/2006/relationships/image" Target="../media/image436.png"/><Relationship Id="rId526" Type="http://schemas.openxmlformats.org/officeDocument/2006/relationships/customXml" Target="../ink/ink471.xml"/><Relationship Id="rId58" Type="http://schemas.openxmlformats.org/officeDocument/2006/relationships/customXml" Target="../ink/ink236.xml"/><Relationship Id="rId123" Type="http://schemas.openxmlformats.org/officeDocument/2006/relationships/image" Target="../media/image264.png"/><Relationship Id="rId330" Type="http://schemas.openxmlformats.org/officeDocument/2006/relationships/customXml" Target="../ink/ink372.xml"/><Relationship Id="rId165" Type="http://schemas.openxmlformats.org/officeDocument/2006/relationships/image" Target="../media/image285.png"/><Relationship Id="rId372" Type="http://schemas.openxmlformats.org/officeDocument/2006/relationships/customXml" Target="../ink/ink393.xml"/><Relationship Id="rId428" Type="http://schemas.openxmlformats.org/officeDocument/2006/relationships/customXml" Target="../ink/ink421.xml"/><Relationship Id="rId232" Type="http://schemas.openxmlformats.org/officeDocument/2006/relationships/customXml" Target="../ink/ink323.xml"/><Relationship Id="rId274" Type="http://schemas.openxmlformats.org/officeDocument/2006/relationships/customXml" Target="../ink/ink344.xml"/><Relationship Id="rId481" Type="http://schemas.openxmlformats.org/officeDocument/2006/relationships/image" Target="../media/image441.png"/><Relationship Id="rId27" Type="http://schemas.openxmlformats.org/officeDocument/2006/relationships/image" Target="../media/image216.png"/><Relationship Id="rId69" Type="http://schemas.openxmlformats.org/officeDocument/2006/relationships/image" Target="../media/image237.png"/><Relationship Id="rId134" Type="http://schemas.openxmlformats.org/officeDocument/2006/relationships/customXml" Target="../ink/ink274.xml"/><Relationship Id="rId537" Type="http://schemas.openxmlformats.org/officeDocument/2006/relationships/image" Target="../media/image469.png"/><Relationship Id="rId80" Type="http://schemas.openxmlformats.org/officeDocument/2006/relationships/customXml" Target="../ink/ink247.xml"/><Relationship Id="rId176" Type="http://schemas.openxmlformats.org/officeDocument/2006/relationships/customXml" Target="../ink/ink295.xml"/><Relationship Id="rId341" Type="http://schemas.openxmlformats.org/officeDocument/2006/relationships/image" Target="../media/image373.png"/><Relationship Id="rId383" Type="http://schemas.openxmlformats.org/officeDocument/2006/relationships/image" Target="../media/image394.png"/><Relationship Id="rId439" Type="http://schemas.openxmlformats.org/officeDocument/2006/relationships/image" Target="../media/image421.png"/><Relationship Id="rId201" Type="http://schemas.openxmlformats.org/officeDocument/2006/relationships/image" Target="../media/image303.png"/><Relationship Id="rId243" Type="http://schemas.openxmlformats.org/officeDocument/2006/relationships/image" Target="../media/image324.png"/><Relationship Id="rId285" Type="http://schemas.openxmlformats.org/officeDocument/2006/relationships/image" Target="../media/image345.png"/><Relationship Id="rId450" Type="http://schemas.openxmlformats.org/officeDocument/2006/relationships/customXml" Target="../ink/ink432.xml"/><Relationship Id="rId506" Type="http://schemas.openxmlformats.org/officeDocument/2006/relationships/customXml" Target="../ink/ink461.xml"/><Relationship Id="rId38" Type="http://schemas.openxmlformats.org/officeDocument/2006/relationships/customXml" Target="../ink/ink226.xml"/><Relationship Id="rId103" Type="http://schemas.openxmlformats.org/officeDocument/2006/relationships/image" Target="../media/image254.png"/><Relationship Id="rId310" Type="http://schemas.openxmlformats.org/officeDocument/2006/relationships/customXml" Target="../ink/ink362.xml"/><Relationship Id="rId492" Type="http://schemas.openxmlformats.org/officeDocument/2006/relationships/customXml" Target="../ink/ink454.xml"/><Relationship Id="rId548" Type="http://schemas.openxmlformats.org/officeDocument/2006/relationships/customXml" Target="../ink/ink482.xml"/><Relationship Id="rId91" Type="http://schemas.openxmlformats.org/officeDocument/2006/relationships/image" Target="../media/image248.png"/><Relationship Id="rId145" Type="http://schemas.openxmlformats.org/officeDocument/2006/relationships/image" Target="../media/image275.png"/><Relationship Id="rId187" Type="http://schemas.openxmlformats.org/officeDocument/2006/relationships/image" Target="../media/image296.png"/><Relationship Id="rId352" Type="http://schemas.openxmlformats.org/officeDocument/2006/relationships/customXml" Target="../ink/ink383.xml"/><Relationship Id="rId394" Type="http://schemas.openxmlformats.org/officeDocument/2006/relationships/customXml" Target="../ink/ink404.xml"/><Relationship Id="rId408" Type="http://schemas.openxmlformats.org/officeDocument/2006/relationships/customXml" Target="../ink/ink411.xml"/><Relationship Id="rId212" Type="http://schemas.openxmlformats.org/officeDocument/2006/relationships/customXml" Target="../ink/ink313.xml"/><Relationship Id="rId254" Type="http://schemas.openxmlformats.org/officeDocument/2006/relationships/customXml" Target="../ink/ink334.xml"/><Relationship Id="rId49" Type="http://schemas.openxmlformats.org/officeDocument/2006/relationships/image" Target="../media/image227.png"/><Relationship Id="rId114" Type="http://schemas.openxmlformats.org/officeDocument/2006/relationships/customXml" Target="../ink/ink264.xml"/><Relationship Id="rId296" Type="http://schemas.openxmlformats.org/officeDocument/2006/relationships/customXml" Target="../ink/ink355.xml"/><Relationship Id="rId461" Type="http://schemas.openxmlformats.org/officeDocument/2006/relationships/customXml" Target="../ink/ink438.xml"/><Relationship Id="rId517" Type="http://schemas.openxmlformats.org/officeDocument/2006/relationships/image" Target="../media/image459.png"/><Relationship Id="rId60" Type="http://schemas.openxmlformats.org/officeDocument/2006/relationships/customXml" Target="../ink/ink237.xml"/><Relationship Id="rId156" Type="http://schemas.openxmlformats.org/officeDocument/2006/relationships/customXml" Target="../ink/ink285.xml"/><Relationship Id="rId198" Type="http://schemas.openxmlformats.org/officeDocument/2006/relationships/customXml" Target="../ink/ink306.xml"/><Relationship Id="rId321" Type="http://schemas.openxmlformats.org/officeDocument/2006/relationships/image" Target="../media/image363.png"/><Relationship Id="rId363" Type="http://schemas.openxmlformats.org/officeDocument/2006/relationships/image" Target="../media/image384.png"/><Relationship Id="rId419" Type="http://schemas.openxmlformats.org/officeDocument/2006/relationships/image" Target="../media/image411.png"/><Relationship Id="rId223" Type="http://schemas.openxmlformats.org/officeDocument/2006/relationships/image" Target="../media/image314.png"/><Relationship Id="rId430" Type="http://schemas.openxmlformats.org/officeDocument/2006/relationships/customXml" Target="../ink/ink422.xml"/><Relationship Id="rId18" Type="http://schemas.openxmlformats.org/officeDocument/2006/relationships/customXml" Target="../ink/ink216.xml"/><Relationship Id="rId265" Type="http://schemas.openxmlformats.org/officeDocument/2006/relationships/image" Target="../media/image335.png"/><Relationship Id="rId472" Type="http://schemas.openxmlformats.org/officeDocument/2006/relationships/image" Target="../media/image437.png"/><Relationship Id="rId528" Type="http://schemas.openxmlformats.org/officeDocument/2006/relationships/customXml" Target="../ink/ink472.xml"/><Relationship Id="rId125" Type="http://schemas.openxmlformats.org/officeDocument/2006/relationships/image" Target="../media/image265.png"/><Relationship Id="rId167" Type="http://schemas.openxmlformats.org/officeDocument/2006/relationships/image" Target="../media/image286.png"/><Relationship Id="rId332" Type="http://schemas.openxmlformats.org/officeDocument/2006/relationships/customXml" Target="../ink/ink373.xml"/><Relationship Id="rId374" Type="http://schemas.openxmlformats.org/officeDocument/2006/relationships/customXml" Target="../ink/ink394.xml"/><Relationship Id="rId71" Type="http://schemas.openxmlformats.org/officeDocument/2006/relationships/image" Target="../media/image238.png"/><Relationship Id="rId234" Type="http://schemas.openxmlformats.org/officeDocument/2006/relationships/customXml" Target="../ink/ink324.xml"/><Relationship Id="rId2" Type="http://schemas.openxmlformats.org/officeDocument/2006/relationships/customXml" Target="../ink/ink208.xml"/><Relationship Id="rId29" Type="http://schemas.openxmlformats.org/officeDocument/2006/relationships/image" Target="../media/image217.png"/><Relationship Id="rId276" Type="http://schemas.openxmlformats.org/officeDocument/2006/relationships/customXml" Target="../ink/ink345.xml"/><Relationship Id="rId441" Type="http://schemas.openxmlformats.org/officeDocument/2006/relationships/image" Target="../media/image422.png"/><Relationship Id="rId483" Type="http://schemas.openxmlformats.org/officeDocument/2006/relationships/image" Target="../media/image442.png"/><Relationship Id="rId539" Type="http://schemas.openxmlformats.org/officeDocument/2006/relationships/image" Target="../media/image470.png"/><Relationship Id="rId40" Type="http://schemas.openxmlformats.org/officeDocument/2006/relationships/customXml" Target="../ink/ink227.xml"/><Relationship Id="rId136" Type="http://schemas.openxmlformats.org/officeDocument/2006/relationships/customXml" Target="../ink/ink275.xml"/><Relationship Id="rId178" Type="http://schemas.openxmlformats.org/officeDocument/2006/relationships/customXml" Target="../ink/ink296.xml"/><Relationship Id="rId301" Type="http://schemas.openxmlformats.org/officeDocument/2006/relationships/image" Target="../media/image353.png"/><Relationship Id="rId343" Type="http://schemas.openxmlformats.org/officeDocument/2006/relationships/image" Target="../media/image374.png"/><Relationship Id="rId82" Type="http://schemas.openxmlformats.org/officeDocument/2006/relationships/customXml" Target="../ink/ink248.xml"/><Relationship Id="rId203" Type="http://schemas.openxmlformats.org/officeDocument/2006/relationships/image" Target="../media/image304.png"/><Relationship Id="rId385" Type="http://schemas.openxmlformats.org/officeDocument/2006/relationships/image" Target="../media/image395.png"/><Relationship Id="rId245" Type="http://schemas.openxmlformats.org/officeDocument/2006/relationships/image" Target="../media/image325.png"/><Relationship Id="rId287" Type="http://schemas.openxmlformats.org/officeDocument/2006/relationships/image" Target="../media/image346.png"/><Relationship Id="rId410" Type="http://schemas.openxmlformats.org/officeDocument/2006/relationships/customXml" Target="../ink/ink412.xml"/><Relationship Id="rId452" Type="http://schemas.openxmlformats.org/officeDocument/2006/relationships/customXml" Target="../ink/ink433.xml"/><Relationship Id="rId494" Type="http://schemas.openxmlformats.org/officeDocument/2006/relationships/customXml" Target="../ink/ink455.xml"/><Relationship Id="rId508" Type="http://schemas.openxmlformats.org/officeDocument/2006/relationships/customXml" Target="../ink/ink462.xml"/><Relationship Id="rId105" Type="http://schemas.openxmlformats.org/officeDocument/2006/relationships/image" Target="../media/image255.png"/><Relationship Id="rId147" Type="http://schemas.openxmlformats.org/officeDocument/2006/relationships/image" Target="../media/image276.png"/><Relationship Id="rId312" Type="http://schemas.openxmlformats.org/officeDocument/2006/relationships/customXml" Target="../ink/ink363.xml"/><Relationship Id="rId354" Type="http://schemas.openxmlformats.org/officeDocument/2006/relationships/customXml" Target="../ink/ink384.xml"/><Relationship Id="rId51" Type="http://schemas.openxmlformats.org/officeDocument/2006/relationships/image" Target="../media/image228.png"/><Relationship Id="rId93" Type="http://schemas.openxmlformats.org/officeDocument/2006/relationships/image" Target="../media/image249.png"/><Relationship Id="rId189" Type="http://schemas.openxmlformats.org/officeDocument/2006/relationships/image" Target="../media/image297.png"/><Relationship Id="rId396" Type="http://schemas.openxmlformats.org/officeDocument/2006/relationships/customXml" Target="../ink/ink405.xml"/><Relationship Id="rId214" Type="http://schemas.openxmlformats.org/officeDocument/2006/relationships/customXml" Target="../ink/ink314.xml"/><Relationship Id="rId256" Type="http://schemas.openxmlformats.org/officeDocument/2006/relationships/customXml" Target="../ink/ink335.xml"/><Relationship Id="rId298" Type="http://schemas.openxmlformats.org/officeDocument/2006/relationships/customXml" Target="../ink/ink356.xml"/><Relationship Id="rId421" Type="http://schemas.openxmlformats.org/officeDocument/2006/relationships/image" Target="../media/image412.png"/><Relationship Id="rId463" Type="http://schemas.openxmlformats.org/officeDocument/2006/relationships/customXml" Target="../ink/ink439.xml"/><Relationship Id="rId519" Type="http://schemas.openxmlformats.org/officeDocument/2006/relationships/image" Target="../media/image460.png"/><Relationship Id="rId116" Type="http://schemas.openxmlformats.org/officeDocument/2006/relationships/customXml" Target="../ink/ink265.xml"/><Relationship Id="rId158" Type="http://schemas.openxmlformats.org/officeDocument/2006/relationships/customXml" Target="../ink/ink286.xml"/><Relationship Id="rId323" Type="http://schemas.openxmlformats.org/officeDocument/2006/relationships/image" Target="../media/image364.png"/><Relationship Id="rId530" Type="http://schemas.openxmlformats.org/officeDocument/2006/relationships/customXml" Target="../ink/ink473.xml"/><Relationship Id="rId20" Type="http://schemas.openxmlformats.org/officeDocument/2006/relationships/customXml" Target="../ink/ink217.xml"/><Relationship Id="rId62" Type="http://schemas.openxmlformats.org/officeDocument/2006/relationships/customXml" Target="../ink/ink238.xml"/><Relationship Id="rId365" Type="http://schemas.openxmlformats.org/officeDocument/2006/relationships/image" Target="../media/image385.png"/><Relationship Id="rId225" Type="http://schemas.openxmlformats.org/officeDocument/2006/relationships/image" Target="../media/image315.png"/><Relationship Id="rId267" Type="http://schemas.openxmlformats.org/officeDocument/2006/relationships/image" Target="../media/image336.png"/><Relationship Id="rId432" Type="http://schemas.openxmlformats.org/officeDocument/2006/relationships/customXml" Target="../ink/ink423.xml"/><Relationship Id="rId474" Type="http://schemas.openxmlformats.org/officeDocument/2006/relationships/image" Target="../media/image438.png"/><Relationship Id="rId127" Type="http://schemas.openxmlformats.org/officeDocument/2006/relationships/image" Target="../media/image266.png"/><Relationship Id="rId31" Type="http://schemas.openxmlformats.org/officeDocument/2006/relationships/image" Target="../media/image218.png"/><Relationship Id="rId73" Type="http://schemas.openxmlformats.org/officeDocument/2006/relationships/image" Target="../media/image239.png"/><Relationship Id="rId169" Type="http://schemas.openxmlformats.org/officeDocument/2006/relationships/image" Target="../media/image287.png"/><Relationship Id="rId334" Type="http://schemas.openxmlformats.org/officeDocument/2006/relationships/customXml" Target="../ink/ink374.xml"/><Relationship Id="rId376" Type="http://schemas.openxmlformats.org/officeDocument/2006/relationships/customXml" Target="../ink/ink395.xml"/><Relationship Id="rId541" Type="http://schemas.openxmlformats.org/officeDocument/2006/relationships/image" Target="../media/image471.png"/><Relationship Id="rId4" Type="http://schemas.openxmlformats.org/officeDocument/2006/relationships/customXml" Target="../ink/ink209.xml"/><Relationship Id="rId180" Type="http://schemas.openxmlformats.org/officeDocument/2006/relationships/customXml" Target="../ink/ink297.xml"/><Relationship Id="rId236" Type="http://schemas.openxmlformats.org/officeDocument/2006/relationships/customXml" Target="../ink/ink325.xml"/><Relationship Id="rId278" Type="http://schemas.openxmlformats.org/officeDocument/2006/relationships/customXml" Target="../ink/ink346.xml"/><Relationship Id="rId401" Type="http://schemas.openxmlformats.org/officeDocument/2006/relationships/image" Target="../media/image402.png"/><Relationship Id="rId443" Type="http://schemas.openxmlformats.org/officeDocument/2006/relationships/image" Target="../media/image423.png"/><Relationship Id="rId303" Type="http://schemas.openxmlformats.org/officeDocument/2006/relationships/image" Target="../media/image354.png"/><Relationship Id="rId485" Type="http://schemas.openxmlformats.org/officeDocument/2006/relationships/image" Target="../media/image443.png"/><Relationship Id="rId42" Type="http://schemas.openxmlformats.org/officeDocument/2006/relationships/customXml" Target="../ink/ink228.xml"/><Relationship Id="rId84" Type="http://schemas.openxmlformats.org/officeDocument/2006/relationships/customXml" Target="../ink/ink249.xml"/><Relationship Id="rId138" Type="http://schemas.openxmlformats.org/officeDocument/2006/relationships/customXml" Target="../ink/ink276.xml"/><Relationship Id="rId345" Type="http://schemas.openxmlformats.org/officeDocument/2006/relationships/image" Target="../media/image375.png"/><Relationship Id="rId387" Type="http://schemas.openxmlformats.org/officeDocument/2006/relationships/image" Target="../media/image396.png"/><Relationship Id="rId510" Type="http://schemas.openxmlformats.org/officeDocument/2006/relationships/customXml" Target="../ink/ink463.xml"/><Relationship Id="rId191" Type="http://schemas.openxmlformats.org/officeDocument/2006/relationships/image" Target="../media/image298.png"/><Relationship Id="rId205" Type="http://schemas.openxmlformats.org/officeDocument/2006/relationships/image" Target="../media/image305.png"/><Relationship Id="rId247" Type="http://schemas.openxmlformats.org/officeDocument/2006/relationships/image" Target="../media/image326.png"/><Relationship Id="rId412" Type="http://schemas.openxmlformats.org/officeDocument/2006/relationships/customXml" Target="../ink/ink413.xml"/><Relationship Id="rId107" Type="http://schemas.openxmlformats.org/officeDocument/2006/relationships/image" Target="../media/image256.png"/><Relationship Id="rId289" Type="http://schemas.openxmlformats.org/officeDocument/2006/relationships/image" Target="../media/image347.png"/><Relationship Id="rId454" Type="http://schemas.openxmlformats.org/officeDocument/2006/relationships/customXml" Target="../ink/ink434.xml"/><Relationship Id="rId496" Type="http://schemas.openxmlformats.org/officeDocument/2006/relationships/customXml" Target="../ink/ink456.xml"/><Relationship Id="rId11" Type="http://schemas.openxmlformats.org/officeDocument/2006/relationships/image" Target="../media/image208.png"/><Relationship Id="rId53" Type="http://schemas.openxmlformats.org/officeDocument/2006/relationships/image" Target="../media/image229.png"/><Relationship Id="rId149" Type="http://schemas.openxmlformats.org/officeDocument/2006/relationships/image" Target="../media/image277.png"/><Relationship Id="rId314" Type="http://schemas.openxmlformats.org/officeDocument/2006/relationships/customXml" Target="../ink/ink364.xml"/><Relationship Id="rId356" Type="http://schemas.openxmlformats.org/officeDocument/2006/relationships/customXml" Target="../ink/ink385.xml"/><Relationship Id="rId398" Type="http://schemas.openxmlformats.org/officeDocument/2006/relationships/customXml" Target="../ink/ink406.xml"/><Relationship Id="rId521" Type="http://schemas.openxmlformats.org/officeDocument/2006/relationships/image" Target="../media/image461.png"/><Relationship Id="rId95" Type="http://schemas.openxmlformats.org/officeDocument/2006/relationships/image" Target="../media/image250.png"/><Relationship Id="rId160" Type="http://schemas.openxmlformats.org/officeDocument/2006/relationships/customXml" Target="../ink/ink287.xml"/><Relationship Id="rId216" Type="http://schemas.openxmlformats.org/officeDocument/2006/relationships/customXml" Target="../ink/ink315.xml"/><Relationship Id="rId423" Type="http://schemas.openxmlformats.org/officeDocument/2006/relationships/image" Target="../media/image413.png"/><Relationship Id="rId258" Type="http://schemas.openxmlformats.org/officeDocument/2006/relationships/customXml" Target="../ink/ink336.xml"/><Relationship Id="rId465" Type="http://schemas.openxmlformats.org/officeDocument/2006/relationships/customXml" Target="../ink/ink440.xml"/><Relationship Id="rId22" Type="http://schemas.openxmlformats.org/officeDocument/2006/relationships/customXml" Target="../ink/ink218.xml"/><Relationship Id="rId64" Type="http://schemas.openxmlformats.org/officeDocument/2006/relationships/customXml" Target="../ink/ink239.xml"/><Relationship Id="rId118" Type="http://schemas.openxmlformats.org/officeDocument/2006/relationships/customXml" Target="../ink/ink266.xml"/><Relationship Id="rId325" Type="http://schemas.openxmlformats.org/officeDocument/2006/relationships/image" Target="../media/image365.png"/><Relationship Id="rId367" Type="http://schemas.openxmlformats.org/officeDocument/2006/relationships/image" Target="../media/image386.png"/><Relationship Id="rId532" Type="http://schemas.openxmlformats.org/officeDocument/2006/relationships/customXml" Target="../ink/ink474.xml"/><Relationship Id="rId171" Type="http://schemas.openxmlformats.org/officeDocument/2006/relationships/image" Target="../media/image288.png"/><Relationship Id="rId227" Type="http://schemas.openxmlformats.org/officeDocument/2006/relationships/image" Target="../media/image316.png"/><Relationship Id="rId269" Type="http://schemas.openxmlformats.org/officeDocument/2006/relationships/image" Target="../media/image337.png"/><Relationship Id="rId434" Type="http://schemas.openxmlformats.org/officeDocument/2006/relationships/customXml" Target="../ink/ink424.xml"/><Relationship Id="rId476" Type="http://schemas.openxmlformats.org/officeDocument/2006/relationships/image" Target="../media/image439.png"/><Relationship Id="rId33" Type="http://schemas.openxmlformats.org/officeDocument/2006/relationships/image" Target="../media/image219.png"/><Relationship Id="rId129" Type="http://schemas.openxmlformats.org/officeDocument/2006/relationships/image" Target="../media/image267.png"/><Relationship Id="rId280" Type="http://schemas.openxmlformats.org/officeDocument/2006/relationships/customXml" Target="../ink/ink347.xml"/><Relationship Id="rId336" Type="http://schemas.openxmlformats.org/officeDocument/2006/relationships/customXml" Target="../ink/ink375.xml"/><Relationship Id="rId501" Type="http://schemas.openxmlformats.org/officeDocument/2006/relationships/image" Target="../media/image451.png"/><Relationship Id="rId543" Type="http://schemas.openxmlformats.org/officeDocument/2006/relationships/image" Target="../media/image472.png"/><Relationship Id="rId75" Type="http://schemas.openxmlformats.org/officeDocument/2006/relationships/image" Target="../media/image240.png"/><Relationship Id="rId140" Type="http://schemas.openxmlformats.org/officeDocument/2006/relationships/customXml" Target="../ink/ink277.xml"/><Relationship Id="rId182" Type="http://schemas.openxmlformats.org/officeDocument/2006/relationships/customXml" Target="../ink/ink298.xml"/><Relationship Id="rId378" Type="http://schemas.openxmlformats.org/officeDocument/2006/relationships/customXml" Target="../ink/ink396.xml"/><Relationship Id="rId403" Type="http://schemas.openxmlformats.org/officeDocument/2006/relationships/image" Target="../media/image403.png"/><Relationship Id="rId6" Type="http://schemas.openxmlformats.org/officeDocument/2006/relationships/customXml" Target="../ink/ink210.xml"/><Relationship Id="rId238" Type="http://schemas.openxmlformats.org/officeDocument/2006/relationships/customXml" Target="../ink/ink326.xml"/><Relationship Id="rId445" Type="http://schemas.openxmlformats.org/officeDocument/2006/relationships/image" Target="../media/image424.png"/><Relationship Id="rId487" Type="http://schemas.openxmlformats.org/officeDocument/2006/relationships/image" Target="../media/image444.png"/><Relationship Id="rId291" Type="http://schemas.openxmlformats.org/officeDocument/2006/relationships/image" Target="../media/image348.png"/><Relationship Id="rId305" Type="http://schemas.openxmlformats.org/officeDocument/2006/relationships/image" Target="../media/image355.png"/><Relationship Id="rId347" Type="http://schemas.openxmlformats.org/officeDocument/2006/relationships/image" Target="../media/image376.png"/><Relationship Id="rId512" Type="http://schemas.openxmlformats.org/officeDocument/2006/relationships/customXml" Target="../ink/ink464.xml"/><Relationship Id="rId44" Type="http://schemas.openxmlformats.org/officeDocument/2006/relationships/customXml" Target="../ink/ink229.xml"/><Relationship Id="rId86" Type="http://schemas.openxmlformats.org/officeDocument/2006/relationships/customXml" Target="../ink/ink250.xml"/><Relationship Id="rId151" Type="http://schemas.openxmlformats.org/officeDocument/2006/relationships/image" Target="../media/image278.png"/><Relationship Id="rId389" Type="http://schemas.openxmlformats.org/officeDocument/2006/relationships/image" Target="../media/image397.png"/><Relationship Id="rId554" Type="http://schemas.openxmlformats.org/officeDocument/2006/relationships/customXml" Target="../ink/ink483.xml"/><Relationship Id="rId193" Type="http://schemas.openxmlformats.org/officeDocument/2006/relationships/image" Target="../media/image299.png"/><Relationship Id="rId207" Type="http://schemas.openxmlformats.org/officeDocument/2006/relationships/image" Target="../media/image306.png"/><Relationship Id="rId249" Type="http://schemas.openxmlformats.org/officeDocument/2006/relationships/image" Target="../media/image327.png"/><Relationship Id="rId414" Type="http://schemas.openxmlformats.org/officeDocument/2006/relationships/customXml" Target="../ink/ink414.xml"/><Relationship Id="rId456" Type="http://schemas.openxmlformats.org/officeDocument/2006/relationships/image" Target="../media/image429.png"/><Relationship Id="rId498" Type="http://schemas.openxmlformats.org/officeDocument/2006/relationships/customXml" Target="../ink/ink457.xml"/><Relationship Id="rId13" Type="http://schemas.openxmlformats.org/officeDocument/2006/relationships/image" Target="../media/image209.png"/><Relationship Id="rId109" Type="http://schemas.openxmlformats.org/officeDocument/2006/relationships/image" Target="../media/image257.png"/><Relationship Id="rId260" Type="http://schemas.openxmlformats.org/officeDocument/2006/relationships/customXml" Target="../ink/ink337.xml"/><Relationship Id="rId316" Type="http://schemas.openxmlformats.org/officeDocument/2006/relationships/customXml" Target="../ink/ink365.xml"/><Relationship Id="rId523" Type="http://schemas.openxmlformats.org/officeDocument/2006/relationships/image" Target="../media/image462.png"/><Relationship Id="rId55" Type="http://schemas.openxmlformats.org/officeDocument/2006/relationships/image" Target="../media/image230.png"/><Relationship Id="rId97" Type="http://schemas.openxmlformats.org/officeDocument/2006/relationships/image" Target="../media/image251.png"/><Relationship Id="rId120" Type="http://schemas.openxmlformats.org/officeDocument/2006/relationships/customXml" Target="../ink/ink267.xml"/><Relationship Id="rId358" Type="http://schemas.openxmlformats.org/officeDocument/2006/relationships/customXml" Target="../ink/ink386.xml"/><Relationship Id="rId162" Type="http://schemas.openxmlformats.org/officeDocument/2006/relationships/customXml" Target="../ink/ink288.xml"/><Relationship Id="rId218" Type="http://schemas.openxmlformats.org/officeDocument/2006/relationships/customXml" Target="../ink/ink316.xml"/><Relationship Id="rId425" Type="http://schemas.openxmlformats.org/officeDocument/2006/relationships/image" Target="../media/image414.png"/><Relationship Id="rId467" Type="http://schemas.openxmlformats.org/officeDocument/2006/relationships/customXml" Target="../ink/ink441.xml"/><Relationship Id="rId271" Type="http://schemas.openxmlformats.org/officeDocument/2006/relationships/image" Target="../media/image338.png"/><Relationship Id="rId24" Type="http://schemas.openxmlformats.org/officeDocument/2006/relationships/customXml" Target="../ink/ink219.xml"/><Relationship Id="rId66" Type="http://schemas.openxmlformats.org/officeDocument/2006/relationships/customXml" Target="../ink/ink240.xml"/><Relationship Id="rId131" Type="http://schemas.openxmlformats.org/officeDocument/2006/relationships/image" Target="../media/image268.png"/><Relationship Id="rId327" Type="http://schemas.openxmlformats.org/officeDocument/2006/relationships/image" Target="../media/image366.png"/><Relationship Id="rId369" Type="http://schemas.openxmlformats.org/officeDocument/2006/relationships/image" Target="../media/image387.png"/><Relationship Id="rId534" Type="http://schemas.openxmlformats.org/officeDocument/2006/relationships/customXml" Target="../ink/ink475.xml"/><Relationship Id="rId173" Type="http://schemas.openxmlformats.org/officeDocument/2006/relationships/image" Target="../media/image289.png"/><Relationship Id="rId229" Type="http://schemas.openxmlformats.org/officeDocument/2006/relationships/image" Target="../media/image317.png"/><Relationship Id="rId380" Type="http://schemas.openxmlformats.org/officeDocument/2006/relationships/customXml" Target="../ink/ink397.xml"/><Relationship Id="rId436" Type="http://schemas.openxmlformats.org/officeDocument/2006/relationships/customXml" Target="../ink/ink425.xml"/><Relationship Id="rId240" Type="http://schemas.openxmlformats.org/officeDocument/2006/relationships/customXml" Target="../ink/ink327.xml"/><Relationship Id="rId478" Type="http://schemas.openxmlformats.org/officeDocument/2006/relationships/image" Target="../media/image440.png"/><Relationship Id="rId35" Type="http://schemas.openxmlformats.org/officeDocument/2006/relationships/image" Target="../media/image220.png"/><Relationship Id="rId77" Type="http://schemas.openxmlformats.org/officeDocument/2006/relationships/image" Target="../media/image241.png"/><Relationship Id="rId100" Type="http://schemas.openxmlformats.org/officeDocument/2006/relationships/customXml" Target="../ink/ink257.xml"/><Relationship Id="rId282" Type="http://schemas.openxmlformats.org/officeDocument/2006/relationships/customXml" Target="../ink/ink348.xml"/><Relationship Id="rId338" Type="http://schemas.openxmlformats.org/officeDocument/2006/relationships/customXml" Target="../ink/ink376.xml"/><Relationship Id="rId503" Type="http://schemas.openxmlformats.org/officeDocument/2006/relationships/image" Target="../media/image452.png"/><Relationship Id="rId545" Type="http://schemas.openxmlformats.org/officeDocument/2006/relationships/image" Target="../media/image473.png"/><Relationship Id="rId8" Type="http://schemas.openxmlformats.org/officeDocument/2006/relationships/customXml" Target="../ink/ink211.xml"/><Relationship Id="rId142" Type="http://schemas.openxmlformats.org/officeDocument/2006/relationships/customXml" Target="../ink/ink278.xml"/><Relationship Id="rId184" Type="http://schemas.openxmlformats.org/officeDocument/2006/relationships/customXml" Target="../ink/ink299.xml"/><Relationship Id="rId391" Type="http://schemas.openxmlformats.org/officeDocument/2006/relationships/image" Target="../media/image398.png"/><Relationship Id="rId405" Type="http://schemas.openxmlformats.org/officeDocument/2006/relationships/image" Target="../media/image404.png"/><Relationship Id="rId447" Type="http://schemas.openxmlformats.org/officeDocument/2006/relationships/image" Target="../media/image425.png"/><Relationship Id="rId251" Type="http://schemas.openxmlformats.org/officeDocument/2006/relationships/image" Target="../media/image328.png"/><Relationship Id="rId489" Type="http://schemas.openxmlformats.org/officeDocument/2006/relationships/image" Target="../media/image445.png"/><Relationship Id="rId46" Type="http://schemas.openxmlformats.org/officeDocument/2006/relationships/customXml" Target="../ink/ink230.xml"/><Relationship Id="rId293" Type="http://schemas.openxmlformats.org/officeDocument/2006/relationships/image" Target="../media/image349.png"/><Relationship Id="rId307" Type="http://schemas.openxmlformats.org/officeDocument/2006/relationships/image" Target="../media/image356.png"/><Relationship Id="rId349" Type="http://schemas.openxmlformats.org/officeDocument/2006/relationships/image" Target="../media/image377.png"/><Relationship Id="rId514" Type="http://schemas.openxmlformats.org/officeDocument/2006/relationships/customXml" Target="../ink/ink465.xml"/><Relationship Id="rId556" Type="http://schemas.openxmlformats.org/officeDocument/2006/relationships/customXml" Target="../ink/ink484.xml"/><Relationship Id="rId88" Type="http://schemas.openxmlformats.org/officeDocument/2006/relationships/customXml" Target="../ink/ink251.xml"/><Relationship Id="rId111" Type="http://schemas.openxmlformats.org/officeDocument/2006/relationships/image" Target="../media/image258.png"/><Relationship Id="rId153" Type="http://schemas.openxmlformats.org/officeDocument/2006/relationships/image" Target="../media/image279.png"/><Relationship Id="rId195" Type="http://schemas.openxmlformats.org/officeDocument/2006/relationships/image" Target="../media/image300.png"/><Relationship Id="rId209" Type="http://schemas.openxmlformats.org/officeDocument/2006/relationships/image" Target="../media/image307.png"/><Relationship Id="rId360" Type="http://schemas.openxmlformats.org/officeDocument/2006/relationships/customXml" Target="../ink/ink387.xml"/><Relationship Id="rId416" Type="http://schemas.openxmlformats.org/officeDocument/2006/relationships/customXml" Target="../ink/ink415.xml"/><Relationship Id="rId220" Type="http://schemas.openxmlformats.org/officeDocument/2006/relationships/customXml" Target="../ink/ink317.xml"/><Relationship Id="rId458" Type="http://schemas.openxmlformats.org/officeDocument/2006/relationships/image" Target="../media/image430.png"/><Relationship Id="rId15" Type="http://schemas.openxmlformats.org/officeDocument/2006/relationships/image" Target="../media/image210.png"/><Relationship Id="rId57" Type="http://schemas.openxmlformats.org/officeDocument/2006/relationships/image" Target="../media/image231.png"/><Relationship Id="rId262" Type="http://schemas.openxmlformats.org/officeDocument/2006/relationships/customXml" Target="../ink/ink338.xml"/><Relationship Id="rId318" Type="http://schemas.openxmlformats.org/officeDocument/2006/relationships/customXml" Target="../ink/ink366.xml"/><Relationship Id="rId525" Type="http://schemas.openxmlformats.org/officeDocument/2006/relationships/image" Target="../media/image463.png"/><Relationship Id="rId99" Type="http://schemas.openxmlformats.org/officeDocument/2006/relationships/image" Target="../media/image252.png"/><Relationship Id="rId122" Type="http://schemas.openxmlformats.org/officeDocument/2006/relationships/customXml" Target="../ink/ink268.xml"/><Relationship Id="rId164" Type="http://schemas.openxmlformats.org/officeDocument/2006/relationships/customXml" Target="../ink/ink289.xml"/><Relationship Id="rId371" Type="http://schemas.openxmlformats.org/officeDocument/2006/relationships/image" Target="../media/image388.png"/><Relationship Id="rId427" Type="http://schemas.openxmlformats.org/officeDocument/2006/relationships/image" Target="../media/image415.png"/><Relationship Id="rId469" Type="http://schemas.openxmlformats.org/officeDocument/2006/relationships/customXml" Target="../ink/ink442.xml"/><Relationship Id="rId26" Type="http://schemas.openxmlformats.org/officeDocument/2006/relationships/customXml" Target="../ink/ink220.xml"/><Relationship Id="rId231" Type="http://schemas.openxmlformats.org/officeDocument/2006/relationships/image" Target="../media/image318.png"/><Relationship Id="rId273" Type="http://schemas.openxmlformats.org/officeDocument/2006/relationships/image" Target="../media/image339.png"/><Relationship Id="rId329" Type="http://schemas.openxmlformats.org/officeDocument/2006/relationships/image" Target="../media/image367.png"/><Relationship Id="rId480" Type="http://schemas.openxmlformats.org/officeDocument/2006/relationships/customXml" Target="../ink/ink448.xml"/><Relationship Id="rId536" Type="http://schemas.openxmlformats.org/officeDocument/2006/relationships/customXml" Target="../ink/ink476.xml"/><Relationship Id="rId68" Type="http://schemas.openxmlformats.org/officeDocument/2006/relationships/customXml" Target="../ink/ink241.xml"/><Relationship Id="rId133" Type="http://schemas.openxmlformats.org/officeDocument/2006/relationships/image" Target="../media/image269.png"/><Relationship Id="rId175" Type="http://schemas.openxmlformats.org/officeDocument/2006/relationships/image" Target="../media/image290.png"/><Relationship Id="rId340" Type="http://schemas.openxmlformats.org/officeDocument/2006/relationships/customXml" Target="../ink/ink377.xml"/><Relationship Id="rId200" Type="http://schemas.openxmlformats.org/officeDocument/2006/relationships/customXml" Target="../ink/ink307.xml"/><Relationship Id="rId382" Type="http://schemas.openxmlformats.org/officeDocument/2006/relationships/customXml" Target="../ink/ink398.xml"/><Relationship Id="rId438" Type="http://schemas.openxmlformats.org/officeDocument/2006/relationships/customXml" Target="../ink/ink426.xml"/><Relationship Id="rId242" Type="http://schemas.openxmlformats.org/officeDocument/2006/relationships/customXml" Target="../ink/ink328.xml"/><Relationship Id="rId284" Type="http://schemas.openxmlformats.org/officeDocument/2006/relationships/customXml" Target="../ink/ink349.xml"/><Relationship Id="rId491" Type="http://schemas.openxmlformats.org/officeDocument/2006/relationships/image" Target="../media/image446.png"/><Relationship Id="rId505" Type="http://schemas.openxmlformats.org/officeDocument/2006/relationships/image" Target="../media/image453.png"/><Relationship Id="rId37" Type="http://schemas.openxmlformats.org/officeDocument/2006/relationships/image" Target="../media/image221.png"/><Relationship Id="rId79" Type="http://schemas.openxmlformats.org/officeDocument/2006/relationships/image" Target="../media/image242.png"/><Relationship Id="rId102" Type="http://schemas.openxmlformats.org/officeDocument/2006/relationships/customXml" Target="../ink/ink258.xml"/><Relationship Id="rId144" Type="http://schemas.openxmlformats.org/officeDocument/2006/relationships/customXml" Target="../ink/ink279.xml"/><Relationship Id="rId547" Type="http://schemas.openxmlformats.org/officeDocument/2006/relationships/image" Target="../media/image474.png"/><Relationship Id="rId90" Type="http://schemas.openxmlformats.org/officeDocument/2006/relationships/customXml" Target="../ink/ink252.xml"/><Relationship Id="rId186" Type="http://schemas.openxmlformats.org/officeDocument/2006/relationships/customXml" Target="../ink/ink300.xml"/><Relationship Id="rId351" Type="http://schemas.openxmlformats.org/officeDocument/2006/relationships/image" Target="../media/image378.png"/><Relationship Id="rId393" Type="http://schemas.openxmlformats.org/officeDocument/2006/relationships/image" Target="../media/image399.png"/><Relationship Id="rId407" Type="http://schemas.openxmlformats.org/officeDocument/2006/relationships/image" Target="../media/image405.png"/><Relationship Id="rId449" Type="http://schemas.openxmlformats.org/officeDocument/2006/relationships/image" Target="../media/image426.png"/><Relationship Id="rId211" Type="http://schemas.openxmlformats.org/officeDocument/2006/relationships/image" Target="../media/image308.png"/><Relationship Id="rId253" Type="http://schemas.openxmlformats.org/officeDocument/2006/relationships/image" Target="../media/image329.png"/><Relationship Id="rId295" Type="http://schemas.openxmlformats.org/officeDocument/2006/relationships/image" Target="../media/image350.png"/><Relationship Id="rId309" Type="http://schemas.openxmlformats.org/officeDocument/2006/relationships/image" Target="../media/image357.png"/><Relationship Id="rId460" Type="http://schemas.openxmlformats.org/officeDocument/2006/relationships/image" Target="../media/image431.png"/><Relationship Id="rId516" Type="http://schemas.openxmlformats.org/officeDocument/2006/relationships/customXml" Target="../ink/ink466.xml"/><Relationship Id="rId48" Type="http://schemas.openxmlformats.org/officeDocument/2006/relationships/customXml" Target="../ink/ink231.xml"/><Relationship Id="rId113" Type="http://schemas.openxmlformats.org/officeDocument/2006/relationships/image" Target="../media/image259.png"/><Relationship Id="rId320" Type="http://schemas.openxmlformats.org/officeDocument/2006/relationships/customXml" Target="../ink/ink367.xml"/><Relationship Id="rId155" Type="http://schemas.openxmlformats.org/officeDocument/2006/relationships/image" Target="../media/image280.png"/><Relationship Id="rId197" Type="http://schemas.openxmlformats.org/officeDocument/2006/relationships/image" Target="../media/image301.png"/><Relationship Id="rId362" Type="http://schemas.openxmlformats.org/officeDocument/2006/relationships/customXml" Target="../ink/ink388.xml"/><Relationship Id="rId418" Type="http://schemas.openxmlformats.org/officeDocument/2006/relationships/customXml" Target="../ink/ink416.xml"/><Relationship Id="rId222" Type="http://schemas.openxmlformats.org/officeDocument/2006/relationships/customXml" Target="../ink/ink318.xml"/><Relationship Id="rId264" Type="http://schemas.openxmlformats.org/officeDocument/2006/relationships/customXml" Target="../ink/ink339.xml"/><Relationship Id="rId471" Type="http://schemas.openxmlformats.org/officeDocument/2006/relationships/customXml" Target="../ink/ink443.xml"/><Relationship Id="rId17" Type="http://schemas.openxmlformats.org/officeDocument/2006/relationships/image" Target="../media/image211.png"/><Relationship Id="rId59" Type="http://schemas.openxmlformats.org/officeDocument/2006/relationships/image" Target="../media/image232.png"/><Relationship Id="rId124" Type="http://schemas.openxmlformats.org/officeDocument/2006/relationships/customXml" Target="../ink/ink269.xml"/><Relationship Id="rId527" Type="http://schemas.openxmlformats.org/officeDocument/2006/relationships/image" Target="../media/image464.png"/><Relationship Id="rId70" Type="http://schemas.openxmlformats.org/officeDocument/2006/relationships/customXml" Target="../ink/ink242.xml"/><Relationship Id="rId166" Type="http://schemas.openxmlformats.org/officeDocument/2006/relationships/customXml" Target="../ink/ink290.xml"/><Relationship Id="rId331" Type="http://schemas.openxmlformats.org/officeDocument/2006/relationships/image" Target="../media/image368.png"/><Relationship Id="rId373" Type="http://schemas.openxmlformats.org/officeDocument/2006/relationships/image" Target="../media/image389.png"/><Relationship Id="rId429" Type="http://schemas.openxmlformats.org/officeDocument/2006/relationships/image" Target="../media/image41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19.png"/><Relationship Id="rId440" Type="http://schemas.openxmlformats.org/officeDocument/2006/relationships/customXml" Target="../ink/ink427.xml"/><Relationship Id="rId28" Type="http://schemas.openxmlformats.org/officeDocument/2006/relationships/customXml" Target="../ink/ink221.xml"/><Relationship Id="rId275" Type="http://schemas.openxmlformats.org/officeDocument/2006/relationships/image" Target="../media/image340.png"/><Relationship Id="rId300" Type="http://schemas.openxmlformats.org/officeDocument/2006/relationships/customXml" Target="../ink/ink357.xml"/><Relationship Id="rId482" Type="http://schemas.openxmlformats.org/officeDocument/2006/relationships/customXml" Target="../ink/ink449.xml"/><Relationship Id="rId538" Type="http://schemas.openxmlformats.org/officeDocument/2006/relationships/customXml" Target="../ink/ink477.xml"/><Relationship Id="rId81" Type="http://schemas.openxmlformats.org/officeDocument/2006/relationships/image" Target="../media/image243.png"/><Relationship Id="rId135" Type="http://schemas.openxmlformats.org/officeDocument/2006/relationships/image" Target="../media/image270.png"/><Relationship Id="rId177" Type="http://schemas.openxmlformats.org/officeDocument/2006/relationships/image" Target="../media/image291.png"/><Relationship Id="rId342" Type="http://schemas.openxmlformats.org/officeDocument/2006/relationships/customXml" Target="../ink/ink378.xml"/><Relationship Id="rId384" Type="http://schemas.openxmlformats.org/officeDocument/2006/relationships/customXml" Target="../ink/ink399.xml"/><Relationship Id="rId202" Type="http://schemas.openxmlformats.org/officeDocument/2006/relationships/customXml" Target="../ink/ink308.xml"/><Relationship Id="rId244" Type="http://schemas.openxmlformats.org/officeDocument/2006/relationships/customXml" Target="../ink/ink329.xml"/><Relationship Id="rId39" Type="http://schemas.openxmlformats.org/officeDocument/2006/relationships/image" Target="../media/image222.png"/><Relationship Id="rId286" Type="http://schemas.openxmlformats.org/officeDocument/2006/relationships/customXml" Target="../ink/ink350.xml"/><Relationship Id="rId451" Type="http://schemas.openxmlformats.org/officeDocument/2006/relationships/image" Target="../media/image427.png"/><Relationship Id="rId493" Type="http://schemas.openxmlformats.org/officeDocument/2006/relationships/image" Target="../media/image447.png"/><Relationship Id="rId507" Type="http://schemas.openxmlformats.org/officeDocument/2006/relationships/image" Target="../media/image454.png"/><Relationship Id="rId50" Type="http://schemas.openxmlformats.org/officeDocument/2006/relationships/customXml" Target="../ink/ink232.xml"/><Relationship Id="rId104" Type="http://schemas.openxmlformats.org/officeDocument/2006/relationships/customXml" Target="../ink/ink259.xml"/><Relationship Id="rId146" Type="http://schemas.openxmlformats.org/officeDocument/2006/relationships/customXml" Target="../ink/ink280.xml"/><Relationship Id="rId188" Type="http://schemas.openxmlformats.org/officeDocument/2006/relationships/customXml" Target="../ink/ink301.xml"/><Relationship Id="rId311" Type="http://schemas.openxmlformats.org/officeDocument/2006/relationships/image" Target="../media/image358.png"/><Relationship Id="rId353" Type="http://schemas.openxmlformats.org/officeDocument/2006/relationships/image" Target="../media/image379.png"/><Relationship Id="rId395" Type="http://schemas.openxmlformats.org/officeDocument/2006/relationships/image" Target="../media/image400.png"/><Relationship Id="rId409" Type="http://schemas.openxmlformats.org/officeDocument/2006/relationships/image" Target="../media/image406.png"/><Relationship Id="rId92" Type="http://schemas.openxmlformats.org/officeDocument/2006/relationships/customXml" Target="../ink/ink253.xml"/><Relationship Id="rId213" Type="http://schemas.openxmlformats.org/officeDocument/2006/relationships/image" Target="../media/image309.png"/><Relationship Id="rId420" Type="http://schemas.openxmlformats.org/officeDocument/2006/relationships/customXml" Target="../ink/ink417.xml"/><Relationship Id="rId255" Type="http://schemas.openxmlformats.org/officeDocument/2006/relationships/image" Target="../media/image330.png"/><Relationship Id="rId297" Type="http://schemas.openxmlformats.org/officeDocument/2006/relationships/image" Target="../media/image351.png"/><Relationship Id="rId462" Type="http://schemas.openxmlformats.org/officeDocument/2006/relationships/image" Target="../media/image432.png"/><Relationship Id="rId518" Type="http://schemas.openxmlformats.org/officeDocument/2006/relationships/customXml" Target="../ink/ink467.xml"/><Relationship Id="rId115" Type="http://schemas.openxmlformats.org/officeDocument/2006/relationships/image" Target="../media/image260.png"/><Relationship Id="rId157" Type="http://schemas.openxmlformats.org/officeDocument/2006/relationships/image" Target="../media/image281.png"/><Relationship Id="rId322" Type="http://schemas.openxmlformats.org/officeDocument/2006/relationships/customXml" Target="../ink/ink368.xml"/><Relationship Id="rId364" Type="http://schemas.openxmlformats.org/officeDocument/2006/relationships/customXml" Target="../ink/ink389.xml"/><Relationship Id="rId61" Type="http://schemas.openxmlformats.org/officeDocument/2006/relationships/image" Target="../media/image233.png"/><Relationship Id="rId199" Type="http://schemas.openxmlformats.org/officeDocument/2006/relationships/image" Target="../media/image302.png"/><Relationship Id="rId19" Type="http://schemas.openxmlformats.org/officeDocument/2006/relationships/image" Target="../media/image212.png"/><Relationship Id="rId224" Type="http://schemas.openxmlformats.org/officeDocument/2006/relationships/customXml" Target="../ink/ink319.xml"/><Relationship Id="rId266" Type="http://schemas.openxmlformats.org/officeDocument/2006/relationships/customXml" Target="../ink/ink340.xml"/><Relationship Id="rId431" Type="http://schemas.openxmlformats.org/officeDocument/2006/relationships/image" Target="../media/image417.png"/><Relationship Id="rId473" Type="http://schemas.openxmlformats.org/officeDocument/2006/relationships/customXml" Target="../ink/ink444.xml"/><Relationship Id="rId529" Type="http://schemas.openxmlformats.org/officeDocument/2006/relationships/image" Target="../media/image465.png"/><Relationship Id="rId30" Type="http://schemas.openxmlformats.org/officeDocument/2006/relationships/customXml" Target="../ink/ink222.xml"/><Relationship Id="rId126" Type="http://schemas.openxmlformats.org/officeDocument/2006/relationships/customXml" Target="../ink/ink270.xml"/><Relationship Id="rId168" Type="http://schemas.openxmlformats.org/officeDocument/2006/relationships/customXml" Target="../ink/ink291.xml"/><Relationship Id="rId333" Type="http://schemas.openxmlformats.org/officeDocument/2006/relationships/image" Target="../media/image369.png"/><Relationship Id="rId540" Type="http://schemas.openxmlformats.org/officeDocument/2006/relationships/customXml" Target="../ink/ink478.xml"/><Relationship Id="rId72" Type="http://schemas.openxmlformats.org/officeDocument/2006/relationships/customXml" Target="../ink/ink243.xml"/><Relationship Id="rId375" Type="http://schemas.openxmlformats.org/officeDocument/2006/relationships/image" Target="../media/image390.png"/><Relationship Id="rId3" Type="http://schemas.openxmlformats.org/officeDocument/2006/relationships/image" Target="../media/image204.png"/><Relationship Id="rId235" Type="http://schemas.openxmlformats.org/officeDocument/2006/relationships/image" Target="../media/image320.png"/><Relationship Id="rId277" Type="http://schemas.openxmlformats.org/officeDocument/2006/relationships/image" Target="../media/image341.png"/><Relationship Id="rId400" Type="http://schemas.openxmlformats.org/officeDocument/2006/relationships/customXml" Target="../ink/ink407.xml"/><Relationship Id="rId442" Type="http://schemas.openxmlformats.org/officeDocument/2006/relationships/customXml" Target="../ink/ink428.xml"/><Relationship Id="rId484" Type="http://schemas.openxmlformats.org/officeDocument/2006/relationships/customXml" Target="../ink/ink450.xml"/><Relationship Id="rId137" Type="http://schemas.openxmlformats.org/officeDocument/2006/relationships/image" Target="../media/image271.png"/><Relationship Id="rId302" Type="http://schemas.openxmlformats.org/officeDocument/2006/relationships/customXml" Target="../ink/ink358.xml"/><Relationship Id="rId344" Type="http://schemas.openxmlformats.org/officeDocument/2006/relationships/customXml" Target="../ink/ink379.xml"/><Relationship Id="rId41" Type="http://schemas.openxmlformats.org/officeDocument/2006/relationships/image" Target="../media/image223.png"/><Relationship Id="rId83" Type="http://schemas.openxmlformats.org/officeDocument/2006/relationships/image" Target="../media/image244.png"/><Relationship Id="rId179" Type="http://schemas.openxmlformats.org/officeDocument/2006/relationships/image" Target="../media/image292.png"/><Relationship Id="rId386" Type="http://schemas.openxmlformats.org/officeDocument/2006/relationships/customXml" Target="../ink/ink400.xml"/><Relationship Id="rId190" Type="http://schemas.openxmlformats.org/officeDocument/2006/relationships/customXml" Target="../ink/ink302.xml"/><Relationship Id="rId204" Type="http://schemas.openxmlformats.org/officeDocument/2006/relationships/customXml" Target="../ink/ink309.xml"/><Relationship Id="rId246" Type="http://schemas.openxmlformats.org/officeDocument/2006/relationships/customXml" Target="../ink/ink330.xml"/><Relationship Id="rId288" Type="http://schemas.openxmlformats.org/officeDocument/2006/relationships/customXml" Target="../ink/ink351.xml"/><Relationship Id="rId411" Type="http://schemas.openxmlformats.org/officeDocument/2006/relationships/image" Target="../media/image407.png"/><Relationship Id="rId453" Type="http://schemas.openxmlformats.org/officeDocument/2006/relationships/image" Target="../media/image428.png"/><Relationship Id="rId509" Type="http://schemas.openxmlformats.org/officeDocument/2006/relationships/image" Target="../media/image455.png"/><Relationship Id="rId106" Type="http://schemas.openxmlformats.org/officeDocument/2006/relationships/customXml" Target="../ink/ink260.xml"/><Relationship Id="rId313" Type="http://schemas.openxmlformats.org/officeDocument/2006/relationships/image" Target="../media/image359.png"/><Relationship Id="rId495" Type="http://schemas.openxmlformats.org/officeDocument/2006/relationships/image" Target="../media/image448.png"/><Relationship Id="rId10" Type="http://schemas.openxmlformats.org/officeDocument/2006/relationships/customXml" Target="../ink/ink212.xml"/><Relationship Id="rId52" Type="http://schemas.openxmlformats.org/officeDocument/2006/relationships/customXml" Target="../ink/ink233.xml"/><Relationship Id="rId94" Type="http://schemas.openxmlformats.org/officeDocument/2006/relationships/customXml" Target="../ink/ink254.xml"/><Relationship Id="rId148" Type="http://schemas.openxmlformats.org/officeDocument/2006/relationships/customXml" Target="../ink/ink281.xml"/><Relationship Id="rId355" Type="http://schemas.openxmlformats.org/officeDocument/2006/relationships/image" Target="../media/image380.png"/><Relationship Id="rId397" Type="http://schemas.openxmlformats.org/officeDocument/2006/relationships/image" Target="../media/image401.png"/><Relationship Id="rId520" Type="http://schemas.openxmlformats.org/officeDocument/2006/relationships/customXml" Target="../ink/ink468.xml"/><Relationship Id="rId215" Type="http://schemas.openxmlformats.org/officeDocument/2006/relationships/image" Target="../media/image310.png"/><Relationship Id="rId257" Type="http://schemas.openxmlformats.org/officeDocument/2006/relationships/image" Target="../media/image331.png"/><Relationship Id="rId422" Type="http://schemas.openxmlformats.org/officeDocument/2006/relationships/customXml" Target="../ink/ink418.xml"/><Relationship Id="rId464" Type="http://schemas.openxmlformats.org/officeDocument/2006/relationships/image" Target="../media/image433.png"/><Relationship Id="rId299" Type="http://schemas.openxmlformats.org/officeDocument/2006/relationships/image" Target="../media/image352.png"/><Relationship Id="rId63" Type="http://schemas.openxmlformats.org/officeDocument/2006/relationships/image" Target="../media/image234.png"/><Relationship Id="rId159" Type="http://schemas.openxmlformats.org/officeDocument/2006/relationships/image" Target="../media/image282.png"/><Relationship Id="rId366" Type="http://schemas.openxmlformats.org/officeDocument/2006/relationships/customXml" Target="../ink/ink390.xml"/><Relationship Id="rId226" Type="http://schemas.openxmlformats.org/officeDocument/2006/relationships/customXml" Target="../ink/ink320.xml"/><Relationship Id="rId433" Type="http://schemas.openxmlformats.org/officeDocument/2006/relationships/image" Target="../media/image418.png"/><Relationship Id="rId74" Type="http://schemas.openxmlformats.org/officeDocument/2006/relationships/customXml" Target="../ink/ink244.xml"/><Relationship Id="rId377" Type="http://schemas.openxmlformats.org/officeDocument/2006/relationships/image" Target="../media/image391.png"/><Relationship Id="rId500" Type="http://schemas.openxmlformats.org/officeDocument/2006/relationships/customXml" Target="../ink/ink458.xml"/><Relationship Id="rId5" Type="http://schemas.openxmlformats.org/officeDocument/2006/relationships/image" Target="../media/image205.png"/><Relationship Id="rId237" Type="http://schemas.openxmlformats.org/officeDocument/2006/relationships/image" Target="../media/image321.png"/><Relationship Id="rId444" Type="http://schemas.openxmlformats.org/officeDocument/2006/relationships/customXml" Target="../ink/ink429.xml"/><Relationship Id="rId290" Type="http://schemas.openxmlformats.org/officeDocument/2006/relationships/customXml" Target="../ink/ink352.xml"/><Relationship Id="rId304" Type="http://schemas.openxmlformats.org/officeDocument/2006/relationships/customXml" Target="../ink/ink359.xml"/><Relationship Id="rId388" Type="http://schemas.openxmlformats.org/officeDocument/2006/relationships/customXml" Target="../ink/ink401.xml"/><Relationship Id="rId511" Type="http://schemas.openxmlformats.org/officeDocument/2006/relationships/image" Target="../media/image456.png"/><Relationship Id="rId85" Type="http://schemas.openxmlformats.org/officeDocument/2006/relationships/image" Target="../media/image245.png"/><Relationship Id="rId150" Type="http://schemas.openxmlformats.org/officeDocument/2006/relationships/customXml" Target="../ink/ink282.xml"/><Relationship Id="rId248" Type="http://schemas.openxmlformats.org/officeDocument/2006/relationships/customXml" Target="../ink/ink331.xml"/><Relationship Id="rId455" Type="http://schemas.openxmlformats.org/officeDocument/2006/relationships/customXml" Target="../ink/ink435.xml"/><Relationship Id="rId12" Type="http://schemas.openxmlformats.org/officeDocument/2006/relationships/customXml" Target="../ink/ink213.xml"/><Relationship Id="rId108" Type="http://schemas.openxmlformats.org/officeDocument/2006/relationships/customXml" Target="../ink/ink261.xml"/><Relationship Id="rId315" Type="http://schemas.openxmlformats.org/officeDocument/2006/relationships/image" Target="../media/image360.png"/><Relationship Id="rId522" Type="http://schemas.openxmlformats.org/officeDocument/2006/relationships/customXml" Target="../ink/ink46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4.png"/><Relationship Id="rId299" Type="http://schemas.openxmlformats.org/officeDocument/2006/relationships/customXml" Target="../ink/ink637.xml"/><Relationship Id="rId21" Type="http://schemas.openxmlformats.org/officeDocument/2006/relationships/image" Target="../media/image488.png"/><Relationship Id="rId63" Type="http://schemas.openxmlformats.org/officeDocument/2006/relationships/image" Target="../media/image508.png"/><Relationship Id="rId159" Type="http://schemas.openxmlformats.org/officeDocument/2006/relationships/customXml" Target="../ink/ink565.xml"/><Relationship Id="rId324" Type="http://schemas.openxmlformats.org/officeDocument/2006/relationships/image" Target="../media/image633.png"/><Relationship Id="rId366" Type="http://schemas.openxmlformats.org/officeDocument/2006/relationships/image" Target="../media/image654.png"/><Relationship Id="rId170" Type="http://schemas.openxmlformats.org/officeDocument/2006/relationships/customXml" Target="../ink/ink571.xml"/><Relationship Id="rId226" Type="http://schemas.openxmlformats.org/officeDocument/2006/relationships/customXml" Target="../ink/ink599.xml"/><Relationship Id="rId268" Type="http://schemas.openxmlformats.org/officeDocument/2006/relationships/image" Target="../media/image606.png"/><Relationship Id="rId32" Type="http://schemas.openxmlformats.org/officeDocument/2006/relationships/customXml" Target="../ink/ink500.xml"/><Relationship Id="rId74" Type="http://schemas.openxmlformats.org/officeDocument/2006/relationships/image" Target="../media/image513.png"/><Relationship Id="rId128" Type="http://schemas.openxmlformats.org/officeDocument/2006/relationships/image" Target="../media/image539.png"/><Relationship Id="rId335" Type="http://schemas.openxmlformats.org/officeDocument/2006/relationships/customXml" Target="../ink/ink655.xml"/><Relationship Id="rId5" Type="http://schemas.openxmlformats.org/officeDocument/2006/relationships/image" Target="../media/image480.png"/><Relationship Id="rId181" Type="http://schemas.openxmlformats.org/officeDocument/2006/relationships/image" Target="../media/image565.png"/><Relationship Id="rId237" Type="http://schemas.openxmlformats.org/officeDocument/2006/relationships/image" Target="../media/image592.png"/><Relationship Id="rId279" Type="http://schemas.openxmlformats.org/officeDocument/2006/relationships/image" Target="../media/image611.png"/><Relationship Id="rId43" Type="http://schemas.openxmlformats.org/officeDocument/2006/relationships/image" Target="../media/image499.png"/><Relationship Id="rId139" Type="http://schemas.openxmlformats.org/officeDocument/2006/relationships/customXml" Target="../ink/ink555.xml"/><Relationship Id="rId290" Type="http://schemas.openxmlformats.org/officeDocument/2006/relationships/image" Target="../media/image616.png"/><Relationship Id="rId304" Type="http://schemas.openxmlformats.org/officeDocument/2006/relationships/image" Target="../media/image623.png"/><Relationship Id="rId346" Type="http://schemas.openxmlformats.org/officeDocument/2006/relationships/image" Target="../media/image644.png"/><Relationship Id="rId85" Type="http://schemas.openxmlformats.org/officeDocument/2006/relationships/customXml" Target="../ink/ink527.xml"/><Relationship Id="rId150" Type="http://schemas.openxmlformats.org/officeDocument/2006/relationships/image" Target="../media/image550.png"/><Relationship Id="rId192" Type="http://schemas.openxmlformats.org/officeDocument/2006/relationships/customXml" Target="../ink/ink582.xml"/><Relationship Id="rId206" Type="http://schemas.openxmlformats.org/officeDocument/2006/relationships/customXml" Target="../ink/ink589.xml"/><Relationship Id="rId248" Type="http://schemas.openxmlformats.org/officeDocument/2006/relationships/image" Target="../media/image597.png"/><Relationship Id="rId12" Type="http://schemas.openxmlformats.org/officeDocument/2006/relationships/customXml" Target="../ink/ink490.xml"/><Relationship Id="rId108" Type="http://schemas.openxmlformats.org/officeDocument/2006/relationships/customXml" Target="../ink/ink539.xml"/><Relationship Id="rId315" Type="http://schemas.openxmlformats.org/officeDocument/2006/relationships/customXml" Target="../ink/ink645.xml"/><Relationship Id="rId357" Type="http://schemas.openxmlformats.org/officeDocument/2006/relationships/customXml" Target="../ink/ink666.xml"/><Relationship Id="rId54" Type="http://schemas.openxmlformats.org/officeDocument/2006/relationships/customXml" Target="../ink/ink511.xml"/><Relationship Id="rId96" Type="http://schemas.openxmlformats.org/officeDocument/2006/relationships/image" Target="../media/image524.png"/><Relationship Id="rId161" Type="http://schemas.openxmlformats.org/officeDocument/2006/relationships/image" Target="../media/image555.png"/><Relationship Id="rId217" Type="http://schemas.openxmlformats.org/officeDocument/2006/relationships/image" Target="../media/image582.png"/><Relationship Id="rId259" Type="http://schemas.openxmlformats.org/officeDocument/2006/relationships/customXml" Target="../ink/ink616.xml"/><Relationship Id="rId23" Type="http://schemas.openxmlformats.org/officeDocument/2006/relationships/image" Target="../media/image489.png"/><Relationship Id="rId119" Type="http://schemas.openxmlformats.org/officeDocument/2006/relationships/customXml" Target="../ink/ink545.xml"/><Relationship Id="rId270" Type="http://schemas.openxmlformats.org/officeDocument/2006/relationships/image" Target="../media/image607.png"/><Relationship Id="rId326" Type="http://schemas.openxmlformats.org/officeDocument/2006/relationships/image" Target="../media/image634.png"/><Relationship Id="rId65" Type="http://schemas.openxmlformats.org/officeDocument/2006/relationships/customXml" Target="../ink/ink517.xml"/><Relationship Id="rId130" Type="http://schemas.openxmlformats.org/officeDocument/2006/relationships/image" Target="../media/image540.png"/><Relationship Id="rId368" Type="http://schemas.openxmlformats.org/officeDocument/2006/relationships/image" Target="../media/image655.png"/><Relationship Id="rId172" Type="http://schemas.openxmlformats.org/officeDocument/2006/relationships/customXml" Target="../ink/ink572.xml"/><Relationship Id="rId228" Type="http://schemas.openxmlformats.org/officeDocument/2006/relationships/customXml" Target="../ink/ink600.xml"/><Relationship Id="rId281" Type="http://schemas.openxmlformats.org/officeDocument/2006/relationships/image" Target="../media/image612.png"/><Relationship Id="rId337" Type="http://schemas.openxmlformats.org/officeDocument/2006/relationships/customXml" Target="../ink/ink656.xml"/><Relationship Id="rId34" Type="http://schemas.openxmlformats.org/officeDocument/2006/relationships/customXml" Target="../ink/ink501.xml"/><Relationship Id="rId76" Type="http://schemas.openxmlformats.org/officeDocument/2006/relationships/image" Target="../media/image514.png"/><Relationship Id="rId141" Type="http://schemas.openxmlformats.org/officeDocument/2006/relationships/customXml" Target="../ink/ink556.xml"/><Relationship Id="rId7" Type="http://schemas.openxmlformats.org/officeDocument/2006/relationships/image" Target="../media/image481.png"/><Relationship Id="rId183" Type="http://schemas.openxmlformats.org/officeDocument/2006/relationships/image" Target="../media/image566.png"/><Relationship Id="rId239" Type="http://schemas.openxmlformats.org/officeDocument/2006/relationships/customXml" Target="../ink/ink606.xml"/><Relationship Id="rId250" Type="http://schemas.openxmlformats.org/officeDocument/2006/relationships/image" Target="../media/image598.png"/><Relationship Id="rId292" Type="http://schemas.openxmlformats.org/officeDocument/2006/relationships/image" Target="../media/image617.png"/><Relationship Id="rId306" Type="http://schemas.openxmlformats.org/officeDocument/2006/relationships/image" Target="../media/image624.png"/><Relationship Id="rId45" Type="http://schemas.openxmlformats.org/officeDocument/2006/relationships/image" Target="../media/image500.png"/><Relationship Id="rId87" Type="http://schemas.openxmlformats.org/officeDocument/2006/relationships/customXml" Target="../ink/ink528.xml"/><Relationship Id="rId110" Type="http://schemas.openxmlformats.org/officeDocument/2006/relationships/customXml" Target="../ink/ink540.xml"/><Relationship Id="rId348" Type="http://schemas.openxmlformats.org/officeDocument/2006/relationships/image" Target="../media/image645.png"/><Relationship Id="rId152" Type="http://schemas.openxmlformats.org/officeDocument/2006/relationships/image" Target="../media/image551.png"/><Relationship Id="rId194" Type="http://schemas.openxmlformats.org/officeDocument/2006/relationships/customXml" Target="../ink/ink583.xml"/><Relationship Id="rId208" Type="http://schemas.openxmlformats.org/officeDocument/2006/relationships/customXml" Target="../ink/ink590.xml"/><Relationship Id="rId261" Type="http://schemas.openxmlformats.org/officeDocument/2006/relationships/customXml" Target="../ink/ink617.xml"/><Relationship Id="rId14" Type="http://schemas.openxmlformats.org/officeDocument/2006/relationships/customXml" Target="../ink/ink491.xml"/><Relationship Id="rId56" Type="http://schemas.openxmlformats.org/officeDocument/2006/relationships/customXml" Target="../ink/ink512.xml"/><Relationship Id="rId317" Type="http://schemas.openxmlformats.org/officeDocument/2006/relationships/customXml" Target="../ink/ink646.xml"/><Relationship Id="rId359" Type="http://schemas.openxmlformats.org/officeDocument/2006/relationships/customXml" Target="../ink/ink667.xml"/><Relationship Id="rId98" Type="http://schemas.openxmlformats.org/officeDocument/2006/relationships/image" Target="../media/image525.png"/><Relationship Id="rId121" Type="http://schemas.openxmlformats.org/officeDocument/2006/relationships/customXml" Target="../ink/ink546.xml"/><Relationship Id="rId163" Type="http://schemas.openxmlformats.org/officeDocument/2006/relationships/image" Target="../media/image556.png"/><Relationship Id="rId219" Type="http://schemas.openxmlformats.org/officeDocument/2006/relationships/image" Target="../media/image583.png"/><Relationship Id="rId370" Type="http://schemas.openxmlformats.org/officeDocument/2006/relationships/image" Target="../media/image656.png"/><Relationship Id="rId230" Type="http://schemas.openxmlformats.org/officeDocument/2006/relationships/customXml" Target="../ink/ink601.xml"/><Relationship Id="rId25" Type="http://schemas.openxmlformats.org/officeDocument/2006/relationships/image" Target="../media/image490.png"/><Relationship Id="rId67" Type="http://schemas.openxmlformats.org/officeDocument/2006/relationships/customXml" Target="../ink/ink518.xml"/><Relationship Id="rId272" Type="http://schemas.openxmlformats.org/officeDocument/2006/relationships/customXml" Target="../ink/ink623.xml"/><Relationship Id="rId328" Type="http://schemas.openxmlformats.org/officeDocument/2006/relationships/image" Target="../media/image635.png"/><Relationship Id="rId132" Type="http://schemas.openxmlformats.org/officeDocument/2006/relationships/image" Target="../media/image541.png"/><Relationship Id="rId174" Type="http://schemas.openxmlformats.org/officeDocument/2006/relationships/customXml" Target="../ink/ink573.xml"/><Relationship Id="rId241" Type="http://schemas.openxmlformats.org/officeDocument/2006/relationships/customXml" Target="../ink/ink607.xml"/><Relationship Id="rId15" Type="http://schemas.openxmlformats.org/officeDocument/2006/relationships/image" Target="../media/image485.png"/><Relationship Id="rId36" Type="http://schemas.openxmlformats.org/officeDocument/2006/relationships/customXml" Target="../ink/ink502.xml"/><Relationship Id="rId57" Type="http://schemas.openxmlformats.org/officeDocument/2006/relationships/image" Target="../media/image506.png"/><Relationship Id="rId262" Type="http://schemas.openxmlformats.org/officeDocument/2006/relationships/image" Target="../media/image96.png"/><Relationship Id="rId283" Type="http://schemas.openxmlformats.org/officeDocument/2006/relationships/image" Target="../media/image613.png"/><Relationship Id="rId318" Type="http://schemas.openxmlformats.org/officeDocument/2006/relationships/image" Target="../media/image630.png"/><Relationship Id="rId339" Type="http://schemas.openxmlformats.org/officeDocument/2006/relationships/customXml" Target="../ink/ink657.xml"/><Relationship Id="rId78" Type="http://schemas.openxmlformats.org/officeDocument/2006/relationships/image" Target="../media/image515.png"/><Relationship Id="rId99" Type="http://schemas.openxmlformats.org/officeDocument/2006/relationships/customXml" Target="../ink/ink534.xml"/><Relationship Id="rId101" Type="http://schemas.openxmlformats.org/officeDocument/2006/relationships/customXml" Target="../ink/ink535.xml"/><Relationship Id="rId122" Type="http://schemas.openxmlformats.org/officeDocument/2006/relationships/image" Target="../media/image536.png"/><Relationship Id="rId143" Type="http://schemas.openxmlformats.org/officeDocument/2006/relationships/customXml" Target="../ink/ink557.xml"/><Relationship Id="rId164" Type="http://schemas.openxmlformats.org/officeDocument/2006/relationships/customXml" Target="../ink/ink568.xml"/><Relationship Id="rId185" Type="http://schemas.openxmlformats.org/officeDocument/2006/relationships/image" Target="../media/image567.png"/><Relationship Id="rId350" Type="http://schemas.openxmlformats.org/officeDocument/2006/relationships/image" Target="../media/image646.png"/><Relationship Id="rId9" Type="http://schemas.openxmlformats.org/officeDocument/2006/relationships/image" Target="../media/image482.png"/><Relationship Id="rId210" Type="http://schemas.openxmlformats.org/officeDocument/2006/relationships/customXml" Target="../ink/ink591.xml"/><Relationship Id="rId26" Type="http://schemas.openxmlformats.org/officeDocument/2006/relationships/customXml" Target="../ink/ink497.xml"/><Relationship Id="rId231" Type="http://schemas.openxmlformats.org/officeDocument/2006/relationships/image" Target="../media/image589.png"/><Relationship Id="rId252" Type="http://schemas.openxmlformats.org/officeDocument/2006/relationships/image" Target="../media/image599.png"/><Relationship Id="rId273" Type="http://schemas.openxmlformats.org/officeDocument/2006/relationships/image" Target="../media/image608.png"/><Relationship Id="rId294" Type="http://schemas.openxmlformats.org/officeDocument/2006/relationships/image" Target="../media/image618.png"/><Relationship Id="rId308" Type="http://schemas.openxmlformats.org/officeDocument/2006/relationships/image" Target="../media/image625.png"/><Relationship Id="rId329" Type="http://schemas.openxmlformats.org/officeDocument/2006/relationships/customXml" Target="../ink/ink652.xml"/><Relationship Id="rId47" Type="http://schemas.openxmlformats.org/officeDocument/2006/relationships/image" Target="../media/image501.png"/><Relationship Id="rId68" Type="http://schemas.openxmlformats.org/officeDocument/2006/relationships/image" Target="../media/image510.png"/><Relationship Id="rId89" Type="http://schemas.openxmlformats.org/officeDocument/2006/relationships/customXml" Target="../ink/ink529.xml"/><Relationship Id="rId112" Type="http://schemas.openxmlformats.org/officeDocument/2006/relationships/customXml" Target="../ink/ink541.xml"/><Relationship Id="rId133" Type="http://schemas.openxmlformats.org/officeDocument/2006/relationships/customXml" Target="../ink/ink552.xml"/><Relationship Id="rId154" Type="http://schemas.openxmlformats.org/officeDocument/2006/relationships/image" Target="../media/image552.png"/><Relationship Id="rId175" Type="http://schemas.openxmlformats.org/officeDocument/2006/relationships/image" Target="../media/image562.png"/><Relationship Id="rId340" Type="http://schemas.openxmlformats.org/officeDocument/2006/relationships/image" Target="../media/image641.png"/><Relationship Id="rId361" Type="http://schemas.openxmlformats.org/officeDocument/2006/relationships/customXml" Target="../ink/ink668.xml"/><Relationship Id="rId196" Type="http://schemas.openxmlformats.org/officeDocument/2006/relationships/customXml" Target="../ink/ink584.xml"/><Relationship Id="rId200" Type="http://schemas.openxmlformats.org/officeDocument/2006/relationships/customXml" Target="../ink/ink586.xml"/><Relationship Id="rId16" Type="http://schemas.openxmlformats.org/officeDocument/2006/relationships/customXml" Target="../ink/ink492.xml"/><Relationship Id="rId221" Type="http://schemas.openxmlformats.org/officeDocument/2006/relationships/image" Target="../media/image584.png"/><Relationship Id="rId242" Type="http://schemas.openxmlformats.org/officeDocument/2006/relationships/image" Target="../media/image594.png"/><Relationship Id="rId263" Type="http://schemas.openxmlformats.org/officeDocument/2006/relationships/customXml" Target="../ink/ink618.xml"/><Relationship Id="rId284" Type="http://schemas.openxmlformats.org/officeDocument/2006/relationships/customXml" Target="../ink/ink629.xml"/><Relationship Id="rId319" Type="http://schemas.openxmlformats.org/officeDocument/2006/relationships/customXml" Target="../ink/ink647.xml"/><Relationship Id="rId37" Type="http://schemas.openxmlformats.org/officeDocument/2006/relationships/image" Target="../media/image496.png"/><Relationship Id="rId58" Type="http://schemas.openxmlformats.org/officeDocument/2006/relationships/customXml" Target="../ink/ink513.xml"/><Relationship Id="rId79" Type="http://schemas.openxmlformats.org/officeDocument/2006/relationships/customXml" Target="../ink/ink524.xml"/><Relationship Id="rId102" Type="http://schemas.openxmlformats.org/officeDocument/2006/relationships/image" Target="../media/image527.png"/><Relationship Id="rId123" Type="http://schemas.openxmlformats.org/officeDocument/2006/relationships/customXml" Target="../ink/ink547.xml"/><Relationship Id="rId144" Type="http://schemas.openxmlformats.org/officeDocument/2006/relationships/image" Target="../media/image547.png"/><Relationship Id="rId330" Type="http://schemas.openxmlformats.org/officeDocument/2006/relationships/image" Target="../media/image636.png"/><Relationship Id="rId90" Type="http://schemas.openxmlformats.org/officeDocument/2006/relationships/image" Target="../media/image521.png"/><Relationship Id="rId165" Type="http://schemas.openxmlformats.org/officeDocument/2006/relationships/image" Target="../media/image557.png"/><Relationship Id="rId186" Type="http://schemas.openxmlformats.org/officeDocument/2006/relationships/customXml" Target="../ink/ink579.xml"/><Relationship Id="rId351" Type="http://schemas.openxmlformats.org/officeDocument/2006/relationships/customXml" Target="../ink/ink663.xml"/><Relationship Id="rId211" Type="http://schemas.openxmlformats.org/officeDocument/2006/relationships/image" Target="../media/image579.png"/><Relationship Id="rId232" Type="http://schemas.openxmlformats.org/officeDocument/2006/relationships/customXml" Target="../ink/ink602.xml"/><Relationship Id="rId253" Type="http://schemas.openxmlformats.org/officeDocument/2006/relationships/customXml" Target="../ink/ink613.xml"/><Relationship Id="rId274" Type="http://schemas.openxmlformats.org/officeDocument/2006/relationships/customXml" Target="../ink/ink624.xml"/><Relationship Id="rId295" Type="http://schemas.openxmlformats.org/officeDocument/2006/relationships/customXml" Target="../ink/ink635.xml"/><Relationship Id="rId309" Type="http://schemas.openxmlformats.org/officeDocument/2006/relationships/customXml" Target="../ink/ink642.xml"/><Relationship Id="rId27" Type="http://schemas.openxmlformats.org/officeDocument/2006/relationships/image" Target="../media/image491.png"/><Relationship Id="rId48" Type="http://schemas.openxmlformats.org/officeDocument/2006/relationships/customXml" Target="../ink/ink508.xml"/><Relationship Id="rId69" Type="http://schemas.openxmlformats.org/officeDocument/2006/relationships/customXml" Target="../ink/ink519.xml"/><Relationship Id="rId113" Type="http://schemas.openxmlformats.org/officeDocument/2006/relationships/image" Target="../media/image532.png"/><Relationship Id="rId134" Type="http://schemas.openxmlformats.org/officeDocument/2006/relationships/image" Target="../media/image542.png"/><Relationship Id="rId320" Type="http://schemas.openxmlformats.org/officeDocument/2006/relationships/image" Target="../media/image631.png"/><Relationship Id="rId80" Type="http://schemas.openxmlformats.org/officeDocument/2006/relationships/image" Target="../media/image516.png"/><Relationship Id="rId155" Type="http://schemas.openxmlformats.org/officeDocument/2006/relationships/customXml" Target="../ink/ink563.xml"/><Relationship Id="rId176" Type="http://schemas.openxmlformats.org/officeDocument/2006/relationships/customXml" Target="../ink/ink574.xml"/><Relationship Id="rId197" Type="http://schemas.openxmlformats.org/officeDocument/2006/relationships/image" Target="../media/image572.png"/><Relationship Id="rId341" Type="http://schemas.openxmlformats.org/officeDocument/2006/relationships/customXml" Target="../ink/ink658.xml"/><Relationship Id="rId362" Type="http://schemas.openxmlformats.org/officeDocument/2006/relationships/image" Target="../media/image652.png"/><Relationship Id="rId201" Type="http://schemas.openxmlformats.org/officeDocument/2006/relationships/image" Target="../media/image574.png"/><Relationship Id="rId222" Type="http://schemas.openxmlformats.org/officeDocument/2006/relationships/customXml" Target="../ink/ink597.xml"/><Relationship Id="rId243" Type="http://schemas.openxmlformats.org/officeDocument/2006/relationships/customXml" Target="../ink/ink608.xml"/><Relationship Id="rId264" Type="http://schemas.openxmlformats.org/officeDocument/2006/relationships/image" Target="../media/image604.png"/><Relationship Id="rId285" Type="http://schemas.openxmlformats.org/officeDocument/2006/relationships/image" Target="../media/image614.png"/><Relationship Id="rId17" Type="http://schemas.openxmlformats.org/officeDocument/2006/relationships/image" Target="../media/image486.png"/><Relationship Id="rId38" Type="http://schemas.openxmlformats.org/officeDocument/2006/relationships/customXml" Target="../ink/ink503.xml"/><Relationship Id="rId59" Type="http://schemas.openxmlformats.org/officeDocument/2006/relationships/image" Target="../media/image353.png"/><Relationship Id="rId103" Type="http://schemas.openxmlformats.org/officeDocument/2006/relationships/customXml" Target="../ink/ink536.xml"/><Relationship Id="rId124" Type="http://schemas.openxmlformats.org/officeDocument/2006/relationships/image" Target="../media/image537.png"/><Relationship Id="rId310" Type="http://schemas.openxmlformats.org/officeDocument/2006/relationships/image" Target="../media/image626.png"/><Relationship Id="rId70" Type="http://schemas.openxmlformats.org/officeDocument/2006/relationships/image" Target="../media/image511.png"/><Relationship Id="rId91" Type="http://schemas.openxmlformats.org/officeDocument/2006/relationships/customXml" Target="../ink/ink530.xml"/><Relationship Id="rId145" Type="http://schemas.openxmlformats.org/officeDocument/2006/relationships/customXml" Target="../ink/ink558.xml"/><Relationship Id="rId166" Type="http://schemas.openxmlformats.org/officeDocument/2006/relationships/customXml" Target="../ink/ink569.xml"/><Relationship Id="rId187" Type="http://schemas.openxmlformats.org/officeDocument/2006/relationships/image" Target="../media/image568.png"/><Relationship Id="rId331" Type="http://schemas.openxmlformats.org/officeDocument/2006/relationships/customXml" Target="../ink/ink653.xml"/><Relationship Id="rId352" Type="http://schemas.openxmlformats.org/officeDocument/2006/relationships/image" Target="../media/image6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92.xml"/><Relationship Id="rId233" Type="http://schemas.openxmlformats.org/officeDocument/2006/relationships/image" Target="../media/image590.png"/><Relationship Id="rId254" Type="http://schemas.openxmlformats.org/officeDocument/2006/relationships/image" Target="../media/image600.png"/><Relationship Id="rId28" Type="http://schemas.openxmlformats.org/officeDocument/2006/relationships/customXml" Target="../ink/ink498.xml"/><Relationship Id="rId49" Type="http://schemas.openxmlformats.org/officeDocument/2006/relationships/image" Target="../media/image502.png"/><Relationship Id="rId114" Type="http://schemas.openxmlformats.org/officeDocument/2006/relationships/customXml" Target="../ink/ink542.xml"/><Relationship Id="rId275" Type="http://schemas.openxmlformats.org/officeDocument/2006/relationships/image" Target="../media/image609.png"/><Relationship Id="rId296" Type="http://schemas.openxmlformats.org/officeDocument/2006/relationships/image" Target="../media/image619.png"/><Relationship Id="rId300" Type="http://schemas.openxmlformats.org/officeDocument/2006/relationships/image" Target="../media/image621.png"/><Relationship Id="rId60" Type="http://schemas.openxmlformats.org/officeDocument/2006/relationships/customXml" Target="../ink/ink514.xml"/><Relationship Id="rId81" Type="http://schemas.openxmlformats.org/officeDocument/2006/relationships/customXml" Target="../ink/ink525.xml"/><Relationship Id="rId135" Type="http://schemas.openxmlformats.org/officeDocument/2006/relationships/customXml" Target="../ink/ink553.xml"/><Relationship Id="rId156" Type="http://schemas.openxmlformats.org/officeDocument/2006/relationships/image" Target="../media/image553.png"/><Relationship Id="rId177" Type="http://schemas.openxmlformats.org/officeDocument/2006/relationships/image" Target="../media/image563.png"/><Relationship Id="rId198" Type="http://schemas.openxmlformats.org/officeDocument/2006/relationships/customXml" Target="../ink/ink585.xml"/><Relationship Id="rId321" Type="http://schemas.openxmlformats.org/officeDocument/2006/relationships/customXml" Target="../ink/ink648.xml"/><Relationship Id="rId342" Type="http://schemas.openxmlformats.org/officeDocument/2006/relationships/image" Target="../media/image642.png"/><Relationship Id="rId363" Type="http://schemas.openxmlformats.org/officeDocument/2006/relationships/customXml" Target="../ink/ink669.xml"/><Relationship Id="rId202" Type="http://schemas.openxmlformats.org/officeDocument/2006/relationships/customXml" Target="../ink/ink587.xml"/><Relationship Id="rId223" Type="http://schemas.openxmlformats.org/officeDocument/2006/relationships/image" Target="../media/image585.png"/><Relationship Id="rId244" Type="http://schemas.openxmlformats.org/officeDocument/2006/relationships/image" Target="../media/image595.png"/><Relationship Id="rId18" Type="http://schemas.openxmlformats.org/officeDocument/2006/relationships/customXml" Target="../ink/ink493.xml"/><Relationship Id="rId39" Type="http://schemas.openxmlformats.org/officeDocument/2006/relationships/image" Target="../media/image497.png"/><Relationship Id="rId265" Type="http://schemas.openxmlformats.org/officeDocument/2006/relationships/customXml" Target="../ink/ink619.xml"/><Relationship Id="rId286" Type="http://schemas.openxmlformats.org/officeDocument/2006/relationships/customXml" Target="../ink/ink630.xml"/><Relationship Id="rId50" Type="http://schemas.openxmlformats.org/officeDocument/2006/relationships/customXml" Target="../ink/ink509.xml"/><Relationship Id="rId104" Type="http://schemas.openxmlformats.org/officeDocument/2006/relationships/customXml" Target="../ink/ink537.xml"/><Relationship Id="rId125" Type="http://schemas.openxmlformats.org/officeDocument/2006/relationships/customXml" Target="../ink/ink548.xml"/><Relationship Id="rId146" Type="http://schemas.openxmlformats.org/officeDocument/2006/relationships/image" Target="../media/image548.png"/><Relationship Id="rId167" Type="http://schemas.openxmlformats.org/officeDocument/2006/relationships/image" Target="../media/image558.png"/><Relationship Id="rId188" Type="http://schemas.openxmlformats.org/officeDocument/2006/relationships/customXml" Target="../ink/ink580.xml"/><Relationship Id="rId311" Type="http://schemas.openxmlformats.org/officeDocument/2006/relationships/customXml" Target="../ink/ink643.xml"/><Relationship Id="rId332" Type="http://schemas.openxmlformats.org/officeDocument/2006/relationships/image" Target="../media/image637.png"/><Relationship Id="rId353" Type="http://schemas.openxmlformats.org/officeDocument/2006/relationships/customXml" Target="../ink/ink664.xml"/><Relationship Id="rId71" Type="http://schemas.openxmlformats.org/officeDocument/2006/relationships/customXml" Target="../ink/ink520.xml"/><Relationship Id="rId92" Type="http://schemas.openxmlformats.org/officeDocument/2006/relationships/image" Target="../media/image522.png"/><Relationship Id="rId213" Type="http://schemas.openxmlformats.org/officeDocument/2006/relationships/image" Target="../media/image580.png"/><Relationship Id="rId234" Type="http://schemas.openxmlformats.org/officeDocument/2006/relationships/customXml" Target="../ink/ink603.xml"/><Relationship Id="rId2" Type="http://schemas.openxmlformats.org/officeDocument/2006/relationships/customXml" Target="../ink/ink485.xml"/><Relationship Id="rId29" Type="http://schemas.openxmlformats.org/officeDocument/2006/relationships/image" Target="../media/image492.png"/><Relationship Id="rId255" Type="http://schemas.openxmlformats.org/officeDocument/2006/relationships/customXml" Target="../ink/ink614.xml"/><Relationship Id="rId276" Type="http://schemas.openxmlformats.org/officeDocument/2006/relationships/customXml" Target="../ink/ink625.xml"/><Relationship Id="rId297" Type="http://schemas.openxmlformats.org/officeDocument/2006/relationships/customXml" Target="../ink/ink636.xml"/><Relationship Id="rId40" Type="http://schemas.openxmlformats.org/officeDocument/2006/relationships/customXml" Target="../ink/ink504.xml"/><Relationship Id="rId115" Type="http://schemas.openxmlformats.org/officeDocument/2006/relationships/image" Target="../media/image533.png"/><Relationship Id="rId136" Type="http://schemas.openxmlformats.org/officeDocument/2006/relationships/image" Target="../media/image543.png"/><Relationship Id="rId157" Type="http://schemas.openxmlformats.org/officeDocument/2006/relationships/customXml" Target="../ink/ink564.xml"/><Relationship Id="rId178" Type="http://schemas.openxmlformats.org/officeDocument/2006/relationships/customXml" Target="../ink/ink575.xml"/><Relationship Id="rId301" Type="http://schemas.openxmlformats.org/officeDocument/2006/relationships/customXml" Target="../ink/ink638.xml"/><Relationship Id="rId322" Type="http://schemas.openxmlformats.org/officeDocument/2006/relationships/image" Target="../media/image632.png"/><Relationship Id="rId343" Type="http://schemas.openxmlformats.org/officeDocument/2006/relationships/customXml" Target="../ink/ink659.xml"/><Relationship Id="rId364" Type="http://schemas.openxmlformats.org/officeDocument/2006/relationships/image" Target="../media/image653.png"/><Relationship Id="rId61" Type="http://schemas.openxmlformats.org/officeDocument/2006/relationships/image" Target="../media/image507.png"/><Relationship Id="rId82" Type="http://schemas.openxmlformats.org/officeDocument/2006/relationships/image" Target="../media/image517.png"/><Relationship Id="rId199" Type="http://schemas.openxmlformats.org/officeDocument/2006/relationships/image" Target="../media/image573.png"/><Relationship Id="rId203" Type="http://schemas.openxmlformats.org/officeDocument/2006/relationships/image" Target="../media/image575.png"/><Relationship Id="rId19" Type="http://schemas.openxmlformats.org/officeDocument/2006/relationships/image" Target="../media/image487.png"/><Relationship Id="rId224" Type="http://schemas.openxmlformats.org/officeDocument/2006/relationships/customXml" Target="../ink/ink598.xml"/><Relationship Id="rId245" Type="http://schemas.openxmlformats.org/officeDocument/2006/relationships/customXml" Target="../ink/ink609.xml"/><Relationship Id="rId266" Type="http://schemas.openxmlformats.org/officeDocument/2006/relationships/image" Target="../media/image605.png"/><Relationship Id="rId287" Type="http://schemas.openxmlformats.org/officeDocument/2006/relationships/customXml" Target="../ink/ink631.xml"/><Relationship Id="rId30" Type="http://schemas.openxmlformats.org/officeDocument/2006/relationships/customXml" Target="../ink/ink499.xml"/><Relationship Id="rId105" Type="http://schemas.openxmlformats.org/officeDocument/2006/relationships/image" Target="../media/image528.png"/><Relationship Id="rId126" Type="http://schemas.openxmlformats.org/officeDocument/2006/relationships/image" Target="../media/image538.png"/><Relationship Id="rId147" Type="http://schemas.openxmlformats.org/officeDocument/2006/relationships/customXml" Target="../ink/ink559.xml"/><Relationship Id="rId168" Type="http://schemas.openxmlformats.org/officeDocument/2006/relationships/customXml" Target="../ink/ink570.xml"/><Relationship Id="rId312" Type="http://schemas.openxmlformats.org/officeDocument/2006/relationships/image" Target="../media/image627.png"/><Relationship Id="rId333" Type="http://schemas.openxmlformats.org/officeDocument/2006/relationships/customXml" Target="../ink/ink654.xml"/><Relationship Id="rId354" Type="http://schemas.openxmlformats.org/officeDocument/2006/relationships/image" Target="../media/image648.png"/><Relationship Id="rId51" Type="http://schemas.openxmlformats.org/officeDocument/2006/relationships/image" Target="../media/image503.png"/><Relationship Id="rId72" Type="http://schemas.openxmlformats.org/officeDocument/2006/relationships/image" Target="../media/image512.png"/><Relationship Id="rId93" Type="http://schemas.openxmlformats.org/officeDocument/2006/relationships/customXml" Target="../ink/ink531.xml"/><Relationship Id="rId189" Type="http://schemas.openxmlformats.org/officeDocument/2006/relationships/image" Target="../media/image569.png"/><Relationship Id="rId3" Type="http://schemas.openxmlformats.org/officeDocument/2006/relationships/image" Target="../media/image479.png"/><Relationship Id="rId214" Type="http://schemas.openxmlformats.org/officeDocument/2006/relationships/customXml" Target="../ink/ink593.xml"/><Relationship Id="rId235" Type="http://schemas.openxmlformats.org/officeDocument/2006/relationships/image" Target="../media/image591.png"/><Relationship Id="rId256" Type="http://schemas.openxmlformats.org/officeDocument/2006/relationships/image" Target="../media/image601.png"/><Relationship Id="rId277" Type="http://schemas.openxmlformats.org/officeDocument/2006/relationships/image" Target="../media/image610.png"/><Relationship Id="rId298" Type="http://schemas.openxmlformats.org/officeDocument/2006/relationships/image" Target="../media/image620.png"/><Relationship Id="rId116" Type="http://schemas.openxmlformats.org/officeDocument/2006/relationships/customXml" Target="../ink/ink543.xml"/><Relationship Id="rId137" Type="http://schemas.openxmlformats.org/officeDocument/2006/relationships/customXml" Target="../ink/ink554.xml"/><Relationship Id="rId158" Type="http://schemas.openxmlformats.org/officeDocument/2006/relationships/image" Target="../media/image554.png"/><Relationship Id="rId302" Type="http://schemas.openxmlformats.org/officeDocument/2006/relationships/image" Target="../media/image622.png"/><Relationship Id="rId323" Type="http://schemas.openxmlformats.org/officeDocument/2006/relationships/customXml" Target="../ink/ink649.xml"/><Relationship Id="rId344" Type="http://schemas.openxmlformats.org/officeDocument/2006/relationships/image" Target="../media/image643.png"/><Relationship Id="rId20" Type="http://schemas.openxmlformats.org/officeDocument/2006/relationships/customXml" Target="../ink/ink494.xml"/><Relationship Id="rId41" Type="http://schemas.openxmlformats.org/officeDocument/2006/relationships/image" Target="../media/image498.png"/><Relationship Id="rId62" Type="http://schemas.openxmlformats.org/officeDocument/2006/relationships/customXml" Target="../ink/ink515.xml"/><Relationship Id="rId83" Type="http://schemas.openxmlformats.org/officeDocument/2006/relationships/customXml" Target="../ink/ink526.xml"/><Relationship Id="rId179" Type="http://schemas.openxmlformats.org/officeDocument/2006/relationships/image" Target="../media/image564.png"/><Relationship Id="rId365" Type="http://schemas.openxmlformats.org/officeDocument/2006/relationships/customXml" Target="../ink/ink670.xml"/><Relationship Id="rId190" Type="http://schemas.openxmlformats.org/officeDocument/2006/relationships/customXml" Target="../ink/ink581.xml"/><Relationship Id="rId204" Type="http://schemas.openxmlformats.org/officeDocument/2006/relationships/customXml" Target="../ink/ink588.xml"/><Relationship Id="rId225" Type="http://schemas.openxmlformats.org/officeDocument/2006/relationships/image" Target="../media/image586.png"/><Relationship Id="rId246" Type="http://schemas.openxmlformats.org/officeDocument/2006/relationships/image" Target="../media/image596.png"/><Relationship Id="rId267" Type="http://schemas.openxmlformats.org/officeDocument/2006/relationships/customXml" Target="../ink/ink620.xml"/><Relationship Id="rId288" Type="http://schemas.openxmlformats.org/officeDocument/2006/relationships/image" Target="../media/image615.png"/><Relationship Id="rId106" Type="http://schemas.openxmlformats.org/officeDocument/2006/relationships/customXml" Target="../ink/ink538.xml"/><Relationship Id="rId127" Type="http://schemas.openxmlformats.org/officeDocument/2006/relationships/customXml" Target="../ink/ink549.xml"/><Relationship Id="rId313" Type="http://schemas.openxmlformats.org/officeDocument/2006/relationships/customXml" Target="../ink/ink644.xml"/><Relationship Id="rId10" Type="http://schemas.openxmlformats.org/officeDocument/2006/relationships/customXml" Target="../ink/ink489.xml"/><Relationship Id="rId31" Type="http://schemas.openxmlformats.org/officeDocument/2006/relationships/image" Target="../media/image493.png"/><Relationship Id="rId52" Type="http://schemas.openxmlformats.org/officeDocument/2006/relationships/customXml" Target="../ink/ink510.xml"/><Relationship Id="rId73" Type="http://schemas.openxmlformats.org/officeDocument/2006/relationships/customXml" Target="../ink/ink521.xml"/><Relationship Id="rId94" Type="http://schemas.openxmlformats.org/officeDocument/2006/relationships/image" Target="../media/image523.png"/><Relationship Id="rId148" Type="http://schemas.openxmlformats.org/officeDocument/2006/relationships/image" Target="../media/image549.png"/><Relationship Id="rId169" Type="http://schemas.openxmlformats.org/officeDocument/2006/relationships/image" Target="../media/image559.png"/><Relationship Id="rId334" Type="http://schemas.openxmlformats.org/officeDocument/2006/relationships/image" Target="../media/image638.png"/><Relationship Id="rId355" Type="http://schemas.openxmlformats.org/officeDocument/2006/relationships/customXml" Target="../ink/ink665.xml"/><Relationship Id="rId4" Type="http://schemas.openxmlformats.org/officeDocument/2006/relationships/customXml" Target="../ink/ink486.xml"/><Relationship Id="rId180" Type="http://schemas.openxmlformats.org/officeDocument/2006/relationships/customXml" Target="../ink/ink576.xml"/><Relationship Id="rId215" Type="http://schemas.openxmlformats.org/officeDocument/2006/relationships/image" Target="../media/image581.png"/><Relationship Id="rId236" Type="http://schemas.openxmlformats.org/officeDocument/2006/relationships/customXml" Target="../ink/ink604.xml"/><Relationship Id="rId257" Type="http://schemas.openxmlformats.org/officeDocument/2006/relationships/customXml" Target="../ink/ink615.xml"/><Relationship Id="rId278" Type="http://schemas.openxmlformats.org/officeDocument/2006/relationships/customXml" Target="../ink/ink626.xml"/><Relationship Id="rId303" Type="http://schemas.openxmlformats.org/officeDocument/2006/relationships/customXml" Target="../ink/ink639.xml"/><Relationship Id="rId42" Type="http://schemas.openxmlformats.org/officeDocument/2006/relationships/customXml" Target="../ink/ink505.xml"/><Relationship Id="rId84" Type="http://schemas.openxmlformats.org/officeDocument/2006/relationships/image" Target="../media/image518.png"/><Relationship Id="rId138" Type="http://schemas.openxmlformats.org/officeDocument/2006/relationships/image" Target="../media/image544.png"/><Relationship Id="rId345" Type="http://schemas.openxmlformats.org/officeDocument/2006/relationships/customXml" Target="../ink/ink660.xml"/><Relationship Id="rId191" Type="http://schemas.openxmlformats.org/officeDocument/2006/relationships/image" Target="../media/image570.png"/><Relationship Id="rId205" Type="http://schemas.openxmlformats.org/officeDocument/2006/relationships/image" Target="../media/image576.png"/><Relationship Id="rId247" Type="http://schemas.openxmlformats.org/officeDocument/2006/relationships/customXml" Target="../ink/ink610.xml"/><Relationship Id="rId107" Type="http://schemas.openxmlformats.org/officeDocument/2006/relationships/image" Target="../media/image529.png"/><Relationship Id="rId289" Type="http://schemas.openxmlformats.org/officeDocument/2006/relationships/customXml" Target="../ink/ink632.xml"/><Relationship Id="rId11" Type="http://schemas.openxmlformats.org/officeDocument/2006/relationships/image" Target="../media/image483.png"/><Relationship Id="rId53" Type="http://schemas.openxmlformats.org/officeDocument/2006/relationships/image" Target="../media/image504.png"/><Relationship Id="rId149" Type="http://schemas.openxmlformats.org/officeDocument/2006/relationships/customXml" Target="../ink/ink560.xml"/><Relationship Id="rId314" Type="http://schemas.openxmlformats.org/officeDocument/2006/relationships/image" Target="../media/image628.png"/><Relationship Id="rId356" Type="http://schemas.openxmlformats.org/officeDocument/2006/relationships/image" Target="../media/image649.png"/><Relationship Id="rId95" Type="http://schemas.openxmlformats.org/officeDocument/2006/relationships/customXml" Target="../ink/ink532.xml"/><Relationship Id="rId160" Type="http://schemas.openxmlformats.org/officeDocument/2006/relationships/customXml" Target="../ink/ink566.xml"/><Relationship Id="rId216" Type="http://schemas.openxmlformats.org/officeDocument/2006/relationships/customXml" Target="../ink/ink594.xml"/><Relationship Id="rId258" Type="http://schemas.openxmlformats.org/officeDocument/2006/relationships/image" Target="../media/image602.png"/><Relationship Id="rId22" Type="http://schemas.openxmlformats.org/officeDocument/2006/relationships/customXml" Target="../ink/ink495.xml"/><Relationship Id="rId64" Type="http://schemas.openxmlformats.org/officeDocument/2006/relationships/customXml" Target="../ink/ink516.xml"/><Relationship Id="rId118" Type="http://schemas.openxmlformats.org/officeDocument/2006/relationships/customXml" Target="../ink/ink544.xml"/><Relationship Id="rId325" Type="http://schemas.openxmlformats.org/officeDocument/2006/relationships/customXml" Target="../ink/ink650.xml"/><Relationship Id="rId367" Type="http://schemas.openxmlformats.org/officeDocument/2006/relationships/customXml" Target="../ink/ink671.xml"/><Relationship Id="rId171" Type="http://schemas.openxmlformats.org/officeDocument/2006/relationships/image" Target="../media/image560.png"/><Relationship Id="rId227" Type="http://schemas.openxmlformats.org/officeDocument/2006/relationships/image" Target="../media/image587.png"/><Relationship Id="rId269" Type="http://schemas.openxmlformats.org/officeDocument/2006/relationships/customXml" Target="../ink/ink621.xml"/><Relationship Id="rId33" Type="http://schemas.openxmlformats.org/officeDocument/2006/relationships/image" Target="../media/image494.png"/><Relationship Id="rId129" Type="http://schemas.openxmlformats.org/officeDocument/2006/relationships/customXml" Target="../ink/ink550.xml"/><Relationship Id="rId280" Type="http://schemas.openxmlformats.org/officeDocument/2006/relationships/customXml" Target="../ink/ink627.xml"/><Relationship Id="rId336" Type="http://schemas.openxmlformats.org/officeDocument/2006/relationships/image" Target="../media/image639.png"/><Relationship Id="rId75" Type="http://schemas.openxmlformats.org/officeDocument/2006/relationships/customXml" Target="../ink/ink522.xml"/><Relationship Id="rId140" Type="http://schemas.openxmlformats.org/officeDocument/2006/relationships/image" Target="../media/image545.png"/><Relationship Id="rId182" Type="http://schemas.openxmlformats.org/officeDocument/2006/relationships/customXml" Target="../ink/ink577.xml"/><Relationship Id="rId6" Type="http://schemas.openxmlformats.org/officeDocument/2006/relationships/customXml" Target="../ink/ink487.xml"/><Relationship Id="rId238" Type="http://schemas.openxmlformats.org/officeDocument/2006/relationships/customXml" Target="../ink/ink605.xml"/><Relationship Id="rId291" Type="http://schemas.openxmlformats.org/officeDocument/2006/relationships/customXml" Target="../ink/ink633.xml"/><Relationship Id="rId305" Type="http://schemas.openxmlformats.org/officeDocument/2006/relationships/customXml" Target="../ink/ink640.xml"/><Relationship Id="rId347" Type="http://schemas.openxmlformats.org/officeDocument/2006/relationships/customXml" Target="../ink/ink661.xml"/><Relationship Id="rId44" Type="http://schemas.openxmlformats.org/officeDocument/2006/relationships/customXml" Target="../ink/ink506.xml"/><Relationship Id="rId86" Type="http://schemas.openxmlformats.org/officeDocument/2006/relationships/image" Target="../media/image519.png"/><Relationship Id="rId151" Type="http://schemas.openxmlformats.org/officeDocument/2006/relationships/customXml" Target="../ink/ink561.xml"/><Relationship Id="rId193" Type="http://schemas.openxmlformats.org/officeDocument/2006/relationships/image" Target="../media/image62.png"/><Relationship Id="rId207" Type="http://schemas.openxmlformats.org/officeDocument/2006/relationships/image" Target="../media/image577.png"/><Relationship Id="rId249" Type="http://schemas.openxmlformats.org/officeDocument/2006/relationships/customXml" Target="../ink/ink611.xml"/><Relationship Id="rId13" Type="http://schemas.openxmlformats.org/officeDocument/2006/relationships/image" Target="../media/image484.png"/><Relationship Id="rId109" Type="http://schemas.openxmlformats.org/officeDocument/2006/relationships/image" Target="../media/image530.png"/><Relationship Id="rId260" Type="http://schemas.openxmlformats.org/officeDocument/2006/relationships/image" Target="../media/image603.png"/><Relationship Id="rId316" Type="http://schemas.openxmlformats.org/officeDocument/2006/relationships/image" Target="../media/image629.png"/><Relationship Id="rId55" Type="http://schemas.openxmlformats.org/officeDocument/2006/relationships/image" Target="../media/image505.png"/><Relationship Id="rId97" Type="http://schemas.openxmlformats.org/officeDocument/2006/relationships/customXml" Target="../ink/ink533.xml"/><Relationship Id="rId120" Type="http://schemas.openxmlformats.org/officeDocument/2006/relationships/image" Target="../media/image535.png"/><Relationship Id="rId358" Type="http://schemas.openxmlformats.org/officeDocument/2006/relationships/image" Target="../media/image650.png"/><Relationship Id="rId162" Type="http://schemas.openxmlformats.org/officeDocument/2006/relationships/customXml" Target="../ink/ink567.xml"/><Relationship Id="rId218" Type="http://schemas.openxmlformats.org/officeDocument/2006/relationships/customXml" Target="../ink/ink595.xml"/><Relationship Id="rId271" Type="http://schemas.openxmlformats.org/officeDocument/2006/relationships/customXml" Target="../ink/ink622.xml"/><Relationship Id="rId24" Type="http://schemas.openxmlformats.org/officeDocument/2006/relationships/customXml" Target="../ink/ink496.xml"/><Relationship Id="rId66" Type="http://schemas.openxmlformats.org/officeDocument/2006/relationships/image" Target="../media/image509.png"/><Relationship Id="rId131" Type="http://schemas.openxmlformats.org/officeDocument/2006/relationships/customXml" Target="../ink/ink551.xml"/><Relationship Id="rId327" Type="http://schemas.openxmlformats.org/officeDocument/2006/relationships/customXml" Target="../ink/ink651.xml"/><Relationship Id="rId369" Type="http://schemas.openxmlformats.org/officeDocument/2006/relationships/customXml" Target="../ink/ink672.xml"/><Relationship Id="rId173" Type="http://schemas.openxmlformats.org/officeDocument/2006/relationships/image" Target="../media/image561.png"/><Relationship Id="rId229" Type="http://schemas.openxmlformats.org/officeDocument/2006/relationships/image" Target="../media/image588.png"/><Relationship Id="rId240" Type="http://schemas.openxmlformats.org/officeDocument/2006/relationships/image" Target="../media/image593.png"/><Relationship Id="rId35" Type="http://schemas.openxmlformats.org/officeDocument/2006/relationships/image" Target="../media/image495.png"/><Relationship Id="rId77" Type="http://schemas.openxmlformats.org/officeDocument/2006/relationships/customXml" Target="../ink/ink523.xml"/><Relationship Id="rId100" Type="http://schemas.openxmlformats.org/officeDocument/2006/relationships/image" Target="../media/image526.png"/><Relationship Id="rId282" Type="http://schemas.openxmlformats.org/officeDocument/2006/relationships/customXml" Target="../ink/ink628.xml"/><Relationship Id="rId338" Type="http://schemas.openxmlformats.org/officeDocument/2006/relationships/image" Target="../media/image640.png"/><Relationship Id="rId8" Type="http://schemas.openxmlformats.org/officeDocument/2006/relationships/customXml" Target="../ink/ink488.xml"/><Relationship Id="rId142" Type="http://schemas.openxmlformats.org/officeDocument/2006/relationships/image" Target="../media/image546.png"/><Relationship Id="rId184" Type="http://schemas.openxmlformats.org/officeDocument/2006/relationships/customXml" Target="../ink/ink578.xml"/><Relationship Id="rId251" Type="http://schemas.openxmlformats.org/officeDocument/2006/relationships/customXml" Target="../ink/ink612.xml"/><Relationship Id="rId46" Type="http://schemas.openxmlformats.org/officeDocument/2006/relationships/customXml" Target="../ink/ink507.xml"/><Relationship Id="rId293" Type="http://schemas.openxmlformats.org/officeDocument/2006/relationships/customXml" Target="../ink/ink634.xml"/><Relationship Id="rId307" Type="http://schemas.openxmlformats.org/officeDocument/2006/relationships/customXml" Target="../ink/ink641.xml"/><Relationship Id="rId349" Type="http://schemas.openxmlformats.org/officeDocument/2006/relationships/customXml" Target="../ink/ink662.xml"/><Relationship Id="rId88" Type="http://schemas.openxmlformats.org/officeDocument/2006/relationships/image" Target="../media/image520.png"/><Relationship Id="rId111" Type="http://schemas.openxmlformats.org/officeDocument/2006/relationships/image" Target="../media/image531.png"/><Relationship Id="rId153" Type="http://schemas.openxmlformats.org/officeDocument/2006/relationships/customXml" Target="../ink/ink562.xml"/><Relationship Id="rId195" Type="http://schemas.openxmlformats.org/officeDocument/2006/relationships/image" Target="../media/image571.png"/><Relationship Id="rId209" Type="http://schemas.openxmlformats.org/officeDocument/2006/relationships/image" Target="../media/image578.png"/><Relationship Id="rId360" Type="http://schemas.openxmlformats.org/officeDocument/2006/relationships/image" Target="../media/image651.png"/><Relationship Id="rId220" Type="http://schemas.openxmlformats.org/officeDocument/2006/relationships/customXml" Target="../ink/ink59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1.png"/><Relationship Id="rId21" Type="http://schemas.openxmlformats.org/officeDocument/2006/relationships/image" Target="../media/image666.png"/><Relationship Id="rId324" Type="http://schemas.openxmlformats.org/officeDocument/2006/relationships/customXml" Target="../ink/ink835.xml"/><Relationship Id="rId531" Type="http://schemas.openxmlformats.org/officeDocument/2006/relationships/image" Target="../media/image912.png"/><Relationship Id="rId170" Type="http://schemas.openxmlformats.org/officeDocument/2006/relationships/image" Target="../media/image736.png"/><Relationship Id="rId268" Type="http://schemas.openxmlformats.org/officeDocument/2006/relationships/customXml" Target="../ink/ink807.xml"/><Relationship Id="rId475" Type="http://schemas.openxmlformats.org/officeDocument/2006/relationships/image" Target="../media/image886.png"/><Relationship Id="rId32" Type="http://schemas.openxmlformats.org/officeDocument/2006/relationships/customXml" Target="../ink/ink688.xml"/><Relationship Id="rId128" Type="http://schemas.openxmlformats.org/officeDocument/2006/relationships/image" Target="../media/image716.png"/><Relationship Id="rId335" Type="http://schemas.openxmlformats.org/officeDocument/2006/relationships/image" Target="../media/image817.png"/><Relationship Id="rId542" Type="http://schemas.openxmlformats.org/officeDocument/2006/relationships/customXml" Target="../ink/ink945.xml"/><Relationship Id="rId181" Type="http://schemas.openxmlformats.org/officeDocument/2006/relationships/customXml" Target="../ink/ink763.xml"/><Relationship Id="rId402" Type="http://schemas.openxmlformats.org/officeDocument/2006/relationships/customXml" Target="../ink/ink874.xml"/><Relationship Id="rId279" Type="http://schemas.openxmlformats.org/officeDocument/2006/relationships/image" Target="../media/image789.png"/><Relationship Id="rId486" Type="http://schemas.openxmlformats.org/officeDocument/2006/relationships/customXml" Target="../ink/ink916.xml"/><Relationship Id="rId43" Type="http://schemas.openxmlformats.org/officeDocument/2006/relationships/image" Target="../media/image677.png"/><Relationship Id="rId139" Type="http://schemas.openxmlformats.org/officeDocument/2006/relationships/customXml" Target="../ink/ink742.xml"/><Relationship Id="rId346" Type="http://schemas.openxmlformats.org/officeDocument/2006/relationships/customXml" Target="../ink/ink846.xml"/><Relationship Id="rId553" Type="http://schemas.openxmlformats.org/officeDocument/2006/relationships/image" Target="../media/image923.png"/><Relationship Id="rId192" Type="http://schemas.openxmlformats.org/officeDocument/2006/relationships/customXml" Target="../ink/ink769.xml"/><Relationship Id="rId206" Type="http://schemas.openxmlformats.org/officeDocument/2006/relationships/customXml" Target="../ink/ink776.xml"/><Relationship Id="rId413" Type="http://schemas.openxmlformats.org/officeDocument/2006/relationships/image" Target="../media/image856.png"/><Relationship Id="rId497" Type="http://schemas.openxmlformats.org/officeDocument/2006/relationships/customXml" Target="../ink/ink922.xml"/><Relationship Id="rId357" Type="http://schemas.openxmlformats.org/officeDocument/2006/relationships/image" Target="../media/image828.png"/><Relationship Id="rId54" Type="http://schemas.openxmlformats.org/officeDocument/2006/relationships/customXml" Target="../ink/ink699.xml"/><Relationship Id="rId217" Type="http://schemas.openxmlformats.org/officeDocument/2006/relationships/image" Target="../media/image759.png"/><Relationship Id="rId564" Type="http://schemas.openxmlformats.org/officeDocument/2006/relationships/customXml" Target="../ink/ink956.xml"/><Relationship Id="rId424" Type="http://schemas.openxmlformats.org/officeDocument/2006/relationships/customXml" Target="../ink/ink885.xml"/><Relationship Id="rId270" Type="http://schemas.openxmlformats.org/officeDocument/2006/relationships/customXml" Target="../ink/ink808.xml"/><Relationship Id="rId65" Type="http://schemas.openxmlformats.org/officeDocument/2006/relationships/image" Target="../media/image687.png"/><Relationship Id="rId130" Type="http://schemas.openxmlformats.org/officeDocument/2006/relationships/image" Target="../media/image717.png"/><Relationship Id="rId368" Type="http://schemas.openxmlformats.org/officeDocument/2006/relationships/customXml" Target="../ink/ink857.xml"/><Relationship Id="rId172" Type="http://schemas.openxmlformats.org/officeDocument/2006/relationships/image" Target="../media/image737.png"/><Relationship Id="rId228" Type="http://schemas.openxmlformats.org/officeDocument/2006/relationships/customXml" Target="../ink/ink787.xml"/><Relationship Id="rId435" Type="http://schemas.openxmlformats.org/officeDocument/2006/relationships/image" Target="../media/image866.png"/><Relationship Id="rId477" Type="http://schemas.openxmlformats.org/officeDocument/2006/relationships/image" Target="../media/image887.png"/><Relationship Id="rId281" Type="http://schemas.openxmlformats.org/officeDocument/2006/relationships/image" Target="../media/image790.png"/><Relationship Id="rId337" Type="http://schemas.openxmlformats.org/officeDocument/2006/relationships/image" Target="../media/image818.png"/><Relationship Id="rId502" Type="http://schemas.openxmlformats.org/officeDocument/2006/relationships/image" Target="../media/image898.png"/><Relationship Id="rId34" Type="http://schemas.openxmlformats.org/officeDocument/2006/relationships/customXml" Target="../ink/ink689.xml"/><Relationship Id="rId76" Type="http://schemas.openxmlformats.org/officeDocument/2006/relationships/customXml" Target="../ink/ink710.xml"/><Relationship Id="rId141" Type="http://schemas.openxmlformats.org/officeDocument/2006/relationships/customXml" Target="../ink/ink743.xml"/><Relationship Id="rId379" Type="http://schemas.openxmlformats.org/officeDocument/2006/relationships/image" Target="../media/image839.png"/><Relationship Id="rId544" Type="http://schemas.openxmlformats.org/officeDocument/2006/relationships/customXml" Target="../ink/ink946.xml"/><Relationship Id="rId7" Type="http://schemas.openxmlformats.org/officeDocument/2006/relationships/image" Target="../media/image659.png"/><Relationship Id="rId183" Type="http://schemas.openxmlformats.org/officeDocument/2006/relationships/image" Target="../media/image742.png"/><Relationship Id="rId239" Type="http://schemas.openxmlformats.org/officeDocument/2006/relationships/image" Target="../media/image769.png"/><Relationship Id="rId390" Type="http://schemas.openxmlformats.org/officeDocument/2006/relationships/customXml" Target="../ink/ink868.xml"/><Relationship Id="rId404" Type="http://schemas.openxmlformats.org/officeDocument/2006/relationships/customXml" Target="../ink/ink875.xml"/><Relationship Id="rId446" Type="http://schemas.openxmlformats.org/officeDocument/2006/relationships/customXml" Target="../ink/ink896.xml"/><Relationship Id="rId250" Type="http://schemas.openxmlformats.org/officeDocument/2006/relationships/customXml" Target="../ink/ink798.xml"/><Relationship Id="rId292" Type="http://schemas.openxmlformats.org/officeDocument/2006/relationships/customXml" Target="../ink/ink819.xml"/><Relationship Id="rId306" Type="http://schemas.openxmlformats.org/officeDocument/2006/relationships/customXml" Target="../ink/ink826.xml"/><Relationship Id="rId488" Type="http://schemas.openxmlformats.org/officeDocument/2006/relationships/customXml" Target="../ink/ink917.xml"/><Relationship Id="rId45" Type="http://schemas.openxmlformats.org/officeDocument/2006/relationships/image" Target="../media/image678.png"/><Relationship Id="rId87" Type="http://schemas.openxmlformats.org/officeDocument/2006/relationships/image" Target="../media/image697.png"/><Relationship Id="rId110" Type="http://schemas.openxmlformats.org/officeDocument/2006/relationships/customXml" Target="../ink/ink727.xml"/><Relationship Id="rId348" Type="http://schemas.openxmlformats.org/officeDocument/2006/relationships/customXml" Target="../ink/ink847.xml"/><Relationship Id="rId513" Type="http://schemas.openxmlformats.org/officeDocument/2006/relationships/customXml" Target="../ink/ink930.xml"/><Relationship Id="rId555" Type="http://schemas.openxmlformats.org/officeDocument/2006/relationships/image" Target="../media/image924.png"/><Relationship Id="rId152" Type="http://schemas.openxmlformats.org/officeDocument/2006/relationships/image" Target="../media/image727.png"/><Relationship Id="rId194" Type="http://schemas.openxmlformats.org/officeDocument/2006/relationships/customXml" Target="../ink/ink770.xml"/><Relationship Id="rId208" Type="http://schemas.openxmlformats.org/officeDocument/2006/relationships/customXml" Target="../ink/ink777.xml"/><Relationship Id="rId415" Type="http://schemas.openxmlformats.org/officeDocument/2006/relationships/image" Target="../media/image857.png"/><Relationship Id="rId457" Type="http://schemas.openxmlformats.org/officeDocument/2006/relationships/image" Target="../media/image877.png"/><Relationship Id="rId261" Type="http://schemas.openxmlformats.org/officeDocument/2006/relationships/image" Target="../media/image780.png"/><Relationship Id="rId499" Type="http://schemas.openxmlformats.org/officeDocument/2006/relationships/customXml" Target="../ink/ink923.xml"/><Relationship Id="rId14" Type="http://schemas.openxmlformats.org/officeDocument/2006/relationships/customXml" Target="../ink/ink679.xml"/><Relationship Id="rId56" Type="http://schemas.openxmlformats.org/officeDocument/2006/relationships/customXml" Target="../ink/ink700.xml"/><Relationship Id="rId317" Type="http://schemas.openxmlformats.org/officeDocument/2006/relationships/image" Target="../media/image808.png"/><Relationship Id="rId359" Type="http://schemas.openxmlformats.org/officeDocument/2006/relationships/image" Target="../media/image829.png"/><Relationship Id="rId524" Type="http://schemas.openxmlformats.org/officeDocument/2006/relationships/customXml" Target="../ink/ink936.xml"/><Relationship Id="rId566" Type="http://schemas.openxmlformats.org/officeDocument/2006/relationships/customXml" Target="../ink/ink957.xml"/><Relationship Id="rId98" Type="http://schemas.openxmlformats.org/officeDocument/2006/relationships/customXml" Target="../ink/ink721.xml"/><Relationship Id="rId121" Type="http://schemas.openxmlformats.org/officeDocument/2006/relationships/image" Target="../media/image713.png"/><Relationship Id="rId163" Type="http://schemas.openxmlformats.org/officeDocument/2006/relationships/customXml" Target="../ink/ink754.xml"/><Relationship Id="rId219" Type="http://schemas.openxmlformats.org/officeDocument/2006/relationships/image" Target="../media/image760.png"/><Relationship Id="rId370" Type="http://schemas.openxmlformats.org/officeDocument/2006/relationships/customXml" Target="../ink/ink858.xml"/><Relationship Id="rId426" Type="http://schemas.openxmlformats.org/officeDocument/2006/relationships/customXml" Target="../ink/ink886.xml"/><Relationship Id="rId230" Type="http://schemas.openxmlformats.org/officeDocument/2006/relationships/customXml" Target="../ink/ink788.xml"/><Relationship Id="rId468" Type="http://schemas.openxmlformats.org/officeDocument/2006/relationships/customXml" Target="../ink/ink907.xml"/><Relationship Id="rId25" Type="http://schemas.openxmlformats.org/officeDocument/2006/relationships/image" Target="../media/image668.png"/><Relationship Id="rId67" Type="http://schemas.openxmlformats.org/officeDocument/2006/relationships/image" Target="../media/image688.png"/><Relationship Id="rId272" Type="http://schemas.openxmlformats.org/officeDocument/2006/relationships/customXml" Target="../ink/ink809.xml"/><Relationship Id="rId328" Type="http://schemas.openxmlformats.org/officeDocument/2006/relationships/customXml" Target="../ink/ink837.xml"/><Relationship Id="rId535" Type="http://schemas.openxmlformats.org/officeDocument/2006/relationships/image" Target="../media/image914.png"/><Relationship Id="rId132" Type="http://schemas.openxmlformats.org/officeDocument/2006/relationships/image" Target="../media/image718.png"/><Relationship Id="rId174" Type="http://schemas.openxmlformats.org/officeDocument/2006/relationships/image" Target="../media/image738.png"/><Relationship Id="rId381" Type="http://schemas.openxmlformats.org/officeDocument/2006/relationships/image" Target="../media/image840.png"/><Relationship Id="rId241" Type="http://schemas.openxmlformats.org/officeDocument/2006/relationships/image" Target="../media/image770.png"/><Relationship Id="rId437" Type="http://schemas.openxmlformats.org/officeDocument/2006/relationships/image" Target="../media/image867.png"/><Relationship Id="rId479" Type="http://schemas.openxmlformats.org/officeDocument/2006/relationships/image" Target="../media/image888.png"/><Relationship Id="rId36" Type="http://schemas.openxmlformats.org/officeDocument/2006/relationships/customXml" Target="../ink/ink690.xml"/><Relationship Id="rId283" Type="http://schemas.openxmlformats.org/officeDocument/2006/relationships/image" Target="../media/image791.png"/><Relationship Id="rId339" Type="http://schemas.openxmlformats.org/officeDocument/2006/relationships/image" Target="../media/image819.png"/><Relationship Id="rId490" Type="http://schemas.openxmlformats.org/officeDocument/2006/relationships/customXml" Target="../ink/ink918.xml"/><Relationship Id="rId504" Type="http://schemas.openxmlformats.org/officeDocument/2006/relationships/image" Target="../media/image899.png"/><Relationship Id="rId546" Type="http://schemas.openxmlformats.org/officeDocument/2006/relationships/customXml" Target="../ink/ink947.xml"/><Relationship Id="rId78" Type="http://schemas.openxmlformats.org/officeDocument/2006/relationships/customXml" Target="../ink/ink711.xml"/><Relationship Id="rId101" Type="http://schemas.openxmlformats.org/officeDocument/2006/relationships/image" Target="../media/image703.png"/><Relationship Id="rId143" Type="http://schemas.openxmlformats.org/officeDocument/2006/relationships/customXml" Target="../ink/ink744.xml"/><Relationship Id="rId185" Type="http://schemas.openxmlformats.org/officeDocument/2006/relationships/image" Target="../media/image743.png"/><Relationship Id="rId350" Type="http://schemas.openxmlformats.org/officeDocument/2006/relationships/customXml" Target="../ink/ink848.xml"/><Relationship Id="rId406" Type="http://schemas.openxmlformats.org/officeDocument/2006/relationships/customXml" Target="../ink/ink876.xml"/><Relationship Id="rId9" Type="http://schemas.openxmlformats.org/officeDocument/2006/relationships/image" Target="../media/image660.png"/><Relationship Id="rId210" Type="http://schemas.openxmlformats.org/officeDocument/2006/relationships/customXml" Target="../ink/ink778.xml"/><Relationship Id="rId392" Type="http://schemas.openxmlformats.org/officeDocument/2006/relationships/customXml" Target="../ink/ink869.xml"/><Relationship Id="rId448" Type="http://schemas.openxmlformats.org/officeDocument/2006/relationships/customXml" Target="../ink/ink897.xml"/><Relationship Id="rId252" Type="http://schemas.openxmlformats.org/officeDocument/2006/relationships/customXml" Target="../ink/ink799.xml"/><Relationship Id="rId294" Type="http://schemas.openxmlformats.org/officeDocument/2006/relationships/customXml" Target="../ink/ink820.xml"/><Relationship Id="rId308" Type="http://schemas.openxmlformats.org/officeDocument/2006/relationships/customXml" Target="../ink/ink827.xml"/><Relationship Id="rId515" Type="http://schemas.openxmlformats.org/officeDocument/2006/relationships/customXml" Target="../ink/ink931.xml"/><Relationship Id="rId47" Type="http://schemas.openxmlformats.org/officeDocument/2006/relationships/image" Target="../media/image679.png"/><Relationship Id="rId89" Type="http://schemas.openxmlformats.org/officeDocument/2006/relationships/image" Target="../media/image698.png"/><Relationship Id="rId112" Type="http://schemas.openxmlformats.org/officeDocument/2006/relationships/customXml" Target="../ink/ink728.xml"/><Relationship Id="rId154" Type="http://schemas.openxmlformats.org/officeDocument/2006/relationships/image" Target="../media/image728.png"/><Relationship Id="rId361" Type="http://schemas.openxmlformats.org/officeDocument/2006/relationships/image" Target="../media/image830.png"/><Relationship Id="rId557" Type="http://schemas.openxmlformats.org/officeDocument/2006/relationships/image" Target="../media/image925.png"/><Relationship Id="rId196" Type="http://schemas.openxmlformats.org/officeDocument/2006/relationships/customXml" Target="../ink/ink771.xml"/><Relationship Id="rId417" Type="http://schemas.openxmlformats.org/officeDocument/2006/relationships/image" Target="../media/image858.png"/><Relationship Id="rId459" Type="http://schemas.openxmlformats.org/officeDocument/2006/relationships/image" Target="../media/image878.png"/><Relationship Id="rId16" Type="http://schemas.openxmlformats.org/officeDocument/2006/relationships/customXml" Target="../ink/ink680.xml"/><Relationship Id="rId221" Type="http://schemas.openxmlformats.org/officeDocument/2006/relationships/image" Target="../media/image761.png"/><Relationship Id="rId263" Type="http://schemas.openxmlformats.org/officeDocument/2006/relationships/image" Target="../media/image781.png"/><Relationship Id="rId319" Type="http://schemas.openxmlformats.org/officeDocument/2006/relationships/image" Target="../media/image809.png"/><Relationship Id="rId470" Type="http://schemas.openxmlformats.org/officeDocument/2006/relationships/customXml" Target="../ink/ink908.xml"/><Relationship Id="rId526" Type="http://schemas.openxmlformats.org/officeDocument/2006/relationships/customXml" Target="../ink/ink937.xml"/><Relationship Id="rId58" Type="http://schemas.openxmlformats.org/officeDocument/2006/relationships/customXml" Target="../ink/ink701.xml"/><Relationship Id="rId123" Type="http://schemas.openxmlformats.org/officeDocument/2006/relationships/image" Target="../media/image714.png"/><Relationship Id="rId330" Type="http://schemas.openxmlformats.org/officeDocument/2006/relationships/customXml" Target="../ink/ink838.xml"/><Relationship Id="rId568" Type="http://schemas.openxmlformats.org/officeDocument/2006/relationships/customXml" Target="../ink/ink958.xml"/><Relationship Id="rId165" Type="http://schemas.openxmlformats.org/officeDocument/2006/relationships/customXml" Target="../ink/ink755.xml"/><Relationship Id="rId372" Type="http://schemas.openxmlformats.org/officeDocument/2006/relationships/customXml" Target="../ink/ink859.xml"/><Relationship Id="rId428" Type="http://schemas.openxmlformats.org/officeDocument/2006/relationships/customXml" Target="../ink/ink887.xml"/><Relationship Id="rId232" Type="http://schemas.openxmlformats.org/officeDocument/2006/relationships/customXml" Target="../ink/ink789.xml"/><Relationship Id="rId274" Type="http://schemas.openxmlformats.org/officeDocument/2006/relationships/customXml" Target="../ink/ink810.xml"/><Relationship Id="rId481" Type="http://schemas.openxmlformats.org/officeDocument/2006/relationships/image" Target="../media/image889.png"/><Relationship Id="rId27" Type="http://schemas.openxmlformats.org/officeDocument/2006/relationships/image" Target="../media/image669.png"/><Relationship Id="rId69" Type="http://schemas.openxmlformats.org/officeDocument/2006/relationships/image" Target="../media/image689.png"/><Relationship Id="rId134" Type="http://schemas.openxmlformats.org/officeDocument/2006/relationships/image" Target="../media/image719.png"/><Relationship Id="rId537" Type="http://schemas.openxmlformats.org/officeDocument/2006/relationships/image" Target="../media/image915.png"/><Relationship Id="rId80" Type="http://schemas.openxmlformats.org/officeDocument/2006/relationships/customXml" Target="../ink/ink712.xml"/><Relationship Id="rId176" Type="http://schemas.openxmlformats.org/officeDocument/2006/relationships/image" Target="../media/image739.png"/><Relationship Id="rId341" Type="http://schemas.openxmlformats.org/officeDocument/2006/relationships/image" Target="../media/image820.png"/><Relationship Id="rId383" Type="http://schemas.openxmlformats.org/officeDocument/2006/relationships/image" Target="../media/image841.png"/><Relationship Id="rId439" Type="http://schemas.openxmlformats.org/officeDocument/2006/relationships/image" Target="../media/image868.png"/><Relationship Id="rId201" Type="http://schemas.openxmlformats.org/officeDocument/2006/relationships/image" Target="../media/image751.png"/><Relationship Id="rId243" Type="http://schemas.openxmlformats.org/officeDocument/2006/relationships/image" Target="../media/image771.png"/><Relationship Id="rId285" Type="http://schemas.openxmlformats.org/officeDocument/2006/relationships/image" Target="../media/image792.png"/><Relationship Id="rId450" Type="http://schemas.openxmlformats.org/officeDocument/2006/relationships/customXml" Target="../ink/ink898.xml"/><Relationship Id="rId506" Type="http://schemas.openxmlformats.org/officeDocument/2006/relationships/image" Target="../media/image900.png"/><Relationship Id="rId38" Type="http://schemas.openxmlformats.org/officeDocument/2006/relationships/customXml" Target="../ink/ink691.xml"/><Relationship Id="rId103" Type="http://schemas.openxmlformats.org/officeDocument/2006/relationships/image" Target="../media/image704.png"/><Relationship Id="rId310" Type="http://schemas.openxmlformats.org/officeDocument/2006/relationships/customXml" Target="../ink/ink828.xml"/><Relationship Id="rId492" Type="http://schemas.openxmlformats.org/officeDocument/2006/relationships/image" Target="../media/image893.png"/><Relationship Id="rId548" Type="http://schemas.openxmlformats.org/officeDocument/2006/relationships/customXml" Target="../ink/ink948.xml"/><Relationship Id="rId91" Type="http://schemas.openxmlformats.org/officeDocument/2006/relationships/image" Target="../media/image699.png"/><Relationship Id="rId145" Type="http://schemas.openxmlformats.org/officeDocument/2006/relationships/customXml" Target="../ink/ink745.xml"/><Relationship Id="rId187" Type="http://schemas.openxmlformats.org/officeDocument/2006/relationships/image" Target="../media/image744.png"/><Relationship Id="rId352" Type="http://schemas.openxmlformats.org/officeDocument/2006/relationships/customXml" Target="../ink/ink849.xml"/><Relationship Id="rId394" Type="http://schemas.openxmlformats.org/officeDocument/2006/relationships/customXml" Target="../ink/ink870.xml"/><Relationship Id="rId408" Type="http://schemas.openxmlformats.org/officeDocument/2006/relationships/customXml" Target="../ink/ink877.xml"/><Relationship Id="rId212" Type="http://schemas.openxmlformats.org/officeDocument/2006/relationships/customXml" Target="../ink/ink779.xml"/><Relationship Id="rId254" Type="http://schemas.openxmlformats.org/officeDocument/2006/relationships/customXml" Target="../ink/ink800.xml"/><Relationship Id="rId49" Type="http://schemas.openxmlformats.org/officeDocument/2006/relationships/image" Target="../media/image680.png"/><Relationship Id="rId114" Type="http://schemas.openxmlformats.org/officeDocument/2006/relationships/customXml" Target="../ink/ink729.xml"/><Relationship Id="rId296" Type="http://schemas.openxmlformats.org/officeDocument/2006/relationships/customXml" Target="../ink/ink821.xml"/><Relationship Id="rId461" Type="http://schemas.openxmlformats.org/officeDocument/2006/relationships/image" Target="../media/image879.png"/><Relationship Id="rId517" Type="http://schemas.openxmlformats.org/officeDocument/2006/relationships/customXml" Target="../ink/ink932.xml"/><Relationship Id="rId559" Type="http://schemas.openxmlformats.org/officeDocument/2006/relationships/image" Target="../media/image926.png"/><Relationship Id="rId60" Type="http://schemas.openxmlformats.org/officeDocument/2006/relationships/customXml" Target="../ink/ink702.xml"/><Relationship Id="rId156" Type="http://schemas.openxmlformats.org/officeDocument/2006/relationships/image" Target="../media/image729.png"/><Relationship Id="rId198" Type="http://schemas.openxmlformats.org/officeDocument/2006/relationships/customXml" Target="../ink/ink772.xml"/><Relationship Id="rId321" Type="http://schemas.openxmlformats.org/officeDocument/2006/relationships/image" Target="../media/image810.png"/><Relationship Id="rId363" Type="http://schemas.openxmlformats.org/officeDocument/2006/relationships/image" Target="../media/image831.png"/><Relationship Id="rId419" Type="http://schemas.openxmlformats.org/officeDocument/2006/relationships/image" Target="../media/image437.png"/><Relationship Id="rId570" Type="http://schemas.openxmlformats.org/officeDocument/2006/relationships/customXml" Target="../ink/ink959.xml"/><Relationship Id="rId223" Type="http://schemas.openxmlformats.org/officeDocument/2006/relationships/image" Target="../media/image585.png"/><Relationship Id="rId430" Type="http://schemas.openxmlformats.org/officeDocument/2006/relationships/customXml" Target="../ink/ink888.xml"/><Relationship Id="rId18" Type="http://schemas.openxmlformats.org/officeDocument/2006/relationships/customXml" Target="../ink/ink681.xml"/><Relationship Id="rId265" Type="http://schemas.openxmlformats.org/officeDocument/2006/relationships/image" Target="../media/image782.png"/><Relationship Id="rId472" Type="http://schemas.openxmlformats.org/officeDocument/2006/relationships/customXml" Target="../ink/ink909.xml"/><Relationship Id="rId528" Type="http://schemas.openxmlformats.org/officeDocument/2006/relationships/customXml" Target="../ink/ink938.xml"/><Relationship Id="rId125" Type="http://schemas.openxmlformats.org/officeDocument/2006/relationships/customXml" Target="../ink/ink735.xml"/><Relationship Id="rId167" Type="http://schemas.openxmlformats.org/officeDocument/2006/relationships/customXml" Target="../ink/ink756.xml"/><Relationship Id="rId332" Type="http://schemas.openxmlformats.org/officeDocument/2006/relationships/customXml" Target="../ink/ink839.xml"/><Relationship Id="rId374" Type="http://schemas.openxmlformats.org/officeDocument/2006/relationships/customXml" Target="../ink/ink860.xml"/><Relationship Id="rId71" Type="http://schemas.openxmlformats.org/officeDocument/2006/relationships/image" Target="../media/image690.png"/><Relationship Id="rId234" Type="http://schemas.openxmlformats.org/officeDocument/2006/relationships/customXml" Target="../ink/ink790.xml"/><Relationship Id="rId2" Type="http://schemas.openxmlformats.org/officeDocument/2006/relationships/customXml" Target="../ink/ink673.xml"/><Relationship Id="rId29" Type="http://schemas.openxmlformats.org/officeDocument/2006/relationships/image" Target="../media/image670.png"/><Relationship Id="rId276" Type="http://schemas.openxmlformats.org/officeDocument/2006/relationships/customXml" Target="../ink/ink811.xml"/><Relationship Id="rId441" Type="http://schemas.openxmlformats.org/officeDocument/2006/relationships/image" Target="../media/image869.png"/><Relationship Id="rId483" Type="http://schemas.openxmlformats.org/officeDocument/2006/relationships/image" Target="../media/image224.png"/><Relationship Id="rId539" Type="http://schemas.openxmlformats.org/officeDocument/2006/relationships/image" Target="../media/image916.png"/><Relationship Id="rId40" Type="http://schemas.openxmlformats.org/officeDocument/2006/relationships/customXml" Target="../ink/ink692.xml"/><Relationship Id="rId136" Type="http://schemas.openxmlformats.org/officeDocument/2006/relationships/image" Target="../media/image720.png"/><Relationship Id="rId178" Type="http://schemas.openxmlformats.org/officeDocument/2006/relationships/image" Target="../media/image740.png"/><Relationship Id="rId301" Type="http://schemas.openxmlformats.org/officeDocument/2006/relationships/image" Target="../media/image800.png"/><Relationship Id="rId343" Type="http://schemas.openxmlformats.org/officeDocument/2006/relationships/image" Target="../media/image821.png"/><Relationship Id="rId550" Type="http://schemas.openxmlformats.org/officeDocument/2006/relationships/customXml" Target="../ink/ink949.xml"/><Relationship Id="rId82" Type="http://schemas.openxmlformats.org/officeDocument/2006/relationships/customXml" Target="../ink/ink713.xml"/><Relationship Id="rId203" Type="http://schemas.openxmlformats.org/officeDocument/2006/relationships/image" Target="../media/image752.png"/><Relationship Id="rId385" Type="http://schemas.openxmlformats.org/officeDocument/2006/relationships/image" Target="../media/image842.png"/><Relationship Id="rId245" Type="http://schemas.openxmlformats.org/officeDocument/2006/relationships/image" Target="../media/image772.png"/><Relationship Id="rId287" Type="http://schemas.openxmlformats.org/officeDocument/2006/relationships/image" Target="../media/image793.png"/><Relationship Id="rId410" Type="http://schemas.openxmlformats.org/officeDocument/2006/relationships/customXml" Target="../ink/ink878.xml"/><Relationship Id="rId452" Type="http://schemas.openxmlformats.org/officeDocument/2006/relationships/customXml" Target="../ink/ink899.xml"/><Relationship Id="rId494" Type="http://schemas.openxmlformats.org/officeDocument/2006/relationships/image" Target="../media/image894.png"/><Relationship Id="rId508" Type="http://schemas.openxmlformats.org/officeDocument/2006/relationships/image" Target="../media/image901.png"/><Relationship Id="rId105" Type="http://schemas.openxmlformats.org/officeDocument/2006/relationships/image" Target="../media/image705.png"/><Relationship Id="rId147" Type="http://schemas.openxmlformats.org/officeDocument/2006/relationships/customXml" Target="../ink/ink746.xml"/><Relationship Id="rId312" Type="http://schemas.openxmlformats.org/officeDocument/2006/relationships/customXml" Target="../ink/ink829.xml"/><Relationship Id="rId354" Type="http://schemas.openxmlformats.org/officeDocument/2006/relationships/customXml" Target="../ink/ink850.xml"/><Relationship Id="rId51" Type="http://schemas.openxmlformats.org/officeDocument/2006/relationships/image" Target="../media/image681.png"/><Relationship Id="rId93" Type="http://schemas.openxmlformats.org/officeDocument/2006/relationships/image" Target="../media/image700.png"/><Relationship Id="rId189" Type="http://schemas.openxmlformats.org/officeDocument/2006/relationships/image" Target="../media/image745.png"/><Relationship Id="rId396" Type="http://schemas.openxmlformats.org/officeDocument/2006/relationships/customXml" Target="../ink/ink871.xml"/><Relationship Id="rId561" Type="http://schemas.openxmlformats.org/officeDocument/2006/relationships/image" Target="../media/image927.png"/><Relationship Id="rId214" Type="http://schemas.openxmlformats.org/officeDocument/2006/relationships/customXml" Target="../ink/ink780.xml"/><Relationship Id="rId256" Type="http://schemas.openxmlformats.org/officeDocument/2006/relationships/customXml" Target="../ink/ink801.xml"/><Relationship Id="rId298" Type="http://schemas.openxmlformats.org/officeDocument/2006/relationships/customXml" Target="../ink/ink822.xml"/><Relationship Id="rId421" Type="http://schemas.openxmlformats.org/officeDocument/2006/relationships/image" Target="../media/image859.png"/><Relationship Id="rId463" Type="http://schemas.openxmlformats.org/officeDocument/2006/relationships/image" Target="../media/image880.png"/><Relationship Id="rId519" Type="http://schemas.openxmlformats.org/officeDocument/2006/relationships/customXml" Target="../ink/ink933.xml"/><Relationship Id="rId116" Type="http://schemas.openxmlformats.org/officeDocument/2006/relationships/customXml" Target="../ink/ink730.xml"/><Relationship Id="rId158" Type="http://schemas.openxmlformats.org/officeDocument/2006/relationships/image" Target="../media/image730.png"/><Relationship Id="rId323" Type="http://schemas.openxmlformats.org/officeDocument/2006/relationships/image" Target="../media/image811.png"/><Relationship Id="rId530" Type="http://schemas.openxmlformats.org/officeDocument/2006/relationships/customXml" Target="../ink/ink939.xml"/><Relationship Id="rId20" Type="http://schemas.openxmlformats.org/officeDocument/2006/relationships/customXml" Target="../ink/ink682.xml"/><Relationship Id="rId62" Type="http://schemas.openxmlformats.org/officeDocument/2006/relationships/customXml" Target="../ink/ink703.xml"/><Relationship Id="rId365" Type="http://schemas.openxmlformats.org/officeDocument/2006/relationships/image" Target="../media/image832.png"/><Relationship Id="rId225" Type="http://schemas.openxmlformats.org/officeDocument/2006/relationships/image" Target="../media/image762.png"/><Relationship Id="rId267" Type="http://schemas.openxmlformats.org/officeDocument/2006/relationships/image" Target="../media/image783.png"/><Relationship Id="rId432" Type="http://schemas.openxmlformats.org/officeDocument/2006/relationships/customXml" Target="../ink/ink889.xml"/><Relationship Id="rId474" Type="http://schemas.openxmlformats.org/officeDocument/2006/relationships/customXml" Target="../ink/ink910.xml"/><Relationship Id="rId127" Type="http://schemas.openxmlformats.org/officeDocument/2006/relationships/customXml" Target="../ink/ink736.xml"/><Relationship Id="rId31" Type="http://schemas.openxmlformats.org/officeDocument/2006/relationships/image" Target="../media/image671.png"/><Relationship Id="rId73" Type="http://schemas.openxmlformats.org/officeDocument/2006/relationships/image" Target="../media/image691.png"/><Relationship Id="rId169" Type="http://schemas.openxmlformats.org/officeDocument/2006/relationships/customXml" Target="../ink/ink757.xml"/><Relationship Id="rId334" Type="http://schemas.openxmlformats.org/officeDocument/2006/relationships/customXml" Target="../ink/ink840.xml"/><Relationship Id="rId376" Type="http://schemas.openxmlformats.org/officeDocument/2006/relationships/customXml" Target="../ink/ink861.xml"/><Relationship Id="rId541" Type="http://schemas.openxmlformats.org/officeDocument/2006/relationships/image" Target="../media/image917.png"/><Relationship Id="rId4" Type="http://schemas.openxmlformats.org/officeDocument/2006/relationships/customXml" Target="../ink/ink674.xml"/><Relationship Id="rId180" Type="http://schemas.openxmlformats.org/officeDocument/2006/relationships/image" Target="../media/image741.png"/><Relationship Id="rId236" Type="http://schemas.openxmlformats.org/officeDocument/2006/relationships/customXml" Target="../ink/ink791.xml"/><Relationship Id="rId278" Type="http://schemas.openxmlformats.org/officeDocument/2006/relationships/customXml" Target="../ink/ink812.xml"/><Relationship Id="rId401" Type="http://schemas.openxmlformats.org/officeDocument/2006/relationships/image" Target="../media/image850.png"/><Relationship Id="rId443" Type="http://schemas.openxmlformats.org/officeDocument/2006/relationships/image" Target="../media/image870.png"/><Relationship Id="rId303" Type="http://schemas.openxmlformats.org/officeDocument/2006/relationships/image" Target="../media/image801.png"/><Relationship Id="rId485" Type="http://schemas.openxmlformats.org/officeDocument/2006/relationships/image" Target="../media/image890.png"/><Relationship Id="rId42" Type="http://schemas.openxmlformats.org/officeDocument/2006/relationships/customXml" Target="../ink/ink693.xml"/><Relationship Id="rId84" Type="http://schemas.openxmlformats.org/officeDocument/2006/relationships/customXml" Target="../ink/ink714.xml"/><Relationship Id="rId138" Type="http://schemas.openxmlformats.org/officeDocument/2006/relationships/image" Target="../media/image721.png"/><Relationship Id="rId345" Type="http://schemas.openxmlformats.org/officeDocument/2006/relationships/image" Target="../media/image822.png"/><Relationship Id="rId387" Type="http://schemas.openxmlformats.org/officeDocument/2006/relationships/image" Target="../media/image843.png"/><Relationship Id="rId510" Type="http://schemas.openxmlformats.org/officeDocument/2006/relationships/image" Target="../media/image902.png"/><Relationship Id="rId552" Type="http://schemas.openxmlformats.org/officeDocument/2006/relationships/customXml" Target="../ink/ink950.xml"/><Relationship Id="rId191" Type="http://schemas.openxmlformats.org/officeDocument/2006/relationships/image" Target="../media/image746.png"/><Relationship Id="rId205" Type="http://schemas.openxmlformats.org/officeDocument/2006/relationships/image" Target="../media/image753.png"/><Relationship Id="rId247" Type="http://schemas.openxmlformats.org/officeDocument/2006/relationships/image" Target="../media/image773.png"/><Relationship Id="rId412" Type="http://schemas.openxmlformats.org/officeDocument/2006/relationships/customXml" Target="../ink/ink879.xml"/><Relationship Id="rId107" Type="http://schemas.openxmlformats.org/officeDocument/2006/relationships/image" Target="../media/image706.png"/><Relationship Id="rId289" Type="http://schemas.openxmlformats.org/officeDocument/2006/relationships/image" Target="../media/image794.png"/><Relationship Id="rId454" Type="http://schemas.openxmlformats.org/officeDocument/2006/relationships/customXml" Target="../ink/ink900.xml"/><Relationship Id="rId496" Type="http://schemas.openxmlformats.org/officeDocument/2006/relationships/image" Target="../media/image895.png"/><Relationship Id="rId11" Type="http://schemas.openxmlformats.org/officeDocument/2006/relationships/image" Target="../media/image661.png"/><Relationship Id="rId53" Type="http://schemas.openxmlformats.org/officeDocument/2006/relationships/image" Target="../media/image682.png"/><Relationship Id="rId149" Type="http://schemas.openxmlformats.org/officeDocument/2006/relationships/customXml" Target="../ink/ink747.xml"/><Relationship Id="rId314" Type="http://schemas.openxmlformats.org/officeDocument/2006/relationships/customXml" Target="../ink/ink830.xml"/><Relationship Id="rId356" Type="http://schemas.openxmlformats.org/officeDocument/2006/relationships/customXml" Target="../ink/ink851.xml"/><Relationship Id="rId398" Type="http://schemas.openxmlformats.org/officeDocument/2006/relationships/customXml" Target="../ink/ink872.xml"/><Relationship Id="rId521" Type="http://schemas.openxmlformats.org/officeDocument/2006/relationships/customXml" Target="../ink/ink934.xml"/><Relationship Id="rId563" Type="http://schemas.openxmlformats.org/officeDocument/2006/relationships/image" Target="../media/image928.png"/><Relationship Id="rId95" Type="http://schemas.openxmlformats.org/officeDocument/2006/relationships/image" Target="../media/image701.png"/><Relationship Id="rId160" Type="http://schemas.openxmlformats.org/officeDocument/2006/relationships/image" Target="../media/image731.png"/><Relationship Id="rId216" Type="http://schemas.openxmlformats.org/officeDocument/2006/relationships/customXml" Target="../ink/ink781.xml"/><Relationship Id="rId423" Type="http://schemas.openxmlformats.org/officeDocument/2006/relationships/image" Target="../media/image860.png"/><Relationship Id="rId258" Type="http://schemas.openxmlformats.org/officeDocument/2006/relationships/customXml" Target="../ink/ink802.xml"/><Relationship Id="rId465" Type="http://schemas.openxmlformats.org/officeDocument/2006/relationships/image" Target="../media/image881.png"/><Relationship Id="rId22" Type="http://schemas.openxmlformats.org/officeDocument/2006/relationships/customXml" Target="../ink/ink683.xml"/><Relationship Id="rId64" Type="http://schemas.openxmlformats.org/officeDocument/2006/relationships/customXml" Target="../ink/ink704.xml"/><Relationship Id="rId118" Type="http://schemas.openxmlformats.org/officeDocument/2006/relationships/customXml" Target="../ink/ink731.xml"/><Relationship Id="rId325" Type="http://schemas.openxmlformats.org/officeDocument/2006/relationships/image" Target="../media/image812.png"/><Relationship Id="rId367" Type="http://schemas.openxmlformats.org/officeDocument/2006/relationships/image" Target="../media/image833.png"/><Relationship Id="rId532" Type="http://schemas.openxmlformats.org/officeDocument/2006/relationships/customXml" Target="../ink/ink940.xml"/><Relationship Id="rId171" Type="http://schemas.openxmlformats.org/officeDocument/2006/relationships/customXml" Target="../ink/ink758.xml"/><Relationship Id="rId227" Type="http://schemas.openxmlformats.org/officeDocument/2006/relationships/image" Target="../media/image763.png"/><Relationship Id="rId269" Type="http://schemas.openxmlformats.org/officeDocument/2006/relationships/image" Target="../media/image784.png"/><Relationship Id="rId434" Type="http://schemas.openxmlformats.org/officeDocument/2006/relationships/customXml" Target="../ink/ink890.xml"/><Relationship Id="rId476" Type="http://schemas.openxmlformats.org/officeDocument/2006/relationships/customXml" Target="../ink/ink911.xml"/><Relationship Id="rId33" Type="http://schemas.openxmlformats.org/officeDocument/2006/relationships/image" Target="../media/image672.png"/><Relationship Id="rId129" Type="http://schemas.openxmlformats.org/officeDocument/2006/relationships/customXml" Target="../ink/ink737.xml"/><Relationship Id="rId280" Type="http://schemas.openxmlformats.org/officeDocument/2006/relationships/customXml" Target="../ink/ink813.xml"/><Relationship Id="rId336" Type="http://schemas.openxmlformats.org/officeDocument/2006/relationships/customXml" Target="../ink/ink841.xml"/><Relationship Id="rId501" Type="http://schemas.openxmlformats.org/officeDocument/2006/relationships/customXml" Target="../ink/ink924.xml"/><Relationship Id="rId543" Type="http://schemas.openxmlformats.org/officeDocument/2006/relationships/image" Target="../media/image918.png"/><Relationship Id="rId75" Type="http://schemas.openxmlformats.org/officeDocument/2006/relationships/image" Target="../media/image692.png"/><Relationship Id="rId140" Type="http://schemas.openxmlformats.org/officeDocument/2006/relationships/image" Target="../media/image722.png"/><Relationship Id="rId182" Type="http://schemas.openxmlformats.org/officeDocument/2006/relationships/customXml" Target="../ink/ink764.xml"/><Relationship Id="rId378" Type="http://schemas.openxmlformats.org/officeDocument/2006/relationships/customXml" Target="../ink/ink862.xml"/><Relationship Id="rId403" Type="http://schemas.openxmlformats.org/officeDocument/2006/relationships/image" Target="../media/image851.png"/><Relationship Id="rId6" Type="http://schemas.openxmlformats.org/officeDocument/2006/relationships/customXml" Target="../ink/ink675.xml"/><Relationship Id="rId238" Type="http://schemas.openxmlformats.org/officeDocument/2006/relationships/customXml" Target="../ink/ink792.xml"/><Relationship Id="rId445" Type="http://schemas.openxmlformats.org/officeDocument/2006/relationships/image" Target="../media/image871.png"/><Relationship Id="rId487" Type="http://schemas.openxmlformats.org/officeDocument/2006/relationships/image" Target="../media/image891.png"/><Relationship Id="rId291" Type="http://schemas.openxmlformats.org/officeDocument/2006/relationships/image" Target="../media/image795.png"/><Relationship Id="rId305" Type="http://schemas.openxmlformats.org/officeDocument/2006/relationships/image" Target="../media/image802.png"/><Relationship Id="rId347" Type="http://schemas.openxmlformats.org/officeDocument/2006/relationships/image" Target="../media/image823.png"/><Relationship Id="rId512" Type="http://schemas.openxmlformats.org/officeDocument/2006/relationships/image" Target="../media/image903.png"/><Relationship Id="rId44" Type="http://schemas.openxmlformats.org/officeDocument/2006/relationships/customXml" Target="../ink/ink694.xml"/><Relationship Id="rId86" Type="http://schemas.openxmlformats.org/officeDocument/2006/relationships/customXml" Target="../ink/ink715.xml"/><Relationship Id="rId151" Type="http://schemas.openxmlformats.org/officeDocument/2006/relationships/customXml" Target="../ink/ink748.xml"/><Relationship Id="rId389" Type="http://schemas.openxmlformats.org/officeDocument/2006/relationships/image" Target="../media/image844.png"/><Relationship Id="rId554" Type="http://schemas.openxmlformats.org/officeDocument/2006/relationships/customXml" Target="../ink/ink951.xml"/><Relationship Id="rId193" Type="http://schemas.openxmlformats.org/officeDocument/2006/relationships/image" Target="../media/image747.png"/><Relationship Id="rId207" Type="http://schemas.openxmlformats.org/officeDocument/2006/relationships/image" Target="../media/image754.png"/><Relationship Id="rId249" Type="http://schemas.openxmlformats.org/officeDocument/2006/relationships/image" Target="../media/image774.png"/><Relationship Id="rId414" Type="http://schemas.openxmlformats.org/officeDocument/2006/relationships/customXml" Target="../ink/ink880.xml"/><Relationship Id="rId456" Type="http://schemas.openxmlformats.org/officeDocument/2006/relationships/customXml" Target="../ink/ink901.xml"/><Relationship Id="rId498" Type="http://schemas.openxmlformats.org/officeDocument/2006/relationships/image" Target="../media/image896.png"/><Relationship Id="rId13" Type="http://schemas.openxmlformats.org/officeDocument/2006/relationships/image" Target="../media/image662.png"/><Relationship Id="rId109" Type="http://schemas.openxmlformats.org/officeDocument/2006/relationships/image" Target="../media/image707.png"/><Relationship Id="rId260" Type="http://schemas.openxmlformats.org/officeDocument/2006/relationships/customXml" Target="../ink/ink803.xml"/><Relationship Id="rId316" Type="http://schemas.openxmlformats.org/officeDocument/2006/relationships/customXml" Target="../ink/ink831.xml"/><Relationship Id="rId523" Type="http://schemas.openxmlformats.org/officeDocument/2006/relationships/customXml" Target="../ink/ink935.xml"/><Relationship Id="rId55" Type="http://schemas.openxmlformats.org/officeDocument/2006/relationships/image" Target="../media/image683.png"/><Relationship Id="rId97" Type="http://schemas.openxmlformats.org/officeDocument/2006/relationships/image" Target="../media/image353.png"/><Relationship Id="rId120" Type="http://schemas.openxmlformats.org/officeDocument/2006/relationships/customXml" Target="../ink/ink732.xml"/><Relationship Id="rId358" Type="http://schemas.openxmlformats.org/officeDocument/2006/relationships/customXml" Target="../ink/ink852.xml"/><Relationship Id="rId565" Type="http://schemas.openxmlformats.org/officeDocument/2006/relationships/image" Target="../media/image929.png"/><Relationship Id="rId162" Type="http://schemas.openxmlformats.org/officeDocument/2006/relationships/image" Target="../media/image732.png"/><Relationship Id="rId218" Type="http://schemas.openxmlformats.org/officeDocument/2006/relationships/customXml" Target="../ink/ink782.xml"/><Relationship Id="rId425" Type="http://schemas.openxmlformats.org/officeDocument/2006/relationships/image" Target="../media/image861.png"/><Relationship Id="rId467" Type="http://schemas.openxmlformats.org/officeDocument/2006/relationships/image" Target="../media/image882.png"/><Relationship Id="rId271" Type="http://schemas.openxmlformats.org/officeDocument/2006/relationships/image" Target="../media/image785.png"/><Relationship Id="rId24" Type="http://schemas.openxmlformats.org/officeDocument/2006/relationships/customXml" Target="../ink/ink684.xml"/><Relationship Id="rId66" Type="http://schemas.openxmlformats.org/officeDocument/2006/relationships/customXml" Target="../ink/ink705.xml"/><Relationship Id="rId131" Type="http://schemas.openxmlformats.org/officeDocument/2006/relationships/customXml" Target="../ink/ink738.xml"/><Relationship Id="rId327" Type="http://schemas.openxmlformats.org/officeDocument/2006/relationships/image" Target="../media/image813.png"/><Relationship Id="rId369" Type="http://schemas.openxmlformats.org/officeDocument/2006/relationships/image" Target="../media/image834.png"/><Relationship Id="rId534" Type="http://schemas.openxmlformats.org/officeDocument/2006/relationships/customXml" Target="../ink/ink941.xml"/><Relationship Id="rId173" Type="http://schemas.openxmlformats.org/officeDocument/2006/relationships/customXml" Target="../ink/ink759.xml"/><Relationship Id="rId229" Type="http://schemas.openxmlformats.org/officeDocument/2006/relationships/image" Target="../media/image764.png"/><Relationship Id="rId380" Type="http://schemas.openxmlformats.org/officeDocument/2006/relationships/customXml" Target="../ink/ink863.xml"/><Relationship Id="rId436" Type="http://schemas.openxmlformats.org/officeDocument/2006/relationships/customXml" Target="../ink/ink891.xml"/><Relationship Id="rId240" Type="http://schemas.openxmlformats.org/officeDocument/2006/relationships/customXml" Target="../ink/ink793.xml"/><Relationship Id="rId478" Type="http://schemas.openxmlformats.org/officeDocument/2006/relationships/customXml" Target="../ink/ink912.xml"/><Relationship Id="rId35" Type="http://schemas.openxmlformats.org/officeDocument/2006/relationships/image" Target="../media/image673.png"/><Relationship Id="rId77" Type="http://schemas.openxmlformats.org/officeDocument/2006/relationships/image" Target="../media/image693.png"/><Relationship Id="rId100" Type="http://schemas.openxmlformats.org/officeDocument/2006/relationships/customXml" Target="../ink/ink722.xml"/><Relationship Id="rId282" Type="http://schemas.openxmlformats.org/officeDocument/2006/relationships/customXml" Target="../ink/ink814.xml"/><Relationship Id="rId338" Type="http://schemas.openxmlformats.org/officeDocument/2006/relationships/customXml" Target="../ink/ink842.xml"/><Relationship Id="rId503" Type="http://schemas.openxmlformats.org/officeDocument/2006/relationships/customXml" Target="../ink/ink925.xml"/><Relationship Id="rId545" Type="http://schemas.openxmlformats.org/officeDocument/2006/relationships/image" Target="../media/image919.png"/><Relationship Id="rId8" Type="http://schemas.openxmlformats.org/officeDocument/2006/relationships/customXml" Target="../ink/ink676.xml"/><Relationship Id="rId142" Type="http://schemas.openxmlformats.org/officeDocument/2006/relationships/image" Target="../media/image723.png"/><Relationship Id="rId184" Type="http://schemas.openxmlformats.org/officeDocument/2006/relationships/customXml" Target="../ink/ink765.xml"/><Relationship Id="rId391" Type="http://schemas.openxmlformats.org/officeDocument/2006/relationships/image" Target="../media/image845.png"/><Relationship Id="rId405" Type="http://schemas.openxmlformats.org/officeDocument/2006/relationships/image" Target="../media/image852.png"/><Relationship Id="rId447" Type="http://schemas.openxmlformats.org/officeDocument/2006/relationships/image" Target="../media/image872.png"/><Relationship Id="rId251" Type="http://schemas.openxmlformats.org/officeDocument/2006/relationships/image" Target="../media/image775.png"/><Relationship Id="rId489" Type="http://schemas.openxmlformats.org/officeDocument/2006/relationships/image" Target="../media/image892.png"/><Relationship Id="rId46" Type="http://schemas.openxmlformats.org/officeDocument/2006/relationships/customXml" Target="../ink/ink695.xml"/><Relationship Id="rId293" Type="http://schemas.openxmlformats.org/officeDocument/2006/relationships/image" Target="../media/image796.png"/><Relationship Id="rId307" Type="http://schemas.openxmlformats.org/officeDocument/2006/relationships/image" Target="../media/image803.png"/><Relationship Id="rId349" Type="http://schemas.openxmlformats.org/officeDocument/2006/relationships/image" Target="../media/image824.png"/><Relationship Id="rId514" Type="http://schemas.openxmlformats.org/officeDocument/2006/relationships/image" Target="../media/image904.png"/><Relationship Id="rId556" Type="http://schemas.openxmlformats.org/officeDocument/2006/relationships/customXml" Target="../ink/ink952.xml"/><Relationship Id="rId88" Type="http://schemas.openxmlformats.org/officeDocument/2006/relationships/customXml" Target="../ink/ink716.xml"/><Relationship Id="rId111" Type="http://schemas.openxmlformats.org/officeDocument/2006/relationships/image" Target="../media/image708.png"/><Relationship Id="rId153" Type="http://schemas.openxmlformats.org/officeDocument/2006/relationships/customXml" Target="../ink/ink749.xml"/><Relationship Id="rId195" Type="http://schemas.openxmlformats.org/officeDocument/2006/relationships/image" Target="../media/image748.png"/><Relationship Id="rId209" Type="http://schemas.openxmlformats.org/officeDocument/2006/relationships/image" Target="../media/image755.png"/><Relationship Id="rId360" Type="http://schemas.openxmlformats.org/officeDocument/2006/relationships/customXml" Target="../ink/ink853.xml"/><Relationship Id="rId416" Type="http://schemas.openxmlformats.org/officeDocument/2006/relationships/customXml" Target="../ink/ink881.xml"/><Relationship Id="rId220" Type="http://schemas.openxmlformats.org/officeDocument/2006/relationships/customXml" Target="../ink/ink783.xml"/><Relationship Id="rId458" Type="http://schemas.openxmlformats.org/officeDocument/2006/relationships/customXml" Target="../ink/ink902.xml"/><Relationship Id="rId15" Type="http://schemas.openxmlformats.org/officeDocument/2006/relationships/image" Target="../media/image663.png"/><Relationship Id="rId57" Type="http://schemas.openxmlformats.org/officeDocument/2006/relationships/image" Target="../media/image565.png"/><Relationship Id="rId262" Type="http://schemas.openxmlformats.org/officeDocument/2006/relationships/customXml" Target="../ink/ink804.xml"/><Relationship Id="rId318" Type="http://schemas.openxmlformats.org/officeDocument/2006/relationships/customXml" Target="../ink/ink832.xml"/><Relationship Id="rId525" Type="http://schemas.openxmlformats.org/officeDocument/2006/relationships/image" Target="../media/image909.png"/><Relationship Id="rId567" Type="http://schemas.openxmlformats.org/officeDocument/2006/relationships/image" Target="../media/image930.png"/><Relationship Id="rId99" Type="http://schemas.openxmlformats.org/officeDocument/2006/relationships/image" Target="../media/image702.png"/><Relationship Id="rId122" Type="http://schemas.openxmlformats.org/officeDocument/2006/relationships/customXml" Target="../ink/ink733.xml"/><Relationship Id="rId164" Type="http://schemas.openxmlformats.org/officeDocument/2006/relationships/image" Target="../media/image733.png"/><Relationship Id="rId371" Type="http://schemas.openxmlformats.org/officeDocument/2006/relationships/image" Target="../media/image835.png"/><Relationship Id="rId427" Type="http://schemas.openxmlformats.org/officeDocument/2006/relationships/image" Target="../media/image862.png"/><Relationship Id="rId469" Type="http://schemas.openxmlformats.org/officeDocument/2006/relationships/image" Target="../media/image883.png"/><Relationship Id="rId26" Type="http://schemas.openxmlformats.org/officeDocument/2006/relationships/customXml" Target="../ink/ink685.xml"/><Relationship Id="rId231" Type="http://schemas.openxmlformats.org/officeDocument/2006/relationships/image" Target="../media/image765.png"/><Relationship Id="rId273" Type="http://schemas.openxmlformats.org/officeDocument/2006/relationships/image" Target="../media/image786.png"/><Relationship Id="rId329" Type="http://schemas.openxmlformats.org/officeDocument/2006/relationships/image" Target="../media/image814.png"/><Relationship Id="rId480" Type="http://schemas.openxmlformats.org/officeDocument/2006/relationships/customXml" Target="../ink/ink913.xml"/><Relationship Id="rId536" Type="http://schemas.openxmlformats.org/officeDocument/2006/relationships/customXml" Target="../ink/ink942.xml"/><Relationship Id="rId68" Type="http://schemas.openxmlformats.org/officeDocument/2006/relationships/customXml" Target="../ink/ink706.xml"/><Relationship Id="rId133" Type="http://schemas.openxmlformats.org/officeDocument/2006/relationships/customXml" Target="../ink/ink739.xml"/><Relationship Id="rId175" Type="http://schemas.openxmlformats.org/officeDocument/2006/relationships/customXml" Target="../ink/ink760.xml"/><Relationship Id="rId340" Type="http://schemas.openxmlformats.org/officeDocument/2006/relationships/customXml" Target="../ink/ink843.xml"/><Relationship Id="rId200" Type="http://schemas.openxmlformats.org/officeDocument/2006/relationships/customXml" Target="../ink/ink773.xml"/><Relationship Id="rId382" Type="http://schemas.openxmlformats.org/officeDocument/2006/relationships/customXml" Target="../ink/ink864.xml"/><Relationship Id="rId438" Type="http://schemas.openxmlformats.org/officeDocument/2006/relationships/customXml" Target="../ink/ink892.xml"/><Relationship Id="rId242" Type="http://schemas.openxmlformats.org/officeDocument/2006/relationships/customXml" Target="../ink/ink794.xml"/><Relationship Id="rId284" Type="http://schemas.openxmlformats.org/officeDocument/2006/relationships/customXml" Target="../ink/ink815.xml"/><Relationship Id="rId491" Type="http://schemas.openxmlformats.org/officeDocument/2006/relationships/customXml" Target="../ink/ink919.xml"/><Relationship Id="rId505" Type="http://schemas.openxmlformats.org/officeDocument/2006/relationships/customXml" Target="../ink/ink926.xml"/><Relationship Id="rId37" Type="http://schemas.openxmlformats.org/officeDocument/2006/relationships/image" Target="../media/image674.png"/><Relationship Id="rId79" Type="http://schemas.openxmlformats.org/officeDocument/2006/relationships/image" Target="../media/image624.png"/><Relationship Id="rId102" Type="http://schemas.openxmlformats.org/officeDocument/2006/relationships/customXml" Target="../ink/ink723.xml"/><Relationship Id="rId144" Type="http://schemas.openxmlformats.org/officeDocument/2006/relationships/image" Target="../media/image724.png"/><Relationship Id="rId547" Type="http://schemas.openxmlformats.org/officeDocument/2006/relationships/image" Target="../media/image920.png"/><Relationship Id="rId90" Type="http://schemas.openxmlformats.org/officeDocument/2006/relationships/customXml" Target="../ink/ink717.xml"/><Relationship Id="rId186" Type="http://schemas.openxmlformats.org/officeDocument/2006/relationships/customXml" Target="../ink/ink766.xml"/><Relationship Id="rId351" Type="http://schemas.openxmlformats.org/officeDocument/2006/relationships/image" Target="../media/image825.png"/><Relationship Id="rId393" Type="http://schemas.openxmlformats.org/officeDocument/2006/relationships/image" Target="../media/image846.png"/><Relationship Id="rId407" Type="http://schemas.openxmlformats.org/officeDocument/2006/relationships/image" Target="../media/image853.png"/><Relationship Id="rId449" Type="http://schemas.openxmlformats.org/officeDocument/2006/relationships/image" Target="../media/image873.png"/><Relationship Id="rId211" Type="http://schemas.openxmlformats.org/officeDocument/2006/relationships/image" Target="../media/image756.png"/><Relationship Id="rId253" Type="http://schemas.openxmlformats.org/officeDocument/2006/relationships/image" Target="../media/image776.png"/><Relationship Id="rId295" Type="http://schemas.openxmlformats.org/officeDocument/2006/relationships/image" Target="../media/image797.png"/><Relationship Id="rId309" Type="http://schemas.openxmlformats.org/officeDocument/2006/relationships/image" Target="../media/image804.png"/><Relationship Id="rId460" Type="http://schemas.openxmlformats.org/officeDocument/2006/relationships/customXml" Target="../ink/ink903.xml"/><Relationship Id="rId516" Type="http://schemas.openxmlformats.org/officeDocument/2006/relationships/image" Target="../media/image905.png"/><Relationship Id="rId48" Type="http://schemas.openxmlformats.org/officeDocument/2006/relationships/customXml" Target="../ink/ink696.xml"/><Relationship Id="rId113" Type="http://schemas.openxmlformats.org/officeDocument/2006/relationships/image" Target="../media/image709.png"/><Relationship Id="rId320" Type="http://schemas.openxmlformats.org/officeDocument/2006/relationships/customXml" Target="../ink/ink833.xml"/><Relationship Id="rId558" Type="http://schemas.openxmlformats.org/officeDocument/2006/relationships/customXml" Target="../ink/ink953.xml"/><Relationship Id="rId155" Type="http://schemas.openxmlformats.org/officeDocument/2006/relationships/customXml" Target="../ink/ink750.xml"/><Relationship Id="rId197" Type="http://schemas.openxmlformats.org/officeDocument/2006/relationships/image" Target="../media/image749.png"/><Relationship Id="rId362" Type="http://schemas.openxmlformats.org/officeDocument/2006/relationships/customXml" Target="../ink/ink854.xml"/><Relationship Id="rId418" Type="http://schemas.openxmlformats.org/officeDocument/2006/relationships/customXml" Target="../ink/ink882.xml"/><Relationship Id="rId222" Type="http://schemas.openxmlformats.org/officeDocument/2006/relationships/customXml" Target="../ink/ink784.xml"/><Relationship Id="rId264" Type="http://schemas.openxmlformats.org/officeDocument/2006/relationships/customXml" Target="../ink/ink805.xml"/><Relationship Id="rId471" Type="http://schemas.openxmlformats.org/officeDocument/2006/relationships/image" Target="../media/image884.png"/><Relationship Id="rId17" Type="http://schemas.openxmlformats.org/officeDocument/2006/relationships/image" Target="../media/image664.png"/><Relationship Id="rId59" Type="http://schemas.openxmlformats.org/officeDocument/2006/relationships/image" Target="../media/image684.png"/><Relationship Id="rId124" Type="http://schemas.openxmlformats.org/officeDocument/2006/relationships/customXml" Target="../ink/ink734.xml"/><Relationship Id="rId527" Type="http://schemas.openxmlformats.org/officeDocument/2006/relationships/image" Target="../media/image910.png"/><Relationship Id="rId569" Type="http://schemas.openxmlformats.org/officeDocument/2006/relationships/image" Target="../media/image931.png"/><Relationship Id="rId70" Type="http://schemas.openxmlformats.org/officeDocument/2006/relationships/customXml" Target="../ink/ink707.xml"/><Relationship Id="rId166" Type="http://schemas.openxmlformats.org/officeDocument/2006/relationships/image" Target="../media/image734.png"/><Relationship Id="rId331" Type="http://schemas.openxmlformats.org/officeDocument/2006/relationships/image" Target="../media/image815.png"/><Relationship Id="rId373" Type="http://schemas.openxmlformats.org/officeDocument/2006/relationships/image" Target="../media/image836.png"/><Relationship Id="rId429" Type="http://schemas.openxmlformats.org/officeDocument/2006/relationships/image" Target="../media/image86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66.png"/><Relationship Id="rId440" Type="http://schemas.openxmlformats.org/officeDocument/2006/relationships/customXml" Target="../ink/ink893.xml"/><Relationship Id="rId28" Type="http://schemas.openxmlformats.org/officeDocument/2006/relationships/customXml" Target="../ink/ink686.xml"/><Relationship Id="rId275" Type="http://schemas.openxmlformats.org/officeDocument/2006/relationships/image" Target="../media/image787.png"/><Relationship Id="rId300" Type="http://schemas.openxmlformats.org/officeDocument/2006/relationships/customXml" Target="../ink/ink823.xml"/><Relationship Id="rId482" Type="http://schemas.openxmlformats.org/officeDocument/2006/relationships/customXml" Target="../ink/ink914.xml"/><Relationship Id="rId538" Type="http://schemas.openxmlformats.org/officeDocument/2006/relationships/customXml" Target="../ink/ink943.xml"/><Relationship Id="rId81" Type="http://schemas.openxmlformats.org/officeDocument/2006/relationships/image" Target="../media/image694.png"/><Relationship Id="rId135" Type="http://schemas.openxmlformats.org/officeDocument/2006/relationships/customXml" Target="../ink/ink740.xml"/><Relationship Id="rId177" Type="http://schemas.openxmlformats.org/officeDocument/2006/relationships/customXml" Target="../ink/ink761.xml"/><Relationship Id="rId342" Type="http://schemas.openxmlformats.org/officeDocument/2006/relationships/customXml" Target="../ink/ink844.xml"/><Relationship Id="rId384" Type="http://schemas.openxmlformats.org/officeDocument/2006/relationships/customXml" Target="../ink/ink865.xml"/><Relationship Id="rId202" Type="http://schemas.openxmlformats.org/officeDocument/2006/relationships/customXml" Target="../ink/ink774.xml"/><Relationship Id="rId244" Type="http://schemas.openxmlformats.org/officeDocument/2006/relationships/customXml" Target="../ink/ink795.xml"/><Relationship Id="rId39" Type="http://schemas.openxmlformats.org/officeDocument/2006/relationships/image" Target="../media/image675.png"/><Relationship Id="rId286" Type="http://schemas.openxmlformats.org/officeDocument/2006/relationships/customXml" Target="../ink/ink816.xml"/><Relationship Id="rId451" Type="http://schemas.openxmlformats.org/officeDocument/2006/relationships/image" Target="../media/image874.png"/><Relationship Id="rId493" Type="http://schemas.openxmlformats.org/officeDocument/2006/relationships/customXml" Target="../ink/ink920.xml"/><Relationship Id="rId507" Type="http://schemas.openxmlformats.org/officeDocument/2006/relationships/customXml" Target="../ink/ink927.xml"/><Relationship Id="rId549" Type="http://schemas.openxmlformats.org/officeDocument/2006/relationships/image" Target="../media/image921.png"/><Relationship Id="rId50" Type="http://schemas.openxmlformats.org/officeDocument/2006/relationships/customXml" Target="../ink/ink697.xml"/><Relationship Id="rId104" Type="http://schemas.openxmlformats.org/officeDocument/2006/relationships/customXml" Target="../ink/ink724.xml"/><Relationship Id="rId146" Type="http://schemas.openxmlformats.org/officeDocument/2006/relationships/image" Target="../media/image725.png"/><Relationship Id="rId188" Type="http://schemas.openxmlformats.org/officeDocument/2006/relationships/customXml" Target="../ink/ink767.xml"/><Relationship Id="rId311" Type="http://schemas.openxmlformats.org/officeDocument/2006/relationships/image" Target="../media/image805.png"/><Relationship Id="rId353" Type="http://schemas.openxmlformats.org/officeDocument/2006/relationships/image" Target="../media/image826.png"/><Relationship Id="rId395" Type="http://schemas.openxmlformats.org/officeDocument/2006/relationships/image" Target="../media/image847.png"/><Relationship Id="rId409" Type="http://schemas.openxmlformats.org/officeDocument/2006/relationships/image" Target="../media/image854.png"/><Relationship Id="rId560" Type="http://schemas.openxmlformats.org/officeDocument/2006/relationships/customXml" Target="../ink/ink954.xml"/><Relationship Id="rId92" Type="http://schemas.openxmlformats.org/officeDocument/2006/relationships/customXml" Target="../ink/ink718.xml"/><Relationship Id="rId213" Type="http://schemas.openxmlformats.org/officeDocument/2006/relationships/image" Target="../media/image757.png"/><Relationship Id="rId420" Type="http://schemas.openxmlformats.org/officeDocument/2006/relationships/customXml" Target="../ink/ink883.xml"/><Relationship Id="rId255" Type="http://schemas.openxmlformats.org/officeDocument/2006/relationships/image" Target="../media/image777.png"/><Relationship Id="rId297" Type="http://schemas.openxmlformats.org/officeDocument/2006/relationships/image" Target="../media/image798.png"/><Relationship Id="rId462" Type="http://schemas.openxmlformats.org/officeDocument/2006/relationships/customXml" Target="../ink/ink904.xml"/><Relationship Id="rId518" Type="http://schemas.openxmlformats.org/officeDocument/2006/relationships/image" Target="../media/image906.png"/><Relationship Id="rId115" Type="http://schemas.openxmlformats.org/officeDocument/2006/relationships/image" Target="../media/image710.png"/><Relationship Id="rId157" Type="http://schemas.openxmlformats.org/officeDocument/2006/relationships/customXml" Target="../ink/ink751.xml"/><Relationship Id="rId322" Type="http://schemas.openxmlformats.org/officeDocument/2006/relationships/customXml" Target="../ink/ink834.xml"/><Relationship Id="rId364" Type="http://schemas.openxmlformats.org/officeDocument/2006/relationships/customXml" Target="../ink/ink855.xml"/><Relationship Id="rId61" Type="http://schemas.openxmlformats.org/officeDocument/2006/relationships/image" Target="../media/image685.png"/><Relationship Id="rId199" Type="http://schemas.openxmlformats.org/officeDocument/2006/relationships/image" Target="../media/image750.png"/><Relationship Id="rId571" Type="http://schemas.openxmlformats.org/officeDocument/2006/relationships/image" Target="../media/image932.png"/><Relationship Id="rId19" Type="http://schemas.openxmlformats.org/officeDocument/2006/relationships/image" Target="../media/image665.png"/><Relationship Id="rId224" Type="http://schemas.openxmlformats.org/officeDocument/2006/relationships/customXml" Target="../ink/ink785.xml"/><Relationship Id="rId266" Type="http://schemas.openxmlformats.org/officeDocument/2006/relationships/customXml" Target="../ink/ink806.xml"/><Relationship Id="rId431" Type="http://schemas.openxmlformats.org/officeDocument/2006/relationships/image" Target="../media/image864.png"/><Relationship Id="rId473" Type="http://schemas.openxmlformats.org/officeDocument/2006/relationships/image" Target="../media/image885.png"/><Relationship Id="rId529" Type="http://schemas.openxmlformats.org/officeDocument/2006/relationships/image" Target="../media/image911.png"/><Relationship Id="rId30" Type="http://schemas.openxmlformats.org/officeDocument/2006/relationships/customXml" Target="../ink/ink687.xml"/><Relationship Id="rId126" Type="http://schemas.openxmlformats.org/officeDocument/2006/relationships/image" Target="../media/image715.png"/><Relationship Id="rId168" Type="http://schemas.openxmlformats.org/officeDocument/2006/relationships/image" Target="../media/image735.png"/><Relationship Id="rId333" Type="http://schemas.openxmlformats.org/officeDocument/2006/relationships/image" Target="../media/image816.png"/><Relationship Id="rId540" Type="http://schemas.openxmlformats.org/officeDocument/2006/relationships/customXml" Target="../ink/ink944.xml"/><Relationship Id="rId72" Type="http://schemas.openxmlformats.org/officeDocument/2006/relationships/customXml" Target="../ink/ink708.xml"/><Relationship Id="rId375" Type="http://schemas.openxmlformats.org/officeDocument/2006/relationships/image" Target="../media/image837.png"/><Relationship Id="rId3" Type="http://schemas.openxmlformats.org/officeDocument/2006/relationships/image" Target="../media/image657.png"/><Relationship Id="rId235" Type="http://schemas.openxmlformats.org/officeDocument/2006/relationships/image" Target="../media/image767.png"/><Relationship Id="rId277" Type="http://schemas.openxmlformats.org/officeDocument/2006/relationships/image" Target="../media/image788.png"/><Relationship Id="rId400" Type="http://schemas.openxmlformats.org/officeDocument/2006/relationships/customXml" Target="../ink/ink873.xml"/><Relationship Id="rId442" Type="http://schemas.openxmlformats.org/officeDocument/2006/relationships/customXml" Target="../ink/ink894.xml"/><Relationship Id="rId484" Type="http://schemas.openxmlformats.org/officeDocument/2006/relationships/customXml" Target="../ink/ink915.xml"/><Relationship Id="rId137" Type="http://schemas.openxmlformats.org/officeDocument/2006/relationships/customXml" Target="../ink/ink741.xml"/><Relationship Id="rId302" Type="http://schemas.openxmlformats.org/officeDocument/2006/relationships/customXml" Target="../ink/ink824.xml"/><Relationship Id="rId344" Type="http://schemas.openxmlformats.org/officeDocument/2006/relationships/customXml" Target="../ink/ink845.xml"/><Relationship Id="rId41" Type="http://schemas.openxmlformats.org/officeDocument/2006/relationships/image" Target="../media/image676.png"/><Relationship Id="rId83" Type="http://schemas.openxmlformats.org/officeDocument/2006/relationships/image" Target="../media/image695.png"/><Relationship Id="rId179" Type="http://schemas.openxmlformats.org/officeDocument/2006/relationships/customXml" Target="../ink/ink762.xml"/><Relationship Id="rId386" Type="http://schemas.openxmlformats.org/officeDocument/2006/relationships/customXml" Target="../ink/ink866.xml"/><Relationship Id="rId551" Type="http://schemas.openxmlformats.org/officeDocument/2006/relationships/image" Target="../media/image922.png"/><Relationship Id="rId190" Type="http://schemas.openxmlformats.org/officeDocument/2006/relationships/customXml" Target="../ink/ink768.xml"/><Relationship Id="rId204" Type="http://schemas.openxmlformats.org/officeDocument/2006/relationships/customXml" Target="../ink/ink775.xml"/><Relationship Id="rId246" Type="http://schemas.openxmlformats.org/officeDocument/2006/relationships/customXml" Target="../ink/ink796.xml"/><Relationship Id="rId288" Type="http://schemas.openxmlformats.org/officeDocument/2006/relationships/customXml" Target="../ink/ink817.xml"/><Relationship Id="rId411" Type="http://schemas.openxmlformats.org/officeDocument/2006/relationships/image" Target="../media/image855.png"/><Relationship Id="rId453" Type="http://schemas.openxmlformats.org/officeDocument/2006/relationships/image" Target="../media/image875.png"/><Relationship Id="rId509" Type="http://schemas.openxmlformats.org/officeDocument/2006/relationships/customXml" Target="../ink/ink928.xml"/><Relationship Id="rId106" Type="http://schemas.openxmlformats.org/officeDocument/2006/relationships/customXml" Target="../ink/ink725.xml"/><Relationship Id="rId313" Type="http://schemas.openxmlformats.org/officeDocument/2006/relationships/image" Target="../media/image806.png"/><Relationship Id="rId495" Type="http://schemas.openxmlformats.org/officeDocument/2006/relationships/customXml" Target="../ink/ink921.xml"/><Relationship Id="rId10" Type="http://schemas.openxmlformats.org/officeDocument/2006/relationships/customXml" Target="../ink/ink677.xml"/><Relationship Id="rId52" Type="http://schemas.openxmlformats.org/officeDocument/2006/relationships/customXml" Target="../ink/ink698.xml"/><Relationship Id="rId94" Type="http://schemas.openxmlformats.org/officeDocument/2006/relationships/customXml" Target="../ink/ink719.xml"/><Relationship Id="rId148" Type="http://schemas.openxmlformats.org/officeDocument/2006/relationships/image" Target="../media/image726.png"/><Relationship Id="rId355" Type="http://schemas.openxmlformats.org/officeDocument/2006/relationships/image" Target="../media/image827.png"/><Relationship Id="rId397" Type="http://schemas.openxmlformats.org/officeDocument/2006/relationships/image" Target="../media/image848.png"/><Relationship Id="rId520" Type="http://schemas.openxmlformats.org/officeDocument/2006/relationships/image" Target="../media/image907.png"/><Relationship Id="rId562" Type="http://schemas.openxmlformats.org/officeDocument/2006/relationships/customXml" Target="../ink/ink955.xml"/><Relationship Id="rId215" Type="http://schemas.openxmlformats.org/officeDocument/2006/relationships/image" Target="../media/image758.png"/><Relationship Id="rId257" Type="http://schemas.openxmlformats.org/officeDocument/2006/relationships/image" Target="../media/image778.png"/><Relationship Id="rId422" Type="http://schemas.openxmlformats.org/officeDocument/2006/relationships/customXml" Target="../ink/ink884.xml"/><Relationship Id="rId464" Type="http://schemas.openxmlformats.org/officeDocument/2006/relationships/customXml" Target="../ink/ink905.xml"/><Relationship Id="rId299" Type="http://schemas.openxmlformats.org/officeDocument/2006/relationships/image" Target="../media/image799.png"/><Relationship Id="rId63" Type="http://schemas.openxmlformats.org/officeDocument/2006/relationships/image" Target="../media/image686.png"/><Relationship Id="rId159" Type="http://schemas.openxmlformats.org/officeDocument/2006/relationships/customXml" Target="../ink/ink752.xml"/><Relationship Id="rId366" Type="http://schemas.openxmlformats.org/officeDocument/2006/relationships/customXml" Target="../ink/ink856.xml"/><Relationship Id="rId226" Type="http://schemas.openxmlformats.org/officeDocument/2006/relationships/customXml" Target="../ink/ink786.xml"/><Relationship Id="rId433" Type="http://schemas.openxmlformats.org/officeDocument/2006/relationships/image" Target="../media/image865.png"/><Relationship Id="rId74" Type="http://schemas.openxmlformats.org/officeDocument/2006/relationships/customXml" Target="../ink/ink709.xml"/><Relationship Id="rId377" Type="http://schemas.openxmlformats.org/officeDocument/2006/relationships/image" Target="../media/image838.png"/><Relationship Id="rId500" Type="http://schemas.openxmlformats.org/officeDocument/2006/relationships/image" Target="../media/image897.png"/><Relationship Id="rId5" Type="http://schemas.openxmlformats.org/officeDocument/2006/relationships/image" Target="../media/image658.png"/><Relationship Id="rId237" Type="http://schemas.openxmlformats.org/officeDocument/2006/relationships/image" Target="../media/image768.png"/><Relationship Id="rId444" Type="http://schemas.openxmlformats.org/officeDocument/2006/relationships/customXml" Target="../ink/ink895.xml"/><Relationship Id="rId290" Type="http://schemas.openxmlformats.org/officeDocument/2006/relationships/customXml" Target="../ink/ink818.xml"/><Relationship Id="rId304" Type="http://schemas.openxmlformats.org/officeDocument/2006/relationships/customXml" Target="../ink/ink825.xml"/><Relationship Id="rId388" Type="http://schemas.openxmlformats.org/officeDocument/2006/relationships/customXml" Target="../ink/ink867.xml"/><Relationship Id="rId511" Type="http://schemas.openxmlformats.org/officeDocument/2006/relationships/customXml" Target="../ink/ink929.xml"/><Relationship Id="rId85" Type="http://schemas.openxmlformats.org/officeDocument/2006/relationships/image" Target="../media/image696.png"/><Relationship Id="rId150" Type="http://schemas.openxmlformats.org/officeDocument/2006/relationships/image" Target="../media/image614.png"/><Relationship Id="rId248" Type="http://schemas.openxmlformats.org/officeDocument/2006/relationships/customXml" Target="../ink/ink797.xml"/><Relationship Id="rId455" Type="http://schemas.openxmlformats.org/officeDocument/2006/relationships/image" Target="../media/image876.png"/><Relationship Id="rId12" Type="http://schemas.openxmlformats.org/officeDocument/2006/relationships/customXml" Target="../ink/ink678.xml"/><Relationship Id="rId108" Type="http://schemas.openxmlformats.org/officeDocument/2006/relationships/customXml" Target="../ink/ink726.xml"/><Relationship Id="rId315" Type="http://schemas.openxmlformats.org/officeDocument/2006/relationships/image" Target="../media/image807.png"/><Relationship Id="rId522" Type="http://schemas.openxmlformats.org/officeDocument/2006/relationships/image" Target="../media/image908.png"/><Relationship Id="rId96" Type="http://schemas.openxmlformats.org/officeDocument/2006/relationships/customXml" Target="../ink/ink720.xml"/><Relationship Id="rId161" Type="http://schemas.openxmlformats.org/officeDocument/2006/relationships/customXml" Target="../ink/ink753.xml"/><Relationship Id="rId399" Type="http://schemas.openxmlformats.org/officeDocument/2006/relationships/image" Target="../media/image849.png"/><Relationship Id="rId259" Type="http://schemas.openxmlformats.org/officeDocument/2006/relationships/image" Target="../media/image779.png"/><Relationship Id="rId466" Type="http://schemas.openxmlformats.org/officeDocument/2006/relationships/customXml" Target="../ink/ink906.xml"/><Relationship Id="rId23" Type="http://schemas.openxmlformats.org/officeDocument/2006/relationships/image" Target="../media/image667.png"/><Relationship Id="rId119" Type="http://schemas.openxmlformats.org/officeDocument/2006/relationships/image" Target="../media/image712.png"/><Relationship Id="rId326" Type="http://schemas.openxmlformats.org/officeDocument/2006/relationships/customXml" Target="../ink/ink836.xml"/><Relationship Id="rId533" Type="http://schemas.openxmlformats.org/officeDocument/2006/relationships/image" Target="../media/image91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8.png"/><Relationship Id="rId21" Type="http://schemas.openxmlformats.org/officeDocument/2006/relationships/image" Target="../media/image942.png"/><Relationship Id="rId324" Type="http://schemas.openxmlformats.org/officeDocument/2006/relationships/customXml" Target="../ink/ink1122.xml"/><Relationship Id="rId531" Type="http://schemas.openxmlformats.org/officeDocument/2006/relationships/customXml" Target="../ink/ink1227.xml"/><Relationship Id="rId170" Type="http://schemas.openxmlformats.org/officeDocument/2006/relationships/customXml" Target="../ink/ink1044.xml"/><Relationship Id="rId268" Type="http://schemas.openxmlformats.org/officeDocument/2006/relationships/customXml" Target="../ink/ink1094.xml"/><Relationship Id="rId475" Type="http://schemas.openxmlformats.org/officeDocument/2006/relationships/image" Target="../media/image1159.png"/><Relationship Id="rId32" Type="http://schemas.openxmlformats.org/officeDocument/2006/relationships/customXml" Target="../ink/ink975.xml"/><Relationship Id="rId128" Type="http://schemas.openxmlformats.org/officeDocument/2006/relationships/customXml" Target="../ink/ink1023.xml"/><Relationship Id="rId335" Type="http://schemas.openxmlformats.org/officeDocument/2006/relationships/image" Target="../media/image1092.png"/><Relationship Id="rId181" Type="http://schemas.openxmlformats.org/officeDocument/2006/relationships/image" Target="../media/image1016.png"/><Relationship Id="rId402" Type="http://schemas.openxmlformats.org/officeDocument/2006/relationships/customXml" Target="../ink/ink1161.xml"/><Relationship Id="rId279" Type="http://schemas.openxmlformats.org/officeDocument/2006/relationships/image" Target="../media/image1064.png"/><Relationship Id="rId444" Type="http://schemas.openxmlformats.org/officeDocument/2006/relationships/customXml" Target="../ink/ink1183.xml"/><Relationship Id="rId486" Type="http://schemas.openxmlformats.org/officeDocument/2006/relationships/customXml" Target="../ink/ink1204.xml"/><Relationship Id="rId43" Type="http://schemas.openxmlformats.org/officeDocument/2006/relationships/image" Target="../media/image953.png"/><Relationship Id="rId139" Type="http://schemas.openxmlformats.org/officeDocument/2006/relationships/image" Target="../media/image997.png"/><Relationship Id="rId290" Type="http://schemas.openxmlformats.org/officeDocument/2006/relationships/customXml" Target="../ink/ink1105.xml"/><Relationship Id="rId304" Type="http://schemas.openxmlformats.org/officeDocument/2006/relationships/customXml" Target="../ink/ink1112.xml"/><Relationship Id="rId346" Type="http://schemas.openxmlformats.org/officeDocument/2006/relationships/customXml" Target="../ink/ink1133.xml"/><Relationship Id="rId388" Type="http://schemas.openxmlformats.org/officeDocument/2006/relationships/customXml" Target="../ink/ink1154.xml"/><Relationship Id="rId511" Type="http://schemas.openxmlformats.org/officeDocument/2006/relationships/image" Target="../media/image1177.png"/><Relationship Id="rId85" Type="http://schemas.openxmlformats.org/officeDocument/2006/relationships/image" Target="../media/image973.png"/><Relationship Id="rId150" Type="http://schemas.openxmlformats.org/officeDocument/2006/relationships/customXml" Target="../ink/ink1034.xml"/><Relationship Id="rId192" Type="http://schemas.openxmlformats.org/officeDocument/2006/relationships/customXml" Target="../ink/ink1055.xml"/><Relationship Id="rId206" Type="http://schemas.openxmlformats.org/officeDocument/2006/relationships/customXml" Target="../ink/ink1062.xml"/><Relationship Id="rId413" Type="http://schemas.openxmlformats.org/officeDocument/2006/relationships/image" Target="../media/image1130.png"/><Relationship Id="rId248" Type="http://schemas.openxmlformats.org/officeDocument/2006/relationships/image" Target="../media/image1049.png"/><Relationship Id="rId455" Type="http://schemas.openxmlformats.org/officeDocument/2006/relationships/image" Target="../media/image1149.png"/><Relationship Id="rId497" Type="http://schemas.openxmlformats.org/officeDocument/2006/relationships/image" Target="../media/image1170.png"/><Relationship Id="rId12" Type="http://schemas.openxmlformats.org/officeDocument/2006/relationships/customXml" Target="../ink/ink965.xml"/><Relationship Id="rId108" Type="http://schemas.openxmlformats.org/officeDocument/2006/relationships/customXml" Target="../ink/ink1013.xml"/><Relationship Id="rId315" Type="http://schemas.openxmlformats.org/officeDocument/2006/relationships/image" Target="../media/image1082.png"/><Relationship Id="rId357" Type="http://schemas.openxmlformats.org/officeDocument/2006/relationships/image" Target="../media/image1103.png"/><Relationship Id="rId522" Type="http://schemas.openxmlformats.org/officeDocument/2006/relationships/image" Target="../media/image1182.png"/><Relationship Id="rId54" Type="http://schemas.openxmlformats.org/officeDocument/2006/relationships/customXml" Target="../ink/ink986.xml"/><Relationship Id="rId96" Type="http://schemas.openxmlformats.org/officeDocument/2006/relationships/customXml" Target="../ink/ink1007.xml"/><Relationship Id="rId161" Type="http://schemas.openxmlformats.org/officeDocument/2006/relationships/image" Target="../media/image1007.png"/><Relationship Id="rId217" Type="http://schemas.openxmlformats.org/officeDocument/2006/relationships/image" Target="../media/image1034.png"/><Relationship Id="rId399" Type="http://schemas.openxmlformats.org/officeDocument/2006/relationships/image" Target="../media/image1123.png"/><Relationship Id="rId259" Type="http://schemas.openxmlformats.org/officeDocument/2006/relationships/image" Target="../media/image1054.png"/><Relationship Id="rId424" Type="http://schemas.openxmlformats.org/officeDocument/2006/relationships/customXml" Target="../ink/ink1172.xml"/><Relationship Id="rId466" Type="http://schemas.openxmlformats.org/officeDocument/2006/relationships/customXml" Target="../ink/ink1194.xml"/><Relationship Id="rId23" Type="http://schemas.openxmlformats.org/officeDocument/2006/relationships/image" Target="../media/image943.png"/><Relationship Id="rId119" Type="http://schemas.openxmlformats.org/officeDocument/2006/relationships/image" Target="../media/image353.png"/><Relationship Id="rId270" Type="http://schemas.openxmlformats.org/officeDocument/2006/relationships/customXml" Target="../ink/ink1095.xml"/><Relationship Id="rId326" Type="http://schemas.openxmlformats.org/officeDocument/2006/relationships/customXml" Target="../ink/ink1123.xml"/><Relationship Id="rId533" Type="http://schemas.openxmlformats.org/officeDocument/2006/relationships/customXml" Target="../ink/ink1228.xml"/><Relationship Id="rId65" Type="http://schemas.openxmlformats.org/officeDocument/2006/relationships/image" Target="../media/image253.png"/><Relationship Id="rId130" Type="http://schemas.openxmlformats.org/officeDocument/2006/relationships/customXml" Target="../ink/ink1024.xml"/><Relationship Id="rId368" Type="http://schemas.openxmlformats.org/officeDocument/2006/relationships/customXml" Target="../ink/ink1144.xml"/><Relationship Id="rId172" Type="http://schemas.openxmlformats.org/officeDocument/2006/relationships/customXml" Target="../ink/ink1045.xml"/><Relationship Id="rId228" Type="http://schemas.openxmlformats.org/officeDocument/2006/relationships/image" Target="../media/image1039.png"/><Relationship Id="rId435" Type="http://schemas.openxmlformats.org/officeDocument/2006/relationships/customXml" Target="../ink/ink1178.xml"/><Relationship Id="rId477" Type="http://schemas.openxmlformats.org/officeDocument/2006/relationships/image" Target="../media/image1160.png"/><Relationship Id="rId281" Type="http://schemas.openxmlformats.org/officeDocument/2006/relationships/image" Target="../media/image1065.png"/><Relationship Id="rId337" Type="http://schemas.openxmlformats.org/officeDocument/2006/relationships/image" Target="../media/image1093.png"/><Relationship Id="rId502" Type="http://schemas.openxmlformats.org/officeDocument/2006/relationships/customXml" Target="../ink/ink1212.xml"/><Relationship Id="rId34" Type="http://schemas.openxmlformats.org/officeDocument/2006/relationships/customXml" Target="../ink/ink976.xml"/><Relationship Id="rId76" Type="http://schemas.openxmlformats.org/officeDocument/2006/relationships/customXml" Target="../ink/ink997.xml"/><Relationship Id="rId141" Type="http://schemas.openxmlformats.org/officeDocument/2006/relationships/image" Target="../media/image998.png"/><Relationship Id="rId379" Type="http://schemas.openxmlformats.org/officeDocument/2006/relationships/image" Target="../media/image1113.png"/><Relationship Id="rId7" Type="http://schemas.openxmlformats.org/officeDocument/2006/relationships/image" Target="../media/image935.png"/><Relationship Id="rId183" Type="http://schemas.openxmlformats.org/officeDocument/2006/relationships/image" Target="../media/image1017.png"/><Relationship Id="rId239" Type="http://schemas.openxmlformats.org/officeDocument/2006/relationships/customXml" Target="../ink/ink1079.xml"/><Relationship Id="rId390" Type="http://schemas.openxmlformats.org/officeDocument/2006/relationships/customXml" Target="../ink/ink1155.xml"/><Relationship Id="rId404" Type="http://schemas.openxmlformats.org/officeDocument/2006/relationships/customXml" Target="../ink/ink1162.xml"/><Relationship Id="rId446" Type="http://schemas.openxmlformats.org/officeDocument/2006/relationships/customXml" Target="../ink/ink1184.xml"/><Relationship Id="rId250" Type="http://schemas.openxmlformats.org/officeDocument/2006/relationships/image" Target="../media/image1050.png"/><Relationship Id="rId292" Type="http://schemas.openxmlformats.org/officeDocument/2006/relationships/customXml" Target="../ink/ink1106.xml"/><Relationship Id="rId306" Type="http://schemas.openxmlformats.org/officeDocument/2006/relationships/customXml" Target="../ink/ink1113.xml"/><Relationship Id="rId488" Type="http://schemas.openxmlformats.org/officeDocument/2006/relationships/customXml" Target="../ink/ink1205.xml"/><Relationship Id="rId45" Type="http://schemas.openxmlformats.org/officeDocument/2006/relationships/image" Target="../media/image954.png"/><Relationship Id="rId87" Type="http://schemas.openxmlformats.org/officeDocument/2006/relationships/image" Target="../media/image974.png"/><Relationship Id="rId110" Type="http://schemas.openxmlformats.org/officeDocument/2006/relationships/customXml" Target="../ink/ink1014.xml"/><Relationship Id="rId348" Type="http://schemas.openxmlformats.org/officeDocument/2006/relationships/customXml" Target="../ink/ink1134.xml"/><Relationship Id="rId513" Type="http://schemas.openxmlformats.org/officeDocument/2006/relationships/image" Target="../media/image1178.png"/><Relationship Id="rId152" Type="http://schemas.openxmlformats.org/officeDocument/2006/relationships/customXml" Target="../ink/ink1035.xml"/><Relationship Id="rId194" Type="http://schemas.openxmlformats.org/officeDocument/2006/relationships/customXml" Target="../ink/ink1056.xml"/><Relationship Id="rId208" Type="http://schemas.openxmlformats.org/officeDocument/2006/relationships/customXml" Target="../ink/ink1063.xml"/><Relationship Id="rId415" Type="http://schemas.openxmlformats.org/officeDocument/2006/relationships/image" Target="../media/image1131.png"/><Relationship Id="rId457" Type="http://schemas.openxmlformats.org/officeDocument/2006/relationships/image" Target="../media/image1150.png"/><Relationship Id="rId261" Type="http://schemas.openxmlformats.org/officeDocument/2006/relationships/image" Target="../media/image1055.png"/><Relationship Id="rId499" Type="http://schemas.openxmlformats.org/officeDocument/2006/relationships/image" Target="../media/image1171.png"/><Relationship Id="rId14" Type="http://schemas.openxmlformats.org/officeDocument/2006/relationships/customXml" Target="../ink/ink966.xml"/><Relationship Id="rId56" Type="http://schemas.openxmlformats.org/officeDocument/2006/relationships/customXml" Target="../ink/ink987.xml"/><Relationship Id="rId317" Type="http://schemas.openxmlformats.org/officeDocument/2006/relationships/image" Target="../media/image1083.png"/><Relationship Id="rId359" Type="http://schemas.openxmlformats.org/officeDocument/2006/relationships/image" Target="../media/image1104.png"/><Relationship Id="rId524" Type="http://schemas.openxmlformats.org/officeDocument/2006/relationships/image" Target="../media/image1183.png"/><Relationship Id="rId98" Type="http://schemas.openxmlformats.org/officeDocument/2006/relationships/customXml" Target="../ink/ink1008.xml"/><Relationship Id="rId121" Type="http://schemas.openxmlformats.org/officeDocument/2006/relationships/image" Target="../media/image989.png"/><Relationship Id="rId163" Type="http://schemas.openxmlformats.org/officeDocument/2006/relationships/image" Target="../media/image831.png"/><Relationship Id="rId219" Type="http://schemas.openxmlformats.org/officeDocument/2006/relationships/customXml" Target="../ink/ink1069.xml"/><Relationship Id="rId370" Type="http://schemas.openxmlformats.org/officeDocument/2006/relationships/customXml" Target="../ink/ink1145.xml"/><Relationship Id="rId426" Type="http://schemas.openxmlformats.org/officeDocument/2006/relationships/image" Target="../media/image1136.png"/><Relationship Id="rId230" Type="http://schemas.openxmlformats.org/officeDocument/2006/relationships/image" Target="../media/image1040.png"/><Relationship Id="rId468" Type="http://schemas.openxmlformats.org/officeDocument/2006/relationships/customXml" Target="../ink/ink1195.xml"/><Relationship Id="rId25" Type="http://schemas.openxmlformats.org/officeDocument/2006/relationships/image" Target="../media/image944.png"/><Relationship Id="rId67" Type="http://schemas.openxmlformats.org/officeDocument/2006/relationships/image" Target="../media/image964.png"/><Relationship Id="rId272" Type="http://schemas.openxmlformats.org/officeDocument/2006/relationships/customXml" Target="../ink/ink1096.xml"/><Relationship Id="rId328" Type="http://schemas.openxmlformats.org/officeDocument/2006/relationships/customXml" Target="../ink/ink1124.xml"/><Relationship Id="rId132" Type="http://schemas.openxmlformats.org/officeDocument/2006/relationships/customXml" Target="../ink/ink1025.xml"/><Relationship Id="rId174" Type="http://schemas.openxmlformats.org/officeDocument/2006/relationships/customXml" Target="../ink/ink1046.xml"/><Relationship Id="rId381" Type="http://schemas.openxmlformats.org/officeDocument/2006/relationships/image" Target="../media/image1114.png"/><Relationship Id="rId241" Type="http://schemas.openxmlformats.org/officeDocument/2006/relationships/customXml" Target="../ink/ink1080.xml"/><Relationship Id="rId437" Type="http://schemas.openxmlformats.org/officeDocument/2006/relationships/customXml" Target="../ink/ink1179.xml"/><Relationship Id="rId479" Type="http://schemas.openxmlformats.org/officeDocument/2006/relationships/image" Target="../media/image1161.png"/><Relationship Id="rId36" Type="http://schemas.openxmlformats.org/officeDocument/2006/relationships/customXml" Target="../ink/ink977.xml"/><Relationship Id="rId283" Type="http://schemas.openxmlformats.org/officeDocument/2006/relationships/image" Target="../media/image1066.png"/><Relationship Id="rId339" Type="http://schemas.openxmlformats.org/officeDocument/2006/relationships/image" Target="../media/image1094.png"/><Relationship Id="rId490" Type="http://schemas.openxmlformats.org/officeDocument/2006/relationships/customXml" Target="../ink/ink1206.xml"/><Relationship Id="rId504" Type="http://schemas.openxmlformats.org/officeDocument/2006/relationships/customXml" Target="../ink/ink1213.xml"/><Relationship Id="rId78" Type="http://schemas.openxmlformats.org/officeDocument/2006/relationships/customXml" Target="../ink/ink998.xml"/><Relationship Id="rId101" Type="http://schemas.openxmlformats.org/officeDocument/2006/relationships/image" Target="../media/image980.png"/><Relationship Id="rId143" Type="http://schemas.openxmlformats.org/officeDocument/2006/relationships/image" Target="../media/image999.png"/><Relationship Id="rId185" Type="http://schemas.openxmlformats.org/officeDocument/2006/relationships/image" Target="../media/image1018.png"/><Relationship Id="rId350" Type="http://schemas.openxmlformats.org/officeDocument/2006/relationships/customXml" Target="../ink/ink1135.xml"/><Relationship Id="rId406" Type="http://schemas.openxmlformats.org/officeDocument/2006/relationships/customXml" Target="../ink/ink1163.xml"/><Relationship Id="rId9" Type="http://schemas.openxmlformats.org/officeDocument/2006/relationships/image" Target="../media/image936.png"/><Relationship Id="rId210" Type="http://schemas.openxmlformats.org/officeDocument/2006/relationships/customXml" Target="../ink/ink1064.xml"/><Relationship Id="rId392" Type="http://schemas.openxmlformats.org/officeDocument/2006/relationships/customXml" Target="../ink/ink1156.xml"/><Relationship Id="rId448" Type="http://schemas.openxmlformats.org/officeDocument/2006/relationships/customXml" Target="../ink/ink1185.xml"/><Relationship Id="rId252" Type="http://schemas.openxmlformats.org/officeDocument/2006/relationships/image" Target="../media/image1051.png"/><Relationship Id="rId294" Type="http://schemas.openxmlformats.org/officeDocument/2006/relationships/customXml" Target="../ink/ink1107.xml"/><Relationship Id="rId308" Type="http://schemas.openxmlformats.org/officeDocument/2006/relationships/customXml" Target="../ink/ink1114.xml"/><Relationship Id="rId515" Type="http://schemas.openxmlformats.org/officeDocument/2006/relationships/customXml" Target="../ink/ink1219.xml"/><Relationship Id="rId47" Type="http://schemas.openxmlformats.org/officeDocument/2006/relationships/image" Target="../media/image955.png"/><Relationship Id="rId89" Type="http://schemas.openxmlformats.org/officeDocument/2006/relationships/image" Target="../media/image975.png"/><Relationship Id="rId112" Type="http://schemas.openxmlformats.org/officeDocument/2006/relationships/customXml" Target="../ink/ink1015.xml"/><Relationship Id="rId154" Type="http://schemas.openxmlformats.org/officeDocument/2006/relationships/customXml" Target="../ink/ink1036.xml"/><Relationship Id="rId361" Type="http://schemas.openxmlformats.org/officeDocument/2006/relationships/image" Target="../media/image1105.png"/><Relationship Id="rId196" Type="http://schemas.openxmlformats.org/officeDocument/2006/relationships/customXml" Target="../ink/ink1057.xml"/><Relationship Id="rId417" Type="http://schemas.openxmlformats.org/officeDocument/2006/relationships/image" Target="../media/image1132.png"/><Relationship Id="rId459" Type="http://schemas.openxmlformats.org/officeDocument/2006/relationships/image" Target="../media/image1151.png"/><Relationship Id="rId16" Type="http://schemas.openxmlformats.org/officeDocument/2006/relationships/customXml" Target="../ink/ink967.xml"/><Relationship Id="rId221" Type="http://schemas.openxmlformats.org/officeDocument/2006/relationships/customXml" Target="../ink/ink1070.xml"/><Relationship Id="rId263" Type="http://schemas.openxmlformats.org/officeDocument/2006/relationships/image" Target="../media/image1056.png"/><Relationship Id="rId319" Type="http://schemas.openxmlformats.org/officeDocument/2006/relationships/image" Target="../media/image1084.png"/><Relationship Id="rId470" Type="http://schemas.openxmlformats.org/officeDocument/2006/relationships/customXml" Target="../ink/ink1196.xml"/><Relationship Id="rId526" Type="http://schemas.openxmlformats.org/officeDocument/2006/relationships/image" Target="../media/image1184.png"/><Relationship Id="rId58" Type="http://schemas.openxmlformats.org/officeDocument/2006/relationships/customXml" Target="../ink/ink988.xml"/><Relationship Id="rId123" Type="http://schemas.openxmlformats.org/officeDocument/2006/relationships/image" Target="../media/image990.png"/><Relationship Id="rId330" Type="http://schemas.openxmlformats.org/officeDocument/2006/relationships/customXml" Target="../ink/ink1125.xml"/><Relationship Id="rId165" Type="http://schemas.openxmlformats.org/officeDocument/2006/relationships/image" Target="../media/image1008.png"/><Relationship Id="rId372" Type="http://schemas.openxmlformats.org/officeDocument/2006/relationships/customXml" Target="../ink/ink1146.xml"/><Relationship Id="rId428" Type="http://schemas.openxmlformats.org/officeDocument/2006/relationships/image" Target="../media/image1137.png"/><Relationship Id="rId232" Type="http://schemas.openxmlformats.org/officeDocument/2006/relationships/image" Target="../media/image1041.png"/><Relationship Id="rId274" Type="http://schemas.openxmlformats.org/officeDocument/2006/relationships/customXml" Target="../ink/ink1097.xml"/><Relationship Id="rId481" Type="http://schemas.openxmlformats.org/officeDocument/2006/relationships/image" Target="../media/image1162.png"/><Relationship Id="rId27" Type="http://schemas.openxmlformats.org/officeDocument/2006/relationships/image" Target="../media/image945.png"/><Relationship Id="rId69" Type="http://schemas.openxmlformats.org/officeDocument/2006/relationships/image" Target="../media/image965.png"/><Relationship Id="rId134" Type="http://schemas.openxmlformats.org/officeDocument/2006/relationships/customXml" Target="../ink/ink1026.xml"/><Relationship Id="rId80" Type="http://schemas.openxmlformats.org/officeDocument/2006/relationships/customXml" Target="../ink/ink999.xml"/><Relationship Id="rId176" Type="http://schemas.openxmlformats.org/officeDocument/2006/relationships/customXml" Target="../ink/ink1047.xml"/><Relationship Id="rId341" Type="http://schemas.openxmlformats.org/officeDocument/2006/relationships/image" Target="../media/image1095.png"/><Relationship Id="rId383" Type="http://schemas.openxmlformats.org/officeDocument/2006/relationships/image" Target="../media/image1115.png"/><Relationship Id="rId439" Type="http://schemas.openxmlformats.org/officeDocument/2006/relationships/image" Target="../media/image1142.png"/><Relationship Id="rId201" Type="http://schemas.openxmlformats.org/officeDocument/2006/relationships/image" Target="../media/image1026.png"/><Relationship Id="rId243" Type="http://schemas.openxmlformats.org/officeDocument/2006/relationships/customXml" Target="../ink/ink1081.xml"/><Relationship Id="rId285" Type="http://schemas.openxmlformats.org/officeDocument/2006/relationships/image" Target="../media/image1067.png"/><Relationship Id="rId450" Type="http://schemas.openxmlformats.org/officeDocument/2006/relationships/customXml" Target="../ink/ink1186.xml"/><Relationship Id="rId506" Type="http://schemas.openxmlformats.org/officeDocument/2006/relationships/customXml" Target="../ink/ink1214.xml"/><Relationship Id="rId38" Type="http://schemas.openxmlformats.org/officeDocument/2006/relationships/customXml" Target="../ink/ink978.xml"/><Relationship Id="rId103" Type="http://schemas.openxmlformats.org/officeDocument/2006/relationships/image" Target="../media/image981.png"/><Relationship Id="rId310" Type="http://schemas.openxmlformats.org/officeDocument/2006/relationships/customXml" Target="../ink/ink1115.xml"/><Relationship Id="rId492" Type="http://schemas.openxmlformats.org/officeDocument/2006/relationships/customXml" Target="../ink/ink1207.xml"/><Relationship Id="rId91" Type="http://schemas.openxmlformats.org/officeDocument/2006/relationships/image" Target="../media/image976.png"/><Relationship Id="rId145" Type="http://schemas.openxmlformats.org/officeDocument/2006/relationships/image" Target="../media/image707.png"/><Relationship Id="rId187" Type="http://schemas.openxmlformats.org/officeDocument/2006/relationships/image" Target="../media/image1019.png"/><Relationship Id="rId352" Type="http://schemas.openxmlformats.org/officeDocument/2006/relationships/customXml" Target="../ink/ink1136.xml"/><Relationship Id="rId394" Type="http://schemas.openxmlformats.org/officeDocument/2006/relationships/customXml" Target="../ink/ink1157.xml"/><Relationship Id="rId408" Type="http://schemas.openxmlformats.org/officeDocument/2006/relationships/customXml" Target="../ink/ink1164.xml"/><Relationship Id="rId212" Type="http://schemas.openxmlformats.org/officeDocument/2006/relationships/customXml" Target="../ink/ink1065.xml"/><Relationship Id="rId254" Type="http://schemas.openxmlformats.org/officeDocument/2006/relationships/customXml" Target="../ink/ink1087.xml"/><Relationship Id="rId49" Type="http://schemas.openxmlformats.org/officeDocument/2006/relationships/image" Target="../media/image956.png"/><Relationship Id="rId114" Type="http://schemas.openxmlformats.org/officeDocument/2006/relationships/customXml" Target="../ink/ink1016.xml"/><Relationship Id="rId296" Type="http://schemas.openxmlformats.org/officeDocument/2006/relationships/customXml" Target="../ink/ink1108.xml"/><Relationship Id="rId461" Type="http://schemas.openxmlformats.org/officeDocument/2006/relationships/image" Target="../media/image1152.png"/><Relationship Id="rId517" Type="http://schemas.openxmlformats.org/officeDocument/2006/relationships/customXml" Target="../ink/ink1220.xml"/><Relationship Id="rId60" Type="http://schemas.openxmlformats.org/officeDocument/2006/relationships/customXml" Target="../ink/ink989.xml"/><Relationship Id="rId156" Type="http://schemas.openxmlformats.org/officeDocument/2006/relationships/customXml" Target="../ink/ink1037.xml"/><Relationship Id="rId198" Type="http://schemas.openxmlformats.org/officeDocument/2006/relationships/customXml" Target="../ink/ink1058.xml"/><Relationship Id="rId321" Type="http://schemas.openxmlformats.org/officeDocument/2006/relationships/image" Target="../media/image1085.png"/><Relationship Id="rId363" Type="http://schemas.openxmlformats.org/officeDocument/2006/relationships/image" Target="../media/image1106.png"/><Relationship Id="rId419" Type="http://schemas.openxmlformats.org/officeDocument/2006/relationships/image" Target="../media/image1133.png"/><Relationship Id="rId223" Type="http://schemas.openxmlformats.org/officeDocument/2006/relationships/customXml" Target="../ink/ink1071.xml"/><Relationship Id="rId430" Type="http://schemas.openxmlformats.org/officeDocument/2006/relationships/image" Target="../media/image1138.png"/><Relationship Id="rId18" Type="http://schemas.openxmlformats.org/officeDocument/2006/relationships/customXml" Target="../ink/ink968.xml"/><Relationship Id="rId265" Type="http://schemas.openxmlformats.org/officeDocument/2006/relationships/image" Target="../media/image1057.png"/><Relationship Id="rId472" Type="http://schemas.openxmlformats.org/officeDocument/2006/relationships/customXml" Target="../ink/ink1197.xml"/><Relationship Id="rId528" Type="http://schemas.openxmlformats.org/officeDocument/2006/relationships/image" Target="../media/image1185.png"/><Relationship Id="rId125" Type="http://schemas.openxmlformats.org/officeDocument/2006/relationships/image" Target="../media/image991.png"/><Relationship Id="rId167" Type="http://schemas.openxmlformats.org/officeDocument/2006/relationships/image" Target="../media/image1009.png"/><Relationship Id="rId332" Type="http://schemas.openxmlformats.org/officeDocument/2006/relationships/customXml" Target="../ink/ink1126.xml"/><Relationship Id="rId374" Type="http://schemas.openxmlformats.org/officeDocument/2006/relationships/customXml" Target="../ink/ink1147.xml"/><Relationship Id="rId71" Type="http://schemas.openxmlformats.org/officeDocument/2006/relationships/image" Target="../media/image966.png"/><Relationship Id="rId234" Type="http://schemas.openxmlformats.org/officeDocument/2006/relationships/image" Target="../media/image1042.png"/><Relationship Id="rId2" Type="http://schemas.openxmlformats.org/officeDocument/2006/relationships/customXml" Target="../ink/ink960.xml"/><Relationship Id="rId29" Type="http://schemas.openxmlformats.org/officeDocument/2006/relationships/image" Target="../media/image946.png"/><Relationship Id="rId276" Type="http://schemas.openxmlformats.org/officeDocument/2006/relationships/customXml" Target="../ink/ink1098.xml"/><Relationship Id="rId441" Type="http://schemas.openxmlformats.org/officeDocument/2006/relationships/image" Target="../media/image1143.png"/><Relationship Id="rId483" Type="http://schemas.openxmlformats.org/officeDocument/2006/relationships/image" Target="../media/image1163.png"/><Relationship Id="rId40" Type="http://schemas.openxmlformats.org/officeDocument/2006/relationships/customXml" Target="../ink/ink979.xml"/><Relationship Id="rId136" Type="http://schemas.openxmlformats.org/officeDocument/2006/relationships/customXml" Target="../ink/ink1027.xml"/><Relationship Id="rId178" Type="http://schemas.openxmlformats.org/officeDocument/2006/relationships/customXml" Target="../ink/ink1048.xml"/><Relationship Id="rId301" Type="http://schemas.openxmlformats.org/officeDocument/2006/relationships/image" Target="../media/image1075.png"/><Relationship Id="rId343" Type="http://schemas.openxmlformats.org/officeDocument/2006/relationships/image" Target="../media/image1096.png"/><Relationship Id="rId82" Type="http://schemas.openxmlformats.org/officeDocument/2006/relationships/customXml" Target="../ink/ink1000.xml"/><Relationship Id="rId203" Type="http://schemas.openxmlformats.org/officeDocument/2006/relationships/image" Target="../media/image1027.png"/><Relationship Id="rId385" Type="http://schemas.openxmlformats.org/officeDocument/2006/relationships/image" Target="../media/image1116.png"/><Relationship Id="rId245" Type="http://schemas.openxmlformats.org/officeDocument/2006/relationships/customXml" Target="../ink/ink1082.xml"/><Relationship Id="rId287" Type="http://schemas.openxmlformats.org/officeDocument/2006/relationships/image" Target="../media/image1068.png"/><Relationship Id="rId410" Type="http://schemas.openxmlformats.org/officeDocument/2006/relationships/customXml" Target="../ink/ink1165.xml"/><Relationship Id="rId452" Type="http://schemas.openxmlformats.org/officeDocument/2006/relationships/customXml" Target="../ink/ink1187.xml"/><Relationship Id="rId494" Type="http://schemas.openxmlformats.org/officeDocument/2006/relationships/customXml" Target="../ink/ink1208.xml"/><Relationship Id="rId508" Type="http://schemas.openxmlformats.org/officeDocument/2006/relationships/customXml" Target="../ink/ink1215.xml"/><Relationship Id="rId105" Type="http://schemas.openxmlformats.org/officeDocument/2006/relationships/image" Target="../media/image982.png"/><Relationship Id="rId147" Type="http://schemas.openxmlformats.org/officeDocument/2006/relationships/image" Target="../media/image1000.png"/><Relationship Id="rId312" Type="http://schemas.openxmlformats.org/officeDocument/2006/relationships/customXml" Target="../ink/ink1116.xml"/><Relationship Id="rId354" Type="http://schemas.openxmlformats.org/officeDocument/2006/relationships/customXml" Target="../ink/ink1137.xml"/><Relationship Id="rId51" Type="http://schemas.openxmlformats.org/officeDocument/2006/relationships/image" Target="../media/image957.png"/><Relationship Id="rId93" Type="http://schemas.openxmlformats.org/officeDocument/2006/relationships/image" Target="../media/image97.png"/><Relationship Id="rId189" Type="http://schemas.openxmlformats.org/officeDocument/2006/relationships/image" Target="../media/image1020.png"/><Relationship Id="rId396" Type="http://schemas.openxmlformats.org/officeDocument/2006/relationships/customXml" Target="../ink/ink1158.xml"/><Relationship Id="rId214" Type="http://schemas.openxmlformats.org/officeDocument/2006/relationships/customXml" Target="../ink/ink1066.xml"/><Relationship Id="rId256" Type="http://schemas.openxmlformats.org/officeDocument/2006/relationships/customXml" Target="../ink/ink1088.xml"/><Relationship Id="rId298" Type="http://schemas.openxmlformats.org/officeDocument/2006/relationships/customXml" Target="../ink/ink1109.xml"/><Relationship Id="rId421" Type="http://schemas.openxmlformats.org/officeDocument/2006/relationships/image" Target="../media/image1134.png"/><Relationship Id="rId463" Type="http://schemas.openxmlformats.org/officeDocument/2006/relationships/image" Target="../media/image1153.png"/><Relationship Id="rId519" Type="http://schemas.openxmlformats.org/officeDocument/2006/relationships/customXml" Target="../ink/ink1221.xml"/><Relationship Id="rId116" Type="http://schemas.openxmlformats.org/officeDocument/2006/relationships/customXml" Target="../ink/ink1017.xml"/><Relationship Id="rId158" Type="http://schemas.openxmlformats.org/officeDocument/2006/relationships/customXml" Target="../ink/ink1038.xml"/><Relationship Id="rId323" Type="http://schemas.openxmlformats.org/officeDocument/2006/relationships/image" Target="../media/image1086.png"/><Relationship Id="rId530" Type="http://schemas.openxmlformats.org/officeDocument/2006/relationships/image" Target="../media/image1186.png"/><Relationship Id="rId20" Type="http://schemas.openxmlformats.org/officeDocument/2006/relationships/customXml" Target="../ink/ink969.xml"/><Relationship Id="rId62" Type="http://schemas.openxmlformats.org/officeDocument/2006/relationships/customXml" Target="../ink/ink990.xml"/><Relationship Id="rId365" Type="http://schemas.openxmlformats.org/officeDocument/2006/relationships/image" Target="../media/image1107.png"/><Relationship Id="rId225" Type="http://schemas.openxmlformats.org/officeDocument/2006/relationships/customXml" Target="../ink/ink1072.xml"/><Relationship Id="rId267" Type="http://schemas.openxmlformats.org/officeDocument/2006/relationships/image" Target="../media/image1058.png"/><Relationship Id="rId432" Type="http://schemas.openxmlformats.org/officeDocument/2006/relationships/image" Target="../media/image1139.png"/><Relationship Id="rId474" Type="http://schemas.openxmlformats.org/officeDocument/2006/relationships/customXml" Target="../ink/ink1198.xml"/><Relationship Id="rId127" Type="http://schemas.openxmlformats.org/officeDocument/2006/relationships/image" Target="../media/image992.png"/><Relationship Id="rId31" Type="http://schemas.openxmlformats.org/officeDocument/2006/relationships/image" Target="../media/image947.png"/><Relationship Id="rId73" Type="http://schemas.openxmlformats.org/officeDocument/2006/relationships/image" Target="../media/image967.png"/><Relationship Id="rId169" Type="http://schemas.openxmlformats.org/officeDocument/2006/relationships/image" Target="../media/image1010.png"/><Relationship Id="rId334" Type="http://schemas.openxmlformats.org/officeDocument/2006/relationships/customXml" Target="../ink/ink1127.xml"/><Relationship Id="rId376" Type="http://schemas.openxmlformats.org/officeDocument/2006/relationships/customXml" Target="../ink/ink1148.xml"/><Relationship Id="rId4" Type="http://schemas.openxmlformats.org/officeDocument/2006/relationships/customXml" Target="../ink/ink961.xml"/><Relationship Id="rId180" Type="http://schemas.openxmlformats.org/officeDocument/2006/relationships/customXml" Target="../ink/ink1049.xml"/><Relationship Id="rId236" Type="http://schemas.openxmlformats.org/officeDocument/2006/relationships/image" Target="../media/image1043.png"/><Relationship Id="rId278" Type="http://schemas.openxmlformats.org/officeDocument/2006/relationships/customXml" Target="../ink/ink1099.xml"/><Relationship Id="rId401" Type="http://schemas.openxmlformats.org/officeDocument/2006/relationships/image" Target="../media/image1124.png"/><Relationship Id="rId443" Type="http://schemas.openxmlformats.org/officeDocument/2006/relationships/image" Target="../media/image1144.png"/><Relationship Id="rId303" Type="http://schemas.openxmlformats.org/officeDocument/2006/relationships/image" Target="../media/image1076.png"/><Relationship Id="rId485" Type="http://schemas.openxmlformats.org/officeDocument/2006/relationships/image" Target="../media/image1164.png"/><Relationship Id="rId42" Type="http://schemas.openxmlformats.org/officeDocument/2006/relationships/customXml" Target="../ink/ink980.xml"/><Relationship Id="rId84" Type="http://schemas.openxmlformats.org/officeDocument/2006/relationships/customXml" Target="../ink/ink1001.xml"/><Relationship Id="rId138" Type="http://schemas.openxmlformats.org/officeDocument/2006/relationships/customXml" Target="../ink/ink1028.xml"/><Relationship Id="rId345" Type="http://schemas.openxmlformats.org/officeDocument/2006/relationships/image" Target="../media/image1097.png"/><Relationship Id="rId387" Type="http://schemas.openxmlformats.org/officeDocument/2006/relationships/image" Target="../media/image1117.png"/><Relationship Id="rId510" Type="http://schemas.openxmlformats.org/officeDocument/2006/relationships/customXml" Target="../ink/ink1216.xml"/><Relationship Id="rId191" Type="http://schemas.openxmlformats.org/officeDocument/2006/relationships/image" Target="../media/image1021.png"/><Relationship Id="rId205" Type="http://schemas.openxmlformats.org/officeDocument/2006/relationships/image" Target="../media/image1028.png"/><Relationship Id="rId247" Type="http://schemas.openxmlformats.org/officeDocument/2006/relationships/customXml" Target="../ink/ink1083.xml"/><Relationship Id="rId412" Type="http://schemas.openxmlformats.org/officeDocument/2006/relationships/customXml" Target="../ink/ink1166.xml"/><Relationship Id="rId107" Type="http://schemas.openxmlformats.org/officeDocument/2006/relationships/image" Target="../media/image983.png"/><Relationship Id="rId289" Type="http://schemas.openxmlformats.org/officeDocument/2006/relationships/image" Target="../media/image1069.png"/><Relationship Id="rId454" Type="http://schemas.openxmlformats.org/officeDocument/2006/relationships/customXml" Target="../ink/ink1188.xml"/><Relationship Id="rId496" Type="http://schemas.openxmlformats.org/officeDocument/2006/relationships/customXml" Target="../ink/ink1209.xml"/><Relationship Id="rId11" Type="http://schemas.openxmlformats.org/officeDocument/2006/relationships/image" Target="../media/image937.png"/><Relationship Id="rId53" Type="http://schemas.openxmlformats.org/officeDocument/2006/relationships/image" Target="../media/image958.png"/><Relationship Id="rId149" Type="http://schemas.openxmlformats.org/officeDocument/2006/relationships/image" Target="../media/image1001.png"/><Relationship Id="rId314" Type="http://schemas.openxmlformats.org/officeDocument/2006/relationships/customXml" Target="../ink/ink1117.xml"/><Relationship Id="rId356" Type="http://schemas.openxmlformats.org/officeDocument/2006/relationships/customXml" Target="../ink/ink1138.xml"/><Relationship Id="rId398" Type="http://schemas.openxmlformats.org/officeDocument/2006/relationships/customXml" Target="../ink/ink1159.xml"/><Relationship Id="rId521" Type="http://schemas.openxmlformats.org/officeDocument/2006/relationships/customXml" Target="../ink/ink1222.xml"/><Relationship Id="rId95" Type="http://schemas.openxmlformats.org/officeDocument/2006/relationships/image" Target="../media/image977.png"/><Relationship Id="rId160" Type="http://schemas.openxmlformats.org/officeDocument/2006/relationships/customXml" Target="../ink/ink1039.xml"/><Relationship Id="rId216" Type="http://schemas.openxmlformats.org/officeDocument/2006/relationships/customXml" Target="../ink/ink1067.xml"/><Relationship Id="rId423" Type="http://schemas.openxmlformats.org/officeDocument/2006/relationships/image" Target="../media/image1135.png"/><Relationship Id="rId258" Type="http://schemas.openxmlformats.org/officeDocument/2006/relationships/customXml" Target="../ink/ink1089.xml"/><Relationship Id="rId465" Type="http://schemas.openxmlformats.org/officeDocument/2006/relationships/image" Target="../media/image1154.png"/><Relationship Id="rId22" Type="http://schemas.openxmlformats.org/officeDocument/2006/relationships/customXml" Target="../ink/ink970.xml"/><Relationship Id="rId64" Type="http://schemas.openxmlformats.org/officeDocument/2006/relationships/customXml" Target="../ink/ink991.xml"/><Relationship Id="rId118" Type="http://schemas.openxmlformats.org/officeDocument/2006/relationships/customXml" Target="../ink/ink1018.xml"/><Relationship Id="rId325" Type="http://schemas.openxmlformats.org/officeDocument/2006/relationships/image" Target="../media/image1087.png"/><Relationship Id="rId367" Type="http://schemas.openxmlformats.org/officeDocument/2006/relationships/image" Target="../media/image1108.png"/><Relationship Id="rId532" Type="http://schemas.openxmlformats.org/officeDocument/2006/relationships/image" Target="../media/image1187.png"/><Relationship Id="rId171" Type="http://schemas.openxmlformats.org/officeDocument/2006/relationships/image" Target="../media/image1011.png"/><Relationship Id="rId227" Type="http://schemas.openxmlformats.org/officeDocument/2006/relationships/customXml" Target="../ink/ink1073.xml"/><Relationship Id="rId269" Type="http://schemas.openxmlformats.org/officeDocument/2006/relationships/image" Target="../media/image1059.png"/><Relationship Id="rId434" Type="http://schemas.openxmlformats.org/officeDocument/2006/relationships/image" Target="../media/image1140.png"/><Relationship Id="rId476" Type="http://schemas.openxmlformats.org/officeDocument/2006/relationships/customXml" Target="../ink/ink1199.xml"/><Relationship Id="rId33" Type="http://schemas.openxmlformats.org/officeDocument/2006/relationships/image" Target="../media/image948.png"/><Relationship Id="rId129" Type="http://schemas.openxmlformats.org/officeDocument/2006/relationships/image" Target="../media/image993.png"/><Relationship Id="rId280" Type="http://schemas.openxmlformats.org/officeDocument/2006/relationships/customXml" Target="../ink/ink1100.xml"/><Relationship Id="rId336" Type="http://schemas.openxmlformats.org/officeDocument/2006/relationships/customXml" Target="../ink/ink1128.xml"/><Relationship Id="rId501" Type="http://schemas.openxmlformats.org/officeDocument/2006/relationships/image" Target="../media/image1172.png"/><Relationship Id="rId75" Type="http://schemas.openxmlformats.org/officeDocument/2006/relationships/image" Target="../media/image968.png"/><Relationship Id="rId140" Type="http://schemas.openxmlformats.org/officeDocument/2006/relationships/customXml" Target="../ink/ink1029.xml"/><Relationship Id="rId182" Type="http://schemas.openxmlformats.org/officeDocument/2006/relationships/customXml" Target="../ink/ink1050.xml"/><Relationship Id="rId378" Type="http://schemas.openxmlformats.org/officeDocument/2006/relationships/customXml" Target="../ink/ink1149.xml"/><Relationship Id="rId403" Type="http://schemas.openxmlformats.org/officeDocument/2006/relationships/image" Target="../media/image1125.png"/><Relationship Id="rId6" Type="http://schemas.openxmlformats.org/officeDocument/2006/relationships/customXml" Target="../ink/ink962.xml"/><Relationship Id="rId238" Type="http://schemas.openxmlformats.org/officeDocument/2006/relationships/image" Target="../media/image1044.png"/><Relationship Id="rId445" Type="http://schemas.openxmlformats.org/officeDocument/2006/relationships/image" Target="../media/image1145.png"/><Relationship Id="rId487" Type="http://schemas.openxmlformats.org/officeDocument/2006/relationships/image" Target="../media/image1165.png"/><Relationship Id="rId291" Type="http://schemas.openxmlformats.org/officeDocument/2006/relationships/image" Target="../media/image1070.png"/><Relationship Id="rId305" Type="http://schemas.openxmlformats.org/officeDocument/2006/relationships/image" Target="../media/image1077.png"/><Relationship Id="rId347" Type="http://schemas.openxmlformats.org/officeDocument/2006/relationships/image" Target="../media/image1098.png"/><Relationship Id="rId512" Type="http://schemas.openxmlformats.org/officeDocument/2006/relationships/customXml" Target="../ink/ink1217.xml"/><Relationship Id="rId44" Type="http://schemas.openxmlformats.org/officeDocument/2006/relationships/customXml" Target="../ink/ink981.xml"/><Relationship Id="rId86" Type="http://schemas.openxmlformats.org/officeDocument/2006/relationships/customXml" Target="../ink/ink1002.xml"/><Relationship Id="rId151" Type="http://schemas.openxmlformats.org/officeDocument/2006/relationships/image" Target="../media/image1002.png"/><Relationship Id="rId389" Type="http://schemas.openxmlformats.org/officeDocument/2006/relationships/image" Target="../media/image1118.png"/><Relationship Id="rId193" Type="http://schemas.openxmlformats.org/officeDocument/2006/relationships/image" Target="../media/image1022.png"/><Relationship Id="rId207" Type="http://schemas.openxmlformats.org/officeDocument/2006/relationships/image" Target="../media/image1029.png"/><Relationship Id="rId249" Type="http://schemas.openxmlformats.org/officeDocument/2006/relationships/customXml" Target="../ink/ink1084.xml"/><Relationship Id="rId414" Type="http://schemas.openxmlformats.org/officeDocument/2006/relationships/customXml" Target="../ink/ink1167.xml"/><Relationship Id="rId456" Type="http://schemas.openxmlformats.org/officeDocument/2006/relationships/customXml" Target="../ink/ink1189.xml"/><Relationship Id="rId498" Type="http://schemas.openxmlformats.org/officeDocument/2006/relationships/customXml" Target="../ink/ink1210.xml"/><Relationship Id="rId13" Type="http://schemas.openxmlformats.org/officeDocument/2006/relationships/image" Target="../media/image938.png"/><Relationship Id="rId109" Type="http://schemas.openxmlformats.org/officeDocument/2006/relationships/image" Target="../media/image984.png"/><Relationship Id="rId260" Type="http://schemas.openxmlformats.org/officeDocument/2006/relationships/customXml" Target="../ink/ink1090.xml"/><Relationship Id="rId316" Type="http://schemas.openxmlformats.org/officeDocument/2006/relationships/customXml" Target="../ink/ink1118.xml"/><Relationship Id="rId523" Type="http://schemas.openxmlformats.org/officeDocument/2006/relationships/customXml" Target="../ink/ink1223.xml"/><Relationship Id="rId55" Type="http://schemas.openxmlformats.org/officeDocument/2006/relationships/image" Target="../media/image959.png"/><Relationship Id="rId97" Type="http://schemas.openxmlformats.org/officeDocument/2006/relationships/image" Target="../media/image978.png"/><Relationship Id="rId120" Type="http://schemas.openxmlformats.org/officeDocument/2006/relationships/customXml" Target="../ink/ink1019.xml"/><Relationship Id="rId358" Type="http://schemas.openxmlformats.org/officeDocument/2006/relationships/customXml" Target="../ink/ink1139.xml"/><Relationship Id="rId162" Type="http://schemas.openxmlformats.org/officeDocument/2006/relationships/customXml" Target="../ink/ink1040.xml"/><Relationship Id="rId218" Type="http://schemas.openxmlformats.org/officeDocument/2006/relationships/customXml" Target="../ink/ink1068.xml"/><Relationship Id="rId425" Type="http://schemas.openxmlformats.org/officeDocument/2006/relationships/customXml" Target="../ink/ink1173.xml"/><Relationship Id="rId467" Type="http://schemas.openxmlformats.org/officeDocument/2006/relationships/image" Target="../media/image1155.png"/><Relationship Id="rId271" Type="http://schemas.openxmlformats.org/officeDocument/2006/relationships/image" Target="../media/image1060.png"/><Relationship Id="rId24" Type="http://schemas.openxmlformats.org/officeDocument/2006/relationships/customXml" Target="../ink/ink971.xml"/><Relationship Id="rId66" Type="http://schemas.openxmlformats.org/officeDocument/2006/relationships/customXml" Target="../ink/ink992.xml"/><Relationship Id="rId131" Type="http://schemas.openxmlformats.org/officeDocument/2006/relationships/image" Target="../media/image994.png"/><Relationship Id="rId327" Type="http://schemas.openxmlformats.org/officeDocument/2006/relationships/image" Target="../media/image1088.png"/><Relationship Id="rId369" Type="http://schemas.openxmlformats.org/officeDocument/2006/relationships/image" Target="../media/image1109.png"/><Relationship Id="rId534" Type="http://schemas.openxmlformats.org/officeDocument/2006/relationships/image" Target="../media/image1188.png"/><Relationship Id="rId173" Type="http://schemas.openxmlformats.org/officeDocument/2006/relationships/image" Target="../media/image1012.png"/><Relationship Id="rId229" Type="http://schemas.openxmlformats.org/officeDocument/2006/relationships/customXml" Target="../ink/ink1074.xml"/><Relationship Id="rId380" Type="http://schemas.openxmlformats.org/officeDocument/2006/relationships/customXml" Target="../ink/ink1150.xml"/><Relationship Id="rId436" Type="http://schemas.openxmlformats.org/officeDocument/2006/relationships/image" Target="../media/image1141.png"/><Relationship Id="rId240" Type="http://schemas.openxmlformats.org/officeDocument/2006/relationships/image" Target="../media/image1045.png"/><Relationship Id="rId478" Type="http://schemas.openxmlformats.org/officeDocument/2006/relationships/customXml" Target="../ink/ink1200.xml"/><Relationship Id="rId35" Type="http://schemas.openxmlformats.org/officeDocument/2006/relationships/image" Target="../media/image949.png"/><Relationship Id="rId77" Type="http://schemas.openxmlformats.org/officeDocument/2006/relationships/image" Target="../media/image969.png"/><Relationship Id="rId100" Type="http://schemas.openxmlformats.org/officeDocument/2006/relationships/customXml" Target="../ink/ink1009.xml"/><Relationship Id="rId282" Type="http://schemas.openxmlformats.org/officeDocument/2006/relationships/customXml" Target="../ink/ink1101.xml"/><Relationship Id="rId338" Type="http://schemas.openxmlformats.org/officeDocument/2006/relationships/customXml" Target="../ink/ink1129.xml"/><Relationship Id="rId503" Type="http://schemas.openxmlformats.org/officeDocument/2006/relationships/image" Target="../media/image1173.png"/><Relationship Id="rId8" Type="http://schemas.openxmlformats.org/officeDocument/2006/relationships/customXml" Target="../ink/ink963.xml"/><Relationship Id="rId142" Type="http://schemas.openxmlformats.org/officeDocument/2006/relationships/customXml" Target="../ink/ink1030.xml"/><Relationship Id="rId184" Type="http://schemas.openxmlformats.org/officeDocument/2006/relationships/customXml" Target="../ink/ink1051.xml"/><Relationship Id="rId391" Type="http://schemas.openxmlformats.org/officeDocument/2006/relationships/image" Target="../media/image1119.png"/><Relationship Id="rId405" Type="http://schemas.openxmlformats.org/officeDocument/2006/relationships/image" Target="../media/image1126.png"/><Relationship Id="rId447" Type="http://schemas.openxmlformats.org/officeDocument/2006/relationships/image" Target="../media/image1146.png"/><Relationship Id="rId251" Type="http://schemas.openxmlformats.org/officeDocument/2006/relationships/customXml" Target="../ink/ink1085.xml"/><Relationship Id="rId489" Type="http://schemas.openxmlformats.org/officeDocument/2006/relationships/image" Target="../media/image1166.png"/><Relationship Id="rId46" Type="http://schemas.openxmlformats.org/officeDocument/2006/relationships/customXml" Target="../ink/ink982.xml"/><Relationship Id="rId293" Type="http://schemas.openxmlformats.org/officeDocument/2006/relationships/image" Target="../media/image1071.png"/><Relationship Id="rId307" Type="http://schemas.openxmlformats.org/officeDocument/2006/relationships/image" Target="../media/image1078.png"/><Relationship Id="rId349" Type="http://schemas.openxmlformats.org/officeDocument/2006/relationships/image" Target="../media/image1099.png"/><Relationship Id="rId514" Type="http://schemas.openxmlformats.org/officeDocument/2006/relationships/customXml" Target="../ink/ink1218.xml"/><Relationship Id="rId88" Type="http://schemas.openxmlformats.org/officeDocument/2006/relationships/customXml" Target="../ink/ink1003.xml"/><Relationship Id="rId111" Type="http://schemas.openxmlformats.org/officeDocument/2006/relationships/image" Target="../media/image985.png"/><Relationship Id="rId153" Type="http://schemas.openxmlformats.org/officeDocument/2006/relationships/image" Target="../media/image1003.png"/><Relationship Id="rId195" Type="http://schemas.openxmlformats.org/officeDocument/2006/relationships/image" Target="../media/image1023.png"/><Relationship Id="rId209" Type="http://schemas.openxmlformats.org/officeDocument/2006/relationships/image" Target="../media/image1030.png"/><Relationship Id="rId360" Type="http://schemas.openxmlformats.org/officeDocument/2006/relationships/customXml" Target="../ink/ink1140.xml"/><Relationship Id="rId416" Type="http://schemas.openxmlformats.org/officeDocument/2006/relationships/customXml" Target="../ink/ink1168.xml"/><Relationship Id="rId220" Type="http://schemas.openxmlformats.org/officeDocument/2006/relationships/image" Target="../media/image1035.png"/><Relationship Id="rId458" Type="http://schemas.openxmlformats.org/officeDocument/2006/relationships/customXml" Target="../ink/ink1190.xml"/><Relationship Id="rId15" Type="http://schemas.openxmlformats.org/officeDocument/2006/relationships/image" Target="../media/image939.png"/><Relationship Id="rId57" Type="http://schemas.openxmlformats.org/officeDocument/2006/relationships/image" Target="../media/image960.png"/><Relationship Id="rId262" Type="http://schemas.openxmlformats.org/officeDocument/2006/relationships/customXml" Target="../ink/ink1091.xml"/><Relationship Id="rId318" Type="http://schemas.openxmlformats.org/officeDocument/2006/relationships/customXml" Target="../ink/ink1119.xml"/><Relationship Id="rId525" Type="http://schemas.openxmlformats.org/officeDocument/2006/relationships/customXml" Target="../ink/ink1224.xml"/><Relationship Id="rId99" Type="http://schemas.openxmlformats.org/officeDocument/2006/relationships/image" Target="../media/image979.png"/><Relationship Id="rId122" Type="http://schemas.openxmlformats.org/officeDocument/2006/relationships/customXml" Target="../ink/ink1020.xml"/><Relationship Id="rId164" Type="http://schemas.openxmlformats.org/officeDocument/2006/relationships/customXml" Target="../ink/ink1041.xml"/><Relationship Id="rId371" Type="http://schemas.openxmlformats.org/officeDocument/2006/relationships/image" Target="../media/image1110.png"/><Relationship Id="rId427" Type="http://schemas.openxmlformats.org/officeDocument/2006/relationships/customXml" Target="../ink/ink1174.xml"/><Relationship Id="rId469" Type="http://schemas.openxmlformats.org/officeDocument/2006/relationships/image" Target="../media/image1156.png"/><Relationship Id="rId26" Type="http://schemas.openxmlformats.org/officeDocument/2006/relationships/customXml" Target="../ink/ink972.xml"/><Relationship Id="rId231" Type="http://schemas.openxmlformats.org/officeDocument/2006/relationships/customXml" Target="../ink/ink1075.xml"/><Relationship Id="rId273" Type="http://schemas.openxmlformats.org/officeDocument/2006/relationships/image" Target="../media/image1061.png"/><Relationship Id="rId329" Type="http://schemas.openxmlformats.org/officeDocument/2006/relationships/image" Target="../media/image1089.png"/><Relationship Id="rId480" Type="http://schemas.openxmlformats.org/officeDocument/2006/relationships/customXml" Target="../ink/ink1201.xml"/><Relationship Id="rId68" Type="http://schemas.openxmlformats.org/officeDocument/2006/relationships/customXml" Target="../ink/ink993.xml"/><Relationship Id="rId133" Type="http://schemas.openxmlformats.org/officeDocument/2006/relationships/image" Target="../media/image995.png"/><Relationship Id="rId175" Type="http://schemas.openxmlformats.org/officeDocument/2006/relationships/image" Target="../media/image1013.png"/><Relationship Id="rId340" Type="http://schemas.openxmlformats.org/officeDocument/2006/relationships/customXml" Target="../ink/ink1130.xml"/><Relationship Id="rId200" Type="http://schemas.openxmlformats.org/officeDocument/2006/relationships/customXml" Target="../ink/ink1059.xml"/><Relationship Id="rId382" Type="http://schemas.openxmlformats.org/officeDocument/2006/relationships/customXml" Target="../ink/ink1151.xml"/><Relationship Id="rId438" Type="http://schemas.openxmlformats.org/officeDocument/2006/relationships/customXml" Target="../ink/ink1180.xml"/><Relationship Id="rId242" Type="http://schemas.openxmlformats.org/officeDocument/2006/relationships/image" Target="../media/image1046.png"/><Relationship Id="rId284" Type="http://schemas.openxmlformats.org/officeDocument/2006/relationships/customXml" Target="../ink/ink1102.xml"/><Relationship Id="rId491" Type="http://schemas.openxmlformats.org/officeDocument/2006/relationships/image" Target="../media/image1167.png"/><Relationship Id="rId505" Type="http://schemas.openxmlformats.org/officeDocument/2006/relationships/image" Target="../media/image1174.png"/><Relationship Id="rId37" Type="http://schemas.openxmlformats.org/officeDocument/2006/relationships/image" Target="../media/image950.png"/><Relationship Id="rId79" Type="http://schemas.openxmlformats.org/officeDocument/2006/relationships/image" Target="../media/image970.png"/><Relationship Id="rId102" Type="http://schemas.openxmlformats.org/officeDocument/2006/relationships/customXml" Target="../ink/ink1010.xml"/><Relationship Id="rId144" Type="http://schemas.openxmlformats.org/officeDocument/2006/relationships/customXml" Target="../ink/ink1031.xml"/><Relationship Id="rId90" Type="http://schemas.openxmlformats.org/officeDocument/2006/relationships/customXml" Target="../ink/ink1004.xml"/><Relationship Id="rId186" Type="http://schemas.openxmlformats.org/officeDocument/2006/relationships/customXml" Target="../ink/ink1052.xml"/><Relationship Id="rId351" Type="http://schemas.openxmlformats.org/officeDocument/2006/relationships/image" Target="../media/image1100.png"/><Relationship Id="rId393" Type="http://schemas.openxmlformats.org/officeDocument/2006/relationships/image" Target="../media/image1120.png"/><Relationship Id="rId407" Type="http://schemas.openxmlformats.org/officeDocument/2006/relationships/image" Target="../media/image1127.png"/><Relationship Id="rId449" Type="http://schemas.openxmlformats.org/officeDocument/2006/relationships/image" Target="../media/image1147.png"/><Relationship Id="rId211" Type="http://schemas.openxmlformats.org/officeDocument/2006/relationships/image" Target="../media/image1031.png"/><Relationship Id="rId253" Type="http://schemas.openxmlformats.org/officeDocument/2006/relationships/customXml" Target="../ink/ink1086.xml"/><Relationship Id="rId295" Type="http://schemas.openxmlformats.org/officeDocument/2006/relationships/image" Target="../media/image1072.png"/><Relationship Id="rId309" Type="http://schemas.openxmlformats.org/officeDocument/2006/relationships/image" Target="../media/image1079.png"/><Relationship Id="rId460" Type="http://schemas.openxmlformats.org/officeDocument/2006/relationships/customXml" Target="../ink/ink1191.xml"/><Relationship Id="rId516" Type="http://schemas.openxmlformats.org/officeDocument/2006/relationships/image" Target="../media/image1179.png"/><Relationship Id="rId48" Type="http://schemas.openxmlformats.org/officeDocument/2006/relationships/customXml" Target="../ink/ink983.xml"/><Relationship Id="rId113" Type="http://schemas.openxmlformats.org/officeDocument/2006/relationships/image" Target="../media/image986.png"/><Relationship Id="rId320" Type="http://schemas.openxmlformats.org/officeDocument/2006/relationships/customXml" Target="../ink/ink1120.xml"/><Relationship Id="rId155" Type="http://schemas.openxmlformats.org/officeDocument/2006/relationships/image" Target="../media/image1004.png"/><Relationship Id="rId197" Type="http://schemas.openxmlformats.org/officeDocument/2006/relationships/image" Target="../media/image1024.png"/><Relationship Id="rId362" Type="http://schemas.openxmlformats.org/officeDocument/2006/relationships/customXml" Target="../ink/ink1141.xml"/><Relationship Id="rId418" Type="http://schemas.openxmlformats.org/officeDocument/2006/relationships/customXml" Target="../ink/ink1169.xml"/><Relationship Id="rId222" Type="http://schemas.openxmlformats.org/officeDocument/2006/relationships/image" Target="../media/image1036.png"/><Relationship Id="rId264" Type="http://schemas.openxmlformats.org/officeDocument/2006/relationships/customXml" Target="../ink/ink1092.xml"/><Relationship Id="rId471" Type="http://schemas.openxmlformats.org/officeDocument/2006/relationships/image" Target="../media/image1157.png"/><Relationship Id="rId17" Type="http://schemas.openxmlformats.org/officeDocument/2006/relationships/image" Target="../media/image940.png"/><Relationship Id="rId59" Type="http://schemas.openxmlformats.org/officeDocument/2006/relationships/image" Target="../media/image961.png"/><Relationship Id="rId124" Type="http://schemas.openxmlformats.org/officeDocument/2006/relationships/customXml" Target="../ink/ink1021.xml"/><Relationship Id="rId527" Type="http://schemas.openxmlformats.org/officeDocument/2006/relationships/customXml" Target="../ink/ink1225.xml"/><Relationship Id="rId70" Type="http://schemas.openxmlformats.org/officeDocument/2006/relationships/customXml" Target="../ink/ink994.xml"/><Relationship Id="rId166" Type="http://schemas.openxmlformats.org/officeDocument/2006/relationships/customXml" Target="../ink/ink1042.xml"/><Relationship Id="rId331" Type="http://schemas.openxmlformats.org/officeDocument/2006/relationships/image" Target="../media/image1090.png"/><Relationship Id="rId373" Type="http://schemas.openxmlformats.org/officeDocument/2006/relationships/image" Target="../media/image1111.png"/><Relationship Id="rId429" Type="http://schemas.openxmlformats.org/officeDocument/2006/relationships/customXml" Target="../ink/ink117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76.xml"/><Relationship Id="rId440" Type="http://schemas.openxmlformats.org/officeDocument/2006/relationships/customXml" Target="../ink/ink1181.xml"/><Relationship Id="rId28" Type="http://schemas.openxmlformats.org/officeDocument/2006/relationships/customXml" Target="../ink/ink973.xml"/><Relationship Id="rId275" Type="http://schemas.openxmlformats.org/officeDocument/2006/relationships/image" Target="../media/image1062.png"/><Relationship Id="rId300" Type="http://schemas.openxmlformats.org/officeDocument/2006/relationships/customXml" Target="../ink/ink1110.xml"/><Relationship Id="rId482" Type="http://schemas.openxmlformats.org/officeDocument/2006/relationships/customXml" Target="../ink/ink1202.xml"/><Relationship Id="rId81" Type="http://schemas.openxmlformats.org/officeDocument/2006/relationships/image" Target="../media/image971.png"/><Relationship Id="rId135" Type="http://schemas.openxmlformats.org/officeDocument/2006/relationships/image" Target="../media/image272.png"/><Relationship Id="rId177" Type="http://schemas.openxmlformats.org/officeDocument/2006/relationships/image" Target="../media/image1014.png"/><Relationship Id="rId342" Type="http://schemas.openxmlformats.org/officeDocument/2006/relationships/customXml" Target="../ink/ink1131.xml"/><Relationship Id="rId384" Type="http://schemas.openxmlformats.org/officeDocument/2006/relationships/customXml" Target="../ink/ink1152.xml"/><Relationship Id="rId202" Type="http://schemas.openxmlformats.org/officeDocument/2006/relationships/customXml" Target="../ink/ink1060.xml"/><Relationship Id="rId244" Type="http://schemas.openxmlformats.org/officeDocument/2006/relationships/image" Target="../media/image1047.png"/><Relationship Id="rId39" Type="http://schemas.openxmlformats.org/officeDocument/2006/relationships/image" Target="../media/image951.png"/><Relationship Id="rId286" Type="http://schemas.openxmlformats.org/officeDocument/2006/relationships/customXml" Target="../ink/ink1103.xml"/><Relationship Id="rId451" Type="http://schemas.openxmlformats.org/officeDocument/2006/relationships/image" Target="../media/image1148.png"/><Relationship Id="rId493" Type="http://schemas.openxmlformats.org/officeDocument/2006/relationships/image" Target="../media/image1168.png"/><Relationship Id="rId507" Type="http://schemas.openxmlformats.org/officeDocument/2006/relationships/image" Target="../media/image1175.png"/><Relationship Id="rId50" Type="http://schemas.openxmlformats.org/officeDocument/2006/relationships/customXml" Target="../ink/ink984.xml"/><Relationship Id="rId104" Type="http://schemas.openxmlformats.org/officeDocument/2006/relationships/customXml" Target="../ink/ink1011.xml"/><Relationship Id="rId146" Type="http://schemas.openxmlformats.org/officeDocument/2006/relationships/customXml" Target="../ink/ink1032.xml"/><Relationship Id="rId188" Type="http://schemas.openxmlformats.org/officeDocument/2006/relationships/customXml" Target="../ink/ink1053.xml"/><Relationship Id="rId311" Type="http://schemas.openxmlformats.org/officeDocument/2006/relationships/image" Target="../media/image1080.png"/><Relationship Id="rId353" Type="http://schemas.openxmlformats.org/officeDocument/2006/relationships/image" Target="../media/image1101.png"/><Relationship Id="rId395" Type="http://schemas.openxmlformats.org/officeDocument/2006/relationships/image" Target="../media/image1121.png"/><Relationship Id="rId409" Type="http://schemas.openxmlformats.org/officeDocument/2006/relationships/image" Target="../media/image1128.png"/><Relationship Id="rId92" Type="http://schemas.openxmlformats.org/officeDocument/2006/relationships/customXml" Target="../ink/ink1005.xml"/><Relationship Id="rId213" Type="http://schemas.openxmlformats.org/officeDocument/2006/relationships/image" Target="../media/image1032.png"/><Relationship Id="rId420" Type="http://schemas.openxmlformats.org/officeDocument/2006/relationships/customXml" Target="../ink/ink1170.xml"/><Relationship Id="rId255" Type="http://schemas.openxmlformats.org/officeDocument/2006/relationships/image" Target="../media/image1052.png"/><Relationship Id="rId297" Type="http://schemas.openxmlformats.org/officeDocument/2006/relationships/image" Target="../media/image1073.png"/><Relationship Id="rId462" Type="http://schemas.openxmlformats.org/officeDocument/2006/relationships/customXml" Target="../ink/ink1192.xml"/><Relationship Id="rId518" Type="http://schemas.openxmlformats.org/officeDocument/2006/relationships/image" Target="../media/image1180.png"/><Relationship Id="rId115" Type="http://schemas.openxmlformats.org/officeDocument/2006/relationships/image" Target="../media/image987.png"/><Relationship Id="rId157" Type="http://schemas.openxmlformats.org/officeDocument/2006/relationships/image" Target="../media/image1005.png"/><Relationship Id="rId322" Type="http://schemas.openxmlformats.org/officeDocument/2006/relationships/customXml" Target="../ink/ink1121.xml"/><Relationship Id="rId364" Type="http://schemas.openxmlformats.org/officeDocument/2006/relationships/customXml" Target="../ink/ink1142.xml"/><Relationship Id="rId61" Type="http://schemas.openxmlformats.org/officeDocument/2006/relationships/image" Target="../media/image962.png"/><Relationship Id="rId199" Type="http://schemas.openxmlformats.org/officeDocument/2006/relationships/image" Target="../media/image1025.png"/><Relationship Id="rId19" Type="http://schemas.openxmlformats.org/officeDocument/2006/relationships/image" Target="../media/image941.png"/><Relationship Id="rId224" Type="http://schemas.openxmlformats.org/officeDocument/2006/relationships/image" Target="../media/image1037.png"/><Relationship Id="rId266" Type="http://schemas.openxmlformats.org/officeDocument/2006/relationships/customXml" Target="../ink/ink1093.xml"/><Relationship Id="rId431" Type="http://schemas.openxmlformats.org/officeDocument/2006/relationships/customXml" Target="../ink/ink1176.xml"/><Relationship Id="rId473" Type="http://schemas.openxmlformats.org/officeDocument/2006/relationships/image" Target="../media/image1158.png"/><Relationship Id="rId529" Type="http://schemas.openxmlformats.org/officeDocument/2006/relationships/customXml" Target="../ink/ink1226.xml"/><Relationship Id="rId30" Type="http://schemas.openxmlformats.org/officeDocument/2006/relationships/customXml" Target="../ink/ink974.xml"/><Relationship Id="rId126" Type="http://schemas.openxmlformats.org/officeDocument/2006/relationships/customXml" Target="../ink/ink1022.xml"/><Relationship Id="rId168" Type="http://schemas.openxmlformats.org/officeDocument/2006/relationships/customXml" Target="../ink/ink1043.xml"/><Relationship Id="rId333" Type="http://schemas.openxmlformats.org/officeDocument/2006/relationships/image" Target="../media/image1091.png"/><Relationship Id="rId72" Type="http://schemas.openxmlformats.org/officeDocument/2006/relationships/customXml" Target="../ink/ink995.xml"/><Relationship Id="rId375" Type="http://schemas.openxmlformats.org/officeDocument/2006/relationships/image" Target="../media/image1112.png"/><Relationship Id="rId3" Type="http://schemas.openxmlformats.org/officeDocument/2006/relationships/image" Target="../media/image933.png"/><Relationship Id="rId235" Type="http://schemas.openxmlformats.org/officeDocument/2006/relationships/customXml" Target="../ink/ink1077.xml"/><Relationship Id="rId277" Type="http://schemas.openxmlformats.org/officeDocument/2006/relationships/image" Target="../media/image1063.png"/><Relationship Id="rId400" Type="http://schemas.openxmlformats.org/officeDocument/2006/relationships/customXml" Target="../ink/ink1160.xml"/><Relationship Id="rId442" Type="http://schemas.openxmlformats.org/officeDocument/2006/relationships/customXml" Target="../ink/ink1182.xml"/><Relationship Id="rId484" Type="http://schemas.openxmlformats.org/officeDocument/2006/relationships/customXml" Target="../ink/ink1203.xml"/><Relationship Id="rId137" Type="http://schemas.openxmlformats.org/officeDocument/2006/relationships/image" Target="../media/image996.png"/><Relationship Id="rId302" Type="http://schemas.openxmlformats.org/officeDocument/2006/relationships/customXml" Target="../ink/ink1111.xml"/><Relationship Id="rId344" Type="http://schemas.openxmlformats.org/officeDocument/2006/relationships/customXml" Target="../ink/ink1132.xml"/><Relationship Id="rId41" Type="http://schemas.openxmlformats.org/officeDocument/2006/relationships/image" Target="../media/image952.png"/><Relationship Id="rId83" Type="http://schemas.openxmlformats.org/officeDocument/2006/relationships/image" Target="../media/image972.png"/><Relationship Id="rId179" Type="http://schemas.openxmlformats.org/officeDocument/2006/relationships/image" Target="../media/image1015.png"/><Relationship Id="rId386" Type="http://schemas.openxmlformats.org/officeDocument/2006/relationships/customXml" Target="../ink/ink1153.xml"/><Relationship Id="rId190" Type="http://schemas.openxmlformats.org/officeDocument/2006/relationships/customXml" Target="../ink/ink1054.xml"/><Relationship Id="rId204" Type="http://schemas.openxmlformats.org/officeDocument/2006/relationships/customXml" Target="../ink/ink1061.xml"/><Relationship Id="rId246" Type="http://schemas.openxmlformats.org/officeDocument/2006/relationships/image" Target="../media/image1048.png"/><Relationship Id="rId288" Type="http://schemas.openxmlformats.org/officeDocument/2006/relationships/customXml" Target="../ink/ink1104.xml"/><Relationship Id="rId411" Type="http://schemas.openxmlformats.org/officeDocument/2006/relationships/image" Target="../media/image1129.png"/><Relationship Id="rId453" Type="http://schemas.openxmlformats.org/officeDocument/2006/relationships/image" Target="../media/image169.png"/><Relationship Id="rId509" Type="http://schemas.openxmlformats.org/officeDocument/2006/relationships/image" Target="../media/image1176.png"/><Relationship Id="rId106" Type="http://schemas.openxmlformats.org/officeDocument/2006/relationships/customXml" Target="../ink/ink1012.xml"/><Relationship Id="rId313" Type="http://schemas.openxmlformats.org/officeDocument/2006/relationships/image" Target="../media/image1081.png"/><Relationship Id="rId495" Type="http://schemas.openxmlformats.org/officeDocument/2006/relationships/image" Target="../media/image1169.png"/><Relationship Id="rId10" Type="http://schemas.openxmlformats.org/officeDocument/2006/relationships/customXml" Target="../ink/ink964.xml"/><Relationship Id="rId52" Type="http://schemas.openxmlformats.org/officeDocument/2006/relationships/customXml" Target="../ink/ink985.xml"/><Relationship Id="rId94" Type="http://schemas.openxmlformats.org/officeDocument/2006/relationships/customXml" Target="../ink/ink1006.xml"/><Relationship Id="rId148" Type="http://schemas.openxmlformats.org/officeDocument/2006/relationships/customXml" Target="../ink/ink1033.xml"/><Relationship Id="rId355" Type="http://schemas.openxmlformats.org/officeDocument/2006/relationships/image" Target="../media/image1102.png"/><Relationship Id="rId397" Type="http://schemas.openxmlformats.org/officeDocument/2006/relationships/image" Target="../media/image1122.png"/><Relationship Id="rId520" Type="http://schemas.openxmlformats.org/officeDocument/2006/relationships/image" Target="../media/image1181.png"/><Relationship Id="rId215" Type="http://schemas.openxmlformats.org/officeDocument/2006/relationships/image" Target="../media/image1033.png"/><Relationship Id="rId257" Type="http://schemas.openxmlformats.org/officeDocument/2006/relationships/image" Target="../media/image1053.png"/><Relationship Id="rId422" Type="http://schemas.openxmlformats.org/officeDocument/2006/relationships/customXml" Target="../ink/ink1171.xml"/><Relationship Id="rId464" Type="http://schemas.openxmlformats.org/officeDocument/2006/relationships/customXml" Target="../ink/ink1193.xml"/><Relationship Id="rId299" Type="http://schemas.openxmlformats.org/officeDocument/2006/relationships/image" Target="../media/image1074.png"/><Relationship Id="rId63" Type="http://schemas.openxmlformats.org/officeDocument/2006/relationships/image" Target="../media/image963.png"/><Relationship Id="rId159" Type="http://schemas.openxmlformats.org/officeDocument/2006/relationships/image" Target="../media/image1006.png"/><Relationship Id="rId366" Type="http://schemas.openxmlformats.org/officeDocument/2006/relationships/customXml" Target="../ink/ink1143.xml"/><Relationship Id="rId226" Type="http://schemas.openxmlformats.org/officeDocument/2006/relationships/image" Target="../media/image1038.png"/><Relationship Id="rId433" Type="http://schemas.openxmlformats.org/officeDocument/2006/relationships/customXml" Target="../ink/ink1177.xml"/><Relationship Id="rId74" Type="http://schemas.openxmlformats.org/officeDocument/2006/relationships/customXml" Target="../ink/ink996.xml"/><Relationship Id="rId377" Type="http://schemas.openxmlformats.org/officeDocument/2006/relationships/image" Target="../media/image77.png"/><Relationship Id="rId500" Type="http://schemas.openxmlformats.org/officeDocument/2006/relationships/customXml" Target="../ink/ink1211.xml"/><Relationship Id="rId5" Type="http://schemas.openxmlformats.org/officeDocument/2006/relationships/image" Target="../media/image934.png"/><Relationship Id="rId237" Type="http://schemas.openxmlformats.org/officeDocument/2006/relationships/customXml" Target="../ink/ink107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5.png"/><Relationship Id="rId299" Type="http://schemas.openxmlformats.org/officeDocument/2006/relationships/image" Target="../media/image1335.png"/><Relationship Id="rId21" Type="http://schemas.openxmlformats.org/officeDocument/2006/relationships/image" Target="../media/image1198.png"/><Relationship Id="rId63" Type="http://schemas.openxmlformats.org/officeDocument/2006/relationships/image" Target="../media/image1218.png"/><Relationship Id="rId159" Type="http://schemas.openxmlformats.org/officeDocument/2006/relationships/image" Target="../media/image1265.png"/><Relationship Id="rId324" Type="http://schemas.openxmlformats.org/officeDocument/2006/relationships/customXml" Target="../ink/ink1390.xml"/><Relationship Id="rId366" Type="http://schemas.openxmlformats.org/officeDocument/2006/relationships/customXml" Target="../ink/ink1411.xml"/><Relationship Id="rId170" Type="http://schemas.openxmlformats.org/officeDocument/2006/relationships/customXml" Target="../ink/ink1313.xml"/><Relationship Id="rId226" Type="http://schemas.openxmlformats.org/officeDocument/2006/relationships/customXml" Target="../ink/ink1341.xml"/><Relationship Id="rId433" Type="http://schemas.openxmlformats.org/officeDocument/2006/relationships/image" Target="../media/image1402.png"/><Relationship Id="rId268" Type="http://schemas.openxmlformats.org/officeDocument/2006/relationships/customXml" Target="../ink/ink1362.xml"/><Relationship Id="rId475" Type="http://schemas.openxmlformats.org/officeDocument/2006/relationships/image" Target="../media/image1423.png"/><Relationship Id="rId32" Type="http://schemas.openxmlformats.org/officeDocument/2006/relationships/customXml" Target="../ink/ink1244.xml"/><Relationship Id="rId74" Type="http://schemas.openxmlformats.org/officeDocument/2006/relationships/customXml" Target="../ink/ink1265.xml"/><Relationship Id="rId128" Type="http://schemas.openxmlformats.org/officeDocument/2006/relationships/customXml" Target="../ink/ink1292.xml"/><Relationship Id="rId335" Type="http://schemas.openxmlformats.org/officeDocument/2006/relationships/image" Target="../media/image1353.png"/><Relationship Id="rId377" Type="http://schemas.openxmlformats.org/officeDocument/2006/relationships/image" Target="../media/image1374.png"/><Relationship Id="rId5" Type="http://schemas.openxmlformats.org/officeDocument/2006/relationships/image" Target="../media/image1190.png"/><Relationship Id="rId181" Type="http://schemas.openxmlformats.org/officeDocument/2006/relationships/image" Target="../media/image1276.png"/><Relationship Id="rId237" Type="http://schemas.openxmlformats.org/officeDocument/2006/relationships/image" Target="../media/image1304.png"/><Relationship Id="rId402" Type="http://schemas.openxmlformats.org/officeDocument/2006/relationships/customXml" Target="../ink/ink1429.xml"/><Relationship Id="rId279" Type="http://schemas.openxmlformats.org/officeDocument/2006/relationships/image" Target="../media/image1325.png"/><Relationship Id="rId444" Type="http://schemas.openxmlformats.org/officeDocument/2006/relationships/customXml" Target="../ink/ink1450.xml"/><Relationship Id="rId43" Type="http://schemas.openxmlformats.org/officeDocument/2006/relationships/image" Target="../media/image1208.png"/><Relationship Id="rId139" Type="http://schemas.openxmlformats.org/officeDocument/2006/relationships/image" Target="../media/image1255.png"/><Relationship Id="rId290" Type="http://schemas.openxmlformats.org/officeDocument/2006/relationships/customXml" Target="../ink/ink1373.xml"/><Relationship Id="rId304" Type="http://schemas.openxmlformats.org/officeDocument/2006/relationships/customXml" Target="../ink/ink1380.xml"/><Relationship Id="rId346" Type="http://schemas.openxmlformats.org/officeDocument/2006/relationships/customXml" Target="../ink/ink1401.xml"/><Relationship Id="rId388" Type="http://schemas.openxmlformats.org/officeDocument/2006/relationships/customXml" Target="../ink/ink1422.xml"/><Relationship Id="rId85" Type="http://schemas.openxmlformats.org/officeDocument/2006/relationships/image" Target="../media/image1229.png"/><Relationship Id="rId150" Type="http://schemas.openxmlformats.org/officeDocument/2006/relationships/customXml" Target="../ink/ink1303.xml"/><Relationship Id="rId192" Type="http://schemas.openxmlformats.org/officeDocument/2006/relationships/customXml" Target="../ink/ink1324.xml"/><Relationship Id="rId206" Type="http://schemas.openxmlformats.org/officeDocument/2006/relationships/customXml" Target="../ink/ink1331.xml"/><Relationship Id="rId413" Type="http://schemas.openxmlformats.org/officeDocument/2006/relationships/image" Target="../media/image1392.png"/><Relationship Id="rId248" Type="http://schemas.openxmlformats.org/officeDocument/2006/relationships/customXml" Target="../ink/ink1352.xml"/><Relationship Id="rId455" Type="http://schemas.openxmlformats.org/officeDocument/2006/relationships/image" Target="../media/image1413.png"/><Relationship Id="rId12" Type="http://schemas.openxmlformats.org/officeDocument/2006/relationships/customXml" Target="../ink/ink1234.xml"/><Relationship Id="rId108" Type="http://schemas.openxmlformats.org/officeDocument/2006/relationships/customXml" Target="../ink/ink1282.xml"/><Relationship Id="rId315" Type="http://schemas.openxmlformats.org/officeDocument/2006/relationships/image" Target="../media/image1343.png"/><Relationship Id="rId357" Type="http://schemas.openxmlformats.org/officeDocument/2006/relationships/image" Target="../media/image1364.png"/><Relationship Id="rId54" Type="http://schemas.openxmlformats.org/officeDocument/2006/relationships/customXml" Target="../ink/ink1255.xml"/><Relationship Id="rId96" Type="http://schemas.openxmlformats.org/officeDocument/2006/relationships/customXml" Target="../ink/ink1276.xml"/><Relationship Id="rId161" Type="http://schemas.openxmlformats.org/officeDocument/2006/relationships/image" Target="../media/image1266.png"/><Relationship Id="rId217" Type="http://schemas.openxmlformats.org/officeDocument/2006/relationships/image" Target="../media/image1294.png"/><Relationship Id="rId399" Type="http://schemas.openxmlformats.org/officeDocument/2006/relationships/image" Target="../media/image1385.png"/><Relationship Id="rId259" Type="http://schemas.openxmlformats.org/officeDocument/2006/relationships/image" Target="../media/image1315.png"/><Relationship Id="rId424" Type="http://schemas.openxmlformats.org/officeDocument/2006/relationships/customXml" Target="../ink/ink1440.xml"/><Relationship Id="rId466" Type="http://schemas.openxmlformats.org/officeDocument/2006/relationships/customXml" Target="../ink/ink1461.xml"/><Relationship Id="rId23" Type="http://schemas.openxmlformats.org/officeDocument/2006/relationships/image" Target="../media/image554.png"/><Relationship Id="rId119" Type="http://schemas.openxmlformats.org/officeDocument/2006/relationships/image" Target="../media/image1246.png"/><Relationship Id="rId270" Type="http://schemas.openxmlformats.org/officeDocument/2006/relationships/customXml" Target="../ink/ink1363.xml"/><Relationship Id="rId326" Type="http://schemas.openxmlformats.org/officeDocument/2006/relationships/customXml" Target="../ink/ink1391.xml"/><Relationship Id="rId65" Type="http://schemas.openxmlformats.org/officeDocument/2006/relationships/image" Target="../media/image1219.png"/><Relationship Id="rId130" Type="http://schemas.openxmlformats.org/officeDocument/2006/relationships/customXml" Target="../ink/ink1293.xml"/><Relationship Id="rId368" Type="http://schemas.openxmlformats.org/officeDocument/2006/relationships/customXml" Target="../ink/ink1412.xml"/><Relationship Id="rId172" Type="http://schemas.openxmlformats.org/officeDocument/2006/relationships/customXml" Target="../ink/ink1314.xml"/><Relationship Id="rId228" Type="http://schemas.openxmlformats.org/officeDocument/2006/relationships/customXml" Target="../ink/ink1342.xml"/><Relationship Id="rId435" Type="http://schemas.openxmlformats.org/officeDocument/2006/relationships/image" Target="../media/image1403.png"/><Relationship Id="rId477" Type="http://schemas.openxmlformats.org/officeDocument/2006/relationships/image" Target="../media/image1424.png"/><Relationship Id="rId281" Type="http://schemas.openxmlformats.org/officeDocument/2006/relationships/image" Target="../media/image1326.png"/><Relationship Id="rId337" Type="http://schemas.openxmlformats.org/officeDocument/2006/relationships/image" Target="../media/image1354.png"/><Relationship Id="rId34" Type="http://schemas.openxmlformats.org/officeDocument/2006/relationships/customXml" Target="../ink/ink1245.xml"/><Relationship Id="rId76" Type="http://schemas.openxmlformats.org/officeDocument/2006/relationships/customXml" Target="../ink/ink1266.xml"/><Relationship Id="rId141" Type="http://schemas.openxmlformats.org/officeDocument/2006/relationships/image" Target="../media/image1256.png"/><Relationship Id="rId379" Type="http://schemas.openxmlformats.org/officeDocument/2006/relationships/image" Target="../media/image1375.png"/><Relationship Id="rId7" Type="http://schemas.openxmlformats.org/officeDocument/2006/relationships/image" Target="../media/image1191.png"/><Relationship Id="rId183" Type="http://schemas.openxmlformats.org/officeDocument/2006/relationships/image" Target="../media/image1277.png"/><Relationship Id="rId239" Type="http://schemas.openxmlformats.org/officeDocument/2006/relationships/image" Target="../media/image1305.png"/><Relationship Id="rId390" Type="http://schemas.openxmlformats.org/officeDocument/2006/relationships/customXml" Target="../ink/ink1423.xml"/><Relationship Id="rId404" Type="http://schemas.openxmlformats.org/officeDocument/2006/relationships/customXml" Target="../ink/ink1430.xml"/><Relationship Id="rId446" Type="http://schemas.openxmlformats.org/officeDocument/2006/relationships/customXml" Target="../ink/ink1451.xml"/><Relationship Id="rId250" Type="http://schemas.openxmlformats.org/officeDocument/2006/relationships/customXml" Target="../ink/ink1353.xml"/><Relationship Id="rId292" Type="http://schemas.openxmlformats.org/officeDocument/2006/relationships/customXml" Target="../ink/ink1374.xml"/><Relationship Id="rId306" Type="http://schemas.openxmlformats.org/officeDocument/2006/relationships/customXml" Target="../ink/ink1381.xml"/><Relationship Id="rId45" Type="http://schemas.openxmlformats.org/officeDocument/2006/relationships/image" Target="../media/image1209.png"/><Relationship Id="rId87" Type="http://schemas.openxmlformats.org/officeDocument/2006/relationships/image" Target="../media/image1230.png"/><Relationship Id="rId110" Type="http://schemas.openxmlformats.org/officeDocument/2006/relationships/customXml" Target="../ink/ink1283.xml"/><Relationship Id="rId348" Type="http://schemas.openxmlformats.org/officeDocument/2006/relationships/customXml" Target="../ink/ink1402.xml"/><Relationship Id="rId152" Type="http://schemas.openxmlformats.org/officeDocument/2006/relationships/customXml" Target="../ink/ink1304.xml"/><Relationship Id="rId194" Type="http://schemas.openxmlformats.org/officeDocument/2006/relationships/customXml" Target="../ink/ink1325.xml"/><Relationship Id="rId208" Type="http://schemas.openxmlformats.org/officeDocument/2006/relationships/customXml" Target="../ink/ink1332.xml"/><Relationship Id="rId415" Type="http://schemas.openxmlformats.org/officeDocument/2006/relationships/image" Target="../media/image1393.png"/><Relationship Id="rId457" Type="http://schemas.openxmlformats.org/officeDocument/2006/relationships/image" Target="../media/image1414.png"/><Relationship Id="rId261" Type="http://schemas.openxmlformats.org/officeDocument/2006/relationships/image" Target="../media/image1316.png"/><Relationship Id="rId14" Type="http://schemas.openxmlformats.org/officeDocument/2006/relationships/customXml" Target="../ink/ink1235.xml"/><Relationship Id="rId56" Type="http://schemas.openxmlformats.org/officeDocument/2006/relationships/customXml" Target="../ink/ink1256.xml"/><Relationship Id="rId317" Type="http://schemas.openxmlformats.org/officeDocument/2006/relationships/image" Target="../media/image1344.png"/><Relationship Id="rId359" Type="http://schemas.openxmlformats.org/officeDocument/2006/relationships/image" Target="../media/image1365.png"/><Relationship Id="rId98" Type="http://schemas.openxmlformats.org/officeDocument/2006/relationships/customXml" Target="../ink/ink1277.xml"/><Relationship Id="rId121" Type="http://schemas.openxmlformats.org/officeDocument/2006/relationships/image" Target="../media/image1247.png"/><Relationship Id="rId163" Type="http://schemas.openxmlformats.org/officeDocument/2006/relationships/image" Target="../media/image1267.png"/><Relationship Id="rId219" Type="http://schemas.openxmlformats.org/officeDocument/2006/relationships/image" Target="../media/image1295.png"/><Relationship Id="rId370" Type="http://schemas.openxmlformats.org/officeDocument/2006/relationships/customXml" Target="../ink/ink1413.xml"/><Relationship Id="rId426" Type="http://schemas.openxmlformats.org/officeDocument/2006/relationships/customXml" Target="../ink/ink1441.xml"/><Relationship Id="rId230" Type="http://schemas.openxmlformats.org/officeDocument/2006/relationships/customXml" Target="../ink/ink1343.xml"/><Relationship Id="rId468" Type="http://schemas.openxmlformats.org/officeDocument/2006/relationships/customXml" Target="../ink/ink1462.xml"/><Relationship Id="rId25" Type="http://schemas.openxmlformats.org/officeDocument/2006/relationships/image" Target="../media/image1199.png"/><Relationship Id="rId67" Type="http://schemas.openxmlformats.org/officeDocument/2006/relationships/image" Target="../media/image1220.png"/><Relationship Id="rId272" Type="http://schemas.openxmlformats.org/officeDocument/2006/relationships/customXml" Target="../ink/ink1364.xml"/><Relationship Id="rId328" Type="http://schemas.openxmlformats.org/officeDocument/2006/relationships/customXml" Target="../ink/ink1392.xml"/><Relationship Id="rId132" Type="http://schemas.openxmlformats.org/officeDocument/2006/relationships/customXml" Target="../ink/ink1294.xml"/><Relationship Id="rId174" Type="http://schemas.openxmlformats.org/officeDocument/2006/relationships/customXml" Target="../ink/ink1315.xml"/><Relationship Id="rId381" Type="http://schemas.openxmlformats.org/officeDocument/2006/relationships/image" Target="../media/image1376.png"/><Relationship Id="rId241" Type="http://schemas.openxmlformats.org/officeDocument/2006/relationships/image" Target="../media/image1306.png"/><Relationship Id="rId437" Type="http://schemas.openxmlformats.org/officeDocument/2006/relationships/image" Target="../media/image1404.png"/><Relationship Id="rId479" Type="http://schemas.openxmlformats.org/officeDocument/2006/relationships/image" Target="../media/image1425.png"/><Relationship Id="rId36" Type="http://schemas.openxmlformats.org/officeDocument/2006/relationships/customXml" Target="../ink/ink1246.xml"/><Relationship Id="rId283" Type="http://schemas.openxmlformats.org/officeDocument/2006/relationships/image" Target="../media/image1327.png"/><Relationship Id="rId339" Type="http://schemas.openxmlformats.org/officeDocument/2006/relationships/image" Target="../media/image1355.png"/><Relationship Id="rId78" Type="http://schemas.openxmlformats.org/officeDocument/2006/relationships/customXml" Target="../ink/ink1267.xml"/><Relationship Id="rId101" Type="http://schemas.openxmlformats.org/officeDocument/2006/relationships/image" Target="../media/image1237.png"/><Relationship Id="rId143" Type="http://schemas.openxmlformats.org/officeDocument/2006/relationships/image" Target="../media/image1257.png"/><Relationship Id="rId185" Type="http://schemas.openxmlformats.org/officeDocument/2006/relationships/image" Target="../media/image1278.png"/><Relationship Id="rId350" Type="http://schemas.openxmlformats.org/officeDocument/2006/relationships/customXml" Target="../ink/ink1403.xml"/><Relationship Id="rId406" Type="http://schemas.openxmlformats.org/officeDocument/2006/relationships/customXml" Target="../ink/ink1431.xml"/><Relationship Id="rId9" Type="http://schemas.openxmlformats.org/officeDocument/2006/relationships/image" Target="../media/image1192.png"/><Relationship Id="rId210" Type="http://schemas.openxmlformats.org/officeDocument/2006/relationships/customXml" Target="../ink/ink1333.xml"/><Relationship Id="rId392" Type="http://schemas.openxmlformats.org/officeDocument/2006/relationships/customXml" Target="../ink/ink1424.xml"/><Relationship Id="rId448" Type="http://schemas.openxmlformats.org/officeDocument/2006/relationships/customXml" Target="../ink/ink1452.xml"/><Relationship Id="rId252" Type="http://schemas.openxmlformats.org/officeDocument/2006/relationships/customXml" Target="../ink/ink1354.xml"/><Relationship Id="rId294" Type="http://schemas.openxmlformats.org/officeDocument/2006/relationships/customXml" Target="../ink/ink1375.xml"/><Relationship Id="rId308" Type="http://schemas.openxmlformats.org/officeDocument/2006/relationships/customXml" Target="../ink/ink1382.xml"/><Relationship Id="rId47" Type="http://schemas.openxmlformats.org/officeDocument/2006/relationships/image" Target="../media/image1210.png"/><Relationship Id="rId89" Type="http://schemas.openxmlformats.org/officeDocument/2006/relationships/image" Target="../media/image1231.png"/><Relationship Id="rId112" Type="http://schemas.openxmlformats.org/officeDocument/2006/relationships/customXml" Target="../ink/ink1284.xml"/><Relationship Id="rId154" Type="http://schemas.openxmlformats.org/officeDocument/2006/relationships/customXml" Target="../ink/ink1305.xml"/><Relationship Id="rId361" Type="http://schemas.openxmlformats.org/officeDocument/2006/relationships/image" Target="../media/image1366.png"/><Relationship Id="rId196" Type="http://schemas.openxmlformats.org/officeDocument/2006/relationships/customXml" Target="../ink/ink1326.xml"/><Relationship Id="rId417" Type="http://schemas.openxmlformats.org/officeDocument/2006/relationships/image" Target="../media/image1394.png"/><Relationship Id="rId459" Type="http://schemas.openxmlformats.org/officeDocument/2006/relationships/image" Target="../media/image1415.png"/><Relationship Id="rId16" Type="http://schemas.openxmlformats.org/officeDocument/2006/relationships/customXml" Target="../ink/ink1236.xml"/><Relationship Id="rId221" Type="http://schemas.openxmlformats.org/officeDocument/2006/relationships/image" Target="../media/image1296.png"/><Relationship Id="rId263" Type="http://schemas.openxmlformats.org/officeDocument/2006/relationships/image" Target="../media/image1317.png"/><Relationship Id="rId319" Type="http://schemas.openxmlformats.org/officeDocument/2006/relationships/image" Target="../media/image1345.png"/><Relationship Id="rId470" Type="http://schemas.openxmlformats.org/officeDocument/2006/relationships/customXml" Target="../ink/ink1463.xml"/><Relationship Id="rId58" Type="http://schemas.openxmlformats.org/officeDocument/2006/relationships/customXml" Target="../ink/ink1257.xml"/><Relationship Id="rId123" Type="http://schemas.openxmlformats.org/officeDocument/2006/relationships/image" Target="../media/image1248.png"/><Relationship Id="rId330" Type="http://schemas.openxmlformats.org/officeDocument/2006/relationships/customXml" Target="../ink/ink1393.xml"/><Relationship Id="rId165" Type="http://schemas.openxmlformats.org/officeDocument/2006/relationships/image" Target="../media/image1268.png"/><Relationship Id="rId372" Type="http://schemas.openxmlformats.org/officeDocument/2006/relationships/customXml" Target="../ink/ink1414.xml"/><Relationship Id="rId428" Type="http://schemas.openxmlformats.org/officeDocument/2006/relationships/customXml" Target="../ink/ink1442.xml"/><Relationship Id="rId232" Type="http://schemas.openxmlformats.org/officeDocument/2006/relationships/customXml" Target="../ink/ink1344.xml"/><Relationship Id="rId274" Type="http://schemas.openxmlformats.org/officeDocument/2006/relationships/customXml" Target="../ink/ink1365.xml"/><Relationship Id="rId481" Type="http://schemas.openxmlformats.org/officeDocument/2006/relationships/image" Target="../media/image1426.png"/><Relationship Id="rId27" Type="http://schemas.openxmlformats.org/officeDocument/2006/relationships/image" Target="../media/image1200.png"/><Relationship Id="rId69" Type="http://schemas.openxmlformats.org/officeDocument/2006/relationships/image" Target="../media/image1221.png"/><Relationship Id="rId134" Type="http://schemas.openxmlformats.org/officeDocument/2006/relationships/customXml" Target="../ink/ink1295.xml"/><Relationship Id="rId80" Type="http://schemas.openxmlformats.org/officeDocument/2006/relationships/customXml" Target="../ink/ink1268.xml"/><Relationship Id="rId176" Type="http://schemas.openxmlformats.org/officeDocument/2006/relationships/customXml" Target="../ink/ink1316.xml"/><Relationship Id="rId341" Type="http://schemas.openxmlformats.org/officeDocument/2006/relationships/image" Target="../media/image1356.png"/><Relationship Id="rId383" Type="http://schemas.openxmlformats.org/officeDocument/2006/relationships/image" Target="../media/image1377.png"/><Relationship Id="rId439" Type="http://schemas.openxmlformats.org/officeDocument/2006/relationships/image" Target="../media/image1405.png"/><Relationship Id="rId201" Type="http://schemas.openxmlformats.org/officeDocument/2006/relationships/image" Target="../media/image1286.png"/><Relationship Id="rId243" Type="http://schemas.openxmlformats.org/officeDocument/2006/relationships/image" Target="../media/image1307.png"/><Relationship Id="rId285" Type="http://schemas.openxmlformats.org/officeDocument/2006/relationships/image" Target="../media/image1328.png"/><Relationship Id="rId450" Type="http://schemas.openxmlformats.org/officeDocument/2006/relationships/customXml" Target="../ink/ink1453.xml"/><Relationship Id="rId38" Type="http://schemas.openxmlformats.org/officeDocument/2006/relationships/customXml" Target="../ink/ink1247.xml"/><Relationship Id="rId103" Type="http://schemas.openxmlformats.org/officeDocument/2006/relationships/image" Target="../media/image1238.png"/><Relationship Id="rId310" Type="http://schemas.openxmlformats.org/officeDocument/2006/relationships/customXml" Target="../ink/ink1383.xml"/><Relationship Id="rId91" Type="http://schemas.openxmlformats.org/officeDocument/2006/relationships/image" Target="../media/image1232.png"/><Relationship Id="rId145" Type="http://schemas.openxmlformats.org/officeDocument/2006/relationships/image" Target="../media/image1258.png"/><Relationship Id="rId187" Type="http://schemas.openxmlformats.org/officeDocument/2006/relationships/image" Target="../media/image1279.png"/><Relationship Id="rId352" Type="http://schemas.openxmlformats.org/officeDocument/2006/relationships/customXml" Target="../ink/ink1404.xml"/><Relationship Id="rId394" Type="http://schemas.openxmlformats.org/officeDocument/2006/relationships/customXml" Target="../ink/ink1425.xml"/><Relationship Id="rId408" Type="http://schemas.openxmlformats.org/officeDocument/2006/relationships/customXml" Target="../ink/ink1432.xml"/><Relationship Id="rId212" Type="http://schemas.openxmlformats.org/officeDocument/2006/relationships/customXml" Target="../ink/ink1334.xml"/><Relationship Id="rId254" Type="http://schemas.openxmlformats.org/officeDocument/2006/relationships/customXml" Target="../ink/ink1355.xml"/><Relationship Id="rId49" Type="http://schemas.openxmlformats.org/officeDocument/2006/relationships/image" Target="../media/image1211.png"/><Relationship Id="rId114" Type="http://schemas.openxmlformats.org/officeDocument/2006/relationships/customXml" Target="../ink/ink1285.xml"/><Relationship Id="rId296" Type="http://schemas.openxmlformats.org/officeDocument/2006/relationships/customXml" Target="../ink/ink1376.xml"/><Relationship Id="rId461" Type="http://schemas.openxmlformats.org/officeDocument/2006/relationships/image" Target="../media/image1416.png"/><Relationship Id="rId60" Type="http://schemas.openxmlformats.org/officeDocument/2006/relationships/customXml" Target="../ink/ink1258.xml"/><Relationship Id="rId156" Type="http://schemas.openxmlformats.org/officeDocument/2006/relationships/customXml" Target="../ink/ink1306.xml"/><Relationship Id="rId198" Type="http://schemas.openxmlformats.org/officeDocument/2006/relationships/customXml" Target="../ink/ink1327.xml"/><Relationship Id="rId321" Type="http://schemas.openxmlformats.org/officeDocument/2006/relationships/image" Target="../media/image1346.png"/><Relationship Id="rId363" Type="http://schemas.openxmlformats.org/officeDocument/2006/relationships/image" Target="../media/image1367.png"/><Relationship Id="rId419" Type="http://schemas.openxmlformats.org/officeDocument/2006/relationships/image" Target="../media/image1395.png"/><Relationship Id="rId223" Type="http://schemas.openxmlformats.org/officeDocument/2006/relationships/image" Target="../media/image1297.png"/><Relationship Id="rId430" Type="http://schemas.openxmlformats.org/officeDocument/2006/relationships/customXml" Target="../ink/ink1443.xml"/><Relationship Id="rId18" Type="http://schemas.openxmlformats.org/officeDocument/2006/relationships/customXml" Target="../ink/ink1237.xml"/><Relationship Id="rId265" Type="http://schemas.openxmlformats.org/officeDocument/2006/relationships/image" Target="../media/image1318.png"/><Relationship Id="rId472" Type="http://schemas.openxmlformats.org/officeDocument/2006/relationships/customXml" Target="../ink/ink1464.xml"/><Relationship Id="rId125" Type="http://schemas.openxmlformats.org/officeDocument/2006/relationships/image" Target="../media/image77.png"/><Relationship Id="rId167" Type="http://schemas.openxmlformats.org/officeDocument/2006/relationships/image" Target="../media/image1269.png"/><Relationship Id="rId332" Type="http://schemas.openxmlformats.org/officeDocument/2006/relationships/customXml" Target="../ink/ink1394.xml"/><Relationship Id="rId374" Type="http://schemas.openxmlformats.org/officeDocument/2006/relationships/customXml" Target="../ink/ink1415.xml"/><Relationship Id="rId71" Type="http://schemas.openxmlformats.org/officeDocument/2006/relationships/image" Target="../media/image1222.png"/><Relationship Id="rId234" Type="http://schemas.openxmlformats.org/officeDocument/2006/relationships/customXml" Target="../ink/ink1345.xml"/><Relationship Id="rId2" Type="http://schemas.openxmlformats.org/officeDocument/2006/relationships/customXml" Target="../ink/ink1229.xml"/><Relationship Id="rId29" Type="http://schemas.openxmlformats.org/officeDocument/2006/relationships/image" Target="../media/image1201.png"/><Relationship Id="rId276" Type="http://schemas.openxmlformats.org/officeDocument/2006/relationships/customXml" Target="../ink/ink1366.xml"/><Relationship Id="rId441" Type="http://schemas.openxmlformats.org/officeDocument/2006/relationships/image" Target="../media/image1406.png"/><Relationship Id="rId483" Type="http://schemas.openxmlformats.org/officeDocument/2006/relationships/image" Target="../media/image1427.png"/><Relationship Id="rId40" Type="http://schemas.openxmlformats.org/officeDocument/2006/relationships/customXml" Target="../ink/ink1248.xml"/><Relationship Id="rId136" Type="http://schemas.openxmlformats.org/officeDocument/2006/relationships/customXml" Target="../ink/ink1296.xml"/><Relationship Id="rId178" Type="http://schemas.openxmlformats.org/officeDocument/2006/relationships/customXml" Target="../ink/ink1317.xml"/><Relationship Id="rId301" Type="http://schemas.openxmlformats.org/officeDocument/2006/relationships/image" Target="../media/image1336.png"/><Relationship Id="rId343" Type="http://schemas.openxmlformats.org/officeDocument/2006/relationships/image" Target="../media/image1357.png"/><Relationship Id="rId82" Type="http://schemas.openxmlformats.org/officeDocument/2006/relationships/customXml" Target="../ink/ink1269.xml"/><Relationship Id="rId203" Type="http://schemas.openxmlformats.org/officeDocument/2006/relationships/image" Target="../media/image1287.png"/><Relationship Id="rId385" Type="http://schemas.openxmlformats.org/officeDocument/2006/relationships/image" Target="../media/image1378.png"/><Relationship Id="rId245" Type="http://schemas.openxmlformats.org/officeDocument/2006/relationships/image" Target="../media/image1308.png"/><Relationship Id="rId287" Type="http://schemas.openxmlformats.org/officeDocument/2006/relationships/image" Target="../media/image1329.png"/><Relationship Id="rId410" Type="http://schemas.openxmlformats.org/officeDocument/2006/relationships/customXml" Target="../ink/ink1433.xml"/><Relationship Id="rId452" Type="http://schemas.openxmlformats.org/officeDocument/2006/relationships/customXml" Target="../ink/ink1454.xml"/><Relationship Id="rId105" Type="http://schemas.openxmlformats.org/officeDocument/2006/relationships/image" Target="../media/image1239.png"/><Relationship Id="rId147" Type="http://schemas.openxmlformats.org/officeDocument/2006/relationships/image" Target="../media/image1259.png"/><Relationship Id="rId312" Type="http://schemas.openxmlformats.org/officeDocument/2006/relationships/customXml" Target="../ink/ink1384.xml"/><Relationship Id="rId354" Type="http://schemas.openxmlformats.org/officeDocument/2006/relationships/customXml" Target="../ink/ink1405.xml"/><Relationship Id="rId51" Type="http://schemas.openxmlformats.org/officeDocument/2006/relationships/image" Target="../media/image1212.png"/><Relationship Id="rId93" Type="http://schemas.openxmlformats.org/officeDocument/2006/relationships/image" Target="../media/image1233.png"/><Relationship Id="rId189" Type="http://schemas.openxmlformats.org/officeDocument/2006/relationships/image" Target="../media/image1280.png"/><Relationship Id="rId396" Type="http://schemas.openxmlformats.org/officeDocument/2006/relationships/customXml" Target="../ink/ink1426.xml"/><Relationship Id="rId3" Type="http://schemas.openxmlformats.org/officeDocument/2006/relationships/image" Target="../media/image1189.png"/><Relationship Id="rId214" Type="http://schemas.openxmlformats.org/officeDocument/2006/relationships/customXml" Target="../ink/ink1335.xml"/><Relationship Id="rId235" Type="http://schemas.openxmlformats.org/officeDocument/2006/relationships/image" Target="../media/image1303.png"/><Relationship Id="rId256" Type="http://schemas.openxmlformats.org/officeDocument/2006/relationships/customXml" Target="../ink/ink1356.xml"/><Relationship Id="rId277" Type="http://schemas.openxmlformats.org/officeDocument/2006/relationships/image" Target="../media/image1324.png"/><Relationship Id="rId298" Type="http://schemas.openxmlformats.org/officeDocument/2006/relationships/customXml" Target="../ink/ink1377.xml"/><Relationship Id="rId400" Type="http://schemas.openxmlformats.org/officeDocument/2006/relationships/customXml" Target="../ink/ink1428.xml"/><Relationship Id="rId421" Type="http://schemas.openxmlformats.org/officeDocument/2006/relationships/image" Target="../media/image1396.png"/><Relationship Id="rId442" Type="http://schemas.openxmlformats.org/officeDocument/2006/relationships/customXml" Target="../ink/ink1449.xml"/><Relationship Id="rId463" Type="http://schemas.openxmlformats.org/officeDocument/2006/relationships/image" Target="../media/image1417.png"/><Relationship Id="rId116" Type="http://schemas.openxmlformats.org/officeDocument/2006/relationships/customXml" Target="../ink/ink1286.xml"/><Relationship Id="rId137" Type="http://schemas.openxmlformats.org/officeDocument/2006/relationships/image" Target="../media/image1254.png"/><Relationship Id="rId158" Type="http://schemas.openxmlformats.org/officeDocument/2006/relationships/customXml" Target="../ink/ink1307.xml"/><Relationship Id="rId302" Type="http://schemas.openxmlformats.org/officeDocument/2006/relationships/customXml" Target="../ink/ink1379.xml"/><Relationship Id="rId323" Type="http://schemas.openxmlformats.org/officeDocument/2006/relationships/image" Target="../media/image1347.png"/><Relationship Id="rId344" Type="http://schemas.openxmlformats.org/officeDocument/2006/relationships/customXml" Target="../ink/ink1400.xml"/><Relationship Id="rId20" Type="http://schemas.openxmlformats.org/officeDocument/2006/relationships/customXml" Target="../ink/ink1238.xml"/><Relationship Id="rId41" Type="http://schemas.openxmlformats.org/officeDocument/2006/relationships/image" Target="../media/image1207.png"/><Relationship Id="rId62" Type="http://schemas.openxmlformats.org/officeDocument/2006/relationships/customXml" Target="../ink/ink1259.xml"/><Relationship Id="rId83" Type="http://schemas.openxmlformats.org/officeDocument/2006/relationships/image" Target="../media/image1228.png"/><Relationship Id="rId179" Type="http://schemas.openxmlformats.org/officeDocument/2006/relationships/image" Target="../media/image1275.png"/><Relationship Id="rId365" Type="http://schemas.openxmlformats.org/officeDocument/2006/relationships/image" Target="../media/image1368.png"/><Relationship Id="rId386" Type="http://schemas.openxmlformats.org/officeDocument/2006/relationships/customXml" Target="../ink/ink1421.xml"/><Relationship Id="rId190" Type="http://schemas.openxmlformats.org/officeDocument/2006/relationships/customXml" Target="../ink/ink1323.xml"/><Relationship Id="rId204" Type="http://schemas.openxmlformats.org/officeDocument/2006/relationships/customXml" Target="../ink/ink1330.xml"/><Relationship Id="rId225" Type="http://schemas.openxmlformats.org/officeDocument/2006/relationships/image" Target="../media/image1298.png"/><Relationship Id="rId246" Type="http://schemas.openxmlformats.org/officeDocument/2006/relationships/customXml" Target="../ink/ink1351.xml"/><Relationship Id="rId267" Type="http://schemas.openxmlformats.org/officeDocument/2006/relationships/image" Target="../media/image1319.png"/><Relationship Id="rId288" Type="http://schemas.openxmlformats.org/officeDocument/2006/relationships/customXml" Target="../ink/ink1372.xml"/><Relationship Id="rId411" Type="http://schemas.openxmlformats.org/officeDocument/2006/relationships/image" Target="../media/image1391.png"/><Relationship Id="rId432" Type="http://schemas.openxmlformats.org/officeDocument/2006/relationships/customXml" Target="../ink/ink1444.xml"/><Relationship Id="rId453" Type="http://schemas.openxmlformats.org/officeDocument/2006/relationships/image" Target="../media/image1412.png"/><Relationship Id="rId474" Type="http://schemas.openxmlformats.org/officeDocument/2006/relationships/customXml" Target="../ink/ink1465.xml"/><Relationship Id="rId106" Type="http://schemas.openxmlformats.org/officeDocument/2006/relationships/customXml" Target="../ink/ink1281.xml"/><Relationship Id="rId127" Type="http://schemas.openxmlformats.org/officeDocument/2006/relationships/image" Target="../media/image1249.png"/><Relationship Id="rId313" Type="http://schemas.openxmlformats.org/officeDocument/2006/relationships/image" Target="../media/image1342.png"/><Relationship Id="rId10" Type="http://schemas.openxmlformats.org/officeDocument/2006/relationships/customXml" Target="../ink/ink1233.xml"/><Relationship Id="rId31" Type="http://schemas.openxmlformats.org/officeDocument/2006/relationships/image" Target="../media/image1202.png"/><Relationship Id="rId52" Type="http://schemas.openxmlformats.org/officeDocument/2006/relationships/customXml" Target="../ink/ink1254.xml"/><Relationship Id="rId73" Type="http://schemas.openxmlformats.org/officeDocument/2006/relationships/image" Target="../media/image1223.png"/><Relationship Id="rId94" Type="http://schemas.openxmlformats.org/officeDocument/2006/relationships/customXml" Target="../ink/ink1275.xml"/><Relationship Id="rId148" Type="http://schemas.openxmlformats.org/officeDocument/2006/relationships/customXml" Target="../ink/ink1302.xml"/><Relationship Id="rId169" Type="http://schemas.openxmlformats.org/officeDocument/2006/relationships/image" Target="../media/image1270.png"/><Relationship Id="rId334" Type="http://schemas.openxmlformats.org/officeDocument/2006/relationships/customXml" Target="../ink/ink1395.xml"/><Relationship Id="rId355" Type="http://schemas.openxmlformats.org/officeDocument/2006/relationships/image" Target="../media/image1363.png"/><Relationship Id="rId376" Type="http://schemas.openxmlformats.org/officeDocument/2006/relationships/customXml" Target="../ink/ink1416.xml"/><Relationship Id="rId397" Type="http://schemas.openxmlformats.org/officeDocument/2006/relationships/image" Target="../media/image1384.png"/><Relationship Id="rId4" Type="http://schemas.openxmlformats.org/officeDocument/2006/relationships/customXml" Target="../ink/ink1230.xml"/><Relationship Id="rId180" Type="http://schemas.openxmlformats.org/officeDocument/2006/relationships/customXml" Target="../ink/ink1318.xml"/><Relationship Id="rId215" Type="http://schemas.openxmlformats.org/officeDocument/2006/relationships/image" Target="../media/image1293.png"/><Relationship Id="rId236" Type="http://schemas.openxmlformats.org/officeDocument/2006/relationships/customXml" Target="../ink/ink1346.xml"/><Relationship Id="rId257" Type="http://schemas.openxmlformats.org/officeDocument/2006/relationships/image" Target="../media/image1314.png"/><Relationship Id="rId278" Type="http://schemas.openxmlformats.org/officeDocument/2006/relationships/customXml" Target="../ink/ink1367.xml"/><Relationship Id="rId401" Type="http://schemas.openxmlformats.org/officeDocument/2006/relationships/image" Target="../media/image1386.png"/><Relationship Id="rId422" Type="http://schemas.openxmlformats.org/officeDocument/2006/relationships/customXml" Target="../ink/ink1439.xml"/><Relationship Id="rId443" Type="http://schemas.openxmlformats.org/officeDocument/2006/relationships/image" Target="../media/image1407.png"/><Relationship Id="rId464" Type="http://schemas.openxmlformats.org/officeDocument/2006/relationships/customXml" Target="../ink/ink1460.xml"/><Relationship Id="rId303" Type="http://schemas.openxmlformats.org/officeDocument/2006/relationships/image" Target="../media/image1337.png"/><Relationship Id="rId42" Type="http://schemas.openxmlformats.org/officeDocument/2006/relationships/customXml" Target="../ink/ink1249.xml"/><Relationship Id="rId84" Type="http://schemas.openxmlformats.org/officeDocument/2006/relationships/customXml" Target="../ink/ink1270.xml"/><Relationship Id="rId138" Type="http://schemas.openxmlformats.org/officeDocument/2006/relationships/customXml" Target="../ink/ink1297.xml"/><Relationship Id="rId345" Type="http://schemas.openxmlformats.org/officeDocument/2006/relationships/image" Target="../media/image1358.png"/><Relationship Id="rId387" Type="http://schemas.openxmlformats.org/officeDocument/2006/relationships/image" Target="../media/image1379.png"/><Relationship Id="rId191" Type="http://schemas.openxmlformats.org/officeDocument/2006/relationships/image" Target="../media/image1281.png"/><Relationship Id="rId205" Type="http://schemas.openxmlformats.org/officeDocument/2006/relationships/image" Target="../media/image1288.png"/><Relationship Id="rId247" Type="http://schemas.openxmlformats.org/officeDocument/2006/relationships/image" Target="../media/image1309.png"/><Relationship Id="rId412" Type="http://schemas.openxmlformats.org/officeDocument/2006/relationships/customXml" Target="../ink/ink1434.xml"/><Relationship Id="rId107" Type="http://schemas.openxmlformats.org/officeDocument/2006/relationships/image" Target="../media/image1240.png"/><Relationship Id="rId289" Type="http://schemas.openxmlformats.org/officeDocument/2006/relationships/image" Target="../media/image1330.png"/><Relationship Id="rId454" Type="http://schemas.openxmlformats.org/officeDocument/2006/relationships/customXml" Target="../ink/ink1455.xml"/><Relationship Id="rId11" Type="http://schemas.openxmlformats.org/officeDocument/2006/relationships/image" Target="../media/image1193.png"/><Relationship Id="rId53" Type="http://schemas.openxmlformats.org/officeDocument/2006/relationships/image" Target="../media/image1213.png"/><Relationship Id="rId149" Type="http://schemas.openxmlformats.org/officeDocument/2006/relationships/image" Target="../media/image1260.png"/><Relationship Id="rId314" Type="http://schemas.openxmlformats.org/officeDocument/2006/relationships/customXml" Target="../ink/ink1385.xml"/><Relationship Id="rId356" Type="http://schemas.openxmlformats.org/officeDocument/2006/relationships/customXml" Target="../ink/ink1406.xml"/><Relationship Id="rId398" Type="http://schemas.openxmlformats.org/officeDocument/2006/relationships/customXml" Target="../ink/ink1427.xml"/><Relationship Id="rId95" Type="http://schemas.openxmlformats.org/officeDocument/2006/relationships/image" Target="../media/image1234.png"/><Relationship Id="rId160" Type="http://schemas.openxmlformats.org/officeDocument/2006/relationships/customXml" Target="../ink/ink1308.xml"/><Relationship Id="rId216" Type="http://schemas.openxmlformats.org/officeDocument/2006/relationships/customXml" Target="../ink/ink1336.xml"/><Relationship Id="rId423" Type="http://schemas.openxmlformats.org/officeDocument/2006/relationships/image" Target="../media/image1397.png"/><Relationship Id="rId258" Type="http://schemas.openxmlformats.org/officeDocument/2006/relationships/customXml" Target="../ink/ink1357.xml"/><Relationship Id="rId465" Type="http://schemas.openxmlformats.org/officeDocument/2006/relationships/image" Target="../media/image1418.png"/><Relationship Id="rId22" Type="http://schemas.openxmlformats.org/officeDocument/2006/relationships/customXml" Target="../ink/ink1239.xml"/><Relationship Id="rId64" Type="http://schemas.openxmlformats.org/officeDocument/2006/relationships/customXml" Target="../ink/ink1260.xml"/><Relationship Id="rId118" Type="http://schemas.openxmlformats.org/officeDocument/2006/relationships/customXml" Target="../ink/ink1287.xml"/><Relationship Id="rId325" Type="http://schemas.openxmlformats.org/officeDocument/2006/relationships/image" Target="../media/image1348.png"/><Relationship Id="rId367" Type="http://schemas.openxmlformats.org/officeDocument/2006/relationships/image" Target="../media/image1369.png"/><Relationship Id="rId171" Type="http://schemas.openxmlformats.org/officeDocument/2006/relationships/image" Target="../media/image1271.png"/><Relationship Id="rId227" Type="http://schemas.openxmlformats.org/officeDocument/2006/relationships/image" Target="../media/image1299.png"/><Relationship Id="rId269" Type="http://schemas.openxmlformats.org/officeDocument/2006/relationships/image" Target="../media/image1320.png"/><Relationship Id="rId434" Type="http://schemas.openxmlformats.org/officeDocument/2006/relationships/customXml" Target="../ink/ink1445.xml"/><Relationship Id="rId476" Type="http://schemas.openxmlformats.org/officeDocument/2006/relationships/customXml" Target="../ink/ink1466.xml"/><Relationship Id="rId33" Type="http://schemas.openxmlformats.org/officeDocument/2006/relationships/image" Target="../media/image1203.png"/><Relationship Id="rId129" Type="http://schemas.openxmlformats.org/officeDocument/2006/relationships/image" Target="../media/image1250.png"/><Relationship Id="rId280" Type="http://schemas.openxmlformats.org/officeDocument/2006/relationships/customXml" Target="../ink/ink1368.xml"/><Relationship Id="rId336" Type="http://schemas.openxmlformats.org/officeDocument/2006/relationships/customXml" Target="../ink/ink1396.xml"/><Relationship Id="rId75" Type="http://schemas.openxmlformats.org/officeDocument/2006/relationships/image" Target="../media/image1224.png"/><Relationship Id="rId140" Type="http://schemas.openxmlformats.org/officeDocument/2006/relationships/customXml" Target="../ink/ink1298.xml"/><Relationship Id="rId182" Type="http://schemas.openxmlformats.org/officeDocument/2006/relationships/customXml" Target="../ink/ink1319.xml"/><Relationship Id="rId378" Type="http://schemas.openxmlformats.org/officeDocument/2006/relationships/customXml" Target="../ink/ink1417.xml"/><Relationship Id="rId403" Type="http://schemas.openxmlformats.org/officeDocument/2006/relationships/image" Target="../media/image1387.png"/><Relationship Id="rId6" Type="http://schemas.openxmlformats.org/officeDocument/2006/relationships/customXml" Target="../ink/ink1231.xml"/><Relationship Id="rId238" Type="http://schemas.openxmlformats.org/officeDocument/2006/relationships/customXml" Target="../ink/ink1347.xml"/><Relationship Id="rId445" Type="http://schemas.openxmlformats.org/officeDocument/2006/relationships/image" Target="../media/image1408.png"/><Relationship Id="rId291" Type="http://schemas.openxmlformats.org/officeDocument/2006/relationships/image" Target="../media/image1331.png"/><Relationship Id="rId305" Type="http://schemas.openxmlformats.org/officeDocument/2006/relationships/image" Target="../media/image1338.png"/><Relationship Id="rId347" Type="http://schemas.openxmlformats.org/officeDocument/2006/relationships/image" Target="../media/image1359.png"/><Relationship Id="rId44" Type="http://schemas.openxmlformats.org/officeDocument/2006/relationships/customXml" Target="../ink/ink1250.xml"/><Relationship Id="rId86" Type="http://schemas.openxmlformats.org/officeDocument/2006/relationships/customXml" Target="../ink/ink1271.xml"/><Relationship Id="rId151" Type="http://schemas.openxmlformats.org/officeDocument/2006/relationships/image" Target="../media/image1261.png"/><Relationship Id="rId389" Type="http://schemas.openxmlformats.org/officeDocument/2006/relationships/image" Target="../media/image1380.png"/><Relationship Id="rId193" Type="http://schemas.openxmlformats.org/officeDocument/2006/relationships/image" Target="../media/image1282.png"/><Relationship Id="rId207" Type="http://schemas.openxmlformats.org/officeDocument/2006/relationships/image" Target="../media/image1289.png"/><Relationship Id="rId249" Type="http://schemas.openxmlformats.org/officeDocument/2006/relationships/image" Target="../media/image1310.png"/><Relationship Id="rId414" Type="http://schemas.openxmlformats.org/officeDocument/2006/relationships/customXml" Target="../ink/ink1435.xml"/><Relationship Id="rId456" Type="http://schemas.openxmlformats.org/officeDocument/2006/relationships/customXml" Target="../ink/ink1456.xml"/><Relationship Id="rId13" Type="http://schemas.openxmlformats.org/officeDocument/2006/relationships/image" Target="../media/image1194.png"/><Relationship Id="rId109" Type="http://schemas.openxmlformats.org/officeDocument/2006/relationships/image" Target="../media/image1241.png"/><Relationship Id="rId260" Type="http://schemas.openxmlformats.org/officeDocument/2006/relationships/customXml" Target="../ink/ink1358.xml"/><Relationship Id="rId316" Type="http://schemas.openxmlformats.org/officeDocument/2006/relationships/customXml" Target="../ink/ink1386.xml"/><Relationship Id="rId55" Type="http://schemas.openxmlformats.org/officeDocument/2006/relationships/image" Target="../media/image1214.png"/><Relationship Id="rId97" Type="http://schemas.openxmlformats.org/officeDocument/2006/relationships/image" Target="../media/image1235.png"/><Relationship Id="rId120" Type="http://schemas.openxmlformats.org/officeDocument/2006/relationships/customXml" Target="../ink/ink1288.xml"/><Relationship Id="rId358" Type="http://schemas.openxmlformats.org/officeDocument/2006/relationships/customXml" Target="../ink/ink1407.xml"/><Relationship Id="rId162" Type="http://schemas.openxmlformats.org/officeDocument/2006/relationships/customXml" Target="../ink/ink1309.xml"/><Relationship Id="rId218" Type="http://schemas.openxmlformats.org/officeDocument/2006/relationships/customXml" Target="../ink/ink1337.xml"/><Relationship Id="rId425" Type="http://schemas.openxmlformats.org/officeDocument/2006/relationships/image" Target="../media/image1398.png"/><Relationship Id="rId467" Type="http://schemas.openxmlformats.org/officeDocument/2006/relationships/image" Target="../media/image1419.png"/><Relationship Id="rId271" Type="http://schemas.openxmlformats.org/officeDocument/2006/relationships/image" Target="../media/image1321.png"/><Relationship Id="rId24" Type="http://schemas.openxmlformats.org/officeDocument/2006/relationships/customXml" Target="../ink/ink1240.xml"/><Relationship Id="rId66" Type="http://schemas.openxmlformats.org/officeDocument/2006/relationships/customXml" Target="../ink/ink1261.xml"/><Relationship Id="rId131" Type="http://schemas.openxmlformats.org/officeDocument/2006/relationships/image" Target="../media/image1251.png"/><Relationship Id="rId327" Type="http://schemas.openxmlformats.org/officeDocument/2006/relationships/image" Target="../media/image1349.png"/><Relationship Id="rId369" Type="http://schemas.openxmlformats.org/officeDocument/2006/relationships/image" Target="../media/image1370.png"/><Relationship Id="rId173" Type="http://schemas.openxmlformats.org/officeDocument/2006/relationships/image" Target="../media/image1272.png"/><Relationship Id="rId229" Type="http://schemas.openxmlformats.org/officeDocument/2006/relationships/image" Target="../media/image1300.png"/><Relationship Id="rId380" Type="http://schemas.openxmlformats.org/officeDocument/2006/relationships/customXml" Target="../ink/ink1418.xml"/><Relationship Id="rId436" Type="http://schemas.openxmlformats.org/officeDocument/2006/relationships/customXml" Target="../ink/ink1446.xml"/><Relationship Id="rId240" Type="http://schemas.openxmlformats.org/officeDocument/2006/relationships/customXml" Target="../ink/ink1348.xml"/><Relationship Id="rId478" Type="http://schemas.openxmlformats.org/officeDocument/2006/relationships/customXml" Target="../ink/ink1467.xml"/><Relationship Id="rId35" Type="http://schemas.openxmlformats.org/officeDocument/2006/relationships/image" Target="../media/image1204.png"/><Relationship Id="rId77" Type="http://schemas.openxmlformats.org/officeDocument/2006/relationships/image" Target="../media/image1225.png"/><Relationship Id="rId100" Type="http://schemas.openxmlformats.org/officeDocument/2006/relationships/customXml" Target="../ink/ink1278.xml"/><Relationship Id="rId282" Type="http://schemas.openxmlformats.org/officeDocument/2006/relationships/customXml" Target="../ink/ink1369.xml"/><Relationship Id="rId338" Type="http://schemas.openxmlformats.org/officeDocument/2006/relationships/customXml" Target="../ink/ink1397.xml"/><Relationship Id="rId8" Type="http://schemas.openxmlformats.org/officeDocument/2006/relationships/customXml" Target="../ink/ink1232.xml"/><Relationship Id="rId142" Type="http://schemas.openxmlformats.org/officeDocument/2006/relationships/customXml" Target="../ink/ink1299.xml"/><Relationship Id="rId184" Type="http://schemas.openxmlformats.org/officeDocument/2006/relationships/customXml" Target="../ink/ink1320.xml"/><Relationship Id="rId391" Type="http://schemas.openxmlformats.org/officeDocument/2006/relationships/image" Target="../media/image1381.png"/><Relationship Id="rId405" Type="http://schemas.openxmlformats.org/officeDocument/2006/relationships/image" Target="../media/image1388.png"/><Relationship Id="rId447" Type="http://schemas.openxmlformats.org/officeDocument/2006/relationships/image" Target="../media/image1409.png"/><Relationship Id="rId251" Type="http://schemas.openxmlformats.org/officeDocument/2006/relationships/image" Target="../media/image1311.png"/><Relationship Id="rId46" Type="http://schemas.openxmlformats.org/officeDocument/2006/relationships/customXml" Target="../ink/ink1251.xml"/><Relationship Id="rId293" Type="http://schemas.openxmlformats.org/officeDocument/2006/relationships/image" Target="../media/image1332.png"/><Relationship Id="rId307" Type="http://schemas.openxmlformats.org/officeDocument/2006/relationships/image" Target="../media/image1339.png"/><Relationship Id="rId349" Type="http://schemas.openxmlformats.org/officeDocument/2006/relationships/image" Target="../media/image1360.png"/><Relationship Id="rId88" Type="http://schemas.openxmlformats.org/officeDocument/2006/relationships/customXml" Target="../ink/ink1272.xml"/><Relationship Id="rId111" Type="http://schemas.openxmlformats.org/officeDocument/2006/relationships/image" Target="../media/image1242.png"/><Relationship Id="rId153" Type="http://schemas.openxmlformats.org/officeDocument/2006/relationships/image" Target="../media/image1262.png"/><Relationship Id="rId195" Type="http://schemas.openxmlformats.org/officeDocument/2006/relationships/image" Target="../media/image1283.png"/><Relationship Id="rId209" Type="http://schemas.openxmlformats.org/officeDocument/2006/relationships/image" Target="../media/image1290.png"/><Relationship Id="rId360" Type="http://schemas.openxmlformats.org/officeDocument/2006/relationships/customXml" Target="../ink/ink1408.xml"/><Relationship Id="rId416" Type="http://schemas.openxmlformats.org/officeDocument/2006/relationships/customXml" Target="../ink/ink1436.xml"/><Relationship Id="rId220" Type="http://schemas.openxmlformats.org/officeDocument/2006/relationships/customXml" Target="../ink/ink1338.xml"/><Relationship Id="rId458" Type="http://schemas.openxmlformats.org/officeDocument/2006/relationships/customXml" Target="../ink/ink1457.xml"/><Relationship Id="rId15" Type="http://schemas.openxmlformats.org/officeDocument/2006/relationships/image" Target="../media/image1195.png"/><Relationship Id="rId57" Type="http://schemas.openxmlformats.org/officeDocument/2006/relationships/image" Target="../media/image1215.png"/><Relationship Id="rId262" Type="http://schemas.openxmlformats.org/officeDocument/2006/relationships/customXml" Target="../ink/ink1359.xml"/><Relationship Id="rId318" Type="http://schemas.openxmlformats.org/officeDocument/2006/relationships/customXml" Target="../ink/ink1387.xml"/><Relationship Id="rId99" Type="http://schemas.openxmlformats.org/officeDocument/2006/relationships/image" Target="../media/image1236.png"/><Relationship Id="rId122" Type="http://schemas.openxmlformats.org/officeDocument/2006/relationships/customXml" Target="../ink/ink1289.xml"/><Relationship Id="rId164" Type="http://schemas.openxmlformats.org/officeDocument/2006/relationships/customXml" Target="../ink/ink1310.xml"/><Relationship Id="rId371" Type="http://schemas.openxmlformats.org/officeDocument/2006/relationships/image" Target="../media/image1371.png"/><Relationship Id="rId427" Type="http://schemas.openxmlformats.org/officeDocument/2006/relationships/image" Target="../media/image1399.png"/><Relationship Id="rId469" Type="http://schemas.openxmlformats.org/officeDocument/2006/relationships/image" Target="../media/image1420.png"/><Relationship Id="rId26" Type="http://schemas.openxmlformats.org/officeDocument/2006/relationships/customXml" Target="../ink/ink1241.xml"/><Relationship Id="rId231" Type="http://schemas.openxmlformats.org/officeDocument/2006/relationships/image" Target="../media/image1301.png"/><Relationship Id="rId273" Type="http://schemas.openxmlformats.org/officeDocument/2006/relationships/image" Target="../media/image1322.png"/><Relationship Id="rId329" Type="http://schemas.openxmlformats.org/officeDocument/2006/relationships/image" Target="../media/image1350.png"/><Relationship Id="rId480" Type="http://schemas.openxmlformats.org/officeDocument/2006/relationships/customXml" Target="../ink/ink1468.xml"/><Relationship Id="rId68" Type="http://schemas.openxmlformats.org/officeDocument/2006/relationships/customXml" Target="../ink/ink1262.xml"/><Relationship Id="rId133" Type="http://schemas.openxmlformats.org/officeDocument/2006/relationships/image" Target="../media/image1252.png"/><Relationship Id="rId175" Type="http://schemas.openxmlformats.org/officeDocument/2006/relationships/image" Target="../media/image1273.png"/><Relationship Id="rId340" Type="http://schemas.openxmlformats.org/officeDocument/2006/relationships/customXml" Target="../ink/ink1398.xml"/><Relationship Id="rId200" Type="http://schemas.openxmlformats.org/officeDocument/2006/relationships/customXml" Target="../ink/ink1328.xml"/><Relationship Id="rId382" Type="http://schemas.openxmlformats.org/officeDocument/2006/relationships/customXml" Target="../ink/ink1419.xml"/><Relationship Id="rId438" Type="http://schemas.openxmlformats.org/officeDocument/2006/relationships/customXml" Target="../ink/ink1447.xml"/><Relationship Id="rId242" Type="http://schemas.openxmlformats.org/officeDocument/2006/relationships/customXml" Target="../ink/ink1349.xml"/><Relationship Id="rId284" Type="http://schemas.openxmlformats.org/officeDocument/2006/relationships/customXml" Target="../ink/ink1370.xml"/><Relationship Id="rId37" Type="http://schemas.openxmlformats.org/officeDocument/2006/relationships/image" Target="../media/image1205.png"/><Relationship Id="rId79" Type="http://schemas.openxmlformats.org/officeDocument/2006/relationships/image" Target="../media/image1226.png"/><Relationship Id="rId102" Type="http://schemas.openxmlformats.org/officeDocument/2006/relationships/customXml" Target="../ink/ink1279.xml"/><Relationship Id="rId144" Type="http://schemas.openxmlformats.org/officeDocument/2006/relationships/customXml" Target="../ink/ink1300.xml"/><Relationship Id="rId90" Type="http://schemas.openxmlformats.org/officeDocument/2006/relationships/customXml" Target="../ink/ink1273.xml"/><Relationship Id="rId186" Type="http://schemas.openxmlformats.org/officeDocument/2006/relationships/customXml" Target="../ink/ink1321.xml"/><Relationship Id="rId351" Type="http://schemas.openxmlformats.org/officeDocument/2006/relationships/image" Target="../media/image1361.png"/><Relationship Id="rId393" Type="http://schemas.openxmlformats.org/officeDocument/2006/relationships/image" Target="../media/image1382.png"/><Relationship Id="rId407" Type="http://schemas.openxmlformats.org/officeDocument/2006/relationships/image" Target="../media/image1389.png"/><Relationship Id="rId449" Type="http://schemas.openxmlformats.org/officeDocument/2006/relationships/image" Target="../media/image1410.png"/><Relationship Id="rId211" Type="http://schemas.openxmlformats.org/officeDocument/2006/relationships/image" Target="../media/image1291.png"/><Relationship Id="rId253" Type="http://schemas.openxmlformats.org/officeDocument/2006/relationships/image" Target="../media/image1312.png"/><Relationship Id="rId295" Type="http://schemas.openxmlformats.org/officeDocument/2006/relationships/image" Target="../media/image1333.png"/><Relationship Id="rId309" Type="http://schemas.openxmlformats.org/officeDocument/2006/relationships/image" Target="../media/image1340.png"/><Relationship Id="rId460" Type="http://schemas.openxmlformats.org/officeDocument/2006/relationships/customXml" Target="../ink/ink1458.xml"/><Relationship Id="rId48" Type="http://schemas.openxmlformats.org/officeDocument/2006/relationships/customXml" Target="../ink/ink1252.xml"/><Relationship Id="rId113" Type="http://schemas.openxmlformats.org/officeDocument/2006/relationships/image" Target="../media/image1243.png"/><Relationship Id="rId320" Type="http://schemas.openxmlformats.org/officeDocument/2006/relationships/customXml" Target="../ink/ink1388.xml"/><Relationship Id="rId155" Type="http://schemas.openxmlformats.org/officeDocument/2006/relationships/image" Target="../media/image1263.png"/><Relationship Id="rId197" Type="http://schemas.openxmlformats.org/officeDocument/2006/relationships/image" Target="../media/image1284.png"/><Relationship Id="rId362" Type="http://schemas.openxmlformats.org/officeDocument/2006/relationships/customXml" Target="../ink/ink1409.xml"/><Relationship Id="rId418" Type="http://schemas.openxmlformats.org/officeDocument/2006/relationships/customXml" Target="../ink/ink1437.xml"/><Relationship Id="rId222" Type="http://schemas.openxmlformats.org/officeDocument/2006/relationships/customXml" Target="../ink/ink1339.xml"/><Relationship Id="rId264" Type="http://schemas.openxmlformats.org/officeDocument/2006/relationships/customXml" Target="../ink/ink1360.xml"/><Relationship Id="rId471" Type="http://schemas.openxmlformats.org/officeDocument/2006/relationships/image" Target="../media/image1421.png"/><Relationship Id="rId17" Type="http://schemas.openxmlformats.org/officeDocument/2006/relationships/image" Target="../media/image1196.png"/><Relationship Id="rId59" Type="http://schemas.openxmlformats.org/officeDocument/2006/relationships/image" Target="../media/image1216.png"/><Relationship Id="rId124" Type="http://schemas.openxmlformats.org/officeDocument/2006/relationships/customXml" Target="../ink/ink1290.xml"/><Relationship Id="rId70" Type="http://schemas.openxmlformats.org/officeDocument/2006/relationships/customXml" Target="../ink/ink1263.xml"/><Relationship Id="rId166" Type="http://schemas.openxmlformats.org/officeDocument/2006/relationships/customXml" Target="../ink/ink1311.xml"/><Relationship Id="rId331" Type="http://schemas.openxmlformats.org/officeDocument/2006/relationships/image" Target="../media/image1351.png"/><Relationship Id="rId373" Type="http://schemas.openxmlformats.org/officeDocument/2006/relationships/image" Target="../media/image1372.png"/><Relationship Id="rId429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02.png"/><Relationship Id="rId440" Type="http://schemas.openxmlformats.org/officeDocument/2006/relationships/customXml" Target="../ink/ink1448.xml"/><Relationship Id="rId28" Type="http://schemas.openxmlformats.org/officeDocument/2006/relationships/customXml" Target="../ink/ink1242.xml"/><Relationship Id="rId275" Type="http://schemas.openxmlformats.org/officeDocument/2006/relationships/image" Target="../media/image1323.png"/><Relationship Id="rId300" Type="http://schemas.openxmlformats.org/officeDocument/2006/relationships/customXml" Target="../ink/ink1378.xml"/><Relationship Id="rId482" Type="http://schemas.openxmlformats.org/officeDocument/2006/relationships/customXml" Target="../ink/ink1469.xml"/><Relationship Id="rId81" Type="http://schemas.openxmlformats.org/officeDocument/2006/relationships/image" Target="../media/image1227.png"/><Relationship Id="rId135" Type="http://schemas.openxmlformats.org/officeDocument/2006/relationships/image" Target="../media/image1253.png"/><Relationship Id="rId177" Type="http://schemas.openxmlformats.org/officeDocument/2006/relationships/image" Target="../media/image1274.png"/><Relationship Id="rId342" Type="http://schemas.openxmlformats.org/officeDocument/2006/relationships/customXml" Target="../ink/ink1399.xml"/><Relationship Id="rId384" Type="http://schemas.openxmlformats.org/officeDocument/2006/relationships/customXml" Target="../ink/ink1420.xml"/><Relationship Id="rId202" Type="http://schemas.openxmlformats.org/officeDocument/2006/relationships/customXml" Target="../ink/ink1329.xml"/><Relationship Id="rId244" Type="http://schemas.openxmlformats.org/officeDocument/2006/relationships/customXml" Target="../ink/ink1350.xml"/><Relationship Id="rId39" Type="http://schemas.openxmlformats.org/officeDocument/2006/relationships/image" Target="../media/image1206.png"/><Relationship Id="rId286" Type="http://schemas.openxmlformats.org/officeDocument/2006/relationships/customXml" Target="../ink/ink1371.xml"/><Relationship Id="rId451" Type="http://schemas.openxmlformats.org/officeDocument/2006/relationships/image" Target="../media/image1411.png"/><Relationship Id="rId50" Type="http://schemas.openxmlformats.org/officeDocument/2006/relationships/customXml" Target="../ink/ink1253.xml"/><Relationship Id="rId104" Type="http://schemas.openxmlformats.org/officeDocument/2006/relationships/customXml" Target="../ink/ink1280.xml"/><Relationship Id="rId146" Type="http://schemas.openxmlformats.org/officeDocument/2006/relationships/customXml" Target="../ink/ink1301.xml"/><Relationship Id="rId188" Type="http://schemas.openxmlformats.org/officeDocument/2006/relationships/customXml" Target="../ink/ink1322.xml"/><Relationship Id="rId311" Type="http://schemas.openxmlformats.org/officeDocument/2006/relationships/image" Target="../media/image1341.png"/><Relationship Id="rId353" Type="http://schemas.openxmlformats.org/officeDocument/2006/relationships/image" Target="../media/image1362.png"/><Relationship Id="rId395" Type="http://schemas.openxmlformats.org/officeDocument/2006/relationships/image" Target="../media/image1383.png"/><Relationship Id="rId409" Type="http://schemas.openxmlformats.org/officeDocument/2006/relationships/image" Target="../media/image1390.png"/><Relationship Id="rId92" Type="http://schemas.openxmlformats.org/officeDocument/2006/relationships/customXml" Target="../ink/ink1274.xml"/><Relationship Id="rId213" Type="http://schemas.openxmlformats.org/officeDocument/2006/relationships/image" Target="../media/image1292.png"/><Relationship Id="rId420" Type="http://schemas.openxmlformats.org/officeDocument/2006/relationships/customXml" Target="../ink/ink1438.xml"/><Relationship Id="rId255" Type="http://schemas.openxmlformats.org/officeDocument/2006/relationships/image" Target="../media/image1313.png"/><Relationship Id="rId297" Type="http://schemas.openxmlformats.org/officeDocument/2006/relationships/image" Target="../media/image1334.png"/><Relationship Id="rId462" Type="http://schemas.openxmlformats.org/officeDocument/2006/relationships/customXml" Target="../ink/ink1459.xml"/><Relationship Id="rId115" Type="http://schemas.openxmlformats.org/officeDocument/2006/relationships/image" Target="../media/image1244.png"/><Relationship Id="rId157" Type="http://schemas.openxmlformats.org/officeDocument/2006/relationships/image" Target="../media/image1264.png"/><Relationship Id="rId322" Type="http://schemas.openxmlformats.org/officeDocument/2006/relationships/customXml" Target="../ink/ink1389.xml"/><Relationship Id="rId364" Type="http://schemas.openxmlformats.org/officeDocument/2006/relationships/customXml" Target="../ink/ink1410.xml"/><Relationship Id="rId61" Type="http://schemas.openxmlformats.org/officeDocument/2006/relationships/image" Target="../media/image1217.png"/><Relationship Id="rId199" Type="http://schemas.openxmlformats.org/officeDocument/2006/relationships/image" Target="../media/image1285.png"/><Relationship Id="rId19" Type="http://schemas.openxmlformats.org/officeDocument/2006/relationships/image" Target="../media/image1197.png"/><Relationship Id="rId224" Type="http://schemas.openxmlformats.org/officeDocument/2006/relationships/customXml" Target="../ink/ink1340.xml"/><Relationship Id="rId266" Type="http://schemas.openxmlformats.org/officeDocument/2006/relationships/customXml" Target="../ink/ink1361.xml"/><Relationship Id="rId431" Type="http://schemas.openxmlformats.org/officeDocument/2006/relationships/image" Target="../media/image1401.png"/><Relationship Id="rId473" Type="http://schemas.openxmlformats.org/officeDocument/2006/relationships/image" Target="../media/image1422.png"/><Relationship Id="rId30" Type="http://schemas.openxmlformats.org/officeDocument/2006/relationships/customXml" Target="../ink/ink1243.xml"/><Relationship Id="rId126" Type="http://schemas.openxmlformats.org/officeDocument/2006/relationships/customXml" Target="../ink/ink1291.xml"/><Relationship Id="rId168" Type="http://schemas.openxmlformats.org/officeDocument/2006/relationships/customXml" Target="../ink/ink1312.xml"/><Relationship Id="rId333" Type="http://schemas.openxmlformats.org/officeDocument/2006/relationships/image" Target="../media/image1352.png"/><Relationship Id="rId72" Type="http://schemas.openxmlformats.org/officeDocument/2006/relationships/customXml" Target="../ink/ink1264.xml"/><Relationship Id="rId375" Type="http://schemas.openxmlformats.org/officeDocument/2006/relationships/image" Target="../media/image137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5.png"/><Relationship Id="rId299" Type="http://schemas.openxmlformats.org/officeDocument/2006/relationships/image" Target="../media/image1574.png"/><Relationship Id="rId21" Type="http://schemas.openxmlformats.org/officeDocument/2006/relationships/image" Target="../media/image1437.png"/><Relationship Id="rId63" Type="http://schemas.openxmlformats.org/officeDocument/2006/relationships/image" Target="../media/image1458.png"/><Relationship Id="rId159" Type="http://schemas.openxmlformats.org/officeDocument/2006/relationships/image" Target="../media/image1506.png"/><Relationship Id="rId324" Type="http://schemas.openxmlformats.org/officeDocument/2006/relationships/customXml" Target="../ink/ink1632.xml"/><Relationship Id="rId366" Type="http://schemas.openxmlformats.org/officeDocument/2006/relationships/image" Target="../media/image1607.png"/><Relationship Id="rId170" Type="http://schemas.openxmlformats.org/officeDocument/2006/relationships/customXml" Target="../ink/ink1554.xml"/><Relationship Id="rId226" Type="http://schemas.openxmlformats.org/officeDocument/2006/relationships/image" Target="../media/image1538.png"/><Relationship Id="rId433" Type="http://schemas.openxmlformats.org/officeDocument/2006/relationships/customXml" Target="../ink/ink1687.xml"/><Relationship Id="rId268" Type="http://schemas.openxmlformats.org/officeDocument/2006/relationships/image" Target="../media/image1559.png"/><Relationship Id="rId32" Type="http://schemas.openxmlformats.org/officeDocument/2006/relationships/customXml" Target="../ink/ink1485.xml"/><Relationship Id="rId74" Type="http://schemas.openxmlformats.org/officeDocument/2006/relationships/customXml" Target="../ink/ink1506.xml"/><Relationship Id="rId128" Type="http://schemas.openxmlformats.org/officeDocument/2006/relationships/customXml" Target="../ink/ink1533.xml"/><Relationship Id="rId335" Type="http://schemas.openxmlformats.org/officeDocument/2006/relationships/image" Target="../media/image1592.png"/><Relationship Id="rId377" Type="http://schemas.openxmlformats.org/officeDocument/2006/relationships/customXml" Target="../ink/ink1659.xml"/><Relationship Id="rId5" Type="http://schemas.openxmlformats.org/officeDocument/2006/relationships/image" Target="../media/image1429.png"/><Relationship Id="rId181" Type="http://schemas.openxmlformats.org/officeDocument/2006/relationships/image" Target="../media/image1516.png"/><Relationship Id="rId237" Type="http://schemas.openxmlformats.org/officeDocument/2006/relationships/customXml" Target="../ink/ink1588.xml"/><Relationship Id="rId402" Type="http://schemas.openxmlformats.org/officeDocument/2006/relationships/image" Target="../media/image1625.png"/><Relationship Id="rId279" Type="http://schemas.openxmlformats.org/officeDocument/2006/relationships/customXml" Target="../ink/ink1609.xml"/><Relationship Id="rId444" Type="http://schemas.openxmlformats.org/officeDocument/2006/relationships/image" Target="../media/image1646.png"/><Relationship Id="rId43" Type="http://schemas.openxmlformats.org/officeDocument/2006/relationships/image" Target="../media/image1448.png"/><Relationship Id="rId139" Type="http://schemas.openxmlformats.org/officeDocument/2006/relationships/image" Target="../media/image1496.png"/><Relationship Id="rId290" Type="http://schemas.openxmlformats.org/officeDocument/2006/relationships/customXml" Target="../ink/ink1615.xml"/><Relationship Id="rId304" Type="http://schemas.openxmlformats.org/officeDocument/2006/relationships/customXml" Target="../ink/ink1622.xml"/><Relationship Id="rId346" Type="http://schemas.openxmlformats.org/officeDocument/2006/relationships/customXml" Target="../ink/ink1643.xml"/><Relationship Id="rId388" Type="http://schemas.openxmlformats.org/officeDocument/2006/relationships/image" Target="../media/image1618.png"/><Relationship Id="rId85" Type="http://schemas.openxmlformats.org/officeDocument/2006/relationships/image" Target="../media/image1469.png"/><Relationship Id="rId150" Type="http://schemas.openxmlformats.org/officeDocument/2006/relationships/customXml" Target="../ink/ink1544.xml"/><Relationship Id="rId192" Type="http://schemas.openxmlformats.org/officeDocument/2006/relationships/image" Target="../media/image1521.png"/><Relationship Id="rId206" Type="http://schemas.openxmlformats.org/officeDocument/2006/relationships/image" Target="../media/image1528.png"/><Relationship Id="rId413" Type="http://schemas.openxmlformats.org/officeDocument/2006/relationships/customXml" Target="../ink/ink1677.xml"/><Relationship Id="rId248" Type="http://schemas.openxmlformats.org/officeDocument/2006/relationships/image" Target="../media/image1549.png"/><Relationship Id="rId12" Type="http://schemas.openxmlformats.org/officeDocument/2006/relationships/customXml" Target="../ink/ink1475.xml"/><Relationship Id="rId108" Type="http://schemas.openxmlformats.org/officeDocument/2006/relationships/customXml" Target="../ink/ink1523.xml"/><Relationship Id="rId315" Type="http://schemas.openxmlformats.org/officeDocument/2006/relationships/image" Target="../media/image1582.png"/><Relationship Id="rId357" Type="http://schemas.openxmlformats.org/officeDocument/2006/relationships/customXml" Target="../ink/ink1649.xml"/><Relationship Id="rId54" Type="http://schemas.openxmlformats.org/officeDocument/2006/relationships/customXml" Target="../ink/ink1496.xml"/><Relationship Id="rId96" Type="http://schemas.openxmlformats.org/officeDocument/2006/relationships/customXml" Target="../ink/ink1517.xml"/><Relationship Id="rId161" Type="http://schemas.openxmlformats.org/officeDocument/2006/relationships/image" Target="../media/image1507.png"/><Relationship Id="rId217" Type="http://schemas.openxmlformats.org/officeDocument/2006/relationships/customXml" Target="../ink/ink1578.xml"/><Relationship Id="rId399" Type="http://schemas.openxmlformats.org/officeDocument/2006/relationships/customXml" Target="../ink/ink1670.xml"/><Relationship Id="rId259" Type="http://schemas.openxmlformats.org/officeDocument/2006/relationships/customXml" Target="../ink/ink1599.xml"/><Relationship Id="rId424" Type="http://schemas.openxmlformats.org/officeDocument/2006/relationships/image" Target="../media/image1636.png"/><Relationship Id="rId23" Type="http://schemas.openxmlformats.org/officeDocument/2006/relationships/image" Target="../media/image1438.png"/><Relationship Id="rId119" Type="http://schemas.openxmlformats.org/officeDocument/2006/relationships/image" Target="../media/image1486.png"/><Relationship Id="rId270" Type="http://schemas.openxmlformats.org/officeDocument/2006/relationships/image" Target="../media/image1560.png"/><Relationship Id="rId326" Type="http://schemas.openxmlformats.org/officeDocument/2006/relationships/customXml" Target="../ink/ink1633.xml"/><Relationship Id="rId65" Type="http://schemas.openxmlformats.org/officeDocument/2006/relationships/image" Target="../media/image1459.png"/><Relationship Id="rId130" Type="http://schemas.openxmlformats.org/officeDocument/2006/relationships/customXml" Target="../ink/ink1534.xml"/><Relationship Id="rId368" Type="http://schemas.openxmlformats.org/officeDocument/2006/relationships/image" Target="../media/image1608.png"/><Relationship Id="rId172" Type="http://schemas.openxmlformats.org/officeDocument/2006/relationships/customXml" Target="../ink/ink1555.xml"/><Relationship Id="rId228" Type="http://schemas.openxmlformats.org/officeDocument/2006/relationships/image" Target="../media/image1539.png"/><Relationship Id="rId435" Type="http://schemas.openxmlformats.org/officeDocument/2006/relationships/customXml" Target="../ink/ink1688.xml"/><Relationship Id="rId281" Type="http://schemas.openxmlformats.org/officeDocument/2006/relationships/customXml" Target="../ink/ink1610.xml"/><Relationship Id="rId337" Type="http://schemas.openxmlformats.org/officeDocument/2006/relationships/image" Target="../media/image1593.png"/><Relationship Id="rId34" Type="http://schemas.openxmlformats.org/officeDocument/2006/relationships/customXml" Target="../ink/ink1486.xml"/><Relationship Id="rId76" Type="http://schemas.openxmlformats.org/officeDocument/2006/relationships/customXml" Target="../ink/ink1507.xml"/><Relationship Id="rId141" Type="http://schemas.openxmlformats.org/officeDocument/2006/relationships/image" Target="../media/image1497.png"/><Relationship Id="rId379" Type="http://schemas.openxmlformats.org/officeDocument/2006/relationships/customXml" Target="../ink/ink1660.xml"/><Relationship Id="rId7" Type="http://schemas.openxmlformats.org/officeDocument/2006/relationships/image" Target="../media/image1430.png"/><Relationship Id="rId183" Type="http://schemas.openxmlformats.org/officeDocument/2006/relationships/image" Target="../media/image1517.png"/><Relationship Id="rId239" Type="http://schemas.openxmlformats.org/officeDocument/2006/relationships/customXml" Target="../ink/ink1589.xml"/><Relationship Id="rId390" Type="http://schemas.openxmlformats.org/officeDocument/2006/relationships/image" Target="../media/image1619.png"/><Relationship Id="rId404" Type="http://schemas.openxmlformats.org/officeDocument/2006/relationships/image" Target="../media/image1626.png"/><Relationship Id="rId446" Type="http://schemas.openxmlformats.org/officeDocument/2006/relationships/image" Target="../media/image1647.png"/><Relationship Id="rId250" Type="http://schemas.openxmlformats.org/officeDocument/2006/relationships/image" Target="../media/image1550.png"/><Relationship Id="rId292" Type="http://schemas.openxmlformats.org/officeDocument/2006/relationships/customXml" Target="../ink/ink1616.xml"/><Relationship Id="rId306" Type="http://schemas.openxmlformats.org/officeDocument/2006/relationships/customXml" Target="../ink/ink1623.xml"/><Relationship Id="rId45" Type="http://schemas.openxmlformats.org/officeDocument/2006/relationships/image" Target="../media/image1449.png"/><Relationship Id="rId87" Type="http://schemas.openxmlformats.org/officeDocument/2006/relationships/image" Target="../media/image1470.png"/><Relationship Id="rId110" Type="http://schemas.openxmlformats.org/officeDocument/2006/relationships/customXml" Target="../ink/ink1524.xml"/><Relationship Id="rId348" Type="http://schemas.openxmlformats.org/officeDocument/2006/relationships/image" Target="../media/image1598.png"/><Relationship Id="rId152" Type="http://schemas.openxmlformats.org/officeDocument/2006/relationships/customXml" Target="../ink/ink1545.xml"/><Relationship Id="rId194" Type="http://schemas.openxmlformats.org/officeDocument/2006/relationships/image" Target="../media/image1522.png"/><Relationship Id="rId208" Type="http://schemas.openxmlformats.org/officeDocument/2006/relationships/image" Target="../media/image1529.png"/><Relationship Id="rId415" Type="http://schemas.openxmlformats.org/officeDocument/2006/relationships/customXml" Target="../ink/ink1678.xml"/><Relationship Id="rId261" Type="http://schemas.openxmlformats.org/officeDocument/2006/relationships/customXml" Target="../ink/ink1600.xml"/><Relationship Id="rId14" Type="http://schemas.openxmlformats.org/officeDocument/2006/relationships/customXml" Target="../ink/ink1476.xml"/><Relationship Id="rId56" Type="http://schemas.openxmlformats.org/officeDocument/2006/relationships/customXml" Target="../ink/ink1497.xml"/><Relationship Id="rId317" Type="http://schemas.openxmlformats.org/officeDocument/2006/relationships/image" Target="../media/image1583.png"/><Relationship Id="rId359" Type="http://schemas.openxmlformats.org/officeDocument/2006/relationships/customXml" Target="../ink/ink1650.xml"/><Relationship Id="rId98" Type="http://schemas.openxmlformats.org/officeDocument/2006/relationships/customXml" Target="../ink/ink1518.xml"/><Relationship Id="rId121" Type="http://schemas.openxmlformats.org/officeDocument/2006/relationships/image" Target="../media/image1487.png"/><Relationship Id="rId163" Type="http://schemas.openxmlformats.org/officeDocument/2006/relationships/image" Target="../media/image1508.png"/><Relationship Id="rId219" Type="http://schemas.openxmlformats.org/officeDocument/2006/relationships/customXml" Target="../ink/ink1579.xml"/><Relationship Id="rId370" Type="http://schemas.openxmlformats.org/officeDocument/2006/relationships/image" Target="../media/image1609.png"/><Relationship Id="rId426" Type="http://schemas.openxmlformats.org/officeDocument/2006/relationships/image" Target="../media/image1637.png"/><Relationship Id="rId230" Type="http://schemas.openxmlformats.org/officeDocument/2006/relationships/image" Target="../media/image1540.png"/><Relationship Id="rId25" Type="http://schemas.openxmlformats.org/officeDocument/2006/relationships/image" Target="../media/image1439.png"/><Relationship Id="rId67" Type="http://schemas.openxmlformats.org/officeDocument/2006/relationships/image" Target="../media/image1460.png"/><Relationship Id="rId272" Type="http://schemas.openxmlformats.org/officeDocument/2006/relationships/image" Target="../media/image1561.png"/><Relationship Id="rId328" Type="http://schemas.openxmlformats.org/officeDocument/2006/relationships/customXml" Target="../ink/ink1634.xml"/><Relationship Id="rId132" Type="http://schemas.openxmlformats.org/officeDocument/2006/relationships/customXml" Target="../ink/ink1535.xml"/><Relationship Id="rId174" Type="http://schemas.openxmlformats.org/officeDocument/2006/relationships/customXml" Target="../ink/ink1556.xml"/><Relationship Id="rId381" Type="http://schemas.openxmlformats.org/officeDocument/2006/relationships/customXml" Target="../ink/ink1661.xml"/><Relationship Id="rId241" Type="http://schemas.openxmlformats.org/officeDocument/2006/relationships/customXml" Target="../ink/ink1590.xml"/><Relationship Id="rId437" Type="http://schemas.openxmlformats.org/officeDocument/2006/relationships/customXml" Target="../ink/ink1689.xml"/><Relationship Id="rId36" Type="http://schemas.openxmlformats.org/officeDocument/2006/relationships/customXml" Target="../ink/ink1487.xml"/><Relationship Id="rId283" Type="http://schemas.openxmlformats.org/officeDocument/2006/relationships/customXml" Target="../ink/ink1611.xml"/><Relationship Id="rId339" Type="http://schemas.openxmlformats.org/officeDocument/2006/relationships/image" Target="../media/image1594.png"/><Relationship Id="rId78" Type="http://schemas.openxmlformats.org/officeDocument/2006/relationships/customXml" Target="../ink/ink1508.xml"/><Relationship Id="rId101" Type="http://schemas.openxmlformats.org/officeDocument/2006/relationships/image" Target="../media/image1477.png"/><Relationship Id="rId143" Type="http://schemas.openxmlformats.org/officeDocument/2006/relationships/image" Target="../media/image1498.png"/><Relationship Id="rId185" Type="http://schemas.openxmlformats.org/officeDocument/2006/relationships/customXml" Target="../ink/ink1562.xml"/><Relationship Id="rId350" Type="http://schemas.openxmlformats.org/officeDocument/2006/relationships/image" Target="../media/image1599.png"/><Relationship Id="rId406" Type="http://schemas.openxmlformats.org/officeDocument/2006/relationships/image" Target="../media/image1627.png"/><Relationship Id="rId9" Type="http://schemas.openxmlformats.org/officeDocument/2006/relationships/image" Target="../media/image1431.png"/><Relationship Id="rId210" Type="http://schemas.openxmlformats.org/officeDocument/2006/relationships/image" Target="../media/image1530.png"/><Relationship Id="rId392" Type="http://schemas.openxmlformats.org/officeDocument/2006/relationships/image" Target="../media/image1620.png"/><Relationship Id="rId252" Type="http://schemas.openxmlformats.org/officeDocument/2006/relationships/image" Target="../media/image1551.png"/><Relationship Id="rId294" Type="http://schemas.openxmlformats.org/officeDocument/2006/relationships/customXml" Target="../ink/ink1617.xml"/><Relationship Id="rId308" Type="http://schemas.openxmlformats.org/officeDocument/2006/relationships/customXml" Target="../ink/ink1624.xml"/><Relationship Id="rId47" Type="http://schemas.openxmlformats.org/officeDocument/2006/relationships/image" Target="../media/image1450.png"/><Relationship Id="rId89" Type="http://schemas.openxmlformats.org/officeDocument/2006/relationships/image" Target="../media/image1471.png"/><Relationship Id="rId112" Type="http://schemas.openxmlformats.org/officeDocument/2006/relationships/customXml" Target="../ink/ink1525.xml"/><Relationship Id="rId154" Type="http://schemas.openxmlformats.org/officeDocument/2006/relationships/customXml" Target="../ink/ink1546.xml"/><Relationship Id="rId361" Type="http://schemas.openxmlformats.org/officeDocument/2006/relationships/customXml" Target="../ink/ink1651.xml"/><Relationship Id="rId196" Type="http://schemas.openxmlformats.org/officeDocument/2006/relationships/image" Target="../media/image1523.png"/><Relationship Id="rId417" Type="http://schemas.openxmlformats.org/officeDocument/2006/relationships/customXml" Target="../ink/ink1679.xml"/><Relationship Id="rId16" Type="http://schemas.openxmlformats.org/officeDocument/2006/relationships/customXml" Target="../ink/ink1477.xml"/><Relationship Id="rId221" Type="http://schemas.openxmlformats.org/officeDocument/2006/relationships/customXml" Target="../ink/ink1580.xml"/><Relationship Id="rId263" Type="http://schemas.openxmlformats.org/officeDocument/2006/relationships/customXml" Target="../ink/ink1601.xml"/><Relationship Id="rId319" Type="http://schemas.openxmlformats.org/officeDocument/2006/relationships/image" Target="../media/image1584.png"/><Relationship Id="rId58" Type="http://schemas.openxmlformats.org/officeDocument/2006/relationships/customXml" Target="../ink/ink1498.xml"/><Relationship Id="rId123" Type="http://schemas.openxmlformats.org/officeDocument/2006/relationships/image" Target="../media/image1488.png"/><Relationship Id="rId330" Type="http://schemas.openxmlformats.org/officeDocument/2006/relationships/customXml" Target="../ink/ink1635.xml"/><Relationship Id="rId165" Type="http://schemas.openxmlformats.org/officeDocument/2006/relationships/image" Target="../media/image1509.png"/><Relationship Id="rId372" Type="http://schemas.openxmlformats.org/officeDocument/2006/relationships/image" Target="../media/image1610.png"/><Relationship Id="rId428" Type="http://schemas.openxmlformats.org/officeDocument/2006/relationships/image" Target="../media/image1638.png"/><Relationship Id="rId232" Type="http://schemas.openxmlformats.org/officeDocument/2006/relationships/image" Target="../media/image1541.png"/><Relationship Id="rId274" Type="http://schemas.openxmlformats.org/officeDocument/2006/relationships/image" Target="../media/image1562.png"/><Relationship Id="rId27" Type="http://schemas.openxmlformats.org/officeDocument/2006/relationships/image" Target="../media/image1440.png"/><Relationship Id="rId69" Type="http://schemas.openxmlformats.org/officeDocument/2006/relationships/image" Target="../media/image1461.png"/><Relationship Id="rId134" Type="http://schemas.openxmlformats.org/officeDocument/2006/relationships/customXml" Target="../ink/ink1536.xml"/><Relationship Id="rId80" Type="http://schemas.openxmlformats.org/officeDocument/2006/relationships/customXml" Target="../ink/ink1509.xml"/><Relationship Id="rId176" Type="http://schemas.openxmlformats.org/officeDocument/2006/relationships/customXml" Target="../ink/ink1557.xml"/><Relationship Id="rId341" Type="http://schemas.openxmlformats.org/officeDocument/2006/relationships/image" Target="../media/image1595.png"/><Relationship Id="rId383" Type="http://schemas.openxmlformats.org/officeDocument/2006/relationships/customXml" Target="../ink/ink1662.xml"/><Relationship Id="rId439" Type="http://schemas.openxmlformats.org/officeDocument/2006/relationships/customXml" Target="../ink/ink1690.xml"/><Relationship Id="rId201" Type="http://schemas.openxmlformats.org/officeDocument/2006/relationships/customXml" Target="../ink/ink1570.xml"/><Relationship Id="rId243" Type="http://schemas.openxmlformats.org/officeDocument/2006/relationships/customXml" Target="../ink/ink1591.xml"/><Relationship Id="rId285" Type="http://schemas.openxmlformats.org/officeDocument/2006/relationships/customXml" Target="../ink/ink1612.xml"/><Relationship Id="rId38" Type="http://schemas.openxmlformats.org/officeDocument/2006/relationships/customXml" Target="../ink/ink1488.xml"/><Relationship Id="rId103" Type="http://schemas.openxmlformats.org/officeDocument/2006/relationships/image" Target="../media/image1478.png"/><Relationship Id="rId310" Type="http://schemas.openxmlformats.org/officeDocument/2006/relationships/customXml" Target="../ink/ink1625.xml"/><Relationship Id="rId91" Type="http://schemas.openxmlformats.org/officeDocument/2006/relationships/image" Target="../media/image1472.png"/><Relationship Id="rId145" Type="http://schemas.openxmlformats.org/officeDocument/2006/relationships/image" Target="../media/image1499.png"/><Relationship Id="rId187" Type="http://schemas.openxmlformats.org/officeDocument/2006/relationships/customXml" Target="../ink/ink1563.xml"/><Relationship Id="rId352" Type="http://schemas.openxmlformats.org/officeDocument/2006/relationships/image" Target="../media/image1600.png"/><Relationship Id="rId394" Type="http://schemas.openxmlformats.org/officeDocument/2006/relationships/image" Target="../media/image1621.png"/><Relationship Id="rId408" Type="http://schemas.openxmlformats.org/officeDocument/2006/relationships/image" Target="../media/image1628.png"/><Relationship Id="rId212" Type="http://schemas.openxmlformats.org/officeDocument/2006/relationships/image" Target="../media/image1531.png"/><Relationship Id="rId254" Type="http://schemas.openxmlformats.org/officeDocument/2006/relationships/image" Target="../media/image1552.png"/><Relationship Id="rId49" Type="http://schemas.openxmlformats.org/officeDocument/2006/relationships/image" Target="../media/image1451.png"/><Relationship Id="rId114" Type="http://schemas.openxmlformats.org/officeDocument/2006/relationships/customXml" Target="../ink/ink1526.xml"/><Relationship Id="rId296" Type="http://schemas.openxmlformats.org/officeDocument/2006/relationships/customXml" Target="../ink/ink1618.xml"/><Relationship Id="rId60" Type="http://schemas.openxmlformats.org/officeDocument/2006/relationships/customXml" Target="../ink/ink1499.xml"/><Relationship Id="rId156" Type="http://schemas.openxmlformats.org/officeDocument/2006/relationships/customXml" Target="../ink/ink1547.xml"/><Relationship Id="rId198" Type="http://schemas.openxmlformats.org/officeDocument/2006/relationships/image" Target="../media/image1524.png"/><Relationship Id="rId321" Type="http://schemas.openxmlformats.org/officeDocument/2006/relationships/image" Target="../media/image1585.png"/><Relationship Id="rId363" Type="http://schemas.openxmlformats.org/officeDocument/2006/relationships/customXml" Target="../ink/ink1652.xml"/><Relationship Id="rId419" Type="http://schemas.openxmlformats.org/officeDocument/2006/relationships/customXml" Target="../ink/ink1680.xml"/><Relationship Id="rId223" Type="http://schemas.openxmlformats.org/officeDocument/2006/relationships/customXml" Target="../ink/ink1581.xml"/><Relationship Id="rId430" Type="http://schemas.openxmlformats.org/officeDocument/2006/relationships/image" Target="../media/image1639.png"/><Relationship Id="rId18" Type="http://schemas.openxmlformats.org/officeDocument/2006/relationships/customXml" Target="../ink/ink1478.xml"/><Relationship Id="rId39" Type="http://schemas.openxmlformats.org/officeDocument/2006/relationships/image" Target="../media/image1446.png"/><Relationship Id="rId265" Type="http://schemas.openxmlformats.org/officeDocument/2006/relationships/customXml" Target="../ink/ink1602.xml"/><Relationship Id="rId286" Type="http://schemas.openxmlformats.org/officeDocument/2006/relationships/image" Target="../media/image1568.png"/><Relationship Id="rId50" Type="http://schemas.openxmlformats.org/officeDocument/2006/relationships/customXml" Target="../ink/ink1494.xml"/><Relationship Id="rId104" Type="http://schemas.openxmlformats.org/officeDocument/2006/relationships/customXml" Target="../ink/ink1521.xml"/><Relationship Id="rId125" Type="http://schemas.openxmlformats.org/officeDocument/2006/relationships/image" Target="../media/image1489.png"/><Relationship Id="rId146" Type="http://schemas.openxmlformats.org/officeDocument/2006/relationships/customXml" Target="../ink/ink1542.xml"/><Relationship Id="rId167" Type="http://schemas.openxmlformats.org/officeDocument/2006/relationships/image" Target="../media/image1510.png"/><Relationship Id="rId188" Type="http://schemas.openxmlformats.org/officeDocument/2006/relationships/image" Target="../media/image1519.png"/><Relationship Id="rId311" Type="http://schemas.openxmlformats.org/officeDocument/2006/relationships/image" Target="../media/image1580.png"/><Relationship Id="rId332" Type="http://schemas.openxmlformats.org/officeDocument/2006/relationships/customXml" Target="../ink/ink1636.xml"/><Relationship Id="rId353" Type="http://schemas.openxmlformats.org/officeDocument/2006/relationships/customXml" Target="../ink/ink1647.xml"/><Relationship Id="rId374" Type="http://schemas.openxmlformats.org/officeDocument/2006/relationships/image" Target="../media/image1611.png"/><Relationship Id="rId395" Type="http://schemas.openxmlformats.org/officeDocument/2006/relationships/customXml" Target="../ink/ink1668.xml"/><Relationship Id="rId409" Type="http://schemas.openxmlformats.org/officeDocument/2006/relationships/customXml" Target="../ink/ink1675.xml"/><Relationship Id="rId71" Type="http://schemas.openxmlformats.org/officeDocument/2006/relationships/image" Target="../media/image1462.png"/><Relationship Id="rId92" Type="http://schemas.openxmlformats.org/officeDocument/2006/relationships/customXml" Target="../ink/ink1515.xml"/><Relationship Id="rId213" Type="http://schemas.openxmlformats.org/officeDocument/2006/relationships/customXml" Target="../ink/ink1576.xml"/><Relationship Id="rId234" Type="http://schemas.openxmlformats.org/officeDocument/2006/relationships/image" Target="../media/image1542.png"/><Relationship Id="rId420" Type="http://schemas.openxmlformats.org/officeDocument/2006/relationships/image" Target="../media/image1634.png"/><Relationship Id="rId2" Type="http://schemas.openxmlformats.org/officeDocument/2006/relationships/customXml" Target="../ink/ink1470.xml"/><Relationship Id="rId29" Type="http://schemas.openxmlformats.org/officeDocument/2006/relationships/image" Target="../media/image1441.png"/><Relationship Id="rId255" Type="http://schemas.openxmlformats.org/officeDocument/2006/relationships/customXml" Target="../ink/ink1597.xml"/><Relationship Id="rId276" Type="http://schemas.openxmlformats.org/officeDocument/2006/relationships/image" Target="../media/image1563.png"/><Relationship Id="rId297" Type="http://schemas.openxmlformats.org/officeDocument/2006/relationships/image" Target="../media/image1573.png"/><Relationship Id="rId441" Type="http://schemas.openxmlformats.org/officeDocument/2006/relationships/customXml" Target="../ink/ink1691.xml"/><Relationship Id="rId40" Type="http://schemas.openxmlformats.org/officeDocument/2006/relationships/customXml" Target="../ink/ink1489.xml"/><Relationship Id="rId115" Type="http://schemas.openxmlformats.org/officeDocument/2006/relationships/image" Target="../media/image1484.png"/><Relationship Id="rId136" Type="http://schemas.openxmlformats.org/officeDocument/2006/relationships/customXml" Target="../ink/ink1537.xml"/><Relationship Id="rId157" Type="http://schemas.openxmlformats.org/officeDocument/2006/relationships/image" Target="../media/image1505.png"/><Relationship Id="rId178" Type="http://schemas.openxmlformats.org/officeDocument/2006/relationships/customXml" Target="../ink/ink1558.xml"/><Relationship Id="rId301" Type="http://schemas.openxmlformats.org/officeDocument/2006/relationships/image" Target="../media/image1575.png"/><Relationship Id="rId322" Type="http://schemas.openxmlformats.org/officeDocument/2006/relationships/customXml" Target="../ink/ink1631.xml"/><Relationship Id="rId343" Type="http://schemas.openxmlformats.org/officeDocument/2006/relationships/image" Target="../media/image1596.png"/><Relationship Id="rId364" Type="http://schemas.openxmlformats.org/officeDocument/2006/relationships/image" Target="../media/image1606.png"/><Relationship Id="rId61" Type="http://schemas.openxmlformats.org/officeDocument/2006/relationships/image" Target="../media/image1457.png"/><Relationship Id="rId82" Type="http://schemas.openxmlformats.org/officeDocument/2006/relationships/customXml" Target="../ink/ink1510.xml"/><Relationship Id="rId199" Type="http://schemas.openxmlformats.org/officeDocument/2006/relationships/customXml" Target="../ink/ink1569.xml"/><Relationship Id="rId203" Type="http://schemas.openxmlformats.org/officeDocument/2006/relationships/customXml" Target="../ink/ink1571.xml"/><Relationship Id="rId385" Type="http://schemas.openxmlformats.org/officeDocument/2006/relationships/customXml" Target="../ink/ink1663.xml"/><Relationship Id="rId19" Type="http://schemas.openxmlformats.org/officeDocument/2006/relationships/image" Target="../media/image1436.png"/><Relationship Id="rId224" Type="http://schemas.openxmlformats.org/officeDocument/2006/relationships/image" Target="../media/image1537.png"/><Relationship Id="rId245" Type="http://schemas.openxmlformats.org/officeDocument/2006/relationships/customXml" Target="../ink/ink1592.xml"/><Relationship Id="rId266" Type="http://schemas.openxmlformats.org/officeDocument/2006/relationships/image" Target="../media/image1558.png"/><Relationship Id="rId287" Type="http://schemas.openxmlformats.org/officeDocument/2006/relationships/customXml" Target="../ink/ink1613.xml"/><Relationship Id="rId410" Type="http://schemas.openxmlformats.org/officeDocument/2006/relationships/image" Target="../media/image1629.png"/><Relationship Id="rId431" Type="http://schemas.openxmlformats.org/officeDocument/2006/relationships/customXml" Target="../ink/ink1686.xml"/><Relationship Id="rId30" Type="http://schemas.openxmlformats.org/officeDocument/2006/relationships/customXml" Target="../ink/ink1484.xml"/><Relationship Id="rId105" Type="http://schemas.openxmlformats.org/officeDocument/2006/relationships/image" Target="../media/image1479.png"/><Relationship Id="rId126" Type="http://schemas.openxmlformats.org/officeDocument/2006/relationships/customXml" Target="../ink/ink1532.xml"/><Relationship Id="rId147" Type="http://schemas.openxmlformats.org/officeDocument/2006/relationships/image" Target="../media/image1500.png"/><Relationship Id="rId168" Type="http://schemas.openxmlformats.org/officeDocument/2006/relationships/customXml" Target="../ink/ink1553.xml"/><Relationship Id="rId312" Type="http://schemas.openxmlformats.org/officeDocument/2006/relationships/customXml" Target="../ink/ink1626.xml"/><Relationship Id="rId333" Type="http://schemas.openxmlformats.org/officeDocument/2006/relationships/image" Target="../media/image1591.png"/><Relationship Id="rId354" Type="http://schemas.openxmlformats.org/officeDocument/2006/relationships/image" Target="../media/image1601.png"/><Relationship Id="rId51" Type="http://schemas.openxmlformats.org/officeDocument/2006/relationships/image" Target="../media/image1452.png"/><Relationship Id="rId72" Type="http://schemas.openxmlformats.org/officeDocument/2006/relationships/customXml" Target="../ink/ink1505.xml"/><Relationship Id="rId93" Type="http://schemas.openxmlformats.org/officeDocument/2006/relationships/image" Target="../media/image1473.png"/><Relationship Id="rId189" Type="http://schemas.openxmlformats.org/officeDocument/2006/relationships/customXml" Target="../ink/ink1564.xml"/><Relationship Id="rId375" Type="http://schemas.openxmlformats.org/officeDocument/2006/relationships/customXml" Target="../ink/ink1658.xml"/><Relationship Id="rId396" Type="http://schemas.openxmlformats.org/officeDocument/2006/relationships/image" Target="../media/image1622.png"/><Relationship Id="rId3" Type="http://schemas.openxmlformats.org/officeDocument/2006/relationships/image" Target="../media/image1428.png"/><Relationship Id="rId214" Type="http://schemas.openxmlformats.org/officeDocument/2006/relationships/image" Target="../media/image1532.png"/><Relationship Id="rId235" Type="http://schemas.openxmlformats.org/officeDocument/2006/relationships/customXml" Target="../ink/ink1587.xml"/><Relationship Id="rId256" Type="http://schemas.openxmlformats.org/officeDocument/2006/relationships/image" Target="../media/image1553.png"/><Relationship Id="rId277" Type="http://schemas.openxmlformats.org/officeDocument/2006/relationships/customXml" Target="../ink/ink1608.xml"/><Relationship Id="rId298" Type="http://schemas.openxmlformats.org/officeDocument/2006/relationships/customXml" Target="../ink/ink1619.xml"/><Relationship Id="rId400" Type="http://schemas.openxmlformats.org/officeDocument/2006/relationships/image" Target="../media/image1624.png"/><Relationship Id="rId421" Type="http://schemas.openxmlformats.org/officeDocument/2006/relationships/customXml" Target="../ink/ink1681.xml"/><Relationship Id="rId442" Type="http://schemas.openxmlformats.org/officeDocument/2006/relationships/image" Target="../media/image1645.png"/><Relationship Id="rId116" Type="http://schemas.openxmlformats.org/officeDocument/2006/relationships/customXml" Target="../ink/ink1527.xml"/><Relationship Id="rId137" Type="http://schemas.openxmlformats.org/officeDocument/2006/relationships/image" Target="../media/image1495.png"/><Relationship Id="rId158" Type="http://schemas.openxmlformats.org/officeDocument/2006/relationships/customXml" Target="../ink/ink1548.xml"/><Relationship Id="rId302" Type="http://schemas.openxmlformats.org/officeDocument/2006/relationships/customXml" Target="../ink/ink1621.xml"/><Relationship Id="rId323" Type="http://schemas.openxmlformats.org/officeDocument/2006/relationships/image" Target="../media/image1586.png"/><Relationship Id="rId344" Type="http://schemas.openxmlformats.org/officeDocument/2006/relationships/customXml" Target="../ink/ink1642.xml"/><Relationship Id="rId20" Type="http://schemas.openxmlformats.org/officeDocument/2006/relationships/customXml" Target="../ink/ink1479.xml"/><Relationship Id="rId41" Type="http://schemas.openxmlformats.org/officeDocument/2006/relationships/image" Target="../media/image1447.png"/><Relationship Id="rId62" Type="http://schemas.openxmlformats.org/officeDocument/2006/relationships/customXml" Target="../ink/ink1500.xml"/><Relationship Id="rId83" Type="http://schemas.openxmlformats.org/officeDocument/2006/relationships/image" Target="../media/image1468.png"/><Relationship Id="rId179" Type="http://schemas.openxmlformats.org/officeDocument/2006/relationships/image" Target="../media/image1351.png"/><Relationship Id="rId365" Type="http://schemas.openxmlformats.org/officeDocument/2006/relationships/customXml" Target="../ink/ink1653.xml"/><Relationship Id="rId386" Type="http://schemas.openxmlformats.org/officeDocument/2006/relationships/image" Target="../media/image1617.png"/><Relationship Id="rId190" Type="http://schemas.openxmlformats.org/officeDocument/2006/relationships/image" Target="../media/image1520.png"/><Relationship Id="rId204" Type="http://schemas.openxmlformats.org/officeDocument/2006/relationships/image" Target="../media/image1527.png"/><Relationship Id="rId225" Type="http://schemas.openxmlformats.org/officeDocument/2006/relationships/customXml" Target="../ink/ink1582.xml"/><Relationship Id="rId246" Type="http://schemas.openxmlformats.org/officeDocument/2006/relationships/image" Target="../media/image1548.png"/><Relationship Id="rId267" Type="http://schemas.openxmlformats.org/officeDocument/2006/relationships/customXml" Target="../ink/ink1603.xml"/><Relationship Id="rId288" Type="http://schemas.openxmlformats.org/officeDocument/2006/relationships/image" Target="../media/image1569.png"/><Relationship Id="rId411" Type="http://schemas.openxmlformats.org/officeDocument/2006/relationships/customXml" Target="../ink/ink1676.xml"/><Relationship Id="rId432" Type="http://schemas.openxmlformats.org/officeDocument/2006/relationships/image" Target="../media/image1640.png"/><Relationship Id="rId106" Type="http://schemas.openxmlformats.org/officeDocument/2006/relationships/customXml" Target="../ink/ink1522.xml"/><Relationship Id="rId127" Type="http://schemas.openxmlformats.org/officeDocument/2006/relationships/image" Target="../media/image1490.png"/><Relationship Id="rId313" Type="http://schemas.openxmlformats.org/officeDocument/2006/relationships/image" Target="../media/image1581.png"/><Relationship Id="rId10" Type="http://schemas.openxmlformats.org/officeDocument/2006/relationships/customXml" Target="../ink/ink1474.xml"/><Relationship Id="rId31" Type="http://schemas.openxmlformats.org/officeDocument/2006/relationships/image" Target="../media/image1442.png"/><Relationship Id="rId52" Type="http://schemas.openxmlformats.org/officeDocument/2006/relationships/customXml" Target="../ink/ink1495.xml"/><Relationship Id="rId73" Type="http://schemas.openxmlformats.org/officeDocument/2006/relationships/image" Target="../media/image1463.png"/><Relationship Id="rId94" Type="http://schemas.openxmlformats.org/officeDocument/2006/relationships/customXml" Target="../ink/ink1516.xml"/><Relationship Id="rId148" Type="http://schemas.openxmlformats.org/officeDocument/2006/relationships/customXml" Target="../ink/ink1543.xml"/><Relationship Id="rId169" Type="http://schemas.openxmlformats.org/officeDocument/2006/relationships/image" Target="../media/image1511.png"/><Relationship Id="rId334" Type="http://schemas.openxmlformats.org/officeDocument/2006/relationships/customXml" Target="../ink/ink1637.xml"/><Relationship Id="rId355" Type="http://schemas.openxmlformats.org/officeDocument/2006/relationships/customXml" Target="../ink/ink1648.xml"/><Relationship Id="rId376" Type="http://schemas.openxmlformats.org/officeDocument/2006/relationships/image" Target="../media/image1612.png"/><Relationship Id="rId397" Type="http://schemas.openxmlformats.org/officeDocument/2006/relationships/customXml" Target="../ink/ink1669.xml"/><Relationship Id="rId4" Type="http://schemas.openxmlformats.org/officeDocument/2006/relationships/customXml" Target="../ink/ink1471.xml"/><Relationship Id="rId180" Type="http://schemas.openxmlformats.org/officeDocument/2006/relationships/customXml" Target="../ink/ink1559.xml"/><Relationship Id="rId215" Type="http://schemas.openxmlformats.org/officeDocument/2006/relationships/customXml" Target="../ink/ink1577.xml"/><Relationship Id="rId236" Type="http://schemas.openxmlformats.org/officeDocument/2006/relationships/image" Target="../media/image1543.png"/><Relationship Id="rId257" Type="http://schemas.openxmlformats.org/officeDocument/2006/relationships/customXml" Target="../ink/ink1598.xml"/><Relationship Id="rId278" Type="http://schemas.openxmlformats.org/officeDocument/2006/relationships/image" Target="../media/image1564.png"/><Relationship Id="rId401" Type="http://schemas.openxmlformats.org/officeDocument/2006/relationships/customXml" Target="../ink/ink1671.xml"/><Relationship Id="rId422" Type="http://schemas.openxmlformats.org/officeDocument/2006/relationships/image" Target="../media/image1635.png"/><Relationship Id="rId443" Type="http://schemas.openxmlformats.org/officeDocument/2006/relationships/customXml" Target="../ink/ink1692.xml"/><Relationship Id="rId303" Type="http://schemas.openxmlformats.org/officeDocument/2006/relationships/image" Target="../media/image1576.png"/><Relationship Id="rId42" Type="http://schemas.openxmlformats.org/officeDocument/2006/relationships/customXml" Target="../ink/ink1490.xml"/><Relationship Id="rId84" Type="http://schemas.openxmlformats.org/officeDocument/2006/relationships/customXml" Target="../ink/ink1511.xml"/><Relationship Id="rId138" Type="http://schemas.openxmlformats.org/officeDocument/2006/relationships/customXml" Target="../ink/ink1538.xml"/><Relationship Id="rId345" Type="http://schemas.openxmlformats.org/officeDocument/2006/relationships/image" Target="../media/image1597.png"/><Relationship Id="rId387" Type="http://schemas.openxmlformats.org/officeDocument/2006/relationships/customXml" Target="../ink/ink1664.xml"/><Relationship Id="rId191" Type="http://schemas.openxmlformats.org/officeDocument/2006/relationships/customXml" Target="../ink/ink1565.xml"/><Relationship Id="rId205" Type="http://schemas.openxmlformats.org/officeDocument/2006/relationships/customXml" Target="../ink/ink1572.xml"/><Relationship Id="rId247" Type="http://schemas.openxmlformats.org/officeDocument/2006/relationships/customXml" Target="../ink/ink1593.xml"/><Relationship Id="rId412" Type="http://schemas.openxmlformats.org/officeDocument/2006/relationships/image" Target="../media/image1630.png"/><Relationship Id="rId107" Type="http://schemas.openxmlformats.org/officeDocument/2006/relationships/image" Target="../media/image1480.png"/><Relationship Id="rId289" Type="http://schemas.openxmlformats.org/officeDocument/2006/relationships/customXml" Target="../ink/ink1614.xml"/><Relationship Id="rId11" Type="http://schemas.openxmlformats.org/officeDocument/2006/relationships/image" Target="../media/image1432.png"/><Relationship Id="rId53" Type="http://schemas.openxmlformats.org/officeDocument/2006/relationships/image" Target="../media/image1453.png"/><Relationship Id="rId149" Type="http://schemas.openxmlformats.org/officeDocument/2006/relationships/image" Target="../media/image1501.png"/><Relationship Id="rId314" Type="http://schemas.openxmlformats.org/officeDocument/2006/relationships/customXml" Target="../ink/ink1627.xml"/><Relationship Id="rId356" Type="http://schemas.openxmlformats.org/officeDocument/2006/relationships/image" Target="../media/image1602.png"/><Relationship Id="rId398" Type="http://schemas.openxmlformats.org/officeDocument/2006/relationships/image" Target="../media/image1623.png"/><Relationship Id="rId95" Type="http://schemas.openxmlformats.org/officeDocument/2006/relationships/image" Target="../media/image1474.png"/><Relationship Id="rId160" Type="http://schemas.openxmlformats.org/officeDocument/2006/relationships/customXml" Target="../ink/ink1549.xml"/><Relationship Id="rId216" Type="http://schemas.openxmlformats.org/officeDocument/2006/relationships/image" Target="../media/image1533.png"/><Relationship Id="rId423" Type="http://schemas.openxmlformats.org/officeDocument/2006/relationships/customXml" Target="../ink/ink1682.xml"/><Relationship Id="rId258" Type="http://schemas.openxmlformats.org/officeDocument/2006/relationships/image" Target="../media/image1554.png"/><Relationship Id="rId22" Type="http://schemas.openxmlformats.org/officeDocument/2006/relationships/customXml" Target="../ink/ink1480.xml"/><Relationship Id="rId64" Type="http://schemas.openxmlformats.org/officeDocument/2006/relationships/customXml" Target="../ink/ink1501.xml"/><Relationship Id="rId118" Type="http://schemas.openxmlformats.org/officeDocument/2006/relationships/customXml" Target="../ink/ink1528.xml"/><Relationship Id="rId325" Type="http://schemas.openxmlformats.org/officeDocument/2006/relationships/image" Target="../media/image1587.png"/><Relationship Id="rId367" Type="http://schemas.openxmlformats.org/officeDocument/2006/relationships/customXml" Target="../ink/ink1654.xml"/><Relationship Id="rId171" Type="http://schemas.openxmlformats.org/officeDocument/2006/relationships/image" Target="../media/image1512.png"/><Relationship Id="rId227" Type="http://schemas.openxmlformats.org/officeDocument/2006/relationships/customXml" Target="../ink/ink1583.xml"/><Relationship Id="rId269" Type="http://schemas.openxmlformats.org/officeDocument/2006/relationships/customXml" Target="../ink/ink1604.xml"/><Relationship Id="rId434" Type="http://schemas.openxmlformats.org/officeDocument/2006/relationships/image" Target="../media/image1641.png"/><Relationship Id="rId33" Type="http://schemas.openxmlformats.org/officeDocument/2006/relationships/image" Target="../media/image1443.png"/><Relationship Id="rId129" Type="http://schemas.openxmlformats.org/officeDocument/2006/relationships/image" Target="../media/image1491.png"/><Relationship Id="rId280" Type="http://schemas.openxmlformats.org/officeDocument/2006/relationships/image" Target="../media/image1565.png"/><Relationship Id="rId336" Type="http://schemas.openxmlformats.org/officeDocument/2006/relationships/customXml" Target="../ink/ink1638.xml"/><Relationship Id="rId75" Type="http://schemas.openxmlformats.org/officeDocument/2006/relationships/image" Target="../media/image1464.png"/><Relationship Id="rId140" Type="http://schemas.openxmlformats.org/officeDocument/2006/relationships/customXml" Target="../ink/ink1539.xml"/><Relationship Id="rId182" Type="http://schemas.openxmlformats.org/officeDocument/2006/relationships/customXml" Target="../ink/ink1560.xml"/><Relationship Id="rId378" Type="http://schemas.openxmlformats.org/officeDocument/2006/relationships/image" Target="../media/image1613.png"/><Relationship Id="rId403" Type="http://schemas.openxmlformats.org/officeDocument/2006/relationships/customXml" Target="../ink/ink1672.xml"/><Relationship Id="rId6" Type="http://schemas.openxmlformats.org/officeDocument/2006/relationships/customXml" Target="../ink/ink1472.xml"/><Relationship Id="rId238" Type="http://schemas.openxmlformats.org/officeDocument/2006/relationships/image" Target="../media/image1544.png"/><Relationship Id="rId445" Type="http://schemas.openxmlformats.org/officeDocument/2006/relationships/customXml" Target="../ink/ink1693.xml"/><Relationship Id="rId291" Type="http://schemas.openxmlformats.org/officeDocument/2006/relationships/image" Target="../media/image1570.png"/><Relationship Id="rId305" Type="http://schemas.openxmlformats.org/officeDocument/2006/relationships/image" Target="../media/image1577.png"/><Relationship Id="rId347" Type="http://schemas.openxmlformats.org/officeDocument/2006/relationships/customXml" Target="../ink/ink1644.xml"/><Relationship Id="rId44" Type="http://schemas.openxmlformats.org/officeDocument/2006/relationships/customXml" Target="../ink/ink1491.xml"/><Relationship Id="rId86" Type="http://schemas.openxmlformats.org/officeDocument/2006/relationships/customXml" Target="../ink/ink1512.xml"/><Relationship Id="rId151" Type="http://schemas.openxmlformats.org/officeDocument/2006/relationships/image" Target="../media/image1502.png"/><Relationship Id="rId389" Type="http://schemas.openxmlformats.org/officeDocument/2006/relationships/customXml" Target="../ink/ink1665.xml"/><Relationship Id="rId193" Type="http://schemas.openxmlformats.org/officeDocument/2006/relationships/customXml" Target="../ink/ink1566.xml"/><Relationship Id="rId207" Type="http://schemas.openxmlformats.org/officeDocument/2006/relationships/customXml" Target="../ink/ink1573.xml"/><Relationship Id="rId249" Type="http://schemas.openxmlformats.org/officeDocument/2006/relationships/customXml" Target="../ink/ink1594.xml"/><Relationship Id="rId414" Type="http://schemas.openxmlformats.org/officeDocument/2006/relationships/image" Target="../media/image1631.png"/><Relationship Id="rId13" Type="http://schemas.openxmlformats.org/officeDocument/2006/relationships/image" Target="../media/image1433.png"/><Relationship Id="rId109" Type="http://schemas.openxmlformats.org/officeDocument/2006/relationships/image" Target="../media/image1481.png"/><Relationship Id="rId260" Type="http://schemas.openxmlformats.org/officeDocument/2006/relationships/image" Target="../media/image1555.png"/><Relationship Id="rId316" Type="http://schemas.openxmlformats.org/officeDocument/2006/relationships/customXml" Target="../ink/ink1628.xml"/><Relationship Id="rId55" Type="http://schemas.openxmlformats.org/officeDocument/2006/relationships/image" Target="../media/image1454.png"/><Relationship Id="rId97" Type="http://schemas.openxmlformats.org/officeDocument/2006/relationships/image" Target="../media/image1475.png"/><Relationship Id="rId120" Type="http://schemas.openxmlformats.org/officeDocument/2006/relationships/customXml" Target="../ink/ink1529.xml"/><Relationship Id="rId358" Type="http://schemas.openxmlformats.org/officeDocument/2006/relationships/image" Target="../media/image1603.png"/><Relationship Id="rId162" Type="http://schemas.openxmlformats.org/officeDocument/2006/relationships/customXml" Target="../ink/ink1550.xml"/><Relationship Id="rId218" Type="http://schemas.openxmlformats.org/officeDocument/2006/relationships/image" Target="../media/image1534.png"/><Relationship Id="rId425" Type="http://schemas.openxmlformats.org/officeDocument/2006/relationships/customXml" Target="../ink/ink1683.xml"/><Relationship Id="rId271" Type="http://schemas.openxmlformats.org/officeDocument/2006/relationships/customXml" Target="../ink/ink1605.xml"/><Relationship Id="rId24" Type="http://schemas.openxmlformats.org/officeDocument/2006/relationships/customXml" Target="../ink/ink1481.xml"/><Relationship Id="rId66" Type="http://schemas.openxmlformats.org/officeDocument/2006/relationships/customXml" Target="../ink/ink1502.xml"/><Relationship Id="rId131" Type="http://schemas.openxmlformats.org/officeDocument/2006/relationships/image" Target="../media/image1492.png"/><Relationship Id="rId327" Type="http://schemas.openxmlformats.org/officeDocument/2006/relationships/image" Target="../media/image1588.png"/><Relationship Id="rId369" Type="http://schemas.openxmlformats.org/officeDocument/2006/relationships/customXml" Target="../ink/ink1655.xml"/><Relationship Id="rId173" Type="http://schemas.openxmlformats.org/officeDocument/2006/relationships/image" Target="../media/image1513.png"/><Relationship Id="rId229" Type="http://schemas.openxmlformats.org/officeDocument/2006/relationships/customXml" Target="../ink/ink1584.xml"/><Relationship Id="rId380" Type="http://schemas.openxmlformats.org/officeDocument/2006/relationships/image" Target="../media/image1614.png"/><Relationship Id="rId436" Type="http://schemas.openxmlformats.org/officeDocument/2006/relationships/image" Target="../media/image1642.png"/><Relationship Id="rId240" Type="http://schemas.openxmlformats.org/officeDocument/2006/relationships/image" Target="../media/image1545.png"/><Relationship Id="rId35" Type="http://schemas.openxmlformats.org/officeDocument/2006/relationships/image" Target="../media/image1444.png"/><Relationship Id="rId77" Type="http://schemas.openxmlformats.org/officeDocument/2006/relationships/image" Target="../media/image1465.png"/><Relationship Id="rId100" Type="http://schemas.openxmlformats.org/officeDocument/2006/relationships/customXml" Target="../ink/ink1519.xml"/><Relationship Id="rId282" Type="http://schemas.openxmlformats.org/officeDocument/2006/relationships/image" Target="../media/image1566.png"/><Relationship Id="rId338" Type="http://schemas.openxmlformats.org/officeDocument/2006/relationships/customXml" Target="../ink/ink1639.xml"/><Relationship Id="rId8" Type="http://schemas.openxmlformats.org/officeDocument/2006/relationships/customXml" Target="../ink/ink1473.xml"/><Relationship Id="rId142" Type="http://schemas.openxmlformats.org/officeDocument/2006/relationships/customXml" Target="../ink/ink1540.xml"/><Relationship Id="rId184" Type="http://schemas.openxmlformats.org/officeDocument/2006/relationships/customXml" Target="../ink/ink1561.xml"/><Relationship Id="rId391" Type="http://schemas.openxmlformats.org/officeDocument/2006/relationships/customXml" Target="../ink/ink1666.xml"/><Relationship Id="rId405" Type="http://schemas.openxmlformats.org/officeDocument/2006/relationships/customXml" Target="../ink/ink1673.xml"/><Relationship Id="rId251" Type="http://schemas.openxmlformats.org/officeDocument/2006/relationships/customXml" Target="../ink/ink1595.xml"/><Relationship Id="rId46" Type="http://schemas.openxmlformats.org/officeDocument/2006/relationships/customXml" Target="../ink/ink1492.xml"/><Relationship Id="rId293" Type="http://schemas.openxmlformats.org/officeDocument/2006/relationships/image" Target="../media/image1571.png"/><Relationship Id="rId307" Type="http://schemas.openxmlformats.org/officeDocument/2006/relationships/image" Target="../media/image1578.png"/><Relationship Id="rId349" Type="http://schemas.openxmlformats.org/officeDocument/2006/relationships/customXml" Target="../ink/ink1645.xml"/><Relationship Id="rId88" Type="http://schemas.openxmlformats.org/officeDocument/2006/relationships/customXml" Target="../ink/ink1513.xml"/><Relationship Id="rId111" Type="http://schemas.openxmlformats.org/officeDocument/2006/relationships/image" Target="../media/image1482.png"/><Relationship Id="rId153" Type="http://schemas.openxmlformats.org/officeDocument/2006/relationships/image" Target="../media/image1503.png"/><Relationship Id="rId195" Type="http://schemas.openxmlformats.org/officeDocument/2006/relationships/customXml" Target="../ink/ink1567.xml"/><Relationship Id="rId209" Type="http://schemas.openxmlformats.org/officeDocument/2006/relationships/customXml" Target="../ink/ink1574.xml"/><Relationship Id="rId360" Type="http://schemas.openxmlformats.org/officeDocument/2006/relationships/image" Target="../media/image1604.png"/><Relationship Id="rId416" Type="http://schemas.openxmlformats.org/officeDocument/2006/relationships/image" Target="../media/image1632.png"/><Relationship Id="rId220" Type="http://schemas.openxmlformats.org/officeDocument/2006/relationships/image" Target="../media/image1535.png"/><Relationship Id="rId15" Type="http://schemas.openxmlformats.org/officeDocument/2006/relationships/image" Target="../media/image1434.png"/><Relationship Id="rId57" Type="http://schemas.openxmlformats.org/officeDocument/2006/relationships/image" Target="../media/image1455.png"/><Relationship Id="rId262" Type="http://schemas.openxmlformats.org/officeDocument/2006/relationships/image" Target="../media/image1556.png"/><Relationship Id="rId318" Type="http://schemas.openxmlformats.org/officeDocument/2006/relationships/customXml" Target="../ink/ink1629.xml"/><Relationship Id="rId99" Type="http://schemas.openxmlformats.org/officeDocument/2006/relationships/image" Target="../media/image1476.png"/><Relationship Id="rId122" Type="http://schemas.openxmlformats.org/officeDocument/2006/relationships/customXml" Target="../ink/ink1530.xml"/><Relationship Id="rId164" Type="http://schemas.openxmlformats.org/officeDocument/2006/relationships/customXml" Target="../ink/ink1551.xml"/><Relationship Id="rId371" Type="http://schemas.openxmlformats.org/officeDocument/2006/relationships/customXml" Target="../ink/ink1656.xml"/><Relationship Id="rId427" Type="http://schemas.openxmlformats.org/officeDocument/2006/relationships/customXml" Target="../ink/ink1684.xml"/><Relationship Id="rId26" Type="http://schemas.openxmlformats.org/officeDocument/2006/relationships/customXml" Target="../ink/ink1482.xml"/><Relationship Id="rId231" Type="http://schemas.openxmlformats.org/officeDocument/2006/relationships/customXml" Target="../ink/ink1585.xml"/><Relationship Id="rId273" Type="http://schemas.openxmlformats.org/officeDocument/2006/relationships/customXml" Target="../ink/ink1606.xml"/><Relationship Id="rId329" Type="http://schemas.openxmlformats.org/officeDocument/2006/relationships/image" Target="../media/image1589.png"/><Relationship Id="rId68" Type="http://schemas.openxmlformats.org/officeDocument/2006/relationships/customXml" Target="../ink/ink1503.xml"/><Relationship Id="rId133" Type="http://schemas.openxmlformats.org/officeDocument/2006/relationships/image" Target="../media/image1493.png"/><Relationship Id="rId175" Type="http://schemas.openxmlformats.org/officeDocument/2006/relationships/image" Target="../media/image1514.png"/><Relationship Id="rId340" Type="http://schemas.openxmlformats.org/officeDocument/2006/relationships/customXml" Target="../ink/ink1640.xml"/><Relationship Id="rId200" Type="http://schemas.openxmlformats.org/officeDocument/2006/relationships/image" Target="../media/image1525.png"/><Relationship Id="rId382" Type="http://schemas.openxmlformats.org/officeDocument/2006/relationships/image" Target="../media/image1615.png"/><Relationship Id="rId438" Type="http://schemas.openxmlformats.org/officeDocument/2006/relationships/image" Target="../media/image1643.png"/><Relationship Id="rId242" Type="http://schemas.openxmlformats.org/officeDocument/2006/relationships/image" Target="../media/image1546.png"/><Relationship Id="rId284" Type="http://schemas.openxmlformats.org/officeDocument/2006/relationships/image" Target="../media/image1567.png"/><Relationship Id="rId37" Type="http://schemas.openxmlformats.org/officeDocument/2006/relationships/image" Target="../media/image1445.png"/><Relationship Id="rId79" Type="http://schemas.openxmlformats.org/officeDocument/2006/relationships/image" Target="../media/image1466.png"/><Relationship Id="rId102" Type="http://schemas.openxmlformats.org/officeDocument/2006/relationships/customXml" Target="../ink/ink1520.xml"/><Relationship Id="rId144" Type="http://schemas.openxmlformats.org/officeDocument/2006/relationships/customXml" Target="../ink/ink1541.xml"/><Relationship Id="rId90" Type="http://schemas.openxmlformats.org/officeDocument/2006/relationships/customXml" Target="../ink/ink1514.xml"/><Relationship Id="rId186" Type="http://schemas.openxmlformats.org/officeDocument/2006/relationships/image" Target="../media/image1518.png"/><Relationship Id="rId351" Type="http://schemas.openxmlformats.org/officeDocument/2006/relationships/customXml" Target="../ink/ink1646.xml"/><Relationship Id="rId393" Type="http://schemas.openxmlformats.org/officeDocument/2006/relationships/customXml" Target="../ink/ink1667.xml"/><Relationship Id="rId407" Type="http://schemas.openxmlformats.org/officeDocument/2006/relationships/customXml" Target="../ink/ink1674.xml"/><Relationship Id="rId211" Type="http://schemas.openxmlformats.org/officeDocument/2006/relationships/customXml" Target="../ink/ink1575.xml"/><Relationship Id="rId253" Type="http://schemas.openxmlformats.org/officeDocument/2006/relationships/customXml" Target="../ink/ink1596.xml"/><Relationship Id="rId295" Type="http://schemas.openxmlformats.org/officeDocument/2006/relationships/image" Target="../media/image1572.png"/><Relationship Id="rId309" Type="http://schemas.openxmlformats.org/officeDocument/2006/relationships/image" Target="../media/image1579.png"/><Relationship Id="rId48" Type="http://schemas.openxmlformats.org/officeDocument/2006/relationships/customXml" Target="../ink/ink1493.xml"/><Relationship Id="rId113" Type="http://schemas.openxmlformats.org/officeDocument/2006/relationships/image" Target="../media/image1483.png"/><Relationship Id="rId320" Type="http://schemas.openxmlformats.org/officeDocument/2006/relationships/customXml" Target="../ink/ink1630.xml"/><Relationship Id="rId155" Type="http://schemas.openxmlformats.org/officeDocument/2006/relationships/image" Target="../media/image1504.png"/><Relationship Id="rId197" Type="http://schemas.openxmlformats.org/officeDocument/2006/relationships/customXml" Target="../ink/ink1568.xml"/><Relationship Id="rId362" Type="http://schemas.openxmlformats.org/officeDocument/2006/relationships/image" Target="../media/image1605.png"/><Relationship Id="rId418" Type="http://schemas.openxmlformats.org/officeDocument/2006/relationships/image" Target="../media/image1633.png"/><Relationship Id="rId222" Type="http://schemas.openxmlformats.org/officeDocument/2006/relationships/image" Target="../media/image1536.png"/><Relationship Id="rId264" Type="http://schemas.openxmlformats.org/officeDocument/2006/relationships/image" Target="../media/image1557.png"/><Relationship Id="rId17" Type="http://schemas.openxmlformats.org/officeDocument/2006/relationships/image" Target="../media/image1435.png"/><Relationship Id="rId59" Type="http://schemas.openxmlformats.org/officeDocument/2006/relationships/image" Target="../media/image1456.png"/><Relationship Id="rId124" Type="http://schemas.openxmlformats.org/officeDocument/2006/relationships/customXml" Target="../ink/ink1531.xml"/><Relationship Id="rId70" Type="http://schemas.openxmlformats.org/officeDocument/2006/relationships/customXml" Target="../ink/ink1504.xml"/><Relationship Id="rId166" Type="http://schemas.openxmlformats.org/officeDocument/2006/relationships/customXml" Target="../ink/ink1552.xml"/><Relationship Id="rId331" Type="http://schemas.openxmlformats.org/officeDocument/2006/relationships/image" Target="../media/image1590.png"/><Relationship Id="rId373" Type="http://schemas.openxmlformats.org/officeDocument/2006/relationships/customXml" Target="../ink/ink1657.xml"/><Relationship Id="rId429" Type="http://schemas.openxmlformats.org/officeDocument/2006/relationships/customXml" Target="../ink/ink168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86.xml"/><Relationship Id="rId440" Type="http://schemas.openxmlformats.org/officeDocument/2006/relationships/image" Target="../media/image1644.png"/><Relationship Id="rId28" Type="http://schemas.openxmlformats.org/officeDocument/2006/relationships/customXml" Target="../ink/ink1483.xml"/><Relationship Id="rId275" Type="http://schemas.openxmlformats.org/officeDocument/2006/relationships/customXml" Target="../ink/ink1607.xml"/><Relationship Id="rId300" Type="http://schemas.openxmlformats.org/officeDocument/2006/relationships/customXml" Target="../ink/ink1620.xml"/><Relationship Id="rId81" Type="http://schemas.openxmlformats.org/officeDocument/2006/relationships/image" Target="../media/image1467.png"/><Relationship Id="rId135" Type="http://schemas.openxmlformats.org/officeDocument/2006/relationships/image" Target="../media/image1494.png"/><Relationship Id="rId177" Type="http://schemas.openxmlformats.org/officeDocument/2006/relationships/image" Target="../media/image1515.png"/><Relationship Id="rId342" Type="http://schemas.openxmlformats.org/officeDocument/2006/relationships/customXml" Target="../ink/ink1641.xml"/><Relationship Id="rId384" Type="http://schemas.openxmlformats.org/officeDocument/2006/relationships/image" Target="../media/image1616.png"/><Relationship Id="rId202" Type="http://schemas.openxmlformats.org/officeDocument/2006/relationships/image" Target="../media/image1526.png"/><Relationship Id="rId244" Type="http://schemas.openxmlformats.org/officeDocument/2006/relationships/image" Target="../media/image1547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04.png"/><Relationship Id="rId21" Type="http://schemas.openxmlformats.org/officeDocument/2006/relationships/image" Target="../media/image1657.png"/><Relationship Id="rId42" Type="http://schemas.openxmlformats.org/officeDocument/2006/relationships/customXml" Target="../ink/ink1714.xml"/><Relationship Id="rId63" Type="http://schemas.openxmlformats.org/officeDocument/2006/relationships/image" Target="../media/image1677.png"/><Relationship Id="rId84" Type="http://schemas.openxmlformats.org/officeDocument/2006/relationships/customXml" Target="../ink/ink1735.xml"/><Relationship Id="rId138" Type="http://schemas.openxmlformats.org/officeDocument/2006/relationships/customXml" Target="../ink/ink1762.xml"/><Relationship Id="rId159" Type="http://schemas.openxmlformats.org/officeDocument/2006/relationships/image" Target="../media/image1725.png"/><Relationship Id="rId170" Type="http://schemas.openxmlformats.org/officeDocument/2006/relationships/customXml" Target="../ink/ink1778.xml"/><Relationship Id="rId191" Type="http://schemas.openxmlformats.org/officeDocument/2006/relationships/image" Target="../media/image1741.png"/><Relationship Id="rId205" Type="http://schemas.openxmlformats.org/officeDocument/2006/relationships/image" Target="../media/image1748.png"/><Relationship Id="rId226" Type="http://schemas.openxmlformats.org/officeDocument/2006/relationships/customXml" Target="../ink/ink1806.xml"/><Relationship Id="rId107" Type="http://schemas.openxmlformats.org/officeDocument/2006/relationships/image" Target="../media/image1699.png"/><Relationship Id="rId11" Type="http://schemas.openxmlformats.org/officeDocument/2006/relationships/image" Target="../media/image1652.png"/><Relationship Id="rId32" Type="http://schemas.openxmlformats.org/officeDocument/2006/relationships/customXml" Target="../ink/ink1709.xml"/><Relationship Id="rId53" Type="http://schemas.openxmlformats.org/officeDocument/2006/relationships/image" Target="../media/image1672.png"/><Relationship Id="rId74" Type="http://schemas.openxmlformats.org/officeDocument/2006/relationships/customXml" Target="../ink/ink1730.xml"/><Relationship Id="rId128" Type="http://schemas.openxmlformats.org/officeDocument/2006/relationships/customXml" Target="../ink/ink1757.xml"/><Relationship Id="rId149" Type="http://schemas.openxmlformats.org/officeDocument/2006/relationships/image" Target="../media/image1720.png"/><Relationship Id="rId5" Type="http://schemas.openxmlformats.org/officeDocument/2006/relationships/image" Target="../media/image1649.png"/><Relationship Id="rId95" Type="http://schemas.openxmlformats.org/officeDocument/2006/relationships/image" Target="../media/image1693.png"/><Relationship Id="rId160" Type="http://schemas.openxmlformats.org/officeDocument/2006/relationships/customXml" Target="../ink/ink1773.xml"/><Relationship Id="rId181" Type="http://schemas.openxmlformats.org/officeDocument/2006/relationships/image" Target="../media/image1736.png"/><Relationship Id="rId216" Type="http://schemas.openxmlformats.org/officeDocument/2006/relationships/customXml" Target="../ink/ink1801.xml"/><Relationship Id="rId237" Type="http://schemas.openxmlformats.org/officeDocument/2006/relationships/image" Target="../media/image1764.png"/><Relationship Id="rId22" Type="http://schemas.openxmlformats.org/officeDocument/2006/relationships/customXml" Target="../ink/ink1704.xml"/><Relationship Id="rId43" Type="http://schemas.openxmlformats.org/officeDocument/2006/relationships/image" Target="../media/image1668.png"/><Relationship Id="rId64" Type="http://schemas.openxmlformats.org/officeDocument/2006/relationships/customXml" Target="../ink/ink1725.xml"/><Relationship Id="rId118" Type="http://schemas.openxmlformats.org/officeDocument/2006/relationships/customXml" Target="../ink/ink1752.xml"/><Relationship Id="rId139" Type="http://schemas.openxmlformats.org/officeDocument/2006/relationships/image" Target="../media/image1715.png"/><Relationship Id="rId85" Type="http://schemas.openxmlformats.org/officeDocument/2006/relationships/image" Target="../media/image1688.png"/><Relationship Id="rId150" Type="http://schemas.openxmlformats.org/officeDocument/2006/relationships/customXml" Target="../ink/ink1768.xml"/><Relationship Id="rId171" Type="http://schemas.openxmlformats.org/officeDocument/2006/relationships/image" Target="../media/image1731.png"/><Relationship Id="rId192" Type="http://schemas.openxmlformats.org/officeDocument/2006/relationships/customXml" Target="../ink/ink1789.xml"/><Relationship Id="rId206" Type="http://schemas.openxmlformats.org/officeDocument/2006/relationships/customXml" Target="../ink/ink1796.xml"/><Relationship Id="rId227" Type="http://schemas.openxmlformats.org/officeDocument/2006/relationships/image" Target="../media/image1759.png"/><Relationship Id="rId12" Type="http://schemas.openxmlformats.org/officeDocument/2006/relationships/customXml" Target="../ink/ink1699.xml"/><Relationship Id="rId33" Type="http://schemas.openxmlformats.org/officeDocument/2006/relationships/image" Target="../media/image1663.png"/><Relationship Id="rId108" Type="http://schemas.openxmlformats.org/officeDocument/2006/relationships/customXml" Target="../ink/ink1747.xml"/><Relationship Id="rId129" Type="http://schemas.openxmlformats.org/officeDocument/2006/relationships/image" Target="../media/image1710.png"/><Relationship Id="rId54" Type="http://schemas.openxmlformats.org/officeDocument/2006/relationships/customXml" Target="../ink/ink1720.xml"/><Relationship Id="rId75" Type="http://schemas.openxmlformats.org/officeDocument/2006/relationships/image" Target="../media/image1683.png"/><Relationship Id="rId96" Type="http://schemas.openxmlformats.org/officeDocument/2006/relationships/customXml" Target="../ink/ink1741.xml"/><Relationship Id="rId140" Type="http://schemas.openxmlformats.org/officeDocument/2006/relationships/customXml" Target="../ink/ink1763.xml"/><Relationship Id="rId161" Type="http://schemas.openxmlformats.org/officeDocument/2006/relationships/image" Target="../media/image1726.png"/><Relationship Id="rId182" Type="http://schemas.openxmlformats.org/officeDocument/2006/relationships/customXml" Target="../ink/ink1784.xml"/><Relationship Id="rId217" Type="http://schemas.openxmlformats.org/officeDocument/2006/relationships/image" Target="../media/image1754.png"/><Relationship Id="rId6" Type="http://schemas.openxmlformats.org/officeDocument/2006/relationships/customXml" Target="../ink/ink1696.xml"/><Relationship Id="rId238" Type="http://schemas.openxmlformats.org/officeDocument/2006/relationships/customXml" Target="../ink/ink1812.xml"/><Relationship Id="rId23" Type="http://schemas.openxmlformats.org/officeDocument/2006/relationships/image" Target="../media/image1658.png"/><Relationship Id="rId119" Type="http://schemas.openxmlformats.org/officeDocument/2006/relationships/image" Target="../media/image1705.png"/><Relationship Id="rId44" Type="http://schemas.openxmlformats.org/officeDocument/2006/relationships/customXml" Target="../ink/ink1715.xml"/><Relationship Id="rId65" Type="http://schemas.openxmlformats.org/officeDocument/2006/relationships/image" Target="../media/image1678.png"/><Relationship Id="rId86" Type="http://schemas.openxmlformats.org/officeDocument/2006/relationships/customXml" Target="../ink/ink1736.xml"/><Relationship Id="rId130" Type="http://schemas.openxmlformats.org/officeDocument/2006/relationships/customXml" Target="../ink/ink1758.xml"/><Relationship Id="rId151" Type="http://schemas.openxmlformats.org/officeDocument/2006/relationships/image" Target="../media/image1721.png"/><Relationship Id="rId172" Type="http://schemas.openxmlformats.org/officeDocument/2006/relationships/customXml" Target="../ink/ink1779.xml"/><Relationship Id="rId193" Type="http://schemas.openxmlformats.org/officeDocument/2006/relationships/image" Target="../media/image1742.png"/><Relationship Id="rId207" Type="http://schemas.openxmlformats.org/officeDocument/2006/relationships/image" Target="../media/image1749.png"/><Relationship Id="rId228" Type="http://schemas.openxmlformats.org/officeDocument/2006/relationships/customXml" Target="../ink/ink1807.xml"/><Relationship Id="rId13" Type="http://schemas.openxmlformats.org/officeDocument/2006/relationships/image" Target="../media/image1653.png"/><Relationship Id="rId109" Type="http://schemas.openxmlformats.org/officeDocument/2006/relationships/image" Target="../media/image1700.png"/><Relationship Id="rId34" Type="http://schemas.openxmlformats.org/officeDocument/2006/relationships/customXml" Target="../ink/ink1710.xml"/><Relationship Id="rId55" Type="http://schemas.openxmlformats.org/officeDocument/2006/relationships/image" Target="../media/image1673.png"/><Relationship Id="rId76" Type="http://schemas.openxmlformats.org/officeDocument/2006/relationships/customXml" Target="../ink/ink1731.xml"/><Relationship Id="rId97" Type="http://schemas.openxmlformats.org/officeDocument/2006/relationships/image" Target="../media/image1694.png"/><Relationship Id="rId120" Type="http://schemas.openxmlformats.org/officeDocument/2006/relationships/customXml" Target="../ink/ink1753.xml"/><Relationship Id="rId141" Type="http://schemas.openxmlformats.org/officeDocument/2006/relationships/image" Target="../media/image1716.png"/><Relationship Id="rId7" Type="http://schemas.openxmlformats.org/officeDocument/2006/relationships/image" Target="../media/image1650.png"/><Relationship Id="rId162" Type="http://schemas.openxmlformats.org/officeDocument/2006/relationships/customXml" Target="../ink/ink1774.xml"/><Relationship Id="rId183" Type="http://schemas.openxmlformats.org/officeDocument/2006/relationships/image" Target="../media/image1737.png"/><Relationship Id="rId218" Type="http://schemas.openxmlformats.org/officeDocument/2006/relationships/customXml" Target="../ink/ink1802.xml"/><Relationship Id="rId239" Type="http://schemas.openxmlformats.org/officeDocument/2006/relationships/image" Target="../media/image1765.png"/><Relationship Id="rId24" Type="http://schemas.openxmlformats.org/officeDocument/2006/relationships/customXml" Target="../ink/ink1705.xml"/><Relationship Id="rId45" Type="http://schemas.openxmlformats.org/officeDocument/2006/relationships/image" Target="../media/image1669.png"/><Relationship Id="rId66" Type="http://schemas.openxmlformats.org/officeDocument/2006/relationships/customXml" Target="../ink/ink1726.xml"/><Relationship Id="rId87" Type="http://schemas.openxmlformats.org/officeDocument/2006/relationships/image" Target="../media/image1689.png"/><Relationship Id="rId110" Type="http://schemas.openxmlformats.org/officeDocument/2006/relationships/customXml" Target="../ink/ink1748.xml"/><Relationship Id="rId131" Type="http://schemas.openxmlformats.org/officeDocument/2006/relationships/image" Target="../media/image1711.png"/><Relationship Id="rId152" Type="http://schemas.openxmlformats.org/officeDocument/2006/relationships/customXml" Target="../ink/ink1769.xml"/><Relationship Id="rId173" Type="http://schemas.openxmlformats.org/officeDocument/2006/relationships/image" Target="../media/image1732.png"/><Relationship Id="rId194" Type="http://schemas.openxmlformats.org/officeDocument/2006/relationships/customXml" Target="../ink/ink1790.xml"/><Relationship Id="rId208" Type="http://schemas.openxmlformats.org/officeDocument/2006/relationships/customXml" Target="../ink/ink1797.xml"/><Relationship Id="rId229" Type="http://schemas.openxmlformats.org/officeDocument/2006/relationships/image" Target="../media/image1760.png"/><Relationship Id="rId14" Type="http://schemas.openxmlformats.org/officeDocument/2006/relationships/customXml" Target="../ink/ink1700.xml"/><Relationship Id="rId35" Type="http://schemas.openxmlformats.org/officeDocument/2006/relationships/image" Target="../media/image1664.png"/><Relationship Id="rId56" Type="http://schemas.openxmlformats.org/officeDocument/2006/relationships/customXml" Target="../ink/ink1721.xml"/><Relationship Id="rId77" Type="http://schemas.openxmlformats.org/officeDocument/2006/relationships/image" Target="../media/image1684.png"/><Relationship Id="rId100" Type="http://schemas.openxmlformats.org/officeDocument/2006/relationships/customXml" Target="../ink/ink1743.xml"/><Relationship Id="rId8" Type="http://schemas.openxmlformats.org/officeDocument/2006/relationships/customXml" Target="../ink/ink1697.xml"/><Relationship Id="rId98" Type="http://schemas.openxmlformats.org/officeDocument/2006/relationships/customXml" Target="../ink/ink1742.xml"/><Relationship Id="rId121" Type="http://schemas.openxmlformats.org/officeDocument/2006/relationships/image" Target="../media/image1706.png"/><Relationship Id="rId142" Type="http://schemas.openxmlformats.org/officeDocument/2006/relationships/customXml" Target="../ink/ink1764.xml"/><Relationship Id="rId163" Type="http://schemas.openxmlformats.org/officeDocument/2006/relationships/image" Target="../media/image1727.png"/><Relationship Id="rId184" Type="http://schemas.openxmlformats.org/officeDocument/2006/relationships/customXml" Target="../ink/ink1785.xml"/><Relationship Id="rId219" Type="http://schemas.openxmlformats.org/officeDocument/2006/relationships/image" Target="../media/image1755.png"/><Relationship Id="rId230" Type="http://schemas.openxmlformats.org/officeDocument/2006/relationships/customXml" Target="../ink/ink1808.xml"/><Relationship Id="rId25" Type="http://schemas.openxmlformats.org/officeDocument/2006/relationships/image" Target="../media/image1659.png"/><Relationship Id="rId46" Type="http://schemas.openxmlformats.org/officeDocument/2006/relationships/customXml" Target="../ink/ink1716.xml"/><Relationship Id="rId67" Type="http://schemas.openxmlformats.org/officeDocument/2006/relationships/image" Target="../media/image1679.png"/><Relationship Id="rId88" Type="http://schemas.openxmlformats.org/officeDocument/2006/relationships/customXml" Target="../ink/ink1737.xml"/><Relationship Id="rId111" Type="http://schemas.openxmlformats.org/officeDocument/2006/relationships/image" Target="../media/image1701.png"/><Relationship Id="rId132" Type="http://schemas.openxmlformats.org/officeDocument/2006/relationships/customXml" Target="../ink/ink1759.xml"/><Relationship Id="rId153" Type="http://schemas.openxmlformats.org/officeDocument/2006/relationships/image" Target="../media/image1722.png"/><Relationship Id="rId174" Type="http://schemas.openxmlformats.org/officeDocument/2006/relationships/customXml" Target="../ink/ink1780.xml"/><Relationship Id="rId195" Type="http://schemas.openxmlformats.org/officeDocument/2006/relationships/image" Target="../media/image1743.png"/><Relationship Id="rId209" Type="http://schemas.openxmlformats.org/officeDocument/2006/relationships/image" Target="../media/image1750.png"/><Relationship Id="rId190" Type="http://schemas.openxmlformats.org/officeDocument/2006/relationships/customXml" Target="../ink/ink1788.xml"/><Relationship Id="rId204" Type="http://schemas.openxmlformats.org/officeDocument/2006/relationships/customXml" Target="../ink/ink1795.xml"/><Relationship Id="rId220" Type="http://schemas.openxmlformats.org/officeDocument/2006/relationships/customXml" Target="../ink/ink1803.xml"/><Relationship Id="rId225" Type="http://schemas.openxmlformats.org/officeDocument/2006/relationships/image" Target="../media/image1758.png"/><Relationship Id="rId15" Type="http://schemas.openxmlformats.org/officeDocument/2006/relationships/image" Target="../media/image1654.png"/><Relationship Id="rId36" Type="http://schemas.openxmlformats.org/officeDocument/2006/relationships/customXml" Target="../ink/ink1711.xml"/><Relationship Id="rId57" Type="http://schemas.openxmlformats.org/officeDocument/2006/relationships/image" Target="../media/image1674.png"/><Relationship Id="rId106" Type="http://schemas.openxmlformats.org/officeDocument/2006/relationships/customXml" Target="../ink/ink1746.xml"/><Relationship Id="rId127" Type="http://schemas.openxmlformats.org/officeDocument/2006/relationships/image" Target="../media/image1709.png"/><Relationship Id="rId10" Type="http://schemas.openxmlformats.org/officeDocument/2006/relationships/customXml" Target="../ink/ink1698.xml"/><Relationship Id="rId31" Type="http://schemas.openxmlformats.org/officeDocument/2006/relationships/image" Target="../media/image1662.png"/><Relationship Id="rId52" Type="http://schemas.openxmlformats.org/officeDocument/2006/relationships/customXml" Target="../ink/ink1719.xml"/><Relationship Id="rId73" Type="http://schemas.openxmlformats.org/officeDocument/2006/relationships/image" Target="../media/image1682.png"/><Relationship Id="rId78" Type="http://schemas.openxmlformats.org/officeDocument/2006/relationships/customXml" Target="../ink/ink1732.xml"/><Relationship Id="rId94" Type="http://schemas.openxmlformats.org/officeDocument/2006/relationships/customXml" Target="../ink/ink1740.xml"/><Relationship Id="rId99" Type="http://schemas.openxmlformats.org/officeDocument/2006/relationships/image" Target="../media/image1695.png"/><Relationship Id="rId101" Type="http://schemas.openxmlformats.org/officeDocument/2006/relationships/image" Target="../media/image1696.png"/><Relationship Id="rId122" Type="http://schemas.openxmlformats.org/officeDocument/2006/relationships/customXml" Target="../ink/ink1754.xml"/><Relationship Id="rId143" Type="http://schemas.openxmlformats.org/officeDocument/2006/relationships/image" Target="../media/image1717.png"/><Relationship Id="rId148" Type="http://schemas.openxmlformats.org/officeDocument/2006/relationships/customXml" Target="../ink/ink1767.xml"/><Relationship Id="rId164" Type="http://schemas.openxmlformats.org/officeDocument/2006/relationships/customXml" Target="../ink/ink1775.xml"/><Relationship Id="rId169" Type="http://schemas.openxmlformats.org/officeDocument/2006/relationships/image" Target="../media/image1730.png"/><Relationship Id="rId185" Type="http://schemas.openxmlformats.org/officeDocument/2006/relationships/image" Target="../media/image1738.png"/><Relationship Id="rId4" Type="http://schemas.openxmlformats.org/officeDocument/2006/relationships/customXml" Target="../ink/ink1695.xml"/><Relationship Id="rId9" Type="http://schemas.openxmlformats.org/officeDocument/2006/relationships/image" Target="../media/image1651.png"/><Relationship Id="rId180" Type="http://schemas.openxmlformats.org/officeDocument/2006/relationships/customXml" Target="../ink/ink1783.xml"/><Relationship Id="rId210" Type="http://schemas.openxmlformats.org/officeDocument/2006/relationships/customXml" Target="../ink/ink1798.xml"/><Relationship Id="rId215" Type="http://schemas.openxmlformats.org/officeDocument/2006/relationships/image" Target="../media/image1753.png"/><Relationship Id="rId236" Type="http://schemas.openxmlformats.org/officeDocument/2006/relationships/customXml" Target="../ink/ink1811.xml"/><Relationship Id="rId26" Type="http://schemas.openxmlformats.org/officeDocument/2006/relationships/customXml" Target="../ink/ink1706.xml"/><Relationship Id="rId231" Type="http://schemas.openxmlformats.org/officeDocument/2006/relationships/image" Target="../media/image1761.png"/><Relationship Id="rId47" Type="http://schemas.openxmlformats.org/officeDocument/2006/relationships/image" Target="../media/image1670.png"/><Relationship Id="rId68" Type="http://schemas.openxmlformats.org/officeDocument/2006/relationships/customXml" Target="../ink/ink1727.xml"/><Relationship Id="rId89" Type="http://schemas.openxmlformats.org/officeDocument/2006/relationships/image" Target="../media/image1690.png"/><Relationship Id="rId112" Type="http://schemas.openxmlformats.org/officeDocument/2006/relationships/customXml" Target="../ink/ink1749.xml"/><Relationship Id="rId133" Type="http://schemas.openxmlformats.org/officeDocument/2006/relationships/image" Target="../media/image1712.png"/><Relationship Id="rId154" Type="http://schemas.openxmlformats.org/officeDocument/2006/relationships/customXml" Target="../ink/ink1770.xml"/><Relationship Id="rId175" Type="http://schemas.openxmlformats.org/officeDocument/2006/relationships/image" Target="../media/image1733.png"/><Relationship Id="rId196" Type="http://schemas.openxmlformats.org/officeDocument/2006/relationships/customXml" Target="../ink/ink1791.xml"/><Relationship Id="rId200" Type="http://schemas.openxmlformats.org/officeDocument/2006/relationships/customXml" Target="../ink/ink1793.xml"/><Relationship Id="rId16" Type="http://schemas.openxmlformats.org/officeDocument/2006/relationships/customXml" Target="../ink/ink1701.xml"/><Relationship Id="rId221" Type="http://schemas.openxmlformats.org/officeDocument/2006/relationships/image" Target="../media/image1756.png"/><Relationship Id="rId37" Type="http://schemas.openxmlformats.org/officeDocument/2006/relationships/image" Target="../media/image1665.png"/><Relationship Id="rId58" Type="http://schemas.openxmlformats.org/officeDocument/2006/relationships/customXml" Target="../ink/ink1722.xml"/><Relationship Id="rId79" Type="http://schemas.openxmlformats.org/officeDocument/2006/relationships/image" Target="../media/image1685.png"/><Relationship Id="rId102" Type="http://schemas.openxmlformats.org/officeDocument/2006/relationships/customXml" Target="../ink/ink1744.xml"/><Relationship Id="rId123" Type="http://schemas.openxmlformats.org/officeDocument/2006/relationships/image" Target="../media/image1707.png"/><Relationship Id="rId144" Type="http://schemas.openxmlformats.org/officeDocument/2006/relationships/customXml" Target="../ink/ink1765.xml"/><Relationship Id="rId90" Type="http://schemas.openxmlformats.org/officeDocument/2006/relationships/customXml" Target="../ink/ink1738.xml"/><Relationship Id="rId165" Type="http://schemas.openxmlformats.org/officeDocument/2006/relationships/image" Target="../media/image1728.png"/><Relationship Id="rId186" Type="http://schemas.openxmlformats.org/officeDocument/2006/relationships/customXml" Target="../ink/ink1786.xml"/><Relationship Id="rId211" Type="http://schemas.openxmlformats.org/officeDocument/2006/relationships/image" Target="../media/image1751.png"/><Relationship Id="rId232" Type="http://schemas.openxmlformats.org/officeDocument/2006/relationships/customXml" Target="../ink/ink1809.xml"/><Relationship Id="rId27" Type="http://schemas.openxmlformats.org/officeDocument/2006/relationships/image" Target="../media/image1660.png"/><Relationship Id="rId48" Type="http://schemas.openxmlformats.org/officeDocument/2006/relationships/customXml" Target="../ink/ink1717.xml"/><Relationship Id="rId69" Type="http://schemas.openxmlformats.org/officeDocument/2006/relationships/image" Target="../media/image1680.png"/><Relationship Id="rId113" Type="http://schemas.openxmlformats.org/officeDocument/2006/relationships/image" Target="../media/image1702.png"/><Relationship Id="rId134" Type="http://schemas.openxmlformats.org/officeDocument/2006/relationships/customXml" Target="../ink/ink1760.xml"/><Relationship Id="rId80" Type="http://schemas.openxmlformats.org/officeDocument/2006/relationships/customXml" Target="../ink/ink1733.xml"/><Relationship Id="rId155" Type="http://schemas.openxmlformats.org/officeDocument/2006/relationships/image" Target="../media/image1723.png"/><Relationship Id="rId176" Type="http://schemas.openxmlformats.org/officeDocument/2006/relationships/customXml" Target="../ink/ink1781.xml"/><Relationship Id="rId197" Type="http://schemas.openxmlformats.org/officeDocument/2006/relationships/image" Target="../media/image1744.png"/><Relationship Id="rId201" Type="http://schemas.openxmlformats.org/officeDocument/2006/relationships/image" Target="../media/image1746.png"/><Relationship Id="rId222" Type="http://schemas.openxmlformats.org/officeDocument/2006/relationships/customXml" Target="../ink/ink1804.xml"/><Relationship Id="rId17" Type="http://schemas.openxmlformats.org/officeDocument/2006/relationships/image" Target="../media/image1655.png"/><Relationship Id="rId38" Type="http://schemas.openxmlformats.org/officeDocument/2006/relationships/customXml" Target="../ink/ink1712.xml"/><Relationship Id="rId59" Type="http://schemas.openxmlformats.org/officeDocument/2006/relationships/image" Target="../media/image1675.png"/><Relationship Id="rId103" Type="http://schemas.openxmlformats.org/officeDocument/2006/relationships/image" Target="../media/image1697.png"/><Relationship Id="rId124" Type="http://schemas.openxmlformats.org/officeDocument/2006/relationships/customXml" Target="../ink/ink1755.xml"/><Relationship Id="rId70" Type="http://schemas.openxmlformats.org/officeDocument/2006/relationships/customXml" Target="../ink/ink1728.xml"/><Relationship Id="rId91" Type="http://schemas.openxmlformats.org/officeDocument/2006/relationships/image" Target="../media/image1691.png"/><Relationship Id="rId145" Type="http://schemas.openxmlformats.org/officeDocument/2006/relationships/image" Target="../media/image1718.png"/><Relationship Id="rId166" Type="http://schemas.openxmlformats.org/officeDocument/2006/relationships/customXml" Target="../ink/ink1776.xml"/><Relationship Id="rId187" Type="http://schemas.openxmlformats.org/officeDocument/2006/relationships/image" Target="../media/image173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99.xml"/><Relationship Id="rId233" Type="http://schemas.openxmlformats.org/officeDocument/2006/relationships/image" Target="../media/image1762.png"/><Relationship Id="rId28" Type="http://schemas.openxmlformats.org/officeDocument/2006/relationships/customXml" Target="../ink/ink1707.xml"/><Relationship Id="rId49" Type="http://schemas.openxmlformats.org/officeDocument/2006/relationships/image" Target="../media/image1517.png"/><Relationship Id="rId114" Type="http://schemas.openxmlformats.org/officeDocument/2006/relationships/customXml" Target="../ink/ink1750.xml"/><Relationship Id="rId60" Type="http://schemas.openxmlformats.org/officeDocument/2006/relationships/customXml" Target="../ink/ink1723.xml"/><Relationship Id="rId81" Type="http://schemas.openxmlformats.org/officeDocument/2006/relationships/image" Target="../media/image1686.png"/><Relationship Id="rId135" Type="http://schemas.openxmlformats.org/officeDocument/2006/relationships/image" Target="../media/image1713.png"/><Relationship Id="rId156" Type="http://schemas.openxmlformats.org/officeDocument/2006/relationships/customXml" Target="../ink/ink1771.xml"/><Relationship Id="rId177" Type="http://schemas.openxmlformats.org/officeDocument/2006/relationships/image" Target="../media/image1734.png"/><Relationship Id="rId198" Type="http://schemas.openxmlformats.org/officeDocument/2006/relationships/customXml" Target="../ink/ink1792.xml"/><Relationship Id="rId202" Type="http://schemas.openxmlformats.org/officeDocument/2006/relationships/customXml" Target="../ink/ink1794.xml"/><Relationship Id="rId223" Type="http://schemas.openxmlformats.org/officeDocument/2006/relationships/image" Target="../media/image1757.png"/><Relationship Id="rId18" Type="http://schemas.openxmlformats.org/officeDocument/2006/relationships/customXml" Target="../ink/ink1702.xml"/><Relationship Id="rId39" Type="http://schemas.openxmlformats.org/officeDocument/2006/relationships/image" Target="../media/image1666.png"/><Relationship Id="rId50" Type="http://schemas.openxmlformats.org/officeDocument/2006/relationships/customXml" Target="../ink/ink1718.xml"/><Relationship Id="rId104" Type="http://schemas.openxmlformats.org/officeDocument/2006/relationships/customXml" Target="../ink/ink1745.xml"/><Relationship Id="rId125" Type="http://schemas.openxmlformats.org/officeDocument/2006/relationships/image" Target="../media/image1708.png"/><Relationship Id="rId146" Type="http://schemas.openxmlformats.org/officeDocument/2006/relationships/customXml" Target="../ink/ink1766.xml"/><Relationship Id="rId167" Type="http://schemas.openxmlformats.org/officeDocument/2006/relationships/image" Target="../media/image1729.png"/><Relationship Id="rId188" Type="http://schemas.openxmlformats.org/officeDocument/2006/relationships/customXml" Target="../ink/ink1787.xml"/><Relationship Id="rId71" Type="http://schemas.openxmlformats.org/officeDocument/2006/relationships/image" Target="../media/image1681.png"/><Relationship Id="rId92" Type="http://schemas.openxmlformats.org/officeDocument/2006/relationships/customXml" Target="../ink/ink1739.xml"/><Relationship Id="rId213" Type="http://schemas.openxmlformats.org/officeDocument/2006/relationships/image" Target="../media/image1752.png"/><Relationship Id="rId234" Type="http://schemas.openxmlformats.org/officeDocument/2006/relationships/customXml" Target="../ink/ink1810.xml"/><Relationship Id="rId2" Type="http://schemas.openxmlformats.org/officeDocument/2006/relationships/customXml" Target="../ink/ink1694.xml"/><Relationship Id="rId29" Type="http://schemas.openxmlformats.org/officeDocument/2006/relationships/image" Target="../media/image1661.png"/><Relationship Id="rId40" Type="http://schemas.openxmlformats.org/officeDocument/2006/relationships/customXml" Target="../ink/ink1713.xml"/><Relationship Id="rId115" Type="http://schemas.openxmlformats.org/officeDocument/2006/relationships/image" Target="../media/image1703.png"/><Relationship Id="rId136" Type="http://schemas.openxmlformats.org/officeDocument/2006/relationships/customXml" Target="../ink/ink1761.xml"/><Relationship Id="rId157" Type="http://schemas.openxmlformats.org/officeDocument/2006/relationships/image" Target="../media/image1724.png"/><Relationship Id="rId178" Type="http://schemas.openxmlformats.org/officeDocument/2006/relationships/customXml" Target="../ink/ink1782.xml"/><Relationship Id="rId61" Type="http://schemas.openxmlformats.org/officeDocument/2006/relationships/image" Target="../media/image1676.png"/><Relationship Id="rId82" Type="http://schemas.openxmlformats.org/officeDocument/2006/relationships/customXml" Target="../ink/ink1734.xml"/><Relationship Id="rId199" Type="http://schemas.openxmlformats.org/officeDocument/2006/relationships/image" Target="../media/image1745.png"/><Relationship Id="rId203" Type="http://schemas.openxmlformats.org/officeDocument/2006/relationships/image" Target="../media/image1747.png"/><Relationship Id="rId19" Type="http://schemas.openxmlformats.org/officeDocument/2006/relationships/image" Target="../media/image1656.png"/><Relationship Id="rId224" Type="http://schemas.openxmlformats.org/officeDocument/2006/relationships/customXml" Target="../ink/ink1805.xml"/><Relationship Id="rId30" Type="http://schemas.openxmlformats.org/officeDocument/2006/relationships/customXml" Target="../ink/ink1708.xml"/><Relationship Id="rId105" Type="http://schemas.openxmlformats.org/officeDocument/2006/relationships/image" Target="../media/image1698.png"/><Relationship Id="rId126" Type="http://schemas.openxmlformats.org/officeDocument/2006/relationships/customXml" Target="../ink/ink1756.xml"/><Relationship Id="rId147" Type="http://schemas.openxmlformats.org/officeDocument/2006/relationships/image" Target="../media/image1719.png"/><Relationship Id="rId168" Type="http://schemas.openxmlformats.org/officeDocument/2006/relationships/customXml" Target="../ink/ink1777.xml"/><Relationship Id="rId51" Type="http://schemas.openxmlformats.org/officeDocument/2006/relationships/image" Target="../media/image1671.png"/><Relationship Id="rId72" Type="http://schemas.openxmlformats.org/officeDocument/2006/relationships/customXml" Target="../ink/ink1729.xml"/><Relationship Id="rId93" Type="http://schemas.openxmlformats.org/officeDocument/2006/relationships/image" Target="../media/image1692.png"/><Relationship Id="rId189" Type="http://schemas.openxmlformats.org/officeDocument/2006/relationships/image" Target="../media/image1740.png"/><Relationship Id="rId3" Type="http://schemas.openxmlformats.org/officeDocument/2006/relationships/image" Target="../media/image1648.png"/><Relationship Id="rId214" Type="http://schemas.openxmlformats.org/officeDocument/2006/relationships/customXml" Target="../ink/ink1800.xml"/><Relationship Id="rId235" Type="http://schemas.openxmlformats.org/officeDocument/2006/relationships/image" Target="../media/image1763.png"/><Relationship Id="rId116" Type="http://schemas.openxmlformats.org/officeDocument/2006/relationships/customXml" Target="../ink/ink1751.xml"/><Relationship Id="rId137" Type="http://schemas.openxmlformats.org/officeDocument/2006/relationships/image" Target="../media/image1714.png"/><Relationship Id="rId158" Type="http://schemas.openxmlformats.org/officeDocument/2006/relationships/customXml" Target="../ink/ink1772.xml"/><Relationship Id="rId20" Type="http://schemas.openxmlformats.org/officeDocument/2006/relationships/customXml" Target="../ink/ink1703.xml"/><Relationship Id="rId41" Type="http://schemas.openxmlformats.org/officeDocument/2006/relationships/image" Target="../media/image1667.png"/><Relationship Id="rId62" Type="http://schemas.openxmlformats.org/officeDocument/2006/relationships/customXml" Target="../ink/ink1724.xml"/><Relationship Id="rId83" Type="http://schemas.openxmlformats.org/officeDocument/2006/relationships/image" Target="../media/image1687.png"/><Relationship Id="rId179" Type="http://schemas.openxmlformats.org/officeDocument/2006/relationships/image" Target="../media/image173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71.xml"/><Relationship Id="rId299" Type="http://schemas.openxmlformats.org/officeDocument/2006/relationships/image" Target="../media/image1905.png"/><Relationship Id="rId21" Type="http://schemas.openxmlformats.org/officeDocument/2006/relationships/image" Target="../media/image1775.png"/><Relationship Id="rId63" Type="http://schemas.openxmlformats.org/officeDocument/2006/relationships/image" Target="../media/image1794.png"/><Relationship Id="rId159" Type="http://schemas.openxmlformats.org/officeDocument/2006/relationships/customXml" Target="../ink/ink1892.xml"/><Relationship Id="rId324" Type="http://schemas.openxmlformats.org/officeDocument/2006/relationships/customXml" Target="../ink/ink1977.xml"/><Relationship Id="rId366" Type="http://schemas.openxmlformats.org/officeDocument/2006/relationships/customXml" Target="../ink/ink1998.xml"/><Relationship Id="rId170" Type="http://schemas.openxmlformats.org/officeDocument/2006/relationships/image" Target="../media/image1844.png"/><Relationship Id="rId226" Type="http://schemas.openxmlformats.org/officeDocument/2006/relationships/customXml" Target="../ink/ink1926.xml"/><Relationship Id="rId268" Type="http://schemas.openxmlformats.org/officeDocument/2006/relationships/customXml" Target="../ink/ink1948.xml"/><Relationship Id="rId32" Type="http://schemas.openxmlformats.org/officeDocument/2006/relationships/customXml" Target="../ink/ink1828.xml"/><Relationship Id="rId74" Type="http://schemas.openxmlformats.org/officeDocument/2006/relationships/customXml" Target="../ink/ink1849.xml"/><Relationship Id="rId128" Type="http://schemas.openxmlformats.org/officeDocument/2006/relationships/image" Target="../media/image1824.png"/><Relationship Id="rId335" Type="http://schemas.openxmlformats.org/officeDocument/2006/relationships/image" Target="../media/image1922.png"/><Relationship Id="rId377" Type="http://schemas.openxmlformats.org/officeDocument/2006/relationships/image" Target="../media/image1943.png"/><Relationship Id="rId5" Type="http://schemas.openxmlformats.org/officeDocument/2006/relationships/image" Target="../media/image1767.png"/><Relationship Id="rId181" Type="http://schemas.openxmlformats.org/officeDocument/2006/relationships/customXml" Target="../ink/ink1903.xml"/><Relationship Id="rId237" Type="http://schemas.openxmlformats.org/officeDocument/2006/relationships/image" Target="../media/image1876.png"/><Relationship Id="rId402" Type="http://schemas.openxmlformats.org/officeDocument/2006/relationships/image" Target="../media/image1954.png"/><Relationship Id="rId279" Type="http://schemas.openxmlformats.org/officeDocument/2006/relationships/image" Target="../media/image1896.png"/><Relationship Id="rId43" Type="http://schemas.openxmlformats.org/officeDocument/2006/relationships/image" Target="../media/image1784.png"/><Relationship Id="rId139" Type="http://schemas.openxmlformats.org/officeDocument/2006/relationships/customXml" Target="../ink/ink1882.xml"/><Relationship Id="rId290" Type="http://schemas.openxmlformats.org/officeDocument/2006/relationships/image" Target="../media/image1901.png"/><Relationship Id="rId304" Type="http://schemas.openxmlformats.org/officeDocument/2006/relationships/customXml" Target="../ink/ink1967.xml"/><Relationship Id="rId346" Type="http://schemas.openxmlformats.org/officeDocument/2006/relationships/customXml" Target="../ink/ink1988.xml"/><Relationship Id="rId388" Type="http://schemas.openxmlformats.org/officeDocument/2006/relationships/image" Target="../media/image1948.png"/><Relationship Id="rId85" Type="http://schemas.openxmlformats.org/officeDocument/2006/relationships/image" Target="../media/image1804.png"/><Relationship Id="rId150" Type="http://schemas.openxmlformats.org/officeDocument/2006/relationships/image" Target="../media/image1835.png"/><Relationship Id="rId192" Type="http://schemas.openxmlformats.org/officeDocument/2006/relationships/image" Target="../media/image1854.png"/><Relationship Id="rId206" Type="http://schemas.openxmlformats.org/officeDocument/2006/relationships/customXml" Target="../ink/ink1916.xml"/><Relationship Id="rId248" Type="http://schemas.openxmlformats.org/officeDocument/2006/relationships/image" Target="../media/image1881.png"/><Relationship Id="rId12" Type="http://schemas.openxmlformats.org/officeDocument/2006/relationships/customXml" Target="../ink/ink1818.xml"/><Relationship Id="rId108" Type="http://schemas.openxmlformats.org/officeDocument/2006/relationships/image" Target="../media/image1815.png"/><Relationship Id="rId315" Type="http://schemas.openxmlformats.org/officeDocument/2006/relationships/image" Target="../media/image1913.png"/><Relationship Id="rId357" Type="http://schemas.openxmlformats.org/officeDocument/2006/relationships/image" Target="../media/image1933.png"/><Relationship Id="rId54" Type="http://schemas.openxmlformats.org/officeDocument/2006/relationships/customXml" Target="../ink/ink1839.xml"/><Relationship Id="rId96" Type="http://schemas.openxmlformats.org/officeDocument/2006/relationships/image" Target="../media/image1809.png"/><Relationship Id="rId161" Type="http://schemas.openxmlformats.org/officeDocument/2006/relationships/customXml" Target="../ink/ink1893.xml"/><Relationship Id="rId217" Type="http://schemas.openxmlformats.org/officeDocument/2006/relationships/image" Target="../media/image1866.png"/><Relationship Id="rId399" Type="http://schemas.openxmlformats.org/officeDocument/2006/relationships/customXml" Target="../ink/ink2015.xml"/><Relationship Id="rId259" Type="http://schemas.openxmlformats.org/officeDocument/2006/relationships/image" Target="../media/image1886.png"/><Relationship Id="rId23" Type="http://schemas.openxmlformats.org/officeDocument/2006/relationships/image" Target="../media/image1395.png"/><Relationship Id="rId119" Type="http://schemas.openxmlformats.org/officeDocument/2006/relationships/customXml" Target="../ink/ink1872.xml"/><Relationship Id="rId270" Type="http://schemas.openxmlformats.org/officeDocument/2006/relationships/customXml" Target="../ink/ink1949.xml"/><Relationship Id="rId326" Type="http://schemas.openxmlformats.org/officeDocument/2006/relationships/customXml" Target="../ink/ink1978.xml"/><Relationship Id="rId65" Type="http://schemas.openxmlformats.org/officeDocument/2006/relationships/image" Target="../media/image1795.png"/><Relationship Id="rId130" Type="http://schemas.openxmlformats.org/officeDocument/2006/relationships/image" Target="../media/image1825.png"/><Relationship Id="rId368" Type="http://schemas.openxmlformats.org/officeDocument/2006/relationships/customXml" Target="../ink/ink1999.xml"/><Relationship Id="rId172" Type="http://schemas.openxmlformats.org/officeDocument/2006/relationships/image" Target="../media/image1845.png"/><Relationship Id="rId228" Type="http://schemas.openxmlformats.org/officeDocument/2006/relationships/customXml" Target="../ink/ink1927.xml"/><Relationship Id="rId281" Type="http://schemas.openxmlformats.org/officeDocument/2006/relationships/customXml" Target="../ink/ink1955.xml"/><Relationship Id="rId337" Type="http://schemas.openxmlformats.org/officeDocument/2006/relationships/image" Target="../media/image1923.png"/><Relationship Id="rId34" Type="http://schemas.openxmlformats.org/officeDocument/2006/relationships/customXml" Target="../ink/ink1829.xml"/><Relationship Id="rId76" Type="http://schemas.openxmlformats.org/officeDocument/2006/relationships/customXml" Target="../ink/ink1850.xml"/><Relationship Id="rId141" Type="http://schemas.openxmlformats.org/officeDocument/2006/relationships/customXml" Target="../ink/ink1883.xml"/><Relationship Id="rId379" Type="http://schemas.openxmlformats.org/officeDocument/2006/relationships/customXml" Target="../ink/ink2005.xml"/><Relationship Id="rId7" Type="http://schemas.openxmlformats.org/officeDocument/2006/relationships/image" Target="../media/image1768.png"/><Relationship Id="rId183" Type="http://schemas.openxmlformats.org/officeDocument/2006/relationships/customXml" Target="../ink/ink1904.xml"/><Relationship Id="rId239" Type="http://schemas.openxmlformats.org/officeDocument/2006/relationships/image" Target="../media/image1877.png"/><Relationship Id="rId390" Type="http://schemas.openxmlformats.org/officeDocument/2006/relationships/image" Target="../media/image1622.png"/><Relationship Id="rId250" Type="http://schemas.openxmlformats.org/officeDocument/2006/relationships/image" Target="../media/image1882.png"/><Relationship Id="rId292" Type="http://schemas.openxmlformats.org/officeDocument/2006/relationships/customXml" Target="../ink/ink1961.xml"/><Relationship Id="rId306" Type="http://schemas.openxmlformats.org/officeDocument/2006/relationships/customXml" Target="../ink/ink1968.xml"/><Relationship Id="rId45" Type="http://schemas.openxmlformats.org/officeDocument/2006/relationships/image" Target="../media/image1785.png"/><Relationship Id="rId87" Type="http://schemas.openxmlformats.org/officeDocument/2006/relationships/customXml" Target="../ink/ink1856.xml"/><Relationship Id="rId110" Type="http://schemas.openxmlformats.org/officeDocument/2006/relationships/image" Target="../media/image1816.png"/><Relationship Id="rId348" Type="http://schemas.openxmlformats.org/officeDocument/2006/relationships/customXml" Target="../ink/ink1989.xml"/><Relationship Id="rId152" Type="http://schemas.openxmlformats.org/officeDocument/2006/relationships/image" Target="../media/image1836.png"/><Relationship Id="rId194" Type="http://schemas.openxmlformats.org/officeDocument/2006/relationships/image" Target="../media/image1855.png"/><Relationship Id="rId208" Type="http://schemas.openxmlformats.org/officeDocument/2006/relationships/customXml" Target="../ink/ink1917.xml"/><Relationship Id="rId261" Type="http://schemas.openxmlformats.org/officeDocument/2006/relationships/image" Target="../media/image1887.png"/><Relationship Id="rId14" Type="http://schemas.openxmlformats.org/officeDocument/2006/relationships/customXml" Target="../ink/ink1819.xml"/><Relationship Id="rId56" Type="http://schemas.openxmlformats.org/officeDocument/2006/relationships/customXml" Target="../ink/ink1840.xml"/><Relationship Id="rId317" Type="http://schemas.openxmlformats.org/officeDocument/2006/relationships/image" Target="../media/image1914.png"/><Relationship Id="rId359" Type="http://schemas.openxmlformats.org/officeDocument/2006/relationships/image" Target="../media/image1934.png"/><Relationship Id="rId98" Type="http://schemas.openxmlformats.org/officeDocument/2006/relationships/image" Target="../media/image1810.png"/><Relationship Id="rId121" Type="http://schemas.openxmlformats.org/officeDocument/2006/relationships/customXml" Target="../ink/ink1873.xml"/><Relationship Id="rId163" Type="http://schemas.openxmlformats.org/officeDocument/2006/relationships/customXml" Target="../ink/ink1894.xml"/><Relationship Id="rId219" Type="http://schemas.openxmlformats.org/officeDocument/2006/relationships/image" Target="../media/image1867.png"/><Relationship Id="rId370" Type="http://schemas.openxmlformats.org/officeDocument/2006/relationships/customXml" Target="../ink/ink2000.xml"/><Relationship Id="rId230" Type="http://schemas.openxmlformats.org/officeDocument/2006/relationships/customXml" Target="../ink/ink1928.xml"/><Relationship Id="rId25" Type="http://schemas.openxmlformats.org/officeDocument/2006/relationships/image" Target="../media/image1401.png"/><Relationship Id="rId67" Type="http://schemas.openxmlformats.org/officeDocument/2006/relationships/image" Target="../media/image1796.png"/><Relationship Id="rId272" Type="http://schemas.openxmlformats.org/officeDocument/2006/relationships/customXml" Target="../ink/ink1950.xml"/><Relationship Id="rId328" Type="http://schemas.openxmlformats.org/officeDocument/2006/relationships/customXml" Target="../ink/ink1979.xml"/><Relationship Id="rId132" Type="http://schemas.openxmlformats.org/officeDocument/2006/relationships/image" Target="../media/image1826.png"/><Relationship Id="rId174" Type="http://schemas.openxmlformats.org/officeDocument/2006/relationships/image" Target="../media/image1846.png"/><Relationship Id="rId381" Type="http://schemas.openxmlformats.org/officeDocument/2006/relationships/customXml" Target="../ink/ink2006.xml"/><Relationship Id="rId241" Type="http://schemas.openxmlformats.org/officeDocument/2006/relationships/customXml" Target="../ink/ink1934.xml"/><Relationship Id="rId36" Type="http://schemas.openxmlformats.org/officeDocument/2006/relationships/customXml" Target="../ink/ink1830.xml"/><Relationship Id="rId283" Type="http://schemas.openxmlformats.org/officeDocument/2006/relationships/customXml" Target="../ink/ink1956.xml"/><Relationship Id="rId339" Type="http://schemas.openxmlformats.org/officeDocument/2006/relationships/image" Target="../media/image1924.png"/><Relationship Id="rId78" Type="http://schemas.openxmlformats.org/officeDocument/2006/relationships/customXml" Target="../ink/ink1851.xml"/><Relationship Id="rId101" Type="http://schemas.openxmlformats.org/officeDocument/2006/relationships/customXml" Target="../ink/ink1863.xml"/><Relationship Id="rId143" Type="http://schemas.openxmlformats.org/officeDocument/2006/relationships/customXml" Target="../ink/ink1884.xml"/><Relationship Id="rId185" Type="http://schemas.openxmlformats.org/officeDocument/2006/relationships/customXml" Target="../ink/ink1905.xml"/><Relationship Id="rId350" Type="http://schemas.openxmlformats.org/officeDocument/2006/relationships/customXml" Target="../ink/ink1990.xml"/><Relationship Id="rId9" Type="http://schemas.openxmlformats.org/officeDocument/2006/relationships/image" Target="../media/image1769.png"/><Relationship Id="rId210" Type="http://schemas.openxmlformats.org/officeDocument/2006/relationships/customXml" Target="../ink/ink1918.xml"/><Relationship Id="rId392" Type="http://schemas.openxmlformats.org/officeDocument/2006/relationships/image" Target="../media/image1949.png"/><Relationship Id="rId252" Type="http://schemas.openxmlformats.org/officeDocument/2006/relationships/customXml" Target="../ink/ink1940.xml"/><Relationship Id="rId294" Type="http://schemas.openxmlformats.org/officeDocument/2006/relationships/customXml" Target="../ink/ink1962.xml"/><Relationship Id="rId308" Type="http://schemas.openxmlformats.org/officeDocument/2006/relationships/customXml" Target="../ink/ink1969.xml"/><Relationship Id="rId47" Type="http://schemas.openxmlformats.org/officeDocument/2006/relationships/image" Target="../media/image1786.png"/><Relationship Id="rId89" Type="http://schemas.openxmlformats.org/officeDocument/2006/relationships/customXml" Target="../ink/ink1857.xml"/><Relationship Id="rId112" Type="http://schemas.openxmlformats.org/officeDocument/2006/relationships/image" Target="../media/image1817.png"/><Relationship Id="rId154" Type="http://schemas.openxmlformats.org/officeDocument/2006/relationships/image" Target="../media/image1837.png"/><Relationship Id="rId361" Type="http://schemas.openxmlformats.org/officeDocument/2006/relationships/image" Target="../media/image1935.png"/><Relationship Id="rId196" Type="http://schemas.openxmlformats.org/officeDocument/2006/relationships/customXml" Target="../ink/ink1911.xml"/><Relationship Id="rId16" Type="http://schemas.openxmlformats.org/officeDocument/2006/relationships/customXml" Target="../ink/ink1820.xml"/><Relationship Id="rId221" Type="http://schemas.openxmlformats.org/officeDocument/2006/relationships/image" Target="../media/image1868.png"/><Relationship Id="rId263" Type="http://schemas.openxmlformats.org/officeDocument/2006/relationships/image" Target="../media/image1888.png"/><Relationship Id="rId319" Type="http://schemas.openxmlformats.org/officeDocument/2006/relationships/image" Target="../media/image1915.png"/><Relationship Id="rId58" Type="http://schemas.openxmlformats.org/officeDocument/2006/relationships/customXml" Target="../ink/ink1841.xml"/><Relationship Id="rId123" Type="http://schemas.openxmlformats.org/officeDocument/2006/relationships/customXml" Target="../ink/ink1874.xml"/><Relationship Id="rId330" Type="http://schemas.openxmlformats.org/officeDocument/2006/relationships/customXml" Target="../ink/ink1980.xml"/><Relationship Id="rId90" Type="http://schemas.openxmlformats.org/officeDocument/2006/relationships/image" Target="../media/image1806.png"/><Relationship Id="rId165" Type="http://schemas.openxmlformats.org/officeDocument/2006/relationships/customXml" Target="../ink/ink1895.xml"/><Relationship Id="rId186" Type="http://schemas.openxmlformats.org/officeDocument/2006/relationships/image" Target="../media/image1851.png"/><Relationship Id="rId351" Type="http://schemas.openxmlformats.org/officeDocument/2006/relationships/image" Target="../media/image1930.png"/><Relationship Id="rId372" Type="http://schemas.openxmlformats.org/officeDocument/2006/relationships/customXml" Target="../ink/ink2001.xml"/><Relationship Id="rId393" Type="http://schemas.openxmlformats.org/officeDocument/2006/relationships/customXml" Target="../ink/ink2012.xml"/><Relationship Id="rId211" Type="http://schemas.openxmlformats.org/officeDocument/2006/relationships/image" Target="../media/image1863.png"/><Relationship Id="rId232" Type="http://schemas.openxmlformats.org/officeDocument/2006/relationships/customXml" Target="../ink/ink1929.xml"/><Relationship Id="rId253" Type="http://schemas.openxmlformats.org/officeDocument/2006/relationships/image" Target="../media/image1883.png"/><Relationship Id="rId274" Type="http://schemas.openxmlformats.org/officeDocument/2006/relationships/customXml" Target="../ink/ink1951.xml"/><Relationship Id="rId295" Type="http://schemas.openxmlformats.org/officeDocument/2006/relationships/image" Target="../media/image1903.png"/><Relationship Id="rId309" Type="http://schemas.openxmlformats.org/officeDocument/2006/relationships/image" Target="../media/image1910.png"/><Relationship Id="rId27" Type="http://schemas.openxmlformats.org/officeDocument/2006/relationships/image" Target="../media/image1776.png"/><Relationship Id="rId48" Type="http://schemas.openxmlformats.org/officeDocument/2006/relationships/customXml" Target="../ink/ink1836.xml"/><Relationship Id="rId69" Type="http://schemas.openxmlformats.org/officeDocument/2006/relationships/image" Target="../media/image1797.png"/><Relationship Id="rId113" Type="http://schemas.openxmlformats.org/officeDocument/2006/relationships/customXml" Target="../ink/ink1869.xml"/><Relationship Id="rId134" Type="http://schemas.openxmlformats.org/officeDocument/2006/relationships/image" Target="../media/image1827.png"/><Relationship Id="rId320" Type="http://schemas.openxmlformats.org/officeDocument/2006/relationships/customXml" Target="../ink/ink1975.xml"/><Relationship Id="rId80" Type="http://schemas.openxmlformats.org/officeDocument/2006/relationships/customXml" Target="../ink/ink1852.xml"/><Relationship Id="rId155" Type="http://schemas.openxmlformats.org/officeDocument/2006/relationships/customXml" Target="../ink/ink1890.xml"/><Relationship Id="rId176" Type="http://schemas.openxmlformats.org/officeDocument/2006/relationships/image" Target="../media/image1847.png"/><Relationship Id="rId197" Type="http://schemas.openxmlformats.org/officeDocument/2006/relationships/image" Target="../media/image1856.png"/><Relationship Id="rId341" Type="http://schemas.openxmlformats.org/officeDocument/2006/relationships/image" Target="../media/image1925.png"/><Relationship Id="rId362" Type="http://schemas.openxmlformats.org/officeDocument/2006/relationships/customXml" Target="../ink/ink1996.xml"/><Relationship Id="rId383" Type="http://schemas.openxmlformats.org/officeDocument/2006/relationships/customXml" Target="../ink/ink2007.xml"/><Relationship Id="rId201" Type="http://schemas.openxmlformats.org/officeDocument/2006/relationships/image" Target="../media/image1858.png"/><Relationship Id="rId222" Type="http://schemas.openxmlformats.org/officeDocument/2006/relationships/customXml" Target="../ink/ink1924.xml"/><Relationship Id="rId243" Type="http://schemas.openxmlformats.org/officeDocument/2006/relationships/customXml" Target="../ink/ink1935.xml"/><Relationship Id="rId264" Type="http://schemas.openxmlformats.org/officeDocument/2006/relationships/customXml" Target="../ink/ink1946.xml"/><Relationship Id="rId285" Type="http://schemas.openxmlformats.org/officeDocument/2006/relationships/customXml" Target="../ink/ink1957.xml"/><Relationship Id="rId17" Type="http://schemas.openxmlformats.org/officeDocument/2006/relationships/image" Target="../media/image1773.png"/><Relationship Id="rId38" Type="http://schemas.openxmlformats.org/officeDocument/2006/relationships/customXml" Target="../ink/ink1831.xml"/><Relationship Id="rId59" Type="http://schemas.openxmlformats.org/officeDocument/2006/relationships/image" Target="../media/image1792.png"/><Relationship Id="rId103" Type="http://schemas.openxmlformats.org/officeDocument/2006/relationships/customXml" Target="../ink/ink1864.xml"/><Relationship Id="rId124" Type="http://schemas.openxmlformats.org/officeDocument/2006/relationships/image" Target="../media/image1822.png"/><Relationship Id="rId310" Type="http://schemas.openxmlformats.org/officeDocument/2006/relationships/customXml" Target="../ink/ink1970.xml"/><Relationship Id="rId70" Type="http://schemas.openxmlformats.org/officeDocument/2006/relationships/customXml" Target="../ink/ink1847.xml"/><Relationship Id="rId91" Type="http://schemas.openxmlformats.org/officeDocument/2006/relationships/customXml" Target="../ink/ink1858.xml"/><Relationship Id="rId145" Type="http://schemas.openxmlformats.org/officeDocument/2006/relationships/customXml" Target="../ink/ink1885.xml"/><Relationship Id="rId166" Type="http://schemas.openxmlformats.org/officeDocument/2006/relationships/image" Target="../media/image1842.png"/><Relationship Id="rId187" Type="http://schemas.openxmlformats.org/officeDocument/2006/relationships/customXml" Target="../ink/ink1906.xml"/><Relationship Id="rId331" Type="http://schemas.openxmlformats.org/officeDocument/2006/relationships/image" Target="../media/image1920.png"/><Relationship Id="rId352" Type="http://schemas.openxmlformats.org/officeDocument/2006/relationships/customXml" Target="../ink/ink1991.xml"/><Relationship Id="rId373" Type="http://schemas.openxmlformats.org/officeDocument/2006/relationships/image" Target="../media/image1941.png"/><Relationship Id="rId394" Type="http://schemas.openxmlformats.org/officeDocument/2006/relationships/image" Target="../media/image195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19.xml"/><Relationship Id="rId233" Type="http://schemas.openxmlformats.org/officeDocument/2006/relationships/image" Target="../media/image1874.png"/><Relationship Id="rId254" Type="http://schemas.openxmlformats.org/officeDocument/2006/relationships/customXml" Target="../ink/ink1941.xml"/><Relationship Id="rId28" Type="http://schemas.openxmlformats.org/officeDocument/2006/relationships/customXml" Target="../ink/ink1826.xml"/><Relationship Id="rId49" Type="http://schemas.openxmlformats.org/officeDocument/2006/relationships/image" Target="../media/image1787.png"/><Relationship Id="rId114" Type="http://schemas.openxmlformats.org/officeDocument/2006/relationships/image" Target="../media/image1818.png"/><Relationship Id="rId275" Type="http://schemas.openxmlformats.org/officeDocument/2006/relationships/image" Target="../media/image1894.png"/><Relationship Id="rId296" Type="http://schemas.openxmlformats.org/officeDocument/2006/relationships/customXml" Target="../ink/ink1963.xml"/><Relationship Id="rId300" Type="http://schemas.openxmlformats.org/officeDocument/2006/relationships/customXml" Target="../ink/ink1965.xml"/><Relationship Id="rId60" Type="http://schemas.openxmlformats.org/officeDocument/2006/relationships/customXml" Target="../ink/ink1842.xml"/><Relationship Id="rId81" Type="http://schemas.openxmlformats.org/officeDocument/2006/relationships/image" Target="../media/image1803.png"/><Relationship Id="rId135" Type="http://schemas.openxmlformats.org/officeDocument/2006/relationships/customXml" Target="../ink/ink1880.xml"/><Relationship Id="rId156" Type="http://schemas.openxmlformats.org/officeDocument/2006/relationships/image" Target="../media/image1838.png"/><Relationship Id="rId177" Type="http://schemas.openxmlformats.org/officeDocument/2006/relationships/customXml" Target="../ink/ink1901.xml"/><Relationship Id="rId198" Type="http://schemas.openxmlformats.org/officeDocument/2006/relationships/customXml" Target="../ink/ink1912.xml"/><Relationship Id="rId321" Type="http://schemas.openxmlformats.org/officeDocument/2006/relationships/image" Target="../media/image1916.png"/><Relationship Id="rId342" Type="http://schemas.openxmlformats.org/officeDocument/2006/relationships/customXml" Target="../ink/ink1986.xml"/><Relationship Id="rId363" Type="http://schemas.openxmlformats.org/officeDocument/2006/relationships/image" Target="../media/image1936.png"/><Relationship Id="rId384" Type="http://schemas.openxmlformats.org/officeDocument/2006/relationships/image" Target="../media/image1946.png"/><Relationship Id="rId202" Type="http://schemas.openxmlformats.org/officeDocument/2006/relationships/customXml" Target="../ink/ink1914.xml"/><Relationship Id="rId223" Type="http://schemas.openxmlformats.org/officeDocument/2006/relationships/image" Target="../media/image1869.png"/><Relationship Id="rId244" Type="http://schemas.openxmlformats.org/officeDocument/2006/relationships/image" Target="../media/image1879.png"/><Relationship Id="rId18" Type="http://schemas.openxmlformats.org/officeDocument/2006/relationships/customXml" Target="../ink/ink1821.xml"/><Relationship Id="rId39" Type="http://schemas.openxmlformats.org/officeDocument/2006/relationships/image" Target="../media/image1782.png"/><Relationship Id="rId265" Type="http://schemas.openxmlformats.org/officeDocument/2006/relationships/image" Target="../media/image1889.png"/><Relationship Id="rId286" Type="http://schemas.openxmlformats.org/officeDocument/2006/relationships/image" Target="../media/image1899.png"/><Relationship Id="rId50" Type="http://schemas.openxmlformats.org/officeDocument/2006/relationships/customXml" Target="../ink/ink1837.xml"/><Relationship Id="rId104" Type="http://schemas.openxmlformats.org/officeDocument/2006/relationships/image" Target="../media/image1813.png"/><Relationship Id="rId125" Type="http://schemas.openxmlformats.org/officeDocument/2006/relationships/customXml" Target="../ink/ink1875.xml"/><Relationship Id="rId146" Type="http://schemas.openxmlformats.org/officeDocument/2006/relationships/image" Target="../media/image1833.png"/><Relationship Id="rId167" Type="http://schemas.openxmlformats.org/officeDocument/2006/relationships/customXml" Target="../ink/ink1896.xml"/><Relationship Id="rId188" Type="http://schemas.openxmlformats.org/officeDocument/2006/relationships/image" Target="../media/image1852.png"/><Relationship Id="rId311" Type="http://schemas.openxmlformats.org/officeDocument/2006/relationships/image" Target="../media/image1911.png"/><Relationship Id="rId332" Type="http://schemas.openxmlformats.org/officeDocument/2006/relationships/customXml" Target="../ink/ink1981.xml"/><Relationship Id="rId353" Type="http://schemas.openxmlformats.org/officeDocument/2006/relationships/image" Target="../media/image1931.png"/><Relationship Id="rId374" Type="http://schemas.openxmlformats.org/officeDocument/2006/relationships/customXml" Target="../ink/ink2002.xml"/><Relationship Id="rId395" Type="http://schemas.openxmlformats.org/officeDocument/2006/relationships/customXml" Target="../ink/ink2013.xml"/><Relationship Id="rId71" Type="http://schemas.openxmlformats.org/officeDocument/2006/relationships/image" Target="../media/image1798.png"/><Relationship Id="rId92" Type="http://schemas.openxmlformats.org/officeDocument/2006/relationships/image" Target="../media/image1807.png"/><Relationship Id="rId213" Type="http://schemas.openxmlformats.org/officeDocument/2006/relationships/image" Target="../media/image1864.png"/><Relationship Id="rId234" Type="http://schemas.openxmlformats.org/officeDocument/2006/relationships/customXml" Target="../ink/ink1930.xml"/><Relationship Id="rId2" Type="http://schemas.openxmlformats.org/officeDocument/2006/relationships/customXml" Target="../ink/ink1813.xml"/><Relationship Id="rId29" Type="http://schemas.openxmlformats.org/officeDocument/2006/relationships/image" Target="../media/image1777.png"/><Relationship Id="rId255" Type="http://schemas.openxmlformats.org/officeDocument/2006/relationships/image" Target="../media/image1884.png"/><Relationship Id="rId276" Type="http://schemas.openxmlformats.org/officeDocument/2006/relationships/customXml" Target="../ink/ink1952.xml"/><Relationship Id="rId297" Type="http://schemas.openxmlformats.org/officeDocument/2006/relationships/image" Target="../media/image1904.png"/><Relationship Id="rId40" Type="http://schemas.openxmlformats.org/officeDocument/2006/relationships/customXml" Target="../ink/ink1832.xml"/><Relationship Id="rId115" Type="http://schemas.openxmlformats.org/officeDocument/2006/relationships/customXml" Target="../ink/ink1870.xml"/><Relationship Id="rId136" Type="http://schemas.openxmlformats.org/officeDocument/2006/relationships/image" Target="../media/image1828.png"/><Relationship Id="rId157" Type="http://schemas.openxmlformats.org/officeDocument/2006/relationships/customXml" Target="../ink/ink1891.xml"/><Relationship Id="rId178" Type="http://schemas.openxmlformats.org/officeDocument/2006/relationships/image" Target="../media/image1592.png"/><Relationship Id="rId301" Type="http://schemas.openxmlformats.org/officeDocument/2006/relationships/image" Target="../media/image1906.png"/><Relationship Id="rId322" Type="http://schemas.openxmlformats.org/officeDocument/2006/relationships/customXml" Target="../ink/ink1976.xml"/><Relationship Id="rId343" Type="http://schemas.openxmlformats.org/officeDocument/2006/relationships/image" Target="../media/image1926.png"/><Relationship Id="rId364" Type="http://schemas.openxmlformats.org/officeDocument/2006/relationships/customXml" Target="../ink/ink1997.xml"/><Relationship Id="rId61" Type="http://schemas.openxmlformats.org/officeDocument/2006/relationships/image" Target="../media/image1793.png"/><Relationship Id="rId82" Type="http://schemas.openxmlformats.org/officeDocument/2006/relationships/customXml" Target="../ink/ink1853.xml"/><Relationship Id="rId199" Type="http://schemas.openxmlformats.org/officeDocument/2006/relationships/image" Target="../media/image1857.png"/><Relationship Id="rId203" Type="http://schemas.openxmlformats.org/officeDocument/2006/relationships/image" Target="../media/image1859.png"/><Relationship Id="rId385" Type="http://schemas.openxmlformats.org/officeDocument/2006/relationships/customXml" Target="../ink/ink2008.xml"/><Relationship Id="rId19" Type="http://schemas.openxmlformats.org/officeDocument/2006/relationships/image" Target="../media/image1774.png"/><Relationship Id="rId224" Type="http://schemas.openxmlformats.org/officeDocument/2006/relationships/customXml" Target="../ink/ink1925.xml"/><Relationship Id="rId245" Type="http://schemas.openxmlformats.org/officeDocument/2006/relationships/customXml" Target="../ink/ink1936.xml"/><Relationship Id="rId266" Type="http://schemas.openxmlformats.org/officeDocument/2006/relationships/customXml" Target="../ink/ink1947.xml"/><Relationship Id="rId287" Type="http://schemas.openxmlformats.org/officeDocument/2006/relationships/customXml" Target="../ink/ink1958.xml"/><Relationship Id="rId30" Type="http://schemas.openxmlformats.org/officeDocument/2006/relationships/customXml" Target="../ink/ink1827.xml"/><Relationship Id="rId105" Type="http://schemas.openxmlformats.org/officeDocument/2006/relationships/customXml" Target="../ink/ink1865.xml"/><Relationship Id="rId126" Type="http://schemas.openxmlformats.org/officeDocument/2006/relationships/image" Target="../media/image1823.png"/><Relationship Id="rId147" Type="http://schemas.openxmlformats.org/officeDocument/2006/relationships/customXml" Target="../ink/ink1886.xml"/><Relationship Id="rId168" Type="http://schemas.openxmlformats.org/officeDocument/2006/relationships/image" Target="../media/image1843.png"/><Relationship Id="rId312" Type="http://schemas.openxmlformats.org/officeDocument/2006/relationships/customXml" Target="../ink/ink1971.xml"/><Relationship Id="rId333" Type="http://schemas.openxmlformats.org/officeDocument/2006/relationships/image" Target="../media/image1921.png"/><Relationship Id="rId354" Type="http://schemas.openxmlformats.org/officeDocument/2006/relationships/customXml" Target="../ink/ink1992.xml"/><Relationship Id="rId51" Type="http://schemas.openxmlformats.org/officeDocument/2006/relationships/image" Target="../media/image1788.png"/><Relationship Id="rId72" Type="http://schemas.openxmlformats.org/officeDocument/2006/relationships/customXml" Target="../ink/ink1848.xml"/><Relationship Id="rId93" Type="http://schemas.openxmlformats.org/officeDocument/2006/relationships/customXml" Target="../ink/ink1859.xml"/><Relationship Id="rId189" Type="http://schemas.openxmlformats.org/officeDocument/2006/relationships/customXml" Target="../ink/ink1907.xml"/><Relationship Id="rId375" Type="http://schemas.openxmlformats.org/officeDocument/2006/relationships/image" Target="../media/image1942.png"/><Relationship Id="rId396" Type="http://schemas.openxmlformats.org/officeDocument/2006/relationships/image" Target="../media/image1951.png"/><Relationship Id="rId3" Type="http://schemas.openxmlformats.org/officeDocument/2006/relationships/image" Target="../media/image1766.png"/><Relationship Id="rId214" Type="http://schemas.openxmlformats.org/officeDocument/2006/relationships/customXml" Target="../ink/ink1920.xml"/><Relationship Id="rId235" Type="http://schemas.openxmlformats.org/officeDocument/2006/relationships/image" Target="../media/image1875.png"/><Relationship Id="rId256" Type="http://schemas.openxmlformats.org/officeDocument/2006/relationships/customXml" Target="../ink/ink1942.xml"/><Relationship Id="rId277" Type="http://schemas.openxmlformats.org/officeDocument/2006/relationships/image" Target="../media/image1895.png"/><Relationship Id="rId298" Type="http://schemas.openxmlformats.org/officeDocument/2006/relationships/customXml" Target="../ink/ink1964.xml"/><Relationship Id="rId400" Type="http://schemas.openxmlformats.org/officeDocument/2006/relationships/image" Target="../media/image1953.png"/><Relationship Id="rId116" Type="http://schemas.openxmlformats.org/officeDocument/2006/relationships/image" Target="../media/image1819.png"/><Relationship Id="rId137" Type="http://schemas.openxmlformats.org/officeDocument/2006/relationships/customXml" Target="../ink/ink1881.xml"/><Relationship Id="rId158" Type="http://schemas.openxmlformats.org/officeDocument/2006/relationships/image" Target="../media/image1581.png"/><Relationship Id="rId302" Type="http://schemas.openxmlformats.org/officeDocument/2006/relationships/customXml" Target="../ink/ink1966.xml"/><Relationship Id="rId323" Type="http://schemas.openxmlformats.org/officeDocument/2006/relationships/image" Target="../media/image1917.png"/><Relationship Id="rId344" Type="http://schemas.openxmlformats.org/officeDocument/2006/relationships/customXml" Target="../ink/ink1987.xml"/><Relationship Id="rId20" Type="http://schemas.openxmlformats.org/officeDocument/2006/relationships/customXml" Target="../ink/ink1822.xml"/><Relationship Id="rId41" Type="http://schemas.openxmlformats.org/officeDocument/2006/relationships/image" Target="../media/image1783.png"/><Relationship Id="rId62" Type="http://schemas.openxmlformats.org/officeDocument/2006/relationships/customXml" Target="../ink/ink1843.xml"/><Relationship Id="rId83" Type="http://schemas.openxmlformats.org/officeDocument/2006/relationships/image" Target="../media/image1351.png"/><Relationship Id="rId179" Type="http://schemas.openxmlformats.org/officeDocument/2006/relationships/customXml" Target="../ink/ink1902.xml"/><Relationship Id="rId365" Type="http://schemas.openxmlformats.org/officeDocument/2006/relationships/image" Target="../media/image1937.png"/><Relationship Id="rId386" Type="http://schemas.openxmlformats.org/officeDocument/2006/relationships/image" Target="../media/image1947.png"/><Relationship Id="rId190" Type="http://schemas.openxmlformats.org/officeDocument/2006/relationships/image" Target="../media/image1853.png"/><Relationship Id="rId204" Type="http://schemas.openxmlformats.org/officeDocument/2006/relationships/customXml" Target="../ink/ink1915.xml"/><Relationship Id="rId225" Type="http://schemas.openxmlformats.org/officeDocument/2006/relationships/image" Target="../media/image1870.png"/><Relationship Id="rId246" Type="http://schemas.openxmlformats.org/officeDocument/2006/relationships/image" Target="../media/image1880.png"/><Relationship Id="rId267" Type="http://schemas.openxmlformats.org/officeDocument/2006/relationships/image" Target="../media/image1890.png"/><Relationship Id="rId288" Type="http://schemas.openxmlformats.org/officeDocument/2006/relationships/image" Target="../media/image1900.png"/><Relationship Id="rId106" Type="http://schemas.openxmlformats.org/officeDocument/2006/relationships/image" Target="../media/image1814.png"/><Relationship Id="rId127" Type="http://schemas.openxmlformats.org/officeDocument/2006/relationships/customXml" Target="../ink/ink1876.xml"/><Relationship Id="rId313" Type="http://schemas.openxmlformats.org/officeDocument/2006/relationships/image" Target="../media/image1912.png"/><Relationship Id="rId10" Type="http://schemas.openxmlformats.org/officeDocument/2006/relationships/customXml" Target="../ink/ink1817.xml"/><Relationship Id="rId31" Type="http://schemas.openxmlformats.org/officeDocument/2006/relationships/image" Target="../media/image1778.png"/><Relationship Id="rId52" Type="http://schemas.openxmlformats.org/officeDocument/2006/relationships/customXml" Target="../ink/ink1838.xml"/><Relationship Id="rId73" Type="http://schemas.openxmlformats.org/officeDocument/2006/relationships/image" Target="../media/image1799.png"/><Relationship Id="rId94" Type="http://schemas.openxmlformats.org/officeDocument/2006/relationships/image" Target="../media/image1808.png"/><Relationship Id="rId148" Type="http://schemas.openxmlformats.org/officeDocument/2006/relationships/image" Target="../media/image1834.png"/><Relationship Id="rId169" Type="http://schemas.openxmlformats.org/officeDocument/2006/relationships/customXml" Target="../ink/ink1897.xml"/><Relationship Id="rId334" Type="http://schemas.openxmlformats.org/officeDocument/2006/relationships/customXml" Target="../ink/ink1982.xml"/><Relationship Id="rId355" Type="http://schemas.openxmlformats.org/officeDocument/2006/relationships/image" Target="../media/image1932.png"/><Relationship Id="rId376" Type="http://schemas.openxmlformats.org/officeDocument/2006/relationships/customXml" Target="../ink/ink2003.xml"/><Relationship Id="rId397" Type="http://schemas.openxmlformats.org/officeDocument/2006/relationships/customXml" Target="../ink/ink2014.xml"/><Relationship Id="rId4" Type="http://schemas.openxmlformats.org/officeDocument/2006/relationships/customXml" Target="../ink/ink1814.xml"/><Relationship Id="rId180" Type="http://schemas.openxmlformats.org/officeDocument/2006/relationships/image" Target="../media/image1848.png"/><Relationship Id="rId215" Type="http://schemas.openxmlformats.org/officeDocument/2006/relationships/image" Target="../media/image1865.png"/><Relationship Id="rId236" Type="http://schemas.openxmlformats.org/officeDocument/2006/relationships/customXml" Target="../ink/ink1931.xml"/><Relationship Id="rId257" Type="http://schemas.openxmlformats.org/officeDocument/2006/relationships/image" Target="../media/image1885.png"/><Relationship Id="rId278" Type="http://schemas.openxmlformats.org/officeDocument/2006/relationships/customXml" Target="../ink/ink1953.xml"/><Relationship Id="rId401" Type="http://schemas.openxmlformats.org/officeDocument/2006/relationships/customXml" Target="../ink/ink2016.xml"/><Relationship Id="rId303" Type="http://schemas.openxmlformats.org/officeDocument/2006/relationships/image" Target="../media/image1907.png"/><Relationship Id="rId42" Type="http://schemas.openxmlformats.org/officeDocument/2006/relationships/customXml" Target="../ink/ink1833.xml"/><Relationship Id="rId84" Type="http://schemas.openxmlformats.org/officeDocument/2006/relationships/customXml" Target="../ink/ink1854.xml"/><Relationship Id="rId138" Type="http://schemas.openxmlformats.org/officeDocument/2006/relationships/image" Target="../media/image1829.png"/><Relationship Id="rId345" Type="http://schemas.openxmlformats.org/officeDocument/2006/relationships/image" Target="../media/image1927.png"/><Relationship Id="rId387" Type="http://schemas.openxmlformats.org/officeDocument/2006/relationships/customXml" Target="../ink/ink2009.xml"/><Relationship Id="rId191" Type="http://schemas.openxmlformats.org/officeDocument/2006/relationships/customXml" Target="../ink/ink1908.xml"/><Relationship Id="rId205" Type="http://schemas.openxmlformats.org/officeDocument/2006/relationships/image" Target="../media/image1860.png"/><Relationship Id="rId247" Type="http://schemas.openxmlformats.org/officeDocument/2006/relationships/customXml" Target="../ink/ink1937.xml"/><Relationship Id="rId107" Type="http://schemas.openxmlformats.org/officeDocument/2006/relationships/customXml" Target="../ink/ink1866.xml"/><Relationship Id="rId289" Type="http://schemas.openxmlformats.org/officeDocument/2006/relationships/customXml" Target="../ink/ink1959.xml"/><Relationship Id="rId11" Type="http://schemas.openxmlformats.org/officeDocument/2006/relationships/image" Target="../media/image1770.png"/><Relationship Id="rId53" Type="http://schemas.openxmlformats.org/officeDocument/2006/relationships/image" Target="../media/image1789.png"/><Relationship Id="rId149" Type="http://schemas.openxmlformats.org/officeDocument/2006/relationships/customXml" Target="../ink/ink1887.xml"/><Relationship Id="rId314" Type="http://schemas.openxmlformats.org/officeDocument/2006/relationships/customXml" Target="../ink/ink1972.xml"/><Relationship Id="rId356" Type="http://schemas.openxmlformats.org/officeDocument/2006/relationships/customXml" Target="../ink/ink1993.xml"/><Relationship Id="rId398" Type="http://schemas.openxmlformats.org/officeDocument/2006/relationships/image" Target="../media/image1952.png"/><Relationship Id="rId95" Type="http://schemas.openxmlformats.org/officeDocument/2006/relationships/customXml" Target="../ink/ink1860.xml"/><Relationship Id="rId160" Type="http://schemas.openxmlformats.org/officeDocument/2006/relationships/image" Target="../media/image1839.png"/><Relationship Id="rId216" Type="http://schemas.openxmlformats.org/officeDocument/2006/relationships/customXml" Target="../ink/ink1921.xml"/><Relationship Id="rId258" Type="http://schemas.openxmlformats.org/officeDocument/2006/relationships/customXml" Target="../ink/ink1943.xml"/><Relationship Id="rId22" Type="http://schemas.openxmlformats.org/officeDocument/2006/relationships/customXml" Target="../ink/ink1823.xml"/><Relationship Id="rId64" Type="http://schemas.openxmlformats.org/officeDocument/2006/relationships/customXml" Target="../ink/ink1844.xml"/><Relationship Id="rId118" Type="http://schemas.openxmlformats.org/officeDocument/2006/relationships/image" Target="../media/image1820.png"/><Relationship Id="rId325" Type="http://schemas.openxmlformats.org/officeDocument/2006/relationships/image" Target="../media/image1918.png"/><Relationship Id="rId367" Type="http://schemas.openxmlformats.org/officeDocument/2006/relationships/image" Target="../media/image1938.png"/><Relationship Id="rId171" Type="http://schemas.openxmlformats.org/officeDocument/2006/relationships/customXml" Target="../ink/ink1898.xml"/><Relationship Id="rId227" Type="http://schemas.openxmlformats.org/officeDocument/2006/relationships/image" Target="../media/image1871.png"/><Relationship Id="rId269" Type="http://schemas.openxmlformats.org/officeDocument/2006/relationships/image" Target="../media/image1891.png"/><Relationship Id="rId33" Type="http://schemas.openxmlformats.org/officeDocument/2006/relationships/image" Target="../media/image1779.png"/><Relationship Id="rId129" Type="http://schemas.openxmlformats.org/officeDocument/2006/relationships/customXml" Target="../ink/ink1877.xml"/><Relationship Id="rId280" Type="http://schemas.openxmlformats.org/officeDocument/2006/relationships/customXml" Target="../ink/ink1954.xml"/><Relationship Id="rId336" Type="http://schemas.openxmlformats.org/officeDocument/2006/relationships/customXml" Target="../ink/ink1983.xml"/><Relationship Id="rId75" Type="http://schemas.openxmlformats.org/officeDocument/2006/relationships/image" Target="../media/image1800.png"/><Relationship Id="rId140" Type="http://schemas.openxmlformats.org/officeDocument/2006/relationships/image" Target="../media/image1830.png"/><Relationship Id="rId182" Type="http://schemas.openxmlformats.org/officeDocument/2006/relationships/image" Target="../media/image1849.png"/><Relationship Id="rId378" Type="http://schemas.openxmlformats.org/officeDocument/2006/relationships/customXml" Target="../ink/ink2004.xml"/><Relationship Id="rId6" Type="http://schemas.openxmlformats.org/officeDocument/2006/relationships/customXml" Target="../ink/ink1815.xml"/><Relationship Id="rId238" Type="http://schemas.openxmlformats.org/officeDocument/2006/relationships/customXml" Target="../ink/ink1932.xml"/><Relationship Id="rId291" Type="http://schemas.openxmlformats.org/officeDocument/2006/relationships/customXml" Target="../ink/ink1960.xml"/><Relationship Id="rId305" Type="http://schemas.openxmlformats.org/officeDocument/2006/relationships/image" Target="../media/image1908.png"/><Relationship Id="rId347" Type="http://schemas.openxmlformats.org/officeDocument/2006/relationships/image" Target="../media/image1928.png"/><Relationship Id="rId44" Type="http://schemas.openxmlformats.org/officeDocument/2006/relationships/customXml" Target="../ink/ink1834.xml"/><Relationship Id="rId86" Type="http://schemas.openxmlformats.org/officeDocument/2006/relationships/customXml" Target="../ink/ink1855.xml"/><Relationship Id="rId151" Type="http://schemas.openxmlformats.org/officeDocument/2006/relationships/customXml" Target="../ink/ink1888.xml"/><Relationship Id="rId389" Type="http://schemas.openxmlformats.org/officeDocument/2006/relationships/customXml" Target="../ink/ink2010.xml"/><Relationship Id="rId193" Type="http://schemas.openxmlformats.org/officeDocument/2006/relationships/customXml" Target="../ink/ink1909.xml"/><Relationship Id="rId207" Type="http://schemas.openxmlformats.org/officeDocument/2006/relationships/image" Target="../media/image1861.png"/><Relationship Id="rId249" Type="http://schemas.openxmlformats.org/officeDocument/2006/relationships/customXml" Target="../ink/ink1938.xml"/><Relationship Id="rId13" Type="http://schemas.openxmlformats.org/officeDocument/2006/relationships/image" Target="../media/image1771.png"/><Relationship Id="rId109" Type="http://schemas.openxmlformats.org/officeDocument/2006/relationships/customXml" Target="../ink/ink1867.xml"/><Relationship Id="rId260" Type="http://schemas.openxmlformats.org/officeDocument/2006/relationships/customXml" Target="../ink/ink1944.xml"/><Relationship Id="rId316" Type="http://schemas.openxmlformats.org/officeDocument/2006/relationships/customXml" Target="../ink/ink1973.xml"/><Relationship Id="rId55" Type="http://schemas.openxmlformats.org/officeDocument/2006/relationships/image" Target="../media/image1790.png"/><Relationship Id="rId97" Type="http://schemas.openxmlformats.org/officeDocument/2006/relationships/customXml" Target="../ink/ink1861.xml"/><Relationship Id="rId120" Type="http://schemas.openxmlformats.org/officeDocument/2006/relationships/image" Target="../media/image1546.png"/><Relationship Id="rId358" Type="http://schemas.openxmlformats.org/officeDocument/2006/relationships/customXml" Target="../ink/ink1994.xml"/><Relationship Id="rId162" Type="http://schemas.openxmlformats.org/officeDocument/2006/relationships/image" Target="../media/image1840.png"/><Relationship Id="rId218" Type="http://schemas.openxmlformats.org/officeDocument/2006/relationships/customXml" Target="../ink/ink1922.xml"/><Relationship Id="rId271" Type="http://schemas.openxmlformats.org/officeDocument/2006/relationships/image" Target="../media/image1892.png"/><Relationship Id="rId24" Type="http://schemas.openxmlformats.org/officeDocument/2006/relationships/customXml" Target="../ink/ink1824.xml"/><Relationship Id="rId66" Type="http://schemas.openxmlformats.org/officeDocument/2006/relationships/customXml" Target="../ink/ink1845.xml"/><Relationship Id="rId131" Type="http://schemas.openxmlformats.org/officeDocument/2006/relationships/customXml" Target="../ink/ink1878.xml"/><Relationship Id="rId327" Type="http://schemas.openxmlformats.org/officeDocument/2006/relationships/image" Target="../media/image1919.png"/><Relationship Id="rId369" Type="http://schemas.openxmlformats.org/officeDocument/2006/relationships/image" Target="../media/image1939.png"/><Relationship Id="rId173" Type="http://schemas.openxmlformats.org/officeDocument/2006/relationships/customXml" Target="../ink/ink1899.xml"/><Relationship Id="rId229" Type="http://schemas.openxmlformats.org/officeDocument/2006/relationships/image" Target="../media/image1872.png"/><Relationship Id="rId380" Type="http://schemas.openxmlformats.org/officeDocument/2006/relationships/image" Target="../media/image1944.png"/><Relationship Id="rId240" Type="http://schemas.openxmlformats.org/officeDocument/2006/relationships/customXml" Target="../ink/ink1933.xml"/><Relationship Id="rId35" Type="http://schemas.openxmlformats.org/officeDocument/2006/relationships/image" Target="../media/image1780.png"/><Relationship Id="rId77" Type="http://schemas.openxmlformats.org/officeDocument/2006/relationships/image" Target="../media/image1801.png"/><Relationship Id="rId100" Type="http://schemas.openxmlformats.org/officeDocument/2006/relationships/image" Target="../media/image1811.png"/><Relationship Id="rId282" Type="http://schemas.openxmlformats.org/officeDocument/2006/relationships/image" Target="../media/image1897.png"/><Relationship Id="rId338" Type="http://schemas.openxmlformats.org/officeDocument/2006/relationships/customXml" Target="../ink/ink1984.xml"/><Relationship Id="rId8" Type="http://schemas.openxmlformats.org/officeDocument/2006/relationships/customXml" Target="../ink/ink1816.xml"/><Relationship Id="rId142" Type="http://schemas.openxmlformats.org/officeDocument/2006/relationships/image" Target="../media/image1831.png"/><Relationship Id="rId184" Type="http://schemas.openxmlformats.org/officeDocument/2006/relationships/image" Target="../media/image1850.png"/><Relationship Id="rId391" Type="http://schemas.openxmlformats.org/officeDocument/2006/relationships/customXml" Target="../ink/ink2011.xml"/><Relationship Id="rId251" Type="http://schemas.openxmlformats.org/officeDocument/2006/relationships/customXml" Target="../ink/ink1939.xml"/><Relationship Id="rId46" Type="http://schemas.openxmlformats.org/officeDocument/2006/relationships/customXml" Target="../ink/ink1835.xml"/><Relationship Id="rId293" Type="http://schemas.openxmlformats.org/officeDocument/2006/relationships/image" Target="../media/image1902.png"/><Relationship Id="rId307" Type="http://schemas.openxmlformats.org/officeDocument/2006/relationships/image" Target="../media/image1909.png"/><Relationship Id="rId349" Type="http://schemas.openxmlformats.org/officeDocument/2006/relationships/image" Target="../media/image1929.png"/><Relationship Id="rId88" Type="http://schemas.openxmlformats.org/officeDocument/2006/relationships/image" Target="../media/image1805.png"/><Relationship Id="rId111" Type="http://schemas.openxmlformats.org/officeDocument/2006/relationships/customXml" Target="../ink/ink1868.xml"/><Relationship Id="rId153" Type="http://schemas.openxmlformats.org/officeDocument/2006/relationships/customXml" Target="../ink/ink1889.xml"/><Relationship Id="rId195" Type="http://schemas.openxmlformats.org/officeDocument/2006/relationships/customXml" Target="../ink/ink1910.xml"/><Relationship Id="rId209" Type="http://schemas.openxmlformats.org/officeDocument/2006/relationships/image" Target="../media/image1862.png"/><Relationship Id="rId360" Type="http://schemas.openxmlformats.org/officeDocument/2006/relationships/customXml" Target="../ink/ink1995.xml"/><Relationship Id="rId220" Type="http://schemas.openxmlformats.org/officeDocument/2006/relationships/customXml" Target="../ink/ink1923.xml"/><Relationship Id="rId15" Type="http://schemas.openxmlformats.org/officeDocument/2006/relationships/image" Target="../media/image1772.png"/><Relationship Id="rId57" Type="http://schemas.openxmlformats.org/officeDocument/2006/relationships/image" Target="../media/image1791.png"/><Relationship Id="rId262" Type="http://schemas.openxmlformats.org/officeDocument/2006/relationships/customXml" Target="../ink/ink1945.xml"/><Relationship Id="rId318" Type="http://schemas.openxmlformats.org/officeDocument/2006/relationships/customXml" Target="../ink/ink1974.xml"/><Relationship Id="rId99" Type="http://schemas.openxmlformats.org/officeDocument/2006/relationships/customXml" Target="../ink/ink1862.xml"/><Relationship Id="rId122" Type="http://schemas.openxmlformats.org/officeDocument/2006/relationships/image" Target="../media/image1821.png"/><Relationship Id="rId164" Type="http://schemas.openxmlformats.org/officeDocument/2006/relationships/image" Target="../media/image1841.png"/><Relationship Id="rId371" Type="http://schemas.openxmlformats.org/officeDocument/2006/relationships/image" Target="../media/image1940.png"/><Relationship Id="rId26" Type="http://schemas.openxmlformats.org/officeDocument/2006/relationships/customXml" Target="../ink/ink1825.xml"/><Relationship Id="rId231" Type="http://schemas.openxmlformats.org/officeDocument/2006/relationships/image" Target="../media/image1873.png"/><Relationship Id="rId273" Type="http://schemas.openxmlformats.org/officeDocument/2006/relationships/image" Target="../media/image1893.png"/><Relationship Id="rId329" Type="http://schemas.openxmlformats.org/officeDocument/2006/relationships/image" Target="../media/image1456.png"/><Relationship Id="rId68" Type="http://schemas.openxmlformats.org/officeDocument/2006/relationships/customXml" Target="../ink/ink1846.xml"/><Relationship Id="rId133" Type="http://schemas.openxmlformats.org/officeDocument/2006/relationships/customXml" Target="../ink/ink1879.xml"/><Relationship Id="rId175" Type="http://schemas.openxmlformats.org/officeDocument/2006/relationships/customXml" Target="../ink/ink1900.xml"/><Relationship Id="rId340" Type="http://schemas.openxmlformats.org/officeDocument/2006/relationships/customXml" Target="../ink/ink1985.xml"/><Relationship Id="rId200" Type="http://schemas.openxmlformats.org/officeDocument/2006/relationships/customXml" Target="../ink/ink1913.xml"/><Relationship Id="rId382" Type="http://schemas.openxmlformats.org/officeDocument/2006/relationships/image" Target="../media/image1945.png"/><Relationship Id="rId242" Type="http://schemas.openxmlformats.org/officeDocument/2006/relationships/image" Target="../media/image1878.png"/><Relationship Id="rId284" Type="http://schemas.openxmlformats.org/officeDocument/2006/relationships/image" Target="../media/image1898.png"/><Relationship Id="rId37" Type="http://schemas.openxmlformats.org/officeDocument/2006/relationships/image" Target="../media/image1781.png"/><Relationship Id="rId79" Type="http://schemas.openxmlformats.org/officeDocument/2006/relationships/image" Target="../media/image1802.png"/><Relationship Id="rId102" Type="http://schemas.openxmlformats.org/officeDocument/2006/relationships/image" Target="../media/image1812.png"/><Relationship Id="rId144" Type="http://schemas.openxmlformats.org/officeDocument/2006/relationships/image" Target="../media/image18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D472E03-B18A-A984-0D38-4F687C89152C}"/>
              </a:ext>
            </a:extLst>
          </p:cNvPr>
          <p:cNvGrpSpPr/>
          <p:nvPr/>
        </p:nvGrpSpPr>
        <p:grpSpPr>
          <a:xfrm>
            <a:off x="1108524" y="320285"/>
            <a:ext cx="2374920" cy="393120"/>
            <a:chOff x="1108524" y="320285"/>
            <a:chExt cx="23749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5A31AA-4C30-A427-160E-8B3EEE99092B}"/>
                    </a:ext>
                  </a:extLst>
                </p14:cNvPr>
                <p14:cNvContentPartPr/>
                <p14:nvPr/>
              </p14:nvContentPartPr>
              <p14:xfrm>
                <a:off x="1108524" y="336845"/>
                <a:ext cx="326880" cy="333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5A31AA-4C30-A427-160E-8B3EEE9909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9884" y="327845"/>
                  <a:ext cx="344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A202D2-6262-F7A8-08D6-25DD488B7BE4}"/>
                    </a:ext>
                  </a:extLst>
                </p14:cNvPr>
                <p14:cNvContentPartPr/>
                <p14:nvPr/>
              </p14:nvContentPartPr>
              <p14:xfrm>
                <a:off x="1555284" y="487325"/>
                <a:ext cx="126360" cy="138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A202D2-6262-F7A8-08D6-25DD488B7B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6644" y="478685"/>
                  <a:ext cx="14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78F9A8-CFF2-796F-4DE6-8AD4CAF44CB8}"/>
                    </a:ext>
                  </a:extLst>
                </p14:cNvPr>
                <p14:cNvContentPartPr/>
                <p14:nvPr/>
              </p14:nvContentPartPr>
              <p14:xfrm>
                <a:off x="1760124" y="503885"/>
                <a:ext cx="126360" cy="119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78F9A8-CFF2-796F-4DE6-8AD4CAF44C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51484" y="495245"/>
                  <a:ext cx="144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A75FC0-3079-5CC2-6C07-5387E72E01E4}"/>
                    </a:ext>
                  </a:extLst>
                </p14:cNvPr>
                <p14:cNvContentPartPr/>
                <p14:nvPr/>
              </p14:nvContentPartPr>
              <p14:xfrm>
                <a:off x="2006004" y="473645"/>
                <a:ext cx="154440" cy="147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A75FC0-3079-5CC2-6C07-5387E72E01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7004" y="465005"/>
                  <a:ext cx="172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9C09DD-5EAF-D5CD-8FF2-BE6D64E57A37}"/>
                    </a:ext>
                  </a:extLst>
                </p14:cNvPr>
                <p14:cNvContentPartPr/>
                <p14:nvPr/>
              </p14:nvContentPartPr>
              <p14:xfrm>
                <a:off x="2256564" y="449885"/>
                <a:ext cx="228240" cy="19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9C09DD-5EAF-D5CD-8FF2-BE6D64E57A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7924" y="441245"/>
                  <a:ext cx="245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8739F9-7A17-0F2F-2548-792B3CFA5268}"/>
                    </a:ext>
                  </a:extLst>
                </p14:cNvPr>
                <p14:cNvContentPartPr/>
                <p14:nvPr/>
              </p14:nvContentPartPr>
              <p14:xfrm>
                <a:off x="2509644" y="476165"/>
                <a:ext cx="168480" cy="158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8739F9-7A17-0F2F-2548-792B3CFA52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1004" y="467525"/>
                  <a:ext cx="186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1D2314-3EC8-25F1-4D43-7051BDD755FC}"/>
                    </a:ext>
                  </a:extLst>
                </p14:cNvPr>
                <p14:cNvContentPartPr/>
                <p14:nvPr/>
              </p14:nvContentPartPr>
              <p14:xfrm>
                <a:off x="2733204" y="500285"/>
                <a:ext cx="144000" cy="13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1D2314-3EC8-25F1-4D43-7051BDD755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24564" y="491645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5C2A1B-988B-C9DA-8619-B53D1EE22342}"/>
                    </a:ext>
                  </a:extLst>
                </p14:cNvPr>
                <p14:cNvContentPartPr/>
                <p14:nvPr/>
              </p14:nvContentPartPr>
              <p14:xfrm>
                <a:off x="2985924" y="515405"/>
                <a:ext cx="90720" cy="138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5C2A1B-988B-C9DA-8619-B53D1EE223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7284" y="506405"/>
                  <a:ext cx="108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52E9A-3A5F-6578-8901-D3DB737CC745}"/>
                    </a:ext>
                  </a:extLst>
                </p14:cNvPr>
                <p14:cNvContentPartPr/>
                <p14:nvPr/>
              </p14:nvContentPartPr>
              <p14:xfrm>
                <a:off x="3015444" y="320285"/>
                <a:ext cx="360" cy="89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52E9A-3A5F-6578-8901-D3DB737CC74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6444" y="311645"/>
                  <a:ext cx="18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FD24E3-BEA8-02D7-17C9-AF453930C88A}"/>
                    </a:ext>
                  </a:extLst>
                </p14:cNvPr>
                <p14:cNvContentPartPr/>
                <p14:nvPr/>
              </p14:nvContentPartPr>
              <p14:xfrm>
                <a:off x="3190764" y="514685"/>
                <a:ext cx="146520" cy="16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FD24E3-BEA8-02D7-17C9-AF453930C8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1764" y="506045"/>
                  <a:ext cx="164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BDAD18-FFF9-D6FC-0694-7DB4120A6F54}"/>
                    </a:ext>
                  </a:extLst>
                </p14:cNvPr>
                <p14:cNvContentPartPr/>
                <p14:nvPr/>
              </p14:nvContentPartPr>
              <p14:xfrm>
                <a:off x="3375084" y="553925"/>
                <a:ext cx="108360" cy="15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BDAD18-FFF9-D6FC-0694-7DB4120A6F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6444" y="544925"/>
                  <a:ext cx="126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06E7DF-222A-58F8-E1D6-29CF04380D86}"/>
              </a:ext>
            </a:extLst>
          </p:cNvPr>
          <p:cNvGrpSpPr/>
          <p:nvPr/>
        </p:nvGrpSpPr>
        <p:grpSpPr>
          <a:xfrm>
            <a:off x="4149804" y="281405"/>
            <a:ext cx="2620800" cy="515880"/>
            <a:chOff x="4149804" y="281405"/>
            <a:chExt cx="26208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815114-EBBB-C9CC-91A9-35521CBC37CA}"/>
                    </a:ext>
                  </a:extLst>
                </p14:cNvPr>
                <p14:cNvContentPartPr/>
                <p14:nvPr/>
              </p14:nvContentPartPr>
              <p14:xfrm>
                <a:off x="4149804" y="281405"/>
                <a:ext cx="244440" cy="391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15114-EBBB-C9CC-91A9-35521CBC37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40804" y="272765"/>
                  <a:ext cx="2620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9FF0A2-311B-7345-50EB-CAD905B3329F}"/>
                    </a:ext>
                  </a:extLst>
                </p14:cNvPr>
                <p14:cNvContentPartPr/>
                <p14:nvPr/>
              </p14:nvContentPartPr>
              <p14:xfrm>
                <a:off x="4464444" y="515405"/>
                <a:ext cx="178200" cy="169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9FF0A2-311B-7345-50EB-CAD905B332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55444" y="506405"/>
                  <a:ext cx="195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6B70F9-CB1D-5B3E-3E32-03346A35C1DA}"/>
                    </a:ext>
                  </a:extLst>
                </p14:cNvPr>
                <p14:cNvContentPartPr/>
                <p14:nvPr/>
              </p14:nvContentPartPr>
              <p14:xfrm>
                <a:off x="4727244" y="515405"/>
                <a:ext cx="167400" cy="117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6B70F9-CB1D-5B3E-3E32-03346A35C1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18604" y="506405"/>
                  <a:ext cx="185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B6BD67-4F88-50E6-0640-0AAECEBCF7A7}"/>
                    </a:ext>
                  </a:extLst>
                </p14:cNvPr>
                <p14:cNvContentPartPr/>
                <p14:nvPr/>
              </p14:nvContentPartPr>
              <p14:xfrm>
                <a:off x="5030364" y="503885"/>
                <a:ext cx="167400" cy="13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B6BD67-4F88-50E6-0640-0AAECEBCF7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21364" y="494885"/>
                  <a:ext cx="185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04C2FC-C80B-E7C7-B577-AD24A2932BA7}"/>
                    </a:ext>
                  </a:extLst>
                </p14:cNvPr>
                <p14:cNvContentPartPr/>
                <p14:nvPr/>
              </p14:nvContentPartPr>
              <p14:xfrm>
                <a:off x="5233044" y="505685"/>
                <a:ext cx="23040" cy="165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04C2FC-C80B-E7C7-B577-AD24A2932B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24044" y="496685"/>
                  <a:ext cx="40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E1A6DB-B351-80DB-F7A1-433AD20EC7BD}"/>
                    </a:ext>
                  </a:extLst>
                </p14:cNvPr>
                <p14:cNvContentPartPr/>
                <p14:nvPr/>
              </p14:nvContentPartPr>
              <p14:xfrm>
                <a:off x="5145564" y="320285"/>
                <a:ext cx="360" cy="7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E1A6DB-B351-80DB-F7A1-433AD20EC7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36564" y="311645"/>
                  <a:ext cx="1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CF1A7C-2003-FB99-8607-A03CA502E578}"/>
                    </a:ext>
                  </a:extLst>
                </p14:cNvPr>
                <p14:cNvContentPartPr/>
                <p14:nvPr/>
              </p14:nvContentPartPr>
              <p14:xfrm>
                <a:off x="5339964" y="482645"/>
                <a:ext cx="168120" cy="31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CF1A7C-2003-FB99-8607-A03CA502E5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30964" y="473645"/>
                  <a:ext cx="185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62AD3F-501E-DBB2-23EE-54D3F7EF6B66}"/>
                    </a:ext>
                  </a:extLst>
                </p14:cNvPr>
                <p14:cNvContentPartPr/>
                <p14:nvPr/>
              </p14:nvContentPartPr>
              <p14:xfrm>
                <a:off x="5563884" y="417845"/>
                <a:ext cx="245160" cy="20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62AD3F-501E-DBB2-23EE-54D3F7EF6B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4884" y="409205"/>
                  <a:ext cx="262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0038FB-385C-9D6B-EF5B-F96FAEF02215}"/>
                    </a:ext>
                  </a:extLst>
                </p14:cNvPr>
                <p14:cNvContentPartPr/>
                <p14:nvPr/>
              </p14:nvContentPartPr>
              <p14:xfrm>
                <a:off x="5826684" y="469685"/>
                <a:ext cx="169200" cy="12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0038FB-385C-9D6B-EF5B-F96FAEF022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17684" y="460685"/>
                  <a:ext cx="186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4B1125-DEE2-59AE-93D1-61C9A39C950D}"/>
                    </a:ext>
                  </a:extLst>
                </p14:cNvPr>
                <p14:cNvContentPartPr/>
                <p14:nvPr/>
              </p14:nvContentPartPr>
              <p14:xfrm>
                <a:off x="6126564" y="456725"/>
                <a:ext cx="126000" cy="150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4B1125-DEE2-59AE-93D1-61C9A39C95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17564" y="448085"/>
                  <a:ext cx="143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AE1375-7474-3A90-B284-CC21004B8A12}"/>
                    </a:ext>
                  </a:extLst>
                </p14:cNvPr>
                <p14:cNvContentPartPr/>
                <p14:nvPr/>
              </p14:nvContentPartPr>
              <p14:xfrm>
                <a:off x="6303324" y="466445"/>
                <a:ext cx="215640" cy="21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AE1375-7474-3A90-B284-CC21004B8A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94324" y="457805"/>
                  <a:ext cx="233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FA13040-FE45-0B71-CDA3-E94BDD1EBD42}"/>
                    </a:ext>
                  </a:extLst>
                </p14:cNvPr>
                <p14:cNvContentPartPr/>
                <p14:nvPr/>
              </p14:nvContentPartPr>
              <p14:xfrm>
                <a:off x="6676644" y="449525"/>
                <a:ext cx="93960" cy="14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FA13040-FE45-0B71-CDA3-E94BDD1EBD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8004" y="440525"/>
                  <a:ext cx="1116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92252B-45B3-B4B1-010E-C380EA01CE89}"/>
              </a:ext>
            </a:extLst>
          </p:cNvPr>
          <p:cNvGrpSpPr/>
          <p:nvPr/>
        </p:nvGrpSpPr>
        <p:grpSpPr>
          <a:xfrm>
            <a:off x="184404" y="1321445"/>
            <a:ext cx="1780560" cy="522720"/>
            <a:chOff x="184404" y="1321445"/>
            <a:chExt cx="178056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A8E686-3FC9-E6ED-BB2A-5D4A8749F056}"/>
                    </a:ext>
                  </a:extLst>
                </p14:cNvPr>
                <p14:cNvContentPartPr/>
                <p14:nvPr/>
              </p14:nvContentPartPr>
              <p14:xfrm>
                <a:off x="280524" y="1321445"/>
                <a:ext cx="207720" cy="32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A8E686-3FC9-E6ED-BB2A-5D4A8749F0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1524" y="1312445"/>
                  <a:ext cx="2253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885839-8D5B-CABE-EBA2-4B769E18E7D5}"/>
                    </a:ext>
                  </a:extLst>
                </p14:cNvPr>
                <p14:cNvContentPartPr/>
                <p14:nvPr/>
              </p14:nvContentPartPr>
              <p14:xfrm>
                <a:off x="506604" y="1513325"/>
                <a:ext cx="128160" cy="330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885839-8D5B-CABE-EBA2-4B769E18E7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7964" y="1504685"/>
                  <a:ext cx="1458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94366B-D7C2-5C13-2BC8-50D2E099D457}"/>
                    </a:ext>
                  </a:extLst>
                </p14:cNvPr>
                <p14:cNvContentPartPr/>
                <p14:nvPr/>
              </p14:nvContentPartPr>
              <p14:xfrm>
                <a:off x="749604" y="1478045"/>
                <a:ext cx="28080" cy="206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94366B-D7C2-5C13-2BC8-50D2E099D4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0964" y="1469405"/>
                  <a:ext cx="45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E4421CA-DBEA-DA32-2A4C-0A8FD9C5FD8C}"/>
                    </a:ext>
                  </a:extLst>
                </p14:cNvPr>
                <p14:cNvContentPartPr/>
                <p14:nvPr/>
              </p14:nvContentPartPr>
              <p14:xfrm>
                <a:off x="894324" y="1474805"/>
                <a:ext cx="224640" cy="200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E4421CA-DBEA-DA32-2A4C-0A8FD9C5FD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5324" y="1465805"/>
                  <a:ext cx="242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759847-DE85-7DFD-D3DA-BCF252D4073C}"/>
                    </a:ext>
                  </a:extLst>
                </p14:cNvPr>
                <p14:cNvContentPartPr/>
                <p14:nvPr/>
              </p14:nvContentPartPr>
              <p14:xfrm>
                <a:off x="1166844" y="1527005"/>
                <a:ext cx="25956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759847-DE85-7DFD-D3DA-BCF252D407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7844" y="1518005"/>
                  <a:ext cx="277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DC28C1-2752-D0B4-A335-BBD048232DC0}"/>
                    </a:ext>
                  </a:extLst>
                </p14:cNvPr>
                <p14:cNvContentPartPr/>
                <p14:nvPr/>
              </p14:nvContentPartPr>
              <p14:xfrm>
                <a:off x="1138404" y="1381205"/>
                <a:ext cx="87120" cy="431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DC28C1-2752-D0B4-A335-BBD048232D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9764" y="1372205"/>
                  <a:ext cx="104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599D4A5-5B70-26C1-32AF-5E9121B355D7}"/>
                    </a:ext>
                  </a:extLst>
                </p14:cNvPr>
                <p14:cNvContentPartPr/>
                <p14:nvPr/>
              </p14:nvContentPartPr>
              <p14:xfrm>
                <a:off x="1477524" y="1518365"/>
                <a:ext cx="129240" cy="11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599D4A5-5B70-26C1-32AF-5E9121B355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68884" y="1509365"/>
                  <a:ext cx="146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A0241F-0650-7D17-97C6-7B705BAC2F36}"/>
                    </a:ext>
                  </a:extLst>
                </p14:cNvPr>
                <p14:cNvContentPartPr/>
                <p14:nvPr/>
              </p14:nvContentPartPr>
              <p14:xfrm>
                <a:off x="1594884" y="1332605"/>
                <a:ext cx="360" cy="50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A0241F-0650-7D17-97C6-7B705BAC2F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85884" y="1323605"/>
                  <a:ext cx="18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7453EF-5A4B-7DB2-F3C4-2E80359F0F08}"/>
                    </a:ext>
                  </a:extLst>
                </p14:cNvPr>
                <p14:cNvContentPartPr/>
                <p14:nvPr/>
              </p14:nvContentPartPr>
              <p14:xfrm>
                <a:off x="1709364" y="1462565"/>
                <a:ext cx="99720" cy="19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7453EF-5A4B-7DB2-F3C4-2E80359F0F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00724" y="1453925"/>
                  <a:ext cx="117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DB5DA8-78BF-5E21-089F-C0ED356DD8AC}"/>
                    </a:ext>
                  </a:extLst>
                </p14:cNvPr>
                <p14:cNvContentPartPr/>
                <p14:nvPr/>
              </p14:nvContentPartPr>
              <p14:xfrm>
                <a:off x="184404" y="1799525"/>
                <a:ext cx="1704240" cy="4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DB5DA8-78BF-5E21-089F-C0ED356DD8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5764" y="1790525"/>
                  <a:ext cx="1721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2B99AD-77A9-C760-3845-821CEF01B5C9}"/>
                    </a:ext>
                  </a:extLst>
                </p14:cNvPr>
                <p14:cNvContentPartPr/>
                <p14:nvPr/>
              </p14:nvContentPartPr>
              <p14:xfrm>
                <a:off x="1936884" y="1497845"/>
                <a:ext cx="22680" cy="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2B99AD-77A9-C760-3845-821CEF01B5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27884" y="1489205"/>
                  <a:ext cx="40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3BB5289-6BF0-8C7A-744A-7E42DCFE5019}"/>
                    </a:ext>
                  </a:extLst>
                </p14:cNvPr>
                <p14:cNvContentPartPr/>
                <p14:nvPr/>
              </p14:nvContentPartPr>
              <p14:xfrm>
                <a:off x="1928964" y="1620245"/>
                <a:ext cx="36000" cy="47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3BB5289-6BF0-8C7A-744A-7E42DCFE50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20324" y="1611605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7B3F29-5AE2-00ED-E8F1-C59B05592C9E}"/>
              </a:ext>
            </a:extLst>
          </p:cNvPr>
          <p:cNvGrpSpPr/>
          <p:nvPr/>
        </p:nvGrpSpPr>
        <p:grpSpPr>
          <a:xfrm>
            <a:off x="2207964" y="1411445"/>
            <a:ext cx="738360" cy="273600"/>
            <a:chOff x="2207964" y="1411445"/>
            <a:chExt cx="7383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0DCBB8-B6FE-5339-69CE-58E916B9E476}"/>
                    </a:ext>
                  </a:extLst>
                </p14:cNvPr>
                <p14:cNvContentPartPr/>
                <p14:nvPr/>
              </p14:nvContentPartPr>
              <p14:xfrm>
                <a:off x="2207964" y="1411445"/>
                <a:ext cx="253440" cy="268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0DCBB8-B6FE-5339-69CE-58E916B9E4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98964" y="1402445"/>
                  <a:ext cx="271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839209-623B-C38A-5737-4818A0EDA639}"/>
                    </a:ext>
                  </a:extLst>
                </p14:cNvPr>
                <p14:cNvContentPartPr/>
                <p14:nvPr/>
              </p14:nvContentPartPr>
              <p14:xfrm>
                <a:off x="2626284" y="1507565"/>
                <a:ext cx="54360" cy="177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839209-623B-C38A-5737-4818A0EDA63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17284" y="1498565"/>
                  <a:ext cx="72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7A71F1-6DF3-8493-9E24-380469BAABC0}"/>
                    </a:ext>
                  </a:extLst>
                </p14:cNvPr>
                <p14:cNvContentPartPr/>
                <p14:nvPr/>
              </p14:nvContentPartPr>
              <p14:xfrm>
                <a:off x="2775324" y="1517645"/>
                <a:ext cx="171000" cy="163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7A71F1-6DF3-8493-9E24-380469BAAB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66324" y="1508645"/>
                  <a:ext cx="1886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6631287-65C9-70D7-3153-EEDBCEC73AFE}"/>
              </a:ext>
            </a:extLst>
          </p:cNvPr>
          <p:cNvGrpSpPr/>
          <p:nvPr/>
        </p:nvGrpSpPr>
        <p:grpSpPr>
          <a:xfrm>
            <a:off x="3449604" y="1381925"/>
            <a:ext cx="2196360" cy="423720"/>
            <a:chOff x="3449604" y="1381925"/>
            <a:chExt cx="21963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270763-4502-ADDB-5E6B-6021FA91C975}"/>
                    </a:ext>
                  </a:extLst>
                </p14:cNvPr>
                <p14:cNvContentPartPr/>
                <p14:nvPr/>
              </p14:nvContentPartPr>
              <p14:xfrm>
                <a:off x="3449604" y="1479125"/>
                <a:ext cx="159480" cy="189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270763-4502-ADDB-5E6B-6021FA91C9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40604" y="1470485"/>
                  <a:ext cx="177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E4B60D-CA19-6754-C29D-75481319730B}"/>
                    </a:ext>
                  </a:extLst>
                </p14:cNvPr>
                <p14:cNvContentPartPr/>
                <p14:nvPr/>
              </p14:nvContentPartPr>
              <p14:xfrm>
                <a:off x="3668484" y="1536365"/>
                <a:ext cx="299520" cy="159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E4B60D-CA19-6754-C29D-7548131973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59844" y="1527725"/>
                  <a:ext cx="317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2B75F4-0C93-BDB8-A455-75BB46D5DB67}"/>
                    </a:ext>
                  </a:extLst>
                </p14:cNvPr>
                <p14:cNvContentPartPr/>
                <p14:nvPr/>
              </p14:nvContentPartPr>
              <p14:xfrm>
                <a:off x="4064124" y="1509365"/>
                <a:ext cx="171360" cy="18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2B75F4-0C93-BDB8-A455-75BB46D5DB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55484" y="1500365"/>
                  <a:ext cx="189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F43398-25BF-2732-AE50-AB2C6CB50521}"/>
                    </a:ext>
                  </a:extLst>
                </p14:cNvPr>
                <p14:cNvContentPartPr/>
                <p14:nvPr/>
              </p14:nvContentPartPr>
              <p14:xfrm>
                <a:off x="4201284" y="1575605"/>
                <a:ext cx="37080" cy="167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F43398-25BF-2732-AE50-AB2C6CB505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92284" y="1566605"/>
                  <a:ext cx="54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A3B016-1320-F2D3-DCC4-062A52D0DF9A}"/>
                    </a:ext>
                  </a:extLst>
                </p14:cNvPr>
                <p14:cNvContentPartPr/>
                <p14:nvPr/>
              </p14:nvContentPartPr>
              <p14:xfrm>
                <a:off x="4191564" y="1381925"/>
                <a:ext cx="20520" cy="85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A3B016-1320-F2D3-DCC4-062A52D0DF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2564" y="1373285"/>
                  <a:ext cx="3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241982-77EF-F349-73EC-070C0B906A20}"/>
                    </a:ext>
                  </a:extLst>
                </p14:cNvPr>
                <p14:cNvContentPartPr/>
                <p14:nvPr/>
              </p14:nvContentPartPr>
              <p14:xfrm>
                <a:off x="4363644" y="1465445"/>
                <a:ext cx="151560" cy="340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241982-77EF-F349-73EC-070C0B906A2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55004" y="1456445"/>
                  <a:ext cx="1692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672148-7BFD-0D61-9511-7D26E2AA0719}"/>
                    </a:ext>
                  </a:extLst>
                </p14:cNvPr>
                <p14:cNvContentPartPr/>
                <p14:nvPr/>
              </p14:nvContentPartPr>
              <p14:xfrm>
                <a:off x="4620324" y="1478045"/>
                <a:ext cx="177840" cy="167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672148-7BFD-0D61-9511-7D26E2AA07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11324" y="1469405"/>
                  <a:ext cx="195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F64ECB-9683-572C-A40B-72438D1A7456}"/>
                    </a:ext>
                  </a:extLst>
                </p14:cNvPr>
                <p14:cNvContentPartPr/>
                <p14:nvPr/>
              </p14:nvContentPartPr>
              <p14:xfrm>
                <a:off x="4902564" y="1452485"/>
                <a:ext cx="205560" cy="198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F64ECB-9683-572C-A40B-72438D1A74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93564" y="1443845"/>
                  <a:ext cx="223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9D68EE-8CF8-F632-FEAC-126CD2EA49D5}"/>
                    </a:ext>
                  </a:extLst>
                </p14:cNvPr>
                <p14:cNvContentPartPr/>
                <p14:nvPr/>
              </p14:nvContentPartPr>
              <p14:xfrm>
                <a:off x="5253564" y="1458605"/>
                <a:ext cx="147960" cy="178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9D68EE-8CF8-F632-FEAC-126CD2EA49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44564" y="1449965"/>
                  <a:ext cx="165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20DE99-E6E5-CA22-64B9-3993F43FA7CA}"/>
                    </a:ext>
                  </a:extLst>
                </p14:cNvPr>
                <p14:cNvContentPartPr/>
                <p14:nvPr/>
              </p14:nvContentPartPr>
              <p14:xfrm>
                <a:off x="5466324" y="1502165"/>
                <a:ext cx="179640" cy="154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20DE99-E6E5-CA22-64B9-3993F43FA7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57684" y="1493525"/>
                  <a:ext cx="1972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5945E1-282C-76C0-CBBD-CD25CED24ED4}"/>
              </a:ext>
            </a:extLst>
          </p:cNvPr>
          <p:cNvGrpSpPr/>
          <p:nvPr/>
        </p:nvGrpSpPr>
        <p:grpSpPr>
          <a:xfrm>
            <a:off x="6154644" y="1304885"/>
            <a:ext cx="275400" cy="504000"/>
            <a:chOff x="6154644" y="1304885"/>
            <a:chExt cx="27540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751AC5-2C12-3770-3D27-E82756A54DB8}"/>
                    </a:ext>
                  </a:extLst>
                </p14:cNvPr>
                <p14:cNvContentPartPr/>
                <p14:nvPr/>
              </p14:nvContentPartPr>
              <p14:xfrm>
                <a:off x="6154644" y="1304885"/>
                <a:ext cx="275400" cy="504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751AC5-2C12-3770-3D27-E82756A54D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45644" y="1296245"/>
                  <a:ext cx="2930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71AF2C-7C14-D869-B2BB-CB7D2EB40603}"/>
                    </a:ext>
                  </a:extLst>
                </p14:cNvPr>
                <p14:cNvContentPartPr/>
                <p14:nvPr/>
              </p14:nvContentPartPr>
              <p14:xfrm>
                <a:off x="6225564" y="1594685"/>
                <a:ext cx="11340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71AF2C-7C14-D869-B2BB-CB7D2EB4060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16564" y="1586045"/>
                  <a:ext cx="1310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46C1E11-1DCF-F333-E6DB-F4A960C1E78A}"/>
                  </a:ext>
                </a:extLst>
              </p14:cNvPr>
              <p14:cNvContentPartPr/>
              <p14:nvPr/>
            </p14:nvContentPartPr>
            <p14:xfrm>
              <a:off x="6817044" y="1424045"/>
              <a:ext cx="240840" cy="338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46C1E11-1DCF-F333-E6DB-F4A960C1E78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08044" y="1415405"/>
                <a:ext cx="25848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E8EA480-76F5-83E4-92C4-C90F777E838D}"/>
              </a:ext>
            </a:extLst>
          </p:cNvPr>
          <p:cNvGrpSpPr/>
          <p:nvPr/>
        </p:nvGrpSpPr>
        <p:grpSpPr>
          <a:xfrm>
            <a:off x="7259844" y="1390925"/>
            <a:ext cx="1508040" cy="476280"/>
            <a:chOff x="7259844" y="1390925"/>
            <a:chExt cx="150804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C287B1-FCF9-79EB-CCD9-E52139490E0E}"/>
                    </a:ext>
                  </a:extLst>
                </p14:cNvPr>
                <p14:cNvContentPartPr/>
                <p14:nvPr/>
              </p14:nvContentPartPr>
              <p14:xfrm>
                <a:off x="7259844" y="1546805"/>
                <a:ext cx="92520" cy="168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C287B1-FCF9-79EB-CCD9-E52139490E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50844" y="1538165"/>
                  <a:ext cx="110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5B7170-433E-3833-6DCE-32FC2151A3D4}"/>
                    </a:ext>
                  </a:extLst>
                </p14:cNvPr>
                <p14:cNvContentPartPr/>
                <p14:nvPr/>
              </p14:nvContentPartPr>
              <p14:xfrm>
                <a:off x="7353804" y="1390925"/>
                <a:ext cx="360" cy="52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5B7170-433E-3833-6DCE-32FC2151A3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44804" y="1381925"/>
                  <a:ext cx="18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167AAB-4397-7327-68D4-7EDC6A1DF718}"/>
                    </a:ext>
                  </a:extLst>
                </p14:cNvPr>
                <p14:cNvContentPartPr/>
                <p14:nvPr/>
              </p14:nvContentPartPr>
              <p14:xfrm>
                <a:off x="7481244" y="1546085"/>
                <a:ext cx="162360" cy="321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167AAB-4397-7327-68D4-7EDC6A1DF7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72244" y="1537445"/>
                  <a:ext cx="180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CEB715-E6B0-2D7B-0AAF-F47537DA90C2}"/>
                    </a:ext>
                  </a:extLst>
                </p14:cNvPr>
                <p14:cNvContentPartPr/>
                <p14:nvPr/>
              </p14:nvContentPartPr>
              <p14:xfrm>
                <a:off x="7791564" y="1556165"/>
                <a:ext cx="120960" cy="187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CEB715-E6B0-2D7B-0AAF-F47537DA90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82564" y="1547165"/>
                  <a:ext cx="138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4E7F01-3D08-DF70-EB66-6FBA725804D7}"/>
                    </a:ext>
                  </a:extLst>
                </p14:cNvPr>
                <p14:cNvContentPartPr/>
                <p14:nvPr/>
              </p14:nvContentPartPr>
              <p14:xfrm>
                <a:off x="8044644" y="1556165"/>
                <a:ext cx="225360" cy="160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4E7F01-3D08-DF70-EB66-6FBA725804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35644" y="1547525"/>
                  <a:ext cx="243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98C05C-A489-654B-A690-09B3ED96601C}"/>
                    </a:ext>
                  </a:extLst>
                </p14:cNvPr>
                <p14:cNvContentPartPr/>
                <p14:nvPr/>
              </p14:nvContentPartPr>
              <p14:xfrm>
                <a:off x="8365764" y="1575605"/>
                <a:ext cx="402120" cy="19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98C05C-A489-654B-A690-09B3ED9660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56764" y="1566605"/>
                  <a:ext cx="41976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7B39068-7827-BD65-B9C8-7E5FA897F6A9}"/>
              </a:ext>
            </a:extLst>
          </p:cNvPr>
          <p:cNvGrpSpPr/>
          <p:nvPr/>
        </p:nvGrpSpPr>
        <p:grpSpPr>
          <a:xfrm>
            <a:off x="9240924" y="1341965"/>
            <a:ext cx="1897200" cy="458640"/>
            <a:chOff x="9240924" y="1341965"/>
            <a:chExt cx="189720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97B59F-8E07-76A3-2029-389ED8A861A9}"/>
                    </a:ext>
                  </a:extLst>
                </p14:cNvPr>
                <p14:cNvContentPartPr/>
                <p14:nvPr/>
              </p14:nvContentPartPr>
              <p14:xfrm>
                <a:off x="9240924" y="1500005"/>
                <a:ext cx="248040" cy="300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97B59F-8E07-76A3-2029-389ED8A861A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31924" y="1491005"/>
                  <a:ext cx="265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87472A9-2108-43AA-FD45-DFD99DFC0394}"/>
                    </a:ext>
                  </a:extLst>
                </p14:cNvPr>
                <p14:cNvContentPartPr/>
                <p14:nvPr/>
              </p14:nvContentPartPr>
              <p14:xfrm>
                <a:off x="9532524" y="1517285"/>
                <a:ext cx="166680" cy="178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87472A9-2108-43AA-FD45-DFD99DFC039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23884" y="1508285"/>
                  <a:ext cx="18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7D2997-21B4-FB5A-DABE-A14837C46205}"/>
                    </a:ext>
                  </a:extLst>
                </p14:cNvPr>
                <p14:cNvContentPartPr/>
                <p14:nvPr/>
              </p14:nvContentPartPr>
              <p14:xfrm>
                <a:off x="9746724" y="1506125"/>
                <a:ext cx="247680" cy="195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7D2997-21B4-FB5A-DABE-A14837C4620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38084" y="1497485"/>
                  <a:ext cx="265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DE4270D-295F-9A5B-A36B-678EC881F02F}"/>
                    </a:ext>
                  </a:extLst>
                </p14:cNvPr>
                <p14:cNvContentPartPr/>
                <p14:nvPr/>
              </p14:nvContentPartPr>
              <p14:xfrm>
                <a:off x="10143084" y="1497845"/>
                <a:ext cx="119160" cy="18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DE4270D-295F-9A5B-A36B-678EC881F02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34444" y="1488845"/>
                  <a:ext cx="136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13C13F-9856-5689-02BC-E31AF8D4F660}"/>
                    </a:ext>
                  </a:extLst>
                </p14:cNvPr>
                <p14:cNvContentPartPr/>
                <p14:nvPr/>
              </p14:nvContentPartPr>
              <p14:xfrm>
                <a:off x="10388244" y="1536365"/>
                <a:ext cx="10440" cy="142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13C13F-9856-5689-02BC-E31AF8D4F66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79604" y="1527725"/>
                  <a:ext cx="28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9145F8-16C0-1F20-CCA4-F0B4A09C4F80}"/>
                    </a:ext>
                  </a:extLst>
                </p14:cNvPr>
                <p14:cNvContentPartPr/>
                <p14:nvPr/>
              </p14:nvContentPartPr>
              <p14:xfrm>
                <a:off x="10437564" y="1341965"/>
                <a:ext cx="360" cy="55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9145F8-16C0-1F20-CCA4-F0B4A09C4F8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28564" y="1333325"/>
                  <a:ext cx="18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492DD4-B7F6-3377-4F9D-91AA86A47AC0}"/>
                    </a:ext>
                  </a:extLst>
                </p14:cNvPr>
                <p14:cNvContentPartPr/>
                <p14:nvPr/>
              </p14:nvContentPartPr>
              <p14:xfrm>
                <a:off x="10562844" y="1546085"/>
                <a:ext cx="267480" cy="161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492DD4-B7F6-3377-4F9D-91AA86A47AC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53844" y="1537445"/>
                  <a:ext cx="285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955652-E39B-C3CC-FF86-89687D4275FC}"/>
                    </a:ext>
                  </a:extLst>
                </p14:cNvPr>
                <p14:cNvContentPartPr/>
                <p14:nvPr/>
              </p14:nvContentPartPr>
              <p14:xfrm>
                <a:off x="11012844" y="1488485"/>
                <a:ext cx="125280" cy="18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955652-E39B-C3CC-FF86-89687D4275F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04204" y="1479485"/>
                  <a:ext cx="1429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A550246-DB8C-8F8C-D968-5D1F23885BC5}"/>
              </a:ext>
            </a:extLst>
          </p:cNvPr>
          <p:cNvGrpSpPr/>
          <p:nvPr/>
        </p:nvGrpSpPr>
        <p:grpSpPr>
          <a:xfrm>
            <a:off x="253524" y="2110565"/>
            <a:ext cx="1736280" cy="562320"/>
            <a:chOff x="253524" y="2110565"/>
            <a:chExt cx="173628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B634D1-6BA1-5BA1-3E57-0209724EAB7E}"/>
                    </a:ext>
                  </a:extLst>
                </p14:cNvPr>
                <p14:cNvContentPartPr/>
                <p14:nvPr/>
              </p14:nvContentPartPr>
              <p14:xfrm>
                <a:off x="253524" y="2242685"/>
                <a:ext cx="189720" cy="251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B634D1-6BA1-5BA1-3E57-0209724EAB7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4524" y="2234045"/>
                  <a:ext cx="207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C3D3A6-2BCE-B116-4B73-3CCC622956DD}"/>
                    </a:ext>
                  </a:extLst>
                </p14:cNvPr>
                <p14:cNvContentPartPr/>
                <p14:nvPr/>
              </p14:nvContentPartPr>
              <p14:xfrm>
                <a:off x="435324" y="2246645"/>
                <a:ext cx="39960" cy="245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C3D3A6-2BCE-B116-4B73-3CCC622956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6324" y="2237645"/>
                  <a:ext cx="57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25AAF5-FCB2-DC00-D68C-5C20C2C5AFE0}"/>
                    </a:ext>
                  </a:extLst>
                </p14:cNvPr>
                <p14:cNvContentPartPr/>
                <p14:nvPr/>
              </p14:nvContentPartPr>
              <p14:xfrm>
                <a:off x="610644" y="2295965"/>
                <a:ext cx="154800" cy="194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25AAF5-FCB2-DC00-D68C-5C20C2C5AFE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1644" y="2286965"/>
                  <a:ext cx="172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B3B8C3-1848-D9EE-D58E-D9FC1CFDD1F0}"/>
                    </a:ext>
                  </a:extLst>
                </p14:cNvPr>
                <p14:cNvContentPartPr/>
                <p14:nvPr/>
              </p14:nvContentPartPr>
              <p14:xfrm>
                <a:off x="680124" y="2110565"/>
                <a:ext cx="20160" cy="97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B3B8C3-1848-D9EE-D58E-D9FC1CFDD1F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1484" y="2101565"/>
                  <a:ext cx="37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E8E8386-77D7-C5F8-57AA-AF841B7A5437}"/>
                    </a:ext>
                  </a:extLst>
                </p14:cNvPr>
                <p14:cNvContentPartPr/>
                <p14:nvPr/>
              </p14:nvContentPartPr>
              <p14:xfrm>
                <a:off x="781284" y="2154485"/>
                <a:ext cx="199080" cy="518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E8E8386-77D7-C5F8-57AA-AF841B7A543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2284" y="2145845"/>
                  <a:ext cx="2167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F72E21-B295-125E-54E9-8C45F17D5D7D}"/>
                    </a:ext>
                  </a:extLst>
                </p14:cNvPr>
                <p14:cNvContentPartPr/>
                <p14:nvPr/>
              </p14:nvContentPartPr>
              <p14:xfrm>
                <a:off x="1018164" y="2295605"/>
                <a:ext cx="162720" cy="177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F72E21-B295-125E-54E9-8C45F17D5D7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9524" y="2286605"/>
                  <a:ext cx="180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FFD12E-6DFE-67F2-E475-7A32C9EBC37F}"/>
                    </a:ext>
                  </a:extLst>
                </p14:cNvPr>
                <p14:cNvContentPartPr/>
                <p14:nvPr/>
              </p14:nvContentPartPr>
              <p14:xfrm>
                <a:off x="1264404" y="2285885"/>
                <a:ext cx="163080" cy="170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FFD12E-6DFE-67F2-E475-7A32C9EBC37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55404" y="2277245"/>
                  <a:ext cx="180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950FEC-F732-FB7A-568D-ACDC1320DFD8}"/>
                    </a:ext>
                  </a:extLst>
                </p14:cNvPr>
                <p14:cNvContentPartPr/>
                <p14:nvPr/>
              </p14:nvContentPartPr>
              <p14:xfrm>
                <a:off x="1516764" y="2295245"/>
                <a:ext cx="138240" cy="20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950FEC-F732-FB7A-568D-ACDC1320DFD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07764" y="2286245"/>
                  <a:ext cx="155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1A0F3B-CE34-457E-FE63-F0859ACB8366}"/>
                    </a:ext>
                  </a:extLst>
                </p14:cNvPr>
                <p14:cNvContentPartPr/>
                <p14:nvPr/>
              </p14:nvContentPartPr>
              <p14:xfrm>
                <a:off x="1732044" y="2329805"/>
                <a:ext cx="257760" cy="218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1A0F3B-CE34-457E-FE63-F0859ACB83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23404" y="2321165"/>
                  <a:ext cx="2754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605525B-BEA2-795D-6A95-F9410113CBFB}"/>
              </a:ext>
            </a:extLst>
          </p:cNvPr>
          <p:cNvGrpSpPr/>
          <p:nvPr/>
        </p:nvGrpSpPr>
        <p:grpSpPr>
          <a:xfrm>
            <a:off x="2511084" y="2263565"/>
            <a:ext cx="542160" cy="269280"/>
            <a:chOff x="2511084" y="2263565"/>
            <a:chExt cx="54216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62921D8-33F2-C2B0-9F03-C0BF1DDAAC07}"/>
                    </a:ext>
                  </a:extLst>
                </p14:cNvPr>
                <p14:cNvContentPartPr/>
                <p14:nvPr/>
              </p14:nvContentPartPr>
              <p14:xfrm>
                <a:off x="2511084" y="2263565"/>
                <a:ext cx="210240" cy="236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62921D8-33F2-C2B0-9F03-C0BF1DDAAC0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02084" y="2254925"/>
                  <a:ext cx="227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73497A-9B80-B54B-B4B3-34EF74AB59CB}"/>
                    </a:ext>
                  </a:extLst>
                </p14:cNvPr>
                <p14:cNvContentPartPr/>
                <p14:nvPr/>
              </p14:nvContentPartPr>
              <p14:xfrm>
                <a:off x="2872164" y="2275805"/>
                <a:ext cx="181080" cy="257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73497A-9B80-B54B-B4B3-34EF74AB59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63524" y="2266805"/>
                  <a:ext cx="19872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A3DA43E-1502-1C9D-35E5-9031FC5D7A5B}"/>
              </a:ext>
            </a:extLst>
          </p:cNvPr>
          <p:cNvGrpSpPr/>
          <p:nvPr/>
        </p:nvGrpSpPr>
        <p:grpSpPr>
          <a:xfrm>
            <a:off x="3667044" y="2091125"/>
            <a:ext cx="824400" cy="451440"/>
            <a:chOff x="3667044" y="2091125"/>
            <a:chExt cx="82440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2A7124C-1DA5-0D7A-861D-54FDABFCEC81}"/>
                    </a:ext>
                  </a:extLst>
                </p14:cNvPr>
                <p14:cNvContentPartPr/>
                <p14:nvPr/>
              </p14:nvContentPartPr>
              <p14:xfrm>
                <a:off x="3679644" y="2246645"/>
                <a:ext cx="154080" cy="27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2A7124C-1DA5-0D7A-861D-54FDABFCEC8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71004" y="2237645"/>
                  <a:ext cx="171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E66918D-B75C-0225-1191-75FB3A81BA29}"/>
                    </a:ext>
                  </a:extLst>
                </p14:cNvPr>
                <p14:cNvContentPartPr/>
                <p14:nvPr/>
              </p14:nvContentPartPr>
              <p14:xfrm>
                <a:off x="3667044" y="2091125"/>
                <a:ext cx="6120" cy="4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E66918D-B75C-0225-1191-75FB3A81BA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58404" y="2082485"/>
                  <a:ext cx="23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45B472-D4CE-F830-24AA-9CA3DB3538E2}"/>
                    </a:ext>
                  </a:extLst>
                </p14:cNvPr>
                <p14:cNvContentPartPr/>
                <p14:nvPr/>
              </p14:nvContentPartPr>
              <p14:xfrm>
                <a:off x="3949284" y="2295245"/>
                <a:ext cx="150120" cy="190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45B472-D4CE-F830-24AA-9CA3DB3538E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40284" y="2286245"/>
                  <a:ext cx="167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BEE410A-3CAD-8C85-29E1-DF9951BD4C56}"/>
                    </a:ext>
                  </a:extLst>
                </p14:cNvPr>
                <p14:cNvContentPartPr/>
                <p14:nvPr/>
              </p14:nvContentPartPr>
              <p14:xfrm>
                <a:off x="4228284" y="2313605"/>
                <a:ext cx="263160" cy="228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BEE410A-3CAD-8C85-29E1-DF9951BD4C5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19284" y="2304965"/>
                  <a:ext cx="28080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34E83DF-7729-4A4E-E69A-3A11DCACA0C9}"/>
                  </a:ext>
                </a:extLst>
              </p14:cNvPr>
              <p14:cNvContentPartPr/>
              <p14:nvPr/>
            </p14:nvContentPartPr>
            <p14:xfrm>
              <a:off x="5167524" y="2132525"/>
              <a:ext cx="174240" cy="319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34E83DF-7729-4A4E-E69A-3A11DCACA0C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158524" y="2123885"/>
                <a:ext cx="1918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2FE6A0B-41D2-8487-EEB7-075935CBE9D9}"/>
                  </a:ext>
                </a:extLst>
              </p14:cNvPr>
              <p14:cNvContentPartPr/>
              <p14:nvPr/>
            </p14:nvContentPartPr>
            <p14:xfrm>
              <a:off x="5738844" y="2061605"/>
              <a:ext cx="39240" cy="885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2FE6A0B-41D2-8487-EEB7-075935CBE9D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29844" y="2052965"/>
                <a:ext cx="5688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3478F40-0406-0E97-1B39-603A125B67AA}"/>
              </a:ext>
            </a:extLst>
          </p:cNvPr>
          <p:cNvGrpSpPr/>
          <p:nvPr/>
        </p:nvGrpSpPr>
        <p:grpSpPr>
          <a:xfrm>
            <a:off x="5534724" y="2265725"/>
            <a:ext cx="1893960" cy="382680"/>
            <a:chOff x="5534724" y="2265725"/>
            <a:chExt cx="189396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C1501BA-4252-F46D-4C40-C276E985F674}"/>
                    </a:ext>
                  </a:extLst>
                </p14:cNvPr>
                <p14:cNvContentPartPr/>
                <p14:nvPr/>
              </p14:nvContentPartPr>
              <p14:xfrm>
                <a:off x="5534724" y="2285525"/>
                <a:ext cx="201600" cy="195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C1501BA-4252-F46D-4C40-C276E985F67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26084" y="2276885"/>
                  <a:ext cx="219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EABB6B4-87C6-07EC-4106-8722EB8FC622}"/>
                    </a:ext>
                  </a:extLst>
                </p14:cNvPr>
                <p14:cNvContentPartPr/>
                <p14:nvPr/>
              </p14:nvContentPartPr>
              <p14:xfrm>
                <a:off x="5720484" y="2295965"/>
                <a:ext cx="220680" cy="20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EABB6B4-87C6-07EC-4106-8722EB8FC62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11844" y="2287325"/>
                  <a:ext cx="238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2378765-27B4-3787-E2B3-D3D977BF5B70}"/>
                    </a:ext>
                  </a:extLst>
                </p14:cNvPr>
                <p14:cNvContentPartPr/>
                <p14:nvPr/>
              </p14:nvContentPartPr>
              <p14:xfrm>
                <a:off x="6090924" y="2315045"/>
                <a:ext cx="114120" cy="178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2378765-27B4-3787-E2B3-D3D977BF5B7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82284" y="2306045"/>
                  <a:ext cx="131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ECA30DC-851E-4753-AFAB-8836FB7F6BEA}"/>
                    </a:ext>
                  </a:extLst>
                </p14:cNvPr>
                <p14:cNvContentPartPr/>
                <p14:nvPr/>
              </p14:nvContentPartPr>
              <p14:xfrm>
                <a:off x="6283884" y="2315045"/>
                <a:ext cx="474840" cy="18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ECA30DC-851E-4753-AFAB-8836FB7F6B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75244" y="2306045"/>
                  <a:ext cx="492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110C46-3738-E153-9937-FB04ECEBD162}"/>
                    </a:ext>
                  </a:extLst>
                </p14:cNvPr>
                <p14:cNvContentPartPr/>
                <p14:nvPr/>
              </p14:nvContentPartPr>
              <p14:xfrm>
                <a:off x="6837204" y="2315045"/>
                <a:ext cx="188280" cy="11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110C46-3738-E153-9937-FB04ECEBD16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28564" y="2306045"/>
                  <a:ext cx="205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FD7CD91-0B2A-D36F-4D47-CD78DE195DF7}"/>
                    </a:ext>
                  </a:extLst>
                </p14:cNvPr>
                <p14:cNvContentPartPr/>
                <p14:nvPr/>
              </p14:nvContentPartPr>
              <p14:xfrm>
                <a:off x="6837924" y="2275805"/>
                <a:ext cx="31320" cy="372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FD7CD91-0B2A-D36F-4D47-CD78DE195D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29284" y="2267165"/>
                  <a:ext cx="489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341DBA-AE4B-B2A0-6833-2F14A02796E3}"/>
                    </a:ext>
                  </a:extLst>
                </p14:cNvPr>
                <p14:cNvContentPartPr/>
                <p14:nvPr/>
              </p14:nvContentPartPr>
              <p14:xfrm>
                <a:off x="7130244" y="2265725"/>
                <a:ext cx="298440" cy="156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341DBA-AE4B-B2A0-6833-2F14A02796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21244" y="2256725"/>
                  <a:ext cx="31608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5F7B809-2C20-0E58-8FB0-96F040833712}"/>
                  </a:ext>
                </a:extLst>
              </p14:cNvPr>
              <p14:cNvContentPartPr/>
              <p14:nvPr/>
            </p14:nvContentPartPr>
            <p14:xfrm>
              <a:off x="7989924" y="2127485"/>
              <a:ext cx="198000" cy="334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5F7B809-2C20-0E58-8FB0-96F04083371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980924" y="2118485"/>
                <a:ext cx="21564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F8D254B-6A41-5782-8A5D-27BAF9485D0B}"/>
              </a:ext>
            </a:extLst>
          </p:cNvPr>
          <p:cNvGrpSpPr/>
          <p:nvPr/>
        </p:nvGrpSpPr>
        <p:grpSpPr>
          <a:xfrm>
            <a:off x="8818644" y="2275805"/>
            <a:ext cx="756360" cy="198360"/>
            <a:chOff x="8818644" y="2275805"/>
            <a:chExt cx="75636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C37F94-251B-E332-C18A-5437A1A404B5}"/>
                    </a:ext>
                  </a:extLst>
                </p14:cNvPr>
                <p14:cNvContentPartPr/>
                <p14:nvPr/>
              </p14:nvContentPartPr>
              <p14:xfrm>
                <a:off x="8818644" y="2287325"/>
                <a:ext cx="252000" cy="186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C37F94-251B-E332-C18A-5437A1A404B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09644" y="2278685"/>
                  <a:ext cx="269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4BF97E9-0657-F7B0-7FF4-C9A34F1289A0}"/>
                    </a:ext>
                  </a:extLst>
                </p14:cNvPr>
                <p14:cNvContentPartPr/>
                <p14:nvPr/>
              </p14:nvContentPartPr>
              <p14:xfrm>
                <a:off x="9182964" y="2275805"/>
                <a:ext cx="139680" cy="157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4BF97E9-0657-F7B0-7FF4-C9A34F1289A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73964" y="2267165"/>
                  <a:ext cx="157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24403F-1A27-CE8F-7D41-85CC2EED868C}"/>
                    </a:ext>
                  </a:extLst>
                </p14:cNvPr>
                <p14:cNvContentPartPr/>
                <p14:nvPr/>
              </p14:nvContentPartPr>
              <p14:xfrm>
                <a:off x="9446484" y="2279765"/>
                <a:ext cx="128520" cy="144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24403F-1A27-CE8F-7D41-85CC2EED868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37484" y="2270765"/>
                  <a:ext cx="1461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E35CBB4-C7AC-2DF3-35A3-01C7AB665E8B}"/>
              </a:ext>
            </a:extLst>
          </p:cNvPr>
          <p:cNvGrpSpPr/>
          <p:nvPr/>
        </p:nvGrpSpPr>
        <p:grpSpPr>
          <a:xfrm>
            <a:off x="10125084" y="2072765"/>
            <a:ext cx="1143360" cy="445680"/>
            <a:chOff x="10125084" y="2072765"/>
            <a:chExt cx="114336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78673D-7696-55C5-D886-69B187BF6B5F}"/>
                    </a:ext>
                  </a:extLst>
                </p14:cNvPr>
                <p14:cNvContentPartPr/>
                <p14:nvPr/>
              </p14:nvContentPartPr>
              <p14:xfrm>
                <a:off x="10125084" y="2212805"/>
                <a:ext cx="117360" cy="305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78673D-7696-55C5-D886-69B187BF6B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16444" y="2203805"/>
                  <a:ext cx="135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1E3EE9F-F2A8-2444-AFE0-DCF3428CF252}"/>
                    </a:ext>
                  </a:extLst>
                </p14:cNvPr>
                <p14:cNvContentPartPr/>
                <p14:nvPr/>
              </p14:nvContentPartPr>
              <p14:xfrm>
                <a:off x="10367004" y="2236925"/>
                <a:ext cx="126000" cy="188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1E3EE9F-F2A8-2444-AFE0-DCF3428CF25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58004" y="2227925"/>
                  <a:ext cx="143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DEB61A-48B6-4E3D-BF4D-EED28A1E3733}"/>
                    </a:ext>
                  </a:extLst>
                </p14:cNvPr>
                <p14:cNvContentPartPr/>
                <p14:nvPr/>
              </p14:nvContentPartPr>
              <p14:xfrm>
                <a:off x="10573284" y="2072765"/>
                <a:ext cx="125280" cy="351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DEB61A-48B6-4E3D-BF4D-EED28A1E373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64644" y="2063765"/>
                  <a:ext cx="1429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E183BEB-F9CF-4FB0-BA4E-DC5081224CCD}"/>
                    </a:ext>
                  </a:extLst>
                </p14:cNvPr>
                <p14:cNvContentPartPr/>
                <p14:nvPr/>
              </p14:nvContentPartPr>
              <p14:xfrm>
                <a:off x="10836444" y="2295245"/>
                <a:ext cx="360" cy="11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183BEB-F9CF-4FB0-BA4E-DC5081224C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27444" y="2286245"/>
                  <a:ext cx="18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7A190B3-F396-0281-5AA5-D01E622DBA38}"/>
                    </a:ext>
                  </a:extLst>
                </p14:cNvPr>
                <p14:cNvContentPartPr/>
                <p14:nvPr/>
              </p14:nvContentPartPr>
              <p14:xfrm>
                <a:off x="10865244" y="2108765"/>
                <a:ext cx="360" cy="2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7A190B3-F396-0281-5AA5-D01E622DBA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56604" y="2100125"/>
                  <a:ext cx="1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73BA9CD-0358-873A-3A6B-D125FF82393D}"/>
                    </a:ext>
                  </a:extLst>
                </p14:cNvPr>
                <p14:cNvContentPartPr/>
                <p14:nvPr/>
              </p14:nvContentPartPr>
              <p14:xfrm>
                <a:off x="10953084" y="2221445"/>
                <a:ext cx="159120" cy="176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73BA9CD-0358-873A-3A6B-D125FF82393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44444" y="2212445"/>
                  <a:ext cx="176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ADBE69D-8DEA-E364-C289-D833D53D17EE}"/>
                    </a:ext>
                  </a:extLst>
                </p14:cNvPr>
                <p14:cNvContentPartPr/>
                <p14:nvPr/>
              </p14:nvContentPartPr>
              <p14:xfrm>
                <a:off x="11132004" y="2249885"/>
                <a:ext cx="136440" cy="155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ADBE69D-8DEA-E364-C289-D833D53D17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23364" y="2241245"/>
                  <a:ext cx="1540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98139AA-DC25-4E9F-A7C2-2C6421E8E996}"/>
              </a:ext>
            </a:extLst>
          </p:cNvPr>
          <p:cNvGrpSpPr/>
          <p:nvPr/>
        </p:nvGrpSpPr>
        <p:grpSpPr>
          <a:xfrm>
            <a:off x="261444" y="2810765"/>
            <a:ext cx="1724760" cy="574920"/>
            <a:chOff x="261444" y="2810765"/>
            <a:chExt cx="172476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5E1786C-9622-F054-36A4-5EF6C1061A61}"/>
                    </a:ext>
                  </a:extLst>
                </p14:cNvPr>
                <p14:cNvContentPartPr/>
                <p14:nvPr/>
              </p14:nvContentPartPr>
              <p14:xfrm>
                <a:off x="261444" y="2939285"/>
                <a:ext cx="149760" cy="214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5E1786C-9622-F054-36A4-5EF6C1061A6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2444" y="2930645"/>
                  <a:ext cx="167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E4065D-456D-E8B4-94B7-0B842AEC671B}"/>
                    </a:ext>
                  </a:extLst>
                </p14:cNvPr>
                <p14:cNvContentPartPr/>
                <p14:nvPr/>
              </p14:nvContentPartPr>
              <p14:xfrm>
                <a:off x="532524" y="2974565"/>
                <a:ext cx="140760" cy="411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E4065D-456D-E8B4-94B7-0B842AEC671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3524" y="2965565"/>
                  <a:ext cx="1584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F04E69-4E0B-89F3-2FAF-E55253510C1E}"/>
                    </a:ext>
                  </a:extLst>
                </p14:cNvPr>
                <p14:cNvContentPartPr/>
                <p14:nvPr/>
              </p14:nvContentPartPr>
              <p14:xfrm>
                <a:off x="816924" y="2927765"/>
                <a:ext cx="7920" cy="173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F04E69-4E0B-89F3-2FAF-E55253510C1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07924" y="2918765"/>
                  <a:ext cx="25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31C82AE-3385-803B-AAD5-6269895C9A18}"/>
                    </a:ext>
                  </a:extLst>
                </p14:cNvPr>
                <p14:cNvContentPartPr/>
                <p14:nvPr/>
              </p14:nvContentPartPr>
              <p14:xfrm>
                <a:off x="982164" y="2899325"/>
                <a:ext cx="195480" cy="211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31C82AE-3385-803B-AAD5-6269895C9A1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3524" y="2890685"/>
                  <a:ext cx="213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01FF08-C6B5-7928-D9A3-AD72258A9BAC}"/>
                    </a:ext>
                  </a:extLst>
                </p14:cNvPr>
                <p14:cNvContentPartPr/>
                <p14:nvPr/>
              </p14:nvContentPartPr>
              <p14:xfrm>
                <a:off x="1283124" y="2976365"/>
                <a:ext cx="187200" cy="143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01FF08-C6B5-7928-D9A3-AD72258A9B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74484" y="2967365"/>
                  <a:ext cx="204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E3BA6B0-F711-C056-CB7E-C83A6A693891}"/>
                    </a:ext>
                  </a:extLst>
                </p14:cNvPr>
                <p14:cNvContentPartPr/>
                <p14:nvPr/>
              </p14:nvContentPartPr>
              <p14:xfrm>
                <a:off x="1302564" y="2927765"/>
                <a:ext cx="20520" cy="363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E3BA6B0-F711-C056-CB7E-C83A6A69389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93924" y="2918765"/>
                  <a:ext cx="38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646DA3D-52BD-7FA9-DE8B-D204F0794747}"/>
                    </a:ext>
                  </a:extLst>
                </p14:cNvPr>
                <p14:cNvContentPartPr/>
                <p14:nvPr/>
              </p14:nvContentPartPr>
              <p14:xfrm>
                <a:off x="1627284" y="2943605"/>
                <a:ext cx="126360" cy="161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646DA3D-52BD-7FA9-DE8B-D204F079474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18644" y="2934605"/>
                  <a:ext cx="144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5535F24-1369-BCEF-0567-BEBAD0E54EEA}"/>
                    </a:ext>
                  </a:extLst>
                </p14:cNvPr>
                <p14:cNvContentPartPr/>
                <p14:nvPr/>
              </p14:nvContentPartPr>
              <p14:xfrm>
                <a:off x="1808004" y="2956925"/>
                <a:ext cx="178200" cy="166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5535F24-1369-BCEF-0567-BEBAD0E54E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99004" y="2948285"/>
                  <a:ext cx="195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436A2F5-947E-A322-D87C-A1D68387D5E3}"/>
                    </a:ext>
                  </a:extLst>
                </p14:cNvPr>
                <p14:cNvContentPartPr/>
                <p14:nvPr/>
              </p14:nvContentPartPr>
              <p14:xfrm>
                <a:off x="1895844" y="2810765"/>
                <a:ext cx="10800" cy="88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436A2F5-947E-A322-D87C-A1D68387D5E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87204" y="2802125"/>
                  <a:ext cx="284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BC1B9AB-E995-B777-A521-A3D8AFD6EE67}"/>
              </a:ext>
            </a:extLst>
          </p:cNvPr>
          <p:cNvGrpSpPr/>
          <p:nvPr/>
        </p:nvGrpSpPr>
        <p:grpSpPr>
          <a:xfrm>
            <a:off x="2392644" y="2927405"/>
            <a:ext cx="982800" cy="359640"/>
            <a:chOff x="2392644" y="2927405"/>
            <a:chExt cx="98280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E3A7F9-623E-6992-BB8B-F69B5F1AF7E3}"/>
                    </a:ext>
                  </a:extLst>
                </p14:cNvPr>
                <p14:cNvContentPartPr/>
                <p14:nvPr/>
              </p14:nvContentPartPr>
              <p14:xfrm>
                <a:off x="2392644" y="2995805"/>
                <a:ext cx="159120" cy="19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E3A7F9-623E-6992-BB8B-F69B5F1AF7E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384004" y="2986805"/>
                  <a:ext cx="176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4B4538-2777-DF89-217F-E4E2536730EA}"/>
                    </a:ext>
                  </a:extLst>
                </p14:cNvPr>
                <p14:cNvContentPartPr/>
                <p14:nvPr/>
              </p14:nvContentPartPr>
              <p14:xfrm>
                <a:off x="2702604" y="2993285"/>
                <a:ext cx="147600" cy="293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4B4538-2777-DF89-217F-E4E2536730E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93964" y="2984645"/>
                  <a:ext cx="165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7617790-E430-7280-39BB-D8A8AD8F144F}"/>
                    </a:ext>
                  </a:extLst>
                </p14:cNvPr>
                <p14:cNvContentPartPr/>
                <p14:nvPr/>
              </p14:nvContentPartPr>
              <p14:xfrm>
                <a:off x="3033084" y="2927405"/>
                <a:ext cx="115920" cy="19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617790-E430-7280-39BB-D8A8AD8F144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024444" y="2918765"/>
                  <a:ext cx="133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237DC4F-33D5-6612-8890-199F26E0A13E}"/>
                    </a:ext>
                  </a:extLst>
                </p14:cNvPr>
                <p14:cNvContentPartPr/>
                <p14:nvPr/>
              </p14:nvContentPartPr>
              <p14:xfrm>
                <a:off x="3336924" y="3132245"/>
                <a:ext cx="3852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237DC4F-33D5-6612-8890-199F26E0A13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28284" y="3123245"/>
                  <a:ext cx="561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A10B639-5494-F846-17C6-6E2CEBD72A18}"/>
              </a:ext>
            </a:extLst>
          </p:cNvPr>
          <p:cNvGrpSpPr/>
          <p:nvPr/>
        </p:nvGrpSpPr>
        <p:grpSpPr>
          <a:xfrm>
            <a:off x="3993924" y="2859725"/>
            <a:ext cx="1037880" cy="289800"/>
            <a:chOff x="3993924" y="2859725"/>
            <a:chExt cx="103788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CC5ACFD-690A-5C24-EC4C-0BA199B74842}"/>
                    </a:ext>
                  </a:extLst>
                </p14:cNvPr>
                <p14:cNvContentPartPr/>
                <p14:nvPr/>
              </p14:nvContentPartPr>
              <p14:xfrm>
                <a:off x="3993924" y="2972765"/>
                <a:ext cx="159480" cy="176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CC5ACFD-690A-5C24-EC4C-0BA199B7484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84924" y="2964125"/>
                  <a:ext cx="177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278DDEC-B86B-707E-8C95-07138CF6D75B}"/>
                    </a:ext>
                  </a:extLst>
                </p14:cNvPr>
                <p14:cNvContentPartPr/>
                <p14:nvPr/>
              </p14:nvContentPartPr>
              <p14:xfrm>
                <a:off x="4075644" y="2859725"/>
                <a:ext cx="360" cy="51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278DDEC-B86B-707E-8C95-07138CF6D7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66644" y="2850725"/>
                  <a:ext cx="18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5D50051-BF92-CD15-A788-38D337CED27A}"/>
                    </a:ext>
                  </a:extLst>
                </p14:cNvPr>
                <p14:cNvContentPartPr/>
                <p14:nvPr/>
              </p14:nvContentPartPr>
              <p14:xfrm>
                <a:off x="4270044" y="2941085"/>
                <a:ext cx="185040" cy="19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5D50051-BF92-CD15-A788-38D337CED27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61044" y="2932445"/>
                  <a:ext cx="202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0A188CD-90F1-AD59-2AF4-4975E4514037}"/>
                    </a:ext>
                  </a:extLst>
                </p14:cNvPr>
                <p14:cNvContentPartPr/>
                <p14:nvPr/>
              </p14:nvContentPartPr>
              <p14:xfrm>
                <a:off x="4562004" y="2946845"/>
                <a:ext cx="205560" cy="198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0A188CD-90F1-AD59-2AF4-4975E451403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53364" y="2937845"/>
                  <a:ext cx="223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AC2CE46-CC9F-EF0B-AFAB-243C1FB54FFF}"/>
                    </a:ext>
                  </a:extLst>
                </p14:cNvPr>
                <p14:cNvContentPartPr/>
                <p14:nvPr/>
              </p14:nvContentPartPr>
              <p14:xfrm>
                <a:off x="4824804" y="2937125"/>
                <a:ext cx="207000" cy="183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AC2CE46-CC9F-EF0B-AFAB-243C1FB54FF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15804" y="2928485"/>
                  <a:ext cx="2246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CE2C5EF-387F-6CE5-F4AE-E3DF1E855BE4}"/>
              </a:ext>
            </a:extLst>
          </p:cNvPr>
          <p:cNvGrpSpPr/>
          <p:nvPr/>
        </p:nvGrpSpPr>
        <p:grpSpPr>
          <a:xfrm>
            <a:off x="5593044" y="2918405"/>
            <a:ext cx="736920" cy="332640"/>
            <a:chOff x="5593044" y="2918405"/>
            <a:chExt cx="73692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2FD8A6C-F19E-2BE1-5A7C-07CB985D7DE5}"/>
                    </a:ext>
                  </a:extLst>
                </p14:cNvPr>
                <p14:cNvContentPartPr/>
                <p14:nvPr/>
              </p14:nvContentPartPr>
              <p14:xfrm>
                <a:off x="5593044" y="2934965"/>
                <a:ext cx="193320" cy="316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2FD8A6C-F19E-2BE1-5A7C-07CB985D7DE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84404" y="2925965"/>
                  <a:ext cx="2109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A72966A-F1BC-77A4-78DC-B96FC69D15AD}"/>
                    </a:ext>
                  </a:extLst>
                </p14:cNvPr>
                <p14:cNvContentPartPr/>
                <p14:nvPr/>
              </p14:nvContentPartPr>
              <p14:xfrm>
                <a:off x="5913804" y="2918405"/>
                <a:ext cx="416160" cy="17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A72966A-F1BC-77A4-78DC-B96FC69D15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04804" y="2909405"/>
                  <a:ext cx="4338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CB1D80A-1356-07C3-D720-29A87B49C09B}"/>
              </a:ext>
            </a:extLst>
          </p:cNvPr>
          <p:cNvGrpSpPr/>
          <p:nvPr/>
        </p:nvGrpSpPr>
        <p:grpSpPr>
          <a:xfrm>
            <a:off x="6809484" y="2724005"/>
            <a:ext cx="2745720" cy="505080"/>
            <a:chOff x="6809484" y="2724005"/>
            <a:chExt cx="27457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9BFD93-9878-67A9-4F4C-F43156EA19D9}"/>
                    </a:ext>
                  </a:extLst>
                </p14:cNvPr>
                <p14:cNvContentPartPr/>
                <p14:nvPr/>
              </p14:nvContentPartPr>
              <p14:xfrm>
                <a:off x="6809484" y="2905085"/>
                <a:ext cx="144720" cy="153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9BFD93-9878-67A9-4F4C-F43156EA19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00484" y="2896085"/>
                  <a:ext cx="162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4890F1-590A-8D84-BEA9-44B956853EAF}"/>
                    </a:ext>
                  </a:extLst>
                </p14:cNvPr>
                <p14:cNvContentPartPr/>
                <p14:nvPr/>
              </p14:nvContentPartPr>
              <p14:xfrm>
                <a:off x="7109364" y="2884565"/>
                <a:ext cx="143640" cy="344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4890F1-590A-8D84-BEA9-44B956853E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00724" y="2875925"/>
                  <a:ext cx="161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4C8C83-9278-04A9-E9AB-CE19AB432F41}"/>
                    </a:ext>
                  </a:extLst>
                </p14:cNvPr>
                <p14:cNvContentPartPr/>
                <p14:nvPr/>
              </p14:nvContentPartPr>
              <p14:xfrm>
                <a:off x="7421124" y="2888885"/>
                <a:ext cx="137880" cy="166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4C8C83-9278-04A9-E9AB-CE19AB432F4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12484" y="2880245"/>
                  <a:ext cx="155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EB4A33-B6E0-3F57-AB88-5E72D1A72C81}"/>
                    </a:ext>
                  </a:extLst>
                </p14:cNvPr>
                <p14:cNvContentPartPr/>
                <p14:nvPr/>
              </p14:nvContentPartPr>
              <p14:xfrm>
                <a:off x="7655124" y="2918045"/>
                <a:ext cx="360" cy="149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EB4A33-B6E0-3F57-AB88-5E72D1A72C8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46484" y="2909045"/>
                  <a:ext cx="18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4098258-F30E-0D42-6165-7EF8AAD99A3D}"/>
                    </a:ext>
                  </a:extLst>
                </p14:cNvPr>
                <p14:cNvContentPartPr/>
                <p14:nvPr/>
              </p14:nvContentPartPr>
              <p14:xfrm>
                <a:off x="7799844" y="2888525"/>
                <a:ext cx="147240" cy="177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4098258-F30E-0D42-6165-7EF8AAD99A3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91204" y="2879885"/>
                  <a:ext cx="164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3C181CF-D08D-AC82-C898-DC73E64E1F75}"/>
                    </a:ext>
                  </a:extLst>
                </p14:cNvPr>
                <p14:cNvContentPartPr/>
                <p14:nvPr/>
              </p14:nvContentPartPr>
              <p14:xfrm>
                <a:off x="7947084" y="2937125"/>
                <a:ext cx="34920" cy="170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3C181CF-D08D-AC82-C898-DC73E64E1F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38444" y="2928485"/>
                  <a:ext cx="52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EDEA8B9-135B-4A71-DC39-F2EB6D092FE8}"/>
                    </a:ext>
                  </a:extLst>
                </p14:cNvPr>
                <p14:cNvContentPartPr/>
                <p14:nvPr/>
              </p14:nvContentPartPr>
              <p14:xfrm>
                <a:off x="8081004" y="2724005"/>
                <a:ext cx="145440" cy="343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EDEA8B9-135B-4A71-DC39-F2EB6D092FE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72364" y="2715005"/>
                  <a:ext cx="1630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616EF73-C36A-8CF2-85CD-724F8BE42808}"/>
                    </a:ext>
                  </a:extLst>
                </p14:cNvPr>
                <p14:cNvContentPartPr/>
                <p14:nvPr/>
              </p14:nvContentPartPr>
              <p14:xfrm>
                <a:off x="8336244" y="2910485"/>
                <a:ext cx="187920" cy="194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616EF73-C36A-8CF2-85CD-724F8BE428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27244" y="2901485"/>
                  <a:ext cx="205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210AA8D-422D-74FF-C916-E0537EF5F59E}"/>
                    </a:ext>
                  </a:extLst>
                </p14:cNvPr>
                <p14:cNvContentPartPr/>
                <p14:nvPr/>
              </p14:nvContentPartPr>
              <p14:xfrm>
                <a:off x="8482044" y="2781965"/>
                <a:ext cx="360" cy="23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210AA8D-422D-74FF-C916-E0537EF5F5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73044" y="2772965"/>
                  <a:ext cx="18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69C602E-CEE3-5D12-1DC2-EA79156E87C2}"/>
                    </a:ext>
                  </a:extLst>
                </p14:cNvPr>
                <p14:cNvContentPartPr/>
                <p14:nvPr/>
              </p14:nvContentPartPr>
              <p14:xfrm>
                <a:off x="8665644" y="2865845"/>
                <a:ext cx="172800" cy="230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69C602E-CEE3-5D12-1DC2-EA79156E87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656644" y="2856845"/>
                  <a:ext cx="190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0D8E90D-2413-4822-7AAD-EABD02B29171}"/>
                    </a:ext>
                  </a:extLst>
                </p14:cNvPr>
                <p14:cNvContentPartPr/>
                <p14:nvPr/>
              </p14:nvContentPartPr>
              <p14:xfrm>
                <a:off x="8917284" y="2905805"/>
                <a:ext cx="154800" cy="177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0D8E90D-2413-4822-7AAD-EABD02B2917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08644" y="2897165"/>
                  <a:ext cx="172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E70BD2-6857-B6FE-7673-819B232BF913}"/>
                    </a:ext>
                  </a:extLst>
                </p14:cNvPr>
                <p14:cNvContentPartPr/>
                <p14:nvPr/>
              </p14:nvContentPartPr>
              <p14:xfrm>
                <a:off x="9104844" y="2883485"/>
                <a:ext cx="167760" cy="189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E70BD2-6857-B6FE-7673-819B232BF91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95844" y="2874485"/>
                  <a:ext cx="185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B1EB77C-EDB6-9AD7-61C2-1E2A15FBF096}"/>
                    </a:ext>
                  </a:extLst>
                </p14:cNvPr>
                <p14:cNvContentPartPr/>
                <p14:nvPr/>
              </p14:nvContentPartPr>
              <p14:xfrm>
                <a:off x="9436404" y="2856485"/>
                <a:ext cx="118800" cy="22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B1EB77C-EDB6-9AD7-61C2-1E2A15FBF09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27404" y="2847845"/>
                  <a:ext cx="1364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97A7078-E144-D8FC-14CA-31EDF9486C0A}"/>
              </a:ext>
            </a:extLst>
          </p:cNvPr>
          <p:cNvGrpSpPr/>
          <p:nvPr/>
        </p:nvGrpSpPr>
        <p:grpSpPr>
          <a:xfrm>
            <a:off x="11604684" y="2780885"/>
            <a:ext cx="244080" cy="298080"/>
            <a:chOff x="11604684" y="2780885"/>
            <a:chExt cx="2440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1AD7595-C5E6-370C-9B47-F405E26D3342}"/>
                    </a:ext>
                  </a:extLst>
                </p14:cNvPr>
                <p14:cNvContentPartPr/>
                <p14:nvPr/>
              </p14:nvContentPartPr>
              <p14:xfrm>
                <a:off x="11651844" y="2976365"/>
                <a:ext cx="21240" cy="46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1AD7595-C5E6-370C-9B47-F405E26D334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643204" y="2967365"/>
                  <a:ext cx="38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AC66B67-3C27-3C90-84AD-3B55FA53A723}"/>
                    </a:ext>
                  </a:extLst>
                </p14:cNvPr>
                <p14:cNvContentPartPr/>
                <p14:nvPr/>
              </p14:nvContentPartPr>
              <p14:xfrm>
                <a:off x="11604684" y="2780885"/>
                <a:ext cx="244080" cy="298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AC66B67-3C27-3C90-84AD-3B55FA53A72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96044" y="2771885"/>
                  <a:ext cx="2617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38DD5D6-AD57-9874-F2A0-1BAD430EC732}"/>
              </a:ext>
            </a:extLst>
          </p:cNvPr>
          <p:cNvGrpSpPr/>
          <p:nvPr/>
        </p:nvGrpSpPr>
        <p:grpSpPr>
          <a:xfrm>
            <a:off x="10111044" y="2884925"/>
            <a:ext cx="1213560" cy="380520"/>
            <a:chOff x="10111044" y="2884925"/>
            <a:chExt cx="12135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6271BA1-2216-130A-2E26-DCAE18E5F3E2}"/>
                    </a:ext>
                  </a:extLst>
                </p14:cNvPr>
                <p14:cNvContentPartPr/>
                <p14:nvPr/>
              </p14:nvContentPartPr>
              <p14:xfrm>
                <a:off x="10184124" y="2886365"/>
                <a:ext cx="97920" cy="30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6271BA1-2216-130A-2E26-DCAE18E5F3E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75484" y="2877365"/>
                  <a:ext cx="115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11EBA1A-0171-DC9A-4AA3-F9445ACB68BF}"/>
                    </a:ext>
                  </a:extLst>
                </p14:cNvPr>
                <p14:cNvContentPartPr/>
                <p14:nvPr/>
              </p14:nvContentPartPr>
              <p14:xfrm>
                <a:off x="10111044" y="2898605"/>
                <a:ext cx="248760" cy="237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11EBA1A-0171-DC9A-4AA3-F9445ACB68B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02044" y="2889965"/>
                  <a:ext cx="266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52F2AAB-8E6A-0383-7A28-FE9DB64A249B}"/>
                    </a:ext>
                  </a:extLst>
                </p14:cNvPr>
                <p14:cNvContentPartPr/>
                <p14:nvPr/>
              </p14:nvContentPartPr>
              <p14:xfrm>
                <a:off x="10388964" y="3049085"/>
                <a:ext cx="40680" cy="63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52F2AAB-8E6A-0383-7A28-FE9DB64A249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79964" y="3040085"/>
                  <a:ext cx="58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2FF5A52-C252-9CDC-2AFA-BF4C12F450F0}"/>
                    </a:ext>
                  </a:extLst>
                </p14:cNvPr>
                <p14:cNvContentPartPr/>
                <p14:nvPr/>
              </p14:nvContentPartPr>
              <p14:xfrm>
                <a:off x="10532964" y="3093005"/>
                <a:ext cx="30960" cy="103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2FF5A52-C252-9CDC-2AFA-BF4C12F450F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524324" y="3084365"/>
                  <a:ext cx="48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872D442-48D5-97B3-E432-C5C2344C9430}"/>
                    </a:ext>
                  </a:extLst>
                </p14:cNvPr>
                <p14:cNvContentPartPr/>
                <p14:nvPr/>
              </p14:nvContentPartPr>
              <p14:xfrm>
                <a:off x="10700004" y="2884925"/>
                <a:ext cx="172080" cy="28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872D442-48D5-97B3-E432-C5C2344C943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691004" y="2875925"/>
                  <a:ext cx="189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EF361C9-9663-1860-39E9-88B93397656F}"/>
                    </a:ext>
                  </a:extLst>
                </p14:cNvPr>
                <p14:cNvContentPartPr/>
                <p14:nvPr/>
              </p14:nvContentPartPr>
              <p14:xfrm>
                <a:off x="10737804" y="2888525"/>
                <a:ext cx="176760" cy="285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EF361C9-9663-1860-39E9-88B93397656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729164" y="2879885"/>
                  <a:ext cx="194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6054F39-D5FC-5588-A0C7-F5FCDB4AD9B8}"/>
                    </a:ext>
                  </a:extLst>
                </p14:cNvPr>
                <p14:cNvContentPartPr/>
                <p14:nvPr/>
              </p14:nvContentPartPr>
              <p14:xfrm>
                <a:off x="10962804" y="3092285"/>
                <a:ext cx="84600" cy="173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6054F39-D5FC-5588-A0C7-F5FCDB4AD9B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954164" y="3083645"/>
                  <a:ext cx="102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C9E4D08-C388-960F-B019-9E99D3DD02B8}"/>
                    </a:ext>
                  </a:extLst>
                </p14:cNvPr>
                <p14:cNvContentPartPr/>
                <p14:nvPr/>
              </p14:nvContentPartPr>
              <p14:xfrm>
                <a:off x="11159364" y="2892485"/>
                <a:ext cx="165240" cy="173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C9E4D08-C388-960F-B019-9E99D3DD02B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50724" y="2883485"/>
                  <a:ext cx="182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39CE89F-AD66-5A92-0B41-B5FE3313674A}"/>
                    </a:ext>
                  </a:extLst>
                </p14:cNvPr>
                <p14:cNvContentPartPr/>
                <p14:nvPr/>
              </p14:nvContentPartPr>
              <p14:xfrm>
                <a:off x="11205804" y="2986085"/>
                <a:ext cx="11268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39CE89F-AD66-5A92-0B41-B5FE331367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97164" y="2977085"/>
                  <a:ext cx="13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372DB9A-DBB4-95B3-7CD9-56754036EBE1}"/>
                    </a:ext>
                  </a:extLst>
                </p14:cNvPr>
                <p14:cNvContentPartPr/>
                <p14:nvPr/>
              </p14:nvContentPartPr>
              <p14:xfrm>
                <a:off x="10426764" y="3054125"/>
                <a:ext cx="19080" cy="117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372DB9A-DBB4-95B3-7CD9-56754036EBE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17764" y="3045125"/>
                  <a:ext cx="367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62F9003-6AF2-C11E-1C1F-34A9ABF98ADF}"/>
              </a:ext>
            </a:extLst>
          </p:cNvPr>
          <p:cNvGrpSpPr/>
          <p:nvPr/>
        </p:nvGrpSpPr>
        <p:grpSpPr>
          <a:xfrm>
            <a:off x="377364" y="3550205"/>
            <a:ext cx="518040" cy="322200"/>
            <a:chOff x="377364" y="3550205"/>
            <a:chExt cx="5180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EFD818A-1BF2-962E-C665-F3D76D77273F}"/>
                    </a:ext>
                  </a:extLst>
                </p14:cNvPr>
                <p14:cNvContentPartPr/>
                <p14:nvPr/>
              </p14:nvContentPartPr>
              <p14:xfrm>
                <a:off x="388884" y="3650645"/>
                <a:ext cx="216000" cy="150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EFD818A-1BF2-962E-C665-F3D76D77273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0244" y="3642005"/>
                  <a:ext cx="233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C397559-8DC8-A545-5192-00A34FEFA00D}"/>
                    </a:ext>
                  </a:extLst>
                </p14:cNvPr>
                <p14:cNvContentPartPr/>
                <p14:nvPr/>
              </p14:nvContentPartPr>
              <p14:xfrm>
                <a:off x="377364" y="3550205"/>
                <a:ext cx="49680" cy="322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C397559-8DC8-A545-5192-00A34FEFA00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68364" y="3541565"/>
                  <a:ext cx="67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1E1A9A-B3C7-872D-E97F-0984FC685430}"/>
                    </a:ext>
                  </a:extLst>
                </p14:cNvPr>
                <p14:cNvContentPartPr/>
                <p14:nvPr/>
              </p14:nvContentPartPr>
              <p14:xfrm>
                <a:off x="654204" y="3569645"/>
                <a:ext cx="241200" cy="185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1E1A9A-B3C7-872D-E97F-0984FC68543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5204" y="3560645"/>
                  <a:ext cx="25884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C80C640-51B3-890D-2CF9-8F2A90F5318A}"/>
                  </a:ext>
                </a:extLst>
              </p14:cNvPr>
              <p14:cNvContentPartPr/>
              <p14:nvPr/>
            </p14:nvContentPartPr>
            <p14:xfrm>
              <a:off x="1944084" y="3540845"/>
              <a:ext cx="208800" cy="226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C80C640-51B3-890D-2CF9-8F2A90F5318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935084" y="3531845"/>
                <a:ext cx="22644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8E7213D-9BEE-94C3-2817-B5BAAEB93624}"/>
              </a:ext>
            </a:extLst>
          </p:cNvPr>
          <p:cNvGrpSpPr/>
          <p:nvPr/>
        </p:nvGrpSpPr>
        <p:grpSpPr>
          <a:xfrm>
            <a:off x="2363124" y="3569645"/>
            <a:ext cx="444960" cy="302400"/>
            <a:chOff x="2363124" y="3569645"/>
            <a:chExt cx="4449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17EF8C5-372E-D2A3-E727-66D4C7045CF2}"/>
                    </a:ext>
                  </a:extLst>
                </p14:cNvPr>
                <p14:cNvContentPartPr/>
                <p14:nvPr/>
              </p14:nvContentPartPr>
              <p14:xfrm>
                <a:off x="2363124" y="3569645"/>
                <a:ext cx="225360" cy="19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17EF8C5-372E-D2A3-E727-66D4C7045CF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54484" y="3560645"/>
                  <a:ext cx="243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A052B37-9222-5958-7050-0090669556E3}"/>
                    </a:ext>
                  </a:extLst>
                </p14:cNvPr>
                <p14:cNvContentPartPr/>
                <p14:nvPr/>
              </p14:nvContentPartPr>
              <p14:xfrm>
                <a:off x="2396604" y="3579365"/>
                <a:ext cx="181080" cy="191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A052B37-9222-5958-7050-0090669556E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87604" y="3570365"/>
                  <a:ext cx="198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B09D4C-359A-05CB-22BF-CFD9C14F3EEA}"/>
                    </a:ext>
                  </a:extLst>
                </p14:cNvPr>
                <p14:cNvContentPartPr/>
                <p14:nvPr/>
              </p14:nvContentPartPr>
              <p14:xfrm>
                <a:off x="2672364" y="3680165"/>
                <a:ext cx="135720" cy="191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B09D4C-359A-05CB-22BF-CFD9C14F3EE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63724" y="3671165"/>
                  <a:ext cx="1533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C6405FF-9EAB-70D5-FEA7-23499BDFAB43}"/>
              </a:ext>
            </a:extLst>
          </p:cNvPr>
          <p:cNvGrpSpPr/>
          <p:nvPr/>
        </p:nvGrpSpPr>
        <p:grpSpPr>
          <a:xfrm>
            <a:off x="1225524" y="3569645"/>
            <a:ext cx="523440" cy="282600"/>
            <a:chOff x="1225524" y="3569645"/>
            <a:chExt cx="52344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BB2781C-0C37-5D77-0E6A-B1E398B025B8}"/>
                    </a:ext>
                  </a:extLst>
                </p14:cNvPr>
                <p14:cNvContentPartPr/>
                <p14:nvPr/>
              </p14:nvContentPartPr>
              <p14:xfrm>
                <a:off x="1225524" y="3592325"/>
                <a:ext cx="254880" cy="201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BB2781C-0C37-5D77-0E6A-B1E398B025B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16524" y="3583325"/>
                  <a:ext cx="272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DD8055C-C4C1-D34F-2FD5-0095A1EDA098}"/>
                    </a:ext>
                  </a:extLst>
                </p14:cNvPr>
                <p14:cNvContentPartPr/>
                <p14:nvPr/>
              </p14:nvContentPartPr>
              <p14:xfrm>
                <a:off x="1286724" y="3569645"/>
                <a:ext cx="201600" cy="223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DD8055C-C4C1-D34F-2FD5-0095A1EDA09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277724" y="3560645"/>
                  <a:ext cx="219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4E903E2-E8E7-4334-4D20-2B9703103DAA}"/>
                    </a:ext>
                  </a:extLst>
                </p14:cNvPr>
                <p14:cNvContentPartPr/>
                <p14:nvPr/>
              </p14:nvContentPartPr>
              <p14:xfrm>
                <a:off x="1633764" y="3702845"/>
                <a:ext cx="115200" cy="14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4E903E2-E8E7-4334-4D20-2B9703103DA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25124" y="3693845"/>
                  <a:ext cx="132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227C91E-652D-2289-DB60-244B635BDFEE}"/>
                    </a:ext>
                  </a:extLst>
                </p14:cNvPr>
                <p14:cNvContentPartPr/>
                <p14:nvPr/>
              </p14:nvContentPartPr>
              <p14:xfrm>
                <a:off x="1585164" y="3832445"/>
                <a:ext cx="91800" cy="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227C91E-652D-2289-DB60-244B635BDF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76524" y="3823805"/>
                  <a:ext cx="1094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FDA7DC9-4360-8343-E484-2FF3F8063EE9}"/>
                  </a:ext>
                </a:extLst>
              </p14:cNvPr>
              <p14:cNvContentPartPr/>
              <p14:nvPr/>
            </p14:nvContentPartPr>
            <p14:xfrm>
              <a:off x="3296964" y="3803285"/>
              <a:ext cx="29880" cy="957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FDA7DC9-4360-8343-E484-2FF3F8063EE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288324" y="3794285"/>
                <a:ext cx="4752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15B0154-0CE6-4067-D4C1-3138B9F94B6F}"/>
              </a:ext>
            </a:extLst>
          </p:cNvPr>
          <p:cNvGrpSpPr/>
          <p:nvPr/>
        </p:nvGrpSpPr>
        <p:grpSpPr>
          <a:xfrm>
            <a:off x="3715644" y="3433565"/>
            <a:ext cx="1265760" cy="304560"/>
            <a:chOff x="3715644" y="3433565"/>
            <a:chExt cx="126576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5BA9CBF-F3D6-2631-44C0-E96B54B020D9}"/>
                    </a:ext>
                  </a:extLst>
                </p14:cNvPr>
                <p14:cNvContentPartPr/>
                <p14:nvPr/>
              </p14:nvContentPartPr>
              <p14:xfrm>
                <a:off x="3715644" y="3559925"/>
                <a:ext cx="68040" cy="157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5BA9CBF-F3D6-2631-44C0-E96B54B020D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07004" y="3551285"/>
                  <a:ext cx="85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3D85E2B-CFA0-6795-941F-3F242C20F0EC}"/>
                    </a:ext>
                  </a:extLst>
                </p14:cNvPr>
                <p14:cNvContentPartPr/>
                <p14:nvPr/>
              </p14:nvContentPartPr>
              <p14:xfrm>
                <a:off x="3898884" y="3548405"/>
                <a:ext cx="201960" cy="189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3D85E2B-CFA0-6795-941F-3F242C20F0E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89884" y="3539765"/>
                  <a:ext cx="21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37C7597-5DC1-D96E-AC5B-868611E792D5}"/>
                    </a:ext>
                  </a:extLst>
                </p14:cNvPr>
                <p14:cNvContentPartPr/>
                <p14:nvPr/>
              </p14:nvContentPartPr>
              <p14:xfrm>
                <a:off x="4211724" y="3565685"/>
                <a:ext cx="174960" cy="143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37C7597-5DC1-D96E-AC5B-868611E792D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02724" y="3557045"/>
                  <a:ext cx="192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D5D5298-C521-BC37-8D2E-90F0E770F4F9}"/>
                    </a:ext>
                  </a:extLst>
                </p14:cNvPr>
                <p14:cNvContentPartPr/>
                <p14:nvPr/>
              </p14:nvContentPartPr>
              <p14:xfrm>
                <a:off x="4199124" y="3550205"/>
                <a:ext cx="178200" cy="175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D5D5298-C521-BC37-8D2E-90F0E770F4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90124" y="3541565"/>
                  <a:ext cx="195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2B2A38-4B6F-F955-07B8-5A78C9F968B0}"/>
                    </a:ext>
                  </a:extLst>
                </p14:cNvPr>
                <p14:cNvContentPartPr/>
                <p14:nvPr/>
              </p14:nvContentPartPr>
              <p14:xfrm>
                <a:off x="4483884" y="3589445"/>
                <a:ext cx="155880" cy="148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2B2A38-4B6F-F955-07B8-5A78C9F968B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74884" y="3580805"/>
                  <a:ext cx="173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A080729-1C51-2511-003A-4A86DC4D6C16}"/>
                    </a:ext>
                  </a:extLst>
                </p14:cNvPr>
                <p14:cNvContentPartPr/>
                <p14:nvPr/>
              </p14:nvContentPartPr>
              <p14:xfrm>
                <a:off x="4552284" y="3433565"/>
                <a:ext cx="15480" cy="86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A080729-1C51-2511-003A-4A86DC4D6C1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43284" y="3424925"/>
                  <a:ext cx="33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41ACA31-04E9-94AD-B29D-72B71377A4AD}"/>
                    </a:ext>
                  </a:extLst>
                </p14:cNvPr>
                <p14:cNvContentPartPr/>
                <p14:nvPr/>
              </p14:nvContentPartPr>
              <p14:xfrm>
                <a:off x="4788444" y="3540485"/>
                <a:ext cx="192960" cy="178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41ACA31-04E9-94AD-B29D-72B71377A4A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79804" y="3531845"/>
                  <a:ext cx="21060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3C71DEC-AEA7-C000-3ECC-D62AC77FBD53}"/>
                  </a:ext>
                </a:extLst>
              </p14:cNvPr>
              <p14:cNvContentPartPr/>
              <p14:nvPr/>
            </p14:nvContentPartPr>
            <p14:xfrm>
              <a:off x="5452284" y="3540845"/>
              <a:ext cx="29880" cy="313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3C71DEC-AEA7-C000-3ECC-D62AC77FBD5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443284" y="3531845"/>
                <a:ext cx="47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B6EDD59-8D56-EE3B-D6EB-E6E62BA24128}"/>
                  </a:ext>
                </a:extLst>
              </p14:cNvPr>
              <p14:cNvContentPartPr/>
              <p14:nvPr/>
            </p14:nvContentPartPr>
            <p14:xfrm>
              <a:off x="5476404" y="3712925"/>
              <a:ext cx="41400" cy="291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B6EDD59-8D56-EE3B-D6EB-E6E62BA2412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467764" y="3703925"/>
                <a:ext cx="590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739FBD3-8E0F-5D8E-C7FE-1449E216DE5A}"/>
              </a:ext>
            </a:extLst>
          </p:cNvPr>
          <p:cNvGrpSpPr/>
          <p:nvPr/>
        </p:nvGrpSpPr>
        <p:grpSpPr>
          <a:xfrm>
            <a:off x="3883764" y="4727405"/>
            <a:ext cx="707760" cy="585360"/>
            <a:chOff x="3883764" y="4727405"/>
            <a:chExt cx="70776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9559521-F06B-23C7-4AC4-7BE8218C4F1B}"/>
                    </a:ext>
                  </a:extLst>
                </p14:cNvPr>
                <p14:cNvContentPartPr/>
                <p14:nvPr/>
              </p14:nvContentPartPr>
              <p14:xfrm>
                <a:off x="3883764" y="4727405"/>
                <a:ext cx="192600" cy="585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9559521-F06B-23C7-4AC4-7BE8218C4F1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74764" y="4718405"/>
                  <a:ext cx="21024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0B94E7C-B52C-5F26-3D9C-3E080EB54070}"/>
                    </a:ext>
                  </a:extLst>
                </p14:cNvPr>
                <p14:cNvContentPartPr/>
                <p14:nvPr/>
              </p14:nvContentPartPr>
              <p14:xfrm>
                <a:off x="3915444" y="5047445"/>
                <a:ext cx="113760" cy="20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0B94E7C-B52C-5F26-3D9C-3E080EB5407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06804" y="5038805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60F9EC7-C7EB-36CE-6CEC-DB976DC6947B}"/>
                    </a:ext>
                  </a:extLst>
                </p14:cNvPr>
                <p14:cNvContentPartPr/>
                <p14:nvPr/>
              </p14:nvContentPartPr>
              <p14:xfrm>
                <a:off x="4149084" y="4931525"/>
                <a:ext cx="150480" cy="280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60F9EC7-C7EB-36CE-6CEC-DB976DC6947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40444" y="4922525"/>
                  <a:ext cx="168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65E26F8-DB34-6A13-8B92-14900F49EF62}"/>
                    </a:ext>
                  </a:extLst>
                </p14:cNvPr>
                <p14:cNvContentPartPr/>
                <p14:nvPr/>
              </p14:nvContentPartPr>
              <p14:xfrm>
                <a:off x="4376964" y="4999925"/>
                <a:ext cx="193680" cy="186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65E26F8-DB34-6A13-8B92-14900F49EF6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68324" y="4990925"/>
                  <a:ext cx="211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A8378EF-6F94-4DB1-CA8E-AF89298EDE6F}"/>
                    </a:ext>
                  </a:extLst>
                </p14:cNvPr>
                <p14:cNvContentPartPr/>
                <p14:nvPr/>
              </p14:nvContentPartPr>
              <p14:xfrm>
                <a:off x="4396044" y="5009645"/>
                <a:ext cx="195480" cy="174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A8378EF-6F94-4DB1-CA8E-AF89298EDE6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87044" y="5000645"/>
                  <a:ext cx="2131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6224F12-2A20-FC20-6438-13F84AC6F4BD}"/>
              </a:ext>
            </a:extLst>
          </p:cNvPr>
          <p:cNvGrpSpPr/>
          <p:nvPr/>
        </p:nvGrpSpPr>
        <p:grpSpPr>
          <a:xfrm>
            <a:off x="4776204" y="4931525"/>
            <a:ext cx="323640" cy="330120"/>
            <a:chOff x="4776204" y="4931525"/>
            <a:chExt cx="3236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C0CAC8F-2150-BCF1-926E-2A630273A73F}"/>
                    </a:ext>
                  </a:extLst>
                </p14:cNvPr>
                <p14:cNvContentPartPr/>
                <p14:nvPr/>
              </p14:nvContentPartPr>
              <p14:xfrm>
                <a:off x="4776204" y="5106125"/>
                <a:ext cx="42480" cy="144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C0CAC8F-2150-BCF1-926E-2A630273A73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67204" y="5097485"/>
                  <a:ext cx="60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123DADA-9386-A3FA-D20A-3BD3595EAD74}"/>
                    </a:ext>
                  </a:extLst>
                </p14:cNvPr>
                <p14:cNvContentPartPr/>
                <p14:nvPr/>
              </p14:nvContentPartPr>
              <p14:xfrm>
                <a:off x="4776204" y="5252645"/>
                <a:ext cx="149760" cy="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123DADA-9386-A3FA-D20A-3BD3595EAD7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67204" y="5243645"/>
                  <a:ext cx="16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2F372F5-CEBF-E344-D218-E8D5BBD3135C}"/>
                    </a:ext>
                  </a:extLst>
                </p14:cNvPr>
                <p14:cNvContentPartPr/>
                <p14:nvPr/>
              </p14:nvContentPartPr>
              <p14:xfrm>
                <a:off x="4960884" y="4931525"/>
                <a:ext cx="138960" cy="330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2F372F5-CEBF-E344-D218-E8D5BBD3135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51884" y="4922525"/>
                  <a:ext cx="15660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71A9A3E-F477-A140-4FC4-2E6FB4FADE4B}"/>
                  </a:ext>
                </a:extLst>
              </p14:cNvPr>
              <p14:cNvContentPartPr/>
              <p14:nvPr/>
            </p14:nvContentPartPr>
            <p14:xfrm>
              <a:off x="5496924" y="4882925"/>
              <a:ext cx="274320" cy="2833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71A9A3E-F477-A140-4FC4-2E6FB4FADE4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488284" y="4874285"/>
                <a:ext cx="29196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2F4A307-91FD-7F19-FC13-20FB5228B049}"/>
              </a:ext>
            </a:extLst>
          </p:cNvPr>
          <p:cNvGrpSpPr/>
          <p:nvPr/>
        </p:nvGrpSpPr>
        <p:grpSpPr>
          <a:xfrm>
            <a:off x="6118284" y="4680965"/>
            <a:ext cx="185400" cy="626400"/>
            <a:chOff x="6118284" y="4680965"/>
            <a:chExt cx="18540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B70F916-1323-D656-977C-6B9F08FB8CAD}"/>
                    </a:ext>
                  </a:extLst>
                </p14:cNvPr>
                <p14:cNvContentPartPr/>
                <p14:nvPr/>
              </p14:nvContentPartPr>
              <p14:xfrm>
                <a:off x="6162924" y="4680965"/>
                <a:ext cx="140760" cy="626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B70F916-1323-D656-977C-6B9F08FB8CA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53924" y="4671965"/>
                  <a:ext cx="1584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D2C440E-8840-AEC7-5B1E-57EADF8A243D}"/>
                    </a:ext>
                  </a:extLst>
                </p14:cNvPr>
                <p14:cNvContentPartPr/>
                <p14:nvPr/>
              </p14:nvContentPartPr>
              <p14:xfrm>
                <a:off x="6118284" y="5032685"/>
                <a:ext cx="176760" cy="25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D2C440E-8840-AEC7-5B1E-57EADF8A243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09644" y="5023685"/>
                  <a:ext cx="1944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315061D-6D14-CFFC-8B5F-37DA4DCFC516}"/>
              </a:ext>
            </a:extLst>
          </p:cNvPr>
          <p:cNvGrpSpPr/>
          <p:nvPr/>
        </p:nvGrpSpPr>
        <p:grpSpPr>
          <a:xfrm>
            <a:off x="6562164" y="4824605"/>
            <a:ext cx="986400" cy="502200"/>
            <a:chOff x="6562164" y="4824605"/>
            <a:chExt cx="9864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7857D7B-0BC3-FD97-B4E1-DB74FA6469B8}"/>
                    </a:ext>
                  </a:extLst>
                </p14:cNvPr>
                <p14:cNvContentPartPr/>
                <p14:nvPr/>
              </p14:nvContentPartPr>
              <p14:xfrm>
                <a:off x="6562164" y="4941245"/>
                <a:ext cx="178200" cy="259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7857D7B-0BC3-FD97-B4E1-DB74FA6469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53164" y="4932605"/>
                  <a:ext cx="195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E7D59AA-546B-7BB2-CA8C-1C864DEF5BB6}"/>
                    </a:ext>
                  </a:extLst>
                </p14:cNvPr>
                <p14:cNvContentPartPr/>
                <p14:nvPr/>
              </p14:nvContentPartPr>
              <p14:xfrm>
                <a:off x="6886884" y="4941605"/>
                <a:ext cx="184680" cy="171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E7D59AA-546B-7BB2-CA8C-1C864DEF5BB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77884" y="4932605"/>
                  <a:ext cx="202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AAF19AC-A0B2-466B-8E83-108957DEB8C6}"/>
                    </a:ext>
                  </a:extLst>
                </p14:cNvPr>
                <p14:cNvContentPartPr/>
                <p14:nvPr/>
              </p14:nvContentPartPr>
              <p14:xfrm>
                <a:off x="6863844" y="4921445"/>
                <a:ext cx="208080" cy="202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AAF19AC-A0B2-466B-8E83-108957DEB8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54844" y="4912805"/>
                  <a:ext cx="225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FF14A4E-37F1-0FD3-BCB6-B8FEA7971874}"/>
                    </a:ext>
                  </a:extLst>
                </p14:cNvPr>
                <p14:cNvContentPartPr/>
                <p14:nvPr/>
              </p14:nvContentPartPr>
              <p14:xfrm>
                <a:off x="7123764" y="5053925"/>
                <a:ext cx="145800" cy="189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FF14A4E-37F1-0FD3-BCB6-B8FEA797187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15124" y="5045285"/>
                  <a:ext cx="163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E0306EE-74F2-1EF5-5854-7154BA67A114}"/>
                    </a:ext>
                  </a:extLst>
                </p14:cNvPr>
                <p14:cNvContentPartPr/>
                <p14:nvPr/>
              </p14:nvContentPartPr>
              <p14:xfrm>
                <a:off x="7324284" y="4824605"/>
                <a:ext cx="224280" cy="502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E0306EE-74F2-1EF5-5854-7154BA67A11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15644" y="4815965"/>
                  <a:ext cx="241920" cy="51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4E85242-C7CD-E768-1EA6-AE3B2D194B7A}"/>
                  </a:ext>
                </a:extLst>
              </p14:cNvPr>
              <p14:cNvContentPartPr/>
              <p14:nvPr/>
            </p14:nvContentPartPr>
            <p14:xfrm>
              <a:off x="1899804" y="3481085"/>
              <a:ext cx="318240" cy="4017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4E85242-C7CD-E768-1EA6-AE3B2D194B7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863804" y="3409085"/>
                <a:ext cx="3898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D9A0230-A653-68E7-4493-7A689318087F}"/>
                  </a:ext>
                </a:extLst>
              </p14:cNvPr>
              <p14:cNvContentPartPr/>
              <p14:nvPr/>
            </p14:nvContentPartPr>
            <p14:xfrm>
              <a:off x="5363364" y="4841525"/>
              <a:ext cx="524880" cy="4618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D9A0230-A653-68E7-4493-7A689318087F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327364" y="4769525"/>
                <a:ext cx="59652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1A051DF3-2E00-8B6A-FD3E-40DE04DAEF11}"/>
                  </a:ext>
                </a:extLst>
              </p14:cNvPr>
              <p14:cNvContentPartPr/>
              <p14:nvPr/>
            </p14:nvContentPartPr>
            <p14:xfrm>
              <a:off x="205644" y="2148365"/>
              <a:ext cx="1779840" cy="4316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1A051DF3-2E00-8B6A-FD3E-40DE04DAEF1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70004" y="2076725"/>
                <a:ext cx="185148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63065A0-4599-4A07-3978-CE3B4D89BDBF}"/>
                  </a:ext>
                </a:extLst>
              </p14:cNvPr>
              <p14:cNvContentPartPr/>
              <p14:nvPr/>
            </p14:nvContentPartPr>
            <p14:xfrm>
              <a:off x="9104844" y="1428365"/>
              <a:ext cx="2094480" cy="3146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63065A0-4599-4A07-3978-CE3B4D89BDBF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068844" y="1356725"/>
                <a:ext cx="21661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F5F5AD5-6093-2A60-3804-113B63CC16A5}"/>
                  </a:ext>
                </a:extLst>
              </p14:cNvPr>
              <p14:cNvContentPartPr/>
              <p14:nvPr/>
            </p14:nvContentPartPr>
            <p14:xfrm>
              <a:off x="442884" y="5911805"/>
              <a:ext cx="423000" cy="5407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F5F5AD5-6093-2A60-3804-113B63CC16A5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33884" y="5903165"/>
                <a:ext cx="440640" cy="5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03B8E3F-8FAD-F7D5-7C21-1A99E328A1E5}"/>
              </a:ext>
            </a:extLst>
          </p:cNvPr>
          <p:cNvGrpSpPr/>
          <p:nvPr/>
        </p:nvGrpSpPr>
        <p:grpSpPr>
          <a:xfrm>
            <a:off x="1044804" y="6040325"/>
            <a:ext cx="1253160" cy="545760"/>
            <a:chOff x="1044804" y="6040325"/>
            <a:chExt cx="12531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8FA790B-C899-D42F-8BB2-D95BC20DA238}"/>
                    </a:ext>
                  </a:extLst>
                </p14:cNvPr>
                <p14:cNvContentPartPr/>
                <p14:nvPr/>
              </p14:nvContentPartPr>
              <p14:xfrm>
                <a:off x="1044804" y="6195485"/>
                <a:ext cx="135360" cy="187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8FA790B-C899-D42F-8BB2-D95BC20DA23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6164" y="6186485"/>
                  <a:ext cx="15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D30837C-1ABE-40FF-7A15-0E4FFD456E09}"/>
                    </a:ext>
                  </a:extLst>
                </p14:cNvPr>
                <p14:cNvContentPartPr/>
                <p14:nvPr/>
              </p14:nvContentPartPr>
              <p14:xfrm>
                <a:off x="1283484" y="6190445"/>
                <a:ext cx="206640" cy="132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D30837C-1ABE-40FF-7A15-0E4FFD456E0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274844" y="6181805"/>
                  <a:ext cx="224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D4CB4BB-6881-AEEE-2E55-BC2F030730C6}"/>
                    </a:ext>
                  </a:extLst>
                </p14:cNvPr>
                <p14:cNvContentPartPr/>
                <p14:nvPr/>
              </p14:nvContentPartPr>
              <p14:xfrm>
                <a:off x="1271964" y="6040325"/>
                <a:ext cx="89640" cy="545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D4CB4BB-6881-AEEE-2E55-BC2F030730C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63324" y="6031325"/>
                  <a:ext cx="1072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B5950DE-8CC2-61AD-4A83-0210EC407719}"/>
                    </a:ext>
                  </a:extLst>
                </p14:cNvPr>
                <p14:cNvContentPartPr/>
                <p14:nvPr/>
              </p14:nvContentPartPr>
              <p14:xfrm>
                <a:off x="1602444" y="6080285"/>
                <a:ext cx="190440" cy="35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B5950DE-8CC2-61AD-4A83-0210EC40771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93444" y="6071645"/>
                  <a:ext cx="2080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6288317-9B25-906D-EB14-79060CC2AEBF}"/>
                    </a:ext>
                  </a:extLst>
                </p14:cNvPr>
                <p14:cNvContentPartPr/>
                <p14:nvPr/>
              </p14:nvContentPartPr>
              <p14:xfrm>
                <a:off x="1934724" y="6172085"/>
                <a:ext cx="149400" cy="153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6288317-9B25-906D-EB14-79060CC2AEB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25724" y="6163085"/>
                  <a:ext cx="167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089CA99-54B1-F1C2-01E1-791CC889BEA3}"/>
                    </a:ext>
                  </a:extLst>
                </p14:cNvPr>
                <p14:cNvContentPartPr/>
                <p14:nvPr/>
              </p14:nvContentPartPr>
              <p14:xfrm>
                <a:off x="2071164" y="6062645"/>
                <a:ext cx="226800" cy="339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089CA99-54B1-F1C2-01E1-791CC889BEA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062524" y="6053645"/>
                  <a:ext cx="24444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368AB02-4FE8-BE5C-1C63-7929E5CCFE26}"/>
              </a:ext>
            </a:extLst>
          </p:cNvPr>
          <p:cNvGrpSpPr/>
          <p:nvPr/>
        </p:nvGrpSpPr>
        <p:grpSpPr>
          <a:xfrm>
            <a:off x="2553924" y="5982005"/>
            <a:ext cx="1158120" cy="597600"/>
            <a:chOff x="2553924" y="5982005"/>
            <a:chExt cx="11581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DE99180-982F-4A1E-90FA-5DBEFDFC82B7}"/>
                    </a:ext>
                  </a:extLst>
                </p14:cNvPr>
                <p14:cNvContentPartPr/>
                <p14:nvPr/>
              </p14:nvContentPartPr>
              <p14:xfrm>
                <a:off x="2555724" y="6215285"/>
                <a:ext cx="31680" cy="129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DE99180-982F-4A1E-90FA-5DBEFDFC82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546724" y="6206645"/>
                  <a:ext cx="49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B8B35B2-0B45-4D12-96A9-2B0A4BA516E7}"/>
                    </a:ext>
                  </a:extLst>
                </p14:cNvPr>
                <p14:cNvContentPartPr/>
                <p14:nvPr/>
              </p14:nvContentPartPr>
              <p14:xfrm>
                <a:off x="2553924" y="5982005"/>
                <a:ext cx="14040" cy="36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B8B35B2-0B45-4D12-96A9-2B0A4BA516E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45284" y="5973005"/>
                  <a:ext cx="31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A09098B-D04B-99C2-CDDB-57D055BB7940}"/>
                    </a:ext>
                  </a:extLst>
                </p14:cNvPr>
                <p14:cNvContentPartPr/>
                <p14:nvPr/>
              </p14:nvContentPartPr>
              <p14:xfrm>
                <a:off x="2710884" y="6072725"/>
                <a:ext cx="199800" cy="506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A09098B-D04B-99C2-CDDB-57D055BB79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01884" y="6063725"/>
                  <a:ext cx="2174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FF2DF14-A193-3279-1EC7-FDCB76F30255}"/>
                    </a:ext>
                  </a:extLst>
                </p14:cNvPr>
                <p14:cNvContentPartPr/>
                <p14:nvPr/>
              </p14:nvContentPartPr>
              <p14:xfrm>
                <a:off x="3014364" y="6204845"/>
                <a:ext cx="148680" cy="161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FF2DF14-A193-3279-1EC7-FDCB76F3025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005364" y="6195845"/>
                  <a:ext cx="166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81901F3-2923-BDA3-DE57-CB526493F487}"/>
                    </a:ext>
                  </a:extLst>
                </p14:cNvPr>
                <p14:cNvContentPartPr/>
                <p14:nvPr/>
              </p14:nvContentPartPr>
              <p14:xfrm>
                <a:off x="3268164" y="6196205"/>
                <a:ext cx="139680" cy="139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81901F3-2923-BDA3-DE57-CB526493F48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59164" y="6187205"/>
                  <a:ext cx="15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5E2AACB-827A-3235-6A9C-E50D011CFFC8}"/>
                    </a:ext>
                  </a:extLst>
                </p14:cNvPr>
                <p14:cNvContentPartPr/>
                <p14:nvPr/>
              </p14:nvContentPartPr>
              <p14:xfrm>
                <a:off x="3581724" y="6215285"/>
                <a:ext cx="130320" cy="142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5E2AACB-827A-3235-6A9C-E50D011CFFC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573084" y="6206645"/>
                  <a:ext cx="147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24E7255-D9DC-F439-2CC7-3EA4EEAE5FA6}"/>
                    </a:ext>
                  </a:extLst>
                </p14:cNvPr>
                <p14:cNvContentPartPr/>
                <p14:nvPr/>
              </p14:nvContentPartPr>
              <p14:xfrm>
                <a:off x="3578484" y="6079205"/>
                <a:ext cx="30600" cy="450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24E7255-D9DC-F439-2CC7-3EA4EEAE5FA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569844" y="6070565"/>
                  <a:ext cx="4824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B10857C-B91D-2CFE-B132-81BECD07ED61}"/>
                  </a:ext>
                </a:extLst>
              </p14:cNvPr>
              <p14:cNvContentPartPr/>
              <p14:nvPr/>
            </p14:nvContentPartPr>
            <p14:xfrm>
              <a:off x="3967644" y="6226085"/>
              <a:ext cx="189000" cy="1976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B10857C-B91D-2CFE-B132-81BECD07ED6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958644" y="6217085"/>
                <a:ext cx="20664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DDA94DC-6F0B-D54A-9316-2405647351BC}"/>
              </a:ext>
            </a:extLst>
          </p:cNvPr>
          <p:cNvGrpSpPr/>
          <p:nvPr/>
        </p:nvGrpSpPr>
        <p:grpSpPr>
          <a:xfrm>
            <a:off x="5098404" y="5883365"/>
            <a:ext cx="348840" cy="556560"/>
            <a:chOff x="5098404" y="5883365"/>
            <a:chExt cx="34884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A17C51E-30A7-C1FF-57EF-8A16745F282B}"/>
                    </a:ext>
                  </a:extLst>
                </p14:cNvPr>
                <p14:cNvContentPartPr/>
                <p14:nvPr/>
              </p14:nvContentPartPr>
              <p14:xfrm>
                <a:off x="5098404" y="5883365"/>
                <a:ext cx="348840" cy="556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A17C51E-30A7-C1FF-57EF-8A16745F282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89764" y="5874365"/>
                  <a:ext cx="36648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AC15BE7-A369-4561-2CFF-A8B9B70AE6F1}"/>
                    </a:ext>
                  </a:extLst>
                </p14:cNvPr>
                <p14:cNvContentPartPr/>
                <p14:nvPr/>
              </p14:nvContentPartPr>
              <p14:xfrm>
                <a:off x="5168244" y="6215285"/>
                <a:ext cx="16164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AC15BE7-A369-4561-2CFF-A8B9B70AE6F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159604" y="6206645"/>
                  <a:ext cx="1792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1081663-9FC2-61C5-B319-07C986D42330}"/>
              </a:ext>
            </a:extLst>
          </p:cNvPr>
          <p:cNvGrpSpPr/>
          <p:nvPr/>
        </p:nvGrpSpPr>
        <p:grpSpPr>
          <a:xfrm>
            <a:off x="5709324" y="5921885"/>
            <a:ext cx="268920" cy="685080"/>
            <a:chOff x="5709324" y="5921885"/>
            <a:chExt cx="26892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51DDFBD-43AF-5D71-B688-65C33FC364D7}"/>
                    </a:ext>
                  </a:extLst>
                </p14:cNvPr>
                <p14:cNvContentPartPr/>
                <p14:nvPr/>
              </p14:nvContentPartPr>
              <p14:xfrm>
                <a:off x="5806524" y="5921885"/>
                <a:ext cx="30240" cy="607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51DDFBD-43AF-5D71-B688-65C33FC364D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97884" y="5913245"/>
                  <a:ext cx="4788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B990522-D68E-3E14-C595-3082E34D84AC}"/>
                    </a:ext>
                  </a:extLst>
                </p14:cNvPr>
                <p14:cNvContentPartPr/>
                <p14:nvPr/>
              </p14:nvContentPartPr>
              <p14:xfrm>
                <a:off x="5709324" y="5934125"/>
                <a:ext cx="268920" cy="127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B990522-D68E-3E14-C595-3082E34D84A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700684" y="5925485"/>
                  <a:ext cx="286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0C2F06F-BA97-A6A9-277A-1C1FCEB9CBE6}"/>
                    </a:ext>
                  </a:extLst>
                </p14:cNvPr>
                <p14:cNvContentPartPr/>
                <p14:nvPr/>
              </p14:nvContentPartPr>
              <p14:xfrm>
                <a:off x="5727324" y="6546485"/>
                <a:ext cx="212400" cy="60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0C2F06F-BA97-A6A9-277A-1C1FCEB9CBE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18324" y="6537485"/>
                  <a:ext cx="23004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740BF1F3-FDCA-87B5-F243-82B9FD1F857B}"/>
                  </a:ext>
                </a:extLst>
              </p14:cNvPr>
              <p14:cNvContentPartPr/>
              <p14:nvPr/>
            </p14:nvContentPartPr>
            <p14:xfrm>
              <a:off x="6220164" y="6042125"/>
              <a:ext cx="297360" cy="3711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740BF1F3-FDCA-87B5-F243-82B9FD1F857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211524" y="6033485"/>
                <a:ext cx="31500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40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135AD6-6217-B645-C915-B2A5C5CEE2E3}"/>
                  </a:ext>
                </a:extLst>
              </p14:cNvPr>
              <p14:cNvContentPartPr/>
              <p14:nvPr/>
            </p14:nvContentPartPr>
            <p14:xfrm>
              <a:off x="451164" y="324605"/>
              <a:ext cx="390960" cy="41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135AD6-6217-B645-C915-B2A5C5CEE2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524" y="315605"/>
                <a:ext cx="4086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B1A5E4-BB51-C07B-3A1D-75CEB754A56C}"/>
                  </a:ext>
                </a:extLst>
              </p14:cNvPr>
              <p14:cNvContentPartPr/>
              <p14:nvPr/>
            </p14:nvContentPartPr>
            <p14:xfrm>
              <a:off x="996924" y="562205"/>
              <a:ext cx="226800" cy="16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B1A5E4-BB51-C07B-3A1D-75CEB754A5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924" y="553205"/>
                <a:ext cx="244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842C59-248E-A2C7-261F-D3B35C7B4905}"/>
                  </a:ext>
                </a:extLst>
              </p14:cNvPr>
              <p14:cNvContentPartPr/>
              <p14:nvPr/>
            </p14:nvContentPartPr>
            <p14:xfrm>
              <a:off x="1329204" y="585245"/>
              <a:ext cx="151200" cy="39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842C59-248E-A2C7-261F-D3B35C7B49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0204" y="576605"/>
                <a:ext cx="1688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51CAC5-4F8E-5425-165F-7B6EFFFA8101}"/>
                  </a:ext>
                </a:extLst>
              </p14:cNvPr>
              <p14:cNvContentPartPr/>
              <p14:nvPr/>
            </p14:nvContentPartPr>
            <p14:xfrm>
              <a:off x="1614324" y="564005"/>
              <a:ext cx="162360" cy="15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51CAC5-4F8E-5425-165F-7B6EFFFA81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5324" y="555365"/>
                <a:ext cx="180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A495F4-5C29-66EE-288B-856BF3062A54}"/>
                  </a:ext>
                </a:extLst>
              </p14:cNvPr>
              <p14:cNvContentPartPr/>
              <p14:nvPr/>
            </p14:nvContentPartPr>
            <p14:xfrm>
              <a:off x="1788924" y="553925"/>
              <a:ext cx="20520" cy="155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A495F4-5C29-66EE-288B-856BF3062A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9924" y="544925"/>
                <a:ext cx="38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C0E9C5-C946-2ACD-8886-CC4959D50667}"/>
                  </a:ext>
                </a:extLst>
              </p14:cNvPr>
              <p14:cNvContentPartPr/>
              <p14:nvPr/>
            </p14:nvContentPartPr>
            <p14:xfrm>
              <a:off x="1752564" y="369245"/>
              <a:ext cx="18000" cy="7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C0E9C5-C946-2ACD-8886-CC4959D506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43564" y="360245"/>
                <a:ext cx="35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D2B43AB-DAB8-7B69-A5B7-E5A929BB1A11}"/>
                  </a:ext>
                </a:extLst>
              </p14:cNvPr>
              <p14:cNvContentPartPr/>
              <p14:nvPr/>
            </p14:nvContentPartPr>
            <p14:xfrm>
              <a:off x="2071884" y="340085"/>
              <a:ext cx="206640" cy="39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D2B43AB-DAB8-7B69-A5B7-E5A929BB1A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3244" y="331445"/>
                <a:ext cx="2242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9F7F7F-8B6D-C716-65F8-9214015AC859}"/>
                  </a:ext>
                </a:extLst>
              </p14:cNvPr>
              <p14:cNvContentPartPr/>
              <p14:nvPr/>
            </p14:nvContentPartPr>
            <p14:xfrm>
              <a:off x="2399124" y="519725"/>
              <a:ext cx="203400" cy="21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9F7F7F-8B6D-C716-65F8-9214015AC8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90124" y="511085"/>
                <a:ext cx="2210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5D0FF0-24D6-8E63-74B4-7F62324CB5B5}"/>
                  </a:ext>
                </a:extLst>
              </p14:cNvPr>
              <p14:cNvContentPartPr/>
              <p14:nvPr/>
            </p14:nvContentPartPr>
            <p14:xfrm>
              <a:off x="2702604" y="525125"/>
              <a:ext cx="85680" cy="197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5D0FF0-24D6-8E63-74B4-7F62324CB5B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93964" y="516125"/>
                <a:ext cx="103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2CDF44-BE62-68A9-5F9F-02E861777FE2}"/>
                  </a:ext>
                </a:extLst>
              </p14:cNvPr>
              <p14:cNvContentPartPr/>
              <p14:nvPr/>
            </p14:nvContentPartPr>
            <p14:xfrm>
              <a:off x="2953524" y="495605"/>
              <a:ext cx="163440" cy="34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2CDF44-BE62-68A9-5F9F-02E861777FE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4884" y="486605"/>
                <a:ext cx="1810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EC4383-074D-9239-26CB-7063FBA2936B}"/>
                  </a:ext>
                </a:extLst>
              </p14:cNvPr>
              <p14:cNvContentPartPr/>
              <p14:nvPr/>
            </p14:nvContentPartPr>
            <p14:xfrm>
              <a:off x="3327564" y="505685"/>
              <a:ext cx="196560" cy="21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EC4383-074D-9239-26CB-7063FBA293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8564" y="496685"/>
                <a:ext cx="214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8054AFD-D1CD-BB33-0C55-042F883783EA}"/>
                  </a:ext>
                </a:extLst>
              </p14:cNvPr>
              <p14:cNvContentPartPr/>
              <p14:nvPr/>
            </p14:nvContentPartPr>
            <p14:xfrm>
              <a:off x="3355644" y="495605"/>
              <a:ext cx="10080" cy="479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8054AFD-D1CD-BB33-0C55-042F883783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46644" y="486605"/>
                <a:ext cx="277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E879A3-884C-1F9C-2A1C-2B6C5BC9453F}"/>
                  </a:ext>
                </a:extLst>
              </p14:cNvPr>
              <p14:cNvContentPartPr/>
              <p14:nvPr/>
            </p14:nvContentPartPr>
            <p14:xfrm>
              <a:off x="3691524" y="506405"/>
              <a:ext cx="238320" cy="230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E879A3-884C-1F9C-2A1C-2B6C5BC9453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82524" y="497765"/>
                <a:ext cx="255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CFE0A6-DE1D-D19B-752B-809CF0365C5C}"/>
                  </a:ext>
                </a:extLst>
              </p14:cNvPr>
              <p14:cNvContentPartPr/>
              <p14:nvPr/>
            </p14:nvContentPartPr>
            <p14:xfrm>
              <a:off x="301044" y="913565"/>
              <a:ext cx="3774960" cy="108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CFE0A6-DE1D-D19B-752B-809CF0365C5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2404" y="904925"/>
                <a:ext cx="379260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AF3106E-F59F-39F6-8670-C3060DC80A6E}"/>
              </a:ext>
            </a:extLst>
          </p:cNvPr>
          <p:cNvGrpSpPr/>
          <p:nvPr/>
        </p:nvGrpSpPr>
        <p:grpSpPr>
          <a:xfrm>
            <a:off x="8995764" y="222365"/>
            <a:ext cx="2498040" cy="500040"/>
            <a:chOff x="8995764" y="222365"/>
            <a:chExt cx="24980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45A07E-924C-F692-D9FC-A45AE23F9E74}"/>
                    </a:ext>
                  </a:extLst>
                </p14:cNvPr>
                <p14:cNvContentPartPr/>
                <p14:nvPr/>
              </p14:nvContentPartPr>
              <p14:xfrm>
                <a:off x="8995764" y="222365"/>
                <a:ext cx="206640" cy="500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45A07E-924C-F692-D9FC-A45AE23F9E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87124" y="213725"/>
                  <a:ext cx="22428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AEE024-F7D2-482A-4231-EF79D81A4D19}"/>
                    </a:ext>
                  </a:extLst>
                </p14:cNvPr>
                <p14:cNvContentPartPr/>
                <p14:nvPr/>
              </p14:nvContentPartPr>
              <p14:xfrm>
                <a:off x="9007284" y="436205"/>
                <a:ext cx="10476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AEE024-F7D2-482A-4231-EF79D81A4D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98644" y="427565"/>
                  <a:ext cx="122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906CF0-C90A-70F1-79FA-A524CAB01F00}"/>
                    </a:ext>
                  </a:extLst>
                </p14:cNvPr>
                <p14:cNvContentPartPr/>
                <p14:nvPr/>
              </p14:nvContentPartPr>
              <p14:xfrm>
                <a:off x="9278004" y="427565"/>
                <a:ext cx="64080" cy="19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906CF0-C90A-70F1-79FA-A524CAB01F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69004" y="418565"/>
                  <a:ext cx="81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E615E1-73BE-0775-4B80-6567E18BBA05}"/>
                    </a:ext>
                  </a:extLst>
                </p14:cNvPr>
                <p14:cNvContentPartPr/>
                <p14:nvPr/>
              </p14:nvContentPartPr>
              <p14:xfrm>
                <a:off x="9455124" y="417845"/>
                <a:ext cx="134640" cy="177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E615E1-73BE-0775-4B80-6567E18BBA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46124" y="409205"/>
                  <a:ext cx="152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92DDBD-AF75-1FD9-A6FE-65877A422C23}"/>
                    </a:ext>
                  </a:extLst>
                </p14:cNvPr>
                <p14:cNvContentPartPr/>
                <p14:nvPr/>
              </p14:nvContentPartPr>
              <p14:xfrm>
                <a:off x="9467364" y="408125"/>
                <a:ext cx="143640" cy="13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92DDBD-AF75-1FD9-A6FE-65877A422C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58724" y="399485"/>
                  <a:ext cx="161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324DA4-0B55-1B3D-4123-882E48B61E50}"/>
                    </a:ext>
                  </a:extLst>
                </p14:cNvPr>
                <p14:cNvContentPartPr/>
                <p14:nvPr/>
              </p14:nvContentPartPr>
              <p14:xfrm>
                <a:off x="9668964" y="291485"/>
                <a:ext cx="109080" cy="34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324DA4-0B55-1B3D-4123-882E48B61E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60324" y="282845"/>
                  <a:ext cx="1267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97FF8D-FB94-4B14-2116-5B78A1D3865B}"/>
                    </a:ext>
                  </a:extLst>
                </p14:cNvPr>
                <p14:cNvContentPartPr/>
                <p14:nvPr/>
              </p14:nvContentPartPr>
              <p14:xfrm>
                <a:off x="9931404" y="485885"/>
                <a:ext cx="12132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97FF8D-FB94-4B14-2116-5B78A1D386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22764" y="477245"/>
                  <a:ext cx="13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68477A9-B217-7873-1B73-C4F3DA8166D9}"/>
                    </a:ext>
                  </a:extLst>
                </p14:cNvPr>
                <p14:cNvContentPartPr/>
                <p14:nvPr/>
              </p14:nvContentPartPr>
              <p14:xfrm>
                <a:off x="9912324" y="573725"/>
                <a:ext cx="147600" cy="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68477A9-B217-7873-1B73-C4F3DA8166D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03324" y="564725"/>
                  <a:ext cx="165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9E7F4D-ACCF-2E9C-AF9D-433B5CE31A69}"/>
                    </a:ext>
                  </a:extLst>
                </p14:cNvPr>
                <p14:cNvContentPartPr/>
                <p14:nvPr/>
              </p14:nvContentPartPr>
              <p14:xfrm>
                <a:off x="10237044" y="290045"/>
                <a:ext cx="233640" cy="327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9E7F4D-ACCF-2E9C-AF9D-433B5CE31A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28044" y="281045"/>
                  <a:ext cx="2512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2D82E0-EA4A-548A-1B91-1DCB41162ABB}"/>
                    </a:ext>
                  </a:extLst>
                </p14:cNvPr>
                <p14:cNvContentPartPr/>
                <p14:nvPr/>
              </p14:nvContentPartPr>
              <p14:xfrm>
                <a:off x="10651404" y="476165"/>
                <a:ext cx="176040" cy="153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2D82E0-EA4A-548A-1B91-1DCB41162A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42404" y="467525"/>
                  <a:ext cx="193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DD9BC4-A86B-47C3-06F7-15525D784C5E}"/>
                    </a:ext>
                  </a:extLst>
                </p14:cNvPr>
                <p14:cNvContentPartPr/>
                <p14:nvPr/>
              </p14:nvContentPartPr>
              <p14:xfrm>
                <a:off x="10654284" y="457085"/>
                <a:ext cx="182520" cy="158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DD9BC4-A86B-47C3-06F7-15525D784C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45284" y="448085"/>
                  <a:ext cx="200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04E613-33CE-F1FD-D233-4B55066BE879}"/>
                    </a:ext>
                  </a:extLst>
                </p14:cNvPr>
                <p14:cNvContentPartPr/>
                <p14:nvPr/>
              </p14:nvContentPartPr>
              <p14:xfrm>
                <a:off x="10962804" y="583445"/>
                <a:ext cx="1317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04E613-33CE-F1FD-D233-4B55066BE8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54164" y="574445"/>
                  <a:ext cx="149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0127929-4278-63F3-D424-CCBA9A743523}"/>
                    </a:ext>
                  </a:extLst>
                </p14:cNvPr>
                <p14:cNvContentPartPr/>
                <p14:nvPr/>
              </p14:nvContentPartPr>
              <p14:xfrm>
                <a:off x="11276364" y="376445"/>
                <a:ext cx="217440" cy="284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0127929-4278-63F3-D424-CCBA9A7435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67724" y="367445"/>
                  <a:ext cx="23508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88FFDC6-1981-025C-220A-72B0A0E20544}"/>
              </a:ext>
            </a:extLst>
          </p:cNvPr>
          <p:cNvGrpSpPr/>
          <p:nvPr/>
        </p:nvGrpSpPr>
        <p:grpSpPr>
          <a:xfrm>
            <a:off x="4766484" y="270965"/>
            <a:ext cx="1200240" cy="428400"/>
            <a:chOff x="4766484" y="270965"/>
            <a:chExt cx="120024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4D9E3C0-E613-D39B-A39E-D8F5F47D5AC3}"/>
                    </a:ext>
                  </a:extLst>
                </p14:cNvPr>
                <p14:cNvContentPartPr/>
                <p14:nvPr/>
              </p14:nvContentPartPr>
              <p14:xfrm>
                <a:off x="4890324" y="270965"/>
                <a:ext cx="269280" cy="402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4D9E3C0-E613-D39B-A39E-D8F5F47D5A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81684" y="262325"/>
                  <a:ext cx="286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4514698-3016-D1EF-CFD3-E5130B9AED49}"/>
                    </a:ext>
                  </a:extLst>
                </p14:cNvPr>
                <p14:cNvContentPartPr/>
                <p14:nvPr/>
              </p14:nvContentPartPr>
              <p14:xfrm>
                <a:off x="4766484" y="272045"/>
                <a:ext cx="51480" cy="72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4514698-3016-D1EF-CFD3-E5130B9AED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57484" y="263405"/>
                  <a:ext cx="69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E124E3A-A808-B2ED-E2FE-B5F0F869101C}"/>
                    </a:ext>
                  </a:extLst>
                </p14:cNvPr>
                <p14:cNvContentPartPr/>
                <p14:nvPr/>
              </p14:nvContentPartPr>
              <p14:xfrm>
                <a:off x="5234484" y="525125"/>
                <a:ext cx="130680" cy="166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E124E3A-A808-B2ED-E2FE-B5F0F869101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25484" y="516125"/>
                  <a:ext cx="148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339EF39-B727-02A5-2C87-4F4D38C01662}"/>
                    </a:ext>
                  </a:extLst>
                </p14:cNvPr>
                <p14:cNvContentPartPr/>
                <p14:nvPr/>
              </p14:nvContentPartPr>
              <p14:xfrm>
                <a:off x="5437524" y="544205"/>
                <a:ext cx="126360" cy="15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339EF39-B727-02A5-2C87-4F4D38C016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28524" y="535565"/>
                  <a:ext cx="144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EE27C0-CD93-F07D-B1F6-BF8BDDA5073F}"/>
                    </a:ext>
                  </a:extLst>
                </p14:cNvPr>
                <p14:cNvContentPartPr/>
                <p14:nvPr/>
              </p14:nvContentPartPr>
              <p14:xfrm>
                <a:off x="5672244" y="519005"/>
                <a:ext cx="294480" cy="180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EE27C0-CD93-F07D-B1F6-BF8BDDA507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63244" y="510005"/>
                  <a:ext cx="31212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73E463F-500C-6923-D35A-EAD524B05C4C}"/>
                  </a:ext>
                </a:extLst>
              </p14:cNvPr>
              <p14:cNvContentPartPr/>
              <p14:nvPr/>
            </p14:nvContentPartPr>
            <p14:xfrm>
              <a:off x="6400524" y="484805"/>
              <a:ext cx="261360" cy="3146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73E463F-500C-6923-D35A-EAD524B05C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91884" y="475805"/>
                <a:ext cx="279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492E0A9-59AC-A9DE-C341-85C1347F0CD2}"/>
                  </a:ext>
                </a:extLst>
              </p14:cNvPr>
              <p14:cNvContentPartPr/>
              <p14:nvPr/>
            </p14:nvContentPartPr>
            <p14:xfrm>
              <a:off x="7705884" y="173045"/>
              <a:ext cx="18000" cy="56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492E0A9-59AC-A9DE-C341-85C1347F0CD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96884" y="164405"/>
                <a:ext cx="3564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96B98AF-D632-C504-B3BD-27C80E25C550}"/>
              </a:ext>
            </a:extLst>
          </p:cNvPr>
          <p:cNvGrpSpPr/>
          <p:nvPr/>
        </p:nvGrpSpPr>
        <p:grpSpPr>
          <a:xfrm>
            <a:off x="7079484" y="359525"/>
            <a:ext cx="1610640" cy="332640"/>
            <a:chOff x="7079484" y="359525"/>
            <a:chExt cx="16106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421DA5-30D2-039C-365D-FA58E85F0A0A}"/>
                    </a:ext>
                  </a:extLst>
                </p14:cNvPr>
                <p14:cNvContentPartPr/>
                <p14:nvPr/>
              </p14:nvContentPartPr>
              <p14:xfrm>
                <a:off x="7079484" y="380405"/>
                <a:ext cx="148320" cy="206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421DA5-30D2-039C-365D-FA58E85F0A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70844" y="371765"/>
                  <a:ext cx="165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4E281B7-0EDE-F3A0-4371-F833ED76B499}"/>
                    </a:ext>
                  </a:extLst>
                </p14:cNvPr>
                <p14:cNvContentPartPr/>
                <p14:nvPr/>
              </p14:nvContentPartPr>
              <p14:xfrm>
                <a:off x="7288284" y="398405"/>
                <a:ext cx="156600" cy="16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4E281B7-0EDE-F3A0-4371-F833ED76B4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79644" y="389765"/>
                  <a:ext cx="174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D5AB694-109A-2BF2-4304-52EDBEDA6E0C}"/>
                    </a:ext>
                  </a:extLst>
                </p14:cNvPr>
                <p14:cNvContentPartPr/>
                <p14:nvPr/>
              </p14:nvContentPartPr>
              <p14:xfrm>
                <a:off x="7480164" y="398045"/>
                <a:ext cx="128880" cy="164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D5AB694-109A-2BF2-4304-52EDBEDA6E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71164" y="389045"/>
                  <a:ext cx="146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4A59FCE-CFC8-A3C7-B8D8-88E55004B276}"/>
                    </a:ext>
                  </a:extLst>
                </p14:cNvPr>
                <p14:cNvContentPartPr/>
                <p14:nvPr/>
              </p14:nvContentPartPr>
              <p14:xfrm>
                <a:off x="7633164" y="406685"/>
                <a:ext cx="160200" cy="150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4A59FCE-CFC8-A3C7-B8D8-88E55004B2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24164" y="397685"/>
                  <a:ext cx="177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675F063-216B-A430-47EC-6AB0D14DBE64}"/>
                    </a:ext>
                  </a:extLst>
                </p14:cNvPr>
                <p14:cNvContentPartPr/>
                <p14:nvPr/>
              </p14:nvContentPartPr>
              <p14:xfrm>
                <a:off x="7782564" y="437285"/>
                <a:ext cx="9000" cy="133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675F063-216B-A430-47EC-6AB0D14DBE6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73564" y="428285"/>
                  <a:ext cx="26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1415DC7-7F42-F91E-4BA1-B7A97E8867BC}"/>
                    </a:ext>
                  </a:extLst>
                </p14:cNvPr>
                <p14:cNvContentPartPr/>
                <p14:nvPr/>
              </p14:nvContentPartPr>
              <p14:xfrm>
                <a:off x="7830444" y="387965"/>
                <a:ext cx="178560" cy="304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1415DC7-7F42-F91E-4BA1-B7A97E8867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21444" y="379325"/>
                  <a:ext cx="196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FCA36D3-0C1C-7FD6-85FB-715ACE88318A}"/>
                    </a:ext>
                  </a:extLst>
                </p14:cNvPr>
                <p14:cNvContentPartPr/>
                <p14:nvPr/>
              </p14:nvContentPartPr>
              <p14:xfrm>
                <a:off x="8054004" y="408125"/>
                <a:ext cx="295560" cy="163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FCA36D3-0C1C-7FD6-85FB-715ACE8831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45364" y="399485"/>
                  <a:ext cx="313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BAA432F-DCB7-D6FD-C3DF-E13963BC095C}"/>
                    </a:ext>
                  </a:extLst>
                </p14:cNvPr>
                <p14:cNvContentPartPr/>
                <p14:nvPr/>
              </p14:nvContentPartPr>
              <p14:xfrm>
                <a:off x="8411844" y="359525"/>
                <a:ext cx="109800" cy="205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BAA432F-DCB7-D6FD-C3DF-E13963BC09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02844" y="350525"/>
                  <a:ext cx="127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B30EF4-6E9B-197B-AB49-01E11F6745FB}"/>
                    </a:ext>
                  </a:extLst>
                </p14:cNvPr>
                <p14:cNvContentPartPr/>
                <p14:nvPr/>
              </p14:nvContentPartPr>
              <p14:xfrm>
                <a:off x="8549724" y="437285"/>
                <a:ext cx="140400" cy="168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B30EF4-6E9B-197B-AB49-01E11F6745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40724" y="428285"/>
                  <a:ext cx="1580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1F47DED-F2AE-50AF-1180-7DA7BAEA1BEA}"/>
                  </a:ext>
                </a:extLst>
              </p14:cNvPr>
              <p14:cNvContentPartPr/>
              <p14:nvPr/>
            </p14:nvContentPartPr>
            <p14:xfrm>
              <a:off x="11643564" y="666965"/>
              <a:ext cx="12600" cy="4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1F47DED-F2AE-50AF-1180-7DA7BAEA1BE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634564" y="657965"/>
                <a:ext cx="3024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6E5EB07-19DE-8768-B0D8-1E0A614EA931}"/>
              </a:ext>
            </a:extLst>
          </p:cNvPr>
          <p:cNvGrpSpPr/>
          <p:nvPr/>
        </p:nvGrpSpPr>
        <p:grpSpPr>
          <a:xfrm>
            <a:off x="611724" y="1224245"/>
            <a:ext cx="2583000" cy="536400"/>
            <a:chOff x="611724" y="1224245"/>
            <a:chExt cx="258300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4A97AB4-6583-EA78-C7AA-175EF79A56A0}"/>
                    </a:ext>
                  </a:extLst>
                </p14:cNvPr>
                <p14:cNvContentPartPr/>
                <p14:nvPr/>
              </p14:nvContentPartPr>
              <p14:xfrm>
                <a:off x="611724" y="1269245"/>
                <a:ext cx="232560" cy="387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4A97AB4-6583-EA78-C7AA-175EF79A56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3084" y="1260245"/>
                  <a:ext cx="250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3E2E9D-6AFA-D0BA-B996-00862FC03A77}"/>
                    </a:ext>
                  </a:extLst>
                </p14:cNvPr>
                <p14:cNvContentPartPr/>
                <p14:nvPr/>
              </p14:nvContentPartPr>
              <p14:xfrm>
                <a:off x="875244" y="1439525"/>
                <a:ext cx="104400" cy="151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3E2E9D-6AFA-D0BA-B996-00862FC03A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6244" y="1430525"/>
                  <a:ext cx="122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0F8F338-28C1-B6B1-8810-FCF1F9918C90}"/>
                    </a:ext>
                  </a:extLst>
                </p14:cNvPr>
                <p14:cNvContentPartPr/>
                <p14:nvPr/>
              </p14:nvContentPartPr>
              <p14:xfrm>
                <a:off x="1136244" y="1401005"/>
                <a:ext cx="268920" cy="195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0F8F338-28C1-B6B1-8810-FCF1F9918C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7244" y="1392005"/>
                  <a:ext cx="28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320C057-23B6-D56C-F666-CFA069BCDBDB}"/>
                    </a:ext>
                  </a:extLst>
                </p14:cNvPr>
                <p14:cNvContentPartPr/>
                <p14:nvPr/>
              </p14:nvContentPartPr>
              <p14:xfrm>
                <a:off x="1456644" y="1440965"/>
                <a:ext cx="122760" cy="319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320C057-23B6-D56C-F666-CFA069BCDB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48004" y="1431965"/>
                  <a:ext cx="1404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9D7349D-3590-0FB8-C3A7-55803003C32E}"/>
                    </a:ext>
                  </a:extLst>
                </p14:cNvPr>
                <p14:cNvContentPartPr/>
                <p14:nvPr/>
              </p14:nvContentPartPr>
              <p14:xfrm>
                <a:off x="1748964" y="1400285"/>
                <a:ext cx="11880" cy="178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9D7349D-3590-0FB8-C3A7-55803003C3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9964" y="1391645"/>
                  <a:ext cx="29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F320557-BED0-318E-7FAA-A0275D0D8F50}"/>
                    </a:ext>
                  </a:extLst>
                </p14:cNvPr>
                <p14:cNvContentPartPr/>
                <p14:nvPr/>
              </p14:nvContentPartPr>
              <p14:xfrm>
                <a:off x="1741764" y="1224245"/>
                <a:ext cx="9000" cy="10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F320557-BED0-318E-7FAA-A0275D0D8F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33124" y="1215605"/>
                  <a:ext cx="26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80FFE1D-2600-110C-04C4-98F983480A31}"/>
                    </a:ext>
                  </a:extLst>
                </p14:cNvPr>
                <p14:cNvContentPartPr/>
                <p14:nvPr/>
              </p14:nvContentPartPr>
              <p14:xfrm>
                <a:off x="1843284" y="1250525"/>
                <a:ext cx="124920" cy="493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80FFE1D-2600-110C-04C4-98F983480A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34284" y="1241885"/>
                  <a:ext cx="1425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D843153-879D-19A7-18CD-8549063C086B}"/>
                    </a:ext>
                  </a:extLst>
                </p14:cNvPr>
                <p14:cNvContentPartPr/>
                <p14:nvPr/>
              </p14:nvContentPartPr>
              <p14:xfrm>
                <a:off x="2079444" y="1378685"/>
                <a:ext cx="122400" cy="131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D843153-879D-19A7-18CD-8549063C08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70804" y="1370045"/>
                  <a:ext cx="140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FA61FF0-482E-12EC-74BF-DAD0D888E629}"/>
                    </a:ext>
                  </a:extLst>
                </p14:cNvPr>
                <p14:cNvContentPartPr/>
                <p14:nvPr/>
              </p14:nvContentPartPr>
              <p14:xfrm>
                <a:off x="2333964" y="1389845"/>
                <a:ext cx="159840" cy="145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FA61FF0-482E-12EC-74BF-DAD0D888E6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24964" y="1380845"/>
                  <a:ext cx="177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9897E4C-33E2-6FD9-868A-61E6C6E63EB2}"/>
                    </a:ext>
                  </a:extLst>
                </p14:cNvPr>
                <p14:cNvContentPartPr/>
                <p14:nvPr/>
              </p14:nvContentPartPr>
              <p14:xfrm>
                <a:off x="2651124" y="1410005"/>
                <a:ext cx="224280" cy="144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9897E4C-33E2-6FD9-868A-61E6C6E63E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42124" y="1401365"/>
                  <a:ext cx="24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83C97C3-6D5F-081C-2786-0C7343556CF6}"/>
                    </a:ext>
                  </a:extLst>
                </p14:cNvPr>
                <p14:cNvContentPartPr/>
                <p14:nvPr/>
              </p14:nvContentPartPr>
              <p14:xfrm>
                <a:off x="2667684" y="1283645"/>
                <a:ext cx="85320" cy="471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83C97C3-6D5F-081C-2786-0C7343556CF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58684" y="1275005"/>
                  <a:ext cx="1029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C8E0376-5621-8F85-0A64-DFAF0285789D}"/>
                    </a:ext>
                  </a:extLst>
                </p14:cNvPr>
                <p14:cNvContentPartPr/>
                <p14:nvPr/>
              </p14:nvContentPartPr>
              <p14:xfrm>
                <a:off x="3008244" y="1425485"/>
                <a:ext cx="186480" cy="172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C8E0376-5621-8F85-0A64-DFAF028578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99244" y="1416845"/>
                  <a:ext cx="2041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4DA543F-7059-BF99-3A51-DBBF368E232F}"/>
              </a:ext>
            </a:extLst>
          </p:cNvPr>
          <p:cNvGrpSpPr/>
          <p:nvPr/>
        </p:nvGrpSpPr>
        <p:grpSpPr>
          <a:xfrm>
            <a:off x="3675684" y="1264565"/>
            <a:ext cx="542160" cy="313200"/>
            <a:chOff x="3675684" y="1264565"/>
            <a:chExt cx="5421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4C2F3D0-F579-4489-B4D5-D7E09209239E}"/>
                    </a:ext>
                  </a:extLst>
                </p14:cNvPr>
                <p14:cNvContentPartPr/>
                <p14:nvPr/>
              </p14:nvContentPartPr>
              <p14:xfrm>
                <a:off x="3675684" y="1428365"/>
                <a:ext cx="140760" cy="131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4C2F3D0-F579-4489-B4D5-D7E0920923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66684" y="1419365"/>
                  <a:ext cx="158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832CF2B-0568-656B-CDE5-63517D11961F}"/>
                    </a:ext>
                  </a:extLst>
                </p14:cNvPr>
                <p14:cNvContentPartPr/>
                <p14:nvPr/>
              </p14:nvContentPartPr>
              <p14:xfrm>
                <a:off x="3725364" y="1264565"/>
                <a:ext cx="4320" cy="70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832CF2B-0568-656B-CDE5-63517D11961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16724" y="1255565"/>
                  <a:ext cx="21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4EB2AF2-AB0F-7AF1-BA4B-D6700B21AB50}"/>
                    </a:ext>
                  </a:extLst>
                </p14:cNvPr>
                <p14:cNvContentPartPr/>
                <p14:nvPr/>
              </p14:nvContentPartPr>
              <p14:xfrm>
                <a:off x="3871164" y="1410005"/>
                <a:ext cx="346680" cy="167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4EB2AF2-AB0F-7AF1-BA4B-D6700B21AB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62164" y="1401365"/>
                  <a:ext cx="36432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1031371-F7BB-CF51-54B9-6E73580924F2}"/>
                  </a:ext>
                </a:extLst>
              </p14:cNvPr>
              <p14:cNvContentPartPr/>
              <p14:nvPr/>
            </p14:nvContentPartPr>
            <p14:xfrm>
              <a:off x="4805724" y="1215605"/>
              <a:ext cx="9000" cy="29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1031371-F7BB-CF51-54B9-6E73580924F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97084" y="1206965"/>
                <a:ext cx="266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3931773-5EBD-1FC6-6FFA-02CD820E0C76}"/>
              </a:ext>
            </a:extLst>
          </p:cNvPr>
          <p:cNvGrpSpPr/>
          <p:nvPr/>
        </p:nvGrpSpPr>
        <p:grpSpPr>
          <a:xfrm>
            <a:off x="4731564" y="1358525"/>
            <a:ext cx="462960" cy="250560"/>
            <a:chOff x="4731564" y="1358525"/>
            <a:chExt cx="46296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5B6671D-F8A7-1640-43B9-BAAFBE957569}"/>
                    </a:ext>
                  </a:extLst>
                </p14:cNvPr>
                <p14:cNvContentPartPr/>
                <p14:nvPr/>
              </p14:nvContentPartPr>
              <p14:xfrm>
                <a:off x="4731564" y="1358525"/>
                <a:ext cx="129240" cy="250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5B6671D-F8A7-1640-43B9-BAAFBE9575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22924" y="1349525"/>
                  <a:ext cx="146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5149A15-C1F5-5C12-B3BF-FBE301BC911B}"/>
                    </a:ext>
                  </a:extLst>
                </p14:cNvPr>
                <p14:cNvContentPartPr/>
                <p14:nvPr/>
              </p14:nvContentPartPr>
              <p14:xfrm>
                <a:off x="4960884" y="1388765"/>
                <a:ext cx="205560" cy="194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5149A15-C1F5-5C12-B3BF-FBE301BC911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51884" y="1379765"/>
                  <a:ext cx="223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B9C8623-32DD-FF41-7B29-F87F9DB49A69}"/>
                    </a:ext>
                  </a:extLst>
                </p14:cNvPr>
                <p14:cNvContentPartPr/>
                <p14:nvPr/>
              </p14:nvContentPartPr>
              <p14:xfrm>
                <a:off x="4961604" y="1410005"/>
                <a:ext cx="232920" cy="194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B9C8623-32DD-FF41-7B29-F87F9DB49A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52604" y="1401365"/>
                  <a:ext cx="25056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E81718A-CC48-C32F-2269-66CE7BB36681}"/>
                  </a:ext>
                </a:extLst>
              </p14:cNvPr>
              <p14:cNvContentPartPr/>
              <p14:nvPr/>
            </p14:nvContentPartPr>
            <p14:xfrm>
              <a:off x="5441484" y="1360685"/>
              <a:ext cx="331560" cy="242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E81718A-CC48-C32F-2269-66CE7BB3668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32844" y="1352045"/>
                <a:ext cx="34920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9A21415-D9A4-187B-A25D-B7F5DC97E1EF}"/>
              </a:ext>
            </a:extLst>
          </p:cNvPr>
          <p:cNvGrpSpPr/>
          <p:nvPr/>
        </p:nvGrpSpPr>
        <p:grpSpPr>
          <a:xfrm>
            <a:off x="6396204" y="1163045"/>
            <a:ext cx="1135800" cy="426240"/>
            <a:chOff x="6396204" y="1163045"/>
            <a:chExt cx="113580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322FD7-05AA-5855-D424-F9E64AF87AC0}"/>
                    </a:ext>
                  </a:extLst>
                </p14:cNvPr>
                <p14:cNvContentPartPr/>
                <p14:nvPr/>
              </p14:nvContentPartPr>
              <p14:xfrm>
                <a:off x="6396204" y="1308125"/>
                <a:ext cx="155160" cy="28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322FD7-05AA-5855-D424-F9E64AF87A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87564" y="1299125"/>
                  <a:ext cx="172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5873D89-2C2F-090D-0F0A-66EB4399EF8D}"/>
                    </a:ext>
                  </a:extLst>
                </p14:cNvPr>
                <p14:cNvContentPartPr/>
                <p14:nvPr/>
              </p14:nvContentPartPr>
              <p14:xfrm>
                <a:off x="6704364" y="1283645"/>
                <a:ext cx="147240" cy="254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5873D89-2C2F-090D-0F0A-66EB4399EF8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95364" y="1275005"/>
                  <a:ext cx="16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02B2793-094D-1BDB-F3FD-6A352F0EE7F0}"/>
                    </a:ext>
                  </a:extLst>
                </p14:cNvPr>
                <p14:cNvContentPartPr/>
                <p14:nvPr/>
              </p14:nvContentPartPr>
              <p14:xfrm>
                <a:off x="6920724" y="1163045"/>
                <a:ext cx="174240" cy="345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02B2793-094D-1BDB-F3FD-6A352F0EE7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12084" y="1154045"/>
                  <a:ext cx="191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34F3424-FE51-CC9E-7973-A4C85DAADCB1}"/>
                    </a:ext>
                  </a:extLst>
                </p14:cNvPr>
                <p14:cNvContentPartPr/>
                <p14:nvPr/>
              </p14:nvContentPartPr>
              <p14:xfrm>
                <a:off x="7217724" y="1371125"/>
                <a:ext cx="23760" cy="129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34F3424-FE51-CC9E-7973-A4C85DAADC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09084" y="1362125"/>
                  <a:ext cx="41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DD50F99-0015-031C-679E-DBDF971238A1}"/>
                    </a:ext>
                  </a:extLst>
                </p14:cNvPr>
                <p14:cNvContentPartPr/>
                <p14:nvPr/>
              </p14:nvContentPartPr>
              <p14:xfrm>
                <a:off x="7280004" y="1239725"/>
                <a:ext cx="6120" cy="14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DD50F99-0015-031C-679E-DBDF971238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71004" y="1231085"/>
                  <a:ext cx="2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E0B6E4-B775-0173-2303-F7F7B1952CFA}"/>
                    </a:ext>
                  </a:extLst>
                </p14:cNvPr>
                <p14:cNvContentPartPr/>
                <p14:nvPr/>
              </p14:nvContentPartPr>
              <p14:xfrm>
                <a:off x="7394844" y="1361405"/>
                <a:ext cx="137160" cy="150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E0B6E4-B775-0173-2303-F7F7B1952C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85844" y="1352405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1E63CEE-2379-9786-8352-B18D8E656B57}"/>
              </a:ext>
            </a:extLst>
          </p:cNvPr>
          <p:cNvGrpSpPr/>
          <p:nvPr/>
        </p:nvGrpSpPr>
        <p:grpSpPr>
          <a:xfrm>
            <a:off x="7978404" y="1151165"/>
            <a:ext cx="1690200" cy="503280"/>
            <a:chOff x="7978404" y="1151165"/>
            <a:chExt cx="169020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AF82214-2BEA-A129-613E-424BF583834E}"/>
                    </a:ext>
                  </a:extLst>
                </p14:cNvPr>
                <p14:cNvContentPartPr/>
                <p14:nvPr/>
              </p14:nvContentPartPr>
              <p14:xfrm>
                <a:off x="7978404" y="1349165"/>
                <a:ext cx="167760" cy="132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AF82214-2BEA-A129-613E-424BF58383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69404" y="1340165"/>
                  <a:ext cx="185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7B58CB-533B-FE4A-66A2-A900F7A0ACBA}"/>
                    </a:ext>
                  </a:extLst>
                </p14:cNvPr>
                <p14:cNvContentPartPr/>
                <p14:nvPr/>
              </p14:nvContentPartPr>
              <p14:xfrm>
                <a:off x="8247324" y="1312085"/>
                <a:ext cx="167400" cy="324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7B58CB-533B-FE4A-66A2-A900F7A0AC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38684" y="1303085"/>
                  <a:ext cx="1850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C263D5-76C9-828F-E26D-A6CA28563D43}"/>
                    </a:ext>
                  </a:extLst>
                </p14:cNvPr>
                <p14:cNvContentPartPr/>
                <p14:nvPr/>
              </p14:nvContentPartPr>
              <p14:xfrm>
                <a:off x="8579604" y="1371125"/>
                <a:ext cx="16200" cy="140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C263D5-76C9-828F-E26D-A6CA28563D4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70604" y="1362125"/>
                  <a:ext cx="33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9682998-AC69-1556-35FA-2564F74DB565}"/>
                    </a:ext>
                  </a:extLst>
                </p14:cNvPr>
                <p14:cNvContentPartPr/>
                <p14:nvPr/>
              </p14:nvContentPartPr>
              <p14:xfrm>
                <a:off x="8754564" y="1316405"/>
                <a:ext cx="435960" cy="169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9682998-AC69-1556-35FA-2564F74DB5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45924" y="1307765"/>
                  <a:ext cx="453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421E68F-9A5F-D5B6-D2E8-85DE821A8B00}"/>
                    </a:ext>
                  </a:extLst>
                </p14:cNvPr>
                <p14:cNvContentPartPr/>
                <p14:nvPr/>
              </p14:nvContentPartPr>
              <p14:xfrm>
                <a:off x="8997564" y="1322885"/>
                <a:ext cx="11880" cy="331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421E68F-9A5F-D5B6-D2E8-85DE821A8B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88924" y="1313885"/>
                  <a:ext cx="29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D05C990-C7CB-6BDB-88DB-A3C48D0A826D}"/>
                    </a:ext>
                  </a:extLst>
                </p14:cNvPr>
                <p14:cNvContentPartPr/>
                <p14:nvPr/>
              </p14:nvContentPartPr>
              <p14:xfrm>
                <a:off x="9275844" y="1331525"/>
                <a:ext cx="142200" cy="150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D05C990-C7CB-6BDB-88DB-A3C48D0A82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66844" y="1322885"/>
                  <a:ext cx="159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EBEEEDA-8E22-4441-524B-165471245EB5}"/>
                    </a:ext>
                  </a:extLst>
                </p14:cNvPr>
                <p14:cNvContentPartPr/>
                <p14:nvPr/>
              </p14:nvContentPartPr>
              <p14:xfrm>
                <a:off x="9494004" y="1348085"/>
                <a:ext cx="174600" cy="165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EBEEEDA-8E22-4441-524B-165471245E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85364" y="1339445"/>
                  <a:ext cx="192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25C5814-50BD-C1B1-BEF3-5A4E171B7AAE}"/>
                    </a:ext>
                  </a:extLst>
                </p14:cNvPr>
                <p14:cNvContentPartPr/>
                <p14:nvPr/>
              </p14:nvContentPartPr>
              <p14:xfrm>
                <a:off x="9542244" y="1151165"/>
                <a:ext cx="22320" cy="140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25C5814-50BD-C1B1-BEF3-5A4E171B7AA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33604" y="1142525"/>
                  <a:ext cx="399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D7DD5B0-B6FA-AF12-A8D8-2C42BA16FF0E}"/>
              </a:ext>
            </a:extLst>
          </p:cNvPr>
          <p:cNvGrpSpPr/>
          <p:nvPr/>
        </p:nvGrpSpPr>
        <p:grpSpPr>
          <a:xfrm>
            <a:off x="10048404" y="1341965"/>
            <a:ext cx="440280" cy="218160"/>
            <a:chOff x="10048404" y="1341965"/>
            <a:chExt cx="44028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6B469F-0658-D405-AC96-BCC0D30F56A8}"/>
                    </a:ext>
                  </a:extLst>
                </p14:cNvPr>
                <p14:cNvContentPartPr/>
                <p14:nvPr/>
              </p14:nvContentPartPr>
              <p14:xfrm>
                <a:off x="10048404" y="1341965"/>
                <a:ext cx="170280" cy="218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6B469F-0658-D405-AC96-BCC0D30F56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39404" y="1333325"/>
                  <a:ext cx="187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20C4E37-8006-D4E4-C4D6-067F0ACDD590}"/>
                    </a:ext>
                  </a:extLst>
                </p14:cNvPr>
                <p14:cNvContentPartPr/>
                <p14:nvPr/>
              </p14:nvContentPartPr>
              <p14:xfrm>
                <a:off x="10356564" y="1369685"/>
                <a:ext cx="132120" cy="138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20C4E37-8006-D4E4-C4D6-067F0ACDD59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47564" y="1360685"/>
                  <a:ext cx="1497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890058-5DBA-DFAB-54EA-58B769A3CD1A}"/>
              </a:ext>
            </a:extLst>
          </p:cNvPr>
          <p:cNvGrpSpPr/>
          <p:nvPr/>
        </p:nvGrpSpPr>
        <p:grpSpPr>
          <a:xfrm>
            <a:off x="11157204" y="1263125"/>
            <a:ext cx="316440" cy="344520"/>
            <a:chOff x="11157204" y="1263125"/>
            <a:chExt cx="3164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30BC2D4-9C93-80F2-B7DC-668015694668}"/>
                    </a:ext>
                  </a:extLst>
                </p14:cNvPr>
                <p14:cNvContentPartPr/>
                <p14:nvPr/>
              </p14:nvContentPartPr>
              <p14:xfrm>
                <a:off x="11157204" y="1264565"/>
                <a:ext cx="360" cy="277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30BC2D4-9C93-80F2-B7DC-6680156946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48564" y="1255565"/>
                  <a:ext cx="1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3042C35-4187-FC21-7151-22ECF70CCF06}"/>
                    </a:ext>
                  </a:extLst>
                </p14:cNvPr>
                <p14:cNvContentPartPr/>
                <p14:nvPr/>
              </p14:nvContentPartPr>
              <p14:xfrm>
                <a:off x="11225244" y="1271765"/>
                <a:ext cx="360" cy="248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3042C35-4187-FC21-7151-22ECF70CCF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16244" y="1263125"/>
                  <a:ext cx="18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6F8413E-3D0C-B7FF-73D6-EF520E79DE72}"/>
                    </a:ext>
                  </a:extLst>
                </p14:cNvPr>
                <p14:cNvContentPartPr/>
                <p14:nvPr/>
              </p14:nvContentPartPr>
              <p14:xfrm>
                <a:off x="11215524" y="1263125"/>
                <a:ext cx="258120" cy="344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6F8413E-3D0C-B7FF-73D6-EF520E79DE7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06884" y="1254485"/>
                  <a:ext cx="275760" cy="3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499229A-F9E8-99BD-28EB-34FCAAAE158F}"/>
                  </a:ext>
                </a:extLst>
              </p14:cNvPr>
              <p14:cNvContentPartPr/>
              <p14:nvPr/>
            </p14:nvContentPartPr>
            <p14:xfrm>
              <a:off x="11663004" y="1643645"/>
              <a:ext cx="1008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499229A-F9E8-99BD-28EB-34FCAAAE158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654364" y="1634645"/>
                <a:ext cx="277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83F3284-2062-E709-D520-4B260B9DE545}"/>
              </a:ext>
            </a:extLst>
          </p:cNvPr>
          <p:cNvGrpSpPr/>
          <p:nvPr/>
        </p:nvGrpSpPr>
        <p:grpSpPr>
          <a:xfrm>
            <a:off x="622524" y="2133605"/>
            <a:ext cx="1356120" cy="603000"/>
            <a:chOff x="622524" y="2133605"/>
            <a:chExt cx="135612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8BEB6AD-F9EB-34AF-A0E6-A7B4B2BDE78B}"/>
                    </a:ext>
                  </a:extLst>
                </p14:cNvPr>
                <p14:cNvContentPartPr/>
                <p14:nvPr/>
              </p14:nvContentPartPr>
              <p14:xfrm>
                <a:off x="681204" y="2133605"/>
                <a:ext cx="345600" cy="603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8BEB6AD-F9EB-34AF-A0E6-A7B4B2BDE78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2204" y="2124965"/>
                  <a:ext cx="3632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330BE1E-1AEA-C5E5-2D1F-27A31B136369}"/>
                    </a:ext>
                  </a:extLst>
                </p14:cNvPr>
                <p14:cNvContentPartPr/>
                <p14:nvPr/>
              </p14:nvContentPartPr>
              <p14:xfrm>
                <a:off x="622524" y="2207765"/>
                <a:ext cx="48600" cy="117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330BE1E-1AEA-C5E5-2D1F-27A31B1363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3524" y="2199125"/>
                  <a:ext cx="66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B247F2C-BFE2-4D73-2C47-A3712FD25771}"/>
                    </a:ext>
                  </a:extLst>
                </p14:cNvPr>
                <p14:cNvContentPartPr/>
                <p14:nvPr/>
              </p14:nvContentPartPr>
              <p14:xfrm>
                <a:off x="1174764" y="2363285"/>
                <a:ext cx="160200" cy="255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B247F2C-BFE2-4D73-2C47-A3712FD2577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5764" y="2354285"/>
                  <a:ext cx="177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CF43ADB-4F71-8D85-B6A1-56E4E485C229}"/>
                    </a:ext>
                  </a:extLst>
                </p14:cNvPr>
                <p14:cNvContentPartPr/>
                <p14:nvPr/>
              </p14:nvContentPartPr>
              <p14:xfrm>
                <a:off x="1361244" y="2371565"/>
                <a:ext cx="165960" cy="234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CF43ADB-4F71-8D85-B6A1-56E4E485C2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52604" y="2362925"/>
                  <a:ext cx="183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BEFC59B-3815-6433-B509-1FE1D7AB71EB}"/>
                    </a:ext>
                  </a:extLst>
                </p14:cNvPr>
                <p14:cNvContentPartPr/>
                <p14:nvPr/>
              </p14:nvContentPartPr>
              <p14:xfrm>
                <a:off x="1652124" y="2361485"/>
                <a:ext cx="326520" cy="206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BEFC59B-3815-6433-B509-1FE1D7AB71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43484" y="2352845"/>
                  <a:ext cx="34416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212288A-0A9F-185C-F12A-3D5355EE5223}"/>
              </a:ext>
            </a:extLst>
          </p:cNvPr>
          <p:cNvGrpSpPr/>
          <p:nvPr/>
        </p:nvGrpSpPr>
        <p:grpSpPr>
          <a:xfrm>
            <a:off x="2791524" y="2224685"/>
            <a:ext cx="1140480" cy="417960"/>
            <a:chOff x="2791524" y="2224685"/>
            <a:chExt cx="114048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ECCDDE4-E5DA-7300-5E35-785E505F235A}"/>
                    </a:ext>
                  </a:extLst>
                </p14:cNvPr>
                <p14:cNvContentPartPr/>
                <p14:nvPr/>
              </p14:nvContentPartPr>
              <p14:xfrm>
                <a:off x="2791524" y="2333405"/>
                <a:ext cx="245160" cy="259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ECCDDE4-E5DA-7300-5E35-785E505F23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82884" y="2324765"/>
                  <a:ext cx="262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BF8B5BC-A977-1D18-3592-F719AD74D5DE}"/>
                    </a:ext>
                  </a:extLst>
                </p14:cNvPr>
                <p14:cNvContentPartPr/>
                <p14:nvPr/>
              </p14:nvContentPartPr>
              <p14:xfrm>
                <a:off x="2809524" y="2285525"/>
                <a:ext cx="206280" cy="29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BF8B5BC-A977-1D18-3592-F719AD74D5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00524" y="2276885"/>
                  <a:ext cx="223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6D61FD6-EEF0-863F-A0CA-C02D89A883D4}"/>
                    </a:ext>
                  </a:extLst>
                </p14:cNvPr>
                <p14:cNvContentPartPr/>
                <p14:nvPr/>
              </p14:nvContentPartPr>
              <p14:xfrm>
                <a:off x="3179604" y="2427365"/>
                <a:ext cx="120960" cy="160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6D61FD6-EEF0-863F-A0CA-C02D89A883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70964" y="2418725"/>
                  <a:ext cx="138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50A29D2-78FD-E0A7-0D4D-2CF242CE6C38}"/>
                    </a:ext>
                  </a:extLst>
                </p14:cNvPr>
                <p14:cNvContentPartPr/>
                <p14:nvPr/>
              </p14:nvContentPartPr>
              <p14:xfrm>
                <a:off x="3500004" y="2509445"/>
                <a:ext cx="11520" cy="133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50A29D2-78FD-E0A7-0D4D-2CF242CE6C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91004" y="2500445"/>
                  <a:ext cx="29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854BE50-9DB1-3343-6390-B863A8E399A5}"/>
                    </a:ext>
                  </a:extLst>
                </p14:cNvPr>
                <p14:cNvContentPartPr/>
                <p14:nvPr/>
              </p14:nvContentPartPr>
              <p14:xfrm>
                <a:off x="3618444" y="2224685"/>
                <a:ext cx="313560" cy="297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854BE50-9DB1-3343-6390-B863A8E399A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09444" y="2215685"/>
                  <a:ext cx="3312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B444AA0-E9EC-A95C-5A55-F55D915752F4}"/>
                    </a:ext>
                  </a:extLst>
                </p14:cNvPr>
                <p14:cNvContentPartPr/>
                <p14:nvPr/>
              </p14:nvContentPartPr>
              <p14:xfrm>
                <a:off x="3690444" y="2227205"/>
                <a:ext cx="229680" cy="365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B444AA0-E9EC-A95C-5A55-F55D915752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1804" y="2218565"/>
                  <a:ext cx="247320" cy="38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57788203-8FF5-42DD-5F49-FD20F3B8A5D4}"/>
                  </a:ext>
                </a:extLst>
              </p14:cNvPr>
              <p14:cNvContentPartPr/>
              <p14:nvPr/>
            </p14:nvContentPartPr>
            <p14:xfrm>
              <a:off x="4173204" y="2406485"/>
              <a:ext cx="207720" cy="2559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57788203-8FF5-42DD-5F49-FD20F3B8A5D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164204" y="2397485"/>
                <a:ext cx="22536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22AB445-72FA-71A0-D14F-EC2A56E1CCCC}"/>
              </a:ext>
            </a:extLst>
          </p:cNvPr>
          <p:cNvGrpSpPr/>
          <p:nvPr/>
        </p:nvGrpSpPr>
        <p:grpSpPr>
          <a:xfrm>
            <a:off x="4605564" y="2205965"/>
            <a:ext cx="826920" cy="348120"/>
            <a:chOff x="4605564" y="2205965"/>
            <a:chExt cx="82692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7458D14-9661-E86B-298E-5A16E0E6217B}"/>
                    </a:ext>
                  </a:extLst>
                </p14:cNvPr>
                <p14:cNvContentPartPr/>
                <p14:nvPr/>
              </p14:nvContentPartPr>
              <p14:xfrm>
                <a:off x="4605564" y="2304605"/>
                <a:ext cx="228600" cy="249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7458D14-9661-E86B-298E-5A16E0E6217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96564" y="2295965"/>
                  <a:ext cx="246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83844D5-B11A-A46D-1060-61F0531607F0}"/>
                    </a:ext>
                  </a:extLst>
                </p14:cNvPr>
                <p14:cNvContentPartPr/>
                <p14:nvPr/>
              </p14:nvContentPartPr>
              <p14:xfrm>
                <a:off x="4649484" y="2441765"/>
                <a:ext cx="123480" cy="19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83844D5-B11A-A46D-1060-61F0531607F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40844" y="2432765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F985ABC-8570-2274-0632-E4AFA6441F2E}"/>
                    </a:ext>
                  </a:extLst>
                </p14:cNvPr>
                <p14:cNvContentPartPr/>
                <p14:nvPr/>
              </p14:nvContentPartPr>
              <p14:xfrm>
                <a:off x="4979964" y="2246645"/>
                <a:ext cx="63360" cy="285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F985ABC-8570-2274-0632-E4AFA6441F2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71324" y="2237645"/>
                  <a:ext cx="81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68827BF-DEB4-C401-155D-73CF4B0E6EE4}"/>
                    </a:ext>
                  </a:extLst>
                </p14:cNvPr>
                <p14:cNvContentPartPr/>
                <p14:nvPr/>
              </p14:nvContentPartPr>
              <p14:xfrm>
                <a:off x="5096964" y="2246645"/>
                <a:ext cx="39600" cy="285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68827BF-DEB4-C401-155D-73CF4B0E6EE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87964" y="2237645"/>
                  <a:ext cx="57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0CA86BD-D542-2DF0-D6F3-612EC4881D8F}"/>
                    </a:ext>
                  </a:extLst>
                </p14:cNvPr>
                <p14:cNvContentPartPr/>
                <p14:nvPr/>
              </p14:nvContentPartPr>
              <p14:xfrm>
                <a:off x="5009484" y="2205965"/>
                <a:ext cx="423000" cy="331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0CA86BD-D542-2DF0-D6F3-612EC4881D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00844" y="2197325"/>
                  <a:ext cx="440640" cy="34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16FD4006-6DB5-E564-79F9-C6AECA1F04BF}"/>
                  </a:ext>
                </a:extLst>
              </p14:cNvPr>
              <p14:cNvContentPartPr/>
              <p14:nvPr/>
            </p14:nvContentPartPr>
            <p14:xfrm>
              <a:off x="5896524" y="2528525"/>
              <a:ext cx="17640" cy="1098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16FD4006-6DB5-E564-79F9-C6AECA1F04B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887884" y="2519885"/>
                <a:ext cx="3528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6773229-852A-FB09-FB9C-5D8573C9D01F}"/>
              </a:ext>
            </a:extLst>
          </p:cNvPr>
          <p:cNvGrpSpPr/>
          <p:nvPr/>
        </p:nvGrpSpPr>
        <p:grpSpPr>
          <a:xfrm>
            <a:off x="6215484" y="2148005"/>
            <a:ext cx="1610280" cy="369720"/>
            <a:chOff x="6215484" y="2148005"/>
            <a:chExt cx="161028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F437BA8-7789-42DE-0552-B83E5ED7D812}"/>
                    </a:ext>
                  </a:extLst>
                </p14:cNvPr>
                <p14:cNvContentPartPr/>
                <p14:nvPr/>
              </p14:nvContentPartPr>
              <p14:xfrm>
                <a:off x="6215484" y="2298845"/>
                <a:ext cx="295200" cy="218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F437BA8-7789-42DE-0552-B83E5ED7D8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06484" y="2290205"/>
                  <a:ext cx="312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15531FF-E17F-94B6-4199-E8165D6574DA}"/>
                    </a:ext>
                  </a:extLst>
                </p14:cNvPr>
                <p14:cNvContentPartPr/>
                <p14:nvPr/>
              </p14:nvContentPartPr>
              <p14:xfrm>
                <a:off x="6641364" y="2304965"/>
                <a:ext cx="135360" cy="187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15531FF-E17F-94B6-4199-E8165D6574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32364" y="2295965"/>
                  <a:ext cx="153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C7A8CF2-3D92-1A4A-1741-42671D1789BB}"/>
                    </a:ext>
                  </a:extLst>
                </p14:cNvPr>
                <p14:cNvContentPartPr/>
                <p14:nvPr/>
              </p14:nvContentPartPr>
              <p14:xfrm>
                <a:off x="6653244" y="2402165"/>
                <a:ext cx="507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C7A8CF2-3D92-1A4A-1741-42671D1789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44604" y="2393525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9227048-DB69-AB1B-393B-25EC7DE78EF1}"/>
                    </a:ext>
                  </a:extLst>
                </p14:cNvPr>
                <p14:cNvContentPartPr/>
                <p14:nvPr/>
              </p14:nvContentPartPr>
              <p14:xfrm>
                <a:off x="6662964" y="2148005"/>
                <a:ext cx="7920" cy="41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9227048-DB69-AB1B-393B-25EC7DE78EF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54324" y="2139005"/>
                  <a:ext cx="25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7392598-C080-51A8-4B14-ADBA229E9598}"/>
                    </a:ext>
                  </a:extLst>
                </p14:cNvPr>
                <p14:cNvContentPartPr/>
                <p14:nvPr/>
              </p14:nvContentPartPr>
              <p14:xfrm>
                <a:off x="6809124" y="2266085"/>
                <a:ext cx="202680" cy="198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7392598-C080-51A8-4B14-ADBA229E959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00484" y="2257085"/>
                  <a:ext cx="220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C915430-0F24-2A27-88A5-DB46053E9717}"/>
                    </a:ext>
                  </a:extLst>
                </p14:cNvPr>
                <p14:cNvContentPartPr/>
                <p14:nvPr/>
              </p14:nvContentPartPr>
              <p14:xfrm>
                <a:off x="7131324" y="2301005"/>
                <a:ext cx="166320" cy="143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C915430-0F24-2A27-88A5-DB46053E971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22324" y="2292005"/>
                  <a:ext cx="183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D2B4523-9606-2912-4127-ED6E2BDB7C52}"/>
                    </a:ext>
                  </a:extLst>
                </p14:cNvPr>
                <p14:cNvContentPartPr/>
                <p14:nvPr/>
              </p14:nvContentPartPr>
              <p14:xfrm>
                <a:off x="7382604" y="2315045"/>
                <a:ext cx="60480" cy="161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D2B4523-9606-2912-4127-ED6E2BDB7C5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73964" y="2306045"/>
                  <a:ext cx="78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7997161-77B4-079A-7EFC-7DF3F9D5B8B8}"/>
                    </a:ext>
                  </a:extLst>
                </p14:cNvPr>
                <p14:cNvContentPartPr/>
                <p14:nvPr/>
              </p14:nvContentPartPr>
              <p14:xfrm>
                <a:off x="7552884" y="2312525"/>
                <a:ext cx="163440" cy="146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7997161-77B4-079A-7EFC-7DF3F9D5B8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43884" y="2303525"/>
                  <a:ext cx="181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82FF647-0DFE-EB87-CFB7-AC20F93FF842}"/>
                    </a:ext>
                  </a:extLst>
                </p14:cNvPr>
                <p14:cNvContentPartPr/>
                <p14:nvPr/>
              </p14:nvContentPartPr>
              <p14:xfrm>
                <a:off x="7713444" y="2363645"/>
                <a:ext cx="112320" cy="153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82FF647-0DFE-EB87-CFB7-AC20F93FF84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04804" y="2355005"/>
                  <a:ext cx="1299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640D12F-1961-A788-C8B1-69EA798113B7}"/>
              </a:ext>
            </a:extLst>
          </p:cNvPr>
          <p:cNvGrpSpPr/>
          <p:nvPr/>
        </p:nvGrpSpPr>
        <p:grpSpPr>
          <a:xfrm>
            <a:off x="8261364" y="2149445"/>
            <a:ext cx="1135080" cy="344880"/>
            <a:chOff x="8261364" y="2149445"/>
            <a:chExt cx="113508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842ECA2-759D-35AA-1E64-D1FFD52E53E2}"/>
                    </a:ext>
                  </a:extLst>
                </p14:cNvPr>
                <p14:cNvContentPartPr/>
                <p14:nvPr/>
              </p14:nvContentPartPr>
              <p14:xfrm>
                <a:off x="8261364" y="2297045"/>
                <a:ext cx="337320" cy="197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842ECA2-759D-35AA-1E64-D1FFD52E53E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52364" y="2288405"/>
                  <a:ext cx="354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D6F3365-CE66-3E8D-4A61-1B5609FFD9F4}"/>
                    </a:ext>
                  </a:extLst>
                </p14:cNvPr>
                <p14:cNvContentPartPr/>
                <p14:nvPr/>
              </p14:nvContentPartPr>
              <p14:xfrm>
                <a:off x="8385204" y="2149445"/>
                <a:ext cx="40680" cy="109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D6F3365-CE66-3E8D-4A61-1B5609FFD9F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76204" y="2140805"/>
                  <a:ext cx="58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4B832B9-98F5-FE39-5EB7-E8B9001D1D88}"/>
                    </a:ext>
                  </a:extLst>
                </p14:cNvPr>
                <p14:cNvContentPartPr/>
                <p14:nvPr/>
              </p14:nvContentPartPr>
              <p14:xfrm>
                <a:off x="8695524" y="2315045"/>
                <a:ext cx="154440" cy="169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4B832B9-98F5-FE39-5EB7-E8B9001D1D8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86524" y="2306045"/>
                  <a:ext cx="172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0EED377-126B-FF73-9D2A-789ECF7FD7B1}"/>
                    </a:ext>
                  </a:extLst>
                </p14:cNvPr>
                <p14:cNvContentPartPr/>
                <p14:nvPr/>
              </p14:nvContentPartPr>
              <p14:xfrm>
                <a:off x="8900364" y="2246645"/>
                <a:ext cx="221040" cy="207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0EED377-126B-FF73-9D2A-789ECF7FD7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91364" y="2237645"/>
                  <a:ext cx="23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5AF3FDC-299A-6650-748E-9C5F7C33B42C}"/>
                    </a:ext>
                  </a:extLst>
                </p14:cNvPr>
                <p14:cNvContentPartPr/>
                <p14:nvPr/>
              </p14:nvContentPartPr>
              <p14:xfrm>
                <a:off x="9222924" y="2235125"/>
                <a:ext cx="173520" cy="246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5AF3FDC-299A-6650-748E-9C5F7C33B42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14284" y="2226485"/>
                  <a:ext cx="1911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01F875-E57C-936F-7626-B723F13C3BD5}"/>
              </a:ext>
            </a:extLst>
          </p:cNvPr>
          <p:cNvGrpSpPr/>
          <p:nvPr/>
        </p:nvGrpSpPr>
        <p:grpSpPr>
          <a:xfrm>
            <a:off x="9980364" y="2232605"/>
            <a:ext cx="340560" cy="266040"/>
            <a:chOff x="9980364" y="2232605"/>
            <a:chExt cx="34056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784335C-75F6-B79E-A0E6-FA9C7A18ACB8}"/>
                    </a:ext>
                  </a:extLst>
                </p14:cNvPr>
                <p14:cNvContentPartPr/>
                <p14:nvPr/>
              </p14:nvContentPartPr>
              <p14:xfrm>
                <a:off x="9980364" y="2249885"/>
                <a:ext cx="306720" cy="248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784335C-75F6-B79E-A0E6-FA9C7A18ACB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71364" y="2240885"/>
                  <a:ext cx="324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1755F87-609B-373C-F1CA-7E02D56A12C6}"/>
                    </a:ext>
                  </a:extLst>
                </p14:cNvPr>
                <p14:cNvContentPartPr/>
                <p14:nvPr/>
              </p14:nvContentPartPr>
              <p14:xfrm>
                <a:off x="10088004" y="2232605"/>
                <a:ext cx="232920" cy="209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1755F87-609B-373C-F1CA-7E02D56A12C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79364" y="2223965"/>
                  <a:ext cx="25056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6DF36E8-A020-3601-CF0E-0D92B69F8D64}"/>
                  </a:ext>
                </a:extLst>
              </p14:cNvPr>
              <p14:cNvContentPartPr/>
              <p14:nvPr/>
            </p14:nvContentPartPr>
            <p14:xfrm>
              <a:off x="10496244" y="2382365"/>
              <a:ext cx="87480" cy="1620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6DF36E8-A020-3601-CF0E-0D92B69F8D6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487244" y="2373725"/>
                <a:ext cx="10512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27FB594-440D-F089-CAAC-874D94E902FE}"/>
              </a:ext>
            </a:extLst>
          </p:cNvPr>
          <p:cNvGrpSpPr/>
          <p:nvPr/>
        </p:nvGrpSpPr>
        <p:grpSpPr>
          <a:xfrm>
            <a:off x="10793244" y="2246645"/>
            <a:ext cx="741240" cy="413280"/>
            <a:chOff x="10793244" y="2246645"/>
            <a:chExt cx="7412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E372807-92BC-833B-3E21-74728F110466}"/>
                    </a:ext>
                  </a:extLst>
                </p14:cNvPr>
                <p14:cNvContentPartPr/>
                <p14:nvPr/>
              </p14:nvContentPartPr>
              <p14:xfrm>
                <a:off x="10793244" y="2246645"/>
                <a:ext cx="194040" cy="253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E372807-92BC-833B-3E21-74728F1104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84604" y="2237645"/>
                  <a:ext cx="211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39697D0-BA48-B844-0D65-C4D4DA8FFF74}"/>
                    </a:ext>
                  </a:extLst>
                </p14:cNvPr>
                <p14:cNvContentPartPr/>
                <p14:nvPr/>
              </p14:nvContentPartPr>
              <p14:xfrm>
                <a:off x="11050284" y="2285525"/>
                <a:ext cx="285480" cy="210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39697D0-BA48-B844-0D65-C4D4DA8FFF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41284" y="2276885"/>
                  <a:ext cx="303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B6C0AA8-22B0-516C-56A2-FBF82F7AD9D5}"/>
                    </a:ext>
                  </a:extLst>
                </p14:cNvPr>
                <p14:cNvContentPartPr/>
                <p14:nvPr/>
              </p14:nvContentPartPr>
              <p14:xfrm>
                <a:off x="11098884" y="2285525"/>
                <a:ext cx="233640" cy="225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B6C0AA8-22B0-516C-56A2-FBF82F7AD9D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90244" y="2276885"/>
                  <a:ext cx="251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6370685-843D-15D4-A548-9158BC57E7F6}"/>
                    </a:ext>
                  </a:extLst>
                </p14:cNvPr>
                <p14:cNvContentPartPr/>
                <p14:nvPr/>
              </p14:nvContentPartPr>
              <p14:xfrm>
                <a:off x="11431164" y="2433125"/>
                <a:ext cx="103320" cy="226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6370685-843D-15D4-A548-9158BC57E7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22164" y="2424125"/>
                  <a:ext cx="1209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AD45E7E-2500-6634-3695-162FF07316D0}"/>
              </a:ext>
            </a:extLst>
          </p:cNvPr>
          <p:cNvGrpSpPr/>
          <p:nvPr/>
        </p:nvGrpSpPr>
        <p:grpSpPr>
          <a:xfrm>
            <a:off x="532524" y="3122165"/>
            <a:ext cx="3308760" cy="556200"/>
            <a:chOff x="532524" y="3122165"/>
            <a:chExt cx="330876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3746C1E-CD8C-983B-7F52-087BC8B279C5}"/>
                    </a:ext>
                  </a:extLst>
                </p14:cNvPr>
                <p14:cNvContentPartPr/>
                <p14:nvPr/>
              </p14:nvContentPartPr>
              <p14:xfrm>
                <a:off x="532524" y="3141245"/>
                <a:ext cx="207360" cy="537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3746C1E-CD8C-983B-7F52-087BC8B279C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3524" y="3132245"/>
                  <a:ext cx="2250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7BB8641-DF29-55D8-3C3A-F61A7CD720EF}"/>
                    </a:ext>
                  </a:extLst>
                </p14:cNvPr>
                <p14:cNvContentPartPr/>
                <p14:nvPr/>
              </p14:nvContentPartPr>
              <p14:xfrm>
                <a:off x="972444" y="3221525"/>
                <a:ext cx="290160" cy="56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7BB8641-DF29-55D8-3C3A-F61A7CD720E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3804" y="3212525"/>
                  <a:ext cx="307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7984AC3-D7F1-B269-9C97-3227BD83564C}"/>
                    </a:ext>
                  </a:extLst>
                </p14:cNvPr>
                <p14:cNvContentPartPr/>
                <p14:nvPr/>
              </p14:nvContentPartPr>
              <p14:xfrm>
                <a:off x="1127964" y="3326285"/>
                <a:ext cx="131040" cy="10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7984AC3-D7F1-B269-9C97-3227BD8356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8964" y="3317285"/>
                  <a:ext cx="14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1F78602-6AA8-0C05-D118-6534ECBFC74C}"/>
                    </a:ext>
                  </a:extLst>
                </p14:cNvPr>
                <p14:cNvContentPartPr/>
                <p14:nvPr/>
              </p14:nvContentPartPr>
              <p14:xfrm>
                <a:off x="1069644" y="3443645"/>
                <a:ext cx="297360" cy="19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1F78602-6AA8-0C05-D118-6534ECBFC74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0644" y="3435005"/>
                  <a:ext cx="315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055CC96-3306-33DB-3C06-E98215400A90}"/>
                    </a:ext>
                  </a:extLst>
                </p14:cNvPr>
                <p14:cNvContentPartPr/>
                <p14:nvPr/>
              </p14:nvContentPartPr>
              <p14:xfrm>
                <a:off x="1521804" y="3277685"/>
                <a:ext cx="131760" cy="178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055CC96-3306-33DB-3C06-E98215400A9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13164" y="3269045"/>
                  <a:ext cx="14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E71CF0B-0D13-46E1-1388-7F301405EEA3}"/>
                    </a:ext>
                  </a:extLst>
                </p14:cNvPr>
                <p14:cNvContentPartPr/>
                <p14:nvPr/>
              </p14:nvContentPartPr>
              <p14:xfrm>
                <a:off x="1731324" y="3268325"/>
                <a:ext cx="64080" cy="161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E71CF0B-0D13-46E1-1388-7F301405EEA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22684" y="3259325"/>
                  <a:ext cx="81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D762A53-AEFB-3191-8C76-95DDE1B72AD8}"/>
                    </a:ext>
                  </a:extLst>
                </p14:cNvPr>
                <p14:cNvContentPartPr/>
                <p14:nvPr/>
              </p14:nvContentPartPr>
              <p14:xfrm>
                <a:off x="1815204" y="3238805"/>
                <a:ext cx="159840" cy="206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D762A53-AEFB-3191-8C76-95DDE1B72AD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06204" y="3229805"/>
                  <a:ext cx="177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56A5059-47AA-C36C-78C0-61CC562209FD}"/>
                    </a:ext>
                  </a:extLst>
                </p14:cNvPr>
                <p14:cNvContentPartPr/>
                <p14:nvPr/>
              </p14:nvContentPartPr>
              <p14:xfrm>
                <a:off x="2071524" y="3316925"/>
                <a:ext cx="69120" cy="135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56A5059-47AA-C36C-78C0-61CC562209F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62524" y="3307925"/>
                  <a:ext cx="86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0C73172-C754-4BA5-A94D-8A6A192DBE66}"/>
                    </a:ext>
                  </a:extLst>
                </p14:cNvPr>
                <p14:cNvContentPartPr/>
                <p14:nvPr/>
              </p14:nvContentPartPr>
              <p14:xfrm>
                <a:off x="2266284" y="3238805"/>
                <a:ext cx="109800" cy="150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0C73172-C754-4BA5-A94D-8A6A192DBE6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257644" y="3229805"/>
                  <a:ext cx="127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FD2EA9E-90B5-49B2-A834-072A797B530E}"/>
                    </a:ext>
                  </a:extLst>
                </p14:cNvPr>
                <p14:cNvContentPartPr/>
                <p14:nvPr/>
              </p14:nvContentPartPr>
              <p14:xfrm>
                <a:off x="2498484" y="3258605"/>
                <a:ext cx="288000" cy="17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FD2EA9E-90B5-49B2-A834-072A797B530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89484" y="3249965"/>
                  <a:ext cx="30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A197540-39BF-6B3D-BF9F-C06545784958}"/>
                    </a:ext>
                  </a:extLst>
                </p14:cNvPr>
                <p14:cNvContentPartPr/>
                <p14:nvPr/>
              </p14:nvContentPartPr>
              <p14:xfrm>
                <a:off x="2538444" y="3122165"/>
                <a:ext cx="20160" cy="10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A197540-39BF-6B3D-BF9F-C065457849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29444" y="3113165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007FE1D-574A-BC0B-C521-BB02A3CCC213}"/>
                    </a:ext>
                  </a:extLst>
                </p14:cNvPr>
                <p14:cNvContentPartPr/>
                <p14:nvPr/>
              </p14:nvContentPartPr>
              <p14:xfrm>
                <a:off x="2849844" y="3258605"/>
                <a:ext cx="168840" cy="170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007FE1D-574A-BC0B-C521-BB02A3CCC21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41204" y="3249605"/>
                  <a:ext cx="18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0BDA428-891E-9680-6150-8CD11EAA348E}"/>
                    </a:ext>
                  </a:extLst>
                </p14:cNvPr>
                <p14:cNvContentPartPr/>
                <p14:nvPr/>
              </p14:nvContentPartPr>
              <p14:xfrm>
                <a:off x="3141804" y="3248165"/>
                <a:ext cx="163440" cy="185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0BDA428-891E-9680-6150-8CD11EAA348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32804" y="3239165"/>
                  <a:ext cx="181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76EFACE-AE9B-8832-4AA2-21BEBCC20053}"/>
                    </a:ext>
                  </a:extLst>
                </p14:cNvPr>
                <p14:cNvContentPartPr/>
                <p14:nvPr/>
              </p14:nvContentPartPr>
              <p14:xfrm>
                <a:off x="3382644" y="3255365"/>
                <a:ext cx="160200" cy="13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76EFACE-AE9B-8832-4AA2-21BEBCC2005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73644" y="3246365"/>
                  <a:ext cx="177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FBA792A-AABC-6D50-F2CF-D4CFDC760DD0}"/>
                    </a:ext>
                  </a:extLst>
                </p14:cNvPr>
                <p14:cNvContentPartPr/>
                <p14:nvPr/>
              </p14:nvContentPartPr>
              <p14:xfrm>
                <a:off x="3516564" y="3289205"/>
                <a:ext cx="109080" cy="116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FBA792A-AABC-6D50-F2CF-D4CFDC760D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07924" y="3280205"/>
                  <a:ext cx="126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C854CB3-503D-4642-1043-D2F8C24E5E3C}"/>
                    </a:ext>
                  </a:extLst>
                </p14:cNvPr>
                <p14:cNvContentPartPr/>
                <p14:nvPr/>
              </p14:nvContentPartPr>
              <p14:xfrm>
                <a:off x="3724284" y="3219005"/>
                <a:ext cx="117000" cy="237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C854CB3-503D-4642-1043-D2F8C24E5E3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715644" y="3210365"/>
                  <a:ext cx="1346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88D2A6F-0FC5-C58F-73AD-4529E9889471}"/>
              </a:ext>
            </a:extLst>
          </p:cNvPr>
          <p:cNvGrpSpPr/>
          <p:nvPr/>
        </p:nvGrpSpPr>
        <p:grpSpPr>
          <a:xfrm>
            <a:off x="4550124" y="3063485"/>
            <a:ext cx="812520" cy="392400"/>
            <a:chOff x="4550124" y="3063485"/>
            <a:chExt cx="81252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FFB7328-3A0A-BDC1-5BB9-D257DD90F2A4}"/>
                    </a:ext>
                  </a:extLst>
                </p14:cNvPr>
                <p14:cNvContentPartPr/>
                <p14:nvPr/>
              </p14:nvContentPartPr>
              <p14:xfrm>
                <a:off x="4550124" y="3238805"/>
                <a:ext cx="206640" cy="190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FFB7328-3A0A-BDC1-5BB9-D257DD90F2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41124" y="3229805"/>
                  <a:ext cx="224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96F8620-AA82-DF7E-927A-702491F84A8A}"/>
                    </a:ext>
                  </a:extLst>
                </p14:cNvPr>
                <p14:cNvContentPartPr/>
                <p14:nvPr/>
              </p14:nvContentPartPr>
              <p14:xfrm>
                <a:off x="4921644" y="3248885"/>
                <a:ext cx="7920" cy="154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96F8620-AA82-DF7E-927A-702491F84A8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913004" y="3239885"/>
                  <a:ext cx="25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7346841-5A47-6183-17A0-FA0D0265DE3F}"/>
                    </a:ext>
                  </a:extLst>
                </p14:cNvPr>
                <p14:cNvContentPartPr/>
                <p14:nvPr/>
              </p14:nvContentPartPr>
              <p14:xfrm>
                <a:off x="4931364" y="3197405"/>
                <a:ext cx="156240" cy="258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7346841-5A47-6183-17A0-FA0D0265DE3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22364" y="3188405"/>
                  <a:ext cx="173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098C95E-F566-72C6-9857-23C06E9C5805}"/>
                    </a:ext>
                  </a:extLst>
                </p14:cNvPr>
                <p14:cNvContentPartPr/>
                <p14:nvPr/>
              </p14:nvContentPartPr>
              <p14:xfrm>
                <a:off x="5242764" y="3238805"/>
                <a:ext cx="119880" cy="127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098C95E-F566-72C6-9857-23C06E9C580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33764" y="3229805"/>
                  <a:ext cx="137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19BF474-D521-7DC8-7AF3-9A6CDA8D428D}"/>
                    </a:ext>
                  </a:extLst>
                </p14:cNvPr>
                <p14:cNvContentPartPr/>
                <p14:nvPr/>
              </p14:nvContentPartPr>
              <p14:xfrm>
                <a:off x="5262204" y="3063485"/>
                <a:ext cx="11880" cy="64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19BF474-D521-7DC8-7AF3-9A6CDA8D428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53564" y="3054845"/>
                  <a:ext cx="295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578AE8E-1DAA-0AFE-AC37-4FD2EC5E3BBB}"/>
              </a:ext>
            </a:extLst>
          </p:cNvPr>
          <p:cNvGrpSpPr/>
          <p:nvPr/>
        </p:nvGrpSpPr>
        <p:grpSpPr>
          <a:xfrm>
            <a:off x="5832444" y="3044405"/>
            <a:ext cx="1249200" cy="361440"/>
            <a:chOff x="5832444" y="3044405"/>
            <a:chExt cx="12492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55EBF96-143A-6E3F-CF90-C95E42B69D94}"/>
                    </a:ext>
                  </a:extLst>
                </p14:cNvPr>
                <p14:cNvContentPartPr/>
                <p14:nvPr/>
              </p14:nvContentPartPr>
              <p14:xfrm>
                <a:off x="5832444" y="3180485"/>
                <a:ext cx="179280" cy="211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55EBF96-143A-6E3F-CF90-C95E42B69D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23444" y="3171485"/>
                  <a:ext cx="196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1FB223E-A581-63E0-CE99-6A7C5D1C90D2}"/>
                    </a:ext>
                  </a:extLst>
                </p14:cNvPr>
                <p14:cNvContentPartPr/>
                <p14:nvPr/>
              </p14:nvContentPartPr>
              <p14:xfrm>
                <a:off x="6185964" y="3196325"/>
                <a:ext cx="305280" cy="187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1FB223E-A581-63E0-CE99-6A7C5D1C90D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77324" y="3187685"/>
                  <a:ext cx="322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2972F58-F9EA-980B-83BD-59CBD66756FD}"/>
                    </a:ext>
                  </a:extLst>
                </p14:cNvPr>
                <p14:cNvContentPartPr/>
                <p14:nvPr/>
              </p14:nvContentPartPr>
              <p14:xfrm>
                <a:off x="6497724" y="3211085"/>
                <a:ext cx="311040" cy="194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2972F58-F9EA-980B-83BD-59CBD66756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88724" y="3202085"/>
                  <a:ext cx="328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BFF98DA-325C-3496-D05A-7815A50613E0}"/>
                    </a:ext>
                  </a:extLst>
                </p14:cNvPr>
                <p14:cNvContentPartPr/>
                <p14:nvPr/>
              </p14:nvContentPartPr>
              <p14:xfrm>
                <a:off x="6692484" y="3044405"/>
                <a:ext cx="360" cy="47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BFF98DA-325C-3496-D05A-7815A50613E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83484" y="3035405"/>
                  <a:ext cx="18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0F419F9-B298-9D06-E57C-7AC4F25FCBDA}"/>
                    </a:ext>
                  </a:extLst>
                </p14:cNvPr>
                <p14:cNvContentPartPr/>
                <p14:nvPr/>
              </p14:nvContentPartPr>
              <p14:xfrm>
                <a:off x="6886884" y="3209645"/>
                <a:ext cx="194760" cy="139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0F419F9-B298-9D06-E57C-7AC4F25FCBD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77884" y="3201005"/>
                  <a:ext cx="21240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F359F11-8308-7781-A88C-201E230A7805}"/>
              </a:ext>
            </a:extLst>
          </p:cNvPr>
          <p:cNvGrpSpPr/>
          <p:nvPr/>
        </p:nvGrpSpPr>
        <p:grpSpPr>
          <a:xfrm>
            <a:off x="7577724" y="3219365"/>
            <a:ext cx="736920" cy="225360"/>
            <a:chOff x="7577724" y="3219365"/>
            <a:chExt cx="73692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09E557D-4ADF-2F2F-FDA9-5A702D7F58D6}"/>
                    </a:ext>
                  </a:extLst>
                </p14:cNvPr>
                <p14:cNvContentPartPr/>
                <p14:nvPr/>
              </p14:nvContentPartPr>
              <p14:xfrm>
                <a:off x="7674564" y="3277685"/>
                <a:ext cx="360" cy="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09E557D-4ADF-2F2F-FDA9-5A702D7F58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65564" y="326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6C08877-DD6F-7D3C-C26C-F0D0FC2B1D6E}"/>
                    </a:ext>
                  </a:extLst>
                </p14:cNvPr>
                <p14:cNvContentPartPr/>
                <p14:nvPr/>
              </p14:nvContentPartPr>
              <p14:xfrm>
                <a:off x="7577724" y="3219365"/>
                <a:ext cx="246600" cy="2034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6C08877-DD6F-7D3C-C26C-F0D0FC2B1D6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68724" y="3210725"/>
                  <a:ext cx="264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B4374C6-DF29-4BD7-9B80-F36CF98638C4}"/>
                    </a:ext>
                  </a:extLst>
                </p14:cNvPr>
                <p14:cNvContentPartPr/>
                <p14:nvPr/>
              </p14:nvContentPartPr>
              <p14:xfrm>
                <a:off x="7859604" y="3282005"/>
                <a:ext cx="203040" cy="162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B4374C6-DF29-4BD7-9B80-F36CF98638C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50964" y="3273005"/>
                  <a:ext cx="220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F37FE5F-03A7-9FC3-C9C4-30DBC90A40C7}"/>
                    </a:ext>
                  </a:extLst>
                </p14:cNvPr>
                <p14:cNvContentPartPr/>
                <p14:nvPr/>
              </p14:nvContentPartPr>
              <p14:xfrm>
                <a:off x="8141484" y="3246725"/>
                <a:ext cx="173160" cy="157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F37FE5F-03A7-9FC3-C9C4-30DBC90A40C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32844" y="3238085"/>
                  <a:ext cx="1908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398A255-FE60-F3C9-D895-CFF6468DA859}"/>
                  </a:ext>
                </a:extLst>
              </p14:cNvPr>
              <p14:cNvContentPartPr/>
              <p14:nvPr/>
            </p14:nvContentPartPr>
            <p14:xfrm>
              <a:off x="8810004" y="3193805"/>
              <a:ext cx="170280" cy="2145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398A255-FE60-F3C9-D895-CFF6468DA85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801004" y="3185165"/>
                <a:ext cx="18792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146CAB0-571F-4692-34CC-2501F65CBB7D}"/>
              </a:ext>
            </a:extLst>
          </p:cNvPr>
          <p:cNvGrpSpPr/>
          <p:nvPr/>
        </p:nvGrpSpPr>
        <p:grpSpPr>
          <a:xfrm>
            <a:off x="9209604" y="3151325"/>
            <a:ext cx="1026360" cy="313200"/>
            <a:chOff x="9209604" y="3151325"/>
            <a:chExt cx="10263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AF8938D-5DE5-ACA7-24DA-1075B0807A8F}"/>
                    </a:ext>
                  </a:extLst>
                </p14:cNvPr>
                <p14:cNvContentPartPr/>
                <p14:nvPr/>
              </p14:nvContentPartPr>
              <p14:xfrm>
                <a:off x="9240924" y="3238805"/>
                <a:ext cx="172800" cy="210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AF8938D-5DE5-ACA7-24DA-1075B0807A8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31924" y="3229805"/>
                  <a:ext cx="190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4A5AC8D-EAB4-6CD0-9227-6FD65FF236EA}"/>
                    </a:ext>
                  </a:extLst>
                </p14:cNvPr>
                <p14:cNvContentPartPr/>
                <p14:nvPr/>
              </p14:nvContentPartPr>
              <p14:xfrm>
                <a:off x="9209604" y="3277685"/>
                <a:ext cx="196920" cy="172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4A5AC8D-EAB4-6CD0-9227-6FD65FF236E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00964" y="3269045"/>
                  <a:ext cx="214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7CDDDD7-8586-A831-B845-9A8ECE316A25}"/>
                    </a:ext>
                  </a:extLst>
                </p14:cNvPr>
                <p14:cNvContentPartPr/>
                <p14:nvPr/>
              </p14:nvContentPartPr>
              <p14:xfrm>
                <a:off x="9499764" y="3258245"/>
                <a:ext cx="183240" cy="187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7CDDDD7-8586-A831-B845-9A8ECE316A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90764" y="3249605"/>
                  <a:ext cx="200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9C4FB9C-5045-4D7E-6236-617D08CD4338}"/>
                    </a:ext>
                  </a:extLst>
                </p14:cNvPr>
                <p14:cNvContentPartPr/>
                <p14:nvPr/>
              </p14:nvContentPartPr>
              <p14:xfrm>
                <a:off x="9581484" y="3151325"/>
                <a:ext cx="360" cy="35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9C4FB9C-5045-4D7E-6236-617D08CD433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72484" y="3142685"/>
                  <a:ext cx="1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17D04AE-32EA-EBEC-541F-B9AB97CDB360}"/>
                    </a:ext>
                  </a:extLst>
                </p14:cNvPr>
                <p14:cNvContentPartPr/>
                <p14:nvPr/>
              </p14:nvContentPartPr>
              <p14:xfrm>
                <a:off x="9765804" y="3229085"/>
                <a:ext cx="136440" cy="207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17D04AE-32EA-EBEC-541F-B9AB97CDB3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56804" y="3220445"/>
                  <a:ext cx="154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55E6531-FD91-BDB3-36D4-F2E809F04960}"/>
                    </a:ext>
                  </a:extLst>
                </p14:cNvPr>
                <p14:cNvContentPartPr/>
                <p14:nvPr/>
              </p14:nvContentPartPr>
              <p14:xfrm>
                <a:off x="9941124" y="3261485"/>
                <a:ext cx="294840" cy="203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55E6531-FD91-BDB3-36D4-F2E809F0496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32484" y="3252485"/>
                  <a:ext cx="31248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0BBC0C3-3B81-CB92-8994-F769C824F543}"/>
              </a:ext>
            </a:extLst>
          </p:cNvPr>
          <p:cNvGrpSpPr/>
          <p:nvPr/>
        </p:nvGrpSpPr>
        <p:grpSpPr>
          <a:xfrm>
            <a:off x="10649604" y="3071405"/>
            <a:ext cx="656640" cy="429120"/>
            <a:chOff x="10649604" y="3071405"/>
            <a:chExt cx="6566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026F61A-5879-CCD5-B0B9-426D970226C5}"/>
                    </a:ext>
                  </a:extLst>
                </p14:cNvPr>
                <p14:cNvContentPartPr/>
                <p14:nvPr/>
              </p14:nvContentPartPr>
              <p14:xfrm>
                <a:off x="10649604" y="3071405"/>
                <a:ext cx="249120" cy="357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026F61A-5879-CCD5-B0B9-426D970226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40604" y="3062765"/>
                  <a:ext cx="2667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275CBC-E3B6-0D90-5CF2-6AC7E33DC848}"/>
                    </a:ext>
                  </a:extLst>
                </p14:cNvPr>
                <p14:cNvContentPartPr/>
                <p14:nvPr/>
              </p14:nvContentPartPr>
              <p14:xfrm>
                <a:off x="11053164" y="3258965"/>
                <a:ext cx="253080" cy="241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275CBC-E3B6-0D90-5CF2-6AC7E33DC84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44524" y="3249965"/>
                  <a:ext cx="2707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042608E-6513-9D2A-708D-14B916AFDC7E}"/>
              </a:ext>
            </a:extLst>
          </p:cNvPr>
          <p:cNvGrpSpPr/>
          <p:nvPr/>
        </p:nvGrpSpPr>
        <p:grpSpPr>
          <a:xfrm>
            <a:off x="466644" y="3812645"/>
            <a:ext cx="3915000" cy="497520"/>
            <a:chOff x="466644" y="3812645"/>
            <a:chExt cx="391500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08C7263-D84A-0493-98FA-1B6473FF16F6}"/>
                    </a:ext>
                  </a:extLst>
                </p14:cNvPr>
                <p14:cNvContentPartPr/>
                <p14:nvPr/>
              </p14:nvContentPartPr>
              <p14:xfrm>
                <a:off x="466644" y="3978245"/>
                <a:ext cx="14040" cy="205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08C7263-D84A-0493-98FA-1B6473FF16F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7644" y="3969245"/>
                  <a:ext cx="31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A44674C-AD6D-824F-D5C4-5039917BCF3D}"/>
                    </a:ext>
                  </a:extLst>
                </p14:cNvPr>
                <p14:cNvContentPartPr/>
                <p14:nvPr/>
              </p14:nvContentPartPr>
              <p14:xfrm>
                <a:off x="478164" y="3978245"/>
                <a:ext cx="161280" cy="177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A44674C-AD6D-824F-D5C4-5039917BCF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9524" y="3969245"/>
                  <a:ext cx="178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0A81A50-67ED-B274-47C7-EA9CF0315727}"/>
                    </a:ext>
                  </a:extLst>
                </p14:cNvPr>
                <p14:cNvContentPartPr/>
                <p14:nvPr/>
              </p14:nvContentPartPr>
              <p14:xfrm>
                <a:off x="763284" y="4026845"/>
                <a:ext cx="154080" cy="140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0A81A50-67ED-B274-47C7-EA9CF03157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4644" y="4018205"/>
                  <a:ext cx="171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3DF8AE6-8162-C14F-F7C6-2D9A60E595BD}"/>
                    </a:ext>
                  </a:extLst>
                </p14:cNvPr>
                <p14:cNvContentPartPr/>
                <p14:nvPr/>
              </p14:nvContentPartPr>
              <p14:xfrm>
                <a:off x="933564" y="4045925"/>
                <a:ext cx="39600" cy="144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3DF8AE6-8162-C14F-F7C6-2D9A60E595B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4564" y="4036925"/>
                  <a:ext cx="57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B1B659F-4514-FC6B-5D7E-91745FD0878B}"/>
                    </a:ext>
                  </a:extLst>
                </p14:cNvPr>
                <p14:cNvContentPartPr/>
                <p14:nvPr/>
              </p14:nvContentPartPr>
              <p14:xfrm>
                <a:off x="1020684" y="4000205"/>
                <a:ext cx="183240" cy="162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B1B659F-4514-FC6B-5D7E-91745FD0878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2044" y="3991565"/>
                  <a:ext cx="200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A936F45-2741-F7F0-35C2-AD514513FF8F}"/>
                    </a:ext>
                  </a:extLst>
                </p14:cNvPr>
                <p14:cNvContentPartPr/>
                <p14:nvPr/>
              </p14:nvContentPartPr>
              <p14:xfrm>
                <a:off x="1313004" y="4022885"/>
                <a:ext cx="148320" cy="154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A936F45-2741-F7F0-35C2-AD514513FF8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304364" y="4013885"/>
                  <a:ext cx="165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9CE9078-0588-AF19-7826-F21A5CEC2FBE}"/>
                    </a:ext>
                  </a:extLst>
                </p14:cNvPr>
                <p14:cNvContentPartPr/>
                <p14:nvPr/>
              </p14:nvContentPartPr>
              <p14:xfrm>
                <a:off x="1468524" y="4036925"/>
                <a:ext cx="79200" cy="130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9CE9078-0588-AF19-7826-F21A5CEC2FB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59524" y="4028285"/>
                  <a:ext cx="96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A819EBF-CEF8-391C-B83F-AFE5E3615AFA}"/>
                    </a:ext>
                  </a:extLst>
                </p14:cNvPr>
                <p14:cNvContentPartPr/>
                <p14:nvPr/>
              </p14:nvContentPartPr>
              <p14:xfrm>
                <a:off x="1642044" y="3949085"/>
                <a:ext cx="165600" cy="196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A819EBF-CEF8-391C-B83F-AFE5E3615A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633044" y="3940445"/>
                  <a:ext cx="183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B863DE4-40EB-CA6B-B69B-D66DB2B28F49}"/>
                    </a:ext>
                  </a:extLst>
                </p14:cNvPr>
                <p14:cNvContentPartPr/>
                <p14:nvPr/>
              </p14:nvContentPartPr>
              <p14:xfrm>
                <a:off x="1945164" y="3939005"/>
                <a:ext cx="360" cy="171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B863DE4-40EB-CA6B-B69B-D66DB2B28F4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36164" y="3930365"/>
                  <a:ext cx="18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5B18A21-6EAC-BEB3-27F0-521C33C09B82}"/>
                    </a:ext>
                  </a:extLst>
                </p14:cNvPr>
                <p14:cNvContentPartPr/>
                <p14:nvPr/>
              </p14:nvContentPartPr>
              <p14:xfrm>
                <a:off x="1970364" y="3929645"/>
                <a:ext cx="158760" cy="227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5B18A21-6EAC-BEB3-27F0-521C33C09B8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961364" y="3920645"/>
                  <a:ext cx="176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5B693B2-4F66-F15C-41B6-29F24D60D6DD}"/>
                    </a:ext>
                  </a:extLst>
                </p14:cNvPr>
                <p14:cNvContentPartPr/>
                <p14:nvPr/>
              </p14:nvContentPartPr>
              <p14:xfrm>
                <a:off x="2245404" y="3919925"/>
                <a:ext cx="175320" cy="2088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5B693B2-4F66-F15C-41B6-29F24D60D6D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36404" y="3910925"/>
                  <a:ext cx="192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3FB9414-FAB7-6225-CFA2-44868AD08753}"/>
                    </a:ext>
                  </a:extLst>
                </p14:cNvPr>
                <p14:cNvContentPartPr/>
                <p14:nvPr/>
              </p14:nvContentPartPr>
              <p14:xfrm>
                <a:off x="2295084" y="4047365"/>
                <a:ext cx="116640" cy="28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3FB9414-FAB7-6225-CFA2-44868AD0875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86444" y="4038725"/>
                  <a:ext cx="134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ECFA5FD-9C8C-5870-6DB8-2F18B12C8BA9}"/>
                    </a:ext>
                  </a:extLst>
                </p14:cNvPr>
                <p14:cNvContentPartPr/>
                <p14:nvPr/>
              </p14:nvContentPartPr>
              <p14:xfrm>
                <a:off x="2509284" y="3997325"/>
                <a:ext cx="120600" cy="100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ECFA5FD-9C8C-5870-6DB8-2F18B12C8B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00644" y="3988685"/>
                  <a:ext cx="138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244929F-0659-B2B2-F9F1-E54FD789EF0D}"/>
                    </a:ext>
                  </a:extLst>
                </p14:cNvPr>
                <p14:cNvContentPartPr/>
                <p14:nvPr/>
              </p14:nvContentPartPr>
              <p14:xfrm>
                <a:off x="2734284" y="4007765"/>
                <a:ext cx="204120" cy="120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244929F-0659-B2B2-F9F1-E54FD789EF0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725644" y="3998765"/>
                  <a:ext cx="221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BE9031F-62DD-AD7A-23E2-2D461E54F447}"/>
                    </a:ext>
                  </a:extLst>
                </p14:cNvPr>
                <p14:cNvContentPartPr/>
                <p14:nvPr/>
              </p14:nvContentPartPr>
              <p14:xfrm>
                <a:off x="2947044" y="4017125"/>
                <a:ext cx="45000" cy="132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BE9031F-62DD-AD7A-23E2-2D461E54F44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38044" y="4008485"/>
                  <a:ext cx="62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299419E-D883-F981-9F5A-9D8AC919C984}"/>
                    </a:ext>
                  </a:extLst>
                </p14:cNvPr>
                <p14:cNvContentPartPr/>
                <p14:nvPr/>
              </p14:nvContentPartPr>
              <p14:xfrm>
                <a:off x="2861724" y="3812645"/>
                <a:ext cx="16920" cy="120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299419E-D883-F981-9F5A-9D8AC919C98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852724" y="3804005"/>
                  <a:ext cx="34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7694FA9-CE98-EBF8-9D4F-09E6952BFE84}"/>
                    </a:ext>
                  </a:extLst>
                </p14:cNvPr>
                <p14:cNvContentPartPr/>
                <p14:nvPr/>
              </p14:nvContentPartPr>
              <p14:xfrm>
                <a:off x="3138924" y="3919925"/>
                <a:ext cx="145080" cy="187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7694FA9-CE98-EBF8-9D4F-09E6952BFE8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30284" y="3910925"/>
                  <a:ext cx="162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6752D6B-077D-4D81-E489-2BC99469B22C}"/>
                    </a:ext>
                  </a:extLst>
                </p14:cNvPr>
                <p14:cNvContentPartPr/>
                <p14:nvPr/>
              </p14:nvContentPartPr>
              <p14:xfrm>
                <a:off x="3346644" y="3958805"/>
                <a:ext cx="147240" cy="158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6752D6B-077D-4D81-E489-2BC99469B22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38004" y="3950165"/>
                  <a:ext cx="164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92B606B-EC44-7BD2-212D-F79EBB98A0E4}"/>
                    </a:ext>
                  </a:extLst>
                </p14:cNvPr>
                <p14:cNvContentPartPr/>
                <p14:nvPr/>
              </p14:nvContentPartPr>
              <p14:xfrm>
                <a:off x="3570204" y="3987965"/>
                <a:ext cx="136080" cy="140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92B606B-EC44-7BD2-212D-F79EBB98A0E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561204" y="3978965"/>
                  <a:ext cx="153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990378B-0121-6939-4F03-833235089C84}"/>
                    </a:ext>
                  </a:extLst>
                </p14:cNvPr>
                <p14:cNvContentPartPr/>
                <p14:nvPr/>
              </p14:nvContentPartPr>
              <p14:xfrm>
                <a:off x="3832284" y="4007765"/>
                <a:ext cx="231840" cy="135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990378B-0121-6939-4F03-833235089C8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23284" y="3998765"/>
                  <a:ext cx="249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6A665AE-4056-1CE8-CF9F-5CA393928197}"/>
                    </a:ext>
                  </a:extLst>
                </p14:cNvPr>
                <p14:cNvContentPartPr/>
                <p14:nvPr/>
              </p14:nvContentPartPr>
              <p14:xfrm>
                <a:off x="3860364" y="3890765"/>
                <a:ext cx="39960" cy="419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6A665AE-4056-1CE8-CF9F-5CA39392819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51724" y="3882125"/>
                  <a:ext cx="576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8FEA61A-B00D-2B10-3FD6-E164CA243964}"/>
                    </a:ext>
                  </a:extLst>
                </p14:cNvPr>
                <p14:cNvContentPartPr/>
                <p14:nvPr/>
              </p14:nvContentPartPr>
              <p14:xfrm>
                <a:off x="4219284" y="3953405"/>
                <a:ext cx="162360" cy="232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8FEA61A-B00D-2B10-3FD6-E164CA24396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10644" y="3944405"/>
                  <a:ext cx="1800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D78223FE-B9C0-477F-D585-4997DA7AC8A6}"/>
              </a:ext>
            </a:extLst>
          </p:cNvPr>
          <p:cNvGrpSpPr/>
          <p:nvPr/>
        </p:nvGrpSpPr>
        <p:grpSpPr>
          <a:xfrm>
            <a:off x="4717524" y="3984725"/>
            <a:ext cx="721440" cy="192960"/>
            <a:chOff x="4717524" y="3984725"/>
            <a:chExt cx="72144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22DA0E1-F7A3-63F9-32E5-41DB55FDED8B}"/>
                    </a:ext>
                  </a:extLst>
                </p14:cNvPr>
                <p14:cNvContentPartPr/>
                <p14:nvPr/>
              </p14:nvContentPartPr>
              <p14:xfrm>
                <a:off x="4717524" y="3984725"/>
                <a:ext cx="194760" cy="192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22DA0E1-F7A3-63F9-32E5-41DB55FDED8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708884" y="3976085"/>
                  <a:ext cx="212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623208B-CC59-E7EB-A054-E25F615BA1AB}"/>
                    </a:ext>
                  </a:extLst>
                </p14:cNvPr>
                <p14:cNvContentPartPr/>
                <p14:nvPr/>
              </p14:nvContentPartPr>
              <p14:xfrm>
                <a:off x="5033964" y="4026845"/>
                <a:ext cx="174600" cy="137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623208B-CC59-E7EB-A054-E25F615BA1A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024964" y="4018205"/>
                  <a:ext cx="19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48D8D8C-EA69-069B-C020-978176EBF3B2}"/>
                    </a:ext>
                  </a:extLst>
                </p14:cNvPr>
                <p14:cNvContentPartPr/>
                <p14:nvPr/>
              </p14:nvContentPartPr>
              <p14:xfrm>
                <a:off x="5281644" y="3986525"/>
                <a:ext cx="157320" cy="168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48D8D8C-EA69-069B-C020-978176EBF3B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72644" y="3977525"/>
                  <a:ext cx="1749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7D19F28-1E60-785E-C695-1718AD964379}"/>
              </a:ext>
            </a:extLst>
          </p:cNvPr>
          <p:cNvGrpSpPr/>
          <p:nvPr/>
        </p:nvGrpSpPr>
        <p:grpSpPr>
          <a:xfrm>
            <a:off x="6089124" y="3939005"/>
            <a:ext cx="1102680" cy="366120"/>
            <a:chOff x="6089124" y="3939005"/>
            <a:chExt cx="11026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F866674-923E-0C75-E0E7-D99C10AB3E2F}"/>
                    </a:ext>
                  </a:extLst>
                </p14:cNvPr>
                <p14:cNvContentPartPr/>
                <p14:nvPr/>
              </p14:nvContentPartPr>
              <p14:xfrm>
                <a:off x="6089124" y="4038365"/>
                <a:ext cx="239760" cy="37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F866674-923E-0C75-E0E7-D99C10AB3E2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80124" y="4029365"/>
                  <a:ext cx="257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4DFF81A-6987-76E5-C694-D6FD3A805D99}"/>
                    </a:ext>
                  </a:extLst>
                </p14:cNvPr>
                <p14:cNvContentPartPr/>
                <p14:nvPr/>
              </p14:nvContentPartPr>
              <p14:xfrm>
                <a:off x="6244644" y="4036565"/>
                <a:ext cx="86040" cy="200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4DFF81A-6987-76E5-C694-D6FD3A805D9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236004" y="4027925"/>
                  <a:ext cx="103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E6BBACD-25EC-9E91-97D4-A39A352FF62C}"/>
                    </a:ext>
                  </a:extLst>
                </p14:cNvPr>
                <p14:cNvContentPartPr/>
                <p14:nvPr/>
              </p14:nvContentPartPr>
              <p14:xfrm>
                <a:off x="6447684" y="4094885"/>
                <a:ext cx="178200" cy="129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E6BBACD-25EC-9E91-97D4-A39A352FF62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439044" y="4086245"/>
                  <a:ext cx="195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692510A-2349-51A1-5F44-881230033BAA}"/>
                    </a:ext>
                  </a:extLst>
                </p14:cNvPr>
                <p14:cNvContentPartPr/>
                <p14:nvPr/>
              </p14:nvContentPartPr>
              <p14:xfrm>
                <a:off x="6507084" y="3939005"/>
                <a:ext cx="21240" cy="68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692510A-2349-51A1-5F44-881230033BA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98444" y="3930365"/>
                  <a:ext cx="38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A7FAF8C-EADE-3323-3B43-616D7B24933C}"/>
                    </a:ext>
                  </a:extLst>
                </p14:cNvPr>
                <p14:cNvContentPartPr/>
                <p14:nvPr/>
              </p14:nvContentPartPr>
              <p14:xfrm>
                <a:off x="6769164" y="4094885"/>
                <a:ext cx="20520" cy="115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A7FAF8C-EADE-3323-3B43-616D7B24933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60524" y="4086245"/>
                  <a:ext cx="38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56BA57B-DD0A-58FA-F95B-FB832090515F}"/>
                    </a:ext>
                  </a:extLst>
                </p14:cNvPr>
                <p14:cNvContentPartPr/>
                <p14:nvPr/>
              </p14:nvContentPartPr>
              <p14:xfrm>
                <a:off x="6779604" y="4039445"/>
                <a:ext cx="136440" cy="265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56BA57B-DD0A-58FA-F95B-FB832090515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770964" y="4030445"/>
                  <a:ext cx="154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EE1BCBE-9AB5-2332-B5E0-F38609E392BC}"/>
                    </a:ext>
                  </a:extLst>
                </p14:cNvPr>
                <p14:cNvContentPartPr/>
                <p14:nvPr/>
              </p14:nvContentPartPr>
              <p14:xfrm>
                <a:off x="7052484" y="4036565"/>
                <a:ext cx="139320" cy="149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EE1BCBE-9AB5-2332-B5E0-F38609E392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043844" y="4027925"/>
                  <a:ext cx="1569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C8B45285-C1AA-9BBD-549F-40BBD9355733}"/>
              </a:ext>
            </a:extLst>
          </p:cNvPr>
          <p:cNvGrpSpPr/>
          <p:nvPr/>
        </p:nvGrpSpPr>
        <p:grpSpPr>
          <a:xfrm>
            <a:off x="7694364" y="3996605"/>
            <a:ext cx="826920" cy="277920"/>
            <a:chOff x="7694364" y="3996605"/>
            <a:chExt cx="8269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9B10426-0DCA-DDE2-3C3C-982BF7EF4B85}"/>
                    </a:ext>
                  </a:extLst>
                </p14:cNvPr>
                <p14:cNvContentPartPr/>
                <p14:nvPr/>
              </p14:nvContentPartPr>
              <p14:xfrm>
                <a:off x="7694364" y="4007765"/>
                <a:ext cx="295920" cy="227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9B10426-0DCA-DDE2-3C3C-982BF7EF4B8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85364" y="3998765"/>
                  <a:ext cx="313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9665239-2791-37FB-629C-614882510B70}"/>
                    </a:ext>
                  </a:extLst>
                </p14:cNvPr>
                <p14:cNvContentPartPr/>
                <p14:nvPr/>
              </p14:nvContentPartPr>
              <p14:xfrm>
                <a:off x="8073444" y="4040885"/>
                <a:ext cx="195840" cy="233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9665239-2791-37FB-629C-614882510B7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064804" y="4031885"/>
                  <a:ext cx="213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6811AFA-3BDA-B8ED-496F-4A5F6E19F93D}"/>
                    </a:ext>
                  </a:extLst>
                </p14:cNvPr>
                <p14:cNvContentPartPr/>
                <p14:nvPr/>
              </p14:nvContentPartPr>
              <p14:xfrm>
                <a:off x="8407164" y="3996605"/>
                <a:ext cx="114120" cy="227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6811AFA-3BDA-B8ED-496F-4A5F6E19F93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98164" y="3987965"/>
                  <a:ext cx="13176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7C4D74E-FF4E-8690-18B8-E2F6B7484E84}"/>
              </a:ext>
            </a:extLst>
          </p:cNvPr>
          <p:cNvGrpSpPr/>
          <p:nvPr/>
        </p:nvGrpSpPr>
        <p:grpSpPr>
          <a:xfrm>
            <a:off x="9183684" y="3822365"/>
            <a:ext cx="525240" cy="417960"/>
            <a:chOff x="9183684" y="3822365"/>
            <a:chExt cx="525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94F8F8C-B6B6-18CC-4460-3F481035C69E}"/>
                    </a:ext>
                  </a:extLst>
                </p14:cNvPr>
                <p14:cNvContentPartPr/>
                <p14:nvPr/>
              </p14:nvContentPartPr>
              <p14:xfrm>
                <a:off x="9183684" y="3890405"/>
                <a:ext cx="154800" cy="349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94F8F8C-B6B6-18CC-4460-3F481035C69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175044" y="3881405"/>
                  <a:ext cx="1724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C18085F-3FE1-83F9-F84C-D361DBE26627}"/>
                    </a:ext>
                  </a:extLst>
                </p14:cNvPr>
                <p14:cNvContentPartPr/>
                <p14:nvPr/>
              </p14:nvContentPartPr>
              <p14:xfrm>
                <a:off x="9191964" y="4066085"/>
                <a:ext cx="145800" cy="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C18085F-3FE1-83F9-F84C-D361DBE2662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3324" y="4057085"/>
                  <a:ext cx="16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F5E2C5A-ADB0-1BA0-D695-D7D44FA34320}"/>
                    </a:ext>
                  </a:extLst>
                </p14:cNvPr>
                <p14:cNvContentPartPr/>
                <p14:nvPr/>
              </p14:nvContentPartPr>
              <p14:xfrm>
                <a:off x="9513444" y="3822365"/>
                <a:ext cx="195480" cy="4057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F5E2C5A-ADB0-1BA0-D695-D7D44FA3432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04444" y="3813725"/>
                  <a:ext cx="2131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3DFE6D3D-5D75-7309-054B-BFD943B33EAB}"/>
              </a:ext>
            </a:extLst>
          </p:cNvPr>
          <p:cNvGrpSpPr/>
          <p:nvPr/>
        </p:nvGrpSpPr>
        <p:grpSpPr>
          <a:xfrm>
            <a:off x="466644" y="4953125"/>
            <a:ext cx="517680" cy="354600"/>
            <a:chOff x="466644" y="4953125"/>
            <a:chExt cx="51768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5D869B7-D9BA-989A-DD29-922323847BF3}"/>
                    </a:ext>
                  </a:extLst>
                </p14:cNvPr>
                <p14:cNvContentPartPr/>
                <p14:nvPr/>
              </p14:nvContentPartPr>
              <p14:xfrm>
                <a:off x="466644" y="4953125"/>
                <a:ext cx="334080" cy="321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5D869B7-D9BA-989A-DD29-922323847BF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57644" y="4944125"/>
                  <a:ext cx="351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F40053A-DA3E-1E96-85E2-D2EA65D3DF03}"/>
                    </a:ext>
                  </a:extLst>
                </p14:cNvPr>
                <p14:cNvContentPartPr/>
                <p14:nvPr/>
              </p14:nvContentPartPr>
              <p14:xfrm>
                <a:off x="537204" y="4970405"/>
                <a:ext cx="270360" cy="2624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F40053A-DA3E-1E96-85E2-D2EA65D3DF0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8564" y="4961765"/>
                  <a:ext cx="288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FD2016D-DF06-0E62-66EA-9FA393D8CD08}"/>
                    </a:ext>
                  </a:extLst>
                </p14:cNvPr>
                <p14:cNvContentPartPr/>
                <p14:nvPr/>
              </p14:nvContentPartPr>
              <p14:xfrm>
                <a:off x="972444" y="5205485"/>
                <a:ext cx="11880" cy="1022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FD2016D-DF06-0E62-66EA-9FA393D8CD0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63804" y="5196485"/>
                  <a:ext cx="295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7987B1E-37B4-D7CB-574C-3EE1E863BC6C}"/>
                  </a:ext>
                </a:extLst>
              </p14:cNvPr>
              <p14:cNvContentPartPr/>
              <p14:nvPr/>
            </p14:nvContentPartPr>
            <p14:xfrm>
              <a:off x="1330284" y="5028725"/>
              <a:ext cx="198360" cy="20592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7987B1E-37B4-D7CB-574C-3EE1E863BC6C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321644" y="5020085"/>
                <a:ext cx="21600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3E5027BC-8688-69CC-D509-241DB6921804}"/>
              </a:ext>
            </a:extLst>
          </p:cNvPr>
          <p:cNvGrpSpPr/>
          <p:nvPr/>
        </p:nvGrpSpPr>
        <p:grpSpPr>
          <a:xfrm>
            <a:off x="1779564" y="4989845"/>
            <a:ext cx="491400" cy="361440"/>
            <a:chOff x="1779564" y="4989845"/>
            <a:chExt cx="4914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EC8045E-E5BF-40BB-A603-DDD01DB7F56A}"/>
                    </a:ext>
                  </a:extLst>
                </p14:cNvPr>
                <p14:cNvContentPartPr/>
                <p14:nvPr/>
              </p14:nvContentPartPr>
              <p14:xfrm>
                <a:off x="1779564" y="4989845"/>
                <a:ext cx="228960" cy="226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EC8045E-E5BF-40BB-A603-DDD01DB7F56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770924" y="4980845"/>
                  <a:ext cx="246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69CC09F-A0C5-6CD0-C298-C0132A76836E}"/>
                    </a:ext>
                  </a:extLst>
                </p14:cNvPr>
                <p14:cNvContentPartPr/>
                <p14:nvPr/>
              </p14:nvContentPartPr>
              <p14:xfrm>
                <a:off x="1815564" y="5025125"/>
                <a:ext cx="198000" cy="2332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69CC09F-A0C5-6CD0-C298-C0132A76836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06564" y="5016125"/>
                  <a:ext cx="215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17BAF9B-B9A1-8C5B-7951-8515769C3C29}"/>
                    </a:ext>
                  </a:extLst>
                </p14:cNvPr>
                <p14:cNvContentPartPr/>
                <p14:nvPr/>
              </p14:nvContentPartPr>
              <p14:xfrm>
                <a:off x="2139924" y="5198645"/>
                <a:ext cx="131040" cy="1526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17BAF9B-B9A1-8C5B-7951-8515769C3C2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30924" y="5189645"/>
                  <a:ext cx="1486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3B4FB71E-B8B8-4E74-E004-F90E668A28D1}"/>
              </a:ext>
            </a:extLst>
          </p:cNvPr>
          <p:cNvGrpSpPr/>
          <p:nvPr/>
        </p:nvGrpSpPr>
        <p:grpSpPr>
          <a:xfrm>
            <a:off x="2840124" y="4905245"/>
            <a:ext cx="806760" cy="403920"/>
            <a:chOff x="2840124" y="4905245"/>
            <a:chExt cx="80676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2A39C18-8DEA-2C72-86CF-87D6F95AD1F5}"/>
                    </a:ext>
                  </a:extLst>
                </p14:cNvPr>
                <p14:cNvContentPartPr/>
                <p14:nvPr/>
              </p14:nvContentPartPr>
              <p14:xfrm>
                <a:off x="2840124" y="5057525"/>
                <a:ext cx="433800" cy="205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2A39C18-8DEA-2C72-86CF-87D6F95AD1F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31484" y="5048525"/>
                  <a:ext cx="451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2EF5610-299B-A5D3-2519-7CDC61F79CB4}"/>
                    </a:ext>
                  </a:extLst>
                </p14:cNvPr>
                <p14:cNvContentPartPr/>
                <p14:nvPr/>
              </p14:nvContentPartPr>
              <p14:xfrm>
                <a:off x="2879004" y="5164805"/>
                <a:ext cx="479880" cy="24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2EF5610-299B-A5D3-2519-7CDC61F79CB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70004" y="5155805"/>
                  <a:ext cx="497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3F8946E-DACC-CE3F-CCA3-BB2EF927802E}"/>
                    </a:ext>
                  </a:extLst>
                </p14:cNvPr>
                <p14:cNvContentPartPr/>
                <p14:nvPr/>
              </p14:nvContentPartPr>
              <p14:xfrm>
                <a:off x="3258084" y="4905245"/>
                <a:ext cx="388800" cy="4039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3F8946E-DACC-CE3F-CCA3-BB2EF927802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49444" y="4896605"/>
                  <a:ext cx="40644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0AE07897-6166-1980-E1E5-F6D7148F4CDF}"/>
              </a:ext>
            </a:extLst>
          </p:cNvPr>
          <p:cNvGrpSpPr/>
          <p:nvPr/>
        </p:nvGrpSpPr>
        <p:grpSpPr>
          <a:xfrm>
            <a:off x="4088964" y="4842245"/>
            <a:ext cx="891720" cy="458640"/>
            <a:chOff x="4088964" y="4842245"/>
            <a:chExt cx="89172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ADF8EBE-E599-6E49-C883-1D7A2027983D}"/>
                    </a:ext>
                  </a:extLst>
                </p14:cNvPr>
                <p14:cNvContentPartPr/>
                <p14:nvPr/>
              </p14:nvContentPartPr>
              <p14:xfrm>
                <a:off x="4088964" y="4842245"/>
                <a:ext cx="259560" cy="3736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ADF8EBE-E599-6E49-C883-1D7A2027983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79964" y="4833605"/>
                  <a:ext cx="2772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F382CA9-24FD-32EA-13C2-BF29F10BB2FB}"/>
                    </a:ext>
                  </a:extLst>
                </p14:cNvPr>
                <p14:cNvContentPartPr/>
                <p14:nvPr/>
              </p14:nvContentPartPr>
              <p14:xfrm>
                <a:off x="4513044" y="4979765"/>
                <a:ext cx="304560" cy="195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F382CA9-24FD-32EA-13C2-BF29F10BB2F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504404" y="4971125"/>
                  <a:ext cx="322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9132C1B-E9D8-930D-28D7-43E7FBFAF6A7}"/>
                    </a:ext>
                  </a:extLst>
                </p14:cNvPr>
                <p14:cNvContentPartPr/>
                <p14:nvPr/>
              </p14:nvContentPartPr>
              <p14:xfrm>
                <a:off x="4569924" y="4970405"/>
                <a:ext cx="216000" cy="182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9132C1B-E9D8-930D-28D7-43E7FBFAF6A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561284" y="4961765"/>
                  <a:ext cx="233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006E39B-5891-D764-B1A0-A9B60CC94751}"/>
                    </a:ext>
                  </a:extLst>
                </p14:cNvPr>
                <p14:cNvContentPartPr/>
                <p14:nvPr/>
              </p14:nvContentPartPr>
              <p14:xfrm>
                <a:off x="4941444" y="5152205"/>
                <a:ext cx="39240" cy="148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006E39B-5891-D764-B1A0-A9B60CC9475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932804" y="5143205"/>
                  <a:ext cx="5688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373BE57C-BD7E-7D11-7E75-18B7C545234D}"/>
                  </a:ext>
                </a:extLst>
              </p14:cNvPr>
              <p14:cNvContentPartPr/>
              <p14:nvPr/>
            </p14:nvContentPartPr>
            <p14:xfrm>
              <a:off x="5226564" y="4921805"/>
              <a:ext cx="333360" cy="3286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373BE57C-BD7E-7D11-7E75-18B7C545234D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217564" y="4912805"/>
                <a:ext cx="351000" cy="3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id="{F139BEC2-51B1-E1BF-0E28-0AD554A5CE57}"/>
              </a:ext>
            </a:extLst>
          </p:cNvPr>
          <p:cNvGrpSpPr/>
          <p:nvPr/>
        </p:nvGrpSpPr>
        <p:grpSpPr>
          <a:xfrm>
            <a:off x="5768364" y="4842965"/>
            <a:ext cx="878040" cy="461160"/>
            <a:chOff x="5768364" y="4842965"/>
            <a:chExt cx="8780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8E377F8-5705-E8C6-4502-ADB33D847646}"/>
                    </a:ext>
                  </a:extLst>
                </p14:cNvPr>
                <p14:cNvContentPartPr/>
                <p14:nvPr/>
              </p14:nvContentPartPr>
              <p14:xfrm>
                <a:off x="5768364" y="4842965"/>
                <a:ext cx="256680" cy="4035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8E377F8-5705-E8C6-4502-ADB33D84764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59364" y="4834325"/>
                  <a:ext cx="2743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28A8241-73AC-A7C1-4710-AC84FBC13CC6}"/>
                    </a:ext>
                  </a:extLst>
                </p14:cNvPr>
                <p14:cNvContentPartPr/>
                <p14:nvPr/>
              </p14:nvContentPartPr>
              <p14:xfrm>
                <a:off x="6196044" y="4941605"/>
                <a:ext cx="236880" cy="238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28A8241-73AC-A7C1-4710-AC84FBC13CC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87404" y="4932605"/>
                  <a:ext cx="254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3879BFD-DF48-90C5-93CF-EF2CF0CD941A}"/>
                    </a:ext>
                  </a:extLst>
                </p14:cNvPr>
                <p14:cNvContentPartPr/>
                <p14:nvPr/>
              </p14:nvContentPartPr>
              <p14:xfrm>
                <a:off x="6164364" y="4931525"/>
                <a:ext cx="285120" cy="2311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3879BFD-DF48-90C5-93CF-EF2CF0CD941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55364" y="4922525"/>
                  <a:ext cx="302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E45B03B-8FCD-28E7-37C9-164A563663AB}"/>
                    </a:ext>
                  </a:extLst>
                </p14:cNvPr>
                <p14:cNvContentPartPr/>
                <p14:nvPr/>
              </p14:nvContentPartPr>
              <p14:xfrm>
                <a:off x="6549564" y="5118725"/>
                <a:ext cx="96840" cy="1854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E45B03B-8FCD-28E7-37C9-164A563663A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540924" y="5110085"/>
                  <a:ext cx="1144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A2A78E95-55EE-F185-FA6C-F122D77413DB}"/>
              </a:ext>
            </a:extLst>
          </p:cNvPr>
          <p:cNvGrpSpPr/>
          <p:nvPr/>
        </p:nvGrpSpPr>
        <p:grpSpPr>
          <a:xfrm>
            <a:off x="7071564" y="4892645"/>
            <a:ext cx="562680" cy="293760"/>
            <a:chOff x="7071564" y="4892645"/>
            <a:chExt cx="5626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7CB1F74-0693-7D93-5939-3A74EB0A3002}"/>
                    </a:ext>
                  </a:extLst>
                </p14:cNvPr>
                <p14:cNvContentPartPr/>
                <p14:nvPr/>
              </p14:nvContentPartPr>
              <p14:xfrm>
                <a:off x="7071564" y="5019005"/>
                <a:ext cx="304560" cy="43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7CB1F74-0693-7D93-5939-3A74EB0A300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062924" y="5010365"/>
                  <a:ext cx="322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55D2354-BE8A-7AA1-FC5B-7892296F7783}"/>
                    </a:ext>
                  </a:extLst>
                </p14:cNvPr>
                <p14:cNvContentPartPr/>
                <p14:nvPr/>
              </p14:nvContentPartPr>
              <p14:xfrm>
                <a:off x="7110804" y="5106485"/>
                <a:ext cx="300600" cy="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55D2354-BE8A-7AA1-FC5B-7892296F778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101804" y="5097485"/>
                  <a:ext cx="31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7362F8C-EFF3-867B-1069-2222251AB092}"/>
                    </a:ext>
                  </a:extLst>
                </p14:cNvPr>
                <p14:cNvContentPartPr/>
                <p14:nvPr/>
              </p14:nvContentPartPr>
              <p14:xfrm>
                <a:off x="7402404" y="4892645"/>
                <a:ext cx="231840" cy="2937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7362F8C-EFF3-867B-1069-2222251AB09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393764" y="4884005"/>
                  <a:ext cx="2494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9410D7A-AC39-9C85-1DCE-F7FB6D77EC5F}"/>
              </a:ext>
            </a:extLst>
          </p:cNvPr>
          <p:cNvGrpSpPr/>
          <p:nvPr/>
        </p:nvGrpSpPr>
        <p:grpSpPr>
          <a:xfrm>
            <a:off x="7869324" y="4774925"/>
            <a:ext cx="798840" cy="398880"/>
            <a:chOff x="7869324" y="4774925"/>
            <a:chExt cx="7988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A0B9ED8-56E4-0328-7AB9-E1DBCB7E243C}"/>
                    </a:ext>
                  </a:extLst>
                </p14:cNvPr>
                <p14:cNvContentPartPr/>
                <p14:nvPr/>
              </p14:nvContentPartPr>
              <p14:xfrm>
                <a:off x="7869324" y="4774925"/>
                <a:ext cx="304200" cy="3618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A0B9ED8-56E4-0328-7AB9-E1DBCB7E243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60684" y="4765925"/>
                  <a:ext cx="3218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FA5CD67-030F-BC01-1215-1618C5535576}"/>
                    </a:ext>
                  </a:extLst>
                </p14:cNvPr>
                <p14:cNvContentPartPr/>
                <p14:nvPr/>
              </p14:nvContentPartPr>
              <p14:xfrm>
                <a:off x="8326524" y="4921805"/>
                <a:ext cx="188280" cy="185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FA5CD67-030F-BC01-1215-1618C553557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17884" y="4912805"/>
                  <a:ext cx="205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273E489-7B3B-A2CB-8BAA-401B0DC6F9A4}"/>
                    </a:ext>
                  </a:extLst>
                </p14:cNvPr>
                <p14:cNvContentPartPr/>
                <p14:nvPr/>
              </p14:nvContentPartPr>
              <p14:xfrm>
                <a:off x="8344884" y="4921805"/>
                <a:ext cx="176760" cy="1414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273E489-7B3B-A2CB-8BAA-401B0DC6F9A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335884" y="4912805"/>
                  <a:ext cx="194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A8275BD-0D1A-7AC8-E9B8-2439E3072560}"/>
                    </a:ext>
                  </a:extLst>
                </p14:cNvPr>
                <p14:cNvContentPartPr/>
                <p14:nvPr/>
              </p14:nvContentPartPr>
              <p14:xfrm>
                <a:off x="8647644" y="5058965"/>
                <a:ext cx="20520" cy="1148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A8275BD-0D1A-7AC8-E9B8-2439E307256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38644" y="5049965"/>
                  <a:ext cx="3816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51587E6D-CCAD-D43E-C1A0-6042DA9EEFC2}"/>
              </a:ext>
            </a:extLst>
          </p:cNvPr>
          <p:cNvGrpSpPr/>
          <p:nvPr/>
        </p:nvGrpSpPr>
        <p:grpSpPr>
          <a:xfrm>
            <a:off x="8880924" y="4792925"/>
            <a:ext cx="501840" cy="343800"/>
            <a:chOff x="8880924" y="4792925"/>
            <a:chExt cx="5018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CA3EEF7-D266-A53D-D444-5337977DB875}"/>
                    </a:ext>
                  </a:extLst>
                </p14:cNvPr>
                <p14:cNvContentPartPr/>
                <p14:nvPr/>
              </p14:nvContentPartPr>
              <p14:xfrm>
                <a:off x="8880924" y="5019005"/>
                <a:ext cx="131040" cy="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CA3EEF7-D266-A53D-D444-5337977DB8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72284" y="5010365"/>
                  <a:ext cx="148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7F29933-239B-0773-5298-D19AF2AB21C8}"/>
                    </a:ext>
                  </a:extLst>
                </p14:cNvPr>
                <p14:cNvContentPartPr/>
                <p14:nvPr/>
              </p14:nvContentPartPr>
              <p14:xfrm>
                <a:off x="9158124" y="4792925"/>
                <a:ext cx="224640" cy="3438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7F29933-239B-0773-5298-D19AF2AB21C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149484" y="4783925"/>
                  <a:ext cx="24228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BBA6CAF3-A255-99B0-085C-C0A9E2DAFF26}"/>
                  </a:ext>
                </a:extLst>
              </p14:cNvPr>
              <p14:cNvContentPartPr/>
              <p14:nvPr/>
            </p14:nvContentPartPr>
            <p14:xfrm>
              <a:off x="9593724" y="4824605"/>
              <a:ext cx="266400" cy="3448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BBA6CAF3-A255-99B0-085C-C0A9E2DAFF26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9585084" y="4815965"/>
                <a:ext cx="28404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00335D84-16BF-B22B-2CEC-CC158B8BD1DD}"/>
              </a:ext>
            </a:extLst>
          </p:cNvPr>
          <p:cNvGrpSpPr/>
          <p:nvPr/>
        </p:nvGrpSpPr>
        <p:grpSpPr>
          <a:xfrm>
            <a:off x="10088724" y="4737125"/>
            <a:ext cx="1361880" cy="523080"/>
            <a:chOff x="10088724" y="4737125"/>
            <a:chExt cx="136188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5DEB57E-CE44-1935-21DD-8DEFADAB5687}"/>
                    </a:ext>
                  </a:extLst>
                </p14:cNvPr>
                <p14:cNvContentPartPr/>
                <p14:nvPr/>
              </p14:nvContentPartPr>
              <p14:xfrm>
                <a:off x="10088724" y="4737125"/>
                <a:ext cx="205920" cy="4104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5DEB57E-CE44-1935-21DD-8DEFADAB568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080084" y="4728485"/>
                  <a:ext cx="2235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44F6AD2-9CB5-5878-D012-047B3BDE3FBE}"/>
                    </a:ext>
                  </a:extLst>
                </p14:cNvPr>
                <p14:cNvContentPartPr/>
                <p14:nvPr/>
              </p14:nvContentPartPr>
              <p14:xfrm>
                <a:off x="10427844" y="4882925"/>
                <a:ext cx="176040" cy="206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44F6AD2-9CB5-5878-D012-047B3BDE3FB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419204" y="4874285"/>
                  <a:ext cx="193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5F3232D-7218-C575-A5B7-D66652056487}"/>
                    </a:ext>
                  </a:extLst>
                </p14:cNvPr>
                <p14:cNvContentPartPr/>
                <p14:nvPr/>
              </p14:nvContentPartPr>
              <p14:xfrm>
                <a:off x="10413444" y="4882925"/>
                <a:ext cx="218520" cy="215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5F3232D-7218-C575-A5B7-D6665205648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404804" y="4874285"/>
                  <a:ext cx="236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DBA50F5-2190-905C-E28E-97613F4F827D}"/>
                    </a:ext>
                  </a:extLst>
                </p14:cNvPr>
                <p14:cNvContentPartPr/>
                <p14:nvPr/>
              </p14:nvContentPartPr>
              <p14:xfrm>
                <a:off x="10682724" y="5045285"/>
                <a:ext cx="110160" cy="2149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DBA50F5-2190-905C-E28E-97613F4F827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673724" y="5036285"/>
                  <a:ext cx="127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47D7974-2F64-4414-5384-32FDD88CA434}"/>
                    </a:ext>
                  </a:extLst>
                </p14:cNvPr>
                <p14:cNvContentPartPr/>
                <p14:nvPr/>
              </p14:nvContentPartPr>
              <p14:xfrm>
                <a:off x="10953084" y="5019005"/>
                <a:ext cx="153720" cy="3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47D7974-2F64-4414-5384-32FDD88CA43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944444" y="5010365"/>
                  <a:ext cx="171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BE07F76-7270-9080-4624-F9802896CA63}"/>
                    </a:ext>
                  </a:extLst>
                </p14:cNvPr>
                <p14:cNvContentPartPr/>
                <p14:nvPr/>
              </p14:nvContentPartPr>
              <p14:xfrm>
                <a:off x="11236404" y="4783565"/>
                <a:ext cx="214200" cy="3873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BE07F76-7270-9080-4624-F9802896CA6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227764" y="4774565"/>
                  <a:ext cx="23184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AC58A5CA-7D2C-98DA-D341-476AA88B4349}"/>
              </a:ext>
            </a:extLst>
          </p:cNvPr>
          <p:cNvGrpSpPr/>
          <p:nvPr/>
        </p:nvGrpSpPr>
        <p:grpSpPr>
          <a:xfrm>
            <a:off x="11663364" y="4844045"/>
            <a:ext cx="424440" cy="380520"/>
            <a:chOff x="11663364" y="4844045"/>
            <a:chExt cx="4244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9129F66-2318-B933-58D7-E36BA24711DA}"/>
                    </a:ext>
                  </a:extLst>
                </p14:cNvPr>
                <p14:cNvContentPartPr/>
                <p14:nvPr/>
              </p14:nvContentPartPr>
              <p14:xfrm>
                <a:off x="11663364" y="4989845"/>
                <a:ext cx="205200" cy="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9129F66-2318-B933-58D7-E36BA24711D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654364" y="4980845"/>
                  <a:ext cx="222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6AA2F46-5D04-DDA6-0569-0CA6231C97AB}"/>
                    </a:ext>
                  </a:extLst>
                </p14:cNvPr>
                <p14:cNvContentPartPr/>
                <p14:nvPr/>
              </p14:nvContentPartPr>
              <p14:xfrm>
                <a:off x="11701884" y="5038445"/>
                <a:ext cx="211320" cy="360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6AA2F46-5D04-DDA6-0569-0CA6231C97A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692884" y="5029445"/>
                  <a:ext cx="228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44FF13A-C407-B11A-5B3E-1604E026800C}"/>
                    </a:ext>
                  </a:extLst>
                </p14:cNvPr>
                <p14:cNvContentPartPr/>
                <p14:nvPr/>
              </p14:nvContentPartPr>
              <p14:xfrm>
                <a:off x="11896644" y="4844045"/>
                <a:ext cx="191160" cy="3805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44FF13A-C407-B11A-5B3E-1604E026800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888004" y="4835045"/>
                  <a:ext cx="20880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C5258334-148D-A2B1-41F6-37C718C501FF}"/>
              </a:ext>
            </a:extLst>
          </p:cNvPr>
          <p:cNvGrpSpPr/>
          <p:nvPr/>
        </p:nvGrpSpPr>
        <p:grpSpPr>
          <a:xfrm>
            <a:off x="630444" y="5893085"/>
            <a:ext cx="1055520" cy="448200"/>
            <a:chOff x="630444" y="5893085"/>
            <a:chExt cx="10555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88503AD-C8B3-81A7-D987-AC21CA8438B0}"/>
                    </a:ext>
                  </a:extLst>
                </p14:cNvPr>
                <p14:cNvContentPartPr/>
                <p14:nvPr/>
              </p14:nvContentPartPr>
              <p14:xfrm>
                <a:off x="630444" y="5893085"/>
                <a:ext cx="196560" cy="448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88503AD-C8B3-81A7-D987-AC21CA8438B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21444" y="5884445"/>
                  <a:ext cx="2142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8EB2E9D-B52E-3B7D-47AE-59CFEEF816E0}"/>
                    </a:ext>
                  </a:extLst>
                </p14:cNvPr>
                <p14:cNvContentPartPr/>
                <p14:nvPr/>
              </p14:nvContentPartPr>
              <p14:xfrm>
                <a:off x="670764" y="6127085"/>
                <a:ext cx="104760" cy="205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8EB2E9D-B52E-3B7D-47AE-59CFEEF816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1764" y="6118445"/>
                  <a:ext cx="12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F68CCF4-A215-C867-8CAB-DB7528AFD0E8}"/>
                    </a:ext>
                  </a:extLst>
                </p14:cNvPr>
                <p14:cNvContentPartPr/>
                <p14:nvPr/>
              </p14:nvContentPartPr>
              <p14:xfrm>
                <a:off x="913044" y="6092885"/>
                <a:ext cx="88920" cy="2091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F68CCF4-A215-C867-8CAB-DB7528AFD0E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04044" y="6083885"/>
                  <a:ext cx="106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EF2892C-40AA-5C69-9543-B94492FE03BB}"/>
                    </a:ext>
                  </a:extLst>
                </p14:cNvPr>
                <p14:cNvContentPartPr/>
                <p14:nvPr/>
              </p14:nvContentPartPr>
              <p14:xfrm>
                <a:off x="1098804" y="6088925"/>
                <a:ext cx="183240" cy="1792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EF2892C-40AA-5C69-9543-B94492FE03B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90164" y="6080285"/>
                  <a:ext cx="200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5A84F03-1B16-0E06-C022-EB826CBFEAF3}"/>
                    </a:ext>
                  </a:extLst>
                </p14:cNvPr>
                <p14:cNvContentPartPr/>
                <p14:nvPr/>
              </p14:nvContentPartPr>
              <p14:xfrm>
                <a:off x="1120044" y="6137885"/>
                <a:ext cx="173520" cy="115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5A84F03-1B16-0E06-C022-EB826CBFEAF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11404" y="6128885"/>
                  <a:ext cx="191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F95A1F7B-520B-DF21-BE08-FDB165CB839B}"/>
                    </a:ext>
                  </a:extLst>
                </p14:cNvPr>
                <p14:cNvContentPartPr/>
                <p14:nvPr/>
              </p14:nvContentPartPr>
              <p14:xfrm>
                <a:off x="1400484" y="6214565"/>
                <a:ext cx="36000" cy="1105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F95A1F7B-520B-DF21-BE08-FDB165CB839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391484" y="6205565"/>
                  <a:ext cx="53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53BA362-D951-8AF3-B36A-EF33FD33B100}"/>
                    </a:ext>
                  </a:extLst>
                </p14:cNvPr>
                <p14:cNvContentPartPr/>
                <p14:nvPr/>
              </p14:nvContentPartPr>
              <p14:xfrm>
                <a:off x="1517124" y="6007565"/>
                <a:ext cx="168840" cy="3139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53BA362-D951-8AF3-B36A-EF33FD33B10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508484" y="5998565"/>
                  <a:ext cx="186480" cy="33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82857676-527D-ED10-AC3F-29B75D2FF965}"/>
                  </a:ext>
                </a:extLst>
              </p14:cNvPr>
              <p14:cNvContentPartPr/>
              <p14:nvPr/>
            </p14:nvContentPartPr>
            <p14:xfrm>
              <a:off x="1876764" y="6020885"/>
              <a:ext cx="221040" cy="30528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82857676-527D-ED10-AC3F-29B75D2FF965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868124" y="6012245"/>
                <a:ext cx="23868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oup 397">
            <a:extLst>
              <a:ext uri="{FF2B5EF4-FFF2-40B4-BE49-F238E27FC236}">
                <a16:creationId xmlns:a16="http://schemas.microsoft.com/office/drawing/2014/main" id="{8719ECCB-3FF3-D6A2-9F56-2765CA79226D}"/>
              </a:ext>
            </a:extLst>
          </p:cNvPr>
          <p:cNvGrpSpPr/>
          <p:nvPr/>
        </p:nvGrpSpPr>
        <p:grpSpPr>
          <a:xfrm>
            <a:off x="2382924" y="5876165"/>
            <a:ext cx="1228680" cy="521280"/>
            <a:chOff x="2382924" y="5876165"/>
            <a:chExt cx="122868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A76AE57-C8F7-792A-9AFF-16195C3EDE26}"/>
                    </a:ext>
                  </a:extLst>
                </p14:cNvPr>
                <p14:cNvContentPartPr/>
                <p14:nvPr/>
              </p14:nvContentPartPr>
              <p14:xfrm>
                <a:off x="2396604" y="5876165"/>
                <a:ext cx="142200" cy="4438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A76AE57-C8F7-792A-9AFF-16195C3EDE2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387604" y="5867525"/>
                  <a:ext cx="1598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E5028FCC-DCA8-DE81-7C2E-BF78E11B31F6}"/>
                    </a:ext>
                  </a:extLst>
                </p14:cNvPr>
                <p14:cNvContentPartPr/>
                <p14:nvPr/>
              </p14:nvContentPartPr>
              <p14:xfrm>
                <a:off x="2382924" y="6147245"/>
                <a:ext cx="150120" cy="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E5028FCC-DCA8-DE81-7C2E-BF78E11B31F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374284" y="6138605"/>
                  <a:ext cx="167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F92E847-CFAC-EC15-7B53-E5C541DE1C37}"/>
                    </a:ext>
                  </a:extLst>
                </p14:cNvPr>
                <p14:cNvContentPartPr/>
                <p14:nvPr/>
              </p14:nvContentPartPr>
              <p14:xfrm>
                <a:off x="2677764" y="6054005"/>
                <a:ext cx="153000" cy="2368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DF92E847-CFAC-EC15-7B53-E5C541DE1C3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668764" y="6045365"/>
                  <a:ext cx="170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7940564-4DAC-95EB-7905-BE8E641D66CB}"/>
                    </a:ext>
                  </a:extLst>
                </p14:cNvPr>
                <p14:cNvContentPartPr/>
                <p14:nvPr/>
              </p14:nvContentPartPr>
              <p14:xfrm>
                <a:off x="2937324" y="6088925"/>
                <a:ext cx="177840" cy="1990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7940564-4DAC-95EB-7905-BE8E641D66C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928324" y="6080285"/>
                  <a:ext cx="195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5EB7406-61DE-20A3-D10D-8753B9F00B96}"/>
                    </a:ext>
                  </a:extLst>
                </p14:cNvPr>
                <p14:cNvContentPartPr/>
                <p14:nvPr/>
              </p14:nvContentPartPr>
              <p14:xfrm>
                <a:off x="2920764" y="6050405"/>
                <a:ext cx="221400" cy="2084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5EB7406-61DE-20A3-D10D-8753B9F00B9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911764" y="6041765"/>
                  <a:ext cx="239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C76A079-8473-FCBF-8859-9DF38052F55B}"/>
                    </a:ext>
                  </a:extLst>
                </p14:cNvPr>
                <p14:cNvContentPartPr/>
                <p14:nvPr/>
              </p14:nvContentPartPr>
              <p14:xfrm>
                <a:off x="3210924" y="6212405"/>
                <a:ext cx="146520" cy="185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C76A079-8473-FCBF-8859-9DF38052F55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02284" y="6203765"/>
                  <a:ext cx="164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B6C616A0-82B9-2E81-1F57-208F3EEDC771}"/>
                    </a:ext>
                  </a:extLst>
                </p14:cNvPr>
                <p14:cNvContentPartPr/>
                <p14:nvPr/>
              </p14:nvContentPartPr>
              <p14:xfrm>
                <a:off x="3394524" y="5884805"/>
                <a:ext cx="217080" cy="4946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B6C616A0-82B9-2E81-1F57-208F3EEDC77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385884" y="5876165"/>
                  <a:ext cx="234720" cy="51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9CC3EBB8-BE0F-69A3-AF81-875173291F9E}"/>
                  </a:ext>
                </a:extLst>
              </p14:cNvPr>
              <p14:cNvContentPartPr/>
              <p14:nvPr/>
            </p14:nvContentPartPr>
            <p14:xfrm>
              <a:off x="4241244" y="6305285"/>
              <a:ext cx="12240" cy="79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9CC3EBB8-BE0F-69A3-AF81-875173291F9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232244" y="6296285"/>
                <a:ext cx="298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" name="Group 415">
            <a:extLst>
              <a:ext uri="{FF2B5EF4-FFF2-40B4-BE49-F238E27FC236}">
                <a16:creationId xmlns:a16="http://schemas.microsoft.com/office/drawing/2014/main" id="{F444644C-0F4E-F505-A555-CFAE096FEEAB}"/>
              </a:ext>
            </a:extLst>
          </p:cNvPr>
          <p:cNvGrpSpPr/>
          <p:nvPr/>
        </p:nvGrpSpPr>
        <p:grpSpPr>
          <a:xfrm>
            <a:off x="4931364" y="5876885"/>
            <a:ext cx="1029240" cy="569520"/>
            <a:chOff x="4931364" y="5876885"/>
            <a:chExt cx="102924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FE1A93C-A785-5E41-8311-48E067565FA2}"/>
                    </a:ext>
                  </a:extLst>
                </p14:cNvPr>
                <p14:cNvContentPartPr/>
                <p14:nvPr/>
              </p14:nvContentPartPr>
              <p14:xfrm>
                <a:off x="4989684" y="5876885"/>
                <a:ext cx="237240" cy="4363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FE1A93C-A785-5E41-8311-48E067565FA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981044" y="5868245"/>
                  <a:ext cx="2548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4E0A60B-E60C-CB66-FBC9-282108A714C4}"/>
                    </a:ext>
                  </a:extLst>
                </p14:cNvPr>
                <p14:cNvContentPartPr/>
                <p14:nvPr/>
              </p14:nvContentPartPr>
              <p14:xfrm>
                <a:off x="5058084" y="6114485"/>
                <a:ext cx="111240" cy="43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4E0A60B-E60C-CB66-FBC9-282108A714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49444" y="6105845"/>
                  <a:ext cx="128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42927A9-84C4-F6BF-4C49-091DEAA6C991}"/>
                    </a:ext>
                  </a:extLst>
                </p14:cNvPr>
                <p14:cNvContentPartPr/>
                <p14:nvPr/>
              </p14:nvContentPartPr>
              <p14:xfrm>
                <a:off x="4931364" y="5884805"/>
                <a:ext cx="64080" cy="72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42927A9-84C4-F6BF-4C49-091DEAA6C99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922364" y="5876165"/>
                  <a:ext cx="8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6EA4266-B422-7139-E369-50E0D94D8EB2}"/>
                    </a:ext>
                  </a:extLst>
                </p14:cNvPr>
                <p14:cNvContentPartPr/>
                <p14:nvPr/>
              </p14:nvContentPartPr>
              <p14:xfrm>
                <a:off x="5392524" y="6080645"/>
                <a:ext cx="174600" cy="3657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6EA4266-B422-7139-E369-50E0D94D8EB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383524" y="6071645"/>
                  <a:ext cx="192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93AF7AF3-82B3-3CC8-2E3C-B967F4BEEA20}"/>
                    </a:ext>
                  </a:extLst>
                </p14:cNvPr>
                <p14:cNvContentPartPr/>
                <p14:nvPr/>
              </p14:nvContentPartPr>
              <p14:xfrm>
                <a:off x="5738484" y="6088565"/>
                <a:ext cx="222120" cy="2167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93AF7AF3-82B3-3CC8-2E3C-B967F4BEEA2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729484" y="6079565"/>
                  <a:ext cx="2397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54E7E227-F4EC-002D-BAB0-C79E5F695AB9}"/>
              </a:ext>
            </a:extLst>
          </p:cNvPr>
          <p:cNvGrpSpPr/>
          <p:nvPr/>
        </p:nvGrpSpPr>
        <p:grpSpPr>
          <a:xfrm>
            <a:off x="7052124" y="5854205"/>
            <a:ext cx="226080" cy="395280"/>
            <a:chOff x="7052124" y="5854205"/>
            <a:chExt cx="22608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38B5864-06F9-C6DF-4B1F-F2ABEEE6C959}"/>
                    </a:ext>
                  </a:extLst>
                </p14:cNvPr>
                <p14:cNvContentPartPr/>
                <p14:nvPr/>
              </p14:nvContentPartPr>
              <p14:xfrm>
                <a:off x="7071204" y="5854205"/>
                <a:ext cx="205560" cy="395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38B5864-06F9-C6DF-4B1F-F2ABEEE6C95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62204" y="5845205"/>
                  <a:ext cx="2232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D92470A-5F67-3BE6-A790-8A92BBFB71D3}"/>
                    </a:ext>
                  </a:extLst>
                </p14:cNvPr>
                <p14:cNvContentPartPr/>
                <p14:nvPr/>
              </p14:nvContentPartPr>
              <p14:xfrm>
                <a:off x="7052124" y="6059405"/>
                <a:ext cx="226080" cy="201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D92470A-5F67-3BE6-A790-8A92BBFB71D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43484" y="6050765"/>
                  <a:ext cx="2437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6B15FD52-74C1-E10E-25B1-F57CCFE2815C}"/>
              </a:ext>
            </a:extLst>
          </p:cNvPr>
          <p:cNvGrpSpPr/>
          <p:nvPr/>
        </p:nvGrpSpPr>
        <p:grpSpPr>
          <a:xfrm>
            <a:off x="7568724" y="5891285"/>
            <a:ext cx="318960" cy="428040"/>
            <a:chOff x="7568724" y="5891285"/>
            <a:chExt cx="31896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A27902E-8F16-C9FA-B9C0-EB7B1513F694}"/>
                    </a:ext>
                  </a:extLst>
                </p14:cNvPr>
                <p14:cNvContentPartPr/>
                <p14:nvPr/>
              </p14:nvContentPartPr>
              <p14:xfrm>
                <a:off x="7674564" y="5923685"/>
                <a:ext cx="28080" cy="3322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A27902E-8F16-C9FA-B9C0-EB7B1513F69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65564" y="5914685"/>
                  <a:ext cx="45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CAA0093-A3B2-8CBD-88CD-C1B8B5CF995A}"/>
                    </a:ext>
                  </a:extLst>
                </p14:cNvPr>
                <p14:cNvContentPartPr/>
                <p14:nvPr/>
              </p14:nvContentPartPr>
              <p14:xfrm>
                <a:off x="7568724" y="5891285"/>
                <a:ext cx="305640" cy="1476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CAA0093-A3B2-8CBD-88CD-C1B8B5CF995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559724" y="5882645"/>
                  <a:ext cx="323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4FB9CFD-9708-654D-D2D3-42C24C241473}"/>
                    </a:ext>
                  </a:extLst>
                </p14:cNvPr>
                <p14:cNvContentPartPr/>
                <p14:nvPr/>
              </p14:nvContentPartPr>
              <p14:xfrm>
                <a:off x="7631004" y="6221405"/>
                <a:ext cx="256680" cy="979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4FB9CFD-9708-654D-D2D3-42C24C24147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22364" y="6212405"/>
                  <a:ext cx="2743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550EB7AF-916B-834A-D7C1-42496745814C}"/>
              </a:ext>
            </a:extLst>
          </p:cNvPr>
          <p:cNvGrpSpPr/>
          <p:nvPr/>
        </p:nvGrpSpPr>
        <p:grpSpPr>
          <a:xfrm>
            <a:off x="8199804" y="5931605"/>
            <a:ext cx="396000" cy="336240"/>
            <a:chOff x="8199804" y="5931605"/>
            <a:chExt cx="3960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DA5D66A0-5F32-7BE5-44C9-9391255DE588}"/>
                    </a:ext>
                  </a:extLst>
                </p14:cNvPr>
                <p14:cNvContentPartPr/>
                <p14:nvPr/>
              </p14:nvContentPartPr>
              <p14:xfrm>
                <a:off x="8199804" y="5972285"/>
                <a:ext cx="4320" cy="2862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DA5D66A0-5F32-7BE5-44C9-9391255DE58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91164" y="5963645"/>
                  <a:ext cx="21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2A144CF-25A2-31DC-B943-DAEFB0A45C43}"/>
                    </a:ext>
                  </a:extLst>
                </p14:cNvPr>
                <p14:cNvContentPartPr/>
                <p14:nvPr/>
              </p14:nvContentPartPr>
              <p14:xfrm>
                <a:off x="8277924" y="5962565"/>
                <a:ext cx="360" cy="2991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2A144CF-25A2-31DC-B943-DAEFB0A45C4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69284" y="5953925"/>
                  <a:ext cx="18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7CEE8FA-2BDB-8ADD-732D-2AE7E5B17993}"/>
                    </a:ext>
                  </a:extLst>
                </p14:cNvPr>
                <p14:cNvContentPartPr/>
                <p14:nvPr/>
              </p14:nvContentPartPr>
              <p14:xfrm>
                <a:off x="8209884" y="5931605"/>
                <a:ext cx="385920" cy="3362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7CEE8FA-2BDB-8ADD-732D-2AE7E5B1799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201244" y="5922965"/>
                  <a:ext cx="40356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22E65AF2-F579-CB89-4A7B-DB46517FAF40}"/>
              </a:ext>
            </a:extLst>
          </p:cNvPr>
          <p:cNvGrpSpPr/>
          <p:nvPr/>
        </p:nvGrpSpPr>
        <p:grpSpPr>
          <a:xfrm>
            <a:off x="4106604" y="337925"/>
            <a:ext cx="415080" cy="399600"/>
            <a:chOff x="4106604" y="337925"/>
            <a:chExt cx="41508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0186DC0-E1FB-A86A-27EF-3EEAF9B0AD60}"/>
                    </a:ext>
                  </a:extLst>
                </p14:cNvPr>
                <p14:cNvContentPartPr/>
                <p14:nvPr/>
              </p14:nvContentPartPr>
              <p14:xfrm>
                <a:off x="4106604" y="337925"/>
                <a:ext cx="242640" cy="3996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0186DC0-E1FB-A86A-27EF-3EEAF9B0AD6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097604" y="329285"/>
                  <a:ext cx="2602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FAC8572-44EF-0193-D69D-6B2B3EE7EDED}"/>
                    </a:ext>
                  </a:extLst>
                </p14:cNvPr>
                <p14:cNvContentPartPr/>
                <p14:nvPr/>
              </p14:nvContentPartPr>
              <p14:xfrm>
                <a:off x="4482084" y="495605"/>
                <a:ext cx="13320" cy="208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FAC8572-44EF-0193-D69D-6B2B3EE7EDE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473084" y="486605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4BA938A-B44B-0129-913B-C8317FF38137}"/>
                    </a:ext>
                  </a:extLst>
                </p14:cNvPr>
                <p14:cNvContentPartPr/>
                <p14:nvPr/>
              </p14:nvContentPartPr>
              <p14:xfrm>
                <a:off x="4502964" y="709805"/>
                <a:ext cx="18720" cy="79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4BA938A-B44B-0129-913B-C8317FF3813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494324" y="700805"/>
                  <a:ext cx="3636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3C0C383B-DFF4-10DC-6531-DB3D24710ECC}"/>
                  </a:ext>
                </a:extLst>
              </p14:cNvPr>
              <p14:cNvContentPartPr/>
              <p14:nvPr/>
            </p14:nvContentPartPr>
            <p14:xfrm>
              <a:off x="4027044" y="913925"/>
              <a:ext cx="518400" cy="2052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3C0C383B-DFF4-10DC-6531-DB3D24710ECC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4018044" y="905285"/>
                <a:ext cx="536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63C5BAAF-D03A-1553-CA75-8157FD30E7BB}"/>
              </a:ext>
            </a:extLst>
          </p:cNvPr>
          <p:cNvGrpSpPr/>
          <p:nvPr/>
        </p:nvGrpSpPr>
        <p:grpSpPr>
          <a:xfrm>
            <a:off x="2796924" y="4463165"/>
            <a:ext cx="416880" cy="370080"/>
            <a:chOff x="2796924" y="4463165"/>
            <a:chExt cx="41688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AB50E390-949C-BCF3-DD9A-DFF332D7B2DE}"/>
                    </a:ext>
                  </a:extLst>
                </p14:cNvPr>
                <p14:cNvContentPartPr/>
                <p14:nvPr/>
              </p14:nvContentPartPr>
              <p14:xfrm>
                <a:off x="2796924" y="4669085"/>
                <a:ext cx="23760" cy="259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AB50E390-949C-BCF3-DD9A-DFF332D7B2D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788284" y="4660085"/>
                  <a:ext cx="4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3D83FDD-37FC-4012-744E-71A6066908BE}"/>
                    </a:ext>
                  </a:extLst>
                </p14:cNvPr>
                <p14:cNvContentPartPr/>
                <p14:nvPr/>
              </p14:nvContentPartPr>
              <p14:xfrm>
                <a:off x="3005364" y="4463165"/>
                <a:ext cx="208440" cy="3700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3D83FDD-37FC-4012-744E-71A6066908B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996364" y="4454525"/>
                  <a:ext cx="226080" cy="38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04A94C46-CB13-6E0F-9787-0350213405C0}"/>
                  </a:ext>
                </a:extLst>
              </p14:cNvPr>
              <p14:cNvContentPartPr/>
              <p14:nvPr/>
            </p14:nvContentPartPr>
            <p14:xfrm>
              <a:off x="7317084" y="4486205"/>
              <a:ext cx="114480" cy="2289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04A94C46-CB13-6E0F-9787-0350213405C0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7308084" y="4477205"/>
                <a:ext cx="1321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0E47715C-C146-93F7-DD86-453BEE8A5AC9}"/>
                  </a:ext>
                </a:extLst>
              </p14:cNvPr>
              <p14:cNvContentPartPr/>
              <p14:nvPr/>
            </p14:nvContentPartPr>
            <p14:xfrm>
              <a:off x="2742924" y="4639565"/>
              <a:ext cx="162360" cy="10692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0E47715C-C146-93F7-DD86-453BEE8A5AC9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2733924" y="4630565"/>
                <a:ext cx="180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DEA504FD-5157-F150-2401-86DA59C888CC}"/>
                  </a:ext>
                </a:extLst>
              </p14:cNvPr>
              <p14:cNvContentPartPr/>
              <p14:nvPr/>
            </p14:nvContentPartPr>
            <p14:xfrm>
              <a:off x="2766324" y="4620125"/>
              <a:ext cx="103320" cy="11052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DEA504FD-5157-F150-2401-86DA59C888CC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2757684" y="4611485"/>
                <a:ext cx="120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62FECB-6A5D-1879-DDA4-8F0275BC4B94}"/>
                  </a:ext>
                </a:extLst>
              </p14:cNvPr>
              <p14:cNvContentPartPr/>
              <p14:nvPr/>
            </p14:nvContentPartPr>
            <p14:xfrm>
              <a:off x="7014910" y="4666270"/>
              <a:ext cx="1720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62FECB-6A5D-1879-DDA4-8F0275BC4B94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7005910" y="4657630"/>
                <a:ext cx="1897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22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000850-1FF2-12AD-982D-B426F34B2E9D}"/>
                  </a:ext>
                </a:extLst>
              </p14:cNvPr>
              <p14:cNvContentPartPr/>
              <p14:nvPr/>
            </p14:nvContentPartPr>
            <p14:xfrm>
              <a:off x="330564" y="253325"/>
              <a:ext cx="196920" cy="32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000850-1FF2-12AD-982D-B426F34B2E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564" y="244325"/>
                <a:ext cx="21456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C068EC8-7F14-1872-2F2F-531652A2D77E}"/>
              </a:ext>
            </a:extLst>
          </p:cNvPr>
          <p:cNvGrpSpPr/>
          <p:nvPr/>
        </p:nvGrpSpPr>
        <p:grpSpPr>
          <a:xfrm>
            <a:off x="145524" y="291485"/>
            <a:ext cx="2347560" cy="525600"/>
            <a:chOff x="145524" y="291485"/>
            <a:chExt cx="234756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ABBEFC1-0A3D-A6A9-29D0-D998CB7ED6F9}"/>
                    </a:ext>
                  </a:extLst>
                </p14:cNvPr>
                <p14:cNvContentPartPr/>
                <p14:nvPr/>
              </p14:nvContentPartPr>
              <p14:xfrm>
                <a:off x="721164" y="405605"/>
                <a:ext cx="99000" cy="345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ABBEFC1-0A3D-A6A9-29D0-D998CB7ED6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2164" y="396965"/>
                  <a:ext cx="1166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204739B-6594-7987-DDAA-214A133E10EF}"/>
                    </a:ext>
                  </a:extLst>
                </p14:cNvPr>
                <p14:cNvContentPartPr/>
                <p14:nvPr/>
              </p14:nvContentPartPr>
              <p14:xfrm>
                <a:off x="991884" y="386525"/>
                <a:ext cx="360" cy="155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204739B-6594-7987-DDAA-214A133E10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3244" y="377885"/>
                  <a:ext cx="18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AA63AD-C8BB-559E-D8BE-30C17ACD3442}"/>
                    </a:ext>
                  </a:extLst>
                </p14:cNvPr>
                <p14:cNvContentPartPr/>
                <p14:nvPr/>
              </p14:nvContentPartPr>
              <p14:xfrm>
                <a:off x="1185564" y="366365"/>
                <a:ext cx="207720" cy="21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AA63AD-C8BB-559E-D8BE-30C17ACD34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6564" y="357725"/>
                  <a:ext cx="225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03651C-8E47-0C32-042B-0727F2A987E8}"/>
                    </a:ext>
                  </a:extLst>
                </p14:cNvPr>
                <p14:cNvContentPartPr/>
                <p14:nvPr/>
              </p14:nvContentPartPr>
              <p14:xfrm>
                <a:off x="1458804" y="417845"/>
                <a:ext cx="229680" cy="159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03651C-8E47-0C32-042B-0727F2A987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0164" y="409205"/>
                  <a:ext cx="247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BAFF33-151B-630D-7CA6-BDA404135F45}"/>
                    </a:ext>
                  </a:extLst>
                </p14:cNvPr>
                <p14:cNvContentPartPr/>
                <p14:nvPr/>
              </p14:nvContentPartPr>
              <p14:xfrm>
                <a:off x="1507404" y="389045"/>
                <a:ext cx="66240" cy="387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BAFF33-151B-630D-7CA6-BDA404135F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98764" y="380045"/>
                  <a:ext cx="83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D6BE1D-A204-B465-8DE0-36A22EB58760}"/>
                    </a:ext>
                  </a:extLst>
                </p14:cNvPr>
                <p14:cNvContentPartPr/>
                <p14:nvPr/>
              </p14:nvContentPartPr>
              <p14:xfrm>
                <a:off x="1782804" y="446645"/>
                <a:ext cx="146160" cy="13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D6BE1D-A204-B465-8DE0-36A22EB587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74164" y="437645"/>
                  <a:ext cx="163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95C995-5D38-EA48-569D-7D79F1EDF42E}"/>
                    </a:ext>
                  </a:extLst>
                </p14:cNvPr>
                <p14:cNvContentPartPr/>
                <p14:nvPr/>
              </p14:nvContentPartPr>
              <p14:xfrm>
                <a:off x="1837884" y="291485"/>
                <a:ext cx="360" cy="3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95C995-5D38-EA48-569D-7D79F1EDF4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29244" y="282845"/>
                  <a:ext cx="1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86A689-E99F-0864-3AFA-F8202810A53D}"/>
                    </a:ext>
                  </a:extLst>
                </p14:cNvPr>
                <p14:cNvContentPartPr/>
                <p14:nvPr/>
              </p14:nvContentPartPr>
              <p14:xfrm>
                <a:off x="2042724" y="390845"/>
                <a:ext cx="126720" cy="20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86A689-E99F-0864-3AFA-F8202810A5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33724" y="382205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F810F9-8510-2271-5ACF-F76848ABA420}"/>
                    </a:ext>
                  </a:extLst>
                </p14:cNvPr>
                <p14:cNvContentPartPr/>
                <p14:nvPr/>
              </p14:nvContentPartPr>
              <p14:xfrm>
                <a:off x="145524" y="776765"/>
                <a:ext cx="2319840" cy="40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F810F9-8510-2271-5ACF-F76848ABA4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6524" y="768125"/>
                  <a:ext cx="2337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1FE05BC-9780-EDC3-64DA-B8969FE6B836}"/>
                    </a:ext>
                  </a:extLst>
                </p14:cNvPr>
                <p14:cNvContentPartPr/>
                <p14:nvPr/>
              </p14:nvContentPartPr>
              <p14:xfrm>
                <a:off x="2437644" y="360245"/>
                <a:ext cx="3384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1FE05BC-9780-EDC3-64DA-B8969FE6B8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8644" y="351605"/>
                  <a:ext cx="51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B3AD52-39D6-6568-4035-E2F9EF947F44}"/>
                    </a:ext>
                  </a:extLst>
                </p14:cNvPr>
                <p14:cNvContentPartPr/>
                <p14:nvPr/>
              </p14:nvContentPartPr>
              <p14:xfrm>
                <a:off x="2470404" y="554285"/>
                <a:ext cx="22680" cy="16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B3AD52-39D6-6568-4035-E2F9EF947F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61404" y="545285"/>
                  <a:ext cx="40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23DA85-4B0A-AD78-59A4-C5942CBC3B2B}"/>
              </a:ext>
            </a:extLst>
          </p:cNvPr>
          <p:cNvGrpSpPr/>
          <p:nvPr/>
        </p:nvGrpSpPr>
        <p:grpSpPr>
          <a:xfrm>
            <a:off x="2985924" y="238925"/>
            <a:ext cx="987840" cy="367560"/>
            <a:chOff x="2985924" y="238925"/>
            <a:chExt cx="98784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018DB0-20B6-4F85-3126-E842ECEA129B}"/>
                    </a:ext>
                  </a:extLst>
                </p14:cNvPr>
                <p14:cNvContentPartPr/>
                <p14:nvPr/>
              </p14:nvContentPartPr>
              <p14:xfrm>
                <a:off x="2985924" y="238925"/>
                <a:ext cx="427320" cy="31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018DB0-20B6-4F85-3126-E842ECEA12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77284" y="229925"/>
                  <a:ext cx="444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2E2B97-B116-4BA4-9AA0-E2C87E74B3C6}"/>
                    </a:ext>
                  </a:extLst>
                </p14:cNvPr>
                <p14:cNvContentPartPr/>
                <p14:nvPr/>
              </p14:nvContentPartPr>
              <p14:xfrm>
                <a:off x="3569484" y="408125"/>
                <a:ext cx="2376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2E2B97-B116-4BA4-9AA0-E2C87E74B3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60844" y="399485"/>
                  <a:ext cx="41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6F024B-F75F-DF4A-46CC-0156A1C1114A}"/>
                    </a:ext>
                  </a:extLst>
                </p14:cNvPr>
                <p14:cNvContentPartPr/>
                <p14:nvPr/>
              </p14:nvContentPartPr>
              <p14:xfrm>
                <a:off x="3763164" y="389405"/>
                <a:ext cx="210600" cy="21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6F024B-F75F-DF4A-46CC-0156A1C111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54164" y="380765"/>
                  <a:ext cx="22824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7D650D-6212-112F-3D40-2B3E5BF20ACF}"/>
              </a:ext>
            </a:extLst>
          </p:cNvPr>
          <p:cNvGrpSpPr/>
          <p:nvPr/>
        </p:nvGrpSpPr>
        <p:grpSpPr>
          <a:xfrm>
            <a:off x="4695204" y="213725"/>
            <a:ext cx="2385000" cy="573120"/>
            <a:chOff x="4695204" y="213725"/>
            <a:chExt cx="238500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431B81F-F760-4ACA-7269-DB3D2CE6BD65}"/>
                    </a:ext>
                  </a:extLst>
                </p14:cNvPr>
                <p14:cNvContentPartPr/>
                <p14:nvPr/>
              </p14:nvContentPartPr>
              <p14:xfrm>
                <a:off x="4695204" y="378965"/>
                <a:ext cx="151200" cy="20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431B81F-F760-4ACA-7269-DB3D2CE6BD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86564" y="369965"/>
                  <a:ext cx="168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FA5CA8-49D7-9602-7A81-402AD046FC40}"/>
                    </a:ext>
                  </a:extLst>
                </p14:cNvPr>
                <p14:cNvContentPartPr/>
                <p14:nvPr/>
              </p14:nvContentPartPr>
              <p14:xfrm>
                <a:off x="4911564" y="447365"/>
                <a:ext cx="141120" cy="16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FA5CA8-49D7-9602-7A81-402AD046FC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2564" y="438365"/>
                  <a:ext cx="158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EFC9AE-4CC1-140C-BF18-4475B73774EC}"/>
                    </a:ext>
                  </a:extLst>
                </p14:cNvPr>
                <p14:cNvContentPartPr/>
                <p14:nvPr/>
              </p14:nvContentPartPr>
              <p14:xfrm>
                <a:off x="5135844" y="397325"/>
                <a:ext cx="147240" cy="173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EFC9AE-4CC1-140C-BF18-4475B73774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27204" y="388325"/>
                  <a:ext cx="164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CC97EE-1AB4-B834-1B25-335751E88FED}"/>
                    </a:ext>
                  </a:extLst>
                </p14:cNvPr>
                <p14:cNvContentPartPr/>
                <p14:nvPr/>
              </p14:nvContentPartPr>
              <p14:xfrm>
                <a:off x="5418804" y="408125"/>
                <a:ext cx="157680" cy="19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CC97EE-1AB4-B834-1B25-335751E88F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10164" y="399485"/>
                  <a:ext cx="175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7808533-3A65-ADB4-4320-A899F0FB8190}"/>
                    </a:ext>
                  </a:extLst>
                </p14:cNvPr>
                <p14:cNvContentPartPr/>
                <p14:nvPr/>
              </p14:nvContentPartPr>
              <p14:xfrm>
                <a:off x="5563164" y="443405"/>
                <a:ext cx="42120" cy="18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7808533-3A65-ADB4-4320-A899F0FB81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54524" y="434405"/>
                  <a:ext cx="59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9297FBE-72B5-7DBA-9D3D-460B6BBAEC64}"/>
                    </a:ext>
                  </a:extLst>
                </p14:cNvPr>
                <p14:cNvContentPartPr/>
                <p14:nvPr/>
              </p14:nvContentPartPr>
              <p14:xfrm>
                <a:off x="5466684" y="213725"/>
                <a:ext cx="4320" cy="7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9297FBE-72B5-7DBA-9D3D-460B6BBAEC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8044" y="205085"/>
                  <a:ext cx="21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2ACF5C-7D67-D42B-B592-5854023DBBCA}"/>
                    </a:ext>
                  </a:extLst>
                </p14:cNvPr>
                <p14:cNvContentPartPr/>
                <p14:nvPr/>
              </p14:nvContentPartPr>
              <p14:xfrm>
                <a:off x="5710044" y="445205"/>
                <a:ext cx="157680" cy="341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2ACF5C-7D67-D42B-B592-5854023DBB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1044" y="436565"/>
                  <a:ext cx="175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2EC87F-4AE2-0BF6-10B8-3975829FBEAA}"/>
                    </a:ext>
                  </a:extLst>
                </p14:cNvPr>
                <p14:cNvContentPartPr/>
                <p14:nvPr/>
              </p14:nvContentPartPr>
              <p14:xfrm>
                <a:off x="5953044" y="406325"/>
                <a:ext cx="239400" cy="17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2EC87F-4AE2-0BF6-10B8-3975829FBE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44044" y="397685"/>
                  <a:ext cx="257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381801C-C13A-7875-1884-C354E09AA520}"/>
                    </a:ext>
                  </a:extLst>
                </p14:cNvPr>
                <p14:cNvContentPartPr/>
                <p14:nvPr/>
              </p14:nvContentPartPr>
              <p14:xfrm>
                <a:off x="6244644" y="427565"/>
                <a:ext cx="229680" cy="18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381801C-C13A-7875-1884-C354E09AA5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36004" y="418565"/>
                  <a:ext cx="247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B7952E-6910-99AA-C33E-95FE7292949E}"/>
                    </a:ext>
                  </a:extLst>
                </p14:cNvPr>
                <p14:cNvContentPartPr/>
                <p14:nvPr/>
              </p14:nvContentPartPr>
              <p14:xfrm>
                <a:off x="6602844" y="378605"/>
                <a:ext cx="149400" cy="205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B7952E-6910-99AA-C33E-95FE729294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93844" y="369965"/>
                  <a:ext cx="167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FBE403C-BDFE-A2AF-7AF4-332EA3940E70}"/>
                    </a:ext>
                  </a:extLst>
                </p14:cNvPr>
                <p14:cNvContentPartPr/>
                <p14:nvPr/>
              </p14:nvContentPartPr>
              <p14:xfrm>
                <a:off x="6857364" y="445925"/>
                <a:ext cx="222840" cy="170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FBE403C-BDFE-A2AF-7AF4-332EA3940E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48724" y="437285"/>
                  <a:ext cx="2404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F6BC5D-E1FC-DBC1-F90E-E633B5BFF0CA}"/>
              </a:ext>
            </a:extLst>
          </p:cNvPr>
          <p:cNvGrpSpPr/>
          <p:nvPr/>
        </p:nvGrpSpPr>
        <p:grpSpPr>
          <a:xfrm>
            <a:off x="7664844" y="246125"/>
            <a:ext cx="204840" cy="438120"/>
            <a:chOff x="7664844" y="246125"/>
            <a:chExt cx="20484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E4CC1F-2F90-1B55-F86E-C8376F0C3B8C}"/>
                    </a:ext>
                  </a:extLst>
                </p14:cNvPr>
                <p14:cNvContentPartPr/>
                <p14:nvPr/>
              </p14:nvContentPartPr>
              <p14:xfrm>
                <a:off x="7732884" y="246125"/>
                <a:ext cx="136800" cy="438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E4CC1F-2F90-1B55-F86E-C8376F0C3B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24244" y="237485"/>
                  <a:ext cx="1544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A0F918-BB0E-2894-5B75-11EDC7ADA95F}"/>
                    </a:ext>
                  </a:extLst>
                </p14:cNvPr>
                <p14:cNvContentPartPr/>
                <p14:nvPr/>
              </p14:nvContentPartPr>
              <p14:xfrm>
                <a:off x="7723164" y="475445"/>
                <a:ext cx="10908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A0F918-BB0E-2894-5B75-11EDC7ADA9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14524" y="466445"/>
                  <a:ext cx="12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A69308-7CFE-2CE5-132A-3716E8CBBA29}"/>
                    </a:ext>
                  </a:extLst>
                </p14:cNvPr>
                <p14:cNvContentPartPr/>
                <p14:nvPr/>
              </p14:nvContentPartPr>
              <p14:xfrm>
                <a:off x="7781484" y="632045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A69308-7CFE-2CE5-132A-3716E8CBBA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72844" y="623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68A84D-AC24-BBFD-6FAC-A4273A769284}"/>
                    </a:ext>
                  </a:extLst>
                </p14:cNvPr>
                <p14:cNvContentPartPr/>
                <p14:nvPr/>
              </p14:nvContentPartPr>
              <p14:xfrm>
                <a:off x="7664844" y="472565"/>
                <a:ext cx="137880" cy="4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68A84D-AC24-BBFD-6FAC-A4273A7692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56204" y="463565"/>
                  <a:ext cx="15552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C1DF1F3-6681-637A-8A4A-B9AD5BB4A00F}"/>
                  </a:ext>
                </a:extLst>
              </p14:cNvPr>
              <p14:cNvContentPartPr/>
              <p14:nvPr/>
            </p14:nvContentPartPr>
            <p14:xfrm>
              <a:off x="8219604" y="318485"/>
              <a:ext cx="215640" cy="264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C1DF1F3-6681-637A-8A4A-B9AD5BB4A00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10604" y="309845"/>
                <a:ext cx="2332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3AA6E30-D221-8B19-E051-FECF4ED886E7}"/>
                  </a:ext>
                </a:extLst>
              </p14:cNvPr>
              <p14:cNvContentPartPr/>
              <p14:nvPr/>
            </p14:nvContentPartPr>
            <p14:xfrm>
              <a:off x="8764284" y="213725"/>
              <a:ext cx="360" cy="31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3AA6E30-D221-8B19-E051-FECF4ED886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55284" y="205085"/>
                <a:ext cx="180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7CFB030-EE08-6737-5A0B-98774D5EDCA5}"/>
              </a:ext>
            </a:extLst>
          </p:cNvPr>
          <p:cNvGrpSpPr/>
          <p:nvPr/>
        </p:nvGrpSpPr>
        <p:grpSpPr>
          <a:xfrm>
            <a:off x="8683284" y="378965"/>
            <a:ext cx="346680" cy="280800"/>
            <a:chOff x="8683284" y="378965"/>
            <a:chExt cx="3466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88F1BCA-CA07-C8DD-F663-E1204AE4110F}"/>
                    </a:ext>
                  </a:extLst>
                </p14:cNvPr>
                <p14:cNvContentPartPr/>
                <p14:nvPr/>
              </p14:nvContentPartPr>
              <p14:xfrm>
                <a:off x="8683284" y="391925"/>
                <a:ext cx="128880" cy="12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88F1BCA-CA07-C8DD-F663-E1204AE411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74284" y="382925"/>
                  <a:ext cx="146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76DE61-BBAC-14EA-E952-31311D7F128D}"/>
                    </a:ext>
                  </a:extLst>
                </p14:cNvPr>
                <p14:cNvContentPartPr/>
                <p14:nvPr/>
              </p14:nvContentPartPr>
              <p14:xfrm>
                <a:off x="8735124" y="449525"/>
                <a:ext cx="26640" cy="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76DE61-BBAC-14EA-E952-31311D7F128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26484" y="440525"/>
                  <a:ext cx="44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D42B8B-3AB9-2AB1-68FB-5117C6512869}"/>
                    </a:ext>
                  </a:extLst>
                </p14:cNvPr>
                <p14:cNvContentPartPr/>
                <p14:nvPr/>
              </p14:nvContentPartPr>
              <p14:xfrm>
                <a:off x="8910444" y="378965"/>
                <a:ext cx="119520" cy="28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D42B8B-3AB9-2AB1-68FB-5117C651286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01444" y="369965"/>
                  <a:ext cx="1371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B68813-8EFD-F324-8454-4B983CE1A6F5}"/>
              </a:ext>
            </a:extLst>
          </p:cNvPr>
          <p:cNvGrpSpPr/>
          <p:nvPr/>
        </p:nvGrpSpPr>
        <p:grpSpPr>
          <a:xfrm>
            <a:off x="9212484" y="346565"/>
            <a:ext cx="853920" cy="227160"/>
            <a:chOff x="9212484" y="346565"/>
            <a:chExt cx="85392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6795BAB-76C6-3EEC-6F17-754BAC2A5335}"/>
                    </a:ext>
                  </a:extLst>
                </p14:cNvPr>
                <p14:cNvContentPartPr/>
                <p14:nvPr/>
              </p14:nvContentPartPr>
              <p14:xfrm>
                <a:off x="9212484" y="389045"/>
                <a:ext cx="99360" cy="158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6795BAB-76C6-3EEC-6F17-754BAC2A533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03844" y="380045"/>
                  <a:ext cx="117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00B9AE-3DC8-CD0A-1C8F-3608E3669544}"/>
                    </a:ext>
                  </a:extLst>
                </p14:cNvPr>
                <p14:cNvContentPartPr/>
                <p14:nvPr/>
              </p14:nvContentPartPr>
              <p14:xfrm>
                <a:off x="9231204" y="468245"/>
                <a:ext cx="36360" cy="1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00B9AE-3DC8-CD0A-1C8F-3608E366954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22204" y="459605"/>
                  <a:ext cx="54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6B5719-FEC9-6153-7F2A-7EC6C3EBA69F}"/>
                    </a:ext>
                  </a:extLst>
                </p14:cNvPr>
                <p14:cNvContentPartPr/>
                <p14:nvPr/>
              </p14:nvContentPartPr>
              <p14:xfrm>
                <a:off x="9377364" y="365645"/>
                <a:ext cx="164880" cy="191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6B5719-FEC9-6153-7F2A-7EC6C3EBA6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68364" y="357005"/>
                  <a:ext cx="182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00904E-EE3E-5100-750F-2E467197B3F3}"/>
                    </a:ext>
                  </a:extLst>
                </p14:cNvPr>
                <p14:cNvContentPartPr/>
                <p14:nvPr/>
              </p14:nvContentPartPr>
              <p14:xfrm>
                <a:off x="9671484" y="346565"/>
                <a:ext cx="179280" cy="151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00904E-EE3E-5100-750F-2E467197B3F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62844" y="337565"/>
                  <a:ext cx="196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842648-B7EA-173F-93BD-A0BBF1987515}"/>
                    </a:ext>
                  </a:extLst>
                </p14:cNvPr>
                <p14:cNvContentPartPr/>
                <p14:nvPr/>
              </p14:nvContentPartPr>
              <p14:xfrm>
                <a:off x="9854004" y="391565"/>
                <a:ext cx="212400" cy="182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842648-B7EA-173F-93BD-A0BBF198751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45004" y="382565"/>
                  <a:ext cx="23004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C73974-2E70-3CCC-432B-11F68D869069}"/>
              </a:ext>
            </a:extLst>
          </p:cNvPr>
          <p:cNvGrpSpPr/>
          <p:nvPr/>
        </p:nvGrpSpPr>
        <p:grpSpPr>
          <a:xfrm>
            <a:off x="10670844" y="252605"/>
            <a:ext cx="1448640" cy="487800"/>
            <a:chOff x="10670844" y="252605"/>
            <a:chExt cx="14486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BA0132-D468-5C11-5B51-2201D874EC3C}"/>
                    </a:ext>
                  </a:extLst>
                </p14:cNvPr>
                <p14:cNvContentPartPr/>
                <p14:nvPr/>
              </p14:nvContentPartPr>
              <p14:xfrm>
                <a:off x="10670844" y="398405"/>
                <a:ext cx="147600" cy="34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BA0132-D468-5C11-5B51-2201D874EC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62204" y="389405"/>
                  <a:ext cx="165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95DC25-A4C7-5071-CB22-0D76F4BE8347}"/>
                    </a:ext>
                  </a:extLst>
                </p14:cNvPr>
                <p14:cNvContentPartPr/>
                <p14:nvPr/>
              </p14:nvContentPartPr>
              <p14:xfrm>
                <a:off x="10874964" y="383285"/>
                <a:ext cx="156960" cy="165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95DC25-A4C7-5071-CB22-0D76F4BE834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66324" y="374285"/>
                  <a:ext cx="174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9F3AA9-3D71-F967-7F7B-68CF65F9F9F2}"/>
                    </a:ext>
                  </a:extLst>
                </p14:cNvPr>
                <p14:cNvContentPartPr/>
                <p14:nvPr/>
              </p14:nvContentPartPr>
              <p14:xfrm>
                <a:off x="11069724" y="435845"/>
                <a:ext cx="190800" cy="227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9F3AA9-3D71-F967-7F7B-68CF65F9F9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61084" y="427205"/>
                  <a:ext cx="208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F5CC75-85F1-3879-5C22-60A46B6E927D}"/>
                    </a:ext>
                  </a:extLst>
                </p14:cNvPr>
                <p14:cNvContentPartPr/>
                <p14:nvPr/>
              </p14:nvContentPartPr>
              <p14:xfrm>
                <a:off x="11362764" y="417485"/>
                <a:ext cx="118440" cy="197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F5CC75-85F1-3879-5C22-60A46B6E92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53764" y="408845"/>
                  <a:ext cx="136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42BEFC-F5BD-9232-E7BD-C02AE00C102E}"/>
                    </a:ext>
                  </a:extLst>
                </p14:cNvPr>
                <p14:cNvContentPartPr/>
                <p14:nvPr/>
              </p14:nvContentPartPr>
              <p14:xfrm>
                <a:off x="11595324" y="485885"/>
                <a:ext cx="6120" cy="9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42BEFC-F5BD-9232-E7BD-C02AE00C102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86324" y="477245"/>
                  <a:ext cx="23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2A94FF-CBC5-59B8-E32D-3C405639C38C}"/>
                    </a:ext>
                  </a:extLst>
                </p14:cNvPr>
                <p14:cNvContentPartPr/>
                <p14:nvPr/>
              </p14:nvContentPartPr>
              <p14:xfrm>
                <a:off x="11585244" y="252605"/>
                <a:ext cx="19800" cy="59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2A94FF-CBC5-59B8-E32D-3C405639C3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76604" y="243605"/>
                  <a:ext cx="37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524D32-08E5-1304-10AF-BE50795ECB29}"/>
                    </a:ext>
                  </a:extLst>
                </p14:cNvPr>
                <p14:cNvContentPartPr/>
                <p14:nvPr/>
              </p14:nvContentPartPr>
              <p14:xfrm>
                <a:off x="11682444" y="485885"/>
                <a:ext cx="263880" cy="147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524D32-08E5-1304-10AF-BE50795ECB2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73804" y="477245"/>
                  <a:ext cx="281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0B2240-18C5-278B-F7EB-8B0AFDCCAE76}"/>
                    </a:ext>
                  </a:extLst>
                </p14:cNvPr>
                <p14:cNvContentPartPr/>
                <p14:nvPr/>
              </p14:nvContentPartPr>
              <p14:xfrm>
                <a:off x="11997804" y="437645"/>
                <a:ext cx="121680" cy="206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0B2240-18C5-278B-F7EB-8B0AFDCCAE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988804" y="429005"/>
                  <a:ext cx="1393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9442945-1208-A2E4-D7F9-252884947B39}"/>
              </a:ext>
            </a:extLst>
          </p:cNvPr>
          <p:cNvGrpSpPr/>
          <p:nvPr/>
        </p:nvGrpSpPr>
        <p:grpSpPr>
          <a:xfrm>
            <a:off x="279804" y="1332605"/>
            <a:ext cx="1822680" cy="414720"/>
            <a:chOff x="279804" y="1332605"/>
            <a:chExt cx="18226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6F5D8B-D645-3B02-0349-6FA5D163D229}"/>
                    </a:ext>
                  </a:extLst>
                </p14:cNvPr>
                <p14:cNvContentPartPr/>
                <p14:nvPr/>
              </p14:nvContentPartPr>
              <p14:xfrm>
                <a:off x="279804" y="1400285"/>
                <a:ext cx="246960" cy="347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6F5D8B-D645-3B02-0349-6FA5D163D2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0804" y="1391645"/>
                  <a:ext cx="2646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15D058A-D5D3-6ACF-BBBF-B2EA3AEB795B}"/>
                    </a:ext>
                  </a:extLst>
                </p14:cNvPr>
                <p14:cNvContentPartPr/>
                <p14:nvPr/>
              </p14:nvContentPartPr>
              <p14:xfrm>
                <a:off x="590844" y="1361045"/>
                <a:ext cx="152280" cy="254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15D058A-D5D3-6ACF-BBBF-B2EA3AEB79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1844" y="1352045"/>
                  <a:ext cx="169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4C6FF33-E823-A650-1F6D-F35E7B8DEF3E}"/>
                    </a:ext>
                  </a:extLst>
                </p14:cNvPr>
                <p14:cNvContentPartPr/>
                <p14:nvPr/>
              </p14:nvContentPartPr>
              <p14:xfrm>
                <a:off x="845724" y="1478045"/>
                <a:ext cx="38160" cy="108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4C6FF33-E823-A650-1F6D-F35E7B8DEF3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7084" y="1469405"/>
                  <a:ext cx="55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87B9B56-7C48-CCA6-B7DD-7DCF6264747D}"/>
                    </a:ext>
                  </a:extLst>
                </p14:cNvPr>
                <p14:cNvContentPartPr/>
                <p14:nvPr/>
              </p14:nvContentPartPr>
              <p14:xfrm>
                <a:off x="797484" y="1332605"/>
                <a:ext cx="360" cy="2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87B9B56-7C48-CCA6-B7DD-7DCF626474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8844" y="132360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F83A4F-9B00-FE1F-E49D-C2141F6EF878}"/>
                    </a:ext>
                  </a:extLst>
                </p14:cNvPr>
                <p14:cNvContentPartPr/>
                <p14:nvPr/>
              </p14:nvContentPartPr>
              <p14:xfrm>
                <a:off x="972444" y="1466885"/>
                <a:ext cx="145440" cy="135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F83A4F-9B00-FE1F-E49D-C2141F6EF8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3804" y="1457885"/>
                  <a:ext cx="163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73FFDA-DF7A-6FBC-C19A-97B07CB76078}"/>
                    </a:ext>
                  </a:extLst>
                </p14:cNvPr>
                <p14:cNvContentPartPr/>
                <p14:nvPr/>
              </p14:nvContentPartPr>
              <p14:xfrm>
                <a:off x="1234164" y="1496045"/>
                <a:ext cx="99720" cy="10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73FFDA-DF7A-6FBC-C19A-97B07CB760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25164" y="1487045"/>
                  <a:ext cx="117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232DFE-8447-92C9-F7E9-CCBC26802FDE}"/>
                    </a:ext>
                  </a:extLst>
                </p14:cNvPr>
                <p14:cNvContentPartPr/>
                <p14:nvPr/>
              </p14:nvContentPartPr>
              <p14:xfrm>
                <a:off x="1370964" y="1483805"/>
                <a:ext cx="166320" cy="124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232DFE-8447-92C9-F7E9-CCBC26802F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62324" y="1474805"/>
                  <a:ext cx="183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9174A40-8B56-8944-31BA-3AA762C148F1}"/>
                    </a:ext>
                  </a:extLst>
                </p14:cNvPr>
                <p14:cNvContentPartPr/>
                <p14:nvPr/>
              </p14:nvContentPartPr>
              <p14:xfrm>
                <a:off x="1631964" y="1439525"/>
                <a:ext cx="147240" cy="192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9174A40-8B56-8944-31BA-3AA762C148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22964" y="1430525"/>
                  <a:ext cx="164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46F3519-CC02-7DCA-0B30-14F0E9FA8B9C}"/>
                    </a:ext>
                  </a:extLst>
                </p14:cNvPr>
                <p14:cNvContentPartPr/>
                <p14:nvPr/>
              </p14:nvContentPartPr>
              <p14:xfrm>
                <a:off x="1860924" y="1455005"/>
                <a:ext cx="241560" cy="19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46F3519-CC02-7DCA-0B30-14F0E9FA8B9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51924" y="1446365"/>
                  <a:ext cx="2592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2C46ACF-0178-1BC7-8174-B63FCE715CC4}"/>
              </a:ext>
            </a:extLst>
          </p:cNvPr>
          <p:cNvGrpSpPr/>
          <p:nvPr/>
        </p:nvGrpSpPr>
        <p:grpSpPr>
          <a:xfrm>
            <a:off x="2727444" y="1376525"/>
            <a:ext cx="581760" cy="211680"/>
            <a:chOff x="2727444" y="1376525"/>
            <a:chExt cx="58176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2375B1-BCB6-D41C-23DB-6EAAA58C589F}"/>
                    </a:ext>
                  </a:extLst>
                </p14:cNvPr>
                <p14:cNvContentPartPr/>
                <p14:nvPr/>
              </p14:nvContentPartPr>
              <p14:xfrm>
                <a:off x="2727444" y="1376525"/>
                <a:ext cx="245160" cy="208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2375B1-BCB6-D41C-23DB-6EAAA58C58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18444" y="1367885"/>
                  <a:ext cx="262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E6335C-3383-4EC1-8745-D0B786AD058F}"/>
                    </a:ext>
                  </a:extLst>
                </p14:cNvPr>
                <p14:cNvContentPartPr/>
                <p14:nvPr/>
              </p14:nvContentPartPr>
              <p14:xfrm>
                <a:off x="3153684" y="1399925"/>
                <a:ext cx="155520" cy="18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E6335C-3383-4EC1-8745-D0B786AD05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45044" y="1391285"/>
                  <a:ext cx="17316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1A12901-01E2-D60F-8084-887A6B68788D}"/>
                  </a:ext>
                </a:extLst>
              </p14:cNvPr>
              <p14:cNvContentPartPr/>
              <p14:nvPr/>
            </p14:nvContentPartPr>
            <p14:xfrm>
              <a:off x="3910044" y="1167005"/>
              <a:ext cx="360" cy="29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1A12901-01E2-D60F-8084-887A6B6878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01404" y="1158005"/>
                <a:ext cx="1800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F78A8E7-1BF5-133C-6380-C41EB206BB77}"/>
              </a:ext>
            </a:extLst>
          </p:cNvPr>
          <p:cNvGrpSpPr/>
          <p:nvPr/>
        </p:nvGrpSpPr>
        <p:grpSpPr>
          <a:xfrm>
            <a:off x="3882684" y="1381205"/>
            <a:ext cx="710280" cy="198000"/>
            <a:chOff x="3882684" y="1381205"/>
            <a:chExt cx="7102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AC79CD0-BA9B-1290-832F-C488F0F5CCFA}"/>
                    </a:ext>
                  </a:extLst>
                </p14:cNvPr>
                <p14:cNvContentPartPr/>
                <p14:nvPr/>
              </p14:nvContentPartPr>
              <p14:xfrm>
                <a:off x="3882684" y="1385525"/>
                <a:ext cx="116280" cy="19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AC79CD0-BA9B-1290-832F-C488F0F5CCF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74044" y="1376525"/>
                  <a:ext cx="133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12CCF9-E130-E0A1-61CC-67385E2732BD}"/>
                    </a:ext>
                  </a:extLst>
                </p14:cNvPr>
                <p14:cNvContentPartPr/>
                <p14:nvPr/>
              </p14:nvContentPartPr>
              <p14:xfrm>
                <a:off x="4085364" y="1381205"/>
                <a:ext cx="188640" cy="149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12CCF9-E130-E0A1-61CC-67385E2732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76364" y="1372205"/>
                  <a:ext cx="206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CAB707A-838B-61F7-E149-82244B891B70}"/>
                    </a:ext>
                  </a:extLst>
                </p14:cNvPr>
                <p14:cNvContentPartPr/>
                <p14:nvPr/>
              </p14:nvContentPartPr>
              <p14:xfrm>
                <a:off x="4378404" y="1388405"/>
                <a:ext cx="214560" cy="171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CAB707A-838B-61F7-E149-82244B891B7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69764" y="1379405"/>
                  <a:ext cx="2322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C4EE63E-59A7-FDFF-D808-2C5851F42F13}"/>
              </a:ext>
            </a:extLst>
          </p:cNvPr>
          <p:cNvGrpSpPr/>
          <p:nvPr/>
        </p:nvGrpSpPr>
        <p:grpSpPr>
          <a:xfrm>
            <a:off x="5251404" y="1146845"/>
            <a:ext cx="2100960" cy="546480"/>
            <a:chOff x="5251404" y="1146845"/>
            <a:chExt cx="210096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CEA120-0FAF-91F7-CF7F-91E79A89CED8}"/>
                    </a:ext>
                  </a:extLst>
                </p14:cNvPr>
                <p14:cNvContentPartPr/>
                <p14:nvPr/>
              </p14:nvContentPartPr>
              <p14:xfrm>
                <a:off x="5251404" y="1146845"/>
                <a:ext cx="185760" cy="411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CEA120-0FAF-91F7-CF7F-91E79A89CED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42764" y="1138205"/>
                  <a:ext cx="2034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515BC6-3B09-A1D1-1123-51A374F76E94}"/>
                    </a:ext>
                  </a:extLst>
                </p14:cNvPr>
                <p14:cNvContentPartPr/>
                <p14:nvPr/>
              </p14:nvContentPartPr>
              <p14:xfrm>
                <a:off x="5602764" y="1458965"/>
                <a:ext cx="114480" cy="128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515BC6-3B09-A1D1-1123-51A374F76E9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94124" y="1449965"/>
                  <a:ext cx="132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EE64659-1DBE-CED0-BCBE-4A0DDED1CFCB}"/>
                    </a:ext>
                  </a:extLst>
                </p14:cNvPr>
                <p14:cNvContentPartPr/>
                <p14:nvPr/>
              </p14:nvContentPartPr>
              <p14:xfrm>
                <a:off x="5763684" y="1455365"/>
                <a:ext cx="171720" cy="131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EE64659-1DBE-CED0-BCBE-4A0DDED1CF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54684" y="1446725"/>
                  <a:ext cx="189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D095FE9-7FA7-C60C-D95F-0A8F50076335}"/>
                    </a:ext>
                  </a:extLst>
                </p14:cNvPr>
                <p14:cNvContentPartPr/>
                <p14:nvPr/>
              </p14:nvContentPartPr>
              <p14:xfrm>
                <a:off x="5845764" y="1235045"/>
                <a:ext cx="4320" cy="83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D095FE9-7FA7-C60C-D95F-0A8F500763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37124" y="1226045"/>
                  <a:ext cx="21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79471B9-691A-1D28-7E68-F388BC278831}"/>
                    </a:ext>
                  </a:extLst>
                </p14:cNvPr>
                <p14:cNvContentPartPr/>
                <p14:nvPr/>
              </p14:nvContentPartPr>
              <p14:xfrm>
                <a:off x="6099924" y="1400285"/>
                <a:ext cx="124560" cy="166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79471B9-691A-1D28-7E68-F388BC2788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91284" y="1391645"/>
                  <a:ext cx="14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B086FE5-23CD-F0A0-0604-1AAF9883F04D}"/>
                    </a:ext>
                  </a:extLst>
                </p14:cNvPr>
                <p14:cNvContentPartPr/>
                <p14:nvPr/>
              </p14:nvContentPartPr>
              <p14:xfrm>
                <a:off x="6254364" y="1400285"/>
                <a:ext cx="471600" cy="187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B086FE5-23CD-F0A0-0604-1AAF9883F0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45724" y="1391645"/>
                  <a:ext cx="489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19EDC5D-AEE7-8CAC-298F-F8278588D595}"/>
                    </a:ext>
                  </a:extLst>
                </p14:cNvPr>
                <p14:cNvContentPartPr/>
                <p14:nvPr/>
              </p14:nvContentPartPr>
              <p14:xfrm>
                <a:off x="6808764" y="1400285"/>
                <a:ext cx="198000" cy="154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19EDC5D-AEE7-8CAC-298F-F8278588D5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99764" y="1391645"/>
                  <a:ext cx="215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25323C-7CED-667D-25A7-ED602204C9EA}"/>
                    </a:ext>
                  </a:extLst>
                </p14:cNvPr>
                <p14:cNvContentPartPr/>
                <p14:nvPr/>
              </p14:nvContentPartPr>
              <p14:xfrm>
                <a:off x="6799044" y="1254485"/>
                <a:ext cx="64800" cy="438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25323C-7CED-667D-25A7-ED602204C9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90404" y="1245485"/>
                  <a:ext cx="824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5650352-2EDC-806C-409C-D33364D74449}"/>
                    </a:ext>
                  </a:extLst>
                </p14:cNvPr>
                <p14:cNvContentPartPr/>
                <p14:nvPr/>
              </p14:nvContentPartPr>
              <p14:xfrm>
                <a:off x="7106484" y="1434485"/>
                <a:ext cx="245880" cy="209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5650352-2EDC-806C-409C-D33364D7444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97484" y="1425845"/>
                  <a:ext cx="26352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614C067-C634-9D01-3E4B-BE868E4DC8EB}"/>
                  </a:ext>
                </a:extLst>
              </p14:cNvPr>
              <p14:cNvContentPartPr/>
              <p14:nvPr/>
            </p14:nvContentPartPr>
            <p14:xfrm>
              <a:off x="7747284" y="1226045"/>
              <a:ext cx="250920" cy="367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614C067-C634-9D01-3E4B-BE868E4DC8E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738644" y="1217405"/>
                <a:ext cx="268560" cy="38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F64698A1-D7E6-7E08-6800-085BA8BCFEFA}"/>
              </a:ext>
            </a:extLst>
          </p:cNvPr>
          <p:cNvGrpSpPr/>
          <p:nvPr/>
        </p:nvGrpSpPr>
        <p:grpSpPr>
          <a:xfrm>
            <a:off x="8511564" y="1363205"/>
            <a:ext cx="771120" cy="210240"/>
            <a:chOff x="8511564" y="1363205"/>
            <a:chExt cx="7711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AAB63F-0871-36FA-265A-59C3818D462A}"/>
                    </a:ext>
                  </a:extLst>
                </p14:cNvPr>
                <p14:cNvContentPartPr/>
                <p14:nvPr/>
              </p14:nvContentPartPr>
              <p14:xfrm>
                <a:off x="8511564" y="1390565"/>
                <a:ext cx="247320" cy="182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AAB63F-0871-36FA-265A-59C3818D46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02564" y="1381565"/>
                  <a:ext cx="264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7A4C8D-7A4B-AE40-8332-D790F892ED6D}"/>
                    </a:ext>
                  </a:extLst>
                </p14:cNvPr>
                <p14:cNvContentPartPr/>
                <p14:nvPr/>
              </p14:nvContentPartPr>
              <p14:xfrm>
                <a:off x="8846364" y="1408565"/>
                <a:ext cx="150840" cy="140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7A4C8D-7A4B-AE40-8332-D790F892ED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37724" y="1399565"/>
                  <a:ext cx="168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80D6F5B-AC89-F382-4569-4C2FB758B84F}"/>
                    </a:ext>
                  </a:extLst>
                </p14:cNvPr>
                <p14:cNvContentPartPr/>
                <p14:nvPr/>
              </p14:nvContentPartPr>
              <p14:xfrm>
                <a:off x="9123924" y="1363205"/>
                <a:ext cx="158760" cy="165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80D6F5B-AC89-F382-4569-4C2FB758B8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15284" y="1354565"/>
                  <a:ext cx="17640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B9BEEE3-5E4B-A9AE-227B-DABD31635517}"/>
                  </a:ext>
                </a:extLst>
              </p14:cNvPr>
              <p14:cNvContentPartPr/>
              <p14:nvPr/>
            </p14:nvContentPartPr>
            <p14:xfrm>
              <a:off x="9805044" y="1356725"/>
              <a:ext cx="126720" cy="283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B9BEEE3-5E4B-A9AE-227B-DABD3163551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796404" y="1348085"/>
                <a:ext cx="14436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5789202-4C21-0EC5-3E9F-BC6B1FC2A20F}"/>
              </a:ext>
            </a:extLst>
          </p:cNvPr>
          <p:cNvGrpSpPr/>
          <p:nvPr/>
        </p:nvGrpSpPr>
        <p:grpSpPr>
          <a:xfrm>
            <a:off x="10115724" y="1197605"/>
            <a:ext cx="987120" cy="361800"/>
            <a:chOff x="10115724" y="1197605"/>
            <a:chExt cx="9871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E87E01-C53A-4757-2897-588CD00486C3}"/>
                    </a:ext>
                  </a:extLst>
                </p14:cNvPr>
                <p14:cNvContentPartPr/>
                <p14:nvPr/>
              </p14:nvContentPartPr>
              <p14:xfrm>
                <a:off x="10115724" y="1303085"/>
                <a:ext cx="97920" cy="256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E87E01-C53A-4757-2897-588CD00486C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06724" y="1294085"/>
                  <a:ext cx="115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0BF858-CF85-59B7-06BA-1F47B0FDFB62}"/>
                    </a:ext>
                  </a:extLst>
                </p14:cNvPr>
                <p14:cNvContentPartPr/>
                <p14:nvPr/>
              </p14:nvContentPartPr>
              <p14:xfrm>
                <a:off x="10330644" y="1197605"/>
                <a:ext cx="126000" cy="330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70BF858-CF85-59B7-06BA-1F47B0FDFB6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21644" y="1188965"/>
                  <a:ext cx="1436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4843375-6B7A-37E9-A741-00C00C572102}"/>
                    </a:ext>
                  </a:extLst>
                </p14:cNvPr>
                <p14:cNvContentPartPr/>
                <p14:nvPr/>
              </p14:nvContentPartPr>
              <p14:xfrm>
                <a:off x="10573644" y="1449245"/>
                <a:ext cx="360" cy="73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4843375-6B7A-37E9-A741-00C00C57210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64644" y="1440245"/>
                  <a:ext cx="18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3B5D95-06EC-18D1-95A9-82F3DF45A1B5}"/>
                    </a:ext>
                  </a:extLst>
                </p14:cNvPr>
                <p14:cNvContentPartPr/>
                <p14:nvPr/>
              </p14:nvContentPartPr>
              <p14:xfrm>
                <a:off x="10602804" y="1318205"/>
                <a:ext cx="360" cy="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3B5D95-06EC-18D1-95A9-82F3DF45A1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94164" y="1309565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0ED500-0BCB-6C7C-E34E-87B4A9799B06}"/>
                    </a:ext>
                  </a:extLst>
                </p14:cNvPr>
                <p14:cNvContentPartPr/>
                <p14:nvPr/>
              </p14:nvContentPartPr>
              <p14:xfrm>
                <a:off x="10746084" y="1412165"/>
                <a:ext cx="114840" cy="14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0ED500-0BCB-6C7C-E34E-87B4A9799B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37444" y="1403525"/>
                  <a:ext cx="132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56755D-58A4-CFCB-0A2A-24B58D0C6ABD}"/>
                    </a:ext>
                  </a:extLst>
                </p14:cNvPr>
                <p14:cNvContentPartPr/>
                <p14:nvPr/>
              </p14:nvContentPartPr>
              <p14:xfrm>
                <a:off x="10974684" y="1413965"/>
                <a:ext cx="128160" cy="125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56755D-58A4-CFCB-0A2A-24B58D0C6AB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66044" y="1404965"/>
                  <a:ext cx="1458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42E8EE5-CC19-E8D0-6EE1-8044D634C204}"/>
              </a:ext>
            </a:extLst>
          </p:cNvPr>
          <p:cNvGrpSpPr/>
          <p:nvPr/>
        </p:nvGrpSpPr>
        <p:grpSpPr>
          <a:xfrm>
            <a:off x="280884" y="1954685"/>
            <a:ext cx="1472760" cy="532440"/>
            <a:chOff x="280884" y="1954685"/>
            <a:chExt cx="147276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F10BA3-0202-4411-0DBC-6D1532FF987F}"/>
                    </a:ext>
                  </a:extLst>
                </p14:cNvPr>
                <p14:cNvContentPartPr/>
                <p14:nvPr/>
              </p14:nvContentPartPr>
              <p14:xfrm>
                <a:off x="280884" y="2133965"/>
                <a:ext cx="150480" cy="203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F10BA3-0202-4411-0DBC-6D1532FF98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2244" y="2124965"/>
                  <a:ext cx="168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749CED5-1A7C-0DA5-AAAE-95109BBBA660}"/>
                    </a:ext>
                  </a:extLst>
                </p14:cNvPr>
                <p14:cNvContentPartPr/>
                <p14:nvPr/>
              </p14:nvContentPartPr>
              <p14:xfrm>
                <a:off x="497244" y="2146565"/>
                <a:ext cx="108720" cy="333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749CED5-1A7C-0DA5-AAAE-95109BBBA66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8604" y="2137565"/>
                  <a:ext cx="1263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70E705-D11C-A338-36FC-74BB9316CE8F}"/>
                    </a:ext>
                  </a:extLst>
                </p14:cNvPr>
                <p14:cNvContentPartPr/>
                <p14:nvPr/>
              </p14:nvContentPartPr>
              <p14:xfrm>
                <a:off x="719364" y="2081405"/>
                <a:ext cx="36000" cy="17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70E705-D11C-A338-36FC-74BB9316CE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0364" y="2072765"/>
                  <a:ext cx="53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BB5C17-DCB9-0511-C434-CA395D24FBEE}"/>
                    </a:ext>
                  </a:extLst>
                </p14:cNvPr>
                <p14:cNvContentPartPr/>
                <p14:nvPr/>
              </p14:nvContentPartPr>
              <p14:xfrm>
                <a:off x="865524" y="2079605"/>
                <a:ext cx="139680" cy="217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BB5C17-DCB9-0511-C434-CA395D24FBE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6524" y="2070965"/>
                  <a:ext cx="157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D1A4395-A116-5F90-8B11-866744D0A2B3}"/>
                    </a:ext>
                  </a:extLst>
                </p14:cNvPr>
                <p14:cNvContentPartPr/>
                <p14:nvPr/>
              </p14:nvContentPartPr>
              <p14:xfrm>
                <a:off x="1127604" y="2110565"/>
                <a:ext cx="196200" cy="176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D1A4395-A116-5F90-8B11-866744D0A2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8964" y="2101565"/>
                  <a:ext cx="213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66D6C6A-456F-9296-C055-618E4E85A9DA}"/>
                    </a:ext>
                  </a:extLst>
                </p14:cNvPr>
                <p14:cNvContentPartPr/>
                <p14:nvPr/>
              </p14:nvContentPartPr>
              <p14:xfrm>
                <a:off x="1157484" y="2100845"/>
                <a:ext cx="29520" cy="38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66D6C6A-456F-9296-C055-618E4E85A9D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8484" y="2091845"/>
                  <a:ext cx="471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3B5881-027B-8FE2-8902-FE808FCF44B9}"/>
                    </a:ext>
                  </a:extLst>
                </p14:cNvPr>
                <p14:cNvContentPartPr/>
                <p14:nvPr/>
              </p14:nvContentPartPr>
              <p14:xfrm>
                <a:off x="1426044" y="2143685"/>
                <a:ext cx="134280" cy="173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3B5881-027B-8FE2-8902-FE808FCF44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17044" y="2135045"/>
                  <a:ext cx="151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25A68B1-13BB-C01F-DC24-4FC5F81FE5BD}"/>
                    </a:ext>
                  </a:extLst>
                </p14:cNvPr>
                <p14:cNvContentPartPr/>
                <p14:nvPr/>
              </p14:nvContentPartPr>
              <p14:xfrm>
                <a:off x="1603884" y="2140085"/>
                <a:ext cx="149760" cy="150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25A68B1-13BB-C01F-DC24-4FC5F81FE5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94884" y="2131085"/>
                  <a:ext cx="167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91EED3B-EDFA-0365-2902-DC10D9037ED6}"/>
                    </a:ext>
                  </a:extLst>
                </p14:cNvPr>
                <p14:cNvContentPartPr/>
                <p14:nvPr/>
              </p14:nvContentPartPr>
              <p14:xfrm>
                <a:off x="1682724" y="1954685"/>
                <a:ext cx="4320" cy="84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91EED3B-EDFA-0365-2902-DC10D9037E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73724" y="1946045"/>
                  <a:ext cx="219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A54896B-04EF-8FC9-0E34-8B3E42A83DCD}"/>
              </a:ext>
            </a:extLst>
          </p:cNvPr>
          <p:cNvGrpSpPr/>
          <p:nvPr/>
        </p:nvGrpSpPr>
        <p:grpSpPr>
          <a:xfrm>
            <a:off x="2236764" y="2102285"/>
            <a:ext cx="943920" cy="337320"/>
            <a:chOff x="2236764" y="2102285"/>
            <a:chExt cx="94392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A47817-DA57-05EE-9596-75D6FCC78A32}"/>
                    </a:ext>
                  </a:extLst>
                </p14:cNvPr>
                <p14:cNvContentPartPr/>
                <p14:nvPr/>
              </p14:nvContentPartPr>
              <p14:xfrm>
                <a:off x="2236764" y="2147285"/>
                <a:ext cx="237240" cy="187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A47817-DA57-05EE-9596-75D6FCC78A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28124" y="2138645"/>
                  <a:ext cx="254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F489A14-3A24-AB80-A8E8-1F899C64D31F}"/>
                    </a:ext>
                  </a:extLst>
                </p14:cNvPr>
                <p14:cNvContentPartPr/>
                <p14:nvPr/>
              </p14:nvContentPartPr>
              <p14:xfrm>
                <a:off x="2528724" y="2149445"/>
                <a:ext cx="238680" cy="290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F489A14-3A24-AB80-A8E8-1F899C64D3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19724" y="2140805"/>
                  <a:ext cx="256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EC4AD8-AFF9-E1B4-26D8-C7F3BB3D330E}"/>
                    </a:ext>
                  </a:extLst>
                </p14:cNvPr>
                <p14:cNvContentPartPr/>
                <p14:nvPr/>
              </p14:nvContentPartPr>
              <p14:xfrm>
                <a:off x="2873964" y="2102285"/>
                <a:ext cx="125280" cy="21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EC4AD8-AFF9-E1B4-26D8-C7F3BB3D33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65324" y="2093645"/>
                  <a:ext cx="142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97DF5AD-40FE-FF73-60D5-9A0DD92E408E}"/>
                    </a:ext>
                  </a:extLst>
                </p14:cNvPr>
                <p14:cNvContentPartPr/>
                <p14:nvPr/>
              </p14:nvContentPartPr>
              <p14:xfrm>
                <a:off x="3161244" y="2285525"/>
                <a:ext cx="19440" cy="126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97DF5AD-40FE-FF73-60D5-9A0DD92E40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52244" y="2276885"/>
                  <a:ext cx="370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DBFCAF8-6B5F-F111-9241-415FB75E92CA}"/>
              </a:ext>
            </a:extLst>
          </p:cNvPr>
          <p:cNvGrpSpPr/>
          <p:nvPr/>
        </p:nvGrpSpPr>
        <p:grpSpPr>
          <a:xfrm>
            <a:off x="3668844" y="1993925"/>
            <a:ext cx="963720" cy="363600"/>
            <a:chOff x="3668844" y="1993925"/>
            <a:chExt cx="96372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324F6A-F4B7-915F-D54C-8EA4E33E5D7B}"/>
                    </a:ext>
                  </a:extLst>
                </p14:cNvPr>
                <p14:cNvContentPartPr/>
                <p14:nvPr/>
              </p14:nvContentPartPr>
              <p14:xfrm>
                <a:off x="3668844" y="2148365"/>
                <a:ext cx="137880" cy="172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324F6A-F4B7-915F-D54C-8EA4E33E5D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60204" y="2139365"/>
                  <a:ext cx="155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7FB0D0E-E258-C50D-8D75-3141ADDBC838}"/>
                    </a:ext>
                  </a:extLst>
                </p14:cNvPr>
                <p14:cNvContentPartPr/>
                <p14:nvPr/>
              </p14:nvContentPartPr>
              <p14:xfrm>
                <a:off x="3695844" y="1993925"/>
                <a:ext cx="360" cy="55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FB0D0E-E258-C50D-8D75-3141ADDBC83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87204" y="1984925"/>
                  <a:ext cx="18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90F1651-1904-C2CE-E01F-9D63C6705182}"/>
                    </a:ext>
                  </a:extLst>
                </p14:cNvPr>
                <p14:cNvContentPartPr/>
                <p14:nvPr/>
              </p14:nvContentPartPr>
              <p14:xfrm>
                <a:off x="3890964" y="2162405"/>
                <a:ext cx="175320" cy="175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90F1651-1904-C2CE-E01F-9D63C670518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81964" y="2153405"/>
                  <a:ext cx="192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F5DD037-48EA-55B8-69D9-577E37C38496}"/>
                    </a:ext>
                  </a:extLst>
                </p14:cNvPr>
                <p14:cNvContentPartPr/>
                <p14:nvPr/>
              </p14:nvContentPartPr>
              <p14:xfrm>
                <a:off x="4148724" y="2175725"/>
                <a:ext cx="212400" cy="181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F5DD037-48EA-55B8-69D9-577E37C3849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39724" y="2167085"/>
                  <a:ext cx="23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DD6A229-352A-32A9-8D78-22F6AF6C7C8A}"/>
                    </a:ext>
                  </a:extLst>
                </p14:cNvPr>
                <p14:cNvContentPartPr/>
                <p14:nvPr/>
              </p14:nvContentPartPr>
              <p14:xfrm>
                <a:off x="4454724" y="2168525"/>
                <a:ext cx="177840" cy="151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DD6A229-352A-32A9-8D78-22F6AF6C7C8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45724" y="2159885"/>
                  <a:ext cx="1954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6034E7B-54E8-0093-1D61-5CF549EC8DA3}"/>
              </a:ext>
            </a:extLst>
          </p:cNvPr>
          <p:cNvGrpSpPr/>
          <p:nvPr/>
        </p:nvGrpSpPr>
        <p:grpSpPr>
          <a:xfrm>
            <a:off x="5531484" y="2112365"/>
            <a:ext cx="726120" cy="373320"/>
            <a:chOff x="5531484" y="2112365"/>
            <a:chExt cx="7261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3DB7BB0-2ED5-EA27-EA79-AA85146C84E7}"/>
                    </a:ext>
                  </a:extLst>
                </p14:cNvPr>
                <p14:cNvContentPartPr/>
                <p14:nvPr/>
              </p14:nvContentPartPr>
              <p14:xfrm>
                <a:off x="5531484" y="2112365"/>
                <a:ext cx="147240" cy="373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3DB7BB0-2ED5-EA27-EA79-AA85146C84E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22844" y="2103725"/>
                  <a:ext cx="1648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748F66-3417-D0A8-8884-01A612EC8673}"/>
                    </a:ext>
                  </a:extLst>
                </p14:cNvPr>
                <p14:cNvContentPartPr/>
                <p14:nvPr/>
              </p14:nvContentPartPr>
              <p14:xfrm>
                <a:off x="5806884" y="2168885"/>
                <a:ext cx="43920" cy="124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748F66-3417-D0A8-8884-01A612EC86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97884" y="2159885"/>
                  <a:ext cx="61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6DDF2A0-D473-3293-9E1F-0F313DB0FABE}"/>
                    </a:ext>
                  </a:extLst>
                </p14:cNvPr>
                <p14:cNvContentPartPr/>
                <p14:nvPr/>
              </p14:nvContentPartPr>
              <p14:xfrm>
                <a:off x="5949804" y="2157725"/>
                <a:ext cx="307800" cy="16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6DDF2A0-D473-3293-9E1F-0F313DB0FAB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40804" y="2149085"/>
                  <a:ext cx="3254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29D6B28-FD86-1E0F-E616-0BD6252CC47B}"/>
              </a:ext>
            </a:extLst>
          </p:cNvPr>
          <p:cNvGrpSpPr/>
          <p:nvPr/>
        </p:nvGrpSpPr>
        <p:grpSpPr>
          <a:xfrm>
            <a:off x="6674124" y="1941365"/>
            <a:ext cx="2829240" cy="477360"/>
            <a:chOff x="6674124" y="1941365"/>
            <a:chExt cx="282924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0B2D0DA-FF78-D273-CE12-1F54769A35B3}"/>
                    </a:ext>
                  </a:extLst>
                </p14:cNvPr>
                <p14:cNvContentPartPr/>
                <p14:nvPr/>
              </p14:nvContentPartPr>
              <p14:xfrm>
                <a:off x="6674124" y="2090765"/>
                <a:ext cx="165600" cy="168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0B2D0DA-FF78-D273-CE12-1F54769A35B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65124" y="2082125"/>
                  <a:ext cx="183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5C29E99-5FE6-2A50-0222-176F2299613B}"/>
                    </a:ext>
                  </a:extLst>
                </p14:cNvPr>
                <p14:cNvContentPartPr/>
                <p14:nvPr/>
              </p14:nvContentPartPr>
              <p14:xfrm>
                <a:off x="6954924" y="2122445"/>
                <a:ext cx="243720" cy="296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5C29E99-5FE6-2A50-0222-176F229961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45924" y="2113445"/>
                  <a:ext cx="261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A313896-5E43-94E4-9E46-A9C801850B11}"/>
                    </a:ext>
                  </a:extLst>
                </p14:cNvPr>
                <p14:cNvContentPartPr/>
                <p14:nvPr/>
              </p14:nvContentPartPr>
              <p14:xfrm>
                <a:off x="7272804" y="2101205"/>
                <a:ext cx="151560" cy="160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A313896-5E43-94E4-9E46-A9C801850B1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63804" y="2092565"/>
                  <a:ext cx="169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BAEADB8-128F-CC33-1F17-4150D31AB4F0}"/>
                    </a:ext>
                  </a:extLst>
                </p14:cNvPr>
                <p14:cNvContentPartPr/>
                <p14:nvPr/>
              </p14:nvContentPartPr>
              <p14:xfrm>
                <a:off x="7509684" y="2129645"/>
                <a:ext cx="55800" cy="11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BAEADB8-128F-CC33-1F17-4150D31AB4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00684" y="2121005"/>
                  <a:ext cx="73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52A6023-0D2D-D84B-9AC8-DA289FAD1FDB}"/>
                    </a:ext>
                  </a:extLst>
                </p14:cNvPr>
                <p14:cNvContentPartPr/>
                <p14:nvPr/>
              </p14:nvContentPartPr>
              <p14:xfrm>
                <a:off x="7660884" y="2077445"/>
                <a:ext cx="169920" cy="176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52A6023-0D2D-D84B-9AC8-DA289FAD1F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51884" y="2068805"/>
                  <a:ext cx="187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B8AF7AC-6CA2-D10F-7E8F-94062DAE70B0}"/>
                    </a:ext>
                  </a:extLst>
                </p14:cNvPr>
                <p14:cNvContentPartPr/>
                <p14:nvPr/>
              </p14:nvContentPartPr>
              <p14:xfrm>
                <a:off x="7830444" y="2128205"/>
                <a:ext cx="72000" cy="152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B8AF7AC-6CA2-D10F-7E8F-94062DAE70B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21444" y="2119205"/>
                  <a:ext cx="89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2DC5DC-1FF5-CDAF-26CA-7FE6AD042AEE}"/>
                    </a:ext>
                  </a:extLst>
                </p14:cNvPr>
                <p14:cNvContentPartPr/>
                <p14:nvPr/>
              </p14:nvContentPartPr>
              <p14:xfrm>
                <a:off x="7905684" y="1941365"/>
                <a:ext cx="206280" cy="325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2DC5DC-1FF5-CDAF-26CA-7FE6AD042A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97044" y="1932725"/>
                  <a:ext cx="223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7EE553F-154F-7BCA-2D92-4639D93BE34E}"/>
                    </a:ext>
                  </a:extLst>
                </p14:cNvPr>
                <p14:cNvContentPartPr/>
                <p14:nvPr/>
              </p14:nvContentPartPr>
              <p14:xfrm>
                <a:off x="8180724" y="2103725"/>
                <a:ext cx="233640" cy="136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7EE553F-154F-7BCA-2D92-4639D93BE3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71724" y="2094725"/>
                  <a:ext cx="25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34F807D-A197-276D-0E33-E41ED1D6A58A}"/>
                    </a:ext>
                  </a:extLst>
                </p14:cNvPr>
                <p14:cNvContentPartPr/>
                <p14:nvPr/>
              </p14:nvContentPartPr>
              <p14:xfrm>
                <a:off x="8287644" y="1979885"/>
                <a:ext cx="20160" cy="3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34F807D-A197-276D-0E33-E41ED1D6A58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78644" y="1970885"/>
                  <a:ext cx="37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1DA792-AE14-5684-656A-31267599F9BC}"/>
                    </a:ext>
                  </a:extLst>
                </p14:cNvPr>
                <p14:cNvContentPartPr/>
                <p14:nvPr/>
              </p14:nvContentPartPr>
              <p14:xfrm>
                <a:off x="8559444" y="2082485"/>
                <a:ext cx="212760" cy="227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1DA792-AE14-5684-656A-31267599F9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50444" y="2073485"/>
                  <a:ext cx="230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0A3916-1585-8830-00F5-617471AB6B76}"/>
                    </a:ext>
                  </a:extLst>
                </p14:cNvPr>
                <p14:cNvContentPartPr/>
                <p14:nvPr/>
              </p14:nvContentPartPr>
              <p14:xfrm>
                <a:off x="8862564" y="2083205"/>
                <a:ext cx="158760" cy="179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0A3916-1585-8830-00F5-617471AB6B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53564" y="2074205"/>
                  <a:ext cx="176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EE39FE6-9347-287B-5B17-E42F54675471}"/>
                    </a:ext>
                  </a:extLst>
                </p14:cNvPr>
                <p14:cNvContentPartPr/>
                <p14:nvPr/>
              </p14:nvContentPartPr>
              <p14:xfrm>
                <a:off x="9036804" y="2081405"/>
                <a:ext cx="217800" cy="194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EE39FE6-9347-287B-5B17-E42F5467547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27804" y="2072765"/>
                  <a:ext cx="235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ED08839-556A-E5A6-3264-FFFD99A937D5}"/>
                    </a:ext>
                  </a:extLst>
                </p14:cNvPr>
                <p14:cNvContentPartPr/>
                <p14:nvPr/>
              </p14:nvContentPartPr>
              <p14:xfrm>
                <a:off x="9353604" y="2085725"/>
                <a:ext cx="149760" cy="202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ED08839-556A-E5A6-3264-FFFD99A937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44964" y="2077085"/>
                  <a:ext cx="16740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46B00BA-7E15-3D99-ECBD-89DD86571C0A}"/>
              </a:ext>
            </a:extLst>
          </p:cNvPr>
          <p:cNvGrpSpPr/>
          <p:nvPr/>
        </p:nvGrpSpPr>
        <p:grpSpPr>
          <a:xfrm>
            <a:off x="10077564" y="2013005"/>
            <a:ext cx="368640" cy="279360"/>
            <a:chOff x="10077564" y="2013005"/>
            <a:chExt cx="36864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1937557-FE4E-F70A-C0E7-5C8B4E1EC123}"/>
                    </a:ext>
                  </a:extLst>
                </p14:cNvPr>
                <p14:cNvContentPartPr/>
                <p14:nvPr/>
              </p14:nvContentPartPr>
              <p14:xfrm>
                <a:off x="10077564" y="2054765"/>
                <a:ext cx="219960" cy="19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1937557-FE4E-F70A-C0E7-5C8B4E1EC12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68924" y="2046125"/>
                  <a:ext cx="237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3F48D15-5C09-6410-B5E9-C2C1E6DB0A43}"/>
                    </a:ext>
                  </a:extLst>
                </p14:cNvPr>
                <p14:cNvContentPartPr/>
                <p14:nvPr/>
              </p14:nvContentPartPr>
              <p14:xfrm>
                <a:off x="10106004" y="2013005"/>
                <a:ext cx="214920" cy="248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3F48D15-5C09-6410-B5E9-C2C1E6DB0A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97364" y="2004365"/>
                  <a:ext cx="232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8EF5F3C-4D04-8685-1496-EC20481B6AA6}"/>
                    </a:ext>
                  </a:extLst>
                </p14:cNvPr>
                <p14:cNvContentPartPr/>
                <p14:nvPr/>
              </p14:nvContentPartPr>
              <p14:xfrm>
                <a:off x="10417764" y="2197325"/>
                <a:ext cx="28440" cy="95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8EF5F3C-4D04-8685-1496-EC20481B6AA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408764" y="2188685"/>
                  <a:ext cx="460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1A9E321-3C96-8315-CD65-31BD53EC314B}"/>
              </a:ext>
            </a:extLst>
          </p:cNvPr>
          <p:cNvGrpSpPr/>
          <p:nvPr/>
        </p:nvGrpSpPr>
        <p:grpSpPr>
          <a:xfrm>
            <a:off x="10700004" y="2023085"/>
            <a:ext cx="331200" cy="310680"/>
            <a:chOff x="10700004" y="2023085"/>
            <a:chExt cx="3312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6655A94-263B-4011-F686-141A97EC78A6}"/>
                    </a:ext>
                  </a:extLst>
                </p14:cNvPr>
                <p14:cNvContentPartPr/>
                <p14:nvPr/>
              </p14:nvContentPartPr>
              <p14:xfrm>
                <a:off x="10700004" y="2266445"/>
                <a:ext cx="360" cy="67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6655A94-263B-4011-F686-141A97EC78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91004" y="2257445"/>
                  <a:ext cx="18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636B69-31B0-0990-C9A4-9614AA078BD1}"/>
                    </a:ext>
                  </a:extLst>
                </p14:cNvPr>
                <p14:cNvContentPartPr/>
                <p14:nvPr/>
              </p14:nvContentPartPr>
              <p14:xfrm>
                <a:off x="10787484" y="2023085"/>
                <a:ext cx="222120" cy="202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636B69-31B0-0990-C9A4-9614AA078BD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78844" y="2014445"/>
                  <a:ext cx="239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4F04824-0713-3C56-3B0E-FF15BF32BEE2}"/>
                    </a:ext>
                  </a:extLst>
                </p14:cNvPr>
                <p14:cNvContentPartPr/>
                <p14:nvPr/>
              </p14:nvContentPartPr>
              <p14:xfrm>
                <a:off x="10868484" y="2032805"/>
                <a:ext cx="162720" cy="214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4F04824-0713-3C56-3B0E-FF15BF32BE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859484" y="2024165"/>
                  <a:ext cx="18036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7A66071-7B76-CC96-5401-710543DE368B}"/>
              </a:ext>
            </a:extLst>
          </p:cNvPr>
          <p:cNvGrpSpPr/>
          <p:nvPr/>
        </p:nvGrpSpPr>
        <p:grpSpPr>
          <a:xfrm>
            <a:off x="11240724" y="1911125"/>
            <a:ext cx="703800" cy="411840"/>
            <a:chOff x="11240724" y="1911125"/>
            <a:chExt cx="70380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C5310CC-917D-AB0F-9DD1-D8EA22A1E7B2}"/>
                    </a:ext>
                  </a:extLst>
                </p14:cNvPr>
                <p14:cNvContentPartPr/>
                <p14:nvPr/>
              </p14:nvContentPartPr>
              <p14:xfrm>
                <a:off x="11240724" y="2180045"/>
                <a:ext cx="153360" cy="142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C5310CC-917D-AB0F-9DD1-D8EA22A1E7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32084" y="2171405"/>
                  <a:ext cx="171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C1E5C18-D785-FD60-2DE0-245339EE9DB1}"/>
                    </a:ext>
                  </a:extLst>
                </p14:cNvPr>
                <p14:cNvContentPartPr/>
                <p14:nvPr/>
              </p14:nvContentPartPr>
              <p14:xfrm>
                <a:off x="11488764" y="2023085"/>
                <a:ext cx="135720" cy="189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C1E5C18-D785-FD60-2DE0-245339EE9DB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479764" y="2014445"/>
                  <a:ext cx="153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D58D7B-72EB-8C64-3D76-10E048FC7806}"/>
                    </a:ext>
                  </a:extLst>
                </p14:cNvPr>
                <p14:cNvContentPartPr/>
                <p14:nvPr/>
              </p14:nvContentPartPr>
              <p14:xfrm>
                <a:off x="11458524" y="2129285"/>
                <a:ext cx="121320" cy="10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D58D7B-72EB-8C64-3D76-10E048FC780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449884" y="2120645"/>
                  <a:ext cx="13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01033B9-AB5D-78C8-B60C-645316C49CFF}"/>
                    </a:ext>
                  </a:extLst>
                </p14:cNvPr>
                <p14:cNvContentPartPr/>
                <p14:nvPr/>
              </p14:nvContentPartPr>
              <p14:xfrm>
                <a:off x="11721684" y="1911125"/>
                <a:ext cx="222840" cy="289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01033B9-AB5D-78C8-B60C-645316C49CF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712684" y="1902485"/>
                  <a:ext cx="24048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6117EA9-2ECA-3928-AE5F-D8041E5E1D34}"/>
              </a:ext>
            </a:extLst>
          </p:cNvPr>
          <p:cNvGrpSpPr/>
          <p:nvPr/>
        </p:nvGrpSpPr>
        <p:grpSpPr>
          <a:xfrm>
            <a:off x="263964" y="2703845"/>
            <a:ext cx="524880" cy="419400"/>
            <a:chOff x="263964" y="2703845"/>
            <a:chExt cx="52488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AB1D62-C676-0286-A124-7B60420529AD}"/>
                    </a:ext>
                  </a:extLst>
                </p14:cNvPr>
                <p14:cNvContentPartPr/>
                <p14:nvPr/>
              </p14:nvContentPartPr>
              <p14:xfrm>
                <a:off x="263964" y="2841365"/>
                <a:ext cx="227880" cy="112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AB1D62-C676-0286-A124-7B60420529A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5324" y="2832725"/>
                  <a:ext cx="245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2D66E0A-B7FE-3216-1C18-09639AD88B82}"/>
                    </a:ext>
                  </a:extLst>
                </p14:cNvPr>
                <p14:cNvContentPartPr/>
                <p14:nvPr/>
              </p14:nvContentPartPr>
              <p14:xfrm>
                <a:off x="281964" y="2703845"/>
                <a:ext cx="13680" cy="419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2D66E0A-B7FE-3216-1C18-09639AD88B8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2964" y="2694845"/>
                  <a:ext cx="313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B5AABE-710E-AEEA-D755-BA98B5E85639}"/>
                    </a:ext>
                  </a:extLst>
                </p14:cNvPr>
                <p14:cNvContentPartPr/>
                <p14:nvPr/>
              </p14:nvContentPartPr>
              <p14:xfrm>
                <a:off x="654564" y="2830925"/>
                <a:ext cx="134280" cy="158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B5AABE-710E-AEEA-D755-BA98B5E8563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5924" y="2822285"/>
                  <a:ext cx="1519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712C6C3-941A-F70B-26DE-B10CCC63A3C6}"/>
              </a:ext>
            </a:extLst>
          </p:cNvPr>
          <p:cNvGrpSpPr/>
          <p:nvPr/>
        </p:nvGrpSpPr>
        <p:grpSpPr>
          <a:xfrm>
            <a:off x="1381044" y="2742725"/>
            <a:ext cx="496440" cy="317160"/>
            <a:chOff x="1381044" y="2742725"/>
            <a:chExt cx="49644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646BC30-6A47-384E-D51C-424C54E3013C}"/>
                    </a:ext>
                  </a:extLst>
                </p14:cNvPr>
                <p14:cNvContentPartPr/>
                <p14:nvPr/>
              </p14:nvContentPartPr>
              <p14:xfrm>
                <a:off x="1381044" y="2782325"/>
                <a:ext cx="297720" cy="244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646BC30-6A47-384E-D51C-424C54E3013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72404" y="2773685"/>
                  <a:ext cx="315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E1E0B47-69DE-7D28-E724-155C7BF6D71E}"/>
                    </a:ext>
                  </a:extLst>
                </p14:cNvPr>
                <p14:cNvContentPartPr/>
                <p14:nvPr/>
              </p14:nvContentPartPr>
              <p14:xfrm>
                <a:off x="1494804" y="2742725"/>
                <a:ext cx="168480" cy="243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E1E0B47-69DE-7D28-E724-155C7BF6D71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86164" y="2734085"/>
                  <a:ext cx="186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72574B8-1D6C-7A64-0967-5DBFD35215F6}"/>
                    </a:ext>
                  </a:extLst>
                </p14:cNvPr>
                <p14:cNvContentPartPr/>
                <p14:nvPr/>
              </p14:nvContentPartPr>
              <p14:xfrm>
                <a:off x="1877124" y="2948285"/>
                <a:ext cx="360" cy="11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72574B8-1D6C-7A64-0967-5DBFD35215F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68124" y="2939285"/>
                  <a:ext cx="180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758A336-B876-A728-3D4D-7F51C5138AAE}"/>
              </a:ext>
            </a:extLst>
          </p:cNvPr>
          <p:cNvGrpSpPr/>
          <p:nvPr/>
        </p:nvGrpSpPr>
        <p:grpSpPr>
          <a:xfrm>
            <a:off x="2148924" y="2775125"/>
            <a:ext cx="966240" cy="341280"/>
            <a:chOff x="2148924" y="2775125"/>
            <a:chExt cx="96624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6C206F9-1643-A3CF-9BFC-B964DE804467}"/>
                    </a:ext>
                  </a:extLst>
                </p14:cNvPr>
                <p14:cNvContentPartPr/>
                <p14:nvPr/>
              </p14:nvContentPartPr>
              <p14:xfrm>
                <a:off x="2148924" y="2791685"/>
                <a:ext cx="265680" cy="236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6C206F9-1643-A3CF-9BFC-B964DE80446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39924" y="2782685"/>
                  <a:ext cx="283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96212EF-1F17-5F57-489F-513351F3C455}"/>
                    </a:ext>
                  </a:extLst>
                </p14:cNvPr>
                <p14:cNvContentPartPr/>
                <p14:nvPr/>
              </p14:nvContentPartPr>
              <p14:xfrm>
                <a:off x="2587044" y="2802125"/>
                <a:ext cx="266760" cy="228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96212EF-1F17-5F57-489F-513351F3C45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78404" y="2793125"/>
                  <a:ext cx="284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CECAF34-DE10-49D7-9F28-B51EBAC21DCB}"/>
                    </a:ext>
                  </a:extLst>
                </p14:cNvPr>
                <p14:cNvContentPartPr/>
                <p14:nvPr/>
              </p14:nvContentPartPr>
              <p14:xfrm>
                <a:off x="2666604" y="2775125"/>
                <a:ext cx="203040" cy="255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CECAF34-DE10-49D7-9F28-B51EBAC21DC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57964" y="2766485"/>
                  <a:ext cx="220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924DD9D-A3B8-1466-49A9-177C47E41978}"/>
                    </a:ext>
                  </a:extLst>
                </p14:cNvPr>
                <p14:cNvContentPartPr/>
                <p14:nvPr/>
              </p14:nvContentPartPr>
              <p14:xfrm>
                <a:off x="3004284" y="2952605"/>
                <a:ext cx="110880" cy="163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924DD9D-A3B8-1466-49A9-177C47E4197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95284" y="2943965"/>
                  <a:ext cx="12852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D195796-0B43-F5F1-0189-A5121438594E}"/>
                  </a:ext>
                </a:extLst>
              </p14:cNvPr>
              <p14:cNvContentPartPr/>
              <p14:nvPr/>
            </p14:nvContentPartPr>
            <p14:xfrm>
              <a:off x="3618444" y="3044405"/>
              <a:ext cx="360" cy="705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D195796-0B43-F5F1-0189-A5121438594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09444" y="3035405"/>
                <a:ext cx="1800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1070E9C-5D4D-71BB-93AF-2DEF87E2B849}"/>
              </a:ext>
            </a:extLst>
          </p:cNvPr>
          <p:cNvGrpSpPr/>
          <p:nvPr/>
        </p:nvGrpSpPr>
        <p:grpSpPr>
          <a:xfrm>
            <a:off x="4036404" y="2668565"/>
            <a:ext cx="1250640" cy="370800"/>
            <a:chOff x="4036404" y="2668565"/>
            <a:chExt cx="125064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580A9F2-C5A6-C7D9-3ABF-354DDCF193DA}"/>
                    </a:ext>
                  </a:extLst>
                </p14:cNvPr>
                <p14:cNvContentPartPr/>
                <p14:nvPr/>
              </p14:nvContentPartPr>
              <p14:xfrm>
                <a:off x="4036404" y="2810765"/>
                <a:ext cx="63000" cy="169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580A9F2-C5A6-C7D9-3ABF-354DDCF193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27764" y="2802125"/>
                  <a:ext cx="80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7897F3-6ACF-BB6E-B097-F2DF5967E40C}"/>
                    </a:ext>
                  </a:extLst>
                </p14:cNvPr>
                <p14:cNvContentPartPr/>
                <p14:nvPr/>
              </p14:nvContentPartPr>
              <p14:xfrm>
                <a:off x="4210644" y="2778005"/>
                <a:ext cx="378360" cy="195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7897F3-6ACF-BB6E-B097-F2DF5967E40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02004" y="2769005"/>
                  <a:ext cx="396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D6C4165-0C78-8DF0-8D63-DD3E00909F1E}"/>
                    </a:ext>
                  </a:extLst>
                </p14:cNvPr>
                <p14:cNvContentPartPr/>
                <p14:nvPr/>
              </p14:nvContentPartPr>
              <p14:xfrm>
                <a:off x="4418004" y="2810765"/>
                <a:ext cx="163800" cy="177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D6C4165-0C78-8DF0-8D63-DD3E00909F1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409004" y="2802125"/>
                  <a:ext cx="181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231A549-040D-FDED-3D74-60FC20F4EF8F}"/>
                    </a:ext>
                  </a:extLst>
                </p14:cNvPr>
                <p14:cNvContentPartPr/>
                <p14:nvPr/>
              </p14:nvContentPartPr>
              <p14:xfrm>
                <a:off x="4697724" y="2840285"/>
                <a:ext cx="165600" cy="129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231A549-040D-FDED-3D74-60FC20F4EF8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88724" y="2831645"/>
                  <a:ext cx="183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039EFCC-E0CF-8A67-0F0A-8A99FEBE480C}"/>
                    </a:ext>
                  </a:extLst>
                </p14:cNvPr>
                <p14:cNvContentPartPr/>
                <p14:nvPr/>
              </p14:nvContentPartPr>
              <p14:xfrm>
                <a:off x="4776204" y="2668565"/>
                <a:ext cx="23040" cy="110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039EFCC-E0CF-8A67-0F0A-8A99FEBE48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67204" y="2659925"/>
                  <a:ext cx="4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BC807C0-FEAD-1473-6269-65366123B673}"/>
                    </a:ext>
                  </a:extLst>
                </p14:cNvPr>
                <p14:cNvContentPartPr/>
                <p14:nvPr/>
              </p14:nvContentPartPr>
              <p14:xfrm>
                <a:off x="5012724" y="2822645"/>
                <a:ext cx="274320" cy="216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BC807C0-FEAD-1473-6269-65366123B67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03724" y="2813645"/>
                  <a:ext cx="29196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D8EEE40-8C1F-FDEA-D12F-163D65918EC2}"/>
                  </a:ext>
                </a:extLst>
              </p14:cNvPr>
              <p14:cNvContentPartPr/>
              <p14:nvPr/>
            </p14:nvContentPartPr>
            <p14:xfrm>
              <a:off x="5500884" y="2840285"/>
              <a:ext cx="6120" cy="140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D8EEE40-8C1F-FDEA-D12F-163D65918EC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491884" y="2831645"/>
                <a:ext cx="23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FDD84B5-66DE-7377-0C45-7B351F599DD0}"/>
                  </a:ext>
                </a:extLst>
              </p14:cNvPr>
              <p14:cNvContentPartPr/>
              <p14:nvPr/>
            </p14:nvContentPartPr>
            <p14:xfrm>
              <a:off x="5542644" y="3005165"/>
              <a:ext cx="21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FDD84B5-66DE-7377-0C45-7B351F599DD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34004" y="2996525"/>
                <a:ext cx="19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DE3999A-4C37-BDBE-9653-0C50DEBAF098}"/>
              </a:ext>
            </a:extLst>
          </p:cNvPr>
          <p:cNvGrpSpPr/>
          <p:nvPr/>
        </p:nvGrpSpPr>
        <p:grpSpPr>
          <a:xfrm>
            <a:off x="3952884" y="3461645"/>
            <a:ext cx="1292040" cy="550800"/>
            <a:chOff x="3952884" y="3461645"/>
            <a:chExt cx="129204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15CCD47-EF4B-6C6F-5C34-F5CCBE7A9790}"/>
                    </a:ext>
                  </a:extLst>
                </p14:cNvPr>
                <p14:cNvContentPartPr/>
                <p14:nvPr/>
              </p14:nvContentPartPr>
              <p14:xfrm>
                <a:off x="3952884" y="3461645"/>
                <a:ext cx="239760" cy="550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15CCD47-EF4B-6C6F-5C34-F5CCBE7A979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44244" y="3452645"/>
                  <a:ext cx="25740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33E92AC-B325-63E1-1504-F1D6BEBBAD29}"/>
                    </a:ext>
                  </a:extLst>
                </p14:cNvPr>
                <p14:cNvContentPartPr/>
                <p14:nvPr/>
              </p14:nvContentPartPr>
              <p14:xfrm>
                <a:off x="4027044" y="3753605"/>
                <a:ext cx="236160" cy="20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33E92AC-B325-63E1-1504-F1D6BEBBAD2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18044" y="3744605"/>
                  <a:ext cx="253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CAAC3EB-9A48-8968-A72A-34B9E9FDDF6E}"/>
                    </a:ext>
                  </a:extLst>
                </p14:cNvPr>
                <p14:cNvContentPartPr/>
                <p14:nvPr/>
              </p14:nvContentPartPr>
              <p14:xfrm>
                <a:off x="4387404" y="3715805"/>
                <a:ext cx="135720" cy="208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CAAC3EB-9A48-8968-A72A-34B9E9FDDF6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78764" y="3706805"/>
                  <a:ext cx="153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E05AAB-9C39-32AC-4979-57859F982DB5}"/>
                    </a:ext>
                  </a:extLst>
                </p14:cNvPr>
                <p14:cNvContentPartPr/>
                <p14:nvPr/>
              </p14:nvContentPartPr>
              <p14:xfrm>
                <a:off x="4688364" y="3725525"/>
                <a:ext cx="128880" cy="179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E05AAB-9C39-32AC-4979-57859F982DB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79364" y="3716525"/>
                  <a:ext cx="146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6BB453-03D8-5965-983B-2357D8903781}"/>
                    </a:ext>
                  </a:extLst>
                </p14:cNvPr>
                <p14:cNvContentPartPr/>
                <p14:nvPr/>
              </p14:nvContentPartPr>
              <p14:xfrm>
                <a:off x="4661364" y="3715805"/>
                <a:ext cx="241560" cy="178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6BB453-03D8-5965-983B-2357D890378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652364" y="3706805"/>
                  <a:ext cx="259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6050282-3195-A970-2322-75FDB4F460FA}"/>
                    </a:ext>
                  </a:extLst>
                </p14:cNvPr>
                <p14:cNvContentPartPr/>
                <p14:nvPr/>
              </p14:nvContentPartPr>
              <p14:xfrm>
                <a:off x="4960884" y="3908045"/>
                <a:ext cx="20520" cy="101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6050282-3195-A970-2322-75FDB4F460F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51884" y="3899045"/>
                  <a:ext cx="38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73AB7D4-BC83-6003-CDD8-CFC7BAFA5781}"/>
                    </a:ext>
                  </a:extLst>
                </p14:cNvPr>
                <p14:cNvContentPartPr/>
                <p14:nvPr/>
              </p14:nvContentPartPr>
              <p14:xfrm>
                <a:off x="5126124" y="3608525"/>
                <a:ext cx="118800" cy="399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73AB7D4-BC83-6003-CDD8-CFC7BAFA578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17484" y="3599885"/>
                  <a:ext cx="136440" cy="41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9B070CE-6BC9-468D-16C2-040C34817AE3}"/>
                  </a:ext>
                </a:extLst>
              </p14:cNvPr>
              <p14:cNvContentPartPr/>
              <p14:nvPr/>
            </p14:nvContentPartPr>
            <p14:xfrm>
              <a:off x="5583324" y="3599165"/>
              <a:ext cx="249120" cy="3780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9B070CE-6BC9-468D-16C2-040C34817AE3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574684" y="3590165"/>
                <a:ext cx="26676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F08D35E-1BAE-7CB9-11BB-C5D45D8CAFF8}"/>
              </a:ext>
            </a:extLst>
          </p:cNvPr>
          <p:cNvGrpSpPr/>
          <p:nvPr/>
        </p:nvGrpSpPr>
        <p:grpSpPr>
          <a:xfrm>
            <a:off x="6046284" y="3510965"/>
            <a:ext cx="413280" cy="464400"/>
            <a:chOff x="6046284" y="3510965"/>
            <a:chExt cx="41328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213740-A0D5-00F1-D518-45CBAF9A9ABA}"/>
                    </a:ext>
                  </a:extLst>
                </p14:cNvPr>
                <p14:cNvContentPartPr/>
                <p14:nvPr/>
              </p14:nvContentPartPr>
              <p14:xfrm>
                <a:off x="6046284" y="3510965"/>
                <a:ext cx="169560" cy="464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213740-A0D5-00F1-D518-45CBAF9A9AB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37284" y="3502325"/>
                  <a:ext cx="1872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516E1DD-1EC1-1261-B84E-B5127D9F2384}"/>
                    </a:ext>
                  </a:extLst>
                </p14:cNvPr>
                <p14:cNvContentPartPr/>
                <p14:nvPr/>
              </p14:nvContentPartPr>
              <p14:xfrm>
                <a:off x="6079404" y="3774125"/>
                <a:ext cx="705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516E1DD-1EC1-1261-B84E-B5127D9F238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70404" y="3765485"/>
                  <a:ext cx="8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87F804D-9375-BC6B-0935-35538A1708B5}"/>
                    </a:ext>
                  </a:extLst>
                </p14:cNvPr>
                <p14:cNvContentPartPr/>
                <p14:nvPr/>
              </p14:nvContentPartPr>
              <p14:xfrm>
                <a:off x="6050604" y="3764045"/>
                <a:ext cx="9432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87F804D-9375-BC6B-0935-35538A1708B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41604" y="3755045"/>
                  <a:ext cx="11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9D7EF53-6A6F-B5F1-26A6-48E34365FAC2}"/>
                    </a:ext>
                  </a:extLst>
                </p14:cNvPr>
                <p14:cNvContentPartPr/>
                <p14:nvPr/>
              </p14:nvContentPartPr>
              <p14:xfrm>
                <a:off x="6359484" y="3686285"/>
                <a:ext cx="100080" cy="253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9D7EF53-6A6F-B5F1-26A6-48E34365FA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50484" y="3677285"/>
                  <a:ext cx="11772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75948C2-07EB-CC58-C4A9-05520E1BB80A}"/>
              </a:ext>
            </a:extLst>
          </p:cNvPr>
          <p:cNvGrpSpPr/>
          <p:nvPr/>
        </p:nvGrpSpPr>
        <p:grpSpPr>
          <a:xfrm>
            <a:off x="6638484" y="3627965"/>
            <a:ext cx="661320" cy="402120"/>
            <a:chOff x="6638484" y="3627965"/>
            <a:chExt cx="6613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99B0242-8DBA-AE51-9600-63C55B30D8EC}"/>
                    </a:ext>
                  </a:extLst>
                </p14:cNvPr>
                <p14:cNvContentPartPr/>
                <p14:nvPr/>
              </p14:nvContentPartPr>
              <p14:xfrm>
                <a:off x="6647124" y="3715805"/>
                <a:ext cx="195840" cy="145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99B0242-8DBA-AE51-9600-63C55B30D8E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638124" y="3706805"/>
                  <a:ext cx="213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3B7D5CB-041B-13D3-6C3A-BA0B5DC56D01}"/>
                    </a:ext>
                  </a:extLst>
                </p14:cNvPr>
                <p14:cNvContentPartPr/>
                <p14:nvPr/>
              </p14:nvContentPartPr>
              <p14:xfrm>
                <a:off x="6638484" y="3680525"/>
                <a:ext cx="190440" cy="195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3B7D5CB-041B-13D3-6C3A-BA0B5DC56D0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29484" y="3671525"/>
                  <a:ext cx="208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E7D0CC6-FAC4-6656-3422-60D531EEBC61}"/>
                    </a:ext>
                  </a:extLst>
                </p14:cNvPr>
                <p14:cNvContentPartPr/>
                <p14:nvPr/>
              </p14:nvContentPartPr>
              <p14:xfrm>
                <a:off x="6963204" y="3795365"/>
                <a:ext cx="140400" cy="185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E7D0CC6-FAC4-6656-3422-60D531EEBC6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954564" y="3786365"/>
                  <a:ext cx="158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4332EFC-11A5-0283-A4F4-5D3B199E1CCB}"/>
                    </a:ext>
                  </a:extLst>
                </p14:cNvPr>
                <p14:cNvContentPartPr/>
                <p14:nvPr/>
              </p14:nvContentPartPr>
              <p14:xfrm>
                <a:off x="7149324" y="3627965"/>
                <a:ext cx="150480" cy="402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4332EFC-11A5-0283-A4F4-5D3B199E1CC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40324" y="3619325"/>
                  <a:ext cx="168120" cy="41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85E139A-25D1-838D-4E53-A6BB100FB679}"/>
                  </a:ext>
                </a:extLst>
              </p14:cNvPr>
              <p14:cNvContentPartPr/>
              <p14:nvPr/>
            </p14:nvContentPartPr>
            <p14:xfrm>
              <a:off x="2104644" y="2780525"/>
              <a:ext cx="390240" cy="3157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85E139A-25D1-838D-4E53-A6BB100FB67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069004" y="2708525"/>
                <a:ext cx="4618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D9B6AB8-2575-11D5-444C-398BAB74880E}"/>
                  </a:ext>
                </a:extLst>
              </p14:cNvPr>
              <p14:cNvContentPartPr/>
              <p14:nvPr/>
            </p14:nvContentPartPr>
            <p14:xfrm>
              <a:off x="5519964" y="3607085"/>
              <a:ext cx="410040" cy="4122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D9B6AB8-2575-11D5-444C-398BAB74880E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484324" y="3535445"/>
                <a:ext cx="48168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80000E8-83D5-1EFE-C754-02D6EF69523C}"/>
                  </a:ext>
                </a:extLst>
              </p14:cNvPr>
              <p14:cNvContentPartPr/>
              <p14:nvPr/>
            </p14:nvContentPartPr>
            <p14:xfrm>
              <a:off x="10651404" y="319565"/>
              <a:ext cx="1531080" cy="478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80000E8-83D5-1EFE-C754-02D6EF69523C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615404" y="247925"/>
                <a:ext cx="160272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A327B61-96E2-FAD9-6A2A-0EC862FF9B62}"/>
                  </a:ext>
                </a:extLst>
              </p14:cNvPr>
              <p14:cNvContentPartPr/>
              <p14:nvPr/>
            </p14:nvContentPartPr>
            <p14:xfrm>
              <a:off x="1454484" y="1349885"/>
              <a:ext cx="675720" cy="702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A327B61-96E2-FAD9-6A2A-0EC862FF9B6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418484" y="1278245"/>
                <a:ext cx="7473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3EA6A12-F4EC-5422-7864-9CC39271F5F9}"/>
                  </a:ext>
                </a:extLst>
              </p14:cNvPr>
              <p14:cNvContentPartPr/>
              <p14:nvPr/>
            </p14:nvContentPartPr>
            <p14:xfrm>
              <a:off x="174684" y="1360325"/>
              <a:ext cx="2039760" cy="3520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3EA6A12-F4EC-5422-7864-9CC39271F5F9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39044" y="1288685"/>
                <a:ext cx="2111400" cy="49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321171F-6477-6846-ABE3-C3B639F1C683}"/>
              </a:ext>
            </a:extLst>
          </p:cNvPr>
          <p:cNvGrpSpPr/>
          <p:nvPr/>
        </p:nvGrpSpPr>
        <p:grpSpPr>
          <a:xfrm>
            <a:off x="424524" y="4707965"/>
            <a:ext cx="1784160" cy="757080"/>
            <a:chOff x="424524" y="4707965"/>
            <a:chExt cx="1784160" cy="7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59A9A51-714B-8941-15FE-53AA7958F4CC}"/>
                    </a:ext>
                  </a:extLst>
                </p14:cNvPr>
                <p14:cNvContentPartPr/>
                <p14:nvPr/>
              </p14:nvContentPartPr>
              <p14:xfrm>
                <a:off x="424524" y="4707965"/>
                <a:ext cx="392760" cy="462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59A9A51-714B-8941-15FE-53AA7958F4C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5524" y="4699325"/>
                  <a:ext cx="410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909B8EA-E78E-79A8-BAB7-096B69D88CA4}"/>
                    </a:ext>
                  </a:extLst>
                </p14:cNvPr>
                <p14:cNvContentPartPr/>
                <p14:nvPr/>
              </p14:nvContentPartPr>
              <p14:xfrm>
                <a:off x="865524" y="4998485"/>
                <a:ext cx="149040" cy="186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909B8EA-E78E-79A8-BAB7-096B69D88CA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56524" y="4989845"/>
                  <a:ext cx="166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BE62C8B-005F-ACD4-2C79-24B88B1AB89A}"/>
                    </a:ext>
                  </a:extLst>
                </p14:cNvPr>
                <p14:cNvContentPartPr/>
                <p14:nvPr/>
              </p14:nvContentPartPr>
              <p14:xfrm>
                <a:off x="1116804" y="5019005"/>
                <a:ext cx="147600" cy="139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BE62C8B-005F-ACD4-2C79-24B88B1AB8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8164" y="5010365"/>
                  <a:ext cx="165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10CCA03-AF50-8094-AFA9-6B00C00D87A2}"/>
                    </a:ext>
                  </a:extLst>
                </p14:cNvPr>
                <p14:cNvContentPartPr/>
                <p14:nvPr/>
              </p14:nvContentPartPr>
              <p14:xfrm>
                <a:off x="1089804" y="4882925"/>
                <a:ext cx="77760" cy="582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10CCA03-AF50-8094-AFA9-6B00C00D87A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80804" y="4874285"/>
                  <a:ext cx="9540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8F5222D-DFB9-CC00-25D3-3E8C2FC9DE24}"/>
                    </a:ext>
                  </a:extLst>
                </p14:cNvPr>
                <p14:cNvContentPartPr/>
                <p14:nvPr/>
              </p14:nvContentPartPr>
              <p14:xfrm>
                <a:off x="1432884" y="4900205"/>
                <a:ext cx="213120" cy="476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8F5222D-DFB9-CC00-25D3-3E8C2FC9DE2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424244" y="4891565"/>
                  <a:ext cx="2307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57F353B-DABE-BD52-BB58-8884FEAEDD1B}"/>
                    </a:ext>
                  </a:extLst>
                </p14:cNvPr>
                <p14:cNvContentPartPr/>
                <p14:nvPr/>
              </p14:nvContentPartPr>
              <p14:xfrm>
                <a:off x="1745004" y="5025845"/>
                <a:ext cx="115200" cy="123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57F353B-DABE-BD52-BB58-8884FEAEDD1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736004" y="5017205"/>
                  <a:ext cx="132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1774780-FC54-6A55-6AEB-9B05E515537E}"/>
                    </a:ext>
                  </a:extLst>
                </p14:cNvPr>
                <p14:cNvContentPartPr/>
                <p14:nvPr/>
              </p14:nvContentPartPr>
              <p14:xfrm>
                <a:off x="1971804" y="4875725"/>
                <a:ext cx="236880" cy="390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1774780-FC54-6A55-6AEB-9B05E515537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962804" y="4866725"/>
                  <a:ext cx="25452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5F05A92-8627-29CC-3DC2-422DE81E0C38}"/>
              </a:ext>
            </a:extLst>
          </p:cNvPr>
          <p:cNvGrpSpPr/>
          <p:nvPr/>
        </p:nvGrpSpPr>
        <p:grpSpPr>
          <a:xfrm>
            <a:off x="2412804" y="4818125"/>
            <a:ext cx="1078560" cy="570600"/>
            <a:chOff x="2412804" y="4818125"/>
            <a:chExt cx="107856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6924429-EB7E-226E-0F7D-C80624AF0A01}"/>
                    </a:ext>
                  </a:extLst>
                </p14:cNvPr>
                <p14:cNvContentPartPr/>
                <p14:nvPr/>
              </p14:nvContentPartPr>
              <p14:xfrm>
                <a:off x="2440884" y="5087045"/>
                <a:ext cx="10440" cy="113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6924429-EB7E-226E-0F7D-C80624AF0A0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32244" y="5078405"/>
                  <a:ext cx="2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2917140-B11D-656D-3E0B-4C23C5E00914}"/>
                    </a:ext>
                  </a:extLst>
                </p14:cNvPr>
                <p14:cNvContentPartPr/>
                <p14:nvPr/>
              </p14:nvContentPartPr>
              <p14:xfrm>
                <a:off x="2412804" y="4818125"/>
                <a:ext cx="9000" cy="29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2917140-B11D-656D-3E0B-4C23C5E0091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404164" y="4809485"/>
                  <a:ext cx="26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6582BCD-37B0-767A-0CB3-D9C9FAB587C9}"/>
                    </a:ext>
                  </a:extLst>
                </p14:cNvPr>
                <p14:cNvContentPartPr/>
                <p14:nvPr/>
              </p14:nvContentPartPr>
              <p14:xfrm>
                <a:off x="2540604" y="4875725"/>
                <a:ext cx="172440" cy="511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6582BCD-37B0-767A-0CB3-D9C9FAB587C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531964" y="4867085"/>
                  <a:ext cx="1900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7D1C0AB-08AB-9AB1-D821-26BF6B568BB4}"/>
                    </a:ext>
                  </a:extLst>
                </p14:cNvPr>
                <p14:cNvContentPartPr/>
                <p14:nvPr/>
              </p14:nvContentPartPr>
              <p14:xfrm>
                <a:off x="2804124" y="4976165"/>
                <a:ext cx="145800" cy="150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7D1C0AB-08AB-9AB1-D821-26BF6B568BB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795484" y="4967165"/>
                  <a:ext cx="163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8183C25-0643-750D-20BD-9E833E5A4DFC}"/>
                    </a:ext>
                  </a:extLst>
                </p14:cNvPr>
                <p14:cNvContentPartPr/>
                <p14:nvPr/>
              </p14:nvContentPartPr>
              <p14:xfrm>
                <a:off x="3024444" y="4960685"/>
                <a:ext cx="141120" cy="149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8183C25-0643-750D-20BD-9E833E5A4DF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015804" y="4952045"/>
                  <a:ext cx="158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06E7DC7-32F1-386B-38D0-AF9F3868BF52}"/>
                    </a:ext>
                  </a:extLst>
                </p14:cNvPr>
                <p14:cNvContentPartPr/>
                <p14:nvPr/>
              </p14:nvContentPartPr>
              <p14:xfrm>
                <a:off x="3317124" y="4989845"/>
                <a:ext cx="174240" cy="148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06E7DC7-32F1-386B-38D0-AF9F3868BF5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08124" y="4980845"/>
                  <a:ext cx="191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F08C683-91D2-C8DC-6370-57C6CC17EC45}"/>
                    </a:ext>
                  </a:extLst>
                </p14:cNvPr>
                <p14:cNvContentPartPr/>
                <p14:nvPr/>
              </p14:nvContentPartPr>
              <p14:xfrm>
                <a:off x="3308484" y="4912085"/>
                <a:ext cx="66960" cy="476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F08C683-91D2-C8DC-6370-57C6CC17EC4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299844" y="4903085"/>
                  <a:ext cx="84600" cy="49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3B43FA8-A8ED-E49D-D580-E75575E0F8E9}"/>
                  </a:ext>
                </a:extLst>
              </p14:cNvPr>
              <p14:cNvContentPartPr/>
              <p14:nvPr/>
            </p14:nvContentPartPr>
            <p14:xfrm>
              <a:off x="3741924" y="4887965"/>
              <a:ext cx="104040" cy="2278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3B43FA8-A8ED-E49D-D580-E75575E0F8E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732924" y="4878965"/>
                <a:ext cx="12168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0660E25-ED98-CAE1-D7F6-C57E7636326B}"/>
              </a:ext>
            </a:extLst>
          </p:cNvPr>
          <p:cNvGrpSpPr/>
          <p:nvPr/>
        </p:nvGrpSpPr>
        <p:grpSpPr>
          <a:xfrm>
            <a:off x="5224404" y="4791125"/>
            <a:ext cx="271440" cy="509760"/>
            <a:chOff x="5224404" y="4791125"/>
            <a:chExt cx="27144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2E97729-C9F0-5D52-8F7F-7AF939AD6F78}"/>
                    </a:ext>
                  </a:extLst>
                </p14:cNvPr>
                <p14:cNvContentPartPr/>
                <p14:nvPr/>
              </p14:nvContentPartPr>
              <p14:xfrm>
                <a:off x="5224404" y="4791125"/>
                <a:ext cx="271440" cy="509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2E97729-C9F0-5D52-8F7F-7AF939AD6F7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15764" y="4782485"/>
                  <a:ext cx="2890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4426EAC-416D-3561-4F05-32EC63DDEA53}"/>
                    </a:ext>
                  </a:extLst>
                </p14:cNvPr>
                <p14:cNvContentPartPr/>
                <p14:nvPr/>
              </p14:nvContentPartPr>
              <p14:xfrm>
                <a:off x="5243124" y="5087045"/>
                <a:ext cx="16668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4426EAC-416D-3561-4F05-32EC63DDEA5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234124" y="5078405"/>
                  <a:ext cx="1843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2B6AA28-5ED4-086B-16A6-D37AFB004045}"/>
              </a:ext>
            </a:extLst>
          </p:cNvPr>
          <p:cNvGrpSpPr/>
          <p:nvPr/>
        </p:nvGrpSpPr>
        <p:grpSpPr>
          <a:xfrm>
            <a:off x="5689884" y="4790045"/>
            <a:ext cx="173520" cy="437760"/>
            <a:chOff x="5689884" y="4790045"/>
            <a:chExt cx="1735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4E70B79-7C69-834D-DE72-9A91F256CA33}"/>
                    </a:ext>
                  </a:extLst>
                </p14:cNvPr>
                <p14:cNvContentPartPr/>
                <p14:nvPr/>
              </p14:nvContentPartPr>
              <p14:xfrm>
                <a:off x="5757924" y="4844045"/>
                <a:ext cx="21240" cy="365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4E70B79-7C69-834D-DE72-9A91F256CA3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48924" y="4835045"/>
                  <a:ext cx="38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FD1B9F1-4FD8-8078-1F72-46C05914220B}"/>
                    </a:ext>
                  </a:extLst>
                </p14:cNvPr>
                <p14:cNvContentPartPr/>
                <p14:nvPr/>
              </p14:nvContentPartPr>
              <p14:xfrm>
                <a:off x="5689884" y="5136365"/>
                <a:ext cx="158400" cy="91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FD1B9F1-4FD8-8078-1F72-46C05914220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681244" y="5127725"/>
                  <a:ext cx="176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8714DF6-528C-D789-C696-015E399BEDDB}"/>
                    </a:ext>
                  </a:extLst>
                </p14:cNvPr>
                <p14:cNvContentPartPr/>
                <p14:nvPr/>
              </p14:nvContentPartPr>
              <p14:xfrm>
                <a:off x="5716884" y="4790045"/>
                <a:ext cx="146520" cy="74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8714DF6-528C-D789-C696-015E399BEDD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08244" y="4781405"/>
                  <a:ext cx="1641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F96DA20-62FF-C0AF-A999-2B9028621A0A}"/>
                  </a:ext>
                </a:extLst>
              </p14:cNvPr>
              <p14:cNvContentPartPr/>
              <p14:nvPr/>
            </p14:nvContentPartPr>
            <p14:xfrm>
              <a:off x="6103164" y="4921085"/>
              <a:ext cx="248040" cy="3272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F96DA20-62FF-C0AF-A999-2B9028621A0A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094524" y="4912445"/>
                <a:ext cx="265680" cy="3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17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A19D4-7F7E-3A94-2DA5-A910B540E886}"/>
              </a:ext>
            </a:extLst>
          </p:cNvPr>
          <p:cNvGrpSpPr/>
          <p:nvPr/>
        </p:nvGrpSpPr>
        <p:grpSpPr>
          <a:xfrm>
            <a:off x="213924" y="160085"/>
            <a:ext cx="2880360" cy="658440"/>
            <a:chOff x="213924" y="160085"/>
            <a:chExt cx="288036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F615994-850E-A97A-563D-ADDDE71A97E7}"/>
                    </a:ext>
                  </a:extLst>
                </p14:cNvPr>
                <p14:cNvContentPartPr/>
                <p14:nvPr/>
              </p14:nvContentPartPr>
              <p14:xfrm>
                <a:off x="231564" y="242885"/>
                <a:ext cx="185760" cy="353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F615994-850E-A97A-563D-ADDDE71A97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2564" y="233885"/>
                  <a:ext cx="203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556EED-DABA-B5CC-D9C0-C8046CEC064D}"/>
                    </a:ext>
                  </a:extLst>
                </p14:cNvPr>
                <p14:cNvContentPartPr/>
                <p14:nvPr/>
              </p14:nvContentPartPr>
              <p14:xfrm>
                <a:off x="505524" y="252605"/>
                <a:ext cx="36360" cy="30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556EED-DABA-B5CC-D9C0-C8046CEC06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884" y="243605"/>
                  <a:ext cx="54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11DD88-7261-E27C-E70B-91E628A83DF7}"/>
                    </a:ext>
                  </a:extLst>
                </p14:cNvPr>
                <p14:cNvContentPartPr/>
                <p14:nvPr/>
              </p14:nvContentPartPr>
              <p14:xfrm>
                <a:off x="213924" y="160085"/>
                <a:ext cx="542520" cy="131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11DD88-7261-E27C-E70B-91E628A83D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924" y="151085"/>
                  <a:ext cx="560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732D91-F688-2ADD-07F9-A6FD78423A6A}"/>
                    </a:ext>
                  </a:extLst>
                </p14:cNvPr>
                <p14:cNvContentPartPr/>
                <p14:nvPr/>
              </p14:nvContentPartPr>
              <p14:xfrm>
                <a:off x="782724" y="417845"/>
                <a:ext cx="237600" cy="19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732D91-F688-2ADD-07F9-A6FD78423A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3724" y="409205"/>
                  <a:ext cx="255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9A43267-0536-33F9-2A4F-2CB6E68B82F2}"/>
                    </a:ext>
                  </a:extLst>
                </p14:cNvPr>
                <p14:cNvContentPartPr/>
                <p14:nvPr/>
              </p14:nvContentPartPr>
              <p14:xfrm>
                <a:off x="1056684" y="426485"/>
                <a:ext cx="169920" cy="39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9A43267-0536-33F9-2A4F-2CB6E68B82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7684" y="417485"/>
                  <a:ext cx="1875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4528B4-C969-AE6C-5F8E-FAD75F595FF5}"/>
                    </a:ext>
                  </a:extLst>
                </p14:cNvPr>
                <p14:cNvContentPartPr/>
                <p14:nvPr/>
              </p14:nvContentPartPr>
              <p14:xfrm>
                <a:off x="1346844" y="437285"/>
                <a:ext cx="124920" cy="169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4528B4-C969-AE6C-5F8E-FAD75F595F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7844" y="428285"/>
                  <a:ext cx="142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0C95AF-DED1-867A-418E-A180F87C974D}"/>
                    </a:ext>
                  </a:extLst>
                </p14:cNvPr>
                <p14:cNvContentPartPr/>
                <p14:nvPr/>
              </p14:nvContentPartPr>
              <p14:xfrm>
                <a:off x="1478244" y="501365"/>
                <a:ext cx="30960" cy="11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0C95AF-DED1-867A-418E-A180F87C97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9604" y="492725"/>
                  <a:ext cx="48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B5FD3FA-CB81-D082-71F4-270D41C817A6}"/>
                    </a:ext>
                  </a:extLst>
                </p14:cNvPr>
                <p14:cNvContentPartPr/>
                <p14:nvPr/>
              </p14:nvContentPartPr>
              <p14:xfrm>
                <a:off x="1361244" y="272045"/>
                <a:ext cx="15840" cy="36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B5FD3FA-CB81-D082-71F4-270D41C817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2604" y="263405"/>
                  <a:ext cx="33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EFDA8C-2A10-7755-E200-A7093F303E3E}"/>
                    </a:ext>
                  </a:extLst>
                </p14:cNvPr>
                <p14:cNvContentPartPr/>
                <p14:nvPr/>
              </p14:nvContentPartPr>
              <p14:xfrm>
                <a:off x="1608204" y="232805"/>
                <a:ext cx="183960" cy="330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EFDA8C-2A10-7755-E200-A7093F303E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9564" y="223805"/>
                  <a:ext cx="201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C27CB7-8026-42CD-762C-7EBC4D45D4A1}"/>
                    </a:ext>
                  </a:extLst>
                </p14:cNvPr>
                <p14:cNvContentPartPr/>
                <p14:nvPr/>
              </p14:nvContentPartPr>
              <p14:xfrm>
                <a:off x="1929324" y="369245"/>
                <a:ext cx="207720" cy="20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C27CB7-8026-42CD-762C-7EBC4D45D4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20684" y="360245"/>
                  <a:ext cx="225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33C932-254D-F38A-80CA-35E8751ADFAF}"/>
                    </a:ext>
                  </a:extLst>
                </p14:cNvPr>
                <p14:cNvContentPartPr/>
                <p14:nvPr/>
              </p14:nvContentPartPr>
              <p14:xfrm>
                <a:off x="2285724" y="349805"/>
                <a:ext cx="199080" cy="365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33C932-254D-F38A-80CA-35E8751ADF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76724" y="341165"/>
                  <a:ext cx="216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69A2B3-EF51-520A-2606-8B27E14BEA9E}"/>
                    </a:ext>
                  </a:extLst>
                </p14:cNvPr>
                <p14:cNvContentPartPr/>
                <p14:nvPr/>
              </p14:nvContentPartPr>
              <p14:xfrm>
                <a:off x="2567604" y="427565"/>
                <a:ext cx="172080" cy="159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69A2B3-EF51-520A-2606-8B27E14BEA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58964" y="418565"/>
                  <a:ext cx="189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343A2C-2843-33F6-88A2-F2702C9F9787}"/>
                    </a:ext>
                  </a:extLst>
                </p14:cNvPr>
                <p14:cNvContentPartPr/>
                <p14:nvPr/>
              </p14:nvContentPartPr>
              <p14:xfrm>
                <a:off x="2582724" y="349805"/>
                <a:ext cx="64440" cy="423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343A2C-2843-33F6-88A2-F2702C9F97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73724" y="341165"/>
                  <a:ext cx="820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3FBEA3-36D9-DDE8-52F7-C1F317778A9F}"/>
                    </a:ext>
                  </a:extLst>
                </p14:cNvPr>
                <p14:cNvContentPartPr/>
                <p14:nvPr/>
              </p14:nvContentPartPr>
              <p14:xfrm>
                <a:off x="2848044" y="447365"/>
                <a:ext cx="246240" cy="195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3FBEA3-36D9-DDE8-52F7-C1F317778A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39404" y="438365"/>
                  <a:ext cx="26388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4300B1-E9D8-98A6-5DC1-3460B755FCC9}"/>
                  </a:ext>
                </a:extLst>
              </p14:cNvPr>
              <p14:cNvContentPartPr/>
              <p14:nvPr/>
            </p14:nvContentPartPr>
            <p14:xfrm>
              <a:off x="38604" y="884765"/>
              <a:ext cx="3170520" cy="4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4300B1-E9D8-98A6-5DC1-3460B755FCC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964" y="876125"/>
                <a:ext cx="3188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D15614-CC64-935D-524B-5CCB61DBAD64}"/>
                  </a:ext>
                </a:extLst>
              </p14:cNvPr>
              <p14:cNvContentPartPr/>
              <p14:nvPr/>
            </p14:nvContentPartPr>
            <p14:xfrm>
              <a:off x="3530244" y="423605"/>
              <a:ext cx="39960" cy="21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D15614-CC64-935D-524B-5CCB61DBAD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21244" y="414605"/>
                <a:ext cx="576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C45FF4-7B76-3177-2E50-810C0B844968}"/>
                  </a:ext>
                </a:extLst>
              </p14:cNvPr>
              <p14:cNvContentPartPr/>
              <p14:nvPr/>
            </p14:nvContentPartPr>
            <p14:xfrm>
              <a:off x="3573804" y="611885"/>
              <a:ext cx="36720" cy="2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C45FF4-7B76-3177-2E50-810C0B8449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65164" y="603245"/>
                <a:ext cx="54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E0611BC-00FB-4825-9454-870763EB2207}"/>
                  </a:ext>
                </a:extLst>
              </p14:cNvPr>
              <p14:cNvContentPartPr/>
              <p14:nvPr/>
            </p14:nvContentPartPr>
            <p14:xfrm>
              <a:off x="3240444" y="330365"/>
              <a:ext cx="139320" cy="317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E0611BC-00FB-4825-9454-870763EB22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31444" y="321365"/>
                <a:ext cx="15696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53E13C1-5C9C-C825-EA9D-76367D9A2369}"/>
              </a:ext>
            </a:extLst>
          </p:cNvPr>
          <p:cNvGrpSpPr/>
          <p:nvPr/>
        </p:nvGrpSpPr>
        <p:grpSpPr>
          <a:xfrm>
            <a:off x="4230804" y="175565"/>
            <a:ext cx="446400" cy="527400"/>
            <a:chOff x="4230804" y="175565"/>
            <a:chExt cx="44640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32543C-0DB9-5237-D412-5070687E0EB6}"/>
                    </a:ext>
                  </a:extLst>
                </p14:cNvPr>
                <p14:cNvContentPartPr/>
                <p14:nvPr/>
              </p14:nvContentPartPr>
              <p14:xfrm>
                <a:off x="4404684" y="175565"/>
                <a:ext cx="272520" cy="52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32543C-0DB9-5237-D412-5070687E0E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95684" y="166565"/>
                  <a:ext cx="29016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600FFE-C851-CFCE-0555-5C6D9D9AC4C5}"/>
                    </a:ext>
                  </a:extLst>
                </p14:cNvPr>
                <p14:cNvContentPartPr/>
                <p14:nvPr/>
              </p14:nvContentPartPr>
              <p14:xfrm>
                <a:off x="4230804" y="261965"/>
                <a:ext cx="84960" cy="78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600FFE-C851-CFCE-0555-5C6D9D9AC4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22164" y="253325"/>
                  <a:ext cx="10260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6B3426-4ECA-9823-D19F-7B9FC90B5B6A}"/>
              </a:ext>
            </a:extLst>
          </p:cNvPr>
          <p:cNvGrpSpPr/>
          <p:nvPr/>
        </p:nvGrpSpPr>
        <p:grpSpPr>
          <a:xfrm>
            <a:off x="4930284" y="388325"/>
            <a:ext cx="763200" cy="301320"/>
            <a:chOff x="4930284" y="388325"/>
            <a:chExt cx="76320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0E0589-53D1-BF4A-143A-201D694CC319}"/>
                    </a:ext>
                  </a:extLst>
                </p14:cNvPr>
                <p14:cNvContentPartPr/>
                <p14:nvPr/>
              </p14:nvContentPartPr>
              <p14:xfrm>
                <a:off x="4930284" y="388325"/>
                <a:ext cx="186840" cy="26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0E0589-53D1-BF4A-143A-201D694CC3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21284" y="379685"/>
                  <a:ext cx="204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006E86-4B6F-F9B7-EEC7-90D2649364C2}"/>
                    </a:ext>
                  </a:extLst>
                </p14:cNvPr>
                <p14:cNvContentPartPr/>
                <p14:nvPr/>
              </p14:nvContentPartPr>
              <p14:xfrm>
                <a:off x="5184444" y="427565"/>
                <a:ext cx="139320" cy="262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006E86-4B6F-F9B7-EEC7-90D2649364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75804" y="418565"/>
                  <a:ext cx="156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D08856-0805-C19B-2FEA-AB3C0F7FC586}"/>
                    </a:ext>
                  </a:extLst>
                </p14:cNvPr>
                <p14:cNvContentPartPr/>
                <p14:nvPr/>
              </p14:nvContentPartPr>
              <p14:xfrm>
                <a:off x="5426724" y="443045"/>
                <a:ext cx="266760" cy="173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D08856-0805-C19B-2FEA-AB3C0F7FC5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18084" y="434045"/>
                  <a:ext cx="2844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B2D6E0E-F6FF-CF62-5FB8-405A07BDBC4F}"/>
                  </a:ext>
                </a:extLst>
              </p14:cNvPr>
              <p14:cNvContentPartPr/>
              <p14:nvPr/>
            </p14:nvContentPartPr>
            <p14:xfrm>
              <a:off x="6351924" y="426125"/>
              <a:ext cx="245520" cy="184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B2D6E0E-F6FF-CF62-5FB8-405A07BDBC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42924" y="417125"/>
                <a:ext cx="26316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CE9E6-3FB2-B5F7-8223-8302E004C014}"/>
              </a:ext>
            </a:extLst>
          </p:cNvPr>
          <p:cNvGrpSpPr/>
          <p:nvPr/>
        </p:nvGrpSpPr>
        <p:grpSpPr>
          <a:xfrm>
            <a:off x="7118724" y="213725"/>
            <a:ext cx="1919520" cy="493200"/>
            <a:chOff x="7118724" y="213725"/>
            <a:chExt cx="191952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B19BE4-8C5F-E7FB-D1A5-694203CC816B}"/>
                    </a:ext>
                  </a:extLst>
                </p14:cNvPr>
                <p14:cNvContentPartPr/>
                <p14:nvPr/>
              </p14:nvContentPartPr>
              <p14:xfrm>
                <a:off x="7118724" y="310565"/>
                <a:ext cx="164520" cy="24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B19BE4-8C5F-E7FB-D1A5-694203CC81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10084" y="301925"/>
                  <a:ext cx="182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8FDE99-6875-3A9D-779A-480A08C0128D}"/>
                    </a:ext>
                  </a:extLst>
                </p14:cNvPr>
                <p14:cNvContentPartPr/>
                <p14:nvPr/>
              </p14:nvContentPartPr>
              <p14:xfrm>
                <a:off x="7304484" y="337205"/>
                <a:ext cx="367560" cy="21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8FDE99-6875-3A9D-779A-480A08C012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95484" y="328565"/>
                  <a:ext cx="385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72F1097-4B77-D15B-878C-44D4A54B5688}"/>
                    </a:ext>
                  </a:extLst>
                </p14:cNvPr>
                <p14:cNvContentPartPr/>
                <p14:nvPr/>
              </p14:nvContentPartPr>
              <p14:xfrm>
                <a:off x="7684284" y="369245"/>
                <a:ext cx="212760" cy="161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72F1097-4B77-D15B-878C-44D4A54B56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75284" y="360245"/>
                  <a:ext cx="230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F3809A-15B1-C3BD-168F-A7893131C2D1}"/>
                    </a:ext>
                  </a:extLst>
                </p14:cNvPr>
                <p14:cNvContentPartPr/>
                <p14:nvPr/>
              </p14:nvContentPartPr>
              <p14:xfrm>
                <a:off x="7732884" y="213725"/>
                <a:ext cx="6480" cy="8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F3809A-15B1-C3BD-168F-A7893131C2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4244" y="205085"/>
                  <a:ext cx="24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669D92-3A2F-D368-ECC0-2AC077B0DE02}"/>
                    </a:ext>
                  </a:extLst>
                </p14:cNvPr>
                <p14:cNvContentPartPr/>
                <p14:nvPr/>
              </p14:nvContentPartPr>
              <p14:xfrm>
                <a:off x="7934124" y="381845"/>
                <a:ext cx="189000" cy="32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669D92-3A2F-D368-ECC0-2AC077B0DE0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25484" y="372845"/>
                  <a:ext cx="206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307546-6536-A8AD-A401-B7C55AFED4B0}"/>
                    </a:ext>
                  </a:extLst>
                </p14:cNvPr>
                <p14:cNvContentPartPr/>
                <p14:nvPr/>
              </p14:nvContentPartPr>
              <p14:xfrm>
                <a:off x="8171004" y="369245"/>
                <a:ext cx="408600" cy="18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307546-6536-A8AD-A401-B7C55AFED4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62004" y="360245"/>
                  <a:ext cx="426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561064-C299-4BA6-3DDC-D95811D7C540}"/>
                    </a:ext>
                  </a:extLst>
                </p14:cNvPr>
                <p14:cNvContentPartPr/>
                <p14:nvPr/>
              </p14:nvContentPartPr>
              <p14:xfrm>
                <a:off x="8634684" y="330365"/>
                <a:ext cx="157680" cy="215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561064-C299-4BA6-3DDC-D95811D7C5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26044" y="321365"/>
                  <a:ext cx="175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161459-4FFD-C56F-49A1-8CE26FAE1F7C}"/>
                    </a:ext>
                  </a:extLst>
                </p14:cNvPr>
                <p14:cNvContentPartPr/>
                <p14:nvPr/>
              </p14:nvContentPartPr>
              <p14:xfrm>
                <a:off x="8793804" y="389045"/>
                <a:ext cx="244440" cy="21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161459-4FFD-C56F-49A1-8CE26FAE1F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84804" y="380045"/>
                  <a:ext cx="26208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7E4E8A-0398-CF96-7988-7C4C16DE0043}"/>
              </a:ext>
            </a:extLst>
          </p:cNvPr>
          <p:cNvGrpSpPr/>
          <p:nvPr/>
        </p:nvGrpSpPr>
        <p:grpSpPr>
          <a:xfrm>
            <a:off x="9513444" y="206885"/>
            <a:ext cx="2052720" cy="550440"/>
            <a:chOff x="9513444" y="206885"/>
            <a:chExt cx="205272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B30F88-D2C2-2DE4-FECB-F77B882D9A0F}"/>
                    </a:ext>
                  </a:extLst>
                </p14:cNvPr>
                <p14:cNvContentPartPr/>
                <p14:nvPr/>
              </p14:nvContentPartPr>
              <p14:xfrm>
                <a:off x="9586524" y="206885"/>
                <a:ext cx="218880" cy="518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B30F88-D2C2-2DE4-FECB-F77B882D9A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7884" y="197885"/>
                  <a:ext cx="2365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C6F424-DD07-4896-43F7-9D5BADD7B039}"/>
                    </a:ext>
                  </a:extLst>
                </p14:cNvPr>
                <p14:cNvContentPartPr/>
                <p14:nvPr/>
              </p14:nvContentPartPr>
              <p14:xfrm>
                <a:off x="9513444" y="504965"/>
                <a:ext cx="266400" cy="20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C6F424-DD07-4896-43F7-9D5BADD7B0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4444" y="496325"/>
                  <a:ext cx="284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C7D8967-1421-7590-D97A-BE5948CE9C82}"/>
                    </a:ext>
                  </a:extLst>
                </p14:cNvPr>
                <p14:cNvContentPartPr/>
                <p14:nvPr/>
              </p14:nvContentPartPr>
              <p14:xfrm>
                <a:off x="9870204" y="378965"/>
                <a:ext cx="71640" cy="24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C7D8967-1421-7590-D97A-BE5948CE9C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61204" y="369965"/>
                  <a:ext cx="89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D01E05-1FEA-969F-9F70-141DCE7CB225}"/>
                    </a:ext>
                  </a:extLst>
                </p14:cNvPr>
                <p14:cNvContentPartPr/>
                <p14:nvPr/>
              </p14:nvContentPartPr>
              <p14:xfrm>
                <a:off x="10009164" y="466445"/>
                <a:ext cx="128880" cy="1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D01E05-1FEA-969F-9F70-141DCE7CB2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00524" y="457805"/>
                  <a:ext cx="14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71FCA8-3EE4-CFCC-D3DB-50FF7E4532DA}"/>
                    </a:ext>
                  </a:extLst>
                </p14:cNvPr>
                <p14:cNvContentPartPr/>
                <p14:nvPr/>
              </p14:nvContentPartPr>
              <p14:xfrm>
                <a:off x="10040484" y="457085"/>
                <a:ext cx="115200" cy="169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71FCA8-3EE4-CFCC-D3DB-50FF7E4532D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31844" y="448085"/>
                  <a:ext cx="132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3441EB-8EEC-4000-1F65-A39C430DB8F8}"/>
                    </a:ext>
                  </a:extLst>
                </p14:cNvPr>
                <p14:cNvContentPartPr/>
                <p14:nvPr/>
              </p14:nvContentPartPr>
              <p14:xfrm>
                <a:off x="10194564" y="340085"/>
                <a:ext cx="138960" cy="367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23441EB-8EEC-4000-1F65-A39C430DB8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85564" y="331445"/>
                  <a:ext cx="156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EF8A3F-F3E0-E24C-177A-F8A7490557CA}"/>
                    </a:ext>
                  </a:extLst>
                </p14:cNvPr>
                <p14:cNvContentPartPr/>
                <p14:nvPr/>
              </p14:nvContentPartPr>
              <p14:xfrm>
                <a:off x="10437564" y="553925"/>
                <a:ext cx="73080" cy="4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EF8A3F-F3E0-E24C-177A-F8A7490557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28564" y="544925"/>
                  <a:ext cx="90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0BA1B1-ED3E-A5BB-A411-4213DE09EF73}"/>
                    </a:ext>
                  </a:extLst>
                </p14:cNvPr>
                <p14:cNvContentPartPr/>
                <p14:nvPr/>
              </p14:nvContentPartPr>
              <p14:xfrm>
                <a:off x="10417764" y="632045"/>
                <a:ext cx="158040" cy="1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0BA1B1-ED3E-A5BB-A411-4213DE09EF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08764" y="623045"/>
                  <a:ext cx="175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F0C529-F0C2-A088-E0D5-48D8E6EBF82A}"/>
                    </a:ext>
                  </a:extLst>
                </p14:cNvPr>
                <p14:cNvContentPartPr/>
                <p14:nvPr/>
              </p14:nvContentPartPr>
              <p14:xfrm>
                <a:off x="10670844" y="564005"/>
                <a:ext cx="13284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F0C529-F0C2-A088-E0D5-48D8E6EBF8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62204" y="555365"/>
                  <a:ext cx="15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EF6802-0B74-E098-B0B5-B22947F977FD}"/>
                    </a:ext>
                  </a:extLst>
                </p14:cNvPr>
                <p14:cNvContentPartPr/>
                <p14:nvPr/>
              </p14:nvContentPartPr>
              <p14:xfrm>
                <a:off x="10806924" y="338285"/>
                <a:ext cx="203760" cy="41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EF6802-0B74-E098-B0B5-B22947F977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98284" y="329645"/>
                  <a:ext cx="2214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803685-638A-E0B0-341A-DB03333A50D1}"/>
                    </a:ext>
                  </a:extLst>
                </p14:cNvPr>
                <p14:cNvContentPartPr/>
                <p14:nvPr/>
              </p14:nvContentPartPr>
              <p14:xfrm>
                <a:off x="11050284" y="544205"/>
                <a:ext cx="196920" cy="172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803685-638A-E0B0-341A-DB03333A50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41284" y="535565"/>
                  <a:ext cx="214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AD2EA2-05B2-C506-8441-DD1E40629DBC}"/>
                    </a:ext>
                  </a:extLst>
                </p14:cNvPr>
                <p14:cNvContentPartPr/>
                <p14:nvPr/>
              </p14:nvContentPartPr>
              <p14:xfrm>
                <a:off x="11078364" y="525125"/>
                <a:ext cx="156960" cy="20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AD2EA2-05B2-C506-8441-DD1E40629DB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69364" y="516125"/>
                  <a:ext cx="174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F9C86F8-F122-726B-0225-0A2F88077FDB}"/>
                    </a:ext>
                  </a:extLst>
                </p14:cNvPr>
                <p14:cNvContentPartPr/>
                <p14:nvPr/>
              </p14:nvContentPartPr>
              <p14:xfrm>
                <a:off x="11429724" y="643565"/>
                <a:ext cx="136440" cy="7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F9C86F8-F122-726B-0225-0A2F88077F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21084" y="634925"/>
                  <a:ext cx="15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6D7E5C-F3D3-CC70-D4AE-CD1DA6C43BDA}"/>
                    </a:ext>
                  </a:extLst>
                </p14:cNvPr>
                <p14:cNvContentPartPr/>
                <p14:nvPr/>
              </p14:nvContentPartPr>
              <p14:xfrm>
                <a:off x="11518284" y="534485"/>
                <a:ext cx="9000" cy="222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6D7E5C-F3D3-CC70-D4AE-CD1DA6C43B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09284" y="525845"/>
                  <a:ext cx="2664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9B7ABE-867D-DB1E-92D1-ACA122429C0B}"/>
                  </a:ext>
                </a:extLst>
              </p14:cNvPr>
              <p14:cNvContentPartPr/>
              <p14:nvPr/>
            </p14:nvContentPartPr>
            <p14:xfrm>
              <a:off x="11796564" y="476165"/>
              <a:ext cx="145800" cy="267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9B7ABE-867D-DB1E-92D1-ACA122429C0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787924" y="467525"/>
                <a:ext cx="1634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BD822E6-D97C-7FA6-FBF3-F4E9D12EBA16}"/>
                  </a:ext>
                </a:extLst>
              </p14:cNvPr>
              <p14:cNvContentPartPr/>
              <p14:nvPr/>
            </p14:nvContentPartPr>
            <p14:xfrm>
              <a:off x="12081324" y="787205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BD822E6-D97C-7FA6-FBF3-F4E9D12EBA1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072684" y="7785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2A2C666-9FC4-FC55-260E-85E8652BD71F}"/>
              </a:ext>
            </a:extLst>
          </p:cNvPr>
          <p:cNvGrpSpPr/>
          <p:nvPr/>
        </p:nvGrpSpPr>
        <p:grpSpPr>
          <a:xfrm>
            <a:off x="203484" y="1127765"/>
            <a:ext cx="2387160" cy="597240"/>
            <a:chOff x="203484" y="1127765"/>
            <a:chExt cx="238716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4F46D5-3F6F-8D9C-1D91-01C4A368721E}"/>
                    </a:ext>
                  </a:extLst>
                </p14:cNvPr>
                <p14:cNvContentPartPr/>
                <p14:nvPr/>
              </p14:nvContentPartPr>
              <p14:xfrm>
                <a:off x="203484" y="1226045"/>
                <a:ext cx="274320" cy="34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4F46D5-3F6F-8D9C-1D91-01C4A36872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4844" y="1217045"/>
                  <a:ext cx="291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D8A76A-E2F7-D1D7-0556-A16F2A6CD337}"/>
                    </a:ext>
                  </a:extLst>
                </p14:cNvPr>
                <p14:cNvContentPartPr/>
                <p14:nvPr/>
              </p14:nvContentPartPr>
              <p14:xfrm>
                <a:off x="485724" y="1390925"/>
                <a:ext cx="106200" cy="132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D8A76A-E2F7-D1D7-0556-A16F2A6CD3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7084" y="1381925"/>
                  <a:ext cx="123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E6B325-540D-6CB3-F770-922EB1DB1E97}"/>
                    </a:ext>
                  </a:extLst>
                </p14:cNvPr>
                <p14:cNvContentPartPr/>
                <p14:nvPr/>
              </p14:nvContentPartPr>
              <p14:xfrm>
                <a:off x="681204" y="1344125"/>
                <a:ext cx="236520" cy="228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E6B325-540D-6CB3-F770-922EB1DB1E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2564" y="1335125"/>
                  <a:ext cx="254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CA5666-B189-9DEE-1461-19CD413B054B}"/>
                    </a:ext>
                  </a:extLst>
                </p14:cNvPr>
                <p14:cNvContentPartPr/>
                <p14:nvPr/>
              </p14:nvContentPartPr>
              <p14:xfrm>
                <a:off x="1041564" y="1352045"/>
                <a:ext cx="127440" cy="37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CA5666-B189-9DEE-1461-19CD413B05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2924" y="1343405"/>
                  <a:ext cx="1450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E8B963A-5C97-A0B3-12CA-ED4AF1669234}"/>
                    </a:ext>
                  </a:extLst>
                </p14:cNvPr>
                <p14:cNvContentPartPr/>
                <p14:nvPr/>
              </p14:nvContentPartPr>
              <p14:xfrm>
                <a:off x="1302924" y="1293365"/>
                <a:ext cx="16920" cy="135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E8B963A-5C97-A0B3-12CA-ED4AF16692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94284" y="1284725"/>
                  <a:ext cx="34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224806-C53D-09A7-B69B-8E21FEFAC0DE}"/>
                    </a:ext>
                  </a:extLst>
                </p14:cNvPr>
                <p14:cNvContentPartPr/>
                <p14:nvPr/>
              </p14:nvContentPartPr>
              <p14:xfrm>
                <a:off x="1244604" y="1127765"/>
                <a:ext cx="6120" cy="2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224806-C53D-09A7-B69B-8E21FEFAC0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35964" y="1119125"/>
                  <a:ext cx="23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D44AC2-0756-42CC-A117-526DDD79B9D0}"/>
                    </a:ext>
                  </a:extLst>
                </p14:cNvPr>
                <p14:cNvContentPartPr/>
                <p14:nvPr/>
              </p14:nvContentPartPr>
              <p14:xfrm>
                <a:off x="1468524" y="1142165"/>
                <a:ext cx="116280" cy="545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D44AC2-0756-42CC-A117-526DDD79B9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59524" y="1133525"/>
                  <a:ext cx="13392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70D5456-FB73-0BDF-C6C0-2204E15FB7CD}"/>
                    </a:ext>
                  </a:extLst>
                </p14:cNvPr>
                <p14:cNvContentPartPr/>
                <p14:nvPr/>
              </p14:nvContentPartPr>
              <p14:xfrm>
                <a:off x="1630884" y="1324685"/>
                <a:ext cx="150480" cy="144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70D5456-FB73-0BDF-C6C0-2204E15FB7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21884" y="1315685"/>
                  <a:ext cx="168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FDCB69-356C-57D0-B304-7E9344554780}"/>
                    </a:ext>
                  </a:extLst>
                </p14:cNvPr>
                <p14:cNvContentPartPr/>
                <p14:nvPr/>
              </p14:nvContentPartPr>
              <p14:xfrm>
                <a:off x="1876764" y="1305245"/>
                <a:ext cx="119880" cy="146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FDCB69-356C-57D0-B304-7E93445547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68124" y="1296605"/>
                  <a:ext cx="137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CC35FA9-855F-5506-2F49-1E68A9128F3B}"/>
                    </a:ext>
                  </a:extLst>
                </p14:cNvPr>
                <p14:cNvContentPartPr/>
                <p14:nvPr/>
              </p14:nvContentPartPr>
              <p14:xfrm>
                <a:off x="2159004" y="1322885"/>
                <a:ext cx="194400" cy="147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CC35FA9-855F-5506-2F49-1E68A9128F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50364" y="1313885"/>
                  <a:ext cx="21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759C47-7A41-1F7A-A809-9702841263B4}"/>
                    </a:ext>
                  </a:extLst>
                </p14:cNvPr>
                <p14:cNvContentPartPr/>
                <p14:nvPr/>
              </p14:nvContentPartPr>
              <p14:xfrm>
                <a:off x="2159364" y="1186445"/>
                <a:ext cx="57960" cy="441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759C47-7A41-1F7A-A809-9702841263B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50364" y="1177445"/>
                  <a:ext cx="756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EA2BB6B-9A26-7147-93EF-EF46D92E3A03}"/>
                    </a:ext>
                  </a:extLst>
                </p14:cNvPr>
                <p14:cNvContentPartPr/>
                <p14:nvPr/>
              </p14:nvContentPartPr>
              <p14:xfrm>
                <a:off x="2443044" y="1312805"/>
                <a:ext cx="147600" cy="24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EA2BB6B-9A26-7147-93EF-EF46D92E3A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34044" y="1303805"/>
                  <a:ext cx="1652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7A15BD-5F1E-AA7E-1AFC-A4A8C86AF8B2}"/>
              </a:ext>
            </a:extLst>
          </p:cNvPr>
          <p:cNvGrpSpPr/>
          <p:nvPr/>
        </p:nvGrpSpPr>
        <p:grpSpPr>
          <a:xfrm>
            <a:off x="3015444" y="1244765"/>
            <a:ext cx="566280" cy="275400"/>
            <a:chOff x="3015444" y="1244765"/>
            <a:chExt cx="566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F624D54-6B71-9518-AB77-D5B3EA95541B}"/>
                    </a:ext>
                  </a:extLst>
                </p14:cNvPr>
                <p14:cNvContentPartPr/>
                <p14:nvPr/>
              </p14:nvContentPartPr>
              <p14:xfrm>
                <a:off x="3048924" y="1371125"/>
                <a:ext cx="142560" cy="149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F624D54-6B71-9518-AB77-D5B3EA9554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40284" y="1362125"/>
                  <a:ext cx="160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E2E6B3-726F-6A61-147D-4CA689A49E01}"/>
                    </a:ext>
                  </a:extLst>
                </p14:cNvPr>
                <p14:cNvContentPartPr/>
                <p14:nvPr/>
              </p14:nvContentPartPr>
              <p14:xfrm>
                <a:off x="3015444" y="1244765"/>
                <a:ext cx="12240" cy="38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E2E6B3-726F-6A61-147D-4CA689A49E0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06444" y="1235765"/>
                  <a:ext cx="29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BA9961-31BC-C6D7-63F6-2B1AD9A2B4E8}"/>
                    </a:ext>
                  </a:extLst>
                </p14:cNvPr>
                <p14:cNvContentPartPr/>
                <p14:nvPr/>
              </p14:nvContentPartPr>
              <p14:xfrm>
                <a:off x="3219564" y="1340525"/>
                <a:ext cx="362160" cy="177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BA9961-31BC-C6D7-63F6-2B1AD9A2B4E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10564" y="1331885"/>
                  <a:ext cx="3798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D7C2972-729B-9E4A-40CE-0AAD166CEB03}"/>
              </a:ext>
            </a:extLst>
          </p:cNvPr>
          <p:cNvGrpSpPr/>
          <p:nvPr/>
        </p:nvGrpSpPr>
        <p:grpSpPr>
          <a:xfrm>
            <a:off x="4104444" y="1215605"/>
            <a:ext cx="926640" cy="355320"/>
            <a:chOff x="4104444" y="1215605"/>
            <a:chExt cx="9266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14159B-B161-D718-FD30-3649E68BD832}"/>
                    </a:ext>
                  </a:extLst>
                </p14:cNvPr>
                <p14:cNvContentPartPr/>
                <p14:nvPr/>
              </p14:nvContentPartPr>
              <p14:xfrm>
                <a:off x="4164564" y="1312445"/>
                <a:ext cx="162000" cy="258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14159B-B161-D718-FD30-3649E68BD8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55564" y="1303805"/>
                  <a:ext cx="179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64DF0CC-D31A-1172-488B-824B369BE947}"/>
                    </a:ext>
                  </a:extLst>
                </p14:cNvPr>
                <p14:cNvContentPartPr/>
                <p14:nvPr/>
              </p14:nvContentPartPr>
              <p14:xfrm>
                <a:off x="4104444" y="1215605"/>
                <a:ext cx="15840" cy="3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64DF0CC-D31A-1172-488B-824B369BE9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95804" y="1206965"/>
                  <a:ext cx="33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794CF25-46F7-B589-1B2F-0E4ED540F990}"/>
                    </a:ext>
                  </a:extLst>
                </p14:cNvPr>
                <p14:cNvContentPartPr/>
                <p14:nvPr/>
              </p14:nvContentPartPr>
              <p14:xfrm>
                <a:off x="4318644" y="1303085"/>
                <a:ext cx="244080" cy="154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794CF25-46F7-B589-1B2F-0E4ED540F9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10004" y="1294085"/>
                  <a:ext cx="261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FCA5E9-45C4-02B1-6398-483ACE869A19}"/>
                    </a:ext>
                  </a:extLst>
                </p14:cNvPr>
                <p14:cNvContentPartPr/>
                <p14:nvPr/>
              </p14:nvContentPartPr>
              <p14:xfrm>
                <a:off x="4403964" y="1273925"/>
                <a:ext cx="119160" cy="249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FCA5E9-45C4-02B1-6398-483ACE869A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95324" y="1265285"/>
                  <a:ext cx="136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CC69330-4A93-4325-D521-38B771E48E37}"/>
                    </a:ext>
                  </a:extLst>
                </p14:cNvPr>
                <p14:cNvContentPartPr/>
                <p14:nvPr/>
              </p14:nvContentPartPr>
              <p14:xfrm>
                <a:off x="4740204" y="1277165"/>
                <a:ext cx="203400" cy="21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CC69330-4A93-4325-D521-38B771E48E3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31564" y="1268525"/>
                  <a:ext cx="221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490C2AF-D87E-3D7A-EF54-8B77E009F967}"/>
                    </a:ext>
                  </a:extLst>
                </p14:cNvPr>
                <p14:cNvContentPartPr/>
                <p14:nvPr/>
              </p14:nvContentPartPr>
              <p14:xfrm>
                <a:off x="4972404" y="1333685"/>
                <a:ext cx="58680" cy="108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490C2AF-D87E-3D7A-EF54-8B77E009F96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63764" y="1324685"/>
                  <a:ext cx="76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D9A08E-30BC-205F-E7FD-2A0F2885AC69}"/>
              </a:ext>
            </a:extLst>
          </p:cNvPr>
          <p:cNvGrpSpPr/>
          <p:nvPr/>
        </p:nvGrpSpPr>
        <p:grpSpPr>
          <a:xfrm>
            <a:off x="5651364" y="1086725"/>
            <a:ext cx="1136520" cy="455040"/>
            <a:chOff x="5651364" y="1086725"/>
            <a:chExt cx="113652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B3EC7C0-D4D5-BBE3-C124-7F5A246F8668}"/>
                    </a:ext>
                  </a:extLst>
                </p14:cNvPr>
                <p14:cNvContentPartPr/>
                <p14:nvPr/>
              </p14:nvContentPartPr>
              <p14:xfrm>
                <a:off x="5718684" y="1283645"/>
                <a:ext cx="20520" cy="144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B3EC7C0-D4D5-BBE3-C124-7F5A246F866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10044" y="1275005"/>
                  <a:ext cx="38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7B5D169-8A85-BFE9-A119-63F850A1AE5F}"/>
                    </a:ext>
                  </a:extLst>
                </p14:cNvPr>
                <p14:cNvContentPartPr/>
                <p14:nvPr/>
              </p14:nvContentPartPr>
              <p14:xfrm>
                <a:off x="5651364" y="1240085"/>
                <a:ext cx="205200" cy="301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7B5D169-8A85-BFE9-A119-63F850A1AE5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42724" y="1231085"/>
                  <a:ext cx="2228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C9F08CA-694C-1314-3D3A-B8BF0D7DC26C}"/>
                    </a:ext>
                  </a:extLst>
                </p14:cNvPr>
                <p14:cNvContentPartPr/>
                <p14:nvPr/>
              </p14:nvContentPartPr>
              <p14:xfrm>
                <a:off x="5975724" y="1176365"/>
                <a:ext cx="134280" cy="266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C9F08CA-694C-1314-3D3A-B8BF0D7DC2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66724" y="1167365"/>
                  <a:ext cx="151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566871F-C397-585F-6FD6-DFBD1967D1E9}"/>
                    </a:ext>
                  </a:extLst>
                </p14:cNvPr>
                <p14:cNvContentPartPr/>
                <p14:nvPr/>
              </p14:nvContentPartPr>
              <p14:xfrm>
                <a:off x="6097764" y="1086725"/>
                <a:ext cx="186480" cy="344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566871F-C397-585F-6FD6-DFBD1967D1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88764" y="1077725"/>
                  <a:ext cx="204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0146F07-D396-3FBD-A86F-834D6E284CA9}"/>
                    </a:ext>
                  </a:extLst>
                </p14:cNvPr>
                <p14:cNvContentPartPr/>
                <p14:nvPr/>
              </p14:nvContentPartPr>
              <p14:xfrm>
                <a:off x="6400524" y="1303085"/>
                <a:ext cx="39240" cy="9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0146F07-D396-3FBD-A86F-834D6E284CA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91884" y="1294085"/>
                  <a:ext cx="56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4D9DA25-2A4D-A59B-E014-2FAA893CDCD4}"/>
                    </a:ext>
                  </a:extLst>
                </p14:cNvPr>
                <p14:cNvContentPartPr/>
                <p14:nvPr/>
              </p14:nvContentPartPr>
              <p14:xfrm>
                <a:off x="6419964" y="1151165"/>
                <a:ext cx="360" cy="12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4D9DA25-2A4D-A59B-E014-2FAA893CDC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10964" y="1142525"/>
                  <a:ext cx="1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172A5F8-3717-6525-9EF3-BCC30E15A447}"/>
                    </a:ext>
                  </a:extLst>
                </p14:cNvPr>
                <p14:cNvContentPartPr/>
                <p14:nvPr/>
              </p14:nvContentPartPr>
              <p14:xfrm>
                <a:off x="6594564" y="1291205"/>
                <a:ext cx="193320" cy="128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172A5F8-3717-6525-9EF3-BCC30E15A44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85564" y="1282565"/>
                  <a:ext cx="2109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A17F0D4-22BD-DA3C-4CE4-597F129FC2D8}"/>
              </a:ext>
            </a:extLst>
          </p:cNvPr>
          <p:cNvGrpSpPr/>
          <p:nvPr/>
        </p:nvGrpSpPr>
        <p:grpSpPr>
          <a:xfrm>
            <a:off x="7328964" y="1089245"/>
            <a:ext cx="1542960" cy="540720"/>
            <a:chOff x="7328964" y="1089245"/>
            <a:chExt cx="154296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C263B7-BFD7-4D61-0F7F-468208ACC6E1}"/>
                    </a:ext>
                  </a:extLst>
                </p14:cNvPr>
                <p14:cNvContentPartPr/>
                <p14:nvPr/>
              </p14:nvContentPartPr>
              <p14:xfrm>
                <a:off x="7328964" y="1298045"/>
                <a:ext cx="121680" cy="122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C263B7-BFD7-4D61-0F7F-468208ACC6E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19964" y="1289045"/>
                  <a:ext cx="13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F0E9FCF-975A-3102-DEAD-D9C17382318C}"/>
                    </a:ext>
                  </a:extLst>
                </p14:cNvPr>
                <p14:cNvContentPartPr/>
                <p14:nvPr/>
              </p14:nvContentPartPr>
              <p14:xfrm>
                <a:off x="7541004" y="1280765"/>
                <a:ext cx="210600" cy="349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F0E9FCF-975A-3102-DEAD-D9C17382318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32004" y="1272125"/>
                  <a:ext cx="2282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7F2AA8-FCC1-4696-FB42-326CFACE4640}"/>
                    </a:ext>
                  </a:extLst>
                </p14:cNvPr>
                <p14:cNvContentPartPr/>
                <p14:nvPr/>
              </p14:nvContentPartPr>
              <p14:xfrm>
                <a:off x="7869324" y="1273925"/>
                <a:ext cx="52560" cy="177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7F2AA8-FCC1-4696-FB42-326CFACE46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60684" y="1265285"/>
                  <a:ext cx="70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54805C3-9055-8DB9-FE29-8305AB126FC4}"/>
                    </a:ext>
                  </a:extLst>
                </p14:cNvPr>
                <p14:cNvContentPartPr/>
                <p14:nvPr/>
              </p14:nvContentPartPr>
              <p14:xfrm>
                <a:off x="8007924" y="1259525"/>
                <a:ext cx="136440" cy="193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54805C3-9055-8DB9-FE29-8305AB126FC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99284" y="1250525"/>
                  <a:ext cx="154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0CD7A9-4A2C-AED4-BA99-F67C45520B04}"/>
                    </a:ext>
                  </a:extLst>
                </p14:cNvPr>
                <p14:cNvContentPartPr/>
                <p14:nvPr/>
              </p14:nvContentPartPr>
              <p14:xfrm>
                <a:off x="8249124" y="1301285"/>
                <a:ext cx="164880" cy="13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0CD7A9-4A2C-AED4-BA99-F67C45520B0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40124" y="1292285"/>
                  <a:ext cx="182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FE9D331-114D-70D9-C0B8-540E0C7EE405}"/>
                    </a:ext>
                  </a:extLst>
                </p14:cNvPr>
                <p14:cNvContentPartPr/>
                <p14:nvPr/>
              </p14:nvContentPartPr>
              <p14:xfrm>
                <a:off x="8256324" y="1273925"/>
                <a:ext cx="51120" cy="329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FE9D331-114D-70D9-C0B8-540E0C7EE4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47324" y="1265285"/>
                  <a:ext cx="68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C652DF-5F76-8E7C-57D5-AA99ADE49680}"/>
                    </a:ext>
                  </a:extLst>
                </p14:cNvPr>
                <p14:cNvContentPartPr/>
                <p14:nvPr/>
              </p14:nvContentPartPr>
              <p14:xfrm>
                <a:off x="8422644" y="1269965"/>
                <a:ext cx="184320" cy="13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C652DF-5F76-8E7C-57D5-AA99ADE4968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13644" y="1260965"/>
                  <a:ext cx="201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F550380-1C9C-3429-0DA6-AFABA7AA8F0A}"/>
                    </a:ext>
                  </a:extLst>
                </p14:cNvPr>
                <p14:cNvContentPartPr/>
                <p14:nvPr/>
              </p14:nvContentPartPr>
              <p14:xfrm>
                <a:off x="8695524" y="1280405"/>
                <a:ext cx="176400" cy="157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F550380-1C9C-3429-0DA6-AFABA7AA8F0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86884" y="1271405"/>
                  <a:ext cx="194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5A115C1-8221-D51E-1972-7E09D149A3CB}"/>
                    </a:ext>
                  </a:extLst>
                </p14:cNvPr>
                <p14:cNvContentPartPr/>
                <p14:nvPr/>
              </p14:nvContentPartPr>
              <p14:xfrm>
                <a:off x="8735124" y="1089245"/>
                <a:ext cx="360" cy="73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5A115C1-8221-D51E-1972-7E09D149A3C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26484" y="1080605"/>
                  <a:ext cx="180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FF59002-6C91-CEF5-7C50-4F1E4880DCB6}"/>
              </a:ext>
            </a:extLst>
          </p:cNvPr>
          <p:cNvGrpSpPr/>
          <p:nvPr/>
        </p:nvGrpSpPr>
        <p:grpSpPr>
          <a:xfrm>
            <a:off x="9289524" y="1322525"/>
            <a:ext cx="418320" cy="208080"/>
            <a:chOff x="9289524" y="1322525"/>
            <a:chExt cx="41832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0F231F2-8D5A-204A-E82A-37C9CFDC91D9}"/>
                    </a:ext>
                  </a:extLst>
                </p14:cNvPr>
                <p14:cNvContentPartPr/>
                <p14:nvPr/>
              </p14:nvContentPartPr>
              <p14:xfrm>
                <a:off x="9289524" y="1322525"/>
                <a:ext cx="191520" cy="208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0F231F2-8D5A-204A-E82A-37C9CFDC91D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280524" y="1313885"/>
                  <a:ext cx="209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ACC277D-B11C-8548-3662-C5679BDE615F}"/>
                    </a:ext>
                  </a:extLst>
                </p14:cNvPr>
                <p14:cNvContentPartPr/>
                <p14:nvPr/>
              </p14:nvContentPartPr>
              <p14:xfrm>
                <a:off x="9564204" y="1381205"/>
                <a:ext cx="143640" cy="117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ACC277D-B11C-8548-3662-C5679BDE615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55204" y="1372205"/>
                  <a:ext cx="1612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C11EADA-322F-DC7C-60D5-A25EDDA73DB8}"/>
              </a:ext>
            </a:extLst>
          </p:cNvPr>
          <p:cNvGrpSpPr/>
          <p:nvPr/>
        </p:nvGrpSpPr>
        <p:grpSpPr>
          <a:xfrm>
            <a:off x="10077564" y="1213805"/>
            <a:ext cx="367920" cy="397800"/>
            <a:chOff x="10077564" y="1213805"/>
            <a:chExt cx="3679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081111-2592-8EE9-0421-EC9C5F79D460}"/>
                    </a:ext>
                  </a:extLst>
                </p14:cNvPr>
                <p14:cNvContentPartPr/>
                <p14:nvPr/>
              </p14:nvContentPartPr>
              <p14:xfrm>
                <a:off x="10077564" y="1313885"/>
                <a:ext cx="72720" cy="212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081111-2592-8EE9-0421-EC9C5F79D46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68924" y="1305245"/>
                  <a:ext cx="90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E16F86A-B3EE-F700-9AAD-F12475876F35}"/>
                    </a:ext>
                  </a:extLst>
                </p14:cNvPr>
                <p14:cNvContentPartPr/>
                <p14:nvPr/>
              </p14:nvContentPartPr>
              <p14:xfrm>
                <a:off x="10184124" y="1283645"/>
                <a:ext cx="14400" cy="22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E16F86A-B3EE-F700-9AAD-F12475876F3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75484" y="1275005"/>
                  <a:ext cx="32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3B1FC8E-570D-EC79-5984-552411D6A3D0}"/>
                    </a:ext>
                  </a:extLst>
                </p14:cNvPr>
                <p14:cNvContentPartPr/>
                <p14:nvPr/>
              </p14:nvContentPartPr>
              <p14:xfrm>
                <a:off x="10125804" y="1213805"/>
                <a:ext cx="319680" cy="39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3B1FC8E-570D-EC79-5984-552411D6A3D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17164" y="1204805"/>
                  <a:ext cx="337320" cy="41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1BD2A80-445D-3877-469A-5425A95348DF}"/>
                  </a:ext>
                </a:extLst>
              </p14:cNvPr>
              <p14:cNvContentPartPr/>
              <p14:nvPr/>
            </p14:nvContentPartPr>
            <p14:xfrm>
              <a:off x="10631964" y="1507565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1BD2A80-445D-3877-469A-5425A95348D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622964" y="14985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949ECDE-F9B5-BA33-6E4C-531E0CA88D10}"/>
              </a:ext>
            </a:extLst>
          </p:cNvPr>
          <p:cNvGrpSpPr/>
          <p:nvPr/>
        </p:nvGrpSpPr>
        <p:grpSpPr>
          <a:xfrm>
            <a:off x="320484" y="1993925"/>
            <a:ext cx="1245240" cy="546480"/>
            <a:chOff x="320484" y="1993925"/>
            <a:chExt cx="12452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E383A1-F49D-1F9A-9ADD-29E780EEAE50}"/>
                    </a:ext>
                  </a:extLst>
                </p14:cNvPr>
                <p14:cNvContentPartPr/>
                <p14:nvPr/>
              </p14:nvContentPartPr>
              <p14:xfrm>
                <a:off x="328764" y="1993925"/>
                <a:ext cx="313200" cy="489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E383A1-F49D-1F9A-9ADD-29E780EEAE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0124" y="1984925"/>
                  <a:ext cx="3308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154EEB-096B-D7CA-A5EB-B93664777436}"/>
                    </a:ext>
                  </a:extLst>
                </p14:cNvPr>
                <p14:cNvContentPartPr/>
                <p14:nvPr/>
              </p14:nvContentPartPr>
              <p14:xfrm>
                <a:off x="320484" y="2091125"/>
                <a:ext cx="33120" cy="68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154EEB-096B-D7CA-A5EB-B9366477743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1484" y="2082485"/>
                  <a:ext cx="5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807F879-A987-A35C-CBDE-DD19E33F158A}"/>
                    </a:ext>
                  </a:extLst>
                </p14:cNvPr>
                <p14:cNvContentPartPr/>
                <p14:nvPr/>
              </p14:nvContentPartPr>
              <p14:xfrm>
                <a:off x="786684" y="2301365"/>
                <a:ext cx="143640" cy="239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807F879-A987-A35C-CBDE-DD19E33F158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8044" y="2292365"/>
                  <a:ext cx="161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45C5267-7B76-8703-70B8-0896D5F5D6D8}"/>
                    </a:ext>
                  </a:extLst>
                </p14:cNvPr>
                <p14:cNvContentPartPr/>
                <p14:nvPr/>
              </p14:nvContentPartPr>
              <p14:xfrm>
                <a:off x="952644" y="2297045"/>
                <a:ext cx="157680" cy="226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45C5267-7B76-8703-70B8-0896D5F5D6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4004" y="2288045"/>
                  <a:ext cx="175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BF8B6A3-300B-EDD2-DB82-EB94B9AA4847}"/>
                    </a:ext>
                  </a:extLst>
                </p14:cNvPr>
                <p14:cNvContentPartPr/>
                <p14:nvPr/>
              </p14:nvContentPartPr>
              <p14:xfrm>
                <a:off x="1214004" y="2285525"/>
                <a:ext cx="351720" cy="169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BF8B6A3-300B-EDD2-DB82-EB94B9AA48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05004" y="2276885"/>
                  <a:ext cx="3693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5D10863-8F04-957E-DF15-AAA097E46AC5}"/>
              </a:ext>
            </a:extLst>
          </p:cNvPr>
          <p:cNvGrpSpPr/>
          <p:nvPr/>
        </p:nvGrpSpPr>
        <p:grpSpPr>
          <a:xfrm>
            <a:off x="2091324" y="2149445"/>
            <a:ext cx="1383120" cy="402480"/>
            <a:chOff x="2091324" y="2149445"/>
            <a:chExt cx="138312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5BB4313-7148-60DB-EBA2-6013D973545C}"/>
                    </a:ext>
                  </a:extLst>
                </p14:cNvPr>
                <p14:cNvContentPartPr/>
                <p14:nvPr/>
              </p14:nvContentPartPr>
              <p14:xfrm>
                <a:off x="2091324" y="2167805"/>
                <a:ext cx="267840" cy="273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5BB4313-7148-60DB-EBA2-6013D97354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82324" y="2159165"/>
                  <a:ext cx="285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A4460A-06E6-7CE6-D9F1-BFE3D6A28725}"/>
                    </a:ext>
                  </a:extLst>
                </p14:cNvPr>
                <p14:cNvContentPartPr/>
                <p14:nvPr/>
              </p14:nvContentPartPr>
              <p14:xfrm>
                <a:off x="2125524" y="2149445"/>
                <a:ext cx="228600" cy="295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A4460A-06E6-7CE6-D9F1-BFE3D6A287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16884" y="2140805"/>
                  <a:ext cx="246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5F5484-0D38-ACA2-D35C-97DFF5D3B1AB}"/>
                    </a:ext>
                  </a:extLst>
                </p14:cNvPr>
                <p14:cNvContentPartPr/>
                <p14:nvPr/>
              </p14:nvContentPartPr>
              <p14:xfrm>
                <a:off x="2503164" y="2344925"/>
                <a:ext cx="67320" cy="167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5F5484-0D38-ACA2-D35C-97DFF5D3B1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94524" y="2336285"/>
                  <a:ext cx="84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85885FF-7FF1-4852-EEA4-788C0972A5A3}"/>
                    </a:ext>
                  </a:extLst>
                </p14:cNvPr>
                <p14:cNvContentPartPr/>
                <p14:nvPr/>
              </p14:nvContentPartPr>
              <p14:xfrm>
                <a:off x="2766324" y="2470205"/>
                <a:ext cx="35280" cy="7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85885FF-7FF1-4852-EEA4-788C0972A5A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57684" y="2461565"/>
                  <a:ext cx="52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E39DE2-0727-7F3B-5F0A-EE9A29FB4DA4}"/>
                    </a:ext>
                  </a:extLst>
                </p14:cNvPr>
                <p14:cNvContentPartPr/>
                <p14:nvPr/>
              </p14:nvContentPartPr>
              <p14:xfrm>
                <a:off x="2947044" y="2168165"/>
                <a:ext cx="249120" cy="341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E39DE2-0727-7F3B-5F0A-EE9A29FB4D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38044" y="2159165"/>
                  <a:ext cx="266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F3A0A48-05A9-5F80-9627-B74F23AD213C}"/>
                    </a:ext>
                  </a:extLst>
                </p14:cNvPr>
                <p14:cNvContentPartPr/>
                <p14:nvPr/>
              </p14:nvContentPartPr>
              <p14:xfrm>
                <a:off x="3005364" y="2159165"/>
                <a:ext cx="195120" cy="311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F3A0A48-05A9-5F80-9627-B74F23AD213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96724" y="2150525"/>
                  <a:ext cx="212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879D03-D429-41A7-1F89-833A30643C5C}"/>
                    </a:ext>
                  </a:extLst>
                </p14:cNvPr>
                <p14:cNvContentPartPr/>
                <p14:nvPr/>
              </p14:nvContentPartPr>
              <p14:xfrm>
                <a:off x="3323964" y="2324765"/>
                <a:ext cx="150480" cy="227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879D03-D429-41A7-1F89-833A30643C5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14964" y="2315765"/>
                  <a:ext cx="16812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2BD8E0F-134B-EB1B-841B-92689072636B}"/>
              </a:ext>
            </a:extLst>
          </p:cNvPr>
          <p:cNvGrpSpPr/>
          <p:nvPr/>
        </p:nvGrpSpPr>
        <p:grpSpPr>
          <a:xfrm>
            <a:off x="3684324" y="2136845"/>
            <a:ext cx="696960" cy="366840"/>
            <a:chOff x="3684324" y="2136845"/>
            <a:chExt cx="69696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9E68DFA-E369-BE7A-E6B3-18FD9EB5B39B}"/>
                    </a:ext>
                  </a:extLst>
                </p14:cNvPr>
                <p14:cNvContentPartPr/>
                <p14:nvPr/>
              </p14:nvContentPartPr>
              <p14:xfrm>
                <a:off x="3684324" y="2276525"/>
                <a:ext cx="213840" cy="19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9E68DFA-E369-BE7A-E6B3-18FD9EB5B39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75324" y="2267525"/>
                  <a:ext cx="231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10949D7-3309-A392-A835-85684263EA0E}"/>
                    </a:ext>
                  </a:extLst>
                </p14:cNvPr>
                <p14:cNvContentPartPr/>
                <p14:nvPr/>
              </p14:nvContentPartPr>
              <p14:xfrm>
                <a:off x="3715644" y="2352845"/>
                <a:ext cx="124560" cy="20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10949D7-3309-A392-A835-85684263EA0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07004" y="2343845"/>
                  <a:ext cx="142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CCA3C5D-FF3B-2802-C4FA-D920D0AFC330}"/>
                    </a:ext>
                  </a:extLst>
                </p14:cNvPr>
                <p14:cNvContentPartPr/>
                <p14:nvPr/>
              </p14:nvContentPartPr>
              <p14:xfrm>
                <a:off x="3997524" y="2198405"/>
                <a:ext cx="57960" cy="305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CCA3C5D-FF3B-2802-C4FA-D920D0AFC33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88524" y="2189405"/>
                  <a:ext cx="75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1442D21-C36E-787A-744E-485303A1ADFE}"/>
                    </a:ext>
                  </a:extLst>
                </p14:cNvPr>
                <p14:cNvContentPartPr/>
                <p14:nvPr/>
              </p14:nvContentPartPr>
              <p14:xfrm>
                <a:off x="4079244" y="2207765"/>
                <a:ext cx="48600" cy="266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1442D21-C36E-787A-744E-485303A1ADF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70604" y="2199125"/>
                  <a:ext cx="66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D732DCD-27F8-97EB-B716-AF0234F6BDD9}"/>
                    </a:ext>
                  </a:extLst>
                </p14:cNvPr>
                <p14:cNvContentPartPr/>
                <p14:nvPr/>
              </p14:nvContentPartPr>
              <p14:xfrm>
                <a:off x="4036404" y="2136845"/>
                <a:ext cx="344880" cy="345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D732DCD-27F8-97EB-B716-AF0234F6BDD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27404" y="2128205"/>
                  <a:ext cx="36252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2701542-AFEE-1619-8EEA-74E13E42044E}"/>
              </a:ext>
            </a:extLst>
          </p:cNvPr>
          <p:cNvGrpSpPr/>
          <p:nvPr/>
        </p:nvGrpSpPr>
        <p:grpSpPr>
          <a:xfrm>
            <a:off x="4688364" y="2231885"/>
            <a:ext cx="322200" cy="270000"/>
            <a:chOff x="4688364" y="2231885"/>
            <a:chExt cx="3222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868AFDC-F7A9-0E25-1DF0-EAE27B097917}"/>
                    </a:ext>
                  </a:extLst>
                </p14:cNvPr>
                <p14:cNvContentPartPr/>
                <p14:nvPr/>
              </p14:nvContentPartPr>
              <p14:xfrm>
                <a:off x="4824804" y="2231885"/>
                <a:ext cx="185760" cy="207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868AFDC-F7A9-0E25-1DF0-EAE27B09791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15804" y="2222885"/>
                  <a:ext cx="203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593D521-7DD8-666C-2D33-51290538DBC5}"/>
                    </a:ext>
                  </a:extLst>
                </p14:cNvPr>
                <p14:cNvContentPartPr/>
                <p14:nvPr/>
              </p14:nvContentPartPr>
              <p14:xfrm>
                <a:off x="4688364" y="2402165"/>
                <a:ext cx="16560" cy="99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593D521-7DD8-666C-2D33-51290538DBC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79364" y="2393525"/>
                  <a:ext cx="342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8B0C847-7506-D0DA-F2D6-AA2A0AFF8F13}"/>
              </a:ext>
            </a:extLst>
          </p:cNvPr>
          <p:cNvGrpSpPr/>
          <p:nvPr/>
        </p:nvGrpSpPr>
        <p:grpSpPr>
          <a:xfrm>
            <a:off x="5225124" y="2050085"/>
            <a:ext cx="1164240" cy="405720"/>
            <a:chOff x="5225124" y="2050085"/>
            <a:chExt cx="11642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3B45348-53A3-F12F-8436-FAAAB45A6885}"/>
                    </a:ext>
                  </a:extLst>
                </p14:cNvPr>
                <p14:cNvContentPartPr/>
                <p14:nvPr/>
              </p14:nvContentPartPr>
              <p14:xfrm>
                <a:off x="5225124" y="2178245"/>
                <a:ext cx="131400" cy="27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3B45348-53A3-F12F-8436-FAAAB45A688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16124" y="2169605"/>
                  <a:ext cx="149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A4B527F-5B9B-9985-DF81-5E310ACCF416}"/>
                    </a:ext>
                  </a:extLst>
                </p14:cNvPr>
                <p14:cNvContentPartPr/>
                <p14:nvPr/>
              </p14:nvContentPartPr>
              <p14:xfrm>
                <a:off x="5233404" y="2050085"/>
                <a:ext cx="18000" cy="32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A4B527F-5B9B-9985-DF81-5E310ACCF41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24404" y="2041085"/>
                  <a:ext cx="3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4948E1-D944-3E03-9EB5-04A0F0592F89}"/>
                    </a:ext>
                  </a:extLst>
                </p14:cNvPr>
                <p14:cNvContentPartPr/>
                <p14:nvPr/>
              </p14:nvContentPartPr>
              <p14:xfrm>
                <a:off x="5408364" y="2209925"/>
                <a:ext cx="192600" cy="221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4948E1-D944-3E03-9EB5-04A0F0592F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99724" y="2201285"/>
                  <a:ext cx="210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3DD052B-9FDE-32C6-36C8-D23DA53A9CE8}"/>
                    </a:ext>
                  </a:extLst>
                </p14:cNvPr>
                <p14:cNvContentPartPr/>
                <p14:nvPr/>
              </p14:nvContentPartPr>
              <p14:xfrm>
                <a:off x="5714724" y="2247005"/>
                <a:ext cx="143640" cy="138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3DD052B-9FDE-32C6-36C8-D23DA53A9CE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06084" y="2238365"/>
                  <a:ext cx="161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7B6AE9B-E742-1FDA-E3EE-364DA1A022AE}"/>
                    </a:ext>
                  </a:extLst>
                </p14:cNvPr>
                <p14:cNvContentPartPr/>
                <p14:nvPr/>
              </p14:nvContentPartPr>
              <p14:xfrm>
                <a:off x="6011364" y="2285525"/>
                <a:ext cx="44280" cy="120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7B6AE9B-E742-1FDA-E3EE-364DA1A022A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02364" y="2276885"/>
                  <a:ext cx="61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7FE10EE-D2C2-E9B4-DB18-F965F4528022}"/>
                    </a:ext>
                  </a:extLst>
                </p14:cNvPr>
                <p14:cNvContentPartPr/>
                <p14:nvPr/>
              </p14:nvContentPartPr>
              <p14:xfrm>
                <a:off x="6156444" y="2269325"/>
                <a:ext cx="232920" cy="16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7FE10EE-D2C2-E9B4-DB18-F965F452802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47444" y="2260325"/>
                  <a:ext cx="2505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318D156-3A9B-DC62-7077-97D1E7165053}"/>
              </a:ext>
            </a:extLst>
          </p:cNvPr>
          <p:cNvGrpSpPr/>
          <p:nvPr/>
        </p:nvGrpSpPr>
        <p:grpSpPr>
          <a:xfrm>
            <a:off x="6740364" y="2052245"/>
            <a:ext cx="898920" cy="402840"/>
            <a:chOff x="6740364" y="2052245"/>
            <a:chExt cx="89892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E061CA-2ED0-F304-B433-F23500E3C3DF}"/>
                    </a:ext>
                  </a:extLst>
                </p14:cNvPr>
                <p14:cNvContentPartPr/>
                <p14:nvPr/>
              </p14:nvContentPartPr>
              <p14:xfrm>
                <a:off x="6740364" y="2248805"/>
                <a:ext cx="274320" cy="174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E061CA-2ED0-F304-B433-F23500E3C3D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31364" y="2240165"/>
                  <a:ext cx="291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5C0C091-E0EF-005D-30C9-43A2148F2D82}"/>
                    </a:ext>
                  </a:extLst>
                </p14:cNvPr>
                <p14:cNvContentPartPr/>
                <p14:nvPr/>
              </p14:nvContentPartPr>
              <p14:xfrm>
                <a:off x="6809124" y="2052245"/>
                <a:ext cx="15480" cy="99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5C0C091-E0EF-005D-30C9-43A2148F2D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00484" y="2043245"/>
                  <a:ext cx="3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C47BD17-F97E-543F-5399-22C2E1E3F367}"/>
                    </a:ext>
                  </a:extLst>
                </p14:cNvPr>
                <p14:cNvContentPartPr/>
                <p14:nvPr/>
              </p14:nvContentPartPr>
              <p14:xfrm>
                <a:off x="7076964" y="2275805"/>
                <a:ext cx="180000" cy="167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C47BD17-F97E-543F-5399-22C2E1E3F36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67964" y="2267165"/>
                  <a:ext cx="197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1128075-6F22-FBF6-629B-24A6F79DA43F}"/>
                    </a:ext>
                  </a:extLst>
                </p14:cNvPr>
                <p14:cNvContentPartPr/>
                <p14:nvPr/>
              </p14:nvContentPartPr>
              <p14:xfrm>
                <a:off x="7295484" y="2247725"/>
                <a:ext cx="191520" cy="181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1128075-6F22-FBF6-629B-24A6F79DA43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86484" y="2239085"/>
                  <a:ext cx="209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76AF44C-3CB6-EB3A-B275-4438C2AD39A2}"/>
                    </a:ext>
                  </a:extLst>
                </p14:cNvPr>
                <p14:cNvContentPartPr/>
                <p14:nvPr/>
              </p14:nvContentPartPr>
              <p14:xfrm>
                <a:off x="7521564" y="2226845"/>
                <a:ext cx="117720" cy="228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76AF44C-3CB6-EB3A-B275-4438C2AD39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12924" y="2218205"/>
                  <a:ext cx="1353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7F7A9B9-8DBD-E9C7-A951-DA4FDACA1363}"/>
              </a:ext>
            </a:extLst>
          </p:cNvPr>
          <p:cNvGrpSpPr/>
          <p:nvPr/>
        </p:nvGrpSpPr>
        <p:grpSpPr>
          <a:xfrm>
            <a:off x="8258124" y="2223245"/>
            <a:ext cx="545040" cy="353160"/>
            <a:chOff x="8258124" y="2223245"/>
            <a:chExt cx="5450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7692C40-4513-EAE4-CD5D-891CDC8B3098}"/>
                    </a:ext>
                  </a:extLst>
                </p14:cNvPr>
                <p14:cNvContentPartPr/>
                <p14:nvPr/>
              </p14:nvContentPartPr>
              <p14:xfrm>
                <a:off x="8258124" y="2236925"/>
                <a:ext cx="327240" cy="235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7692C40-4513-EAE4-CD5D-891CDC8B30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49484" y="2227925"/>
                  <a:ext cx="344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5F74573-B4CE-56F4-D1C8-A08DE16D8AE1}"/>
                    </a:ext>
                  </a:extLst>
                </p14:cNvPr>
                <p14:cNvContentPartPr/>
                <p14:nvPr/>
              </p14:nvContentPartPr>
              <p14:xfrm>
                <a:off x="8343804" y="2223245"/>
                <a:ext cx="255240" cy="276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5F74573-B4CE-56F4-D1C8-A08DE16D8AE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34804" y="2214605"/>
                  <a:ext cx="272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4BE8DE-6996-D122-CB9C-71DDA173EA8F}"/>
                    </a:ext>
                  </a:extLst>
                </p14:cNvPr>
                <p14:cNvContentPartPr/>
                <p14:nvPr/>
              </p14:nvContentPartPr>
              <p14:xfrm>
                <a:off x="8717124" y="2406125"/>
                <a:ext cx="86040" cy="170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4BE8DE-6996-D122-CB9C-71DDA173EA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08124" y="2397125"/>
                  <a:ext cx="1036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15C350E-1797-6A12-E884-16D45F6C5936}"/>
              </a:ext>
            </a:extLst>
          </p:cNvPr>
          <p:cNvGrpSpPr/>
          <p:nvPr/>
        </p:nvGrpSpPr>
        <p:grpSpPr>
          <a:xfrm>
            <a:off x="9092964" y="2236925"/>
            <a:ext cx="1114200" cy="352440"/>
            <a:chOff x="9092964" y="2236925"/>
            <a:chExt cx="11142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A1214F-A198-9198-3AE8-50B4A6DCD388}"/>
                    </a:ext>
                  </a:extLst>
                </p14:cNvPr>
                <p14:cNvContentPartPr/>
                <p14:nvPr/>
              </p14:nvContentPartPr>
              <p14:xfrm>
                <a:off x="9092964" y="2236925"/>
                <a:ext cx="374040" cy="267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A1214F-A198-9198-3AE8-50B4A6DCD38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83964" y="2227925"/>
                  <a:ext cx="391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ACDC69-F018-6BAC-759D-DC040EFF0381}"/>
                    </a:ext>
                  </a:extLst>
                </p14:cNvPr>
                <p14:cNvContentPartPr/>
                <p14:nvPr/>
              </p14:nvContentPartPr>
              <p14:xfrm>
                <a:off x="9610644" y="2246645"/>
                <a:ext cx="262800" cy="294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ACDC69-F018-6BAC-759D-DC040EFF03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02004" y="2237645"/>
                  <a:ext cx="280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E1B64D9-5DBA-7417-AF28-8A75FA031FF5}"/>
                    </a:ext>
                  </a:extLst>
                </p14:cNvPr>
                <p14:cNvContentPartPr/>
                <p14:nvPr/>
              </p14:nvContentPartPr>
              <p14:xfrm>
                <a:off x="9603444" y="2256725"/>
                <a:ext cx="260640" cy="261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E1B64D9-5DBA-7417-AF28-8A75FA031F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94444" y="2247725"/>
                  <a:ext cx="278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565CAF0-9CD0-FBF4-015A-516F0C80B68C}"/>
                    </a:ext>
                  </a:extLst>
                </p14:cNvPr>
                <p14:cNvContentPartPr/>
                <p14:nvPr/>
              </p14:nvContentPartPr>
              <p14:xfrm>
                <a:off x="10026444" y="2383805"/>
                <a:ext cx="180720" cy="205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565CAF0-9CD0-FBF4-015A-516F0C80B68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17804" y="2375165"/>
                  <a:ext cx="19836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1011E06-87BA-0C90-46DB-2977BFC03E99}"/>
                  </a:ext>
                </a:extLst>
              </p14:cNvPr>
              <p14:cNvContentPartPr/>
              <p14:nvPr/>
            </p14:nvContentPartPr>
            <p14:xfrm>
              <a:off x="10466364" y="2530685"/>
              <a:ext cx="360" cy="79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1011E06-87BA-0C90-46DB-2977BFC03E9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457724" y="2522045"/>
                <a:ext cx="1800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4D33DC6-1122-D609-7A11-849BD331FEBC}"/>
              </a:ext>
            </a:extLst>
          </p:cNvPr>
          <p:cNvGrpSpPr/>
          <p:nvPr/>
        </p:nvGrpSpPr>
        <p:grpSpPr>
          <a:xfrm>
            <a:off x="280164" y="2878805"/>
            <a:ext cx="1620720" cy="577080"/>
            <a:chOff x="280164" y="2878805"/>
            <a:chExt cx="162072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EAB5CA7-6D06-BD50-654B-7DB13BF4EBF3}"/>
                    </a:ext>
                  </a:extLst>
                </p14:cNvPr>
                <p14:cNvContentPartPr/>
                <p14:nvPr/>
              </p14:nvContentPartPr>
              <p14:xfrm>
                <a:off x="280164" y="2878805"/>
                <a:ext cx="147960" cy="543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EAB5CA7-6D06-BD50-654B-7DB13BF4EB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1164" y="2870165"/>
                  <a:ext cx="1656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B33F962-86D5-7520-D690-8CEDC194AE6C}"/>
                    </a:ext>
                  </a:extLst>
                </p14:cNvPr>
                <p14:cNvContentPartPr/>
                <p14:nvPr/>
              </p14:nvContentPartPr>
              <p14:xfrm>
                <a:off x="530004" y="3014885"/>
                <a:ext cx="144360" cy="263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B33F962-86D5-7520-D690-8CEDC194AE6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1004" y="3006245"/>
                  <a:ext cx="162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2ED6798-40AC-411D-6936-82AEDC3B6866}"/>
                    </a:ext>
                  </a:extLst>
                </p14:cNvPr>
                <p14:cNvContentPartPr/>
                <p14:nvPr/>
              </p14:nvContentPartPr>
              <p14:xfrm>
                <a:off x="757884" y="3132245"/>
                <a:ext cx="138600" cy="136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2ED6798-40AC-411D-6936-82AEDC3B686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9244" y="3123245"/>
                  <a:ext cx="156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76F35A3-7A31-67E4-2CA4-B4A2CEFF3EA1}"/>
                    </a:ext>
                  </a:extLst>
                </p14:cNvPr>
                <p14:cNvContentPartPr/>
                <p14:nvPr/>
              </p14:nvContentPartPr>
              <p14:xfrm>
                <a:off x="785964" y="3112445"/>
                <a:ext cx="21600" cy="343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76F35A3-7A31-67E4-2CA4-B4A2CEFF3EA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6964" y="3103445"/>
                  <a:ext cx="39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9847639-418E-7DBC-65CD-11163EF5FB2A}"/>
                    </a:ext>
                  </a:extLst>
                </p14:cNvPr>
                <p14:cNvContentPartPr/>
                <p14:nvPr/>
              </p14:nvContentPartPr>
              <p14:xfrm>
                <a:off x="1041924" y="3138365"/>
                <a:ext cx="95760" cy="9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9847639-418E-7DBC-65CD-11163EF5FB2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2924" y="3129725"/>
                  <a:ext cx="113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C41135B-4B74-653A-C5A4-B8E23F5C0296}"/>
                    </a:ext>
                  </a:extLst>
                </p14:cNvPr>
                <p14:cNvContentPartPr/>
                <p14:nvPr/>
              </p14:nvContentPartPr>
              <p14:xfrm>
                <a:off x="1215804" y="3112445"/>
                <a:ext cx="29880" cy="114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C41135B-4B74-653A-C5A4-B8E23F5C029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06804" y="3103445"/>
                  <a:ext cx="47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4DE4B58-C54B-DF6C-114A-5F2319DA0623}"/>
                    </a:ext>
                  </a:extLst>
                </p14:cNvPr>
                <p14:cNvContentPartPr/>
                <p14:nvPr/>
              </p14:nvContentPartPr>
              <p14:xfrm>
                <a:off x="1186284" y="2964485"/>
                <a:ext cx="12600" cy="3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4DE4B58-C54B-DF6C-114A-5F2319DA062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77644" y="2955845"/>
                  <a:ext cx="30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0C07058-947B-F7D7-87E0-E40B9DAF7A1A}"/>
                    </a:ext>
                  </a:extLst>
                </p14:cNvPr>
                <p14:cNvContentPartPr/>
                <p14:nvPr/>
              </p14:nvContentPartPr>
              <p14:xfrm>
                <a:off x="1333884" y="3077525"/>
                <a:ext cx="263520" cy="176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0C07058-947B-F7D7-87E0-E40B9DAF7A1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324884" y="3068885"/>
                  <a:ext cx="281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89C5AA2-6908-095B-B7D0-0DBF61170B44}"/>
                    </a:ext>
                  </a:extLst>
                </p14:cNvPr>
                <p14:cNvContentPartPr/>
                <p14:nvPr/>
              </p14:nvContentPartPr>
              <p14:xfrm>
                <a:off x="1801164" y="3020285"/>
                <a:ext cx="99720" cy="18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89C5AA2-6908-095B-B7D0-0DBF61170B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792164" y="3011645"/>
                  <a:ext cx="117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DC164CA-9518-5D92-D8BC-07C4FAC7E207}"/>
              </a:ext>
            </a:extLst>
          </p:cNvPr>
          <p:cNvGrpSpPr/>
          <p:nvPr/>
        </p:nvGrpSpPr>
        <p:grpSpPr>
          <a:xfrm>
            <a:off x="2422884" y="2986085"/>
            <a:ext cx="585000" cy="365760"/>
            <a:chOff x="2422884" y="2986085"/>
            <a:chExt cx="5850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84C05B2-3029-BC6A-0C84-410EFB63D547}"/>
                    </a:ext>
                  </a:extLst>
                </p14:cNvPr>
                <p14:cNvContentPartPr/>
                <p14:nvPr/>
              </p14:nvContentPartPr>
              <p14:xfrm>
                <a:off x="2422884" y="3083285"/>
                <a:ext cx="169200" cy="155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84C05B2-3029-BC6A-0C84-410EFB63D5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13884" y="3074645"/>
                  <a:ext cx="186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21A3669-0D0E-200F-13FC-A065D793F45B}"/>
                    </a:ext>
                  </a:extLst>
                </p14:cNvPr>
                <p14:cNvContentPartPr/>
                <p14:nvPr/>
              </p14:nvContentPartPr>
              <p14:xfrm>
                <a:off x="2433684" y="3005165"/>
                <a:ext cx="48240" cy="346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21A3669-0D0E-200F-13FC-A065D793F45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25044" y="2996525"/>
                  <a:ext cx="65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8395FFE-CB6B-FB33-FAB8-E06CA653518F}"/>
                    </a:ext>
                  </a:extLst>
                </p14:cNvPr>
                <p14:cNvContentPartPr/>
                <p14:nvPr/>
              </p14:nvContentPartPr>
              <p14:xfrm>
                <a:off x="2789004" y="2986085"/>
                <a:ext cx="218880" cy="256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8395FFE-CB6B-FB33-FAB8-E06CA65351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80364" y="2977085"/>
                  <a:ext cx="23652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D6960AB-3B03-A639-9344-9E66E9EAA887}"/>
              </a:ext>
            </a:extLst>
          </p:cNvPr>
          <p:cNvGrpSpPr/>
          <p:nvPr/>
        </p:nvGrpSpPr>
        <p:grpSpPr>
          <a:xfrm>
            <a:off x="3248724" y="3036485"/>
            <a:ext cx="479520" cy="186480"/>
            <a:chOff x="3248724" y="3036485"/>
            <a:chExt cx="47952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363A61A-0CA6-B6B7-4AAF-B14BCB9EDDEE}"/>
                    </a:ext>
                  </a:extLst>
                </p14:cNvPr>
                <p14:cNvContentPartPr/>
                <p14:nvPr/>
              </p14:nvContentPartPr>
              <p14:xfrm>
                <a:off x="3248724" y="3036485"/>
                <a:ext cx="280800" cy="186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363A61A-0CA6-B6B7-4AAF-B14BCB9EDDE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40084" y="3027845"/>
                  <a:ext cx="298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F93BD20-75CE-F041-235E-47CE06DE5223}"/>
                    </a:ext>
                  </a:extLst>
                </p14:cNvPr>
                <p14:cNvContentPartPr/>
                <p14:nvPr/>
              </p14:nvContentPartPr>
              <p14:xfrm>
                <a:off x="3581004" y="3100925"/>
                <a:ext cx="147240" cy="11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F93BD20-75CE-F041-235E-47CE06DE522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72364" y="3091925"/>
                  <a:ext cx="1648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DE9FDBC-9D39-B35C-323A-E99F4D0A7E67}"/>
              </a:ext>
            </a:extLst>
          </p:cNvPr>
          <p:cNvGrpSpPr/>
          <p:nvPr/>
        </p:nvGrpSpPr>
        <p:grpSpPr>
          <a:xfrm>
            <a:off x="4163124" y="2927765"/>
            <a:ext cx="2228760" cy="465840"/>
            <a:chOff x="4163124" y="2927765"/>
            <a:chExt cx="222876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00476D1-10CF-E2A0-94CB-E30FE1252543}"/>
                    </a:ext>
                  </a:extLst>
                </p14:cNvPr>
                <p14:cNvContentPartPr/>
                <p14:nvPr/>
              </p14:nvContentPartPr>
              <p14:xfrm>
                <a:off x="4163124" y="3083285"/>
                <a:ext cx="21960" cy="87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00476D1-10CF-E2A0-94CB-E30FE12525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54124" y="3074645"/>
                  <a:ext cx="39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84D2271-A11A-4006-757E-341D84B7AFCD}"/>
                    </a:ext>
                  </a:extLst>
                </p14:cNvPr>
                <p14:cNvContentPartPr/>
                <p14:nvPr/>
              </p14:nvContentPartPr>
              <p14:xfrm>
                <a:off x="4175724" y="3040805"/>
                <a:ext cx="145080" cy="21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84D2271-A11A-4006-757E-341D84B7AF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66724" y="3032165"/>
                  <a:ext cx="162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94A691C-8B52-7777-8344-8150ACC50BBA}"/>
                    </a:ext>
                  </a:extLst>
                </p14:cNvPr>
                <p14:cNvContentPartPr/>
                <p14:nvPr/>
              </p14:nvContentPartPr>
              <p14:xfrm>
                <a:off x="4435644" y="3120365"/>
                <a:ext cx="137160" cy="273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94A691C-8B52-7777-8344-8150ACC50B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26644" y="3111725"/>
                  <a:ext cx="154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37A2254-9BC9-B3EE-4504-BEE9078BF2C4}"/>
                    </a:ext>
                  </a:extLst>
                </p14:cNvPr>
                <p14:cNvContentPartPr/>
                <p14:nvPr/>
              </p14:nvContentPartPr>
              <p14:xfrm>
                <a:off x="4632204" y="3099485"/>
                <a:ext cx="163800" cy="102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37A2254-9BC9-B3EE-4504-BEE9078BF2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23564" y="3090845"/>
                  <a:ext cx="181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2368293-1243-FD0E-0932-1EED25DC981F}"/>
                    </a:ext>
                  </a:extLst>
                </p14:cNvPr>
                <p14:cNvContentPartPr/>
                <p14:nvPr/>
              </p14:nvContentPartPr>
              <p14:xfrm>
                <a:off x="4824804" y="3063485"/>
                <a:ext cx="196920" cy="128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2368293-1243-FD0E-0932-1EED25DC981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15804" y="3054845"/>
                  <a:ext cx="214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3A7DFB-7C2A-E940-E153-827E7CE9E226}"/>
                    </a:ext>
                  </a:extLst>
                </p14:cNvPr>
                <p14:cNvContentPartPr/>
                <p14:nvPr/>
              </p14:nvContentPartPr>
              <p14:xfrm>
                <a:off x="5077524" y="3024965"/>
                <a:ext cx="343080" cy="334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3A7DFB-7C2A-E940-E153-827E7CE9E22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68524" y="3016325"/>
                  <a:ext cx="360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C3760F-1373-B3D0-4BD9-64F876B765BB}"/>
                    </a:ext>
                  </a:extLst>
                </p14:cNvPr>
                <p14:cNvContentPartPr/>
                <p14:nvPr/>
              </p14:nvContentPartPr>
              <p14:xfrm>
                <a:off x="5446884" y="3048725"/>
                <a:ext cx="138960" cy="134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C3760F-1373-B3D0-4BD9-64F876B765B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38244" y="3039725"/>
                  <a:ext cx="156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C2F98F5-0E71-7204-1377-4D34ED035F06}"/>
                    </a:ext>
                  </a:extLst>
                </p14:cNvPr>
                <p14:cNvContentPartPr/>
                <p14:nvPr/>
              </p14:nvContentPartPr>
              <p14:xfrm>
                <a:off x="5456604" y="2927765"/>
                <a:ext cx="23400" cy="65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C2F98F5-0E71-7204-1377-4D34ED035F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47964" y="2918765"/>
                  <a:ext cx="41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E5FCF2-2684-C665-2706-AF69DC27E036}"/>
                    </a:ext>
                  </a:extLst>
                </p14:cNvPr>
                <p14:cNvContentPartPr/>
                <p14:nvPr/>
              </p14:nvContentPartPr>
              <p14:xfrm>
                <a:off x="5641284" y="3093005"/>
                <a:ext cx="106920" cy="113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E5FCF2-2684-C665-2706-AF69DC27E03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32644" y="3084365"/>
                  <a:ext cx="124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79C52A1-D99C-B361-7485-9C789C1F21B0}"/>
                    </a:ext>
                  </a:extLst>
                </p14:cNvPr>
                <p14:cNvContentPartPr/>
                <p14:nvPr/>
              </p14:nvContentPartPr>
              <p14:xfrm>
                <a:off x="5641284" y="2937125"/>
                <a:ext cx="34920" cy="412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79C52A1-D99C-B361-7485-9C789C1F21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32284" y="2928485"/>
                  <a:ext cx="52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348023C-C56B-7F73-E62C-20C2FAC53C60}"/>
                    </a:ext>
                  </a:extLst>
                </p14:cNvPr>
                <p14:cNvContentPartPr/>
                <p14:nvPr/>
              </p14:nvContentPartPr>
              <p14:xfrm>
                <a:off x="5921724" y="3053765"/>
                <a:ext cx="272880" cy="194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348023C-C56B-7F73-E62C-20C2FAC53C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12724" y="3045125"/>
                  <a:ext cx="290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5D6E9A4-8805-69B6-AA81-5226B8622E46}"/>
                    </a:ext>
                  </a:extLst>
                </p14:cNvPr>
                <p14:cNvContentPartPr/>
                <p14:nvPr/>
              </p14:nvContentPartPr>
              <p14:xfrm>
                <a:off x="6277044" y="3110645"/>
                <a:ext cx="114840" cy="125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5D6E9A4-8805-69B6-AA81-5226B8622E4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68404" y="3102005"/>
                  <a:ext cx="1324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7090674-5701-E359-9FD3-D9131F8791BE}"/>
              </a:ext>
            </a:extLst>
          </p:cNvPr>
          <p:cNvGrpSpPr/>
          <p:nvPr/>
        </p:nvGrpSpPr>
        <p:grpSpPr>
          <a:xfrm>
            <a:off x="6879324" y="2877365"/>
            <a:ext cx="1953360" cy="485640"/>
            <a:chOff x="6879324" y="2877365"/>
            <a:chExt cx="195336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21F7984-53F7-B9E3-5794-B3A90DA344B2}"/>
                    </a:ext>
                  </a:extLst>
                </p14:cNvPr>
                <p14:cNvContentPartPr/>
                <p14:nvPr/>
              </p14:nvContentPartPr>
              <p14:xfrm>
                <a:off x="6879324" y="3024245"/>
                <a:ext cx="120960" cy="172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21F7984-53F7-B9E3-5794-B3A90DA344B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870324" y="3015605"/>
                  <a:ext cx="138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0E7E77D-39D7-D517-843A-7F14F877F2E2}"/>
                    </a:ext>
                  </a:extLst>
                </p14:cNvPr>
                <p14:cNvContentPartPr/>
                <p14:nvPr/>
              </p14:nvContentPartPr>
              <p14:xfrm>
                <a:off x="7098564" y="3083285"/>
                <a:ext cx="167760" cy="115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0E7E77D-39D7-D517-843A-7F14F877F2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89564" y="3074645"/>
                  <a:ext cx="185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917FD07-A2A8-6470-534F-3DE812906DD6}"/>
                    </a:ext>
                  </a:extLst>
                </p14:cNvPr>
                <p14:cNvContentPartPr/>
                <p14:nvPr/>
              </p14:nvContentPartPr>
              <p14:xfrm>
                <a:off x="7320324" y="3060605"/>
                <a:ext cx="132480" cy="226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917FD07-A2A8-6470-534F-3DE812906DD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11684" y="3051965"/>
                  <a:ext cx="15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65BE6D5-454A-3783-6F9A-EB5997568FFF}"/>
                    </a:ext>
                  </a:extLst>
                </p14:cNvPr>
                <p14:cNvContentPartPr/>
                <p14:nvPr/>
              </p14:nvContentPartPr>
              <p14:xfrm>
                <a:off x="7564764" y="3015245"/>
                <a:ext cx="149040" cy="132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65BE6D5-454A-3783-6F9A-EB5997568FF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56124" y="3006605"/>
                  <a:ext cx="166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E04EE6A-30DB-8BA0-89C4-1E8B5E8B3259}"/>
                    </a:ext>
                  </a:extLst>
                </p14:cNvPr>
                <p14:cNvContentPartPr/>
                <p14:nvPr/>
              </p14:nvContentPartPr>
              <p14:xfrm>
                <a:off x="7636764" y="2921285"/>
                <a:ext cx="9000" cy="29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E04EE6A-30DB-8BA0-89C4-1E8B5E8B325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28124" y="2912285"/>
                  <a:ext cx="26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094BA2-3FB1-C49E-0FE1-776C3B2165FA}"/>
                    </a:ext>
                  </a:extLst>
                </p14:cNvPr>
                <p14:cNvContentPartPr/>
                <p14:nvPr/>
              </p14:nvContentPartPr>
              <p14:xfrm>
                <a:off x="7735404" y="2877365"/>
                <a:ext cx="145440" cy="297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094BA2-3FB1-C49E-0FE1-776C3B2165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26404" y="2868365"/>
                  <a:ext cx="163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C80C867-488B-55BD-E5A3-989763C9C5C0}"/>
                    </a:ext>
                  </a:extLst>
                </p14:cNvPr>
                <p14:cNvContentPartPr/>
                <p14:nvPr/>
              </p14:nvContentPartPr>
              <p14:xfrm>
                <a:off x="7985964" y="3015245"/>
                <a:ext cx="181440" cy="247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C80C867-488B-55BD-E5A3-989763C9C5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977324" y="3006245"/>
                  <a:ext cx="199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2B97DBA-8CD1-0FD6-80E0-DDD8AA712D71}"/>
                    </a:ext>
                  </a:extLst>
                </p14:cNvPr>
                <p14:cNvContentPartPr/>
                <p14:nvPr/>
              </p14:nvContentPartPr>
              <p14:xfrm>
                <a:off x="8297364" y="3044405"/>
                <a:ext cx="291600" cy="309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2B97DBA-8CD1-0FD6-80E0-DDD8AA712D7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88364" y="3035405"/>
                  <a:ext cx="309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6F58B3-4439-0F71-D512-2AF9320A5660}"/>
                    </a:ext>
                  </a:extLst>
                </p14:cNvPr>
                <p14:cNvContentPartPr/>
                <p14:nvPr/>
              </p14:nvContentPartPr>
              <p14:xfrm>
                <a:off x="8466204" y="2986085"/>
                <a:ext cx="16200" cy="376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6F58B3-4439-0F71-D512-2AF9320A566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57204" y="2977085"/>
                  <a:ext cx="33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A8B23FD-6FB5-0F6C-691B-F24540330BDC}"/>
                    </a:ext>
                  </a:extLst>
                </p14:cNvPr>
                <p14:cNvContentPartPr/>
                <p14:nvPr/>
              </p14:nvContentPartPr>
              <p14:xfrm>
                <a:off x="8655924" y="3141605"/>
                <a:ext cx="176760" cy="166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A8B23FD-6FB5-0F6C-691B-F24540330BD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46924" y="3132965"/>
                  <a:ext cx="19440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77F37FAE-5B8E-39F2-17BD-FE68F65B45B2}"/>
                  </a:ext>
                </a:extLst>
              </p14:cNvPr>
              <p14:cNvContentPartPr/>
              <p14:nvPr/>
            </p14:nvContentPartPr>
            <p14:xfrm>
              <a:off x="9121764" y="3355445"/>
              <a:ext cx="12240" cy="583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77F37FAE-5B8E-39F2-17BD-FE68F65B45B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113124" y="3346805"/>
                <a:ext cx="2988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CCE33A3-07D4-668F-0139-71CE814CA3F4}"/>
              </a:ext>
            </a:extLst>
          </p:cNvPr>
          <p:cNvGrpSpPr/>
          <p:nvPr/>
        </p:nvGrpSpPr>
        <p:grpSpPr>
          <a:xfrm>
            <a:off x="9376284" y="2912645"/>
            <a:ext cx="540720" cy="417240"/>
            <a:chOff x="9376284" y="2912645"/>
            <a:chExt cx="54072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4A34146-2DB5-D473-A63E-1A15409A122B}"/>
                    </a:ext>
                  </a:extLst>
                </p14:cNvPr>
                <p14:cNvContentPartPr/>
                <p14:nvPr/>
              </p14:nvContentPartPr>
              <p14:xfrm>
                <a:off x="9376284" y="2912645"/>
                <a:ext cx="170280" cy="417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4A34146-2DB5-D473-A63E-1A15409A12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67284" y="2903645"/>
                  <a:ext cx="1879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94C18B8-2EC7-5331-BA1D-FE0F8D95CBAC}"/>
                    </a:ext>
                  </a:extLst>
                </p14:cNvPr>
                <p14:cNvContentPartPr/>
                <p14:nvPr/>
              </p14:nvContentPartPr>
              <p14:xfrm>
                <a:off x="9679404" y="3117845"/>
                <a:ext cx="237600" cy="161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94C18B8-2EC7-5331-BA1D-FE0F8D95CBA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70764" y="3109205"/>
                  <a:ext cx="2552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ED5B2EA-932D-E037-5D4F-CBAE8175C665}"/>
              </a:ext>
            </a:extLst>
          </p:cNvPr>
          <p:cNvGrpSpPr/>
          <p:nvPr/>
        </p:nvGrpSpPr>
        <p:grpSpPr>
          <a:xfrm>
            <a:off x="509124" y="3618245"/>
            <a:ext cx="3429000" cy="457920"/>
            <a:chOff x="509124" y="3618245"/>
            <a:chExt cx="342900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D9B983F-7782-BDC0-59DE-F8C6C9F090F1}"/>
                    </a:ext>
                  </a:extLst>
                </p14:cNvPr>
                <p14:cNvContentPartPr/>
                <p14:nvPr/>
              </p14:nvContentPartPr>
              <p14:xfrm>
                <a:off x="515244" y="3730565"/>
                <a:ext cx="21600" cy="172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D9B983F-7782-BDC0-59DE-F8C6C9F090F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6604" y="3721565"/>
                  <a:ext cx="39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476923A-55F0-8353-37C5-ACA443C828EF}"/>
                    </a:ext>
                  </a:extLst>
                </p14:cNvPr>
                <p14:cNvContentPartPr/>
                <p14:nvPr/>
              </p14:nvContentPartPr>
              <p14:xfrm>
                <a:off x="509124" y="3715805"/>
                <a:ext cx="224640" cy="208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476923A-55F0-8353-37C5-ACA443C828E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0484" y="3706805"/>
                  <a:ext cx="242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C6C8155-99FD-E61C-FBF2-EA34F8841C58}"/>
                    </a:ext>
                  </a:extLst>
                </p14:cNvPr>
                <p14:cNvContentPartPr/>
                <p14:nvPr/>
              </p14:nvContentPartPr>
              <p14:xfrm>
                <a:off x="776964" y="3752525"/>
                <a:ext cx="156600" cy="151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C6C8155-99FD-E61C-FBF2-EA34F8841C5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8324" y="3743885"/>
                  <a:ext cx="174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BECD2FB-0267-9DCA-E202-A58C782952EF}"/>
                    </a:ext>
                  </a:extLst>
                </p14:cNvPr>
                <p14:cNvContentPartPr/>
                <p14:nvPr/>
              </p14:nvContentPartPr>
              <p14:xfrm>
                <a:off x="922044" y="3774845"/>
                <a:ext cx="72000" cy="123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BECD2FB-0267-9DCA-E202-A58C782952E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3404" y="3765845"/>
                  <a:ext cx="89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8AB87D6-D9F0-CC75-F067-73D5D1D80AF4}"/>
                    </a:ext>
                  </a:extLst>
                </p14:cNvPr>
                <p14:cNvContentPartPr/>
                <p14:nvPr/>
              </p14:nvContentPartPr>
              <p14:xfrm>
                <a:off x="1020684" y="3677285"/>
                <a:ext cx="189720" cy="182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8AB87D6-D9F0-CC75-F067-73D5D1D80AF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2044" y="3668645"/>
                  <a:ext cx="207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A5C5EAB-0EFE-A316-9A5D-5911796C98B3}"/>
                    </a:ext>
                  </a:extLst>
                </p14:cNvPr>
                <p14:cNvContentPartPr/>
                <p14:nvPr/>
              </p14:nvContentPartPr>
              <p14:xfrm>
                <a:off x="1270884" y="3690965"/>
                <a:ext cx="250200" cy="167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A5C5EAB-0EFE-A316-9A5D-5911796C98B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262244" y="3681965"/>
                  <a:ext cx="267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479189C-DDB9-2091-8521-63692D5D2538}"/>
                    </a:ext>
                  </a:extLst>
                </p14:cNvPr>
                <p14:cNvContentPartPr/>
                <p14:nvPr/>
              </p14:nvContentPartPr>
              <p14:xfrm>
                <a:off x="1594524" y="3667205"/>
                <a:ext cx="174960" cy="187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479189C-DDB9-2091-8521-63692D5D25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585884" y="3658205"/>
                  <a:ext cx="192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DB0FEC-3A69-3541-722F-5EADE269809B}"/>
                    </a:ext>
                  </a:extLst>
                </p14:cNvPr>
                <p14:cNvContentPartPr/>
                <p14:nvPr/>
              </p14:nvContentPartPr>
              <p14:xfrm>
                <a:off x="1837884" y="3686285"/>
                <a:ext cx="48240" cy="201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DB0FEC-3A69-3541-722F-5EADE26980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829244" y="3677645"/>
                  <a:ext cx="65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B9614F1-B85B-D801-1235-C73B62DCE30B}"/>
                    </a:ext>
                  </a:extLst>
                </p14:cNvPr>
                <p14:cNvContentPartPr/>
                <p14:nvPr/>
              </p14:nvContentPartPr>
              <p14:xfrm>
                <a:off x="1868844" y="3676565"/>
                <a:ext cx="163440" cy="204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B9614F1-B85B-D801-1235-C73B62DCE30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859844" y="3667925"/>
                  <a:ext cx="181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565B15C-E145-3152-E48B-168D18FA048F}"/>
                    </a:ext>
                  </a:extLst>
                </p14:cNvPr>
                <p14:cNvContentPartPr/>
                <p14:nvPr/>
              </p14:nvContentPartPr>
              <p14:xfrm>
                <a:off x="2179884" y="3647405"/>
                <a:ext cx="128520" cy="267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565B15C-E145-3152-E48B-168D18FA048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71244" y="3638405"/>
                  <a:ext cx="146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F7A98BD-EA4B-4B52-E3B0-CCF571983A15}"/>
                    </a:ext>
                  </a:extLst>
                </p14:cNvPr>
                <p14:cNvContentPartPr/>
                <p14:nvPr/>
              </p14:nvContentPartPr>
              <p14:xfrm>
                <a:off x="2381844" y="3725525"/>
                <a:ext cx="151200" cy="147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F7A98BD-EA4B-4B52-E3B0-CCF571983A1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73204" y="3716885"/>
                  <a:ext cx="168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8825409-FEF7-CB58-C6A0-AB9AE1BD66BB}"/>
                    </a:ext>
                  </a:extLst>
                </p14:cNvPr>
                <p14:cNvContentPartPr/>
                <p14:nvPr/>
              </p14:nvContentPartPr>
              <p14:xfrm>
                <a:off x="2685324" y="3713285"/>
                <a:ext cx="176400" cy="141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8825409-FEF7-CB58-C6A0-AB9AE1BD66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76684" y="3704285"/>
                  <a:ext cx="194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30660F0-EBCA-F4C1-20F9-C9EB8ECED5E5}"/>
                    </a:ext>
                  </a:extLst>
                </p14:cNvPr>
                <p14:cNvContentPartPr/>
                <p14:nvPr/>
              </p14:nvContentPartPr>
              <p14:xfrm>
                <a:off x="2853804" y="3735245"/>
                <a:ext cx="47160" cy="123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30660F0-EBCA-F4C1-20F9-C9EB8ECED5E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44804" y="3726245"/>
                  <a:ext cx="6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37C5496-484B-2655-C4CE-C241E8332E22}"/>
                    </a:ext>
                  </a:extLst>
                </p14:cNvPr>
                <p14:cNvContentPartPr/>
                <p14:nvPr/>
              </p14:nvContentPartPr>
              <p14:xfrm>
                <a:off x="2762004" y="3618245"/>
                <a:ext cx="8280" cy="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37C5496-484B-2655-C4CE-C241E8332E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753364" y="3609605"/>
                  <a:ext cx="25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6ECEE18-AE81-1DE2-3ED6-5A71CCB9AE2D}"/>
                    </a:ext>
                  </a:extLst>
                </p14:cNvPr>
                <p14:cNvContentPartPr/>
                <p14:nvPr/>
              </p14:nvContentPartPr>
              <p14:xfrm>
                <a:off x="3033444" y="3627965"/>
                <a:ext cx="159840" cy="215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6ECEE18-AE81-1DE2-3ED6-5A71CCB9AE2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24444" y="3619325"/>
                  <a:ext cx="177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5F866F8-2CFC-E2BC-460C-71E0FB0E8C7B}"/>
                    </a:ext>
                  </a:extLst>
                </p14:cNvPr>
                <p14:cNvContentPartPr/>
                <p14:nvPr/>
              </p14:nvContentPartPr>
              <p14:xfrm>
                <a:off x="3250884" y="3696005"/>
                <a:ext cx="142560" cy="131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5F866F8-2CFC-E2BC-460C-71E0FB0E8C7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241884" y="3687365"/>
                  <a:ext cx="160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A4DB249-481D-E906-17EF-726B94CDF8F7}"/>
                    </a:ext>
                  </a:extLst>
                </p14:cNvPr>
                <p14:cNvContentPartPr/>
                <p14:nvPr/>
              </p14:nvContentPartPr>
              <p14:xfrm>
                <a:off x="3413964" y="3663965"/>
                <a:ext cx="178920" cy="149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A4DB249-481D-E906-17EF-726B94CDF8F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04964" y="3655325"/>
                  <a:ext cx="196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8E4914F-446D-3B2E-CDA2-F48568102AA0}"/>
                    </a:ext>
                  </a:extLst>
                </p14:cNvPr>
                <p14:cNvContentPartPr/>
                <p14:nvPr/>
              </p14:nvContentPartPr>
              <p14:xfrm>
                <a:off x="3743724" y="3715805"/>
                <a:ext cx="194400" cy="134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8E4914F-446D-3B2E-CDA2-F48568102AA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35084" y="3706805"/>
                  <a:ext cx="212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4BD55CC-06C8-4B9F-CAEB-C6DC9CC7FFC0}"/>
                    </a:ext>
                  </a:extLst>
                </p14:cNvPr>
                <p14:cNvContentPartPr/>
                <p14:nvPr/>
              </p14:nvContentPartPr>
              <p14:xfrm>
                <a:off x="3726084" y="3657485"/>
                <a:ext cx="135000" cy="418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4BD55CC-06C8-4B9F-CAEB-C6DC9CC7FFC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17084" y="3648485"/>
                  <a:ext cx="152640" cy="43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F4695CA1-6827-A09B-8DDB-14C7506D6CB1}"/>
                  </a:ext>
                </a:extLst>
              </p14:cNvPr>
              <p14:cNvContentPartPr/>
              <p14:nvPr/>
            </p14:nvContentPartPr>
            <p14:xfrm>
              <a:off x="4143684" y="3687725"/>
              <a:ext cx="167040" cy="2055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F4695CA1-6827-A09B-8DDB-14C7506D6CB1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134684" y="3679085"/>
                <a:ext cx="18468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1E4B59F-36E8-848B-843F-463E4CB6CD2C}"/>
              </a:ext>
            </a:extLst>
          </p:cNvPr>
          <p:cNvGrpSpPr/>
          <p:nvPr/>
        </p:nvGrpSpPr>
        <p:grpSpPr>
          <a:xfrm>
            <a:off x="4620324" y="3685565"/>
            <a:ext cx="730800" cy="210960"/>
            <a:chOff x="4620324" y="3685565"/>
            <a:chExt cx="7308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8BBDA63-C98C-5C40-323F-103D6A78C188}"/>
                    </a:ext>
                  </a:extLst>
                </p14:cNvPr>
                <p14:cNvContentPartPr/>
                <p14:nvPr/>
              </p14:nvContentPartPr>
              <p14:xfrm>
                <a:off x="4620324" y="3685565"/>
                <a:ext cx="301680" cy="174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8BBDA63-C98C-5C40-323F-103D6A78C18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611324" y="3676925"/>
                  <a:ext cx="319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763A9D-427F-7770-2FEA-68A157E17912}"/>
                    </a:ext>
                  </a:extLst>
                </p14:cNvPr>
                <p14:cNvContentPartPr/>
                <p14:nvPr/>
              </p14:nvContentPartPr>
              <p14:xfrm>
                <a:off x="5000844" y="3721205"/>
                <a:ext cx="174960" cy="133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763A9D-427F-7770-2FEA-68A157E1791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92204" y="3712565"/>
                  <a:ext cx="192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B6A1998-C53F-9FAF-61F8-3ADF03D6ADD8}"/>
                    </a:ext>
                  </a:extLst>
                </p14:cNvPr>
                <p14:cNvContentPartPr/>
                <p14:nvPr/>
              </p14:nvContentPartPr>
              <p14:xfrm>
                <a:off x="5213604" y="3760805"/>
                <a:ext cx="137520" cy="135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B6A1998-C53F-9FAF-61F8-3ADF03D6ADD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04604" y="3751805"/>
                  <a:ext cx="1551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9619B0A-3771-5C6D-C4CE-1E53997DEEA7}"/>
              </a:ext>
            </a:extLst>
          </p:cNvPr>
          <p:cNvGrpSpPr/>
          <p:nvPr/>
        </p:nvGrpSpPr>
        <p:grpSpPr>
          <a:xfrm>
            <a:off x="5904444" y="3599165"/>
            <a:ext cx="973080" cy="384840"/>
            <a:chOff x="5904444" y="3599165"/>
            <a:chExt cx="9730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65D3D10-A3DC-B91A-9DC3-EF7EF3F8C7F3}"/>
                    </a:ext>
                  </a:extLst>
                </p14:cNvPr>
                <p14:cNvContentPartPr/>
                <p14:nvPr/>
              </p14:nvContentPartPr>
              <p14:xfrm>
                <a:off x="5904444" y="3706445"/>
                <a:ext cx="209520" cy="207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65D3D10-A3DC-B91A-9DC3-EF7EF3F8C7F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895444" y="3697805"/>
                  <a:ext cx="227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050550-0470-8F77-8D97-7C7EE30D224B}"/>
                    </a:ext>
                  </a:extLst>
                </p14:cNvPr>
                <p14:cNvContentPartPr/>
                <p14:nvPr/>
              </p14:nvContentPartPr>
              <p14:xfrm>
                <a:off x="6186324" y="3741005"/>
                <a:ext cx="175320" cy="158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050550-0470-8F77-8D97-7C7EE30D224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77684" y="3732005"/>
                  <a:ext cx="192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DC4B092-4E38-B45E-ED66-74A4F88AF2F8}"/>
                    </a:ext>
                  </a:extLst>
                </p14:cNvPr>
                <p14:cNvContentPartPr/>
                <p14:nvPr/>
              </p14:nvContentPartPr>
              <p14:xfrm>
                <a:off x="6215484" y="3599165"/>
                <a:ext cx="4320" cy="46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DC4B092-4E38-B45E-ED66-74A4F88AF2F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206484" y="3590165"/>
                  <a:ext cx="21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0138DF3-E921-0E80-694C-4C8A36D8C00C}"/>
                    </a:ext>
                  </a:extLst>
                </p14:cNvPr>
                <p14:cNvContentPartPr/>
                <p14:nvPr/>
              </p14:nvContentPartPr>
              <p14:xfrm>
                <a:off x="6468564" y="3764045"/>
                <a:ext cx="15480" cy="121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0138DF3-E921-0E80-694C-4C8A36D8C00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59924" y="3755045"/>
                  <a:ext cx="33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4BD4240-9A4A-2422-3256-9230BEE26D25}"/>
                    </a:ext>
                  </a:extLst>
                </p14:cNvPr>
                <p14:cNvContentPartPr/>
                <p14:nvPr/>
              </p14:nvContentPartPr>
              <p14:xfrm>
                <a:off x="6466044" y="3704645"/>
                <a:ext cx="178560" cy="279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4BD4240-9A4A-2422-3256-9230BEE26D2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57044" y="3695645"/>
                  <a:ext cx="196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BA993FF-138F-A145-1BBF-4D51C79E67D3}"/>
                    </a:ext>
                  </a:extLst>
                </p14:cNvPr>
                <p14:cNvContentPartPr/>
                <p14:nvPr/>
              </p14:nvContentPartPr>
              <p14:xfrm>
                <a:off x="6707604" y="3742805"/>
                <a:ext cx="169920" cy="151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BA993FF-138F-A145-1BBF-4D51C79E67D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98964" y="3733805"/>
                  <a:ext cx="1875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3B5D8B3-F51D-2B7D-81D4-8E1CD149DA67}"/>
              </a:ext>
            </a:extLst>
          </p:cNvPr>
          <p:cNvGrpSpPr/>
          <p:nvPr/>
        </p:nvGrpSpPr>
        <p:grpSpPr>
          <a:xfrm>
            <a:off x="7314564" y="3688085"/>
            <a:ext cx="720720" cy="258480"/>
            <a:chOff x="7314564" y="3688085"/>
            <a:chExt cx="72072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EBFB69C-DBA5-B51A-AF35-AE780FD30DF3}"/>
                    </a:ext>
                  </a:extLst>
                </p14:cNvPr>
                <p14:cNvContentPartPr/>
                <p14:nvPr/>
              </p14:nvContentPartPr>
              <p14:xfrm>
                <a:off x="7314564" y="3715085"/>
                <a:ext cx="418320" cy="23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EBFB69C-DBA5-B51A-AF35-AE780FD30DF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05924" y="3706085"/>
                  <a:ext cx="435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35777F1-7D6D-1814-FB89-85272787687C}"/>
                    </a:ext>
                  </a:extLst>
                </p14:cNvPr>
                <p14:cNvContentPartPr/>
                <p14:nvPr/>
              </p14:nvContentPartPr>
              <p14:xfrm>
                <a:off x="7875804" y="3688085"/>
                <a:ext cx="159480" cy="210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35777F1-7D6D-1814-FB89-85272787687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67164" y="3679445"/>
                  <a:ext cx="17712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B4BD919-DEF5-5CDD-9FAD-82C925368A1E}"/>
              </a:ext>
            </a:extLst>
          </p:cNvPr>
          <p:cNvGrpSpPr/>
          <p:nvPr/>
        </p:nvGrpSpPr>
        <p:grpSpPr>
          <a:xfrm>
            <a:off x="8744844" y="3706085"/>
            <a:ext cx="158760" cy="322560"/>
            <a:chOff x="8744844" y="3706085"/>
            <a:chExt cx="15876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805A7AB-93E7-6877-966D-37C3F914DC02}"/>
                    </a:ext>
                  </a:extLst>
                </p14:cNvPr>
                <p14:cNvContentPartPr/>
                <p14:nvPr/>
              </p14:nvContentPartPr>
              <p14:xfrm>
                <a:off x="8803884" y="3706085"/>
                <a:ext cx="89640" cy="322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805A7AB-93E7-6877-966D-37C3F914DC0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95244" y="3697445"/>
                  <a:ext cx="107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7C29E6B-1075-E86E-069F-C31D6EFF6963}"/>
                    </a:ext>
                  </a:extLst>
                </p14:cNvPr>
                <p14:cNvContentPartPr/>
                <p14:nvPr/>
              </p14:nvContentPartPr>
              <p14:xfrm>
                <a:off x="8744844" y="3870245"/>
                <a:ext cx="158760" cy="20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7C29E6B-1075-E86E-069F-C31D6EFF696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736204" y="3861605"/>
                  <a:ext cx="1764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16F35D03-4BE9-AB60-A532-84158ABEFAD6}"/>
                  </a:ext>
                </a:extLst>
              </p14:cNvPr>
              <p14:cNvContentPartPr/>
              <p14:nvPr/>
            </p14:nvContentPartPr>
            <p14:xfrm>
              <a:off x="9114564" y="3637685"/>
              <a:ext cx="179280" cy="4557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16F35D03-4BE9-AB60-A532-84158ABEFAD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105564" y="3628685"/>
                <a:ext cx="196920" cy="47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4398EE1-39C9-B192-33C1-6F18FCD0FEC9}"/>
              </a:ext>
            </a:extLst>
          </p:cNvPr>
          <p:cNvGrpSpPr/>
          <p:nvPr/>
        </p:nvGrpSpPr>
        <p:grpSpPr>
          <a:xfrm>
            <a:off x="135804" y="4522925"/>
            <a:ext cx="655200" cy="458280"/>
            <a:chOff x="135804" y="4522925"/>
            <a:chExt cx="65520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F7EAB47-CDB4-20B1-01C6-976582BD7A3A}"/>
                    </a:ext>
                  </a:extLst>
                </p14:cNvPr>
                <p14:cNvContentPartPr/>
                <p14:nvPr/>
              </p14:nvContentPartPr>
              <p14:xfrm>
                <a:off x="135804" y="4598885"/>
                <a:ext cx="349200" cy="304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F7EAB47-CDB4-20B1-01C6-976582BD7A3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6804" y="4590245"/>
                  <a:ext cx="366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40B8D1B-4BB6-CD42-1217-AB8DF03C88D0}"/>
                    </a:ext>
                  </a:extLst>
                </p14:cNvPr>
                <p14:cNvContentPartPr/>
                <p14:nvPr/>
              </p14:nvContentPartPr>
              <p14:xfrm>
                <a:off x="219324" y="4522925"/>
                <a:ext cx="218160" cy="356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40B8D1B-4BB6-CD42-1217-AB8DF03C88D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10684" y="4513925"/>
                  <a:ext cx="2358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83BD40E-1089-0AA0-9440-F2E20470163E}"/>
                    </a:ext>
                  </a:extLst>
                </p14:cNvPr>
                <p14:cNvContentPartPr/>
                <p14:nvPr/>
              </p14:nvContentPartPr>
              <p14:xfrm>
                <a:off x="661044" y="4788965"/>
                <a:ext cx="129960" cy="192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83BD40E-1089-0AA0-9440-F2E20470163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52044" y="4780325"/>
                  <a:ext cx="1476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71EFD81-A527-106A-0A7B-98059EC83463}"/>
              </a:ext>
            </a:extLst>
          </p:cNvPr>
          <p:cNvGrpSpPr/>
          <p:nvPr/>
        </p:nvGrpSpPr>
        <p:grpSpPr>
          <a:xfrm>
            <a:off x="1103844" y="4533005"/>
            <a:ext cx="1144800" cy="512280"/>
            <a:chOff x="1103844" y="4533005"/>
            <a:chExt cx="114480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02EBD38-6A0B-7590-9896-7CEF088B19FA}"/>
                    </a:ext>
                  </a:extLst>
                </p14:cNvPr>
                <p14:cNvContentPartPr/>
                <p14:nvPr/>
              </p14:nvContentPartPr>
              <p14:xfrm>
                <a:off x="1103844" y="4552085"/>
                <a:ext cx="405720" cy="330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02EBD38-6A0B-7590-9896-7CEF088B19F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4844" y="4543445"/>
                  <a:ext cx="423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7BB38E6-8C37-BD5F-34B2-C48ABEFBCA16}"/>
                    </a:ext>
                  </a:extLst>
                </p14:cNvPr>
                <p14:cNvContentPartPr/>
                <p14:nvPr/>
              </p14:nvContentPartPr>
              <p14:xfrm>
                <a:off x="1653204" y="4552085"/>
                <a:ext cx="285120" cy="291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7BB38E6-8C37-BD5F-34B2-C48ABEFBCA1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644564" y="4543445"/>
                  <a:ext cx="302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DD26236-0CF7-7977-5FF0-23E8C6887470}"/>
                    </a:ext>
                  </a:extLst>
                </p14:cNvPr>
                <p14:cNvContentPartPr/>
                <p14:nvPr/>
              </p14:nvContentPartPr>
              <p14:xfrm>
                <a:off x="1684524" y="4533005"/>
                <a:ext cx="270720" cy="367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DD26236-0CF7-7977-5FF0-23E8C688747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675524" y="4524005"/>
                  <a:ext cx="288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3C713A5-8BB2-78A1-B2FD-B04C308FA393}"/>
                    </a:ext>
                  </a:extLst>
                </p14:cNvPr>
                <p14:cNvContentPartPr/>
                <p14:nvPr/>
              </p14:nvContentPartPr>
              <p14:xfrm>
                <a:off x="1999164" y="4809845"/>
                <a:ext cx="249480" cy="235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3C713A5-8BB2-78A1-B2FD-B04C308FA39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990524" y="4800845"/>
                  <a:ext cx="26712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9A073793-5BBE-C3FA-7C2E-BA2C85B6819A}"/>
              </a:ext>
            </a:extLst>
          </p:cNvPr>
          <p:cNvGrpSpPr/>
          <p:nvPr/>
        </p:nvGrpSpPr>
        <p:grpSpPr>
          <a:xfrm>
            <a:off x="4834524" y="4532285"/>
            <a:ext cx="1271520" cy="457200"/>
            <a:chOff x="4834524" y="4532285"/>
            <a:chExt cx="127152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B3380C1-2343-630F-AA96-75FF11FB399B}"/>
                    </a:ext>
                  </a:extLst>
                </p14:cNvPr>
                <p14:cNvContentPartPr/>
                <p14:nvPr/>
              </p14:nvContentPartPr>
              <p14:xfrm>
                <a:off x="4834524" y="4717685"/>
                <a:ext cx="20232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B3380C1-2343-630F-AA96-75FF11FB399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25524" y="4708685"/>
                  <a:ext cx="219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B0F8FB5-7C2E-69BA-AB09-47776F98EBE6}"/>
                    </a:ext>
                  </a:extLst>
                </p14:cNvPr>
                <p14:cNvContentPartPr/>
                <p14:nvPr/>
              </p14:nvContentPartPr>
              <p14:xfrm>
                <a:off x="5155284" y="4532285"/>
                <a:ext cx="330480" cy="382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B0F8FB5-7C2E-69BA-AB09-47776F98EBE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146284" y="4523645"/>
                  <a:ext cx="348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9F932E4-0F61-506B-2D23-006E3A108BF5}"/>
                    </a:ext>
                  </a:extLst>
                </p14:cNvPr>
                <p14:cNvContentPartPr/>
                <p14:nvPr/>
              </p14:nvContentPartPr>
              <p14:xfrm>
                <a:off x="5525004" y="4645325"/>
                <a:ext cx="327960" cy="215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9F932E4-0F61-506B-2D23-006E3A108BF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16364" y="4636325"/>
                  <a:ext cx="345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3D40432-DDE5-1889-B4C6-7B74D692F915}"/>
                    </a:ext>
                  </a:extLst>
                </p14:cNvPr>
                <p14:cNvContentPartPr/>
                <p14:nvPr/>
              </p14:nvContentPartPr>
              <p14:xfrm>
                <a:off x="5631204" y="4678445"/>
                <a:ext cx="224640" cy="176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3D40432-DDE5-1889-B4C6-7B74D692F91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622204" y="4669805"/>
                  <a:ext cx="242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448B6BF-CA13-7E62-EDAE-E2F9187CDD1B}"/>
                    </a:ext>
                  </a:extLst>
                </p14:cNvPr>
                <p14:cNvContentPartPr/>
                <p14:nvPr/>
              </p14:nvContentPartPr>
              <p14:xfrm>
                <a:off x="6002364" y="4828925"/>
                <a:ext cx="103680" cy="160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448B6BF-CA13-7E62-EDAE-E2F9187CDD1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93364" y="4819925"/>
                  <a:ext cx="12132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98CF0F26-CC9D-FC3C-6AC8-AD7622EBC465}"/>
                  </a:ext>
                </a:extLst>
              </p14:cNvPr>
              <p14:cNvContentPartPr/>
              <p14:nvPr/>
            </p14:nvContentPartPr>
            <p14:xfrm>
              <a:off x="6380724" y="4474685"/>
              <a:ext cx="314280" cy="4946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98CF0F26-CC9D-FC3C-6AC8-AD7622EBC46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372084" y="4465685"/>
                <a:ext cx="331920" cy="51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A0A1159-1BB4-85E0-B103-356BB1418803}"/>
              </a:ext>
            </a:extLst>
          </p:cNvPr>
          <p:cNvGrpSpPr/>
          <p:nvPr/>
        </p:nvGrpSpPr>
        <p:grpSpPr>
          <a:xfrm>
            <a:off x="7052124" y="4511045"/>
            <a:ext cx="1285920" cy="488520"/>
            <a:chOff x="7052124" y="4511045"/>
            <a:chExt cx="12859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54636FF-B615-D589-9044-560BD11CE4F6}"/>
                    </a:ext>
                  </a:extLst>
                </p14:cNvPr>
                <p14:cNvContentPartPr/>
                <p14:nvPr/>
              </p14:nvContentPartPr>
              <p14:xfrm>
                <a:off x="7052124" y="4727405"/>
                <a:ext cx="210240" cy="6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54636FF-B615-D589-9044-560BD11CE4F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43484" y="4718405"/>
                  <a:ext cx="227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00A2EAE-F2D0-8C63-7C41-5F0CD1B32883}"/>
                    </a:ext>
                  </a:extLst>
                </p14:cNvPr>
                <p14:cNvContentPartPr/>
                <p14:nvPr/>
              </p14:nvContentPartPr>
              <p14:xfrm>
                <a:off x="7322484" y="4511045"/>
                <a:ext cx="366840" cy="434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00A2EAE-F2D0-8C63-7C41-5F0CD1B3288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13844" y="4502045"/>
                  <a:ext cx="3844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A710EE3-2DBE-4495-44F8-C783FD5F2FFD}"/>
                    </a:ext>
                  </a:extLst>
                </p14:cNvPr>
                <p14:cNvContentPartPr/>
                <p14:nvPr/>
              </p14:nvContentPartPr>
              <p14:xfrm>
                <a:off x="7840164" y="4620125"/>
                <a:ext cx="216360" cy="280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A710EE3-2DBE-4495-44F8-C783FD5F2FF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31164" y="4611485"/>
                  <a:ext cx="234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528C1AC-0A37-9B52-CAA3-B7F2B5DAF379}"/>
                    </a:ext>
                  </a:extLst>
                </p14:cNvPr>
                <p14:cNvContentPartPr/>
                <p14:nvPr/>
              </p14:nvContentPartPr>
              <p14:xfrm>
                <a:off x="7855284" y="4610405"/>
                <a:ext cx="180000" cy="293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528C1AC-0A37-9B52-CAA3-B7F2B5DAF37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846284" y="4601765"/>
                  <a:ext cx="197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DD44D29-1BEE-03B4-11A1-247C18DF55A5}"/>
                    </a:ext>
                  </a:extLst>
                </p14:cNvPr>
                <p14:cNvContentPartPr/>
                <p14:nvPr/>
              </p14:nvContentPartPr>
              <p14:xfrm>
                <a:off x="8159484" y="4835405"/>
                <a:ext cx="178560" cy="164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DD44D29-1BEE-03B4-11A1-247C18DF55A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50484" y="4826405"/>
                  <a:ext cx="1962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1FEE1CB0-8764-1BD7-F7A0-6AE562BAB759}"/>
              </a:ext>
            </a:extLst>
          </p:cNvPr>
          <p:cNvGrpSpPr/>
          <p:nvPr/>
        </p:nvGrpSpPr>
        <p:grpSpPr>
          <a:xfrm>
            <a:off x="8861484" y="4234565"/>
            <a:ext cx="1436400" cy="720720"/>
            <a:chOff x="8861484" y="4234565"/>
            <a:chExt cx="143640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509FAE9-691E-64C7-E3DC-18E9BD53FCFB}"/>
                    </a:ext>
                  </a:extLst>
                </p14:cNvPr>
                <p14:cNvContentPartPr/>
                <p14:nvPr/>
              </p14:nvContentPartPr>
              <p14:xfrm>
                <a:off x="8861484" y="4687805"/>
                <a:ext cx="862560" cy="59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509FAE9-691E-64C7-E3DC-18E9BD53FCF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852844" y="4678805"/>
                  <a:ext cx="880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99EF20D-91D6-A861-745D-BD5B4C91B5AC}"/>
                    </a:ext>
                  </a:extLst>
                </p14:cNvPr>
                <p14:cNvContentPartPr/>
                <p14:nvPr/>
              </p14:nvContentPartPr>
              <p14:xfrm>
                <a:off x="8943924" y="4805165"/>
                <a:ext cx="1021320" cy="29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99EF20D-91D6-A861-745D-BD5B4C91B5A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934924" y="4796165"/>
                  <a:ext cx="103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8998B85-EC62-D680-E910-28DCCF27D735}"/>
                    </a:ext>
                  </a:extLst>
                </p14:cNvPr>
                <p14:cNvContentPartPr/>
                <p14:nvPr/>
              </p14:nvContentPartPr>
              <p14:xfrm>
                <a:off x="9824484" y="4592765"/>
                <a:ext cx="473400" cy="362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8998B85-EC62-D680-E910-28DCCF27D73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815484" y="4584125"/>
                  <a:ext cx="491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5CF51C6-7A05-0B00-BA3F-D2CFE1A345E1}"/>
                    </a:ext>
                  </a:extLst>
                </p14:cNvPr>
                <p14:cNvContentPartPr/>
                <p14:nvPr/>
              </p14:nvContentPartPr>
              <p14:xfrm>
                <a:off x="9163164" y="4337885"/>
                <a:ext cx="4320" cy="135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5CF51C6-7A05-0B00-BA3F-D2CFE1A345E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154164" y="4329245"/>
                  <a:ext cx="21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1A85D8D-12AA-DAC0-4239-E29D9441FD8A}"/>
                    </a:ext>
                  </a:extLst>
                </p14:cNvPr>
                <p14:cNvContentPartPr/>
                <p14:nvPr/>
              </p14:nvContentPartPr>
              <p14:xfrm>
                <a:off x="9085404" y="4407725"/>
                <a:ext cx="205200" cy="37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1A85D8D-12AA-DAC0-4239-E29D9441FD8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076764" y="4398725"/>
                  <a:ext cx="222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B668701-41CC-581A-2330-5FA6B23DB70C}"/>
                    </a:ext>
                  </a:extLst>
                </p14:cNvPr>
                <p14:cNvContentPartPr/>
                <p14:nvPr/>
              </p14:nvContentPartPr>
              <p14:xfrm>
                <a:off x="9404364" y="4234565"/>
                <a:ext cx="147960" cy="307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B668701-41CC-581A-2330-5FA6B23DB70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395724" y="4225565"/>
                  <a:ext cx="1656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ED5FB60-F504-A40A-29B7-C1EFF78D8FC0}"/>
              </a:ext>
            </a:extLst>
          </p:cNvPr>
          <p:cNvGrpSpPr/>
          <p:nvPr/>
        </p:nvGrpSpPr>
        <p:grpSpPr>
          <a:xfrm>
            <a:off x="544404" y="5397005"/>
            <a:ext cx="1390320" cy="438480"/>
            <a:chOff x="544404" y="5397005"/>
            <a:chExt cx="139032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A0E7383-BFB2-1261-0532-F5A72609EE99}"/>
                    </a:ext>
                  </a:extLst>
                </p14:cNvPr>
                <p14:cNvContentPartPr/>
                <p14:nvPr/>
              </p14:nvContentPartPr>
              <p14:xfrm>
                <a:off x="573564" y="5686445"/>
                <a:ext cx="21600" cy="33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A0E7383-BFB2-1261-0532-F5A72609EE9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64924" y="5677805"/>
                  <a:ext cx="39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35711ED-A2AB-A81A-6777-F5A1B6FB39D3}"/>
                    </a:ext>
                  </a:extLst>
                </p14:cNvPr>
                <p14:cNvContentPartPr/>
                <p14:nvPr/>
              </p14:nvContentPartPr>
              <p14:xfrm>
                <a:off x="544404" y="5719565"/>
                <a:ext cx="285480" cy="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35711ED-A2AB-A81A-6777-F5A1B6FB39D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5404" y="5710565"/>
                  <a:ext cx="30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B1789D4-5D01-6C94-BBC3-AED27DB10EE6}"/>
                    </a:ext>
                  </a:extLst>
                </p14:cNvPr>
                <p14:cNvContentPartPr/>
                <p14:nvPr/>
              </p14:nvContentPartPr>
              <p14:xfrm>
                <a:off x="1001604" y="5397005"/>
                <a:ext cx="351360" cy="384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B1789D4-5D01-6C94-BBC3-AED27DB10EE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92604" y="5388005"/>
                  <a:ext cx="3690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A417739-4C59-CF6C-D9C0-5DEA3A20C50E}"/>
                    </a:ext>
                  </a:extLst>
                </p14:cNvPr>
                <p14:cNvContentPartPr/>
                <p14:nvPr/>
              </p14:nvContentPartPr>
              <p14:xfrm>
                <a:off x="1439364" y="5525165"/>
                <a:ext cx="257760" cy="179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A417739-4C59-CF6C-D9C0-5DEA3A20C5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430724" y="5516165"/>
                  <a:ext cx="275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F641591-DA8D-A26F-1C7E-0C3E6674D224}"/>
                    </a:ext>
                  </a:extLst>
                </p14:cNvPr>
                <p14:cNvContentPartPr/>
                <p14:nvPr/>
              </p14:nvContentPartPr>
              <p14:xfrm>
                <a:off x="1503804" y="5485925"/>
                <a:ext cx="159480" cy="186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F641591-DA8D-A26F-1C7E-0C3E6674D22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495164" y="5477285"/>
                  <a:ext cx="177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A603BC6-BA09-0021-3C4B-5B29233CD7C3}"/>
                    </a:ext>
                  </a:extLst>
                </p14:cNvPr>
                <p14:cNvContentPartPr/>
                <p14:nvPr/>
              </p14:nvContentPartPr>
              <p14:xfrm>
                <a:off x="1877124" y="5683565"/>
                <a:ext cx="57600" cy="151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A603BC6-BA09-0021-3C4B-5B29233CD7C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868124" y="5674565"/>
                  <a:ext cx="752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D4B5200E-AEF8-AE6F-595F-F45941CE5EF7}"/>
              </a:ext>
            </a:extLst>
          </p:cNvPr>
          <p:cNvGrpSpPr/>
          <p:nvPr/>
        </p:nvGrpSpPr>
        <p:grpSpPr>
          <a:xfrm>
            <a:off x="2198244" y="5544605"/>
            <a:ext cx="191520" cy="155160"/>
            <a:chOff x="2198244" y="5544605"/>
            <a:chExt cx="19152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9CB396A-922B-9250-A85A-C32E4ECBDBEF}"/>
                    </a:ext>
                  </a:extLst>
                </p14:cNvPr>
                <p14:cNvContentPartPr/>
                <p14:nvPr/>
              </p14:nvContentPartPr>
              <p14:xfrm>
                <a:off x="2246484" y="5544605"/>
                <a:ext cx="45720" cy="155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9CB396A-922B-9250-A85A-C32E4ECBDBE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237844" y="5535605"/>
                  <a:ext cx="63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5A83D04-8D72-A9A5-1177-74870F713D9C}"/>
                    </a:ext>
                  </a:extLst>
                </p14:cNvPr>
                <p14:cNvContentPartPr/>
                <p14:nvPr/>
              </p14:nvContentPartPr>
              <p14:xfrm>
                <a:off x="2198244" y="5621645"/>
                <a:ext cx="191520" cy="20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5A83D04-8D72-A9A5-1177-74870F713D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189604" y="5612645"/>
                  <a:ext cx="2091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D6C134C7-6870-1E85-3784-B3FFCD7C9441}"/>
                  </a:ext>
                </a:extLst>
              </p14:cNvPr>
              <p14:cNvContentPartPr/>
              <p14:nvPr/>
            </p14:nvContentPartPr>
            <p14:xfrm>
              <a:off x="2664804" y="5447045"/>
              <a:ext cx="264240" cy="32148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D6C134C7-6870-1E85-3784-B3FFCD7C9441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2656164" y="5438405"/>
                <a:ext cx="2818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4E696C7-6C4C-17A6-9283-064E6F0E2B1E}"/>
                  </a:ext>
                </a:extLst>
              </p14:cNvPr>
              <p14:cNvContentPartPr/>
              <p14:nvPr/>
            </p14:nvContentPartPr>
            <p14:xfrm>
              <a:off x="3336204" y="5398445"/>
              <a:ext cx="300240" cy="40068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4E696C7-6C4C-17A6-9283-064E6F0E2B1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327204" y="5389445"/>
                <a:ext cx="31788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E90476F-F112-C921-448F-05B692F45BA0}"/>
              </a:ext>
            </a:extLst>
          </p:cNvPr>
          <p:cNvGrpSpPr/>
          <p:nvPr/>
        </p:nvGrpSpPr>
        <p:grpSpPr>
          <a:xfrm>
            <a:off x="4065924" y="5416805"/>
            <a:ext cx="724320" cy="324720"/>
            <a:chOff x="4065924" y="5416805"/>
            <a:chExt cx="72432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BF60475-4A10-5736-67CF-8D20086D42E2}"/>
                    </a:ext>
                  </a:extLst>
                </p14:cNvPr>
                <p14:cNvContentPartPr/>
                <p14:nvPr/>
              </p14:nvContentPartPr>
              <p14:xfrm>
                <a:off x="4065924" y="5641805"/>
                <a:ext cx="254520" cy="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BF60475-4A10-5736-67CF-8D20086D42E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57284" y="5633165"/>
                  <a:ext cx="27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9E5702D-F31B-4896-3772-4D0EE43A0A27}"/>
                    </a:ext>
                  </a:extLst>
                </p14:cNvPr>
                <p14:cNvContentPartPr/>
                <p14:nvPr/>
              </p14:nvContentPartPr>
              <p14:xfrm>
                <a:off x="4503324" y="5416805"/>
                <a:ext cx="286920" cy="3247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9E5702D-F31B-4896-3772-4D0EE43A0A2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94684" y="5408165"/>
                  <a:ext cx="30456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C828149-5390-D214-96BB-E09427D6DC3D}"/>
              </a:ext>
            </a:extLst>
          </p:cNvPr>
          <p:cNvGrpSpPr/>
          <p:nvPr/>
        </p:nvGrpSpPr>
        <p:grpSpPr>
          <a:xfrm>
            <a:off x="5048004" y="5447045"/>
            <a:ext cx="540720" cy="372240"/>
            <a:chOff x="5048004" y="5447045"/>
            <a:chExt cx="5407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975FEE7-BAB5-1C2B-2BA9-0CD8FBD33763}"/>
                    </a:ext>
                  </a:extLst>
                </p14:cNvPr>
                <p14:cNvContentPartPr/>
                <p14:nvPr/>
              </p14:nvContentPartPr>
              <p14:xfrm>
                <a:off x="5048004" y="5447045"/>
                <a:ext cx="250200" cy="2023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975FEE7-BAB5-1C2B-2BA9-0CD8FBD3376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039364" y="5438045"/>
                  <a:ext cx="267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A712D4B-9BBD-0BBC-A10D-B229FF4D86BA}"/>
                    </a:ext>
                  </a:extLst>
                </p14:cNvPr>
                <p14:cNvContentPartPr/>
                <p14:nvPr/>
              </p14:nvContentPartPr>
              <p14:xfrm>
                <a:off x="5068164" y="5447045"/>
                <a:ext cx="174960" cy="195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A712D4B-9BBD-0BBC-A10D-B229FF4D86B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59524" y="5438045"/>
                  <a:ext cx="192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E91FD5B-C64F-D9F2-566E-24CFE740D3CE}"/>
                    </a:ext>
                  </a:extLst>
                </p14:cNvPr>
                <p14:cNvContentPartPr/>
                <p14:nvPr/>
              </p14:nvContentPartPr>
              <p14:xfrm>
                <a:off x="5429604" y="5605085"/>
                <a:ext cx="159120" cy="214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E91FD5B-C64F-D9F2-566E-24CFE740D3C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420964" y="5596445"/>
                  <a:ext cx="1767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45F9F49C-11A3-D815-15FE-203FD6506377}"/>
              </a:ext>
            </a:extLst>
          </p:cNvPr>
          <p:cNvGrpSpPr/>
          <p:nvPr/>
        </p:nvGrpSpPr>
        <p:grpSpPr>
          <a:xfrm>
            <a:off x="5855484" y="5495645"/>
            <a:ext cx="122040" cy="200160"/>
            <a:chOff x="5855484" y="5495645"/>
            <a:chExt cx="12204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E107FC5-57C6-8309-C58E-EF1F1A52BC70}"/>
                    </a:ext>
                  </a:extLst>
                </p14:cNvPr>
                <p14:cNvContentPartPr/>
                <p14:nvPr/>
              </p14:nvContentPartPr>
              <p14:xfrm>
                <a:off x="5855484" y="5593205"/>
                <a:ext cx="12204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E107FC5-57C6-8309-C58E-EF1F1A52BC7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846844" y="5584205"/>
                  <a:ext cx="139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C716BB9-AAF1-5542-C5A9-7233EB25DB71}"/>
                    </a:ext>
                  </a:extLst>
                </p14:cNvPr>
                <p14:cNvContentPartPr/>
                <p14:nvPr/>
              </p14:nvContentPartPr>
              <p14:xfrm>
                <a:off x="5904444" y="5495645"/>
                <a:ext cx="23400" cy="200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C716BB9-AAF1-5542-C5A9-7233EB25DB7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895444" y="5487005"/>
                  <a:ext cx="4104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1A800D65-B415-1616-4C1C-766FA90CA86D}"/>
                  </a:ext>
                </a:extLst>
              </p14:cNvPr>
              <p14:cNvContentPartPr/>
              <p14:nvPr/>
            </p14:nvContentPartPr>
            <p14:xfrm>
              <a:off x="6368844" y="5376125"/>
              <a:ext cx="231840" cy="3391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1A800D65-B415-1616-4C1C-766FA90CA86D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6359844" y="5367125"/>
                <a:ext cx="249480" cy="35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D7230FE3-0BB6-00DC-7ADB-8148EAD64F3B}"/>
              </a:ext>
            </a:extLst>
          </p:cNvPr>
          <p:cNvGrpSpPr/>
          <p:nvPr/>
        </p:nvGrpSpPr>
        <p:grpSpPr>
          <a:xfrm>
            <a:off x="7382604" y="5525165"/>
            <a:ext cx="446040" cy="298440"/>
            <a:chOff x="7382604" y="5525165"/>
            <a:chExt cx="4460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55305E6-8AEB-09E0-7DF9-AD4E1CAC88C7}"/>
                    </a:ext>
                  </a:extLst>
                </p14:cNvPr>
                <p14:cNvContentPartPr/>
                <p14:nvPr/>
              </p14:nvContentPartPr>
              <p14:xfrm>
                <a:off x="7431564" y="5669885"/>
                <a:ext cx="168120" cy="20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55305E6-8AEB-09E0-7DF9-AD4E1CAC88C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22564" y="5661245"/>
                  <a:ext cx="185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64E56D6-E55D-7891-1290-C3232DD229E2}"/>
                    </a:ext>
                  </a:extLst>
                </p14:cNvPr>
                <p14:cNvContentPartPr/>
                <p14:nvPr/>
              </p14:nvContentPartPr>
              <p14:xfrm>
                <a:off x="7382604" y="5758445"/>
                <a:ext cx="255960" cy="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64E56D6-E55D-7891-1290-C3232DD229E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373964" y="5749805"/>
                  <a:ext cx="27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924BDE7-BA09-3E60-D477-718F8EB96153}"/>
                    </a:ext>
                  </a:extLst>
                </p14:cNvPr>
                <p14:cNvContentPartPr/>
                <p14:nvPr/>
              </p14:nvContentPartPr>
              <p14:xfrm>
                <a:off x="7606524" y="5525165"/>
                <a:ext cx="222120" cy="298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924BDE7-BA09-3E60-D477-718F8EB9615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597884" y="5516165"/>
                  <a:ext cx="23976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0E1445F-DF46-277C-AC46-8160681ABC19}"/>
              </a:ext>
            </a:extLst>
          </p:cNvPr>
          <p:cNvGrpSpPr/>
          <p:nvPr/>
        </p:nvGrpSpPr>
        <p:grpSpPr>
          <a:xfrm>
            <a:off x="8579604" y="5368925"/>
            <a:ext cx="1470960" cy="443520"/>
            <a:chOff x="8579604" y="5368925"/>
            <a:chExt cx="147096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ECA2FBE-0D8C-C61B-9A08-3AD7A85F9DD7}"/>
                    </a:ext>
                  </a:extLst>
                </p14:cNvPr>
                <p14:cNvContentPartPr/>
                <p14:nvPr/>
              </p14:nvContentPartPr>
              <p14:xfrm>
                <a:off x="8631804" y="5368925"/>
                <a:ext cx="151920" cy="438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ECA2FBE-0D8C-C61B-9A08-3AD7A85F9DD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623164" y="5360285"/>
                  <a:ext cx="1695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BB38051-EFAF-09F3-023C-6D750B8E3D9B}"/>
                    </a:ext>
                  </a:extLst>
                </p14:cNvPr>
                <p14:cNvContentPartPr/>
                <p14:nvPr/>
              </p14:nvContentPartPr>
              <p14:xfrm>
                <a:off x="8579604" y="5631365"/>
                <a:ext cx="153360" cy="108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BB38051-EFAF-09F3-023C-6D750B8E3D9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570604" y="5622365"/>
                  <a:ext cx="17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26A6347-C618-4215-0982-B2E4267F7F7C}"/>
                    </a:ext>
                  </a:extLst>
                </p14:cNvPr>
                <p14:cNvContentPartPr/>
                <p14:nvPr/>
              </p14:nvContentPartPr>
              <p14:xfrm>
                <a:off x="8888124" y="5505005"/>
                <a:ext cx="147960" cy="287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26A6347-C618-4215-0982-B2E4267F7F7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879124" y="5496365"/>
                  <a:ext cx="165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49E1E91-5AA3-78BB-8454-4171AF331E16}"/>
                    </a:ext>
                  </a:extLst>
                </p14:cNvPr>
                <p14:cNvContentPartPr/>
                <p14:nvPr/>
              </p14:nvContentPartPr>
              <p14:xfrm>
                <a:off x="9075324" y="5563685"/>
                <a:ext cx="151200" cy="1965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49E1E91-5AA3-78BB-8454-4171AF331E1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066684" y="5555045"/>
                  <a:ext cx="168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669C917-7F7D-B01C-7B13-1B4F06ED046D}"/>
                    </a:ext>
                  </a:extLst>
                </p14:cNvPr>
                <p14:cNvContentPartPr/>
                <p14:nvPr/>
              </p14:nvContentPartPr>
              <p14:xfrm>
                <a:off x="9087204" y="5544605"/>
                <a:ext cx="154080" cy="143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669C917-7F7D-B01C-7B13-1B4F06ED046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078204" y="5535605"/>
                  <a:ext cx="17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410EE60-1B67-397B-4671-CF837CABDE69}"/>
                    </a:ext>
                  </a:extLst>
                </p14:cNvPr>
                <p14:cNvContentPartPr/>
                <p14:nvPr/>
              </p14:nvContentPartPr>
              <p14:xfrm>
                <a:off x="9281604" y="5670965"/>
                <a:ext cx="84960" cy="1371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410EE60-1B67-397B-4671-CF837CABDE6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272604" y="5661965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3743A75-C552-4DFA-FA2C-997E57D3D6F2}"/>
                    </a:ext>
                  </a:extLst>
                </p14:cNvPr>
                <p14:cNvContentPartPr/>
                <p14:nvPr/>
              </p14:nvContentPartPr>
              <p14:xfrm>
                <a:off x="9445404" y="5446685"/>
                <a:ext cx="179280" cy="365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3743A75-C552-4DFA-FA2C-997E57D3D6F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436404" y="5438045"/>
                  <a:ext cx="1969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76B20F6-0735-C1F9-A46B-B17138D1558F}"/>
                    </a:ext>
                  </a:extLst>
                </p14:cNvPr>
                <p14:cNvContentPartPr/>
                <p14:nvPr/>
              </p14:nvContentPartPr>
              <p14:xfrm>
                <a:off x="9805044" y="5456765"/>
                <a:ext cx="245520" cy="3434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76B20F6-0735-C1F9-A46B-B17138D1558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796404" y="5447765"/>
                  <a:ext cx="26316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1AEDC4A4-7CFA-401F-D417-121BF3DB34DF}"/>
              </a:ext>
            </a:extLst>
          </p:cNvPr>
          <p:cNvGrpSpPr/>
          <p:nvPr/>
        </p:nvGrpSpPr>
        <p:grpSpPr>
          <a:xfrm>
            <a:off x="10456644" y="5306645"/>
            <a:ext cx="1109520" cy="585000"/>
            <a:chOff x="10456644" y="5306645"/>
            <a:chExt cx="110952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04D277E-DAFC-62B2-9578-6C9B56810B5D}"/>
                    </a:ext>
                  </a:extLst>
                </p14:cNvPr>
                <p14:cNvContentPartPr/>
                <p14:nvPr/>
              </p14:nvContentPartPr>
              <p14:xfrm>
                <a:off x="10495524" y="5306645"/>
                <a:ext cx="166320" cy="5191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04D277E-DAFC-62B2-9578-6C9B56810B5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486524" y="5297645"/>
                  <a:ext cx="1839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8D46923-5F74-27EA-11E5-48B0B80888B2}"/>
                    </a:ext>
                  </a:extLst>
                </p14:cNvPr>
                <p14:cNvContentPartPr/>
                <p14:nvPr/>
              </p14:nvContentPartPr>
              <p14:xfrm>
                <a:off x="10456644" y="5621645"/>
                <a:ext cx="171360" cy="10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8D46923-5F74-27EA-11E5-48B0B80888B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448004" y="5613005"/>
                  <a:ext cx="189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1C0B117-ECC9-A4B0-3AC5-07C9C90A63F6}"/>
                    </a:ext>
                  </a:extLst>
                </p14:cNvPr>
                <p14:cNvContentPartPr/>
                <p14:nvPr/>
              </p14:nvContentPartPr>
              <p14:xfrm>
                <a:off x="10727724" y="5515085"/>
                <a:ext cx="109080" cy="2275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1C0B117-ECC9-A4B0-3AC5-07C9C90A63F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19084" y="5506085"/>
                  <a:ext cx="126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BF17083-F3C9-F901-C612-07E696636063}"/>
                    </a:ext>
                  </a:extLst>
                </p14:cNvPr>
                <p14:cNvContentPartPr/>
                <p14:nvPr/>
              </p14:nvContentPartPr>
              <p14:xfrm>
                <a:off x="10933284" y="5534885"/>
                <a:ext cx="119520" cy="156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BF17083-F3C9-F901-C612-07E69663606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924644" y="5525885"/>
                  <a:ext cx="137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64BCDF1-1051-3F07-A151-6B199031A745}"/>
                    </a:ext>
                  </a:extLst>
                </p14:cNvPr>
                <p14:cNvContentPartPr/>
                <p14:nvPr/>
              </p14:nvContentPartPr>
              <p14:xfrm>
                <a:off x="10893684" y="5525165"/>
                <a:ext cx="176400" cy="2037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64BCDF1-1051-3F07-A151-6B199031A74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885044" y="5516165"/>
                  <a:ext cx="194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22D2103-1444-6C28-3C2D-99769EE2CE03}"/>
                    </a:ext>
                  </a:extLst>
                </p14:cNvPr>
                <p14:cNvContentPartPr/>
                <p14:nvPr/>
              </p14:nvContentPartPr>
              <p14:xfrm>
                <a:off x="11106804" y="5673485"/>
                <a:ext cx="141120" cy="218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22D2103-1444-6C28-3C2D-99769EE2CE0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097804" y="5664485"/>
                  <a:ext cx="158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CB439FD-4E42-1926-95C4-06D5202BF0C0}"/>
                    </a:ext>
                  </a:extLst>
                </p14:cNvPr>
                <p14:cNvContentPartPr/>
                <p14:nvPr/>
              </p14:nvContentPartPr>
              <p14:xfrm>
                <a:off x="11322804" y="5454965"/>
                <a:ext cx="159120" cy="427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CB439FD-4E42-1926-95C4-06D5202BF0C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313804" y="5446325"/>
                  <a:ext cx="176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65F5C27-5A6B-AD6A-6EA3-180B7B099083}"/>
                    </a:ext>
                  </a:extLst>
                </p14:cNvPr>
                <p14:cNvContentPartPr/>
                <p14:nvPr/>
              </p14:nvContentPartPr>
              <p14:xfrm>
                <a:off x="11565804" y="5865365"/>
                <a:ext cx="360" cy="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65F5C27-5A6B-AD6A-6EA3-180B7B0990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556804" y="585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3C1601A6-81FE-AF4C-09F2-003CD240761B}"/>
              </a:ext>
            </a:extLst>
          </p:cNvPr>
          <p:cNvGrpSpPr/>
          <p:nvPr/>
        </p:nvGrpSpPr>
        <p:grpSpPr>
          <a:xfrm>
            <a:off x="855804" y="6252005"/>
            <a:ext cx="1112760" cy="492120"/>
            <a:chOff x="855804" y="6252005"/>
            <a:chExt cx="111276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06F883A-291B-4AC8-0F33-E84978C25096}"/>
                    </a:ext>
                  </a:extLst>
                </p14:cNvPr>
                <p14:cNvContentPartPr/>
                <p14:nvPr/>
              </p14:nvContentPartPr>
              <p14:xfrm>
                <a:off x="1059924" y="6384125"/>
                <a:ext cx="360" cy="287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06F883A-291B-4AC8-0F33-E84978C2509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50924" y="6375485"/>
                  <a:ext cx="180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B17F57D-82D7-6E0A-15B1-798F2B12F73D}"/>
                    </a:ext>
                  </a:extLst>
                </p14:cNvPr>
                <p14:cNvContentPartPr/>
                <p14:nvPr/>
              </p14:nvContentPartPr>
              <p14:xfrm>
                <a:off x="1059564" y="6252005"/>
                <a:ext cx="289800" cy="349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B17F57D-82D7-6E0A-15B1-798F2B12F73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50564" y="6243005"/>
                  <a:ext cx="307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C3EA633-68FD-4881-E04A-45F399F298E6}"/>
                    </a:ext>
                  </a:extLst>
                </p14:cNvPr>
                <p14:cNvContentPartPr/>
                <p14:nvPr/>
              </p14:nvContentPartPr>
              <p14:xfrm>
                <a:off x="1079364" y="6439925"/>
                <a:ext cx="185040" cy="482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C3EA633-68FD-4881-E04A-45F399F298E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70364" y="6430925"/>
                  <a:ext cx="202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C461836-E2EC-AEDF-6DBC-E9881F8E9E7F}"/>
                    </a:ext>
                  </a:extLst>
                </p14:cNvPr>
                <p14:cNvContentPartPr/>
                <p14:nvPr/>
              </p14:nvContentPartPr>
              <p14:xfrm>
                <a:off x="855804" y="6342365"/>
                <a:ext cx="99000" cy="72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C461836-E2EC-AEDF-6DBC-E9881F8E9E7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47164" y="6333365"/>
                  <a:ext cx="116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50B31C7-E506-FF69-3610-D3D8DA04C895}"/>
                    </a:ext>
                  </a:extLst>
                </p14:cNvPr>
                <p14:cNvContentPartPr/>
                <p14:nvPr/>
              </p14:nvContentPartPr>
              <p14:xfrm>
                <a:off x="1495524" y="6432365"/>
                <a:ext cx="145800" cy="311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50B31C7-E506-FF69-3610-D3D8DA04C89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486884" y="6423725"/>
                  <a:ext cx="163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D210B6F-9C1F-8C66-2ACE-893030F0AB57}"/>
                    </a:ext>
                  </a:extLst>
                </p14:cNvPr>
                <p14:cNvContentPartPr/>
                <p14:nvPr/>
              </p14:nvContentPartPr>
              <p14:xfrm>
                <a:off x="1710084" y="6454325"/>
                <a:ext cx="258480" cy="169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D210B6F-9C1F-8C66-2ACE-893030F0AB5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701084" y="6445325"/>
                  <a:ext cx="276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31E3D430-AA42-4DB6-9890-5A4BA442DCD8}"/>
              </a:ext>
            </a:extLst>
          </p:cNvPr>
          <p:cNvGrpSpPr/>
          <p:nvPr/>
        </p:nvGrpSpPr>
        <p:grpSpPr>
          <a:xfrm>
            <a:off x="2650044" y="6195125"/>
            <a:ext cx="543960" cy="387000"/>
            <a:chOff x="2650044" y="6195125"/>
            <a:chExt cx="54396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0F723A0-AEF2-4414-57F1-2A74C08CDC68}"/>
                    </a:ext>
                  </a:extLst>
                </p14:cNvPr>
                <p14:cNvContentPartPr/>
                <p14:nvPr/>
              </p14:nvContentPartPr>
              <p14:xfrm>
                <a:off x="2650044" y="6195125"/>
                <a:ext cx="219600" cy="3870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0F723A0-AEF2-4414-57F1-2A74C08CDC6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641044" y="6186485"/>
                  <a:ext cx="237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0CB852A-ED0E-67B7-2270-76B238943852}"/>
                    </a:ext>
                  </a:extLst>
                </p14:cNvPr>
                <p14:cNvContentPartPr/>
                <p14:nvPr/>
              </p14:nvContentPartPr>
              <p14:xfrm>
                <a:off x="2655084" y="6438845"/>
                <a:ext cx="101160" cy="104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0CB852A-ED0E-67B7-2270-76B23894385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646444" y="6429845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1994609-8E02-D8B1-DB66-CCD66BE32C4C}"/>
                    </a:ext>
                  </a:extLst>
                </p14:cNvPr>
                <p14:cNvContentPartPr/>
                <p14:nvPr/>
              </p14:nvContentPartPr>
              <p14:xfrm>
                <a:off x="3102564" y="6244805"/>
                <a:ext cx="24120" cy="3150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1994609-8E02-D8B1-DB66-CCD66BE32C4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093924" y="6236165"/>
                  <a:ext cx="41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D137232-0AF5-65A8-C955-4EFF46207225}"/>
                    </a:ext>
                  </a:extLst>
                </p14:cNvPr>
                <p14:cNvContentPartPr/>
                <p14:nvPr/>
              </p14:nvContentPartPr>
              <p14:xfrm>
                <a:off x="3044244" y="6487085"/>
                <a:ext cx="149760" cy="889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D137232-0AF5-65A8-C955-4EFF4620722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035604" y="6478445"/>
                  <a:ext cx="167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3D745B6-CE44-1C02-DF22-85ABD6AE77BE}"/>
                    </a:ext>
                  </a:extLst>
                </p14:cNvPr>
                <p14:cNvContentPartPr/>
                <p14:nvPr/>
              </p14:nvContentPartPr>
              <p14:xfrm>
                <a:off x="3015444" y="6196205"/>
                <a:ext cx="162720" cy="554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3D745B6-CE44-1C02-DF22-85ABD6AE77B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006444" y="6187205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AC7B8213-3F6A-35AF-F303-9FE708C7797A}"/>
              </a:ext>
            </a:extLst>
          </p:cNvPr>
          <p:cNvGrpSpPr/>
          <p:nvPr/>
        </p:nvGrpSpPr>
        <p:grpSpPr>
          <a:xfrm>
            <a:off x="3422244" y="6281885"/>
            <a:ext cx="239760" cy="270720"/>
            <a:chOff x="3422244" y="6281885"/>
            <a:chExt cx="2397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CAB8BB4-3D73-D134-6E21-FB4BF0C64366}"/>
                    </a:ext>
                  </a:extLst>
                </p14:cNvPr>
                <p14:cNvContentPartPr/>
                <p14:nvPr/>
              </p14:nvContentPartPr>
              <p14:xfrm>
                <a:off x="3424044" y="6332285"/>
                <a:ext cx="360" cy="220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CAB8BB4-3D73-D134-6E21-FB4BF0C6436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415044" y="6323285"/>
                  <a:ext cx="18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74CD657-6F09-50E9-7DCB-47EA524BCD8C}"/>
                    </a:ext>
                  </a:extLst>
                </p14:cNvPr>
                <p14:cNvContentPartPr/>
                <p14:nvPr/>
              </p14:nvContentPartPr>
              <p14:xfrm>
                <a:off x="3443124" y="6332285"/>
                <a:ext cx="7920" cy="1933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74CD657-6F09-50E9-7DCB-47EA524BCD8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434484" y="6323285"/>
                  <a:ext cx="25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855B38A-2CA9-A7A1-316E-342C35446998}"/>
                    </a:ext>
                  </a:extLst>
                </p14:cNvPr>
                <p14:cNvContentPartPr/>
                <p14:nvPr/>
              </p14:nvContentPartPr>
              <p14:xfrm>
                <a:off x="3422244" y="6281885"/>
                <a:ext cx="239760" cy="2646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855B38A-2CA9-A7A1-316E-342C3544699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13244" y="6272885"/>
                  <a:ext cx="25740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C5C66702-4D60-F12B-E1A2-4F3442EDCD0B}"/>
              </a:ext>
            </a:extLst>
          </p:cNvPr>
          <p:cNvGrpSpPr/>
          <p:nvPr/>
        </p:nvGrpSpPr>
        <p:grpSpPr>
          <a:xfrm>
            <a:off x="2694324" y="4153205"/>
            <a:ext cx="1719360" cy="867960"/>
            <a:chOff x="2694324" y="4153205"/>
            <a:chExt cx="1719360" cy="86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FBB33BD-E343-4BD1-66C4-52470ED3A5A5}"/>
                    </a:ext>
                  </a:extLst>
                </p14:cNvPr>
                <p14:cNvContentPartPr/>
                <p14:nvPr/>
              </p14:nvContentPartPr>
              <p14:xfrm>
                <a:off x="2694324" y="4707965"/>
                <a:ext cx="1069920" cy="20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FBB33BD-E343-4BD1-66C4-52470ED3A5A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685324" y="4698965"/>
                  <a:ext cx="1087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E6CDFE9-9573-CE91-6298-D179C7B39F49}"/>
                    </a:ext>
                  </a:extLst>
                </p14:cNvPr>
                <p14:cNvContentPartPr/>
                <p14:nvPr/>
              </p14:nvContentPartPr>
              <p14:xfrm>
                <a:off x="2781804" y="4843685"/>
                <a:ext cx="1307160" cy="20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E6CDFE9-9573-CE91-6298-D179C7B39F4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773164" y="4835045"/>
                  <a:ext cx="132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0CE488C-6C3F-251F-448C-FDABCAB13F95}"/>
                    </a:ext>
                  </a:extLst>
                </p14:cNvPr>
                <p14:cNvContentPartPr/>
                <p14:nvPr/>
              </p14:nvContentPartPr>
              <p14:xfrm>
                <a:off x="3900684" y="4542725"/>
                <a:ext cx="513000" cy="478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0CE488C-6C3F-251F-448C-FDABCAB13F9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891684" y="4533725"/>
                  <a:ext cx="5306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AD3B14D-9CE8-785C-8865-36597C22BBD3}"/>
                    </a:ext>
                  </a:extLst>
                </p14:cNvPr>
                <p14:cNvContentPartPr/>
                <p14:nvPr/>
              </p14:nvContentPartPr>
              <p14:xfrm>
                <a:off x="2956044" y="4350845"/>
                <a:ext cx="37080" cy="23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AD3B14D-9CE8-785C-8865-36597C22BBD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947404" y="4342205"/>
                  <a:ext cx="54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D40599B-D078-278A-33A6-EF420F367E48}"/>
                    </a:ext>
                  </a:extLst>
                </p14:cNvPr>
                <p14:cNvContentPartPr/>
                <p14:nvPr/>
              </p14:nvContentPartPr>
              <p14:xfrm>
                <a:off x="3140004" y="4211525"/>
                <a:ext cx="50760" cy="267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D40599B-D078-278A-33A6-EF420F367E4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131364" y="4202885"/>
                  <a:ext cx="68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E272AB6-51D0-213F-FA52-129B2FEB759E}"/>
                    </a:ext>
                  </a:extLst>
                </p14:cNvPr>
                <p14:cNvContentPartPr/>
                <p14:nvPr/>
              </p14:nvContentPartPr>
              <p14:xfrm>
                <a:off x="3287604" y="4367045"/>
                <a:ext cx="147240" cy="10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E272AB6-51D0-213F-FA52-129B2FEB759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278604" y="4358045"/>
                  <a:ext cx="164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5F67602-C7CF-A000-856D-B1CB0AD07FED}"/>
                    </a:ext>
                  </a:extLst>
                </p14:cNvPr>
                <p14:cNvContentPartPr/>
                <p14:nvPr/>
              </p14:nvContentPartPr>
              <p14:xfrm>
                <a:off x="3452844" y="4241405"/>
                <a:ext cx="149760" cy="237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5F67602-C7CF-A000-856D-B1CB0AD07FE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444204" y="4232765"/>
                  <a:ext cx="167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22FB263-9C06-E115-6731-C7694D0D920A}"/>
                    </a:ext>
                  </a:extLst>
                </p14:cNvPr>
                <p14:cNvContentPartPr/>
                <p14:nvPr/>
              </p14:nvContentPartPr>
              <p14:xfrm>
                <a:off x="3579204" y="4153205"/>
                <a:ext cx="204120" cy="288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22FB263-9C06-E115-6731-C7694D0D920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570564" y="4144565"/>
                  <a:ext cx="221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C79D3E1-FDBE-05AB-102E-763477F7B130}"/>
                    </a:ext>
                  </a:extLst>
                </p14:cNvPr>
                <p14:cNvContentPartPr/>
                <p14:nvPr/>
              </p14:nvContentPartPr>
              <p14:xfrm>
                <a:off x="2879004" y="4270205"/>
                <a:ext cx="153360" cy="1818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C79D3E1-FDBE-05AB-102E-763477F7B13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870004" y="4261205"/>
                  <a:ext cx="171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D731CE0-989C-B056-066E-988ED7287D24}"/>
                    </a:ext>
                  </a:extLst>
                </p14:cNvPr>
                <p14:cNvContentPartPr/>
                <p14:nvPr/>
              </p14:nvContentPartPr>
              <p14:xfrm>
                <a:off x="2879724" y="4289285"/>
                <a:ext cx="164880" cy="134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D731CE0-989C-B056-066E-988ED7287D2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871084" y="4280645"/>
                  <a:ext cx="182520" cy="15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442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7BA60D0-A736-68B8-BEFD-FBAD1171A5DB}"/>
              </a:ext>
            </a:extLst>
          </p:cNvPr>
          <p:cNvGrpSpPr/>
          <p:nvPr/>
        </p:nvGrpSpPr>
        <p:grpSpPr>
          <a:xfrm>
            <a:off x="330564" y="384725"/>
            <a:ext cx="2052720" cy="634320"/>
            <a:chOff x="330564" y="384725"/>
            <a:chExt cx="205272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FC5AB0-54C4-2453-37B8-CB42A9B56E5F}"/>
                    </a:ext>
                  </a:extLst>
                </p14:cNvPr>
                <p14:cNvContentPartPr/>
                <p14:nvPr/>
              </p14:nvContentPartPr>
              <p14:xfrm>
                <a:off x="456204" y="384725"/>
                <a:ext cx="171360" cy="334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FC5AB0-54C4-2453-37B8-CB42A9B56E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7564" y="375725"/>
                  <a:ext cx="189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2F5C3C8-F388-F56C-51E5-8728BD98B76D}"/>
                    </a:ext>
                  </a:extLst>
                </p14:cNvPr>
                <p14:cNvContentPartPr/>
                <p14:nvPr/>
              </p14:nvContentPartPr>
              <p14:xfrm>
                <a:off x="776604" y="600725"/>
                <a:ext cx="138240" cy="41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2F5C3C8-F388-F56C-51E5-8728BD98B7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7964" y="591725"/>
                  <a:ext cx="1558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AA232C-3E83-A365-DF4E-216DDD15A441}"/>
                    </a:ext>
                  </a:extLst>
                </p14:cNvPr>
                <p14:cNvContentPartPr/>
                <p14:nvPr/>
              </p14:nvContentPartPr>
              <p14:xfrm>
                <a:off x="1020684" y="553925"/>
                <a:ext cx="38520" cy="14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AA232C-3E83-A365-DF4E-216DDD15A4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2044" y="544925"/>
                  <a:ext cx="5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707EA9A-706C-0882-CC68-A1AC3CFC7B4E}"/>
                    </a:ext>
                  </a:extLst>
                </p14:cNvPr>
                <p14:cNvContentPartPr/>
                <p14:nvPr/>
              </p14:nvContentPartPr>
              <p14:xfrm>
                <a:off x="1168284" y="532685"/>
                <a:ext cx="173520" cy="16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07EA9A-706C-0882-CC68-A1AC3CFC7B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9644" y="524045"/>
                  <a:ext cx="191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E09343-B230-CBEF-69EB-162A4BC7866B}"/>
                    </a:ext>
                  </a:extLst>
                </p14:cNvPr>
                <p14:cNvContentPartPr/>
                <p14:nvPr/>
              </p14:nvContentPartPr>
              <p14:xfrm>
                <a:off x="1418484" y="567245"/>
                <a:ext cx="161640" cy="12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E09343-B230-CBEF-69EB-162A4BC786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9484" y="558605"/>
                  <a:ext cx="179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67838A-4463-B13D-9BED-A2C83700ED53}"/>
                    </a:ext>
                  </a:extLst>
                </p14:cNvPr>
                <p14:cNvContentPartPr/>
                <p14:nvPr/>
              </p14:nvContentPartPr>
              <p14:xfrm>
                <a:off x="1428564" y="515405"/>
                <a:ext cx="25200" cy="34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67838A-4463-B13D-9BED-A2C83700ED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19564" y="506405"/>
                  <a:ext cx="42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14B3BF-E828-71B3-4BB1-23B177F9BD29}"/>
                    </a:ext>
                  </a:extLst>
                </p14:cNvPr>
                <p14:cNvContentPartPr/>
                <p14:nvPr/>
              </p14:nvContentPartPr>
              <p14:xfrm>
                <a:off x="1697124" y="564005"/>
                <a:ext cx="118440" cy="123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14B3BF-E828-71B3-4BB1-23B177F9BD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8124" y="555365"/>
                  <a:ext cx="136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137FAE-4FCE-B7DF-8EAA-7C3DF263D7A8}"/>
                    </a:ext>
                  </a:extLst>
                </p14:cNvPr>
                <p14:cNvContentPartPr/>
                <p14:nvPr/>
              </p14:nvContentPartPr>
              <p14:xfrm>
                <a:off x="1750764" y="389045"/>
                <a:ext cx="6120" cy="7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137FAE-4FCE-B7DF-8EAA-7C3DF263D7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1764" y="380045"/>
                  <a:ext cx="23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93FF2B-B691-2F1E-6C78-EA3B82CA7C1F}"/>
                    </a:ext>
                  </a:extLst>
                </p14:cNvPr>
                <p14:cNvContentPartPr/>
                <p14:nvPr/>
              </p14:nvContentPartPr>
              <p14:xfrm>
                <a:off x="1875684" y="534485"/>
                <a:ext cx="157680" cy="19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93FF2B-B691-2F1E-6C78-EA3B82CA7C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66684" y="525845"/>
                  <a:ext cx="175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D548451-03C2-3FF8-D7F9-1DE9D0FC4C81}"/>
                    </a:ext>
                  </a:extLst>
                </p14:cNvPr>
                <p14:cNvContentPartPr/>
                <p14:nvPr/>
              </p14:nvContentPartPr>
              <p14:xfrm>
                <a:off x="330564" y="964685"/>
                <a:ext cx="2004840" cy="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D548451-03C2-3FF8-D7F9-1DE9D0FC4C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1564" y="956045"/>
                  <a:ext cx="2022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EC4917-C878-1C6C-E7DD-52D36AFF9B0B}"/>
                    </a:ext>
                  </a:extLst>
                </p14:cNvPr>
                <p14:cNvContentPartPr/>
                <p14:nvPr/>
              </p14:nvContentPartPr>
              <p14:xfrm>
                <a:off x="2320644" y="632045"/>
                <a:ext cx="24840" cy="2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EC4917-C878-1C6C-E7DD-52D36AFF9B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12004" y="623045"/>
                  <a:ext cx="4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BB9267-E6EE-7E17-3CC1-4DA290418378}"/>
                    </a:ext>
                  </a:extLst>
                </p14:cNvPr>
                <p14:cNvContentPartPr/>
                <p14:nvPr/>
              </p14:nvContentPartPr>
              <p14:xfrm>
                <a:off x="2363484" y="797645"/>
                <a:ext cx="19800" cy="2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BB9267-E6EE-7E17-3CC1-4DA2904183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54484" y="788645"/>
                  <a:ext cx="37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B987EA-203C-C537-9F82-3437C4438EC8}"/>
              </a:ext>
            </a:extLst>
          </p:cNvPr>
          <p:cNvGrpSpPr/>
          <p:nvPr/>
        </p:nvGrpSpPr>
        <p:grpSpPr>
          <a:xfrm>
            <a:off x="2956764" y="381125"/>
            <a:ext cx="884520" cy="435600"/>
            <a:chOff x="2956764" y="381125"/>
            <a:chExt cx="88452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C8AB87-24D0-7143-85CC-9C8EB0877832}"/>
                    </a:ext>
                  </a:extLst>
                </p14:cNvPr>
                <p14:cNvContentPartPr/>
                <p14:nvPr/>
              </p14:nvContentPartPr>
              <p14:xfrm>
                <a:off x="2956764" y="381125"/>
                <a:ext cx="326880" cy="43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C8AB87-24D0-7143-85CC-9C8EB08778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8124" y="372125"/>
                  <a:ext cx="3445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32F040-0CE7-1019-1D33-40BEF414E3CE}"/>
                    </a:ext>
                  </a:extLst>
                </p14:cNvPr>
                <p14:cNvContentPartPr/>
                <p14:nvPr/>
              </p14:nvContentPartPr>
              <p14:xfrm>
                <a:off x="3394524" y="635645"/>
                <a:ext cx="80280" cy="14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32F040-0CE7-1019-1D33-40BEF414E3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5884" y="627005"/>
                  <a:ext cx="97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F75E5B-436D-9F8F-AE97-74A79AD30C3D}"/>
                    </a:ext>
                  </a:extLst>
                </p14:cNvPr>
                <p14:cNvContentPartPr/>
                <p14:nvPr/>
              </p14:nvContentPartPr>
              <p14:xfrm>
                <a:off x="3539964" y="603605"/>
                <a:ext cx="301320" cy="16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F75E5B-436D-9F8F-AE97-74A79AD30C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1324" y="594965"/>
                  <a:ext cx="3189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D11A44-1BAC-93B9-E08E-1138A7CF53C4}"/>
              </a:ext>
            </a:extLst>
          </p:cNvPr>
          <p:cNvGrpSpPr/>
          <p:nvPr/>
        </p:nvGrpSpPr>
        <p:grpSpPr>
          <a:xfrm>
            <a:off x="4365444" y="340085"/>
            <a:ext cx="2345400" cy="494640"/>
            <a:chOff x="4365444" y="340085"/>
            <a:chExt cx="234540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7B6381-7799-BC5D-8A72-31F4F875974A}"/>
                    </a:ext>
                  </a:extLst>
                </p14:cNvPr>
                <p14:cNvContentPartPr/>
                <p14:nvPr/>
              </p14:nvContentPartPr>
              <p14:xfrm>
                <a:off x="4365444" y="553925"/>
                <a:ext cx="157680" cy="20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7B6381-7799-BC5D-8A72-31F4F87597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56444" y="544925"/>
                  <a:ext cx="175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BDD7BD-C84E-65AB-37F6-2CBA6F09AE49}"/>
                    </a:ext>
                  </a:extLst>
                </p14:cNvPr>
                <p14:cNvContentPartPr/>
                <p14:nvPr/>
              </p14:nvContentPartPr>
              <p14:xfrm>
                <a:off x="4543284" y="592805"/>
                <a:ext cx="207360" cy="15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BDD7BD-C84E-65AB-37F6-2CBA6F09AE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34284" y="584165"/>
                  <a:ext cx="225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C54D1D1-C766-9358-8C1C-9814ED104C51}"/>
                    </a:ext>
                  </a:extLst>
                </p14:cNvPr>
                <p14:cNvContentPartPr/>
                <p14:nvPr/>
              </p14:nvContentPartPr>
              <p14:xfrm>
                <a:off x="4805004" y="571565"/>
                <a:ext cx="163080" cy="137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C54D1D1-C766-9358-8C1C-9814ED104C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96004" y="562925"/>
                  <a:ext cx="180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4D2A21-447C-78AE-8E4F-053149BDAF35}"/>
                    </a:ext>
                  </a:extLst>
                </p14:cNvPr>
                <p14:cNvContentPartPr/>
                <p14:nvPr/>
              </p14:nvContentPartPr>
              <p14:xfrm>
                <a:off x="5116404" y="564005"/>
                <a:ext cx="160200" cy="169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4D2A21-447C-78AE-8E4F-053149BDAF3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07764" y="555365"/>
                  <a:ext cx="177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EC4ACA-79B4-81EE-4437-28E8895F7729}"/>
                    </a:ext>
                  </a:extLst>
                </p14:cNvPr>
                <p14:cNvContentPartPr/>
                <p14:nvPr/>
              </p14:nvContentPartPr>
              <p14:xfrm>
                <a:off x="5281284" y="612965"/>
                <a:ext cx="24480" cy="14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EC4ACA-79B4-81EE-4437-28E8895F77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72284" y="604325"/>
                  <a:ext cx="42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9B37086-CB53-9FC4-B185-5C619398D83B}"/>
                    </a:ext>
                  </a:extLst>
                </p14:cNvPr>
                <p14:cNvContentPartPr/>
                <p14:nvPr/>
              </p14:nvContentPartPr>
              <p14:xfrm>
                <a:off x="5223324" y="340085"/>
                <a:ext cx="19800" cy="6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9B37086-CB53-9FC4-B185-5C619398D8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14684" y="331445"/>
                  <a:ext cx="37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1CBEAD-9211-5396-F3FD-D1279A785CBE}"/>
                    </a:ext>
                  </a:extLst>
                </p14:cNvPr>
                <p14:cNvContentPartPr/>
                <p14:nvPr/>
              </p14:nvContentPartPr>
              <p14:xfrm>
                <a:off x="5446884" y="551765"/>
                <a:ext cx="140040" cy="28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1CBEAD-9211-5396-F3FD-D1279A785C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38244" y="542765"/>
                  <a:ext cx="157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F375F2-4635-9921-8059-BBE7F0979C3E}"/>
                    </a:ext>
                  </a:extLst>
                </p14:cNvPr>
                <p14:cNvContentPartPr/>
                <p14:nvPr/>
              </p14:nvContentPartPr>
              <p14:xfrm>
                <a:off x="5670804" y="505685"/>
                <a:ext cx="173520" cy="19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F375F2-4635-9921-8059-BBE7F0979C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62164" y="496685"/>
                  <a:ext cx="191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CC6B2C-CE3E-AF30-B681-27C2E11D8B67}"/>
                    </a:ext>
                  </a:extLst>
                </p14:cNvPr>
                <p14:cNvContentPartPr/>
                <p14:nvPr/>
              </p14:nvContentPartPr>
              <p14:xfrm>
                <a:off x="5943324" y="551405"/>
                <a:ext cx="167040" cy="179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CC6B2C-CE3E-AF30-B681-27C2E11D8B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34684" y="542765"/>
                  <a:ext cx="184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1BE5F8-F011-981E-76EC-9F1042F02981}"/>
                    </a:ext>
                  </a:extLst>
                </p14:cNvPr>
                <p14:cNvContentPartPr/>
                <p14:nvPr/>
              </p14:nvContentPartPr>
              <p14:xfrm>
                <a:off x="6279924" y="534485"/>
                <a:ext cx="120960" cy="179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1BE5F8-F011-981E-76EC-9F1042F0298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71284" y="525485"/>
                  <a:ext cx="138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F756A8-E716-8AC6-27CB-0DF03A8722C6}"/>
                    </a:ext>
                  </a:extLst>
                </p14:cNvPr>
                <p14:cNvContentPartPr/>
                <p14:nvPr/>
              </p14:nvContentPartPr>
              <p14:xfrm>
                <a:off x="6488004" y="592805"/>
                <a:ext cx="222840" cy="175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F756A8-E716-8AC6-27CB-0DF03A8722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79004" y="584165"/>
                  <a:ext cx="2404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2929438-08B5-632E-DFB2-BE7392666147}"/>
              </a:ext>
            </a:extLst>
          </p:cNvPr>
          <p:cNvGrpSpPr/>
          <p:nvPr/>
        </p:nvGrpSpPr>
        <p:grpSpPr>
          <a:xfrm>
            <a:off x="7255164" y="558605"/>
            <a:ext cx="637200" cy="375480"/>
            <a:chOff x="7255164" y="558605"/>
            <a:chExt cx="6372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215E93-74E6-176C-BCD8-E48497EF0C0F}"/>
                    </a:ext>
                  </a:extLst>
                </p14:cNvPr>
                <p14:cNvContentPartPr/>
                <p14:nvPr/>
              </p14:nvContentPartPr>
              <p14:xfrm>
                <a:off x="7255164" y="559325"/>
                <a:ext cx="156600" cy="37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215E93-74E6-176C-BCD8-E48497EF0C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46164" y="550325"/>
                  <a:ext cx="174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FFA2B31-753B-3506-9D12-539B8E75CD25}"/>
                    </a:ext>
                  </a:extLst>
                </p14:cNvPr>
                <p14:cNvContentPartPr/>
                <p14:nvPr/>
              </p14:nvContentPartPr>
              <p14:xfrm>
                <a:off x="7498164" y="591725"/>
                <a:ext cx="140760" cy="140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FFA2B31-753B-3506-9D12-539B8E75CD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89524" y="583085"/>
                  <a:ext cx="158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3FC4E3-E53C-F269-F69C-6DE7D29740D7}"/>
                    </a:ext>
                  </a:extLst>
                </p14:cNvPr>
                <p14:cNvContentPartPr/>
                <p14:nvPr/>
              </p14:nvContentPartPr>
              <p14:xfrm>
                <a:off x="7732884" y="558605"/>
                <a:ext cx="159480" cy="189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3FC4E3-E53C-F269-F69C-6DE7D29740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24244" y="549965"/>
                  <a:ext cx="1771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0ED05AA-37A8-2808-A2C7-4DC5E07E1E7A}"/>
              </a:ext>
            </a:extLst>
          </p:cNvPr>
          <p:cNvGrpSpPr/>
          <p:nvPr/>
        </p:nvGrpSpPr>
        <p:grpSpPr>
          <a:xfrm>
            <a:off x="8416884" y="452405"/>
            <a:ext cx="951480" cy="334800"/>
            <a:chOff x="8416884" y="452405"/>
            <a:chExt cx="95148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8EE682-B51A-4430-B6F7-972522D28F31}"/>
                    </a:ext>
                  </a:extLst>
                </p14:cNvPr>
                <p14:cNvContentPartPr/>
                <p14:nvPr/>
              </p14:nvContentPartPr>
              <p14:xfrm>
                <a:off x="8416884" y="544565"/>
                <a:ext cx="179640" cy="228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8EE682-B51A-4430-B6F7-972522D28F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08244" y="535925"/>
                  <a:ext cx="197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AD15A2-A969-099F-E402-E5975C481838}"/>
                    </a:ext>
                  </a:extLst>
                </p14:cNvPr>
                <p14:cNvContentPartPr/>
                <p14:nvPr/>
              </p14:nvContentPartPr>
              <p14:xfrm>
                <a:off x="8628204" y="612245"/>
                <a:ext cx="45360" cy="154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AD15A2-A969-099F-E402-E5975C4818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19204" y="603605"/>
                  <a:ext cx="63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DA0309-60CC-C53A-CCED-1DAE95704039}"/>
                    </a:ext>
                  </a:extLst>
                </p14:cNvPr>
                <p14:cNvContentPartPr/>
                <p14:nvPr/>
              </p14:nvContentPartPr>
              <p14:xfrm>
                <a:off x="8620644" y="452405"/>
                <a:ext cx="7920" cy="9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DA0309-60CC-C53A-CCED-1DAE957040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11644" y="443765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38C66C-C446-C182-4ED9-6F3D2B4D379C}"/>
                    </a:ext>
                  </a:extLst>
                </p14:cNvPr>
                <p14:cNvContentPartPr/>
                <p14:nvPr/>
              </p14:nvContentPartPr>
              <p14:xfrm>
                <a:off x="8764284" y="583445"/>
                <a:ext cx="165600" cy="150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38C66C-C446-C182-4ED9-6F3D2B4D37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55284" y="574445"/>
                  <a:ext cx="183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FDDD602-E419-14DE-280A-8D6C8E8FFABB}"/>
                    </a:ext>
                  </a:extLst>
                </p14:cNvPr>
                <p14:cNvContentPartPr/>
                <p14:nvPr/>
              </p14:nvContentPartPr>
              <p14:xfrm>
                <a:off x="9033204" y="593525"/>
                <a:ext cx="157680" cy="168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FDDD602-E419-14DE-280A-8D6C8E8FFA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24564" y="584525"/>
                  <a:ext cx="175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F95E3E-97CB-A855-F240-2F183CF7DFED}"/>
                    </a:ext>
                  </a:extLst>
                </p14:cNvPr>
                <p14:cNvContentPartPr/>
                <p14:nvPr/>
              </p14:nvContentPartPr>
              <p14:xfrm>
                <a:off x="9182604" y="598565"/>
                <a:ext cx="185760" cy="18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F95E3E-97CB-A855-F240-2F183CF7DFE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73964" y="589565"/>
                  <a:ext cx="20340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F8F5EF6-5857-0823-A143-78E6A32CD551}"/>
              </a:ext>
            </a:extLst>
          </p:cNvPr>
          <p:cNvGrpSpPr/>
          <p:nvPr/>
        </p:nvGrpSpPr>
        <p:grpSpPr>
          <a:xfrm>
            <a:off x="9866964" y="435485"/>
            <a:ext cx="619560" cy="365400"/>
            <a:chOff x="9866964" y="435485"/>
            <a:chExt cx="6195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8F2B31-ECC1-6BC3-A4C7-68498D6D7E20}"/>
                    </a:ext>
                  </a:extLst>
                </p14:cNvPr>
                <p14:cNvContentPartPr/>
                <p14:nvPr/>
              </p14:nvContentPartPr>
              <p14:xfrm>
                <a:off x="9866964" y="563645"/>
                <a:ext cx="194760" cy="234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8F2B31-ECC1-6BC3-A4C7-68498D6D7E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7964" y="555005"/>
                  <a:ext cx="212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5C3AF0-BF12-1A89-550A-8B60FD0D1E69}"/>
                    </a:ext>
                  </a:extLst>
                </p14:cNvPr>
                <p14:cNvContentPartPr/>
                <p14:nvPr/>
              </p14:nvContentPartPr>
              <p14:xfrm>
                <a:off x="10057764" y="629885"/>
                <a:ext cx="8280" cy="132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5C3AF0-BF12-1A89-550A-8B60FD0D1E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49124" y="620885"/>
                  <a:ext cx="25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429D79A-A535-95FF-7399-3BFD9398F966}"/>
                    </a:ext>
                  </a:extLst>
                </p14:cNvPr>
                <p14:cNvContentPartPr/>
                <p14:nvPr/>
              </p14:nvContentPartPr>
              <p14:xfrm>
                <a:off x="10019244" y="435485"/>
                <a:ext cx="4320" cy="30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429D79A-A535-95FF-7399-3BFD9398F96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10604" y="426845"/>
                  <a:ext cx="2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33E2B0-BCEB-655C-418B-CFD7BD6090FD}"/>
                    </a:ext>
                  </a:extLst>
                </p14:cNvPr>
                <p14:cNvContentPartPr/>
                <p14:nvPr/>
              </p14:nvContentPartPr>
              <p14:xfrm>
                <a:off x="10116444" y="553925"/>
                <a:ext cx="185040" cy="18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33E2B0-BCEB-655C-418B-CFD7BD6090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07444" y="544925"/>
                  <a:ext cx="202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011A57-AFCF-58E2-4302-F88C4425CC40}"/>
                    </a:ext>
                  </a:extLst>
                </p14:cNvPr>
                <p14:cNvContentPartPr/>
                <p14:nvPr/>
              </p14:nvContentPartPr>
              <p14:xfrm>
                <a:off x="10421364" y="555725"/>
                <a:ext cx="65160" cy="245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011A57-AFCF-58E2-4302-F88C4425CC4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12724" y="547085"/>
                  <a:ext cx="8280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6F63F67-DD99-7E38-1134-1EAF84F3B1B8}"/>
              </a:ext>
            </a:extLst>
          </p:cNvPr>
          <p:cNvGrpSpPr/>
          <p:nvPr/>
        </p:nvGrpSpPr>
        <p:grpSpPr>
          <a:xfrm>
            <a:off x="447204" y="1326845"/>
            <a:ext cx="1698480" cy="402120"/>
            <a:chOff x="447204" y="1326845"/>
            <a:chExt cx="16984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77EB118-E19E-9082-7A1A-417BEC9F28F0}"/>
                    </a:ext>
                  </a:extLst>
                </p14:cNvPr>
                <p14:cNvContentPartPr/>
                <p14:nvPr/>
              </p14:nvContentPartPr>
              <p14:xfrm>
                <a:off x="447204" y="1456805"/>
                <a:ext cx="148320" cy="272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77EB118-E19E-9082-7A1A-417BEC9F28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8564" y="1447805"/>
                  <a:ext cx="165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D03161-677C-576C-D4B1-BD6C7A033ECC}"/>
                    </a:ext>
                  </a:extLst>
                </p14:cNvPr>
                <p14:cNvContentPartPr/>
                <p14:nvPr/>
              </p14:nvContentPartPr>
              <p14:xfrm>
                <a:off x="680844" y="1458965"/>
                <a:ext cx="154080" cy="159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D03161-677C-576C-D4B1-BD6C7A033E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1844" y="1449965"/>
                  <a:ext cx="171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BF57BB7-FF23-ED35-C288-13E7DCE8D715}"/>
                    </a:ext>
                  </a:extLst>
                </p14:cNvPr>
                <p14:cNvContentPartPr/>
                <p14:nvPr/>
              </p14:nvContentPartPr>
              <p14:xfrm>
                <a:off x="943284" y="1459685"/>
                <a:ext cx="238680" cy="163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BF57BB7-FF23-ED35-C288-13E7DCE8D7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4284" y="1451045"/>
                  <a:ext cx="256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3D58824-1954-5FDE-9EDA-34076FEAA923}"/>
                    </a:ext>
                  </a:extLst>
                </p14:cNvPr>
                <p14:cNvContentPartPr/>
                <p14:nvPr/>
              </p14:nvContentPartPr>
              <p14:xfrm>
                <a:off x="1252164" y="1410005"/>
                <a:ext cx="148680" cy="238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3D58824-1954-5FDE-9EDA-34076FEAA92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43164" y="1401365"/>
                  <a:ext cx="166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9AB8AE-563F-D6F0-7C7A-D6086985DFB0}"/>
                    </a:ext>
                  </a:extLst>
                </p14:cNvPr>
                <p14:cNvContentPartPr/>
                <p14:nvPr/>
              </p14:nvContentPartPr>
              <p14:xfrm>
                <a:off x="1478244" y="1497845"/>
                <a:ext cx="38880" cy="123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9AB8AE-563F-D6F0-7C7A-D6086985DF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69244" y="1489205"/>
                  <a:ext cx="56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9A2D11-59E8-C784-52A4-8451CFC1B1AA}"/>
                    </a:ext>
                  </a:extLst>
                </p14:cNvPr>
                <p14:cNvContentPartPr/>
                <p14:nvPr/>
              </p14:nvContentPartPr>
              <p14:xfrm>
                <a:off x="1400484" y="1339805"/>
                <a:ext cx="360" cy="2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9A2D11-59E8-C784-52A4-8451CFC1B1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91484" y="1331165"/>
                  <a:ext cx="18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1C2E23B-CF53-13E1-2C9C-41091E0861D0}"/>
                    </a:ext>
                  </a:extLst>
                </p14:cNvPr>
                <p14:cNvContentPartPr/>
                <p14:nvPr/>
              </p14:nvContentPartPr>
              <p14:xfrm>
                <a:off x="1594524" y="1390925"/>
                <a:ext cx="284400" cy="178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1C2E23B-CF53-13E1-2C9C-41091E0861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85524" y="1381925"/>
                  <a:ext cx="302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DD631E6-628B-542B-CEC7-A3FF4D9631F8}"/>
                    </a:ext>
                  </a:extLst>
                </p14:cNvPr>
                <p14:cNvContentPartPr/>
                <p14:nvPr/>
              </p14:nvContentPartPr>
              <p14:xfrm>
                <a:off x="1996644" y="1326845"/>
                <a:ext cx="149040" cy="260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DD631E6-628B-542B-CEC7-A3FF4D9631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87644" y="1317845"/>
                  <a:ext cx="16668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13BF3E7-A327-C225-CD73-28A7BF2A0B30}"/>
              </a:ext>
            </a:extLst>
          </p:cNvPr>
          <p:cNvGrpSpPr/>
          <p:nvPr/>
        </p:nvGrpSpPr>
        <p:grpSpPr>
          <a:xfrm>
            <a:off x="2671644" y="1273925"/>
            <a:ext cx="1695600" cy="479160"/>
            <a:chOff x="2671644" y="1273925"/>
            <a:chExt cx="169560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81764F-EF13-A350-3EEE-008F8183FBF8}"/>
                    </a:ext>
                  </a:extLst>
                </p14:cNvPr>
                <p14:cNvContentPartPr/>
                <p14:nvPr/>
              </p14:nvContentPartPr>
              <p14:xfrm>
                <a:off x="2671644" y="1437365"/>
                <a:ext cx="239760" cy="175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81764F-EF13-A350-3EEE-008F8183FB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63004" y="1428725"/>
                  <a:ext cx="257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9548F1-89E5-15B9-0C74-CB4B88248D05}"/>
                    </a:ext>
                  </a:extLst>
                </p14:cNvPr>
                <p14:cNvContentPartPr/>
                <p14:nvPr/>
              </p14:nvContentPartPr>
              <p14:xfrm>
                <a:off x="2947044" y="1456085"/>
                <a:ext cx="180720" cy="172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9548F1-89E5-15B9-0C74-CB4B88248D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38044" y="1447445"/>
                  <a:ext cx="198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2DE584-6C13-9C0D-E23E-D631821DEF4B}"/>
                    </a:ext>
                  </a:extLst>
                </p14:cNvPr>
                <p14:cNvContentPartPr/>
                <p14:nvPr/>
              </p14:nvContentPartPr>
              <p14:xfrm>
                <a:off x="2957124" y="1273925"/>
                <a:ext cx="63000" cy="75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2DE584-6C13-9C0D-E23E-D631821DEF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48124" y="1265285"/>
                  <a:ext cx="80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026DB54-E95A-216C-0C53-9F56C28C8438}"/>
                    </a:ext>
                  </a:extLst>
                </p14:cNvPr>
                <p14:cNvContentPartPr/>
                <p14:nvPr/>
              </p14:nvContentPartPr>
              <p14:xfrm>
                <a:off x="3151524" y="1278965"/>
                <a:ext cx="137880" cy="474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026DB54-E95A-216C-0C53-9F56C28C84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42524" y="1269965"/>
                  <a:ext cx="1555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D97899-789E-D0EF-CA0A-06838E45C0AB}"/>
                    </a:ext>
                  </a:extLst>
                </p14:cNvPr>
                <p14:cNvContentPartPr/>
                <p14:nvPr/>
              </p14:nvContentPartPr>
              <p14:xfrm>
                <a:off x="3374364" y="1448525"/>
                <a:ext cx="154800" cy="151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D97899-789E-D0EF-CA0A-06838E45C0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65724" y="1439885"/>
                  <a:ext cx="172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8175820-A47A-6975-3CE2-F70D24D657C9}"/>
                    </a:ext>
                  </a:extLst>
                </p14:cNvPr>
                <p14:cNvContentPartPr/>
                <p14:nvPr/>
              </p14:nvContentPartPr>
              <p14:xfrm>
                <a:off x="3587484" y="1422245"/>
                <a:ext cx="142200" cy="174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8175820-A47A-6975-3CE2-F70D24D657C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78844" y="1413245"/>
                  <a:ext cx="159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A3C581-DF2E-140A-15F8-6701410924EF}"/>
                    </a:ext>
                  </a:extLst>
                </p14:cNvPr>
                <p14:cNvContentPartPr/>
                <p14:nvPr/>
              </p14:nvContentPartPr>
              <p14:xfrm>
                <a:off x="3867924" y="1361405"/>
                <a:ext cx="136080" cy="19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A3C581-DF2E-140A-15F8-6701410924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59284" y="1352405"/>
                  <a:ext cx="153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4F0ECB-8A5E-A9E5-ABD6-B4115CDB660E}"/>
                    </a:ext>
                  </a:extLst>
                </p14:cNvPr>
                <p14:cNvContentPartPr/>
                <p14:nvPr/>
              </p14:nvContentPartPr>
              <p14:xfrm>
                <a:off x="4088964" y="1431605"/>
                <a:ext cx="278280" cy="21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4F0ECB-8A5E-A9E5-ABD6-B4115CDB66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79964" y="1422605"/>
                  <a:ext cx="2959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50568D-0638-8478-8E15-BED95B0DDC0B}"/>
              </a:ext>
            </a:extLst>
          </p:cNvPr>
          <p:cNvGrpSpPr/>
          <p:nvPr/>
        </p:nvGrpSpPr>
        <p:grpSpPr>
          <a:xfrm>
            <a:off x="4958724" y="1254485"/>
            <a:ext cx="916920" cy="365040"/>
            <a:chOff x="4958724" y="1254485"/>
            <a:chExt cx="91692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47DDE2-A2FE-E176-69A6-D3E5155D0E8E}"/>
                    </a:ext>
                  </a:extLst>
                </p14:cNvPr>
                <p14:cNvContentPartPr/>
                <p14:nvPr/>
              </p14:nvContentPartPr>
              <p14:xfrm>
                <a:off x="4958724" y="1377245"/>
                <a:ext cx="205560" cy="242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47DDE2-A2FE-E176-69A6-D3E5155D0E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50084" y="1368605"/>
                  <a:ext cx="223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E7062C-5B9A-DEEB-214F-101369762D08}"/>
                    </a:ext>
                  </a:extLst>
                </p14:cNvPr>
                <p14:cNvContentPartPr/>
                <p14:nvPr/>
              </p14:nvContentPartPr>
              <p14:xfrm>
                <a:off x="5213604" y="1400285"/>
                <a:ext cx="27000" cy="166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E7062C-5B9A-DEEB-214F-101369762D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04964" y="1391645"/>
                  <a:ext cx="44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1EFA11-B8C7-A2A3-C8E3-8C9CD110ED18}"/>
                    </a:ext>
                  </a:extLst>
                </p14:cNvPr>
                <p14:cNvContentPartPr/>
                <p14:nvPr/>
              </p14:nvContentPartPr>
              <p14:xfrm>
                <a:off x="5106324" y="1254485"/>
                <a:ext cx="360" cy="2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1EFA11-B8C7-A2A3-C8E3-8C9CD110ED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97684" y="124548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384FA2-7F1A-F9A1-42F5-14599858497D}"/>
                    </a:ext>
                  </a:extLst>
                </p14:cNvPr>
                <p14:cNvContentPartPr/>
                <p14:nvPr/>
              </p14:nvContentPartPr>
              <p14:xfrm>
                <a:off x="5359764" y="1372205"/>
                <a:ext cx="178200" cy="21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384FA2-7F1A-F9A1-42F5-1459985849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50764" y="1363565"/>
                  <a:ext cx="195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89982A-7F7F-2690-3553-7999FE05ED7B}"/>
                    </a:ext>
                  </a:extLst>
                </p14:cNvPr>
                <p14:cNvContentPartPr/>
                <p14:nvPr/>
              </p14:nvContentPartPr>
              <p14:xfrm>
                <a:off x="5701764" y="1341965"/>
                <a:ext cx="173880" cy="248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89982A-7F7F-2690-3553-7999FE05ED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93124" y="1333325"/>
                  <a:ext cx="19152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B2C0EE4-CEF6-3A18-4E91-098309B77D28}"/>
              </a:ext>
            </a:extLst>
          </p:cNvPr>
          <p:cNvGrpSpPr/>
          <p:nvPr/>
        </p:nvGrpSpPr>
        <p:grpSpPr>
          <a:xfrm>
            <a:off x="6448764" y="1316405"/>
            <a:ext cx="1684440" cy="358920"/>
            <a:chOff x="6448764" y="1316405"/>
            <a:chExt cx="16844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143454-45FF-AEB4-C67A-A558B1D864E5}"/>
                    </a:ext>
                  </a:extLst>
                </p14:cNvPr>
                <p14:cNvContentPartPr/>
                <p14:nvPr/>
              </p14:nvContentPartPr>
              <p14:xfrm>
                <a:off x="6448764" y="1351685"/>
                <a:ext cx="147600" cy="323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143454-45FF-AEB4-C67A-A558B1D864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40124" y="1343045"/>
                  <a:ext cx="165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9E08653-04A0-FF6B-7BC1-D77E88036305}"/>
                    </a:ext>
                  </a:extLst>
                </p14:cNvPr>
                <p14:cNvContentPartPr/>
                <p14:nvPr/>
              </p14:nvContentPartPr>
              <p14:xfrm>
                <a:off x="6702204" y="1439525"/>
                <a:ext cx="177480" cy="13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9E08653-04A0-FF6B-7BC1-D77E8803630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93204" y="1430525"/>
                  <a:ext cx="195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984E9C4-747D-1FEB-0149-F2956C399DC6}"/>
                    </a:ext>
                  </a:extLst>
                </p14:cNvPr>
                <p14:cNvContentPartPr/>
                <p14:nvPr/>
              </p14:nvContentPartPr>
              <p14:xfrm>
                <a:off x="6945204" y="1434845"/>
                <a:ext cx="284040" cy="19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984E9C4-747D-1FEB-0149-F2956C399D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36564" y="1425845"/>
                  <a:ext cx="301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B209115-1B11-3E78-CB01-252E48E63A91}"/>
                    </a:ext>
                  </a:extLst>
                </p14:cNvPr>
                <p14:cNvContentPartPr/>
                <p14:nvPr/>
              </p14:nvContentPartPr>
              <p14:xfrm>
                <a:off x="7303044" y="1394165"/>
                <a:ext cx="176760" cy="193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B209115-1B11-3E78-CB01-252E48E63A9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4044" y="1385165"/>
                  <a:ext cx="194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243C83B-8B20-C319-DF54-073A29F0BCB7}"/>
                    </a:ext>
                  </a:extLst>
                </p14:cNvPr>
                <p14:cNvContentPartPr/>
                <p14:nvPr/>
              </p14:nvContentPartPr>
              <p14:xfrm>
                <a:off x="7519044" y="1449245"/>
                <a:ext cx="31320" cy="10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243C83B-8B20-C319-DF54-073A29F0BC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10404" y="1440245"/>
                  <a:ext cx="48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E4FB04-4869-7B36-8001-0F18D61AC259}"/>
                    </a:ext>
                  </a:extLst>
                </p14:cNvPr>
                <p14:cNvContentPartPr/>
                <p14:nvPr/>
              </p14:nvContentPartPr>
              <p14:xfrm>
                <a:off x="7480164" y="1316405"/>
                <a:ext cx="4320" cy="1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E4FB04-4869-7B36-8001-0F18D61AC2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71164" y="1307405"/>
                  <a:ext cx="21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63B8C45-8B8A-5134-C67A-E7986DB414ED}"/>
                    </a:ext>
                  </a:extLst>
                </p14:cNvPr>
                <p14:cNvContentPartPr/>
                <p14:nvPr/>
              </p14:nvContentPartPr>
              <p14:xfrm>
                <a:off x="7626324" y="1400285"/>
                <a:ext cx="284040" cy="147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63B8C45-8B8A-5134-C67A-E7986DB414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7324" y="1391645"/>
                  <a:ext cx="301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9AC1C0A-6F1D-8CCF-4550-1E41F02C3AF0}"/>
                    </a:ext>
                  </a:extLst>
                </p14:cNvPr>
                <p14:cNvContentPartPr/>
                <p14:nvPr/>
              </p14:nvContentPartPr>
              <p14:xfrm>
                <a:off x="8042484" y="1377245"/>
                <a:ext cx="90720" cy="16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9AC1C0A-6F1D-8CCF-4550-1E41F02C3AF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33484" y="1368245"/>
                  <a:ext cx="1083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DF64A81-334D-C5B5-5EA1-7C21584F2DD2}"/>
              </a:ext>
            </a:extLst>
          </p:cNvPr>
          <p:cNvGrpSpPr/>
          <p:nvPr/>
        </p:nvGrpSpPr>
        <p:grpSpPr>
          <a:xfrm>
            <a:off x="8634684" y="1272125"/>
            <a:ext cx="1705680" cy="455400"/>
            <a:chOff x="8634684" y="1272125"/>
            <a:chExt cx="170568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CAD373-AF80-ECFC-5CA6-577F290DB374}"/>
                    </a:ext>
                  </a:extLst>
                </p14:cNvPr>
                <p14:cNvContentPartPr/>
                <p14:nvPr/>
              </p14:nvContentPartPr>
              <p14:xfrm>
                <a:off x="8634684" y="1351685"/>
                <a:ext cx="191160" cy="37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CAD373-AF80-ECFC-5CA6-577F290DB3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26044" y="1343045"/>
                  <a:ext cx="208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5CFE97-D60A-14B5-23F0-CA40FFE49413}"/>
                    </a:ext>
                  </a:extLst>
                </p14:cNvPr>
                <p14:cNvContentPartPr/>
                <p14:nvPr/>
              </p14:nvContentPartPr>
              <p14:xfrm>
                <a:off x="8849964" y="1272125"/>
                <a:ext cx="190800" cy="29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5CFE97-D60A-14B5-23F0-CA40FFE494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40964" y="1263485"/>
                  <a:ext cx="208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3FB7EAA-9EF6-31F6-B3DB-9E2E4F55F886}"/>
                    </a:ext>
                  </a:extLst>
                </p14:cNvPr>
                <p14:cNvContentPartPr/>
                <p14:nvPr/>
              </p14:nvContentPartPr>
              <p14:xfrm>
                <a:off x="9153444" y="1273925"/>
                <a:ext cx="6120" cy="1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3FB7EAA-9EF6-31F6-B3DB-9E2E4F55F88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44804" y="1265285"/>
                  <a:ext cx="23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33D9B72-BD18-8382-05E0-A39CDA7BCC97}"/>
                    </a:ext>
                  </a:extLst>
                </p14:cNvPr>
                <p14:cNvContentPartPr/>
                <p14:nvPr/>
              </p14:nvContentPartPr>
              <p14:xfrm>
                <a:off x="9202044" y="1439525"/>
                <a:ext cx="7920" cy="117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33D9B72-BD18-8382-05E0-A39CDA7BCC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93404" y="1430525"/>
                  <a:ext cx="2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525C2FD-D3FF-8F6C-F4FA-FDB135F5561E}"/>
                    </a:ext>
                  </a:extLst>
                </p14:cNvPr>
                <p14:cNvContentPartPr/>
                <p14:nvPr/>
              </p14:nvContentPartPr>
              <p14:xfrm>
                <a:off x="9289524" y="1400285"/>
                <a:ext cx="87840" cy="12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525C2FD-D3FF-8F6C-F4FA-FDB135F556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80524" y="1391645"/>
                  <a:ext cx="105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D46B69-479F-BCB1-590F-A899647A11C5}"/>
                    </a:ext>
                  </a:extLst>
                </p14:cNvPr>
                <p14:cNvContentPartPr/>
                <p14:nvPr/>
              </p14:nvContentPartPr>
              <p14:xfrm>
                <a:off x="9484284" y="1407485"/>
                <a:ext cx="141120" cy="143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D46B69-479F-BCB1-590F-A899647A11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75284" y="1398845"/>
                  <a:ext cx="158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3EF2C6-16A9-3976-D021-CD7A7B4B079A}"/>
                    </a:ext>
                  </a:extLst>
                </p14:cNvPr>
                <p14:cNvContentPartPr/>
                <p14:nvPr/>
              </p14:nvContentPartPr>
              <p14:xfrm>
                <a:off x="9658884" y="1421165"/>
                <a:ext cx="155520" cy="147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3EF2C6-16A9-3976-D021-CD7A7B4B079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50244" y="1412525"/>
                  <a:ext cx="173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71BBA8-97E9-27C3-079B-2524A16B2FFB}"/>
                    </a:ext>
                  </a:extLst>
                </p14:cNvPr>
                <p14:cNvContentPartPr/>
                <p14:nvPr/>
              </p14:nvContentPartPr>
              <p14:xfrm>
                <a:off x="9909084" y="1424765"/>
                <a:ext cx="131040" cy="190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71BBA8-97E9-27C3-079B-2524A16B2FF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00444" y="1415765"/>
                  <a:ext cx="148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4E40E2E-8032-C2E5-37EB-E030E06D7B96}"/>
                    </a:ext>
                  </a:extLst>
                </p14:cNvPr>
                <p14:cNvContentPartPr/>
                <p14:nvPr/>
              </p14:nvContentPartPr>
              <p14:xfrm>
                <a:off x="10143804" y="1458965"/>
                <a:ext cx="196560" cy="150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4E40E2E-8032-C2E5-37EB-E030E06D7B9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34804" y="1449965"/>
                  <a:ext cx="214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BF3ED89-B218-3DE4-EF99-F5E79979559E}"/>
              </a:ext>
            </a:extLst>
          </p:cNvPr>
          <p:cNvGrpSpPr/>
          <p:nvPr/>
        </p:nvGrpSpPr>
        <p:grpSpPr>
          <a:xfrm>
            <a:off x="459444" y="2172125"/>
            <a:ext cx="503280" cy="232920"/>
            <a:chOff x="459444" y="2172125"/>
            <a:chExt cx="5032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A608835-CBF6-1E0D-B53D-BD3121957835}"/>
                    </a:ext>
                  </a:extLst>
                </p14:cNvPr>
                <p14:cNvContentPartPr/>
                <p14:nvPr/>
              </p14:nvContentPartPr>
              <p14:xfrm>
                <a:off x="459444" y="2172125"/>
                <a:ext cx="245880" cy="232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A608835-CBF6-1E0D-B53D-BD312195783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804" y="2163125"/>
                  <a:ext cx="263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9614A5-1F1D-3023-4A9E-9084414D2BF6}"/>
                    </a:ext>
                  </a:extLst>
                </p14:cNvPr>
                <p14:cNvContentPartPr/>
                <p14:nvPr/>
              </p14:nvContentPartPr>
              <p14:xfrm>
                <a:off x="817644" y="2184365"/>
                <a:ext cx="145080" cy="201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9614A5-1F1D-3023-4A9E-9084414D2B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8644" y="2175365"/>
                  <a:ext cx="16272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02E57A5-7A6F-A401-444A-C2A221656379}"/>
                  </a:ext>
                </a:extLst>
              </p14:cNvPr>
              <p14:cNvContentPartPr/>
              <p14:nvPr/>
            </p14:nvContentPartPr>
            <p14:xfrm>
              <a:off x="1390764" y="2061605"/>
              <a:ext cx="792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02E57A5-7A6F-A401-444A-C2A22165637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82124" y="2052965"/>
                <a:ext cx="255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0623160-6F72-44C4-6FEA-1F9D86A53E19}"/>
              </a:ext>
            </a:extLst>
          </p:cNvPr>
          <p:cNvGrpSpPr/>
          <p:nvPr/>
        </p:nvGrpSpPr>
        <p:grpSpPr>
          <a:xfrm>
            <a:off x="1357644" y="2198045"/>
            <a:ext cx="742680" cy="236520"/>
            <a:chOff x="1357644" y="2198045"/>
            <a:chExt cx="74268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96B1296-62F2-219B-3024-54FE5182C5D3}"/>
                    </a:ext>
                  </a:extLst>
                </p14:cNvPr>
                <p14:cNvContentPartPr/>
                <p14:nvPr/>
              </p14:nvContentPartPr>
              <p14:xfrm>
                <a:off x="1357644" y="2198045"/>
                <a:ext cx="159120" cy="168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96B1296-62F2-219B-3024-54FE5182C5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49004" y="2189045"/>
                  <a:ext cx="176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D4E38BB-AA63-E0C3-BC52-8611F1F63148}"/>
                    </a:ext>
                  </a:extLst>
                </p14:cNvPr>
                <p14:cNvContentPartPr/>
                <p14:nvPr/>
              </p14:nvContentPartPr>
              <p14:xfrm>
                <a:off x="1585164" y="2217485"/>
                <a:ext cx="127080" cy="136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D4E38BB-AA63-E0C3-BC52-8611F1F6314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76524" y="2208845"/>
                  <a:ext cx="144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27AD659-E56E-708B-0AC5-895DE0B57D0C}"/>
                    </a:ext>
                  </a:extLst>
                </p14:cNvPr>
                <p14:cNvContentPartPr/>
                <p14:nvPr/>
              </p14:nvContentPartPr>
              <p14:xfrm>
                <a:off x="1845444" y="2263205"/>
                <a:ext cx="254880" cy="171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27AD659-E56E-708B-0AC5-895DE0B57D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36444" y="2254205"/>
                  <a:ext cx="2725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59D6395-5A80-DB18-4CB0-F80DA9C26507}"/>
              </a:ext>
            </a:extLst>
          </p:cNvPr>
          <p:cNvGrpSpPr/>
          <p:nvPr/>
        </p:nvGrpSpPr>
        <p:grpSpPr>
          <a:xfrm>
            <a:off x="2699364" y="2019485"/>
            <a:ext cx="2018160" cy="463320"/>
            <a:chOff x="2699364" y="2019485"/>
            <a:chExt cx="20181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65B2E1C-06FD-1FFD-9DC5-006AD0EEE754}"/>
                    </a:ext>
                  </a:extLst>
                </p14:cNvPr>
                <p14:cNvContentPartPr/>
                <p14:nvPr/>
              </p14:nvContentPartPr>
              <p14:xfrm>
                <a:off x="2699364" y="2019485"/>
                <a:ext cx="172080" cy="32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65B2E1C-06FD-1FFD-9DC5-006AD0EEE7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90364" y="2010845"/>
                  <a:ext cx="189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687F57B-B0E0-D76F-6821-52F250CA302F}"/>
                    </a:ext>
                  </a:extLst>
                </p14:cNvPr>
                <p14:cNvContentPartPr/>
                <p14:nvPr/>
              </p14:nvContentPartPr>
              <p14:xfrm>
                <a:off x="2947044" y="2198405"/>
                <a:ext cx="86760" cy="167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687F57B-B0E0-D76F-6821-52F250CA302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38044" y="2189405"/>
                  <a:ext cx="104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373BC2D-AC7F-8075-B76D-CBFDFF0DE263}"/>
                    </a:ext>
                  </a:extLst>
                </p14:cNvPr>
                <p14:cNvContentPartPr/>
                <p14:nvPr/>
              </p14:nvContentPartPr>
              <p14:xfrm>
                <a:off x="3086364" y="2235485"/>
                <a:ext cx="250200" cy="157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373BC2D-AC7F-8075-B76D-CBFDFF0DE26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77364" y="2226485"/>
                  <a:ext cx="267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191F758-2A19-34F7-C2A8-DD9FB87488D9}"/>
                    </a:ext>
                  </a:extLst>
                </p14:cNvPr>
                <p14:cNvContentPartPr/>
                <p14:nvPr/>
              </p14:nvContentPartPr>
              <p14:xfrm>
                <a:off x="3165204" y="2061605"/>
                <a:ext cx="39960" cy="86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191F758-2A19-34F7-C2A8-DD9FB87488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56564" y="2052965"/>
                  <a:ext cx="57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F3192A3-CC89-974B-F3A1-6B307EE7A6D2}"/>
                    </a:ext>
                  </a:extLst>
                </p14:cNvPr>
                <p14:cNvContentPartPr/>
                <p14:nvPr/>
              </p14:nvContentPartPr>
              <p14:xfrm>
                <a:off x="3401004" y="2202725"/>
                <a:ext cx="126720" cy="145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F3192A3-CC89-974B-F3A1-6B307EE7A6D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92004" y="2194085"/>
                  <a:ext cx="14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82B5D9-3060-1047-5584-FA0FDB5441D7}"/>
                    </a:ext>
                  </a:extLst>
                </p14:cNvPr>
                <p14:cNvContentPartPr/>
                <p14:nvPr/>
              </p14:nvContentPartPr>
              <p14:xfrm>
                <a:off x="3560124" y="2196965"/>
                <a:ext cx="515160" cy="19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82B5D9-3060-1047-5584-FA0FDB5441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51124" y="2188325"/>
                  <a:ext cx="532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AE1ADBB-BC62-2044-3E61-CD3ED8567772}"/>
                    </a:ext>
                  </a:extLst>
                </p14:cNvPr>
                <p14:cNvContentPartPr/>
                <p14:nvPr/>
              </p14:nvContentPartPr>
              <p14:xfrm>
                <a:off x="4153044" y="2246645"/>
                <a:ext cx="174240" cy="129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AE1ADBB-BC62-2044-3E61-CD3ED85677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44404" y="2237645"/>
                  <a:ext cx="191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6AC668E-4CC9-CF02-70D2-706DF6538FA5}"/>
                    </a:ext>
                  </a:extLst>
                </p14:cNvPr>
                <p14:cNvContentPartPr/>
                <p14:nvPr/>
              </p14:nvContentPartPr>
              <p14:xfrm>
                <a:off x="4114164" y="2188325"/>
                <a:ext cx="73440" cy="294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6AC668E-4CC9-CF02-70D2-706DF6538F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05524" y="2179325"/>
                  <a:ext cx="91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6FC577-9A38-2391-FF62-39C7F7A31233}"/>
                    </a:ext>
                  </a:extLst>
                </p14:cNvPr>
                <p14:cNvContentPartPr/>
                <p14:nvPr/>
              </p14:nvContentPartPr>
              <p14:xfrm>
                <a:off x="4440324" y="2217485"/>
                <a:ext cx="277200" cy="167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6FC577-9A38-2391-FF62-39C7F7A312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31684" y="2208845"/>
                  <a:ext cx="29484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3BADAD1-D4DD-6D61-3928-48B7DD85638B}"/>
                  </a:ext>
                </a:extLst>
              </p14:cNvPr>
              <p14:cNvContentPartPr/>
              <p14:nvPr/>
            </p14:nvContentPartPr>
            <p14:xfrm>
              <a:off x="5260044" y="2114165"/>
              <a:ext cx="228600" cy="2696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3BADAD1-D4DD-6D61-3928-48B7DD85638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51044" y="2105165"/>
                <a:ext cx="24624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98FE270-665A-1628-B802-893F71B34CE6}"/>
              </a:ext>
            </a:extLst>
          </p:cNvPr>
          <p:cNvGrpSpPr/>
          <p:nvPr/>
        </p:nvGrpSpPr>
        <p:grpSpPr>
          <a:xfrm>
            <a:off x="6159684" y="2120285"/>
            <a:ext cx="1658880" cy="435600"/>
            <a:chOff x="6159684" y="2120285"/>
            <a:chExt cx="165888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743B763-630B-1964-B4C2-0BB27DA6FA89}"/>
                    </a:ext>
                  </a:extLst>
                </p14:cNvPr>
                <p14:cNvContentPartPr/>
                <p14:nvPr/>
              </p14:nvContentPartPr>
              <p14:xfrm>
                <a:off x="6159684" y="2146565"/>
                <a:ext cx="193680" cy="307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743B763-630B-1964-B4C2-0BB27DA6FA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50684" y="2137565"/>
                  <a:ext cx="211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BB9487-49C4-F4BC-BA9B-81AD60E7B247}"/>
                    </a:ext>
                  </a:extLst>
                </p14:cNvPr>
                <p14:cNvContentPartPr/>
                <p14:nvPr/>
              </p14:nvContentPartPr>
              <p14:xfrm>
                <a:off x="6522204" y="2233325"/>
                <a:ext cx="135720" cy="180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BB9487-49C4-F4BC-BA9B-81AD60E7B24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13564" y="2224325"/>
                  <a:ext cx="153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F8DB4D6-914B-FD73-3930-F064AF7F42E2}"/>
                    </a:ext>
                  </a:extLst>
                </p14:cNvPr>
                <p14:cNvContentPartPr/>
                <p14:nvPr/>
              </p14:nvContentPartPr>
              <p14:xfrm>
                <a:off x="6575844" y="2338085"/>
                <a:ext cx="31320" cy="25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8DB4D6-914B-FD73-3930-F064AF7F42E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66844" y="2329085"/>
                  <a:ext cx="4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3251CB9-484B-386A-616E-482260920A8E}"/>
                    </a:ext>
                  </a:extLst>
                </p14:cNvPr>
                <p14:cNvContentPartPr/>
                <p14:nvPr/>
              </p14:nvContentPartPr>
              <p14:xfrm>
                <a:off x="6585204" y="2120285"/>
                <a:ext cx="7920" cy="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3251CB9-484B-386A-616E-482260920A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76564" y="2111285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0B7C142-CBF6-7339-E6FD-6C8EDB881E6C}"/>
                    </a:ext>
                  </a:extLst>
                </p14:cNvPr>
                <p14:cNvContentPartPr/>
                <p14:nvPr/>
              </p14:nvContentPartPr>
              <p14:xfrm>
                <a:off x="6751524" y="2227205"/>
                <a:ext cx="156960" cy="328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0B7C142-CBF6-7339-E6FD-6C8EDB881E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42884" y="2218565"/>
                  <a:ext cx="174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101908A-DD89-E517-45A2-CB8B8982DB38}"/>
                    </a:ext>
                  </a:extLst>
                </p14:cNvPr>
                <p14:cNvContentPartPr/>
                <p14:nvPr/>
              </p14:nvContentPartPr>
              <p14:xfrm>
                <a:off x="6976164" y="2188325"/>
                <a:ext cx="143280" cy="225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101908A-DD89-E517-45A2-CB8B8982DB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67524" y="2179325"/>
                  <a:ext cx="160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C355B93-806A-3B20-AF85-19BCD7DC55BC}"/>
                    </a:ext>
                  </a:extLst>
                </p14:cNvPr>
                <p14:cNvContentPartPr/>
                <p14:nvPr/>
              </p14:nvContentPartPr>
              <p14:xfrm>
                <a:off x="6993804" y="2362925"/>
                <a:ext cx="83160" cy="10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C355B93-806A-3B20-AF85-19BCD7DC55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85164" y="2353925"/>
                  <a:ext cx="100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3F9E48-6B61-5546-6C40-233380073816}"/>
                    </a:ext>
                  </a:extLst>
                </p14:cNvPr>
                <p14:cNvContentPartPr/>
                <p14:nvPr/>
              </p14:nvContentPartPr>
              <p14:xfrm>
                <a:off x="7169124" y="2227205"/>
                <a:ext cx="112680" cy="176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3F9E48-6B61-5546-6C40-23338007381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60124" y="2218205"/>
                  <a:ext cx="130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78E6E2-2652-82D2-0340-29ACB5BCD630}"/>
                    </a:ext>
                  </a:extLst>
                </p14:cNvPr>
                <p14:cNvContentPartPr/>
                <p14:nvPr/>
              </p14:nvContentPartPr>
              <p14:xfrm>
                <a:off x="7407444" y="2246285"/>
                <a:ext cx="411120" cy="157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78E6E2-2652-82D2-0340-29ACB5BCD63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98444" y="2237285"/>
                  <a:ext cx="4287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24834F4-CF7B-9441-1A23-C7543B928A93}"/>
              </a:ext>
            </a:extLst>
          </p:cNvPr>
          <p:cNvGrpSpPr/>
          <p:nvPr/>
        </p:nvGrpSpPr>
        <p:grpSpPr>
          <a:xfrm>
            <a:off x="8161284" y="2135405"/>
            <a:ext cx="1728000" cy="339840"/>
            <a:chOff x="8161284" y="2135405"/>
            <a:chExt cx="17280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2BCB23-CE95-0069-A3CC-5775917C970A}"/>
                    </a:ext>
                  </a:extLst>
                </p14:cNvPr>
                <p14:cNvContentPartPr/>
                <p14:nvPr/>
              </p14:nvContentPartPr>
              <p14:xfrm>
                <a:off x="8161284" y="2178605"/>
                <a:ext cx="182880" cy="296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2BCB23-CE95-0069-A3CC-5775917C97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52284" y="2169605"/>
                  <a:ext cx="2005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CCBA765-2F93-49A3-C581-885460C51841}"/>
                    </a:ext>
                  </a:extLst>
                </p14:cNvPr>
                <p14:cNvContentPartPr/>
                <p14:nvPr/>
              </p14:nvContentPartPr>
              <p14:xfrm>
                <a:off x="8462244" y="2229005"/>
                <a:ext cx="141840" cy="146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CCBA765-2F93-49A3-C581-885460C518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53604" y="2220005"/>
                  <a:ext cx="159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B54493-70FB-7964-EBCE-35474938BF55}"/>
                    </a:ext>
                  </a:extLst>
                </p14:cNvPr>
                <p14:cNvContentPartPr/>
                <p14:nvPr/>
              </p14:nvContentPartPr>
              <p14:xfrm>
                <a:off x="8676804" y="2234765"/>
                <a:ext cx="173520" cy="168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B54493-70FB-7964-EBCE-35474938BF5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68164" y="2226125"/>
                  <a:ext cx="191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734E78F-FBD5-94BD-026E-8890914481CE}"/>
                    </a:ext>
                  </a:extLst>
                </p14:cNvPr>
                <p14:cNvContentPartPr/>
                <p14:nvPr/>
              </p14:nvContentPartPr>
              <p14:xfrm>
                <a:off x="8948964" y="2207765"/>
                <a:ext cx="135000" cy="196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734E78F-FBD5-94BD-026E-8890914481C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9964" y="2199125"/>
                  <a:ext cx="152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EED239A-7F0F-EE7A-8CE8-038D6532D0FB}"/>
                    </a:ext>
                  </a:extLst>
                </p14:cNvPr>
                <p14:cNvContentPartPr/>
                <p14:nvPr/>
              </p14:nvContentPartPr>
              <p14:xfrm>
                <a:off x="9231204" y="2246645"/>
                <a:ext cx="7920" cy="165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EED239A-7F0F-EE7A-8CE8-038D6532D0F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22204" y="2237645"/>
                  <a:ext cx="25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B85B536-2416-E2EC-4197-C1B05C154B77}"/>
                    </a:ext>
                  </a:extLst>
                </p14:cNvPr>
                <p14:cNvContentPartPr/>
                <p14:nvPr/>
              </p14:nvContentPartPr>
              <p14:xfrm>
                <a:off x="9240924" y="2135405"/>
                <a:ext cx="360" cy="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B85B536-2416-E2EC-4197-C1B05C154B7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31924" y="2126765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D11B38-1721-1E70-42AF-B72F3F2E7208}"/>
                    </a:ext>
                  </a:extLst>
                </p14:cNvPr>
                <p14:cNvContentPartPr/>
                <p14:nvPr/>
              </p14:nvContentPartPr>
              <p14:xfrm>
                <a:off x="9395724" y="2235125"/>
                <a:ext cx="269640" cy="176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D11B38-1721-1E70-42AF-B72F3F2E72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86724" y="2226485"/>
                  <a:ext cx="287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C7ABBF6-7DF4-318B-F603-80AA235996C9}"/>
                    </a:ext>
                  </a:extLst>
                </p14:cNvPr>
                <p14:cNvContentPartPr/>
                <p14:nvPr/>
              </p14:nvContentPartPr>
              <p14:xfrm>
                <a:off x="9755004" y="2190485"/>
                <a:ext cx="134280" cy="25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C7ABBF6-7DF4-318B-F603-80AA235996C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46004" y="2181845"/>
                  <a:ext cx="15192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66DC49C-0C36-961A-C8B1-34551463CF05}"/>
              </a:ext>
            </a:extLst>
          </p:cNvPr>
          <p:cNvGrpSpPr/>
          <p:nvPr/>
        </p:nvGrpSpPr>
        <p:grpSpPr>
          <a:xfrm>
            <a:off x="553764" y="2752445"/>
            <a:ext cx="1995840" cy="457920"/>
            <a:chOff x="553764" y="2752445"/>
            <a:chExt cx="199584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7BB7DB2-537C-A390-F549-65D576082CDB}"/>
                    </a:ext>
                  </a:extLst>
                </p14:cNvPr>
                <p14:cNvContentPartPr/>
                <p14:nvPr/>
              </p14:nvContentPartPr>
              <p14:xfrm>
                <a:off x="553764" y="2902925"/>
                <a:ext cx="212040" cy="13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7BB7DB2-537C-A390-F549-65D576082CD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5124" y="2893925"/>
                  <a:ext cx="22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A03F41-3BDC-A074-B21C-423D55ACD4A0}"/>
                    </a:ext>
                  </a:extLst>
                </p14:cNvPr>
                <p14:cNvContentPartPr/>
                <p14:nvPr/>
              </p14:nvContentPartPr>
              <p14:xfrm>
                <a:off x="583284" y="2801405"/>
                <a:ext cx="28080" cy="408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A03F41-3BDC-A074-B21C-423D55ACD4A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4644" y="2792405"/>
                  <a:ext cx="457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E96D176-07FE-E30B-D3E1-750A5E40A2C7}"/>
                    </a:ext>
                  </a:extLst>
                </p14:cNvPr>
                <p14:cNvContentPartPr/>
                <p14:nvPr/>
              </p14:nvContentPartPr>
              <p14:xfrm>
                <a:off x="896124" y="2886725"/>
                <a:ext cx="156600" cy="169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E96D176-07FE-E30B-D3E1-750A5E40A2C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7124" y="2877725"/>
                  <a:ext cx="174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04EAC43-2210-0364-F6F8-F41B03F31288}"/>
                    </a:ext>
                  </a:extLst>
                </p14:cNvPr>
                <p14:cNvContentPartPr/>
                <p14:nvPr/>
              </p14:nvContentPartPr>
              <p14:xfrm>
                <a:off x="1127964" y="2884205"/>
                <a:ext cx="128520" cy="147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04EAC43-2210-0364-F6F8-F41B03F3128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8964" y="2875565"/>
                  <a:ext cx="146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315417E-4B98-3CC4-1EB3-2AF68D98C4D1}"/>
                    </a:ext>
                  </a:extLst>
                </p14:cNvPr>
                <p14:cNvContentPartPr/>
                <p14:nvPr/>
              </p14:nvContentPartPr>
              <p14:xfrm>
                <a:off x="1359804" y="2875565"/>
                <a:ext cx="151920" cy="170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315417E-4B98-3CC4-1EB3-2AF68D98C4D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50804" y="2866925"/>
                  <a:ext cx="169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2E76F2-45D7-1844-ED6F-C3AF847C907D}"/>
                    </a:ext>
                  </a:extLst>
                </p14:cNvPr>
                <p14:cNvContentPartPr/>
                <p14:nvPr/>
              </p14:nvContentPartPr>
              <p14:xfrm>
                <a:off x="1370964" y="2752445"/>
                <a:ext cx="15840" cy="37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2E76F2-45D7-1844-ED6F-C3AF847C907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62324" y="2743805"/>
                  <a:ext cx="33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EB5A25-C8EE-B4F8-B925-21810D323E38}"/>
                    </a:ext>
                  </a:extLst>
                </p14:cNvPr>
                <p14:cNvContentPartPr/>
                <p14:nvPr/>
              </p14:nvContentPartPr>
              <p14:xfrm>
                <a:off x="1614684" y="2850005"/>
                <a:ext cx="163440" cy="225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EB5A25-C8EE-B4F8-B925-21810D323E3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05684" y="2841005"/>
                  <a:ext cx="181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336EAB8-B3D3-C638-8FFB-70B480F0573A}"/>
                    </a:ext>
                  </a:extLst>
                </p14:cNvPr>
                <p14:cNvContentPartPr/>
                <p14:nvPr/>
              </p14:nvContentPartPr>
              <p14:xfrm>
                <a:off x="1876044" y="2870165"/>
                <a:ext cx="136800" cy="159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336EAB8-B3D3-C638-8FFB-70B480F0573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67044" y="2861165"/>
                  <a:ext cx="154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82E79C7-5DC5-0D69-448F-80405C960C3B}"/>
                    </a:ext>
                  </a:extLst>
                </p14:cNvPr>
                <p14:cNvContentPartPr/>
                <p14:nvPr/>
              </p14:nvContentPartPr>
              <p14:xfrm>
                <a:off x="2071524" y="2840285"/>
                <a:ext cx="176400" cy="164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82E79C7-5DC5-0D69-448F-80405C960C3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62524" y="2831645"/>
                  <a:ext cx="19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0F454EF-C164-CB77-52C0-29EA7CBAE423}"/>
                    </a:ext>
                  </a:extLst>
                </p14:cNvPr>
                <p14:cNvContentPartPr/>
                <p14:nvPr/>
              </p14:nvContentPartPr>
              <p14:xfrm>
                <a:off x="2344044" y="2850005"/>
                <a:ext cx="205560" cy="249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0F454EF-C164-CB77-52C0-29EA7CBAE42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335044" y="2841005"/>
                  <a:ext cx="22320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8D20081-84F0-51F2-176D-56B7F3BB813A}"/>
              </a:ext>
            </a:extLst>
          </p:cNvPr>
          <p:cNvGrpSpPr/>
          <p:nvPr/>
        </p:nvGrpSpPr>
        <p:grpSpPr>
          <a:xfrm>
            <a:off x="3196884" y="2869085"/>
            <a:ext cx="707400" cy="246240"/>
            <a:chOff x="3196884" y="2869085"/>
            <a:chExt cx="70740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DECDF5C-2225-AD10-F9C6-A2175DFAF991}"/>
                    </a:ext>
                  </a:extLst>
                </p14:cNvPr>
                <p14:cNvContentPartPr/>
                <p14:nvPr/>
              </p14:nvContentPartPr>
              <p14:xfrm>
                <a:off x="3196884" y="2869085"/>
                <a:ext cx="145800" cy="188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DECDF5C-2225-AD10-F9C6-A2175DFAF99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88244" y="2860445"/>
                  <a:ext cx="163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1CF1BB3-2195-0D25-8F7F-ED9EB3812AF1}"/>
                    </a:ext>
                  </a:extLst>
                </p14:cNvPr>
                <p14:cNvContentPartPr/>
                <p14:nvPr/>
              </p14:nvContentPartPr>
              <p14:xfrm>
                <a:off x="3404244" y="2916605"/>
                <a:ext cx="191160" cy="190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1CF1BB3-2195-0D25-8F7F-ED9EB3812A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95244" y="2907605"/>
                  <a:ext cx="208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4ADA0DF-DF64-8111-C9DD-561DB49B49E7}"/>
                    </a:ext>
                  </a:extLst>
                </p14:cNvPr>
                <p14:cNvContentPartPr/>
                <p14:nvPr/>
              </p14:nvContentPartPr>
              <p14:xfrm>
                <a:off x="3725724" y="2968805"/>
                <a:ext cx="178560" cy="146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4ADA0DF-DF64-8111-C9DD-561DB49B49E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16724" y="2960165"/>
                  <a:ext cx="19620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20DC7BC-8E39-7069-B346-3734E0206832}"/>
                  </a:ext>
                </a:extLst>
              </p14:cNvPr>
              <p14:cNvContentPartPr/>
              <p14:nvPr/>
            </p14:nvContentPartPr>
            <p14:xfrm>
              <a:off x="4491444" y="2884925"/>
              <a:ext cx="204120" cy="3009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20DC7BC-8E39-7069-B346-3734E0206832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482444" y="2875925"/>
                <a:ext cx="2217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5426D4F-0AC7-1384-7B80-46E3F12C2B83}"/>
                  </a:ext>
                </a:extLst>
              </p14:cNvPr>
              <p14:cNvContentPartPr/>
              <p14:nvPr/>
            </p14:nvContentPartPr>
            <p14:xfrm>
              <a:off x="4444284" y="3032525"/>
              <a:ext cx="147600" cy="129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5426D4F-0AC7-1384-7B80-46E3F12C2B8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435284" y="3023525"/>
                <a:ext cx="165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D2E344A-AAA0-938E-1B20-BD5DE8090AC3}"/>
                  </a:ext>
                </a:extLst>
              </p14:cNvPr>
              <p14:cNvContentPartPr/>
              <p14:nvPr/>
            </p14:nvContentPartPr>
            <p14:xfrm>
              <a:off x="4911924" y="3190565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D2E344A-AAA0-938E-1B20-BD5DE8090AC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903284" y="31815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2A8E4EF-BD0A-FDC8-02D8-BF13B47F7CDC}"/>
              </a:ext>
            </a:extLst>
          </p:cNvPr>
          <p:cNvGrpSpPr/>
          <p:nvPr/>
        </p:nvGrpSpPr>
        <p:grpSpPr>
          <a:xfrm>
            <a:off x="398604" y="3657485"/>
            <a:ext cx="1424160" cy="636120"/>
            <a:chOff x="398604" y="3657485"/>
            <a:chExt cx="14241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F259B1A-0925-E63A-CF94-8CEF0C556CC9}"/>
                    </a:ext>
                  </a:extLst>
                </p14:cNvPr>
                <p14:cNvContentPartPr/>
                <p14:nvPr/>
              </p14:nvContentPartPr>
              <p14:xfrm>
                <a:off x="398604" y="3905885"/>
                <a:ext cx="234360" cy="373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F259B1A-0925-E63A-CF94-8CEF0C556C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9604" y="3896885"/>
                  <a:ext cx="2520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B17BCAC-9C2E-9451-6C5C-854432E75B6D}"/>
                    </a:ext>
                  </a:extLst>
                </p14:cNvPr>
                <p14:cNvContentPartPr/>
                <p14:nvPr/>
              </p14:nvContentPartPr>
              <p14:xfrm>
                <a:off x="638364" y="4048445"/>
                <a:ext cx="182880" cy="245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B17BCAC-9C2E-9451-6C5C-854432E75B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9724" y="4039445"/>
                  <a:ext cx="200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EE1D463-496D-436B-5CC5-F6ECBF97CE8B}"/>
                    </a:ext>
                  </a:extLst>
                </p14:cNvPr>
                <p14:cNvContentPartPr/>
                <p14:nvPr/>
              </p14:nvContentPartPr>
              <p14:xfrm>
                <a:off x="855804" y="4075805"/>
                <a:ext cx="176400" cy="152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EE1D463-496D-436B-5CC5-F6ECBF97CE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7164" y="4066805"/>
                  <a:ext cx="194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085181-6AEC-EA0A-28C8-EFE70420DADF}"/>
                    </a:ext>
                  </a:extLst>
                </p14:cNvPr>
                <p14:cNvContentPartPr/>
                <p14:nvPr/>
              </p14:nvContentPartPr>
              <p14:xfrm>
                <a:off x="1127964" y="4046285"/>
                <a:ext cx="84960" cy="203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085181-6AEC-EA0A-28C8-EFE70420DA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18964" y="4037285"/>
                  <a:ext cx="102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64900FB-780E-24B7-DDF1-362EC9BDB36A}"/>
                    </a:ext>
                  </a:extLst>
                </p14:cNvPr>
                <p14:cNvContentPartPr/>
                <p14:nvPr/>
              </p14:nvContentPartPr>
              <p14:xfrm>
                <a:off x="1283844" y="4046285"/>
                <a:ext cx="65520" cy="171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64900FB-780E-24B7-DDF1-362EC9BDB3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74844" y="4037285"/>
                  <a:ext cx="83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9C79F12-1F2C-C1BB-6511-F26EEE0EE7BE}"/>
                    </a:ext>
                  </a:extLst>
                </p14:cNvPr>
                <p14:cNvContentPartPr/>
                <p14:nvPr/>
              </p14:nvContentPartPr>
              <p14:xfrm>
                <a:off x="1319484" y="4075805"/>
                <a:ext cx="224640" cy="206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9C79F12-1F2C-C1BB-6511-F26EEE0EE7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10484" y="4066805"/>
                  <a:ext cx="242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3977675-C601-CB72-4F60-2632345D2340}"/>
                    </a:ext>
                  </a:extLst>
                </p14:cNvPr>
                <p14:cNvContentPartPr/>
                <p14:nvPr/>
              </p14:nvContentPartPr>
              <p14:xfrm>
                <a:off x="1602804" y="4066085"/>
                <a:ext cx="219960" cy="187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3977675-C601-CB72-4F60-2632345D23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94164" y="4057085"/>
                  <a:ext cx="237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E47084-A638-D8BA-34F3-2D6B9022639C}"/>
                    </a:ext>
                  </a:extLst>
                </p14:cNvPr>
                <p14:cNvContentPartPr/>
                <p14:nvPr/>
              </p14:nvContentPartPr>
              <p14:xfrm>
                <a:off x="1682724" y="3657485"/>
                <a:ext cx="360" cy="176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E47084-A638-D8BA-34F3-2D6B9022639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73724" y="3648485"/>
                  <a:ext cx="1800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0A3A0FD-E7D1-1208-8E51-CC240486C455}"/>
                  </a:ext>
                </a:extLst>
              </p14:cNvPr>
              <p14:cNvContentPartPr/>
              <p14:nvPr/>
            </p14:nvContentPartPr>
            <p14:xfrm>
              <a:off x="301044" y="4402325"/>
              <a:ext cx="1594800" cy="439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0A3A0FD-E7D1-1208-8E51-CC240486C45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92404" y="4393325"/>
                <a:ext cx="1612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273E1F8-6CE5-21AD-E85B-6F8633A18646}"/>
                  </a:ext>
                </a:extLst>
              </p14:cNvPr>
              <p14:cNvContentPartPr/>
              <p14:nvPr/>
            </p14:nvContentPartPr>
            <p14:xfrm>
              <a:off x="1995924" y="4056005"/>
              <a:ext cx="39240" cy="352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273E1F8-6CE5-21AD-E85B-6F8633A1864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986924" y="4047005"/>
                <a:ext cx="568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AED2009-2AB2-C769-0F5A-3991ECB78845}"/>
                  </a:ext>
                </a:extLst>
              </p14:cNvPr>
              <p14:cNvContentPartPr/>
              <p14:nvPr/>
            </p14:nvContentPartPr>
            <p14:xfrm>
              <a:off x="2040564" y="4241045"/>
              <a:ext cx="41400" cy="237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AED2009-2AB2-C769-0F5A-3991ECB7884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031564" y="4232405"/>
                <a:ext cx="5904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7A9F82E-E125-60F2-B40F-E3D79CFDF9EB}"/>
              </a:ext>
            </a:extLst>
          </p:cNvPr>
          <p:cNvGrpSpPr/>
          <p:nvPr/>
        </p:nvGrpSpPr>
        <p:grpSpPr>
          <a:xfrm>
            <a:off x="316884" y="4844045"/>
            <a:ext cx="286560" cy="322920"/>
            <a:chOff x="316884" y="4844045"/>
            <a:chExt cx="28656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19793FC-3CDA-BD05-C039-E0EF9D08EE42}"/>
                    </a:ext>
                  </a:extLst>
                </p14:cNvPr>
                <p14:cNvContentPartPr/>
                <p14:nvPr/>
              </p14:nvContentPartPr>
              <p14:xfrm>
                <a:off x="316884" y="4844045"/>
                <a:ext cx="152280" cy="322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19793FC-3CDA-BD05-C039-E0EF9D08EE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8244" y="4835045"/>
                  <a:ext cx="169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E13EDE-CFD0-0C9A-AD11-DE477C6748AB}"/>
                    </a:ext>
                  </a:extLst>
                </p14:cNvPr>
                <p14:cNvContentPartPr/>
                <p14:nvPr/>
              </p14:nvContentPartPr>
              <p14:xfrm>
                <a:off x="505524" y="4882925"/>
                <a:ext cx="59760" cy="234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E13EDE-CFD0-0C9A-AD11-DE477C6748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6884" y="4874285"/>
                  <a:ext cx="77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9BE7BF3-0F8F-8AF2-5236-94ADF2682CCA}"/>
                    </a:ext>
                  </a:extLst>
                </p14:cNvPr>
                <p14:cNvContentPartPr/>
                <p14:nvPr/>
              </p14:nvContentPartPr>
              <p14:xfrm>
                <a:off x="418044" y="4983365"/>
                <a:ext cx="185400" cy="36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9BE7BF3-0F8F-8AF2-5236-94ADF2682CC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9044" y="4974725"/>
                  <a:ext cx="2030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1EF3B84-18BE-3223-0930-874A38C6F6F2}"/>
              </a:ext>
            </a:extLst>
          </p:cNvPr>
          <p:cNvGrpSpPr/>
          <p:nvPr/>
        </p:nvGrpSpPr>
        <p:grpSpPr>
          <a:xfrm>
            <a:off x="1011324" y="4756205"/>
            <a:ext cx="2181240" cy="456840"/>
            <a:chOff x="1011324" y="4756205"/>
            <a:chExt cx="218124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F9920F6-2144-9AE9-05C8-DD6D007FA4B4}"/>
                    </a:ext>
                  </a:extLst>
                </p14:cNvPr>
                <p14:cNvContentPartPr/>
                <p14:nvPr/>
              </p14:nvContentPartPr>
              <p14:xfrm>
                <a:off x="1011324" y="4912085"/>
                <a:ext cx="154800" cy="215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F9920F6-2144-9AE9-05C8-DD6D007FA4B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2684" y="4903085"/>
                  <a:ext cx="172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ACB10AF-A427-C1E0-188E-DE01772AC510}"/>
                    </a:ext>
                  </a:extLst>
                </p14:cNvPr>
                <p14:cNvContentPartPr/>
                <p14:nvPr/>
              </p14:nvContentPartPr>
              <p14:xfrm>
                <a:off x="1234884" y="4989845"/>
                <a:ext cx="158400" cy="169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ACB10AF-A427-C1E0-188E-DE01772AC5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26244" y="4980845"/>
                  <a:ext cx="176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9ED6222-446C-CE05-AF92-B6CD02444A57}"/>
                    </a:ext>
                  </a:extLst>
                </p14:cNvPr>
                <p14:cNvContentPartPr/>
                <p14:nvPr/>
              </p14:nvContentPartPr>
              <p14:xfrm>
                <a:off x="1429284" y="4967885"/>
                <a:ext cx="137880" cy="137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9ED6222-446C-CE05-AF92-B6CD02444A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20644" y="4959245"/>
                  <a:ext cx="155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71ADC4-ED7A-CDD0-AA07-D0221A192B28}"/>
                    </a:ext>
                  </a:extLst>
                </p14:cNvPr>
                <p14:cNvContentPartPr/>
                <p14:nvPr/>
              </p14:nvContentPartPr>
              <p14:xfrm>
                <a:off x="1668684" y="4926485"/>
                <a:ext cx="233280" cy="162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71ADC4-ED7A-CDD0-AA07-D0221A192B2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59684" y="4917845"/>
                  <a:ext cx="250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EF5A215-9EBE-9D2C-5EC2-3239B4720F92}"/>
                    </a:ext>
                  </a:extLst>
                </p14:cNvPr>
                <p14:cNvContentPartPr/>
                <p14:nvPr/>
              </p14:nvContentPartPr>
              <p14:xfrm>
                <a:off x="1701804" y="4756205"/>
                <a:ext cx="6120" cy="27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EF5A215-9EBE-9D2C-5EC2-3239B4720F9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93164" y="4747565"/>
                  <a:ext cx="23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D123B52-34BA-45E8-FE59-DB3BC64E20E7}"/>
                    </a:ext>
                  </a:extLst>
                </p14:cNvPr>
                <p14:cNvContentPartPr/>
                <p14:nvPr/>
              </p14:nvContentPartPr>
              <p14:xfrm>
                <a:off x="1962084" y="4925405"/>
                <a:ext cx="123120" cy="28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D123B52-34BA-45E8-FE59-DB3BC64E20E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53084" y="4916765"/>
                  <a:ext cx="140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0FFCD34-5C2F-B3F3-E39F-AB42FC8B6842}"/>
                    </a:ext>
                  </a:extLst>
                </p14:cNvPr>
                <p14:cNvContentPartPr/>
                <p14:nvPr/>
              </p14:nvContentPartPr>
              <p14:xfrm>
                <a:off x="2168724" y="4880045"/>
                <a:ext cx="205920" cy="162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0FFCD34-5C2F-B3F3-E39F-AB42FC8B684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60084" y="4871045"/>
                  <a:ext cx="223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D3E3CC5-92E7-E28F-95C9-211C2FC17265}"/>
                    </a:ext>
                  </a:extLst>
                </p14:cNvPr>
                <p14:cNvContentPartPr/>
                <p14:nvPr/>
              </p14:nvContentPartPr>
              <p14:xfrm>
                <a:off x="2431884" y="4906685"/>
                <a:ext cx="213480" cy="138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D3E3CC5-92E7-E28F-95C9-211C2FC1726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22884" y="4898045"/>
                  <a:ext cx="231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02D565E-8958-5751-1631-4F30CCCDBA5E}"/>
                    </a:ext>
                  </a:extLst>
                </p14:cNvPr>
                <p14:cNvContentPartPr/>
                <p14:nvPr/>
              </p14:nvContentPartPr>
              <p14:xfrm>
                <a:off x="2720244" y="4882925"/>
                <a:ext cx="161640" cy="178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02D565E-8958-5751-1631-4F30CCCDBA5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11604" y="4874285"/>
                  <a:ext cx="179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59754F0-3EC8-A197-9B8E-342D3559FDD6}"/>
                    </a:ext>
                  </a:extLst>
                </p14:cNvPr>
                <p14:cNvContentPartPr/>
                <p14:nvPr/>
              </p14:nvContentPartPr>
              <p14:xfrm>
                <a:off x="2957124" y="4912085"/>
                <a:ext cx="235440" cy="136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59754F0-3EC8-A197-9B8E-342D3559FD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48124" y="4903085"/>
                  <a:ext cx="2530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2F588BF-4EDC-315F-14C7-8EDE2C719775}"/>
              </a:ext>
            </a:extLst>
          </p:cNvPr>
          <p:cNvGrpSpPr/>
          <p:nvPr/>
        </p:nvGrpSpPr>
        <p:grpSpPr>
          <a:xfrm>
            <a:off x="4007604" y="4666205"/>
            <a:ext cx="120600" cy="492480"/>
            <a:chOff x="4007604" y="4666205"/>
            <a:chExt cx="12060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93055A6-C01A-CB27-1303-7C961E335E24}"/>
                    </a:ext>
                  </a:extLst>
                </p14:cNvPr>
                <p14:cNvContentPartPr/>
                <p14:nvPr/>
              </p14:nvContentPartPr>
              <p14:xfrm>
                <a:off x="4018764" y="4666205"/>
                <a:ext cx="108000" cy="492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93055A6-C01A-CB27-1303-7C961E335E2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09764" y="4657205"/>
                  <a:ext cx="1256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8A4180B-C310-1B8E-B150-6BFCBE518398}"/>
                    </a:ext>
                  </a:extLst>
                </p14:cNvPr>
                <p14:cNvContentPartPr/>
                <p14:nvPr/>
              </p14:nvContentPartPr>
              <p14:xfrm>
                <a:off x="4007604" y="4969685"/>
                <a:ext cx="120600" cy="20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8A4180B-C310-1B8E-B150-6BFCBE51839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98964" y="4960685"/>
                  <a:ext cx="1382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1DF755-F2C6-2E92-285F-0ADD04690F73}"/>
              </a:ext>
            </a:extLst>
          </p:cNvPr>
          <p:cNvGrpSpPr/>
          <p:nvPr/>
        </p:nvGrpSpPr>
        <p:grpSpPr>
          <a:xfrm>
            <a:off x="4325844" y="4836485"/>
            <a:ext cx="540000" cy="277920"/>
            <a:chOff x="4325844" y="4836485"/>
            <a:chExt cx="5400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D0A44EC-D5A7-66EF-52D1-0FDFC6E3C45F}"/>
                    </a:ext>
                  </a:extLst>
                </p14:cNvPr>
                <p14:cNvContentPartPr/>
                <p14:nvPr/>
              </p14:nvContentPartPr>
              <p14:xfrm>
                <a:off x="4325844" y="4892645"/>
                <a:ext cx="102240" cy="209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D0A44EC-D5A7-66EF-52D1-0FDFC6E3C45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17204" y="4884005"/>
                  <a:ext cx="119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5B5D4DA-92D6-4690-25BF-B82D39AFCCF9}"/>
                    </a:ext>
                  </a:extLst>
                </p14:cNvPr>
                <p14:cNvContentPartPr/>
                <p14:nvPr/>
              </p14:nvContentPartPr>
              <p14:xfrm>
                <a:off x="4474524" y="4950965"/>
                <a:ext cx="196200" cy="147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5B5D4DA-92D6-4690-25BF-B82D39AFCCF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65884" y="4942325"/>
                  <a:ext cx="213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DEEA436-97EF-E58B-AB0D-F005B6913FE7}"/>
                    </a:ext>
                  </a:extLst>
                </p14:cNvPr>
                <p14:cNvContentPartPr/>
                <p14:nvPr/>
              </p14:nvContentPartPr>
              <p14:xfrm>
                <a:off x="4507284" y="4941605"/>
                <a:ext cx="162000" cy="172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DEEA436-97EF-E58B-AB0D-F005B6913FE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98644" y="4932605"/>
                  <a:ext cx="179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2C506FE-198D-1698-2C33-302DF16A0196}"/>
                    </a:ext>
                  </a:extLst>
                </p14:cNvPr>
                <p14:cNvContentPartPr/>
                <p14:nvPr/>
              </p14:nvContentPartPr>
              <p14:xfrm>
                <a:off x="4688364" y="4836485"/>
                <a:ext cx="177480" cy="268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2C506FE-198D-1698-2C33-302DF16A01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79364" y="4827845"/>
                  <a:ext cx="19512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51194A0-C01A-753F-94AD-F38611F3A5D1}"/>
              </a:ext>
            </a:extLst>
          </p:cNvPr>
          <p:cNvGrpSpPr/>
          <p:nvPr/>
        </p:nvGrpSpPr>
        <p:grpSpPr>
          <a:xfrm>
            <a:off x="5102724" y="4979765"/>
            <a:ext cx="123480" cy="59040"/>
            <a:chOff x="5102724" y="4979765"/>
            <a:chExt cx="123480" cy="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1A3EC6D-277A-F436-BDCD-4CFB33B79496}"/>
                    </a:ext>
                  </a:extLst>
                </p14:cNvPr>
                <p14:cNvContentPartPr/>
                <p14:nvPr/>
              </p14:nvContentPartPr>
              <p14:xfrm>
                <a:off x="5102724" y="4979765"/>
                <a:ext cx="99360" cy="10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1A3EC6D-277A-F436-BDCD-4CFB33B794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93724" y="4970765"/>
                  <a:ext cx="11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89A4475-CEEF-C012-18C4-6E4A628EFD6C}"/>
                    </a:ext>
                  </a:extLst>
                </p14:cNvPr>
                <p14:cNvContentPartPr/>
                <p14:nvPr/>
              </p14:nvContentPartPr>
              <p14:xfrm>
                <a:off x="5116404" y="5038445"/>
                <a:ext cx="10980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89A4475-CEEF-C012-18C4-6E4A628EFD6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07764" y="5029445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80FA82D-5E69-EFA8-DA00-E2F0538C5AEE}"/>
              </a:ext>
            </a:extLst>
          </p:cNvPr>
          <p:cNvGrpSpPr/>
          <p:nvPr/>
        </p:nvGrpSpPr>
        <p:grpSpPr>
          <a:xfrm>
            <a:off x="5470644" y="4810925"/>
            <a:ext cx="1128240" cy="342000"/>
            <a:chOff x="5470644" y="4810925"/>
            <a:chExt cx="112824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420FE74-C8ED-F4B0-FE3E-289799CBD898}"/>
                    </a:ext>
                  </a:extLst>
                </p14:cNvPr>
                <p14:cNvContentPartPr/>
                <p14:nvPr/>
              </p14:nvContentPartPr>
              <p14:xfrm>
                <a:off x="5470644" y="4892645"/>
                <a:ext cx="209160" cy="198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420FE74-C8ED-F4B0-FE3E-289799CBD8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462004" y="4884005"/>
                  <a:ext cx="22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B14662E-F608-4C40-B61D-C3E0E7562903}"/>
                    </a:ext>
                  </a:extLst>
                </p14:cNvPr>
                <p14:cNvContentPartPr/>
                <p14:nvPr/>
              </p14:nvContentPartPr>
              <p14:xfrm>
                <a:off x="5777724" y="4921805"/>
                <a:ext cx="190080" cy="178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B14662E-F608-4C40-B61D-C3E0E75629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69084" y="4912805"/>
                  <a:ext cx="20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D45BA77-9C82-362A-1A8D-7FA9FB950F29}"/>
                    </a:ext>
                  </a:extLst>
                </p14:cNvPr>
                <p14:cNvContentPartPr/>
                <p14:nvPr/>
              </p14:nvContentPartPr>
              <p14:xfrm>
                <a:off x="5769444" y="4892645"/>
                <a:ext cx="174240" cy="198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D45BA77-9C82-362A-1A8D-7FA9FB950F2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60444" y="4884005"/>
                  <a:ext cx="191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8FE3786-6AEB-1408-CEC4-476740E450A9}"/>
                    </a:ext>
                  </a:extLst>
                </p14:cNvPr>
                <p14:cNvContentPartPr/>
                <p14:nvPr/>
              </p14:nvContentPartPr>
              <p14:xfrm>
                <a:off x="6147084" y="4872845"/>
                <a:ext cx="30600" cy="169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8FE3786-6AEB-1408-CEC4-476740E450A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38084" y="4864205"/>
                  <a:ext cx="48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4CF2458-C9D8-DE36-0219-F5F47BE1328A}"/>
                    </a:ext>
                  </a:extLst>
                </p14:cNvPr>
                <p14:cNvContentPartPr/>
                <p14:nvPr/>
              </p14:nvContentPartPr>
              <p14:xfrm>
                <a:off x="6098844" y="4980125"/>
                <a:ext cx="11736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4CF2458-C9D8-DE36-0219-F5F47BE1328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89844" y="4971125"/>
                  <a:ext cx="135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EAF1415-C6E6-1803-C24F-38746F467340}"/>
                    </a:ext>
                  </a:extLst>
                </p14:cNvPr>
                <p14:cNvContentPartPr/>
                <p14:nvPr/>
              </p14:nvContentPartPr>
              <p14:xfrm>
                <a:off x="6361644" y="4810925"/>
                <a:ext cx="237240" cy="342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EAF1415-C6E6-1803-C24F-38746F4673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52644" y="4802285"/>
                  <a:ext cx="25488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CAF342C-A7EE-831E-3502-9E11EC2CD92E}"/>
              </a:ext>
            </a:extLst>
          </p:cNvPr>
          <p:cNvGrpSpPr/>
          <p:nvPr/>
        </p:nvGrpSpPr>
        <p:grpSpPr>
          <a:xfrm>
            <a:off x="1764444" y="5423645"/>
            <a:ext cx="759600" cy="303120"/>
            <a:chOff x="1764444" y="5423645"/>
            <a:chExt cx="7596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455B1EB-FCD6-989D-90AA-5ECD33333896}"/>
                    </a:ext>
                  </a:extLst>
                </p14:cNvPr>
                <p14:cNvContentPartPr/>
                <p14:nvPr/>
              </p14:nvContentPartPr>
              <p14:xfrm>
                <a:off x="1764444" y="5499605"/>
                <a:ext cx="66960" cy="49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455B1EB-FCD6-989D-90AA-5ECD333338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55444" y="5490605"/>
                  <a:ext cx="84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430B9DA-C275-FA96-50F0-DC01CD8DF311}"/>
                    </a:ext>
                  </a:extLst>
                </p14:cNvPr>
                <p14:cNvContentPartPr/>
                <p14:nvPr/>
              </p14:nvContentPartPr>
              <p14:xfrm>
                <a:off x="2012124" y="5447045"/>
                <a:ext cx="149400" cy="129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430B9DA-C275-FA96-50F0-DC01CD8DF31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03484" y="5438045"/>
                  <a:ext cx="167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1E107D-7A69-2D1F-05EE-0702AAA3E847}"/>
                    </a:ext>
                  </a:extLst>
                </p14:cNvPr>
                <p14:cNvContentPartPr/>
                <p14:nvPr/>
              </p14:nvContentPartPr>
              <p14:xfrm>
                <a:off x="2022204" y="5437325"/>
                <a:ext cx="73080" cy="289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1E107D-7A69-2D1F-05EE-0702AAA3E84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13564" y="5428685"/>
                  <a:ext cx="90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4EB9326-523C-2E11-01F8-08B5D8C4A04D}"/>
                    </a:ext>
                  </a:extLst>
                </p14:cNvPr>
                <p14:cNvContentPartPr/>
                <p14:nvPr/>
              </p14:nvContentPartPr>
              <p14:xfrm>
                <a:off x="2306244" y="5423645"/>
                <a:ext cx="217800" cy="202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4EB9326-523C-2E11-01F8-08B5D8C4A04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97604" y="5415005"/>
                  <a:ext cx="2354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C3E4760-B7FC-FFB1-F0D0-36DFA41B5A9E}"/>
              </a:ext>
            </a:extLst>
          </p:cNvPr>
          <p:cNvGrpSpPr/>
          <p:nvPr/>
        </p:nvGrpSpPr>
        <p:grpSpPr>
          <a:xfrm>
            <a:off x="3017244" y="5419325"/>
            <a:ext cx="703440" cy="248760"/>
            <a:chOff x="3017244" y="5419325"/>
            <a:chExt cx="7034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491120D-AA8E-39C4-B3B1-B10A2E84CC30}"/>
                    </a:ext>
                  </a:extLst>
                </p14:cNvPr>
                <p14:cNvContentPartPr/>
                <p14:nvPr/>
              </p14:nvContentPartPr>
              <p14:xfrm>
                <a:off x="3017244" y="5456405"/>
                <a:ext cx="240120" cy="191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491120D-AA8E-39C4-B3B1-B10A2E84CC3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08244" y="5447405"/>
                  <a:ext cx="257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A67219B-0619-AEFB-FF64-47609D3CF707}"/>
                    </a:ext>
                  </a:extLst>
                </p14:cNvPr>
                <p14:cNvContentPartPr/>
                <p14:nvPr/>
              </p14:nvContentPartPr>
              <p14:xfrm>
                <a:off x="3307044" y="5419325"/>
                <a:ext cx="134280" cy="248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A67219B-0619-AEFB-FF64-47609D3CF70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98404" y="5410685"/>
                  <a:ext cx="151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0E7E66C-F5A5-5F91-9CFB-DD7174C8A1F3}"/>
                    </a:ext>
                  </a:extLst>
                </p14:cNvPr>
                <p14:cNvContentPartPr/>
                <p14:nvPr/>
              </p14:nvContentPartPr>
              <p14:xfrm>
                <a:off x="3557244" y="5505365"/>
                <a:ext cx="163440" cy="141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0E7E66C-F5A5-5F91-9CFB-DD7174C8A1F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548244" y="5496365"/>
                  <a:ext cx="1810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A9BE12AE-7501-95F3-879D-A9A6327C63A3}"/>
                  </a:ext>
                </a:extLst>
              </p14:cNvPr>
              <p14:cNvContentPartPr/>
              <p14:nvPr/>
            </p14:nvContentPartPr>
            <p14:xfrm>
              <a:off x="4581084" y="5339765"/>
              <a:ext cx="12600" cy="223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A9BE12AE-7501-95F3-879D-A9A6327C63A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572444" y="5331125"/>
                <a:ext cx="3024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1C267F0-539E-F797-0175-DA4E830EF095}"/>
              </a:ext>
            </a:extLst>
          </p:cNvPr>
          <p:cNvGrpSpPr/>
          <p:nvPr/>
        </p:nvGrpSpPr>
        <p:grpSpPr>
          <a:xfrm>
            <a:off x="4396044" y="5505365"/>
            <a:ext cx="966240" cy="197280"/>
            <a:chOff x="4396044" y="5505365"/>
            <a:chExt cx="96624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4981646-09A2-22AA-47E5-7DAB23C8666A}"/>
                    </a:ext>
                  </a:extLst>
                </p14:cNvPr>
                <p14:cNvContentPartPr/>
                <p14:nvPr/>
              </p14:nvContentPartPr>
              <p14:xfrm>
                <a:off x="4396044" y="5515085"/>
                <a:ext cx="159840" cy="178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4981646-09A2-22AA-47E5-7DAB23C8666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87044" y="5506085"/>
                  <a:ext cx="177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E048A09-FE61-032C-D93D-302529BC47C2}"/>
                    </a:ext>
                  </a:extLst>
                </p14:cNvPr>
                <p14:cNvContentPartPr/>
                <p14:nvPr/>
              </p14:nvContentPartPr>
              <p14:xfrm>
                <a:off x="4610604" y="5563685"/>
                <a:ext cx="65520" cy="110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E048A09-FE61-032C-D93D-302529BC47C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601604" y="5555045"/>
                  <a:ext cx="83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3EBDCC2-9CB9-100B-2D9A-372D17C94CA4}"/>
                    </a:ext>
                  </a:extLst>
                </p14:cNvPr>
                <p14:cNvContentPartPr/>
                <p14:nvPr/>
              </p14:nvContentPartPr>
              <p14:xfrm>
                <a:off x="4727244" y="5505365"/>
                <a:ext cx="131400" cy="137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3EBDCC2-9CB9-100B-2D9A-372D17C94C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718604" y="5496725"/>
                  <a:ext cx="149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1C4F86A-FD8A-9BCC-0BE5-B8DB0CA718D9}"/>
                    </a:ext>
                  </a:extLst>
                </p14:cNvPr>
                <p14:cNvContentPartPr/>
                <p14:nvPr/>
              </p14:nvContentPartPr>
              <p14:xfrm>
                <a:off x="4997604" y="5505365"/>
                <a:ext cx="364680" cy="197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1C4F86A-FD8A-9BCC-0BE5-B8DB0CA718D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88604" y="5496725"/>
                  <a:ext cx="3823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39514AC-BB01-21D6-E9E4-6C5790B39BD9}"/>
              </a:ext>
            </a:extLst>
          </p:cNvPr>
          <p:cNvGrpSpPr/>
          <p:nvPr/>
        </p:nvGrpSpPr>
        <p:grpSpPr>
          <a:xfrm>
            <a:off x="5845764" y="5390165"/>
            <a:ext cx="1783800" cy="391320"/>
            <a:chOff x="5845764" y="5390165"/>
            <a:chExt cx="178380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13C69C2-C129-D477-1352-7F36523BB0D7}"/>
                    </a:ext>
                  </a:extLst>
                </p14:cNvPr>
                <p14:cNvContentPartPr/>
                <p14:nvPr/>
              </p14:nvContentPartPr>
              <p14:xfrm>
                <a:off x="5845764" y="5476565"/>
                <a:ext cx="209520" cy="304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13C69C2-C129-D477-1352-7F36523BB0D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37124" y="5467565"/>
                  <a:ext cx="2271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8F38AF2-321E-660C-FD69-94623002208D}"/>
                    </a:ext>
                  </a:extLst>
                </p14:cNvPr>
                <p14:cNvContentPartPr/>
                <p14:nvPr/>
              </p14:nvContentPartPr>
              <p14:xfrm>
                <a:off x="6098844" y="5534885"/>
                <a:ext cx="157680" cy="150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8F38AF2-321E-660C-FD69-94623002208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89844" y="5525885"/>
                  <a:ext cx="175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88FF8EF-0670-7ADF-A37A-189D26D87EEA}"/>
                    </a:ext>
                  </a:extLst>
                </p14:cNvPr>
                <p14:cNvContentPartPr/>
                <p14:nvPr/>
              </p14:nvContentPartPr>
              <p14:xfrm>
                <a:off x="6361644" y="5495645"/>
                <a:ext cx="211320" cy="187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88FF8EF-0670-7ADF-A37A-189D26D87E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52644" y="5487005"/>
                  <a:ext cx="228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571A341-19CB-292B-DDA7-9EC09A1938FE}"/>
                    </a:ext>
                  </a:extLst>
                </p14:cNvPr>
                <p14:cNvContentPartPr/>
                <p14:nvPr/>
              </p14:nvContentPartPr>
              <p14:xfrm>
                <a:off x="6667644" y="5515085"/>
                <a:ext cx="133200" cy="167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571A341-19CB-292B-DDA7-9EC09A1938F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58644" y="5506085"/>
                  <a:ext cx="150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89A6DF6-BD30-A27C-A339-0DF210829CAE}"/>
                    </a:ext>
                  </a:extLst>
                </p14:cNvPr>
                <p14:cNvContentPartPr/>
                <p14:nvPr/>
              </p14:nvContentPartPr>
              <p14:xfrm>
                <a:off x="6896604" y="5534885"/>
                <a:ext cx="25560" cy="119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89A6DF6-BD30-A27C-A339-0DF210829CA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87604" y="5525885"/>
                  <a:ext cx="43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063DAD0-A115-84CE-147F-65A8E624E73A}"/>
                    </a:ext>
                  </a:extLst>
                </p14:cNvPr>
                <p14:cNvContentPartPr/>
                <p14:nvPr/>
              </p14:nvContentPartPr>
              <p14:xfrm>
                <a:off x="6945204" y="5390165"/>
                <a:ext cx="360" cy="8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063DAD0-A115-84CE-147F-65A8E624E73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36564" y="5381165"/>
                  <a:ext cx="18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DC36BF0-D199-57E1-2016-CC341C6F09B8}"/>
                    </a:ext>
                  </a:extLst>
                </p14:cNvPr>
                <p14:cNvContentPartPr/>
                <p14:nvPr/>
              </p14:nvContentPartPr>
              <p14:xfrm>
                <a:off x="7092084" y="5466845"/>
                <a:ext cx="304920" cy="171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DC36BF0-D199-57E1-2016-CC341C6F09B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83084" y="5457845"/>
                  <a:ext cx="32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111752E-DFD0-019B-3F3C-3DA80E1613E6}"/>
                    </a:ext>
                  </a:extLst>
                </p14:cNvPr>
                <p14:cNvContentPartPr/>
                <p14:nvPr/>
              </p14:nvContentPartPr>
              <p14:xfrm>
                <a:off x="7523004" y="5468645"/>
                <a:ext cx="106560" cy="215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111752E-DFD0-019B-3F3C-3DA80E1613E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14364" y="5459645"/>
                  <a:ext cx="1242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9A6C269-8871-1524-CDC7-7089FDB2D0A9}"/>
              </a:ext>
            </a:extLst>
          </p:cNvPr>
          <p:cNvGrpSpPr/>
          <p:nvPr/>
        </p:nvGrpSpPr>
        <p:grpSpPr>
          <a:xfrm>
            <a:off x="8449284" y="5339765"/>
            <a:ext cx="1550520" cy="399960"/>
            <a:chOff x="8449284" y="5339765"/>
            <a:chExt cx="15505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71B9B57-B33B-84F5-AEFD-8F7140E4BD9E}"/>
                    </a:ext>
                  </a:extLst>
                </p14:cNvPr>
                <p14:cNvContentPartPr/>
                <p14:nvPr/>
              </p14:nvContentPartPr>
              <p14:xfrm>
                <a:off x="8449284" y="5525885"/>
                <a:ext cx="143280" cy="149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71B9B57-B33B-84F5-AEFD-8F7140E4BD9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40644" y="5517245"/>
                  <a:ext cx="160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0E9B45C-AF8A-7C4F-E1DC-2D7BE87B9742}"/>
                    </a:ext>
                  </a:extLst>
                </p14:cNvPr>
                <p14:cNvContentPartPr/>
                <p14:nvPr/>
              </p14:nvContentPartPr>
              <p14:xfrm>
                <a:off x="8618484" y="5553965"/>
                <a:ext cx="53640" cy="125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0E9B45C-AF8A-7C4F-E1DC-2D7BE87B974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09844" y="5545325"/>
                  <a:ext cx="71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3D13D6B-C6CF-B6FF-3AAF-C46DEBB53697}"/>
                    </a:ext>
                  </a:extLst>
                </p14:cNvPr>
                <p14:cNvContentPartPr/>
                <p14:nvPr/>
              </p14:nvContentPartPr>
              <p14:xfrm>
                <a:off x="8729364" y="5521925"/>
                <a:ext cx="113040" cy="136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3D13D6B-C6CF-B6FF-3AAF-C46DEBB5369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20724" y="5513285"/>
                  <a:ext cx="130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837D39-B076-E064-F252-EF57F133A4D8}"/>
                    </a:ext>
                  </a:extLst>
                </p14:cNvPr>
                <p14:cNvContentPartPr/>
                <p14:nvPr/>
              </p14:nvContentPartPr>
              <p14:xfrm>
                <a:off x="8764284" y="5339765"/>
                <a:ext cx="6120" cy="45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837D39-B076-E064-F252-EF57F133A4D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55284" y="5331125"/>
                  <a:ext cx="23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4424A2D-2A51-6079-D5F7-C81BFD81D2C3}"/>
                    </a:ext>
                  </a:extLst>
                </p14:cNvPr>
                <p14:cNvContentPartPr/>
                <p14:nvPr/>
              </p14:nvContentPartPr>
              <p14:xfrm>
                <a:off x="8968764" y="5379005"/>
                <a:ext cx="87480" cy="360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4424A2D-2A51-6079-D5F7-C81BFD81D2C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959764" y="5370005"/>
                  <a:ext cx="105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4847D37-319F-218A-A8FF-67C853621627}"/>
                    </a:ext>
                  </a:extLst>
                </p14:cNvPr>
                <p14:cNvContentPartPr/>
                <p14:nvPr/>
              </p14:nvContentPartPr>
              <p14:xfrm>
                <a:off x="9186924" y="5497085"/>
                <a:ext cx="125640" cy="135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4847D37-319F-218A-A8FF-67C85362162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77924" y="5488445"/>
                  <a:ext cx="143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EBF50C3-DBA7-0BC5-3FE0-D0F004FCA1EA}"/>
                    </a:ext>
                  </a:extLst>
                </p14:cNvPr>
                <p14:cNvContentPartPr/>
                <p14:nvPr/>
              </p14:nvContentPartPr>
              <p14:xfrm>
                <a:off x="9396444" y="5515085"/>
                <a:ext cx="169200" cy="128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EBF50C3-DBA7-0BC5-3FE0-D0F004FCA1E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387804" y="5506085"/>
                  <a:ext cx="186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C46FD45-D19D-39F2-3865-B7587F85E464}"/>
                    </a:ext>
                  </a:extLst>
                </p14:cNvPr>
                <p14:cNvContentPartPr/>
                <p14:nvPr/>
              </p14:nvContentPartPr>
              <p14:xfrm>
                <a:off x="9608844" y="5417885"/>
                <a:ext cx="129960" cy="225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C46FD45-D19D-39F2-3865-B7587F85E46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99844" y="5409245"/>
                  <a:ext cx="147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34F3577-B576-A89B-D27B-4021695D7209}"/>
                    </a:ext>
                  </a:extLst>
                </p14:cNvPr>
                <p14:cNvContentPartPr/>
                <p14:nvPr/>
              </p14:nvContentPartPr>
              <p14:xfrm>
                <a:off x="9841764" y="5495645"/>
                <a:ext cx="158040" cy="159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34F3577-B576-A89B-D27B-4021695D720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33124" y="5487005"/>
                  <a:ext cx="1756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DD46163-B890-DF1D-E16E-4BCF45117C74}"/>
                  </a:ext>
                </a:extLst>
              </p14:cNvPr>
              <p14:cNvContentPartPr/>
              <p14:nvPr/>
            </p14:nvContentPartPr>
            <p14:xfrm>
              <a:off x="1863084" y="6088565"/>
              <a:ext cx="81720" cy="352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DD46163-B890-DF1D-E16E-4BCF45117C7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854084" y="6079925"/>
                <a:ext cx="993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5737960-6F6F-DA52-A512-FE3FF7D81EC0}"/>
              </a:ext>
            </a:extLst>
          </p:cNvPr>
          <p:cNvGrpSpPr/>
          <p:nvPr/>
        </p:nvGrpSpPr>
        <p:grpSpPr>
          <a:xfrm>
            <a:off x="2188164" y="5933765"/>
            <a:ext cx="421560" cy="301680"/>
            <a:chOff x="2188164" y="5933765"/>
            <a:chExt cx="4215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22C403A-B350-0AB4-0354-DA71590CE349}"/>
                    </a:ext>
                  </a:extLst>
                </p14:cNvPr>
                <p14:cNvContentPartPr/>
                <p14:nvPr/>
              </p14:nvContentPartPr>
              <p14:xfrm>
                <a:off x="2188164" y="6020885"/>
                <a:ext cx="127080" cy="87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22C403A-B350-0AB4-0354-DA71590CE3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179164" y="6012245"/>
                  <a:ext cx="144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BE73302-5C99-A5D0-FFE7-46350FDCBDF5}"/>
                    </a:ext>
                  </a:extLst>
                </p14:cNvPr>
                <p14:cNvContentPartPr/>
                <p14:nvPr/>
              </p14:nvContentPartPr>
              <p14:xfrm>
                <a:off x="2198244" y="5933765"/>
                <a:ext cx="45720" cy="301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BE73302-5C99-A5D0-FFE7-46350FDCBDF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189604" y="5924765"/>
                  <a:ext cx="633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9077A75-FA75-67F1-30A1-DCCAAB61B369}"/>
                    </a:ext>
                  </a:extLst>
                </p14:cNvPr>
                <p14:cNvContentPartPr/>
                <p14:nvPr/>
              </p14:nvContentPartPr>
              <p14:xfrm>
                <a:off x="2461044" y="5991725"/>
                <a:ext cx="148680" cy="176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9077A75-FA75-67F1-30A1-DCCAAB61B36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52404" y="5983085"/>
                  <a:ext cx="1663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E7D455F-76E6-835E-4276-6E7C9B449A01}"/>
              </a:ext>
            </a:extLst>
          </p:cNvPr>
          <p:cNvGrpSpPr/>
          <p:nvPr/>
        </p:nvGrpSpPr>
        <p:grpSpPr>
          <a:xfrm>
            <a:off x="3062964" y="5992085"/>
            <a:ext cx="753120" cy="234360"/>
            <a:chOff x="3062964" y="5992085"/>
            <a:chExt cx="75312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CA3C525-C64B-0DA9-C5CA-F1D455371C09}"/>
                    </a:ext>
                  </a:extLst>
                </p14:cNvPr>
                <p14:cNvContentPartPr/>
                <p14:nvPr/>
              </p14:nvContentPartPr>
              <p14:xfrm>
                <a:off x="3062964" y="5992085"/>
                <a:ext cx="174960" cy="193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CA3C525-C64B-0DA9-C5CA-F1D455371C0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054324" y="5983085"/>
                  <a:ext cx="192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E9BC187-2D2F-A28C-89E2-8598A052F556}"/>
                    </a:ext>
                  </a:extLst>
                </p14:cNvPr>
                <p14:cNvContentPartPr/>
                <p14:nvPr/>
              </p14:nvContentPartPr>
              <p14:xfrm>
                <a:off x="3229644" y="6043565"/>
                <a:ext cx="91440" cy="182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E9BC187-2D2F-A28C-89E2-8598A052F55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20644" y="6034565"/>
                  <a:ext cx="109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350FADB-55CD-35CE-C2B7-DFD04A563604}"/>
                    </a:ext>
                  </a:extLst>
                </p14:cNvPr>
                <p14:cNvContentPartPr/>
                <p14:nvPr/>
              </p14:nvContentPartPr>
              <p14:xfrm>
                <a:off x="3359604" y="6021245"/>
                <a:ext cx="226800" cy="181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350FADB-55CD-35CE-C2B7-DFD04A56360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50964" y="6012245"/>
                  <a:ext cx="244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81A2B34-C4C0-13DE-EA83-9A0409421ADB}"/>
                    </a:ext>
                  </a:extLst>
                </p14:cNvPr>
                <p14:cNvContentPartPr/>
                <p14:nvPr/>
              </p14:nvContentPartPr>
              <p14:xfrm>
                <a:off x="3668124" y="6012965"/>
                <a:ext cx="147960" cy="156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81A2B34-C4C0-13DE-EA83-9A0409421AD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59124" y="6004325"/>
                  <a:ext cx="16560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DE23C302-33C8-35A5-EF44-C7BF9E55E41F}"/>
              </a:ext>
            </a:extLst>
          </p:cNvPr>
          <p:cNvGrpSpPr/>
          <p:nvPr/>
        </p:nvGrpSpPr>
        <p:grpSpPr>
          <a:xfrm>
            <a:off x="4605924" y="5913965"/>
            <a:ext cx="783720" cy="296280"/>
            <a:chOff x="4605924" y="5913965"/>
            <a:chExt cx="7837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775244B-CAB5-9BDC-E5AA-32D4D5180F0B}"/>
                    </a:ext>
                  </a:extLst>
                </p14:cNvPr>
                <p14:cNvContentPartPr/>
                <p14:nvPr/>
              </p14:nvContentPartPr>
              <p14:xfrm>
                <a:off x="4605924" y="5972285"/>
                <a:ext cx="123840" cy="198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775244B-CAB5-9BDC-E5AA-32D4D5180F0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96924" y="5963645"/>
                  <a:ext cx="141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C950075-DA51-FB4B-CC95-CABBA84A8637}"/>
                    </a:ext>
                  </a:extLst>
                </p14:cNvPr>
                <p14:cNvContentPartPr/>
                <p14:nvPr/>
              </p14:nvContentPartPr>
              <p14:xfrm>
                <a:off x="4766484" y="6068045"/>
                <a:ext cx="55080" cy="120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C950075-DA51-FB4B-CC95-CABBA84A863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757484" y="6059405"/>
                  <a:ext cx="72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4F6EBCB-4A65-7810-919E-8473196C9068}"/>
                    </a:ext>
                  </a:extLst>
                </p14:cNvPr>
                <p14:cNvContentPartPr/>
                <p14:nvPr/>
              </p14:nvContentPartPr>
              <p14:xfrm>
                <a:off x="4717524" y="5913965"/>
                <a:ext cx="27360" cy="52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4F6EBCB-4A65-7810-919E-8473196C906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08884" y="5904965"/>
                  <a:ext cx="45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2B69B4C-08A9-B7DC-459A-9D7D300AFB75}"/>
                    </a:ext>
                  </a:extLst>
                </p14:cNvPr>
                <p14:cNvContentPartPr/>
                <p14:nvPr/>
              </p14:nvContentPartPr>
              <p14:xfrm>
                <a:off x="4921644" y="6077765"/>
                <a:ext cx="117360" cy="102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2B69B4C-08A9-B7DC-459A-9D7D300AFB7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913004" y="6068765"/>
                  <a:ext cx="135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15B5951-6623-9AC9-08C3-0EE955F2E39D}"/>
                    </a:ext>
                  </a:extLst>
                </p14:cNvPr>
                <p14:cNvContentPartPr/>
                <p14:nvPr/>
              </p14:nvContentPartPr>
              <p14:xfrm>
                <a:off x="5096604" y="6069845"/>
                <a:ext cx="293040" cy="140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15B5951-6623-9AC9-08C3-0EE955F2E39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087964" y="6060845"/>
                  <a:ext cx="3106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DC6CF82-A458-A28C-D552-358FA3CD19CB}"/>
              </a:ext>
            </a:extLst>
          </p:cNvPr>
          <p:cNvGrpSpPr/>
          <p:nvPr/>
        </p:nvGrpSpPr>
        <p:grpSpPr>
          <a:xfrm>
            <a:off x="6021084" y="5890205"/>
            <a:ext cx="1576080" cy="320040"/>
            <a:chOff x="6021084" y="5890205"/>
            <a:chExt cx="15760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0481C8E-D3DB-F97D-5FF8-7F2E8DE4E716}"/>
                    </a:ext>
                  </a:extLst>
                </p14:cNvPr>
                <p14:cNvContentPartPr/>
                <p14:nvPr/>
              </p14:nvContentPartPr>
              <p14:xfrm>
                <a:off x="6021084" y="5992085"/>
                <a:ext cx="285480" cy="218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0481C8E-D3DB-F97D-5FF8-7F2E8DE4E71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12084" y="5983085"/>
                  <a:ext cx="303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1A4E6C0-6182-48E5-0494-3C86AC38DA39}"/>
                    </a:ext>
                  </a:extLst>
                </p14:cNvPr>
                <p14:cNvContentPartPr/>
                <p14:nvPr/>
              </p14:nvContentPartPr>
              <p14:xfrm>
                <a:off x="6361644" y="6011525"/>
                <a:ext cx="133560" cy="90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1A4E6C0-6182-48E5-0494-3C86AC38DA3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52644" y="6002525"/>
                  <a:ext cx="151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3C40F83-2B62-33D1-1E18-681C2063EC1D}"/>
                    </a:ext>
                  </a:extLst>
                </p14:cNvPr>
                <p14:cNvContentPartPr/>
                <p14:nvPr/>
              </p14:nvContentPartPr>
              <p14:xfrm>
                <a:off x="6604644" y="6001805"/>
                <a:ext cx="180360" cy="160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3C40F83-2B62-33D1-1E18-681C2063EC1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96004" y="5992805"/>
                  <a:ext cx="198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D9E810A-0001-BCE9-6DB6-2448C4DCD09E}"/>
                    </a:ext>
                  </a:extLst>
                </p14:cNvPr>
                <p14:cNvContentPartPr/>
                <p14:nvPr/>
              </p14:nvContentPartPr>
              <p14:xfrm>
                <a:off x="6877524" y="5972285"/>
                <a:ext cx="131040" cy="1864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D9E810A-0001-BCE9-6DB6-2448C4DCD09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68884" y="5963645"/>
                  <a:ext cx="14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B5A9E14-4187-7C0F-F793-27A1175975C1}"/>
                    </a:ext>
                  </a:extLst>
                </p14:cNvPr>
                <p14:cNvContentPartPr/>
                <p14:nvPr/>
              </p14:nvContentPartPr>
              <p14:xfrm>
                <a:off x="7082004" y="6030605"/>
                <a:ext cx="9000" cy="107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B5A9E14-4187-7C0F-F793-27A1175975C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73364" y="6021965"/>
                  <a:ext cx="26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CC64B88-77E4-7071-51D5-8F82A95849BE}"/>
                    </a:ext>
                  </a:extLst>
                </p14:cNvPr>
                <p14:cNvContentPartPr/>
                <p14:nvPr/>
              </p14:nvContentPartPr>
              <p14:xfrm>
                <a:off x="7052124" y="5890205"/>
                <a:ext cx="360" cy="4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CC64B88-77E4-7071-51D5-8F82A95849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43484" y="5881565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A8E95F3-C4DD-5BC5-C1A0-7734A8EFEC1C}"/>
                    </a:ext>
                  </a:extLst>
                </p14:cNvPr>
                <p14:cNvContentPartPr/>
                <p14:nvPr/>
              </p14:nvContentPartPr>
              <p14:xfrm>
                <a:off x="7177764" y="5982005"/>
                <a:ext cx="253800" cy="164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A8E95F3-C4DD-5BC5-C1A0-7734A8EFEC1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168764" y="5973005"/>
                  <a:ext cx="271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C5CC916-DCBB-5351-EF0C-E8E9FF4CBFD1}"/>
                    </a:ext>
                  </a:extLst>
                </p14:cNvPr>
                <p14:cNvContentPartPr/>
                <p14:nvPr/>
              </p14:nvContentPartPr>
              <p14:xfrm>
                <a:off x="7535604" y="5975885"/>
                <a:ext cx="61560" cy="185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C5CC916-DCBB-5351-EF0C-E8E9FF4CBFD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26964" y="5966885"/>
                  <a:ext cx="792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A8DA7366-AB95-9B23-C6E5-B3D74B676CC4}"/>
              </a:ext>
            </a:extLst>
          </p:cNvPr>
          <p:cNvGrpSpPr/>
          <p:nvPr/>
        </p:nvGrpSpPr>
        <p:grpSpPr>
          <a:xfrm>
            <a:off x="8508324" y="5933765"/>
            <a:ext cx="1657080" cy="319680"/>
            <a:chOff x="8508324" y="5933765"/>
            <a:chExt cx="165708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95B71B3-F444-C345-8583-0BBD342036BD}"/>
                    </a:ext>
                  </a:extLst>
                </p14:cNvPr>
                <p14:cNvContentPartPr/>
                <p14:nvPr/>
              </p14:nvContentPartPr>
              <p14:xfrm>
                <a:off x="8508324" y="6056885"/>
                <a:ext cx="202320" cy="123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95B71B3-F444-C345-8583-0BBD342036B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499684" y="6048245"/>
                  <a:ext cx="219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8BD92DD-3A25-C958-95A7-D1A135FCAFD3}"/>
                    </a:ext>
                  </a:extLst>
                </p14:cNvPr>
                <p14:cNvContentPartPr/>
                <p14:nvPr/>
              </p14:nvContentPartPr>
              <p14:xfrm>
                <a:off x="8588964" y="6029885"/>
                <a:ext cx="73080" cy="223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8BD92DD-3A25-C958-95A7-D1A135FCAFD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580324" y="6021245"/>
                  <a:ext cx="90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E0C169E-7272-9259-B5CE-659BA736B5AD}"/>
                    </a:ext>
                  </a:extLst>
                </p14:cNvPr>
                <p14:cNvContentPartPr/>
                <p14:nvPr/>
              </p14:nvContentPartPr>
              <p14:xfrm>
                <a:off x="8763204" y="5953565"/>
                <a:ext cx="160920" cy="241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E0C169E-7272-9259-B5CE-659BA736B5A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54204" y="5944565"/>
                  <a:ext cx="178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A8D7C4E-4591-5392-28B4-4F9A22CCD18E}"/>
                    </a:ext>
                  </a:extLst>
                </p14:cNvPr>
                <p14:cNvContentPartPr/>
                <p14:nvPr/>
              </p14:nvContentPartPr>
              <p14:xfrm>
                <a:off x="9046524" y="6088925"/>
                <a:ext cx="360" cy="57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A8D7C4E-4591-5392-28B4-4F9A22CCD18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37524" y="6080285"/>
                  <a:ext cx="18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6DB1814-BCD3-C3B5-A64B-56F364FCEB5D}"/>
                    </a:ext>
                  </a:extLst>
                </p14:cNvPr>
                <p14:cNvContentPartPr/>
                <p14:nvPr/>
              </p14:nvContentPartPr>
              <p14:xfrm>
                <a:off x="9027084" y="5933765"/>
                <a:ext cx="360" cy="23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6DB1814-BCD3-C3B5-A64B-56F364FCEB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18444" y="5924765"/>
                  <a:ext cx="18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C9F8B0D-C122-D9FE-32BA-0F43F6A74C19}"/>
                    </a:ext>
                  </a:extLst>
                </p14:cNvPr>
                <p14:cNvContentPartPr/>
                <p14:nvPr/>
              </p14:nvContentPartPr>
              <p14:xfrm>
                <a:off x="9182604" y="6020885"/>
                <a:ext cx="94680" cy="101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C9F8B0D-C122-D9FE-32BA-0F43F6A74C1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173604" y="6012245"/>
                  <a:ext cx="112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FF73535-5308-1A79-7973-A46DD5D6C3C6}"/>
                    </a:ext>
                  </a:extLst>
                </p14:cNvPr>
                <p14:cNvContentPartPr/>
                <p14:nvPr/>
              </p14:nvContentPartPr>
              <p14:xfrm>
                <a:off x="9405804" y="6046805"/>
                <a:ext cx="118080" cy="114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FF73535-5308-1A79-7973-A46DD5D6C3C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397164" y="6037805"/>
                  <a:ext cx="135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9FE7D03-307D-CB65-B208-C616D39F316D}"/>
                    </a:ext>
                  </a:extLst>
                </p14:cNvPr>
                <p14:cNvContentPartPr/>
                <p14:nvPr/>
              </p14:nvContentPartPr>
              <p14:xfrm>
                <a:off x="9599484" y="6021605"/>
                <a:ext cx="141840" cy="139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9FE7D03-307D-CB65-B208-C616D39F316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590844" y="6012605"/>
                  <a:ext cx="159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78A7CB3-5F61-602B-B391-124D657DF128}"/>
                    </a:ext>
                  </a:extLst>
                </p14:cNvPr>
                <p14:cNvContentPartPr/>
                <p14:nvPr/>
              </p14:nvContentPartPr>
              <p14:xfrm>
                <a:off x="9814764" y="5962565"/>
                <a:ext cx="125640" cy="187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78A7CB3-5F61-602B-B391-124D657DF12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805764" y="5953925"/>
                  <a:ext cx="143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C1C25E5-4280-29FF-CA6D-9C822C580995}"/>
                    </a:ext>
                  </a:extLst>
                </p14:cNvPr>
                <p14:cNvContentPartPr/>
                <p14:nvPr/>
              </p14:nvContentPartPr>
              <p14:xfrm>
                <a:off x="10007724" y="5988845"/>
                <a:ext cx="157680" cy="156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C1C25E5-4280-29FF-CA6D-9C822C5809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998724" y="5979845"/>
                  <a:ext cx="1753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592EC60-D9A8-09CF-AFB7-9C24CF8B874C}"/>
              </a:ext>
            </a:extLst>
          </p:cNvPr>
          <p:cNvGrpSpPr/>
          <p:nvPr/>
        </p:nvGrpSpPr>
        <p:grpSpPr>
          <a:xfrm>
            <a:off x="450444" y="6534605"/>
            <a:ext cx="240120" cy="220680"/>
            <a:chOff x="450444" y="6534605"/>
            <a:chExt cx="2401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2C9631A-D5F8-1EF7-000F-E76F817AB31F}"/>
                    </a:ext>
                  </a:extLst>
                </p14:cNvPr>
                <p14:cNvContentPartPr/>
                <p14:nvPr/>
              </p14:nvContentPartPr>
              <p14:xfrm>
                <a:off x="450444" y="6542885"/>
                <a:ext cx="100440" cy="191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2C9631A-D5F8-1EF7-000F-E76F817AB31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41444" y="6533885"/>
                  <a:ext cx="118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B6C3BDD-3EEB-32A5-CCCD-7367AB3E4B50}"/>
                    </a:ext>
                  </a:extLst>
                </p14:cNvPr>
                <p14:cNvContentPartPr/>
                <p14:nvPr/>
              </p14:nvContentPartPr>
              <p14:xfrm>
                <a:off x="622524" y="6534605"/>
                <a:ext cx="55440" cy="220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B6C3BDD-3EEB-32A5-CCCD-7367AB3E4B5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13524" y="6525605"/>
                  <a:ext cx="73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1827963-2CEF-D46B-C6FA-D97612B39B4C}"/>
                    </a:ext>
                  </a:extLst>
                </p14:cNvPr>
                <p14:cNvContentPartPr/>
                <p14:nvPr/>
              </p14:nvContentPartPr>
              <p14:xfrm>
                <a:off x="544404" y="6653405"/>
                <a:ext cx="146160" cy="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1827963-2CEF-D46B-C6FA-D97612B39B4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35404" y="6644405"/>
                  <a:ext cx="163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641AE372-DB49-5E14-E9E2-FC57A8DF9610}"/>
              </a:ext>
            </a:extLst>
          </p:cNvPr>
          <p:cNvGrpSpPr/>
          <p:nvPr/>
        </p:nvGrpSpPr>
        <p:grpSpPr>
          <a:xfrm>
            <a:off x="1190244" y="6478445"/>
            <a:ext cx="1924920" cy="325080"/>
            <a:chOff x="1190244" y="6478445"/>
            <a:chExt cx="19249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629867B-44E0-22A4-0D21-082FDB3D8E2D}"/>
                    </a:ext>
                  </a:extLst>
                </p14:cNvPr>
                <p14:cNvContentPartPr/>
                <p14:nvPr/>
              </p14:nvContentPartPr>
              <p14:xfrm>
                <a:off x="1190244" y="6534245"/>
                <a:ext cx="146160" cy="203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629867B-44E0-22A4-0D21-082FDB3D8E2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81604" y="6525245"/>
                  <a:ext cx="163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530333A-6313-DA72-8834-5A01A07A2C1C}"/>
                    </a:ext>
                  </a:extLst>
                </p14:cNvPr>
                <p14:cNvContentPartPr/>
                <p14:nvPr/>
              </p14:nvContentPartPr>
              <p14:xfrm>
                <a:off x="1419204" y="6603725"/>
                <a:ext cx="332640" cy="149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530333A-6313-DA72-8834-5A01A07A2C1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410564" y="6594725"/>
                  <a:ext cx="350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91A5D9D-996A-FE9A-F92D-A05EE0BBF2A3}"/>
                    </a:ext>
                  </a:extLst>
                </p14:cNvPr>
                <p14:cNvContentPartPr/>
                <p14:nvPr/>
              </p14:nvContentPartPr>
              <p14:xfrm>
                <a:off x="1847964" y="6584285"/>
                <a:ext cx="139320" cy="129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91A5D9D-996A-FE9A-F92D-A05EE0BBF2A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838964" y="6575285"/>
                  <a:ext cx="156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A3AE720-81FC-0446-2490-D7B83257134C}"/>
                    </a:ext>
                  </a:extLst>
                </p14:cNvPr>
                <p14:cNvContentPartPr/>
                <p14:nvPr/>
              </p14:nvContentPartPr>
              <p14:xfrm>
                <a:off x="1984044" y="6595085"/>
                <a:ext cx="38880" cy="130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A3AE720-81FC-0446-2490-D7B83257134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975404" y="6586085"/>
                  <a:ext cx="56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894A466-A30F-F764-F994-E8462AA92E6D}"/>
                    </a:ext>
                  </a:extLst>
                </p14:cNvPr>
                <p14:cNvContentPartPr/>
                <p14:nvPr/>
              </p14:nvContentPartPr>
              <p14:xfrm>
                <a:off x="1906284" y="6478445"/>
                <a:ext cx="4320" cy="47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894A466-A30F-F764-F994-E8462AA92E6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897644" y="6469445"/>
                  <a:ext cx="21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CEB3284-55EC-86B2-43D4-4C6A2565865D}"/>
                    </a:ext>
                  </a:extLst>
                </p14:cNvPr>
                <p14:cNvContentPartPr/>
                <p14:nvPr/>
              </p14:nvContentPartPr>
              <p14:xfrm>
                <a:off x="2108244" y="6558365"/>
                <a:ext cx="136800" cy="245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CEB3284-55EC-86B2-43D4-4C6A2565865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099244" y="6549365"/>
                  <a:ext cx="154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6F20BA0-4EE2-A7BD-2842-FE6DD9D6750D}"/>
                    </a:ext>
                  </a:extLst>
                </p14:cNvPr>
                <p14:cNvContentPartPr/>
                <p14:nvPr/>
              </p14:nvContentPartPr>
              <p14:xfrm>
                <a:off x="2266284" y="6554765"/>
                <a:ext cx="169920" cy="180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6F20BA0-4EE2-A7BD-2842-FE6DD9D6750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257644" y="6546125"/>
                  <a:ext cx="187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C118084-4EE5-9969-B480-064C60A55C04}"/>
                    </a:ext>
                  </a:extLst>
                </p14:cNvPr>
                <p14:cNvContentPartPr/>
                <p14:nvPr/>
              </p14:nvContentPartPr>
              <p14:xfrm>
                <a:off x="2499924" y="6640805"/>
                <a:ext cx="166320" cy="102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C118084-4EE5-9969-B480-064C60A55C0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490924" y="6632165"/>
                  <a:ext cx="183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657ACDE-BE19-79B4-59FF-A45D176D47D8}"/>
                    </a:ext>
                  </a:extLst>
                </p14:cNvPr>
                <p14:cNvContentPartPr/>
                <p14:nvPr/>
              </p14:nvContentPartPr>
              <p14:xfrm>
                <a:off x="2765604" y="6575645"/>
                <a:ext cx="128160" cy="1857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657ACDE-BE19-79B4-59FF-A45D176D47D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756964" y="6567005"/>
                  <a:ext cx="145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7A331B6-F382-5E5F-55DD-220E8B015085}"/>
                    </a:ext>
                  </a:extLst>
                </p14:cNvPr>
                <p14:cNvContentPartPr/>
                <p14:nvPr/>
              </p14:nvContentPartPr>
              <p14:xfrm>
                <a:off x="2939124" y="6595085"/>
                <a:ext cx="176040" cy="173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7A331B6-F382-5E5F-55DD-220E8B01508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930484" y="6586085"/>
                  <a:ext cx="1936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984FF984-1541-5754-D418-43C7E45231B0}"/>
              </a:ext>
            </a:extLst>
          </p:cNvPr>
          <p:cNvGrpSpPr/>
          <p:nvPr/>
        </p:nvGrpSpPr>
        <p:grpSpPr>
          <a:xfrm>
            <a:off x="3628164" y="6469085"/>
            <a:ext cx="885600" cy="358920"/>
            <a:chOff x="3628164" y="6469085"/>
            <a:chExt cx="8856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8AFE7D9-47A5-BC43-2F7F-772B77C0A771}"/>
                    </a:ext>
                  </a:extLst>
                </p14:cNvPr>
                <p14:cNvContentPartPr/>
                <p14:nvPr/>
              </p14:nvContentPartPr>
              <p14:xfrm>
                <a:off x="3628164" y="6469085"/>
                <a:ext cx="159840" cy="358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8AFE7D9-47A5-BC43-2F7F-772B77C0A77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619164" y="6460445"/>
                  <a:ext cx="1774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D9038E1-FFC5-629E-0501-A3E0340C51BE}"/>
                    </a:ext>
                  </a:extLst>
                </p14:cNvPr>
                <p14:cNvContentPartPr/>
                <p14:nvPr/>
              </p14:nvContentPartPr>
              <p14:xfrm>
                <a:off x="3657324" y="6663125"/>
                <a:ext cx="141480" cy="4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D9038E1-FFC5-629E-0501-A3E0340C51B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648684" y="6654125"/>
                  <a:ext cx="159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E8698FA-14BB-228A-6EF5-E0E56E4371F6}"/>
                    </a:ext>
                  </a:extLst>
                </p14:cNvPr>
                <p14:cNvContentPartPr/>
                <p14:nvPr/>
              </p14:nvContentPartPr>
              <p14:xfrm>
                <a:off x="3869004" y="6604805"/>
                <a:ext cx="90360" cy="200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E8698FA-14BB-228A-6EF5-E0E56E4371F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860004" y="6595805"/>
                  <a:ext cx="108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88E29F0-EF89-CE7F-B884-C007047D457C}"/>
                    </a:ext>
                  </a:extLst>
                </p14:cNvPr>
                <p14:cNvContentPartPr/>
                <p14:nvPr/>
              </p14:nvContentPartPr>
              <p14:xfrm>
                <a:off x="4027044" y="6632525"/>
                <a:ext cx="102600" cy="151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88E29F0-EF89-CE7F-B884-C007047D457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018044" y="6623525"/>
                  <a:ext cx="120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AE67D91-F025-82C4-03A4-760462169755}"/>
                    </a:ext>
                  </a:extLst>
                </p14:cNvPr>
                <p14:cNvContentPartPr/>
                <p14:nvPr/>
              </p14:nvContentPartPr>
              <p14:xfrm>
                <a:off x="4010844" y="6623885"/>
                <a:ext cx="152280" cy="133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AE67D91-F025-82C4-03A4-76046216975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002204" y="6615245"/>
                  <a:ext cx="169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B993EDF-3AD3-6F3D-BB71-DE2E3951ED4C}"/>
                    </a:ext>
                  </a:extLst>
                </p14:cNvPr>
                <p14:cNvContentPartPr/>
                <p14:nvPr/>
              </p14:nvContentPartPr>
              <p14:xfrm>
                <a:off x="4153404" y="6517325"/>
                <a:ext cx="138600" cy="275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B993EDF-3AD3-6F3D-BB71-DE2E3951ED4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144404" y="6508685"/>
                  <a:ext cx="156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1EE7372-3E1B-ECCA-51E5-34EF4A5C01FC}"/>
                    </a:ext>
                  </a:extLst>
                </p14:cNvPr>
                <p14:cNvContentPartPr/>
                <p14:nvPr/>
              </p14:nvContentPartPr>
              <p14:xfrm>
                <a:off x="4445004" y="6653405"/>
                <a:ext cx="68760" cy="4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1EE7372-3E1B-ECCA-51E5-34EF4A5C01F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436364" y="6644405"/>
                  <a:ext cx="86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3F40917-D815-84F1-4207-1235CBF48B88}"/>
                    </a:ext>
                  </a:extLst>
                </p14:cNvPr>
                <p14:cNvContentPartPr/>
                <p14:nvPr/>
              </p14:nvContentPartPr>
              <p14:xfrm>
                <a:off x="4396404" y="6731165"/>
                <a:ext cx="103320" cy="12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3F40917-D815-84F1-4207-1235CBF48B8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387764" y="6722165"/>
                  <a:ext cx="1209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3F58E301-3222-8850-6CCD-AE07EF6A1DF0}"/>
                  </a:ext>
                </a:extLst>
              </p14:cNvPr>
              <p14:cNvContentPartPr/>
              <p14:nvPr/>
            </p14:nvContentPartPr>
            <p14:xfrm>
              <a:off x="4697724" y="6542525"/>
              <a:ext cx="146520" cy="22428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3F58E301-3222-8850-6CCD-AE07EF6A1DF0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689084" y="6533885"/>
                <a:ext cx="16416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6FA1101A-A5D1-00F9-792F-E9C2CDE773CD}"/>
              </a:ext>
            </a:extLst>
          </p:cNvPr>
          <p:cNvGrpSpPr/>
          <p:nvPr/>
        </p:nvGrpSpPr>
        <p:grpSpPr>
          <a:xfrm>
            <a:off x="5258604" y="6536765"/>
            <a:ext cx="575640" cy="205200"/>
            <a:chOff x="5258604" y="6536765"/>
            <a:chExt cx="5756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B88BBD3-F3C0-BC49-9F1C-9800A33030A7}"/>
                    </a:ext>
                  </a:extLst>
                </p14:cNvPr>
                <p14:cNvContentPartPr/>
                <p14:nvPr/>
              </p14:nvContentPartPr>
              <p14:xfrm>
                <a:off x="5258604" y="6546125"/>
                <a:ext cx="79920" cy="195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B88BBD3-F3C0-BC49-9F1C-9800A33030A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249964" y="6537125"/>
                  <a:ext cx="97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B3725A7-EB49-41E4-04D5-A945BBCC9857}"/>
                    </a:ext>
                  </a:extLst>
                </p14:cNvPr>
                <p14:cNvContentPartPr/>
                <p14:nvPr/>
              </p14:nvContentPartPr>
              <p14:xfrm>
                <a:off x="5456604" y="6602285"/>
                <a:ext cx="142920" cy="80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B3725A7-EB49-41E4-04D5-A945BBCC985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447964" y="6593645"/>
                  <a:ext cx="160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5CB2630-D75A-D330-0208-EE5BF1E8C6A8}"/>
                    </a:ext>
                  </a:extLst>
                </p14:cNvPr>
                <p14:cNvContentPartPr/>
                <p14:nvPr/>
              </p14:nvContentPartPr>
              <p14:xfrm>
                <a:off x="5505204" y="6540005"/>
                <a:ext cx="4320" cy="200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5CB2630-D75A-D330-0208-EE5BF1E8C6A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496564" y="6531005"/>
                  <a:ext cx="21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9BF3D00-A34A-E77B-7F46-1D12273EE673}"/>
                    </a:ext>
                  </a:extLst>
                </p14:cNvPr>
                <p14:cNvContentPartPr/>
                <p14:nvPr/>
              </p14:nvContentPartPr>
              <p14:xfrm>
                <a:off x="5685924" y="6536765"/>
                <a:ext cx="148320" cy="1584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9BF3D00-A34A-E77B-7F46-1D12273EE67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676924" y="6527765"/>
                  <a:ext cx="1659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D530FB0F-ACA7-85F4-0D02-3BBEFC76C02A}"/>
              </a:ext>
            </a:extLst>
          </p:cNvPr>
          <p:cNvGrpSpPr/>
          <p:nvPr/>
        </p:nvGrpSpPr>
        <p:grpSpPr>
          <a:xfrm>
            <a:off x="6139164" y="6419765"/>
            <a:ext cx="692640" cy="262440"/>
            <a:chOff x="6139164" y="6419765"/>
            <a:chExt cx="6926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BF0CB60-D3EF-C5D3-967D-975C9719AF61}"/>
                    </a:ext>
                  </a:extLst>
                </p14:cNvPr>
                <p14:cNvContentPartPr/>
                <p14:nvPr/>
              </p14:nvContentPartPr>
              <p14:xfrm>
                <a:off x="6139164" y="6536045"/>
                <a:ext cx="150120" cy="146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BF0CB60-D3EF-C5D3-967D-975C9719AF6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30524" y="6527405"/>
                  <a:ext cx="167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1320ABA-2144-086A-A423-7494DEDE5415}"/>
                    </a:ext>
                  </a:extLst>
                </p14:cNvPr>
                <p14:cNvContentPartPr/>
                <p14:nvPr/>
              </p14:nvContentPartPr>
              <p14:xfrm>
                <a:off x="6371364" y="6576725"/>
                <a:ext cx="72000" cy="18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1320ABA-2144-086A-A423-7494DEDE541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362364" y="6568085"/>
                  <a:ext cx="8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11509E7-4834-1F09-842E-821478303743}"/>
                    </a:ext>
                  </a:extLst>
                </p14:cNvPr>
                <p14:cNvContentPartPr/>
                <p14:nvPr/>
              </p14:nvContentPartPr>
              <p14:xfrm>
                <a:off x="6371364" y="6643685"/>
                <a:ext cx="10080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11509E7-4834-1F09-842E-82147830374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362364" y="6635045"/>
                  <a:ext cx="11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231F6DE-B69E-1CD9-A7AA-1516C8E4F9F6}"/>
                    </a:ext>
                  </a:extLst>
                </p14:cNvPr>
                <p14:cNvContentPartPr/>
                <p14:nvPr/>
              </p14:nvContentPartPr>
              <p14:xfrm>
                <a:off x="6556764" y="6546485"/>
                <a:ext cx="137880" cy="99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231F6DE-B69E-1CD9-A7AA-1516C8E4F9F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547764" y="6537485"/>
                  <a:ext cx="15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C606A5C-0F52-1E74-9E47-0BC2B2B40355}"/>
                    </a:ext>
                  </a:extLst>
                </p14:cNvPr>
                <p14:cNvContentPartPr/>
                <p14:nvPr/>
              </p14:nvContentPartPr>
              <p14:xfrm>
                <a:off x="6682404" y="6419765"/>
                <a:ext cx="149400" cy="220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C606A5C-0F52-1E74-9E47-0BC2B2B4035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673404" y="6411125"/>
                  <a:ext cx="16704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5BBC84B-86AD-7808-60FB-6D0F6C8DEA5D}"/>
              </a:ext>
            </a:extLst>
          </p:cNvPr>
          <p:cNvGrpSpPr/>
          <p:nvPr/>
        </p:nvGrpSpPr>
        <p:grpSpPr>
          <a:xfrm>
            <a:off x="7272084" y="6495365"/>
            <a:ext cx="857880" cy="251280"/>
            <a:chOff x="7272084" y="6495365"/>
            <a:chExt cx="8578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F0BFFDB-CBF4-4888-7D8E-282F6B0649DF}"/>
                    </a:ext>
                  </a:extLst>
                </p14:cNvPr>
                <p14:cNvContentPartPr/>
                <p14:nvPr/>
              </p14:nvContentPartPr>
              <p14:xfrm>
                <a:off x="7272084" y="6575645"/>
                <a:ext cx="143280" cy="154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F0BFFDB-CBF4-4888-7D8E-282F6B0649D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63444" y="6567005"/>
                  <a:ext cx="160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C174575-457B-ABCA-0397-5F54AA8284B4}"/>
                    </a:ext>
                  </a:extLst>
                </p14:cNvPr>
                <p14:cNvContentPartPr/>
                <p14:nvPr/>
              </p14:nvContentPartPr>
              <p14:xfrm>
                <a:off x="7470444" y="6633965"/>
                <a:ext cx="38880" cy="112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C174575-457B-ABCA-0397-5F54AA8284B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61804" y="6625325"/>
                  <a:ext cx="56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25E346F-2579-2187-FCB2-222DFEED8108}"/>
                    </a:ext>
                  </a:extLst>
                </p14:cNvPr>
                <p14:cNvContentPartPr/>
                <p14:nvPr/>
              </p14:nvContentPartPr>
              <p14:xfrm>
                <a:off x="7421844" y="6495365"/>
                <a:ext cx="2160" cy="2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25E346F-2579-2187-FCB2-222DFEED81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12844" y="6486725"/>
                  <a:ext cx="19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C610E5E-93BD-CD6D-7AE1-A9991733C1F6}"/>
                    </a:ext>
                  </a:extLst>
                </p14:cNvPr>
                <p14:cNvContentPartPr/>
                <p14:nvPr/>
              </p14:nvContentPartPr>
              <p14:xfrm>
                <a:off x="7596804" y="6588605"/>
                <a:ext cx="79560" cy="1098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C610E5E-93BD-CD6D-7AE1-A9991733C1F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88164" y="6579965"/>
                  <a:ext cx="97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DF8BD3E-4298-38FF-A928-6198FF931A35}"/>
                    </a:ext>
                  </a:extLst>
                </p14:cNvPr>
                <p14:cNvContentPartPr/>
                <p14:nvPr/>
              </p14:nvContentPartPr>
              <p14:xfrm>
                <a:off x="7787964" y="6603365"/>
                <a:ext cx="342000" cy="131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DF8BD3E-4298-38FF-A928-6198FF931A3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778964" y="6594365"/>
                  <a:ext cx="3596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86C58DA1-0141-F9CD-AD8C-57533E48BC53}"/>
              </a:ext>
            </a:extLst>
          </p:cNvPr>
          <p:cNvGrpSpPr/>
          <p:nvPr/>
        </p:nvGrpSpPr>
        <p:grpSpPr>
          <a:xfrm>
            <a:off x="8450724" y="6448933"/>
            <a:ext cx="1521360" cy="424072"/>
            <a:chOff x="8450724" y="6448933"/>
            <a:chExt cx="1521360" cy="4240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FBB1B73-2D41-7CEE-915F-54C967057360}"/>
                    </a:ext>
                  </a:extLst>
                </p14:cNvPr>
                <p14:cNvContentPartPr/>
                <p14:nvPr/>
              </p14:nvContentPartPr>
              <p14:xfrm>
                <a:off x="8450724" y="6609125"/>
                <a:ext cx="141480" cy="1818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FBB1B73-2D41-7CEE-915F-54C96705736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441724" y="6600485"/>
                  <a:ext cx="159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B7D16FA-F821-307F-8405-A05F38FA4417}"/>
                    </a:ext>
                  </a:extLst>
                </p14:cNvPr>
                <p14:cNvContentPartPr/>
                <p14:nvPr/>
              </p14:nvContentPartPr>
              <p14:xfrm>
                <a:off x="8628204" y="6633965"/>
                <a:ext cx="127080" cy="133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B7D16FA-F821-307F-8405-A05F38FA441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619204" y="6625325"/>
                  <a:ext cx="144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F2169E7-4898-7860-000D-184435E5D3E8}"/>
                    </a:ext>
                  </a:extLst>
                </p14:cNvPr>
                <p14:cNvContentPartPr/>
                <p14:nvPr/>
              </p14:nvContentPartPr>
              <p14:xfrm>
                <a:off x="8877324" y="6635765"/>
                <a:ext cx="165960" cy="159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F2169E7-4898-7860-000D-184435E5D3E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868324" y="6626765"/>
                  <a:ext cx="183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624A312-59C6-1B75-80A0-5A3DB68689E5}"/>
                    </a:ext>
                  </a:extLst>
                </p14:cNvPr>
                <p14:cNvContentPartPr/>
                <p14:nvPr/>
              </p14:nvContentPartPr>
              <p14:xfrm>
                <a:off x="9071004" y="6557285"/>
                <a:ext cx="173160" cy="2296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624A312-59C6-1B75-80A0-5A3DB68689E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062004" y="6548285"/>
                  <a:ext cx="190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A085BCB-67D6-4916-20EC-344F6B1D0E9C}"/>
                    </a:ext>
                  </a:extLst>
                </p14:cNvPr>
                <p14:cNvContentPartPr/>
                <p14:nvPr/>
              </p14:nvContentPartPr>
              <p14:xfrm>
                <a:off x="9388884" y="6633245"/>
                <a:ext cx="129960" cy="1494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A085BCB-67D6-4916-20EC-344F6B1D0E9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380244" y="6624245"/>
                  <a:ext cx="147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3D2CD08-FB8D-7A69-79D7-C9FE5DF1DBFF}"/>
                    </a:ext>
                  </a:extLst>
                </p14:cNvPr>
                <p14:cNvContentPartPr/>
                <p14:nvPr/>
              </p14:nvContentPartPr>
              <p14:xfrm>
                <a:off x="9564204" y="6642605"/>
                <a:ext cx="134640" cy="2304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3D2CD08-FB8D-7A69-79D7-C9FE5DF1DBF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555564" y="6633605"/>
                  <a:ext cx="152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3504C2D-8C08-F2A2-F70F-640BBB918DA7}"/>
                    </a:ext>
                  </a:extLst>
                </p14:cNvPr>
                <p14:cNvContentPartPr/>
                <p14:nvPr/>
              </p14:nvContentPartPr>
              <p14:xfrm>
                <a:off x="9785964" y="6621733"/>
                <a:ext cx="186120" cy="158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3504C2D-8C08-F2A2-F70F-640BBB918DA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776964" y="6612733"/>
                  <a:ext cx="203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2579C48-EA50-68D6-5E07-935E5E6738F6}"/>
                    </a:ext>
                  </a:extLst>
                </p14:cNvPr>
                <p14:cNvContentPartPr/>
                <p14:nvPr/>
              </p14:nvContentPartPr>
              <p14:xfrm>
                <a:off x="9795324" y="6448933"/>
                <a:ext cx="6120" cy="424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2579C48-EA50-68D6-5E07-935E5E6738F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786684" y="6440293"/>
                  <a:ext cx="23760" cy="6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203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32F8954-E98F-660B-5A7B-9B9CB06B780A}"/>
              </a:ext>
            </a:extLst>
          </p:cNvPr>
          <p:cNvGrpSpPr/>
          <p:nvPr/>
        </p:nvGrpSpPr>
        <p:grpSpPr>
          <a:xfrm>
            <a:off x="603444" y="291485"/>
            <a:ext cx="1217880" cy="411480"/>
            <a:chOff x="603444" y="291485"/>
            <a:chExt cx="12178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81CCF2D-AE45-0AD1-6473-AFB7F00E0AFD}"/>
                    </a:ext>
                  </a:extLst>
                </p14:cNvPr>
                <p14:cNvContentPartPr/>
                <p14:nvPr/>
              </p14:nvContentPartPr>
              <p14:xfrm>
                <a:off x="603444" y="291485"/>
                <a:ext cx="325440" cy="411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81CCF2D-AE45-0AD1-6473-AFB7F00E0A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804" y="282845"/>
                  <a:ext cx="3430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F397BC-C03A-811A-DD32-D3B045BB24D0}"/>
                    </a:ext>
                  </a:extLst>
                </p14:cNvPr>
                <p14:cNvContentPartPr/>
                <p14:nvPr/>
              </p14:nvContentPartPr>
              <p14:xfrm>
                <a:off x="1011324" y="485885"/>
                <a:ext cx="39600" cy="143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F397BC-C03A-811A-DD32-D3B045BB24D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324" y="477245"/>
                  <a:ext cx="57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4AB3E7-10AA-4743-9FB4-48AE2508C630}"/>
                    </a:ext>
                  </a:extLst>
                </p14:cNvPr>
                <p14:cNvContentPartPr/>
                <p14:nvPr/>
              </p14:nvContentPartPr>
              <p14:xfrm>
                <a:off x="973884" y="310925"/>
                <a:ext cx="28080" cy="29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4AB3E7-10AA-4743-9FB4-48AE2508C6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4884" y="301925"/>
                  <a:ext cx="4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8D6F52-98B9-32AD-B881-382EEDA8A676}"/>
                    </a:ext>
                  </a:extLst>
                </p14:cNvPr>
                <p14:cNvContentPartPr/>
                <p14:nvPr/>
              </p14:nvContentPartPr>
              <p14:xfrm>
                <a:off x="1202124" y="309125"/>
                <a:ext cx="195120" cy="32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8D6F52-98B9-32AD-B881-382EEDA8A6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3124" y="300485"/>
                  <a:ext cx="212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D79658-21BF-7B90-CF08-7255BD0C050E}"/>
                    </a:ext>
                  </a:extLst>
                </p14:cNvPr>
                <p14:cNvContentPartPr/>
                <p14:nvPr/>
              </p14:nvContentPartPr>
              <p14:xfrm>
                <a:off x="1468524" y="442325"/>
                <a:ext cx="352800" cy="229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D79658-21BF-7B90-CF08-7255BD0C05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9524" y="433685"/>
                  <a:ext cx="37044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47A7F-D47A-A82D-FA3A-49260492E864}"/>
              </a:ext>
            </a:extLst>
          </p:cNvPr>
          <p:cNvGrpSpPr/>
          <p:nvPr/>
        </p:nvGrpSpPr>
        <p:grpSpPr>
          <a:xfrm>
            <a:off x="2681724" y="223445"/>
            <a:ext cx="2183760" cy="355680"/>
            <a:chOff x="2681724" y="223445"/>
            <a:chExt cx="21837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FB2714-BB07-9925-3B28-A47F2B39F37C}"/>
                    </a:ext>
                  </a:extLst>
                </p14:cNvPr>
                <p14:cNvContentPartPr/>
                <p14:nvPr/>
              </p14:nvContentPartPr>
              <p14:xfrm>
                <a:off x="2681724" y="384365"/>
                <a:ext cx="338400" cy="182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FB2714-BB07-9925-3B28-A47F2B39F3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3084" y="375365"/>
                  <a:ext cx="356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31B2CD-FDAA-C02C-4347-B05EF121C10F}"/>
                    </a:ext>
                  </a:extLst>
                </p14:cNvPr>
                <p14:cNvContentPartPr/>
                <p14:nvPr/>
              </p14:nvContentPartPr>
              <p14:xfrm>
                <a:off x="3130284" y="291485"/>
                <a:ext cx="138600" cy="256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31B2CD-FDAA-C02C-4347-B05EF121C1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1284" y="282845"/>
                  <a:ext cx="156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F42733-85DF-4D3D-E83F-A30EFF5226BE}"/>
                    </a:ext>
                  </a:extLst>
                </p14:cNvPr>
                <p14:cNvContentPartPr/>
                <p14:nvPr/>
              </p14:nvContentPartPr>
              <p14:xfrm>
                <a:off x="3326484" y="369245"/>
                <a:ext cx="39960" cy="18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F42733-85DF-4D3D-E83F-A30EFF5226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7844" y="360245"/>
                  <a:ext cx="57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3CB49B-3382-F56B-F333-BAE064596443}"/>
                    </a:ext>
                  </a:extLst>
                </p14:cNvPr>
                <p14:cNvContentPartPr/>
                <p14:nvPr/>
              </p14:nvContentPartPr>
              <p14:xfrm>
                <a:off x="3352044" y="349805"/>
                <a:ext cx="213840" cy="207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3CB49B-3382-F56B-F333-BAE0645964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3404" y="341165"/>
                  <a:ext cx="231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E5CAA6-EB2A-CDD4-598C-D6B4C60B837B}"/>
                    </a:ext>
                  </a:extLst>
                </p14:cNvPr>
                <p14:cNvContentPartPr/>
                <p14:nvPr/>
              </p14:nvContentPartPr>
              <p14:xfrm>
                <a:off x="3676404" y="377165"/>
                <a:ext cx="198720" cy="12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E5CAA6-EB2A-CDD4-598C-D6B4C60B83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67764" y="368525"/>
                  <a:ext cx="216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0E25D4-38C9-4CC8-26A2-370EFAF7B70F}"/>
                    </a:ext>
                  </a:extLst>
                </p14:cNvPr>
                <p14:cNvContentPartPr/>
                <p14:nvPr/>
              </p14:nvContentPartPr>
              <p14:xfrm>
                <a:off x="3763884" y="223445"/>
                <a:ext cx="360" cy="6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0E25D4-38C9-4CC8-26A2-370EFAF7B7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55244" y="214805"/>
                  <a:ext cx="18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77BEBE-1DD5-4671-C9AB-D9E191AB7C3F}"/>
                    </a:ext>
                  </a:extLst>
                </p14:cNvPr>
                <p14:cNvContentPartPr/>
                <p14:nvPr/>
              </p14:nvContentPartPr>
              <p14:xfrm>
                <a:off x="3936684" y="320285"/>
                <a:ext cx="159840" cy="215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77BEBE-1DD5-4671-C9AB-D9E191AB7C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8044" y="311645"/>
                  <a:ext cx="177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6605F6-5BA2-B403-3421-EE4B99CDB7D7}"/>
                    </a:ext>
                  </a:extLst>
                </p14:cNvPr>
                <p14:cNvContentPartPr/>
                <p14:nvPr/>
              </p14:nvContentPartPr>
              <p14:xfrm>
                <a:off x="4162404" y="301205"/>
                <a:ext cx="153360" cy="27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6605F6-5BA2-B403-3421-EE4B99CDB7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53404" y="292205"/>
                  <a:ext cx="171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98FAD2-D907-58D8-048F-FE6E19F7E195}"/>
                    </a:ext>
                  </a:extLst>
                </p14:cNvPr>
                <p14:cNvContentPartPr/>
                <p14:nvPr/>
              </p14:nvContentPartPr>
              <p14:xfrm>
                <a:off x="4328364" y="351245"/>
                <a:ext cx="294840" cy="19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98FAD2-D907-58D8-048F-FE6E19F7E1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19364" y="342245"/>
                  <a:ext cx="312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9F283C-E512-A127-E879-D9AAF108A415}"/>
                    </a:ext>
                  </a:extLst>
                </p14:cNvPr>
                <p14:cNvContentPartPr/>
                <p14:nvPr/>
              </p14:nvContentPartPr>
              <p14:xfrm>
                <a:off x="4668924" y="369245"/>
                <a:ext cx="196560" cy="11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9F283C-E512-A127-E879-D9AAF108A4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60284" y="360245"/>
                  <a:ext cx="2142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F397E6-5CE3-3A27-37E3-74ADA2C308FE}"/>
              </a:ext>
            </a:extLst>
          </p:cNvPr>
          <p:cNvGrpSpPr/>
          <p:nvPr/>
        </p:nvGrpSpPr>
        <p:grpSpPr>
          <a:xfrm>
            <a:off x="5651004" y="310925"/>
            <a:ext cx="613440" cy="225720"/>
            <a:chOff x="5651004" y="310925"/>
            <a:chExt cx="61344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BCEA56-C99A-EF35-322C-EB95EB9D5110}"/>
                    </a:ext>
                  </a:extLst>
                </p14:cNvPr>
                <p14:cNvContentPartPr/>
                <p14:nvPr/>
              </p14:nvContentPartPr>
              <p14:xfrm>
                <a:off x="5651004" y="310925"/>
                <a:ext cx="167040" cy="22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BCEA56-C99A-EF35-322C-EB95EB9D51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42004" y="301925"/>
                  <a:ext cx="184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30C83B-0F88-0A37-0C1D-96726DBEE761}"/>
                    </a:ext>
                  </a:extLst>
                </p14:cNvPr>
                <p14:cNvContentPartPr/>
                <p14:nvPr/>
              </p14:nvContentPartPr>
              <p14:xfrm>
                <a:off x="5845764" y="331085"/>
                <a:ext cx="418680" cy="168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30C83B-0F88-0A37-0C1D-96726DBEE7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37124" y="322445"/>
                  <a:ext cx="43632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3CD3B6-D379-1036-C2A9-EDC6CF4BB77C}"/>
              </a:ext>
            </a:extLst>
          </p:cNvPr>
          <p:cNvGrpSpPr/>
          <p:nvPr/>
        </p:nvGrpSpPr>
        <p:grpSpPr>
          <a:xfrm>
            <a:off x="6797964" y="203645"/>
            <a:ext cx="1869120" cy="412920"/>
            <a:chOff x="6797964" y="203645"/>
            <a:chExt cx="186912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41C509-DA90-C6DC-229A-044916AF1015}"/>
                    </a:ext>
                  </a:extLst>
                </p14:cNvPr>
                <p14:cNvContentPartPr/>
                <p14:nvPr/>
              </p14:nvContentPartPr>
              <p14:xfrm>
                <a:off x="6797964" y="330725"/>
                <a:ext cx="217800" cy="162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41C509-DA90-C6DC-229A-044916AF10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88964" y="321725"/>
                  <a:ext cx="235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D98B13-5E40-683C-64C0-C54005D6EB43}"/>
                    </a:ext>
                  </a:extLst>
                </p14:cNvPr>
                <p14:cNvContentPartPr/>
                <p14:nvPr/>
              </p14:nvContentPartPr>
              <p14:xfrm>
                <a:off x="6838284" y="261965"/>
                <a:ext cx="99720" cy="354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D98B13-5E40-683C-64C0-C54005D6EB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29284" y="253325"/>
                  <a:ext cx="117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25BDF5-9CD1-02D9-08EB-BC25BE24F3FE}"/>
                    </a:ext>
                  </a:extLst>
                </p14:cNvPr>
                <p14:cNvContentPartPr/>
                <p14:nvPr/>
              </p14:nvContentPartPr>
              <p14:xfrm>
                <a:off x="7087404" y="359525"/>
                <a:ext cx="148320" cy="12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25BDF5-9CD1-02D9-08EB-BC25BE24F3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8404" y="350525"/>
                  <a:ext cx="165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3458FD-EA21-5FF8-92F9-B2F6FA6C1669}"/>
                    </a:ext>
                  </a:extLst>
                </p14:cNvPr>
                <p14:cNvContentPartPr/>
                <p14:nvPr/>
              </p14:nvContentPartPr>
              <p14:xfrm>
                <a:off x="7227444" y="340085"/>
                <a:ext cx="186480" cy="10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3458FD-EA21-5FF8-92F9-B2F6FA6C16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18444" y="331445"/>
                  <a:ext cx="204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10801C-DF09-4A07-A0D6-0B1A19CBEE7E}"/>
                    </a:ext>
                  </a:extLst>
                </p14:cNvPr>
                <p14:cNvContentPartPr/>
                <p14:nvPr/>
              </p14:nvContentPartPr>
              <p14:xfrm>
                <a:off x="7511484" y="305165"/>
                <a:ext cx="114120" cy="12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10801C-DF09-4A07-A0D6-0B1A19CBEE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02844" y="296525"/>
                  <a:ext cx="131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453478-E43D-5D3E-C256-7B81F789A3F0}"/>
                    </a:ext>
                  </a:extLst>
                </p14:cNvPr>
                <p14:cNvContentPartPr/>
                <p14:nvPr/>
              </p14:nvContentPartPr>
              <p14:xfrm>
                <a:off x="7694364" y="302645"/>
                <a:ext cx="193320" cy="203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453478-E43D-5D3E-C256-7B81F789A3F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85364" y="294005"/>
                  <a:ext cx="210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25C490-6905-4D1D-461D-3A0D98460321}"/>
                    </a:ext>
                  </a:extLst>
                </p14:cNvPr>
                <p14:cNvContentPartPr/>
                <p14:nvPr/>
              </p14:nvContentPartPr>
              <p14:xfrm>
                <a:off x="7947444" y="351605"/>
                <a:ext cx="145080" cy="128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25C490-6905-4D1D-461D-3A0D984603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38804" y="342605"/>
                  <a:ext cx="162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DB39687-5E2D-4250-53B0-B07A85AF0936}"/>
                    </a:ext>
                  </a:extLst>
                </p14:cNvPr>
                <p14:cNvContentPartPr/>
                <p14:nvPr/>
              </p14:nvContentPartPr>
              <p14:xfrm>
                <a:off x="8141484" y="337925"/>
                <a:ext cx="119880" cy="13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DB39687-5E2D-4250-53B0-B07A85AF093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32844" y="329285"/>
                  <a:ext cx="13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D8C39C-B564-30EA-AB61-E2C2CD894A08}"/>
                    </a:ext>
                  </a:extLst>
                </p14:cNvPr>
                <p14:cNvContentPartPr/>
                <p14:nvPr/>
              </p14:nvContentPartPr>
              <p14:xfrm>
                <a:off x="8326524" y="369245"/>
                <a:ext cx="43920" cy="118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D8C39C-B564-30EA-AB61-E2C2CD894A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17884" y="360245"/>
                  <a:ext cx="61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FF8D4D-66E0-A136-A62C-BB8F2C83C37C}"/>
                    </a:ext>
                  </a:extLst>
                </p14:cNvPr>
                <p14:cNvContentPartPr/>
                <p14:nvPr/>
              </p14:nvContentPartPr>
              <p14:xfrm>
                <a:off x="8316444" y="203645"/>
                <a:ext cx="6480" cy="36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FF8D4D-66E0-A136-A62C-BB8F2C83C3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07804" y="195005"/>
                  <a:ext cx="24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87AD94-0CCC-3D90-D8FF-EF3BE91E50CC}"/>
                    </a:ext>
                  </a:extLst>
                </p14:cNvPr>
                <p14:cNvContentPartPr/>
                <p14:nvPr/>
              </p14:nvContentPartPr>
              <p14:xfrm>
                <a:off x="8478804" y="310925"/>
                <a:ext cx="188280" cy="14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87AD94-0CCC-3D90-D8FF-EF3BE91E50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70164" y="301925"/>
                  <a:ext cx="20592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E7E0B54-306A-2D0E-2D5E-EAF4F6CC6F7D}"/>
                  </a:ext>
                </a:extLst>
              </p14:cNvPr>
              <p14:cNvContentPartPr/>
              <p14:nvPr/>
            </p14:nvContentPartPr>
            <p14:xfrm>
              <a:off x="9055884" y="320285"/>
              <a:ext cx="23040" cy="24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E7E0B54-306A-2D0E-2D5E-EAF4F6CC6F7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47244" y="311645"/>
                <a:ext cx="40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0D45DA4-F115-E018-A959-CCEF7A6861DD}"/>
                  </a:ext>
                </a:extLst>
              </p14:cNvPr>
              <p14:cNvContentPartPr/>
              <p14:nvPr/>
            </p14:nvContentPartPr>
            <p14:xfrm>
              <a:off x="9077844" y="515405"/>
              <a:ext cx="2736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0D45DA4-F115-E018-A959-CCEF7A6861D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68844" y="506405"/>
                <a:ext cx="450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9EDAD45-ADF9-7617-4249-5E4BAE855BB2}"/>
                  </a:ext>
                </a:extLst>
              </p14:cNvPr>
              <p14:cNvContentPartPr/>
              <p14:nvPr/>
            </p14:nvContentPartPr>
            <p14:xfrm>
              <a:off x="456924" y="1259165"/>
              <a:ext cx="186120" cy="281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9EDAD45-ADF9-7617-4249-5E4BAE855BB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8284" y="1250165"/>
                <a:ext cx="2037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4D72374-3554-2232-022E-E96C147A86B1}"/>
                  </a:ext>
                </a:extLst>
              </p14:cNvPr>
              <p14:cNvContentPartPr/>
              <p14:nvPr/>
            </p14:nvContentPartPr>
            <p14:xfrm>
              <a:off x="846084" y="1380485"/>
              <a:ext cx="267480" cy="169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4D72374-3554-2232-022E-E96C147A86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7084" y="1371845"/>
                <a:ext cx="28512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09CEC9D-99E9-99FE-9A83-312BF1991A1B}"/>
              </a:ext>
            </a:extLst>
          </p:cNvPr>
          <p:cNvGrpSpPr/>
          <p:nvPr/>
        </p:nvGrpSpPr>
        <p:grpSpPr>
          <a:xfrm>
            <a:off x="1594884" y="1147565"/>
            <a:ext cx="1440720" cy="495000"/>
            <a:chOff x="1594884" y="1147565"/>
            <a:chExt cx="14407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B57030-94C9-295A-8E9B-490AD3287E1A}"/>
                    </a:ext>
                  </a:extLst>
                </p14:cNvPr>
                <p14:cNvContentPartPr/>
                <p14:nvPr/>
              </p14:nvContentPartPr>
              <p14:xfrm>
                <a:off x="1594884" y="1223525"/>
                <a:ext cx="196920" cy="27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B57030-94C9-295A-8E9B-490AD3287E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85884" y="1214885"/>
                  <a:ext cx="214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DC4A460-6044-10BE-3BB8-B2B1411B0D43}"/>
                    </a:ext>
                  </a:extLst>
                </p14:cNvPr>
                <p14:cNvContentPartPr/>
                <p14:nvPr/>
              </p14:nvContentPartPr>
              <p14:xfrm>
                <a:off x="1854444" y="1305245"/>
                <a:ext cx="134640" cy="337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DC4A460-6044-10BE-3BB8-B2B1411B0D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45444" y="1296245"/>
                  <a:ext cx="1522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F290A77-DF8B-B076-C945-73D47F93B594}"/>
                    </a:ext>
                  </a:extLst>
                </p14:cNvPr>
                <p14:cNvContentPartPr/>
                <p14:nvPr/>
              </p14:nvContentPartPr>
              <p14:xfrm>
                <a:off x="2051004" y="1276805"/>
                <a:ext cx="127440" cy="137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F290A77-DF8B-B076-C945-73D47F93B5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42004" y="1268165"/>
                  <a:ext cx="145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4F7285-FC44-D5F9-6197-591017B23AEA}"/>
                    </a:ext>
                  </a:extLst>
                </p14:cNvPr>
                <p14:cNvContentPartPr/>
                <p14:nvPr/>
              </p14:nvContentPartPr>
              <p14:xfrm>
                <a:off x="2236764" y="1275365"/>
                <a:ext cx="150120" cy="164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4F7285-FC44-D5F9-6197-591017B23A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28124" y="1266725"/>
                  <a:ext cx="167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FB4DFF-EB00-E1AA-37BE-225F9341EA6B}"/>
                    </a:ext>
                  </a:extLst>
                </p14:cNvPr>
                <p14:cNvContentPartPr/>
                <p14:nvPr/>
              </p14:nvContentPartPr>
              <p14:xfrm>
                <a:off x="2276004" y="1147565"/>
                <a:ext cx="14040" cy="46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FB4DFF-EB00-E1AA-37BE-225F9341EA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67004" y="1138925"/>
                  <a:ext cx="31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895162-3CA3-B566-D629-EE31AC6B9A4C}"/>
                    </a:ext>
                  </a:extLst>
                </p14:cNvPr>
                <p14:cNvContentPartPr/>
                <p14:nvPr/>
              </p14:nvContentPartPr>
              <p14:xfrm>
                <a:off x="2480124" y="1303085"/>
                <a:ext cx="191160" cy="15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895162-3CA3-B566-D629-EE31AC6B9A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71124" y="1294085"/>
                  <a:ext cx="208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4554065-E58A-9847-873F-7D3591031135}"/>
                    </a:ext>
                  </a:extLst>
                </p14:cNvPr>
                <p14:cNvContentPartPr/>
                <p14:nvPr/>
              </p14:nvContentPartPr>
              <p14:xfrm>
                <a:off x="2518644" y="1167005"/>
                <a:ext cx="20880" cy="43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4554065-E58A-9847-873F-7D35910311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09644" y="1158005"/>
                  <a:ext cx="38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B4CF03-1FFE-6554-E9F3-904303D0C6E4}"/>
                    </a:ext>
                  </a:extLst>
                </p14:cNvPr>
                <p14:cNvContentPartPr/>
                <p14:nvPr/>
              </p14:nvContentPartPr>
              <p14:xfrm>
                <a:off x="2850204" y="1235045"/>
                <a:ext cx="185400" cy="228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B4CF03-1FFE-6554-E9F3-904303D0C6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41564" y="1226045"/>
                  <a:ext cx="2030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FBE2333-AEA7-3228-5AC7-4DFDF51BDC11}"/>
              </a:ext>
            </a:extLst>
          </p:cNvPr>
          <p:cNvGrpSpPr/>
          <p:nvPr/>
        </p:nvGrpSpPr>
        <p:grpSpPr>
          <a:xfrm>
            <a:off x="3287604" y="1244405"/>
            <a:ext cx="561960" cy="232200"/>
            <a:chOff x="3287604" y="1244405"/>
            <a:chExt cx="56196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4DC391-7DF9-48AF-5AB3-2CB2576C15F4}"/>
                    </a:ext>
                  </a:extLst>
                </p14:cNvPr>
                <p14:cNvContentPartPr/>
                <p14:nvPr/>
              </p14:nvContentPartPr>
              <p14:xfrm>
                <a:off x="3287604" y="1244405"/>
                <a:ext cx="376200" cy="232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4DC391-7DF9-48AF-5AB3-2CB2576C15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78604" y="1235405"/>
                  <a:ext cx="39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C80F079-9B84-6675-35E9-0F15A578321B}"/>
                    </a:ext>
                  </a:extLst>
                </p14:cNvPr>
                <p14:cNvContentPartPr/>
                <p14:nvPr/>
              </p14:nvContentPartPr>
              <p14:xfrm>
                <a:off x="3705564" y="1280765"/>
                <a:ext cx="144000" cy="12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C80F079-9B84-6675-35E9-0F15A57832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96924" y="1272125"/>
                  <a:ext cx="161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DBE228-700D-E3D7-00C0-733034523EB2}"/>
              </a:ext>
            </a:extLst>
          </p:cNvPr>
          <p:cNvGrpSpPr/>
          <p:nvPr/>
        </p:nvGrpSpPr>
        <p:grpSpPr>
          <a:xfrm>
            <a:off x="4347444" y="1137485"/>
            <a:ext cx="1708560" cy="460800"/>
            <a:chOff x="4347444" y="1137485"/>
            <a:chExt cx="170856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BE1C42-E305-B521-BCBF-A4B636B94F9C}"/>
                    </a:ext>
                  </a:extLst>
                </p14:cNvPr>
                <p14:cNvContentPartPr/>
                <p14:nvPr/>
              </p14:nvContentPartPr>
              <p14:xfrm>
                <a:off x="4347444" y="1312805"/>
                <a:ext cx="149400" cy="12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BE1C42-E305-B521-BCBF-A4B636B94F9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38444" y="1303805"/>
                  <a:ext cx="167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5D84D2-EF35-06FB-FDF0-8A436B7321E2}"/>
                    </a:ext>
                  </a:extLst>
                </p14:cNvPr>
                <p14:cNvContentPartPr/>
                <p14:nvPr/>
              </p14:nvContentPartPr>
              <p14:xfrm>
                <a:off x="4347804" y="1137485"/>
                <a:ext cx="98280" cy="46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5D84D2-EF35-06FB-FDF0-8A436B7321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38804" y="1128845"/>
                  <a:ext cx="1159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1FBEA9-6EE1-1E12-CF04-50E291E58F6C}"/>
                    </a:ext>
                  </a:extLst>
                </p14:cNvPr>
                <p14:cNvContentPartPr/>
                <p14:nvPr/>
              </p14:nvContentPartPr>
              <p14:xfrm>
                <a:off x="4579284" y="1350605"/>
                <a:ext cx="124920" cy="137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A1FBEA9-6EE1-1E12-CF04-50E291E58F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70644" y="1341965"/>
                  <a:ext cx="142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841D7A-15EC-2A24-C5B1-C31F8E6995DF}"/>
                    </a:ext>
                  </a:extLst>
                </p14:cNvPr>
                <p14:cNvContentPartPr/>
                <p14:nvPr/>
              </p14:nvContentPartPr>
              <p14:xfrm>
                <a:off x="4717524" y="1303085"/>
                <a:ext cx="129600" cy="11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841D7A-15EC-2A24-C5B1-C31F8E6995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08884" y="1294085"/>
                  <a:ext cx="147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806E1E-B281-A923-7D0A-B1C1AE9E4950}"/>
                    </a:ext>
                  </a:extLst>
                </p14:cNvPr>
                <p14:cNvContentPartPr/>
                <p14:nvPr/>
              </p14:nvContentPartPr>
              <p14:xfrm>
                <a:off x="4958004" y="1296965"/>
                <a:ext cx="122400" cy="14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806E1E-B281-A923-7D0A-B1C1AE9E49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49364" y="1288325"/>
                  <a:ext cx="140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C7A961F-6A30-AC23-C7E3-A5D8E2EAC12B}"/>
                    </a:ext>
                  </a:extLst>
                </p14:cNvPr>
                <p14:cNvContentPartPr/>
                <p14:nvPr/>
              </p14:nvContentPartPr>
              <p14:xfrm>
                <a:off x="5077524" y="1264565"/>
                <a:ext cx="118080" cy="19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C7A961F-6A30-AC23-C7E3-A5D8E2EAC1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68524" y="1255565"/>
                  <a:ext cx="135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B4AEEC8-A6D4-979D-3F91-E5FFF52149B5}"/>
                    </a:ext>
                  </a:extLst>
                </p14:cNvPr>
                <p14:cNvContentPartPr/>
                <p14:nvPr/>
              </p14:nvContentPartPr>
              <p14:xfrm>
                <a:off x="5303604" y="1287245"/>
                <a:ext cx="124200" cy="125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B4AEEC8-A6D4-979D-3F91-E5FFF52149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94964" y="1278245"/>
                  <a:ext cx="141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EF5715-644A-D437-12D5-3CA52E65AF92}"/>
                    </a:ext>
                  </a:extLst>
                </p14:cNvPr>
                <p14:cNvContentPartPr/>
                <p14:nvPr/>
              </p14:nvContentPartPr>
              <p14:xfrm>
                <a:off x="5446884" y="1290485"/>
                <a:ext cx="154800" cy="141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EF5715-644A-D437-12D5-3CA52E65AF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38244" y="1281485"/>
                  <a:ext cx="172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B3D1F4A-496C-4165-8112-0FEC8D202D4B}"/>
                    </a:ext>
                  </a:extLst>
                </p14:cNvPr>
                <p14:cNvContentPartPr/>
                <p14:nvPr/>
              </p14:nvContentPartPr>
              <p14:xfrm>
                <a:off x="5680524" y="1312805"/>
                <a:ext cx="42480" cy="10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B3D1F4A-496C-4165-8112-0FEC8D202D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71524" y="1303805"/>
                  <a:ext cx="60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12A189F-E085-C1A0-864E-69242C08CC74}"/>
                    </a:ext>
                  </a:extLst>
                </p14:cNvPr>
                <p14:cNvContentPartPr/>
                <p14:nvPr/>
              </p14:nvContentPartPr>
              <p14:xfrm>
                <a:off x="5653164" y="1173485"/>
                <a:ext cx="18000" cy="10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12A189F-E085-C1A0-864E-69242C08CC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44524" y="1164485"/>
                  <a:ext cx="35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E32624-A94C-E0E1-B312-0A3574B30827}"/>
                    </a:ext>
                  </a:extLst>
                </p14:cNvPr>
                <p14:cNvContentPartPr/>
                <p14:nvPr/>
              </p14:nvContentPartPr>
              <p14:xfrm>
                <a:off x="5827764" y="1290845"/>
                <a:ext cx="228240" cy="150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E32624-A94C-E0E1-B312-0A3574B308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19124" y="1282205"/>
                  <a:ext cx="2458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0A776C0-0066-961F-534F-CC2D7F250E44}"/>
              </a:ext>
            </a:extLst>
          </p:cNvPr>
          <p:cNvGrpSpPr/>
          <p:nvPr/>
        </p:nvGrpSpPr>
        <p:grpSpPr>
          <a:xfrm>
            <a:off x="6603564" y="1147565"/>
            <a:ext cx="793800" cy="488160"/>
            <a:chOff x="6603564" y="1147565"/>
            <a:chExt cx="79380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07C3AF6-D3DB-9DFC-D818-92493E621FE2}"/>
                    </a:ext>
                  </a:extLst>
                </p14:cNvPr>
                <p14:cNvContentPartPr/>
                <p14:nvPr/>
              </p14:nvContentPartPr>
              <p14:xfrm>
                <a:off x="6623724" y="1293365"/>
                <a:ext cx="188640" cy="12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07C3AF6-D3DB-9DFC-D818-92493E621F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15084" y="1284725"/>
                  <a:ext cx="20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C90A02-EF4D-D552-2AC3-D1AFE5A10505}"/>
                    </a:ext>
                  </a:extLst>
                </p14:cNvPr>
                <p14:cNvContentPartPr/>
                <p14:nvPr/>
              </p14:nvContentPartPr>
              <p14:xfrm>
                <a:off x="6603564" y="1147565"/>
                <a:ext cx="72360" cy="48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C90A02-EF4D-D552-2AC3-D1AFE5A105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94564" y="1138925"/>
                  <a:ext cx="900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362DD24-8186-F489-F9A1-710C022E31D7}"/>
                    </a:ext>
                  </a:extLst>
                </p14:cNvPr>
                <p14:cNvContentPartPr/>
                <p14:nvPr/>
              </p14:nvContentPartPr>
              <p14:xfrm>
                <a:off x="6896604" y="1303085"/>
                <a:ext cx="39600" cy="14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362DD24-8186-F489-F9A1-710C022E31D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87604" y="1294085"/>
                  <a:ext cx="5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F7D6666-6072-64FC-E9B3-53608C93EF30}"/>
                    </a:ext>
                  </a:extLst>
                </p14:cNvPr>
                <p14:cNvContentPartPr/>
                <p14:nvPr/>
              </p14:nvContentPartPr>
              <p14:xfrm>
                <a:off x="7062204" y="1264565"/>
                <a:ext cx="155880" cy="140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F7D6666-6072-64FC-E9B3-53608C93EF3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53564" y="1255565"/>
                  <a:ext cx="173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22E33C-CBF2-28AD-7D5B-17FAA1589C98}"/>
                    </a:ext>
                  </a:extLst>
                </p14:cNvPr>
                <p14:cNvContentPartPr/>
                <p14:nvPr/>
              </p14:nvContentPartPr>
              <p14:xfrm>
                <a:off x="7283604" y="1248005"/>
                <a:ext cx="113760" cy="184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22E33C-CBF2-28AD-7D5B-17FAA1589C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74604" y="1239365"/>
                  <a:ext cx="1314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C6EB686-4F72-D287-D85C-4E9EF1AFB59E}"/>
              </a:ext>
            </a:extLst>
          </p:cNvPr>
          <p:cNvGrpSpPr/>
          <p:nvPr/>
        </p:nvGrpSpPr>
        <p:grpSpPr>
          <a:xfrm>
            <a:off x="7974084" y="1118405"/>
            <a:ext cx="1869120" cy="408600"/>
            <a:chOff x="7974084" y="1118405"/>
            <a:chExt cx="18691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F1DEF64-ABDF-556C-9E90-A2824589F257}"/>
                    </a:ext>
                  </a:extLst>
                </p14:cNvPr>
                <p14:cNvContentPartPr/>
                <p14:nvPr/>
              </p14:nvContentPartPr>
              <p14:xfrm>
                <a:off x="7974084" y="1244765"/>
                <a:ext cx="155160" cy="176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F1DEF64-ABDF-556C-9E90-A2824589F2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65444" y="1235765"/>
                  <a:ext cx="17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FFF8C9-9ED5-37A2-06D1-956FBE9E4DF4}"/>
                    </a:ext>
                  </a:extLst>
                </p14:cNvPr>
                <p14:cNvContentPartPr/>
                <p14:nvPr/>
              </p14:nvContentPartPr>
              <p14:xfrm>
                <a:off x="8200524" y="1284365"/>
                <a:ext cx="302400" cy="137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FFF8C9-9ED5-37A2-06D1-956FBE9E4D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91524" y="1275365"/>
                  <a:ext cx="320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E406343-4252-7D0F-1E2E-69903DFEFA0F}"/>
                    </a:ext>
                  </a:extLst>
                </p14:cNvPr>
                <p14:cNvContentPartPr/>
                <p14:nvPr/>
              </p14:nvContentPartPr>
              <p14:xfrm>
                <a:off x="8568444" y="1264565"/>
                <a:ext cx="156960" cy="14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E406343-4252-7D0F-1E2E-69903DFEFA0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59444" y="1255565"/>
                  <a:ext cx="174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040D1B0-9190-75BB-9A5C-C6A4779839A5}"/>
                    </a:ext>
                  </a:extLst>
                </p14:cNvPr>
                <p14:cNvContentPartPr/>
                <p14:nvPr/>
              </p14:nvContentPartPr>
              <p14:xfrm>
                <a:off x="8637924" y="1127765"/>
                <a:ext cx="6120" cy="46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040D1B0-9190-75BB-9A5C-C6A4779839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28924" y="1119125"/>
                  <a:ext cx="23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1541846-FDE7-790B-4EC2-0C8F6671472F}"/>
                    </a:ext>
                  </a:extLst>
                </p14:cNvPr>
                <p14:cNvContentPartPr/>
                <p14:nvPr/>
              </p14:nvContentPartPr>
              <p14:xfrm>
                <a:off x="8851764" y="1213085"/>
                <a:ext cx="125280" cy="313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1541846-FDE7-790B-4EC2-0C8F667147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43124" y="1204085"/>
                  <a:ext cx="1429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FFF15C-967A-B39F-B2BB-937FD6F28E84}"/>
                    </a:ext>
                  </a:extLst>
                </p14:cNvPr>
                <p14:cNvContentPartPr/>
                <p14:nvPr/>
              </p14:nvContentPartPr>
              <p14:xfrm>
                <a:off x="9085404" y="1191485"/>
                <a:ext cx="320400" cy="149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FFF15C-967A-B39F-B2BB-937FD6F28E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76764" y="1182845"/>
                  <a:ext cx="338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DFF2FA-B74B-4BA7-C28A-AAF6412F12B9}"/>
                    </a:ext>
                  </a:extLst>
                </p14:cNvPr>
                <p14:cNvContentPartPr/>
                <p14:nvPr/>
              </p14:nvContentPartPr>
              <p14:xfrm>
                <a:off x="9532164" y="1118405"/>
                <a:ext cx="108000" cy="166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DFF2FA-B74B-4BA7-C28A-AAF6412F12B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23164" y="1109405"/>
                  <a:ext cx="125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F3E58C5-5AE2-4ABA-F001-475B098D3EA4}"/>
                    </a:ext>
                  </a:extLst>
                </p14:cNvPr>
                <p14:cNvContentPartPr/>
                <p14:nvPr/>
              </p14:nvContentPartPr>
              <p14:xfrm>
                <a:off x="9678684" y="1147565"/>
                <a:ext cx="164520" cy="122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F3E58C5-5AE2-4ABA-F001-475B098D3E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70044" y="1138925"/>
                  <a:ext cx="18216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C94042F-3A62-F1D5-D78A-275038AF1228}"/>
                  </a:ext>
                </a:extLst>
              </p14:cNvPr>
              <p14:cNvContentPartPr/>
              <p14:nvPr/>
            </p14:nvContentPartPr>
            <p14:xfrm>
              <a:off x="10003404" y="1096805"/>
              <a:ext cx="64440" cy="223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C94042F-3A62-F1D5-D78A-275038AF122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994404" y="1088165"/>
                <a:ext cx="8208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BE0F200-0673-80C4-553B-279312E159DC}"/>
              </a:ext>
            </a:extLst>
          </p:cNvPr>
          <p:cNvGrpSpPr/>
          <p:nvPr/>
        </p:nvGrpSpPr>
        <p:grpSpPr>
          <a:xfrm>
            <a:off x="777684" y="1896365"/>
            <a:ext cx="2374200" cy="572040"/>
            <a:chOff x="777684" y="1896365"/>
            <a:chExt cx="237420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6095912-C97C-5AEF-E6C9-0C1A20A33961}"/>
                    </a:ext>
                  </a:extLst>
                </p14:cNvPr>
                <p14:cNvContentPartPr/>
                <p14:nvPr/>
              </p14:nvContentPartPr>
              <p14:xfrm>
                <a:off x="777684" y="2128565"/>
                <a:ext cx="412560" cy="115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6095912-C97C-5AEF-E6C9-0C1A20A3396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9044" y="2119565"/>
                  <a:ext cx="430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08AB759-BC3B-8CFD-1164-CD60856AA23D}"/>
                    </a:ext>
                  </a:extLst>
                </p14:cNvPr>
                <p14:cNvContentPartPr/>
                <p14:nvPr/>
              </p14:nvContentPartPr>
              <p14:xfrm>
                <a:off x="1361244" y="2071325"/>
                <a:ext cx="265320" cy="312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08AB759-BC3B-8CFD-1164-CD60856AA2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52604" y="2062685"/>
                  <a:ext cx="282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976825-D63D-462C-4EA9-A09E2B62928B}"/>
                    </a:ext>
                  </a:extLst>
                </p14:cNvPr>
                <p14:cNvContentPartPr/>
                <p14:nvPr/>
              </p14:nvContentPartPr>
              <p14:xfrm>
                <a:off x="1710804" y="2170685"/>
                <a:ext cx="126000" cy="297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976825-D63D-462C-4EA9-A09E2B62928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01804" y="2162045"/>
                  <a:ext cx="143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F5518D6-4F3E-B93A-37F4-58CE21240E9C}"/>
                    </a:ext>
                  </a:extLst>
                </p14:cNvPr>
                <p14:cNvContentPartPr/>
                <p14:nvPr/>
              </p14:nvContentPartPr>
              <p14:xfrm>
                <a:off x="1984404" y="2117405"/>
                <a:ext cx="204480" cy="166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F5518D6-4F3E-B93A-37F4-58CE21240E9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75764" y="2108765"/>
                  <a:ext cx="222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161037-368D-B411-1617-FC20BEB2E082}"/>
                    </a:ext>
                  </a:extLst>
                </p14:cNvPr>
                <p14:cNvContentPartPr/>
                <p14:nvPr/>
              </p14:nvContentPartPr>
              <p14:xfrm>
                <a:off x="2303364" y="2071325"/>
                <a:ext cx="160560" cy="28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161037-368D-B411-1617-FC20BEB2E0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94364" y="2062685"/>
                  <a:ext cx="178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17F16B-237F-6ACA-B777-30FCAE0BFA18}"/>
                    </a:ext>
                  </a:extLst>
                </p14:cNvPr>
                <p14:cNvContentPartPr/>
                <p14:nvPr/>
              </p14:nvContentPartPr>
              <p14:xfrm>
                <a:off x="2606844" y="2140085"/>
                <a:ext cx="34920" cy="157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17F16B-237F-6ACA-B777-30FCAE0BFA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97844" y="2131085"/>
                  <a:ext cx="52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BB78ABE-1CA3-2FF9-1735-EA119836B348}"/>
                    </a:ext>
                  </a:extLst>
                </p14:cNvPr>
                <p14:cNvContentPartPr/>
                <p14:nvPr/>
              </p14:nvContentPartPr>
              <p14:xfrm>
                <a:off x="2791164" y="2110565"/>
                <a:ext cx="128160" cy="167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BB78ABE-1CA3-2FF9-1735-EA119836B3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82164" y="2101565"/>
                  <a:ext cx="145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D16CA7-6D72-CFEE-6AEB-F5CE0818D731}"/>
                    </a:ext>
                  </a:extLst>
                </p14:cNvPr>
                <p14:cNvContentPartPr/>
                <p14:nvPr/>
              </p14:nvContentPartPr>
              <p14:xfrm>
                <a:off x="3040644" y="2200565"/>
                <a:ext cx="111240" cy="9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D16CA7-6D72-CFEE-6AEB-F5CE0818D7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31644" y="2191565"/>
                  <a:ext cx="128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6F3F362-4B4A-2934-23B7-8615F1334E0A}"/>
                    </a:ext>
                  </a:extLst>
                </p14:cNvPr>
                <p14:cNvContentPartPr/>
                <p14:nvPr/>
              </p14:nvContentPartPr>
              <p14:xfrm>
                <a:off x="3065124" y="1896365"/>
                <a:ext cx="47520" cy="11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6F3F362-4B4A-2934-23B7-8615F1334E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56484" y="1887365"/>
                  <a:ext cx="651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8E547E3-03AC-BB25-825E-643C4D2C1CA8}"/>
              </a:ext>
            </a:extLst>
          </p:cNvPr>
          <p:cNvGrpSpPr/>
          <p:nvPr/>
        </p:nvGrpSpPr>
        <p:grpSpPr>
          <a:xfrm>
            <a:off x="845724" y="2733365"/>
            <a:ext cx="332280" cy="213480"/>
            <a:chOff x="845724" y="2733365"/>
            <a:chExt cx="33228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78A501A-5365-A926-A75D-7EE9916C29A4}"/>
                    </a:ext>
                  </a:extLst>
                </p14:cNvPr>
                <p14:cNvContentPartPr/>
                <p14:nvPr/>
              </p14:nvContentPartPr>
              <p14:xfrm>
                <a:off x="845724" y="2801405"/>
                <a:ext cx="277560" cy="51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78A501A-5365-A926-A75D-7EE9916C29A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7084" y="2792405"/>
                  <a:ext cx="295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2FB57C-7999-4690-B219-39E4AAD1CD19}"/>
                    </a:ext>
                  </a:extLst>
                </p14:cNvPr>
                <p14:cNvContentPartPr/>
                <p14:nvPr/>
              </p14:nvContentPartPr>
              <p14:xfrm>
                <a:off x="1071804" y="2733365"/>
                <a:ext cx="106200" cy="213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2FB57C-7999-4690-B219-39E4AAD1CD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2804" y="2724365"/>
                  <a:ext cx="12384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38F2AA8-A1DB-1016-EA1F-AFEF9FBF8CA1}"/>
              </a:ext>
            </a:extLst>
          </p:cNvPr>
          <p:cNvGrpSpPr/>
          <p:nvPr/>
        </p:nvGrpSpPr>
        <p:grpSpPr>
          <a:xfrm>
            <a:off x="1535844" y="2700245"/>
            <a:ext cx="441000" cy="325440"/>
            <a:chOff x="1535844" y="2700245"/>
            <a:chExt cx="4410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657ECC-9C11-1C9B-1C32-29484A508820}"/>
                    </a:ext>
                  </a:extLst>
                </p14:cNvPr>
                <p14:cNvContentPartPr/>
                <p14:nvPr/>
              </p14:nvContentPartPr>
              <p14:xfrm>
                <a:off x="1535844" y="2781965"/>
                <a:ext cx="240840" cy="188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A657ECC-9C11-1C9B-1C32-29484A5088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6844" y="2772965"/>
                  <a:ext cx="258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9801C2A-1439-03F7-C66D-33A9048D36A1}"/>
                    </a:ext>
                  </a:extLst>
                </p14:cNvPr>
                <p14:cNvContentPartPr/>
                <p14:nvPr/>
              </p14:nvContentPartPr>
              <p14:xfrm>
                <a:off x="1828164" y="2700245"/>
                <a:ext cx="148680" cy="325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9801C2A-1439-03F7-C66D-33A9048D36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19524" y="2691245"/>
                  <a:ext cx="16632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AFDB618-98CB-92BC-423D-32DEF59A3BF2}"/>
              </a:ext>
            </a:extLst>
          </p:cNvPr>
          <p:cNvGrpSpPr/>
          <p:nvPr/>
        </p:nvGrpSpPr>
        <p:grpSpPr>
          <a:xfrm>
            <a:off x="2167644" y="2587205"/>
            <a:ext cx="1422000" cy="544320"/>
            <a:chOff x="2167644" y="2587205"/>
            <a:chExt cx="142200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CA24BE3-BD4A-97D6-2069-AA5DDC58A390}"/>
                    </a:ext>
                  </a:extLst>
                </p14:cNvPr>
                <p14:cNvContentPartPr/>
                <p14:nvPr/>
              </p14:nvContentPartPr>
              <p14:xfrm>
                <a:off x="2167644" y="2810765"/>
                <a:ext cx="140040" cy="320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CA24BE3-BD4A-97D6-2069-AA5DDC58A3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59004" y="2802125"/>
                  <a:ext cx="157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4769905-0E2C-5EA4-D828-B5C8DAF5E5D2}"/>
                    </a:ext>
                  </a:extLst>
                </p14:cNvPr>
                <p14:cNvContentPartPr/>
                <p14:nvPr/>
              </p14:nvContentPartPr>
              <p14:xfrm>
                <a:off x="2404524" y="2791325"/>
                <a:ext cx="114840" cy="22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4769905-0E2C-5EA4-D828-B5C8DAF5E5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95524" y="2782685"/>
                  <a:ext cx="132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2B8628F-42EF-2FF9-611E-CC7E5E6261CA}"/>
                    </a:ext>
                  </a:extLst>
                </p14:cNvPr>
                <p14:cNvContentPartPr/>
                <p14:nvPr/>
              </p14:nvContentPartPr>
              <p14:xfrm>
                <a:off x="2587044" y="2736605"/>
                <a:ext cx="165240" cy="265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2B8628F-42EF-2FF9-611E-CC7E5E6261C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78404" y="2727605"/>
                  <a:ext cx="182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4DC6EC-37F3-C944-0A37-98142D086C82}"/>
                    </a:ext>
                  </a:extLst>
                </p14:cNvPr>
                <p14:cNvContentPartPr/>
                <p14:nvPr/>
              </p14:nvContentPartPr>
              <p14:xfrm>
                <a:off x="2845524" y="2820485"/>
                <a:ext cx="135360" cy="291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4DC6EC-37F3-C944-0A37-98142D086C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36524" y="2811485"/>
                  <a:ext cx="153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E483AE-1DB4-5F22-D022-CB9EEF636E79}"/>
                    </a:ext>
                  </a:extLst>
                </p14:cNvPr>
                <p14:cNvContentPartPr/>
                <p14:nvPr/>
              </p14:nvContentPartPr>
              <p14:xfrm>
                <a:off x="3073764" y="2830205"/>
                <a:ext cx="24120" cy="11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E483AE-1DB4-5F22-D022-CB9EEF636E7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64764" y="2821205"/>
                  <a:ext cx="41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EED5D0D-5074-7710-6C10-5D93323B2349}"/>
                    </a:ext>
                  </a:extLst>
                </p14:cNvPr>
                <p14:cNvContentPartPr/>
                <p14:nvPr/>
              </p14:nvContentPartPr>
              <p14:xfrm>
                <a:off x="3220644" y="2794925"/>
                <a:ext cx="137160" cy="134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EED5D0D-5074-7710-6C10-5D93323B23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11644" y="2785925"/>
                  <a:ext cx="154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11DE04-067C-72A9-3F74-B1E8DAB19D46}"/>
                    </a:ext>
                  </a:extLst>
                </p14:cNvPr>
                <p14:cNvContentPartPr/>
                <p14:nvPr/>
              </p14:nvContentPartPr>
              <p14:xfrm>
                <a:off x="3458244" y="2801405"/>
                <a:ext cx="131400" cy="154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11DE04-067C-72A9-3F74-B1E8DAB19D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49244" y="2792405"/>
                  <a:ext cx="149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B1503B5-8018-270B-C3D5-4782FD121D31}"/>
                    </a:ext>
                  </a:extLst>
                </p14:cNvPr>
                <p14:cNvContentPartPr/>
                <p14:nvPr/>
              </p14:nvContentPartPr>
              <p14:xfrm>
                <a:off x="3539964" y="2587205"/>
                <a:ext cx="20520" cy="112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B1503B5-8018-270B-C3D5-4782FD121D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30964" y="2578205"/>
                  <a:ext cx="381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13E406A-558D-2B2F-F141-9B3E84E058DD}"/>
              </a:ext>
            </a:extLst>
          </p:cNvPr>
          <p:cNvGrpSpPr/>
          <p:nvPr/>
        </p:nvGrpSpPr>
        <p:grpSpPr>
          <a:xfrm>
            <a:off x="4023804" y="2645525"/>
            <a:ext cx="3053520" cy="373320"/>
            <a:chOff x="4023804" y="2645525"/>
            <a:chExt cx="30535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501C8D-86A8-6F49-8069-452C04B48DD3}"/>
                    </a:ext>
                  </a:extLst>
                </p14:cNvPr>
                <p14:cNvContentPartPr/>
                <p14:nvPr/>
              </p14:nvContentPartPr>
              <p14:xfrm>
                <a:off x="4023804" y="2645525"/>
                <a:ext cx="129600" cy="373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501C8D-86A8-6F49-8069-452C04B48D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15164" y="2636525"/>
                  <a:ext cx="1472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ABB4E54-3A40-EA0A-B8BF-E38081A4B79B}"/>
                    </a:ext>
                  </a:extLst>
                </p14:cNvPr>
                <p14:cNvContentPartPr/>
                <p14:nvPr/>
              </p14:nvContentPartPr>
              <p14:xfrm>
                <a:off x="4299204" y="2733365"/>
                <a:ext cx="10440" cy="19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ABB4E54-3A40-EA0A-B8BF-E38081A4B79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90204" y="2724365"/>
                  <a:ext cx="28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9711B8E-220E-3512-A24B-AAB286CB535E}"/>
                    </a:ext>
                  </a:extLst>
                </p14:cNvPr>
                <p14:cNvContentPartPr/>
                <p14:nvPr/>
              </p14:nvContentPartPr>
              <p14:xfrm>
                <a:off x="4313244" y="2752445"/>
                <a:ext cx="150480" cy="168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9711B8E-220E-3512-A24B-AAB286CB53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04604" y="2743805"/>
                  <a:ext cx="168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5DC9F2-4CF6-74A4-7D8E-6A952B07CA51}"/>
                    </a:ext>
                  </a:extLst>
                </p14:cNvPr>
                <p14:cNvContentPartPr/>
                <p14:nvPr/>
              </p14:nvContentPartPr>
              <p14:xfrm>
                <a:off x="4513404" y="2759285"/>
                <a:ext cx="214920" cy="203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5DC9F2-4CF6-74A4-7D8E-6A952B07CA5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04764" y="2750285"/>
                  <a:ext cx="232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5C8E467-73F3-1DD2-93DF-1FC9339188CF}"/>
                    </a:ext>
                  </a:extLst>
                </p14:cNvPr>
                <p14:cNvContentPartPr/>
                <p14:nvPr/>
              </p14:nvContentPartPr>
              <p14:xfrm>
                <a:off x="4805004" y="2723645"/>
                <a:ext cx="136080" cy="255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5C8E467-73F3-1DD2-93DF-1FC9339188C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96004" y="2714645"/>
                  <a:ext cx="153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D3F3A7-CFB6-256C-FD2B-BCFAF101306F}"/>
                    </a:ext>
                  </a:extLst>
                </p14:cNvPr>
                <p14:cNvContentPartPr/>
                <p14:nvPr/>
              </p14:nvContentPartPr>
              <p14:xfrm>
                <a:off x="5035404" y="2810765"/>
                <a:ext cx="163080" cy="147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D3F3A7-CFB6-256C-FD2B-BCFAF101306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26404" y="2802125"/>
                  <a:ext cx="180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A9DC83-A1CD-4FC8-0941-938E099750EC}"/>
                    </a:ext>
                  </a:extLst>
                </p14:cNvPr>
                <p14:cNvContentPartPr/>
                <p14:nvPr/>
              </p14:nvContentPartPr>
              <p14:xfrm>
                <a:off x="5327364" y="2752445"/>
                <a:ext cx="138960" cy="206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A9DC83-A1CD-4FC8-0941-938E099750E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18724" y="2743805"/>
                  <a:ext cx="156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06A659B-1D1B-6BB7-82AA-688C7117EDBA}"/>
                    </a:ext>
                  </a:extLst>
                </p14:cNvPr>
                <p14:cNvContentPartPr/>
                <p14:nvPr/>
              </p14:nvContentPartPr>
              <p14:xfrm>
                <a:off x="5573244" y="2762165"/>
                <a:ext cx="10800" cy="171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06A659B-1D1B-6BB7-82AA-688C7117EDB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64244" y="2753525"/>
                  <a:ext cx="2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7F3C4A-28DA-2719-CA0C-3EAC7ABF8FC4}"/>
                    </a:ext>
                  </a:extLst>
                </p14:cNvPr>
                <p14:cNvContentPartPr/>
                <p14:nvPr/>
              </p14:nvContentPartPr>
              <p14:xfrm>
                <a:off x="5602044" y="2797085"/>
                <a:ext cx="108720" cy="10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7F3C4A-28DA-2719-CA0C-3EAC7ABF8FC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93044" y="2788445"/>
                  <a:ext cx="126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CFF7288-F5AF-9066-2672-4C1C163DA2BC}"/>
                    </a:ext>
                  </a:extLst>
                </p14:cNvPr>
                <p14:cNvContentPartPr/>
                <p14:nvPr/>
              </p14:nvContentPartPr>
              <p14:xfrm>
                <a:off x="5790324" y="2762165"/>
                <a:ext cx="139320" cy="234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CFF7288-F5AF-9066-2672-4C1C163DA2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81684" y="2753165"/>
                  <a:ext cx="156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400C9D5-E4ED-7628-A27D-E1AC4F2B1C6F}"/>
                    </a:ext>
                  </a:extLst>
                </p14:cNvPr>
                <p14:cNvContentPartPr/>
                <p14:nvPr/>
              </p14:nvContentPartPr>
              <p14:xfrm>
                <a:off x="5971764" y="2809325"/>
                <a:ext cx="150480" cy="157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400C9D5-E4ED-7628-A27D-E1AC4F2B1C6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63124" y="2800325"/>
                  <a:ext cx="168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186FE4E-8ED8-8AE9-F1B1-2ADB14AF17B8}"/>
                    </a:ext>
                  </a:extLst>
                </p14:cNvPr>
                <p14:cNvContentPartPr/>
                <p14:nvPr/>
              </p14:nvContentPartPr>
              <p14:xfrm>
                <a:off x="6262284" y="2801405"/>
                <a:ext cx="171000" cy="139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186FE4E-8ED8-8AE9-F1B1-2ADB14AF17B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53284" y="2792405"/>
                  <a:ext cx="188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85469E-ABB6-9748-CADD-A74DCCA1B1BB}"/>
                    </a:ext>
                  </a:extLst>
                </p14:cNvPr>
                <p14:cNvContentPartPr/>
                <p14:nvPr/>
              </p14:nvContentPartPr>
              <p14:xfrm>
                <a:off x="6534804" y="2727605"/>
                <a:ext cx="167760" cy="223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85469E-ABB6-9748-CADD-A74DCCA1B1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25804" y="2718605"/>
                  <a:ext cx="185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59E65E-04DE-B2B4-4901-4535DB079A46}"/>
                    </a:ext>
                  </a:extLst>
                </p14:cNvPr>
                <p14:cNvContentPartPr/>
                <p14:nvPr/>
              </p14:nvContentPartPr>
              <p14:xfrm>
                <a:off x="6770244" y="2747045"/>
                <a:ext cx="144720" cy="218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59E65E-04DE-B2B4-4901-4535DB079A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61244" y="2738405"/>
                  <a:ext cx="162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B30538-052C-61C1-2105-E24B85AA4600}"/>
                    </a:ext>
                  </a:extLst>
                </p14:cNvPr>
                <p14:cNvContentPartPr/>
                <p14:nvPr/>
              </p14:nvContentPartPr>
              <p14:xfrm>
                <a:off x="7061844" y="2771885"/>
                <a:ext cx="15480" cy="153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B30538-052C-61C1-2105-E24B85AA460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53204" y="2762885"/>
                  <a:ext cx="331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14161A2-DC5E-A372-9008-5027B827CF59}"/>
              </a:ext>
            </a:extLst>
          </p:cNvPr>
          <p:cNvGrpSpPr/>
          <p:nvPr/>
        </p:nvGrpSpPr>
        <p:grpSpPr>
          <a:xfrm>
            <a:off x="7276404" y="2528525"/>
            <a:ext cx="565560" cy="550800"/>
            <a:chOff x="7276404" y="2528525"/>
            <a:chExt cx="56556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963C370-0616-A99D-1210-F06AC4CF8447}"/>
                    </a:ext>
                  </a:extLst>
                </p14:cNvPr>
                <p14:cNvContentPartPr/>
                <p14:nvPr/>
              </p14:nvContentPartPr>
              <p14:xfrm>
                <a:off x="7296204" y="2655245"/>
                <a:ext cx="9000" cy="21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963C370-0616-A99D-1210-F06AC4CF84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87564" y="2646245"/>
                  <a:ext cx="26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C8A5EED-FAC7-622B-1163-7C6FE4622D1F}"/>
                    </a:ext>
                  </a:extLst>
                </p14:cNvPr>
                <p14:cNvContentPartPr/>
                <p14:nvPr/>
              </p14:nvContentPartPr>
              <p14:xfrm>
                <a:off x="7276404" y="2723645"/>
                <a:ext cx="163080" cy="150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C8A5EED-FAC7-622B-1163-7C6FE4622D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67764" y="2714645"/>
                  <a:ext cx="180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471540C-0FBA-A478-E599-B5479349FB72}"/>
                    </a:ext>
                  </a:extLst>
                </p14:cNvPr>
                <p14:cNvContentPartPr/>
                <p14:nvPr/>
              </p14:nvContentPartPr>
              <p14:xfrm>
                <a:off x="7537404" y="2752445"/>
                <a:ext cx="127800" cy="11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471540C-0FBA-A478-E599-B5479349FB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28764" y="2743805"/>
                  <a:ext cx="145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E596BE-92A7-02A5-86FD-0C46E53D458C}"/>
                    </a:ext>
                  </a:extLst>
                </p14:cNvPr>
                <p14:cNvContentPartPr/>
                <p14:nvPr/>
              </p14:nvContentPartPr>
              <p14:xfrm>
                <a:off x="7626684" y="2626085"/>
                <a:ext cx="19440" cy="66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E596BE-92A7-02A5-86FD-0C46E53D45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17684" y="2617445"/>
                  <a:ext cx="37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6510101-ECB9-4DFB-D149-DE0D8038F758}"/>
                    </a:ext>
                  </a:extLst>
                </p14:cNvPr>
                <p14:cNvContentPartPr/>
                <p14:nvPr/>
              </p14:nvContentPartPr>
              <p14:xfrm>
                <a:off x="7781484" y="2528525"/>
                <a:ext cx="60480" cy="550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6510101-ECB9-4DFB-D149-DE0D8038F75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72844" y="2519885"/>
                  <a:ext cx="78120" cy="5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9C03C10-54B4-5750-DCDF-7EC5E473F020}"/>
                  </a:ext>
                </a:extLst>
              </p14:cNvPr>
              <p14:cNvContentPartPr/>
              <p14:nvPr/>
            </p14:nvContentPartPr>
            <p14:xfrm>
              <a:off x="83604" y="1281485"/>
              <a:ext cx="199440" cy="300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9C03C10-54B4-5750-DCDF-7EC5E473F02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4964" y="1272485"/>
                <a:ext cx="2170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D4F855E-0134-5CB1-09AC-C331C8D961B0}"/>
                  </a:ext>
                </a:extLst>
              </p14:cNvPr>
              <p14:cNvContentPartPr/>
              <p14:nvPr/>
            </p14:nvContentPartPr>
            <p14:xfrm>
              <a:off x="221844" y="3481085"/>
              <a:ext cx="325800" cy="2934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D4F855E-0134-5CB1-09AC-C331C8D961B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13204" y="3472085"/>
                <a:ext cx="34344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B0B7E3E-C6E3-22ED-B3EB-0D28D8AFF5E7}"/>
              </a:ext>
            </a:extLst>
          </p:cNvPr>
          <p:cNvGrpSpPr/>
          <p:nvPr/>
        </p:nvGrpSpPr>
        <p:grpSpPr>
          <a:xfrm>
            <a:off x="845364" y="3437525"/>
            <a:ext cx="660600" cy="249840"/>
            <a:chOff x="845364" y="3437525"/>
            <a:chExt cx="66060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DC18939-6730-C821-A065-5C61E9295AE0}"/>
                    </a:ext>
                  </a:extLst>
                </p14:cNvPr>
                <p14:cNvContentPartPr/>
                <p14:nvPr/>
              </p14:nvContentPartPr>
              <p14:xfrm>
                <a:off x="845364" y="3437525"/>
                <a:ext cx="217800" cy="220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DC18939-6730-C821-A065-5C61E9295AE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6364" y="3428525"/>
                  <a:ext cx="235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1D280D-269C-A5AF-5AED-AF73C4F72874}"/>
                    </a:ext>
                  </a:extLst>
                </p14:cNvPr>
                <p14:cNvContentPartPr/>
                <p14:nvPr/>
              </p14:nvContentPartPr>
              <p14:xfrm>
                <a:off x="1209324" y="3499085"/>
                <a:ext cx="296640" cy="188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1D280D-269C-A5AF-5AED-AF73C4F7287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00324" y="3490445"/>
                  <a:ext cx="3142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967174F-B563-8A07-9C19-B481CD085CA6}"/>
              </a:ext>
            </a:extLst>
          </p:cNvPr>
          <p:cNvGrpSpPr/>
          <p:nvPr/>
        </p:nvGrpSpPr>
        <p:grpSpPr>
          <a:xfrm>
            <a:off x="1990164" y="3339245"/>
            <a:ext cx="2277000" cy="458640"/>
            <a:chOff x="1990164" y="3339245"/>
            <a:chExt cx="227700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84AC82-E8B3-7FA3-CB3F-7B079B9997EA}"/>
                    </a:ext>
                  </a:extLst>
                </p14:cNvPr>
                <p14:cNvContentPartPr/>
                <p14:nvPr/>
              </p14:nvContentPartPr>
              <p14:xfrm>
                <a:off x="1990164" y="3508085"/>
                <a:ext cx="141120" cy="289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84AC82-E8B3-7FA3-CB3F-7B079B9997E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81164" y="3499085"/>
                  <a:ext cx="158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5F5461-FA72-066E-59AD-24FF15EDE266}"/>
                    </a:ext>
                  </a:extLst>
                </p14:cNvPr>
                <p14:cNvContentPartPr/>
                <p14:nvPr/>
              </p14:nvContentPartPr>
              <p14:xfrm>
                <a:off x="2178444" y="3514925"/>
                <a:ext cx="101160" cy="142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5F5461-FA72-066E-59AD-24FF15EDE26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69804" y="3506285"/>
                  <a:ext cx="118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A26EAFD-1A5A-E2CB-3F55-C7DFED60E158}"/>
                    </a:ext>
                  </a:extLst>
                </p14:cNvPr>
                <p14:cNvContentPartPr/>
                <p14:nvPr/>
              </p14:nvContentPartPr>
              <p14:xfrm>
                <a:off x="2363124" y="3509885"/>
                <a:ext cx="285480" cy="159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A26EAFD-1A5A-E2CB-3F55-C7DFED60E1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54124" y="3500885"/>
                  <a:ext cx="303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DD6200-AB03-6543-1C7D-2CDD536FE2D3}"/>
                    </a:ext>
                  </a:extLst>
                </p14:cNvPr>
                <p14:cNvContentPartPr/>
                <p14:nvPr/>
              </p14:nvContentPartPr>
              <p14:xfrm>
                <a:off x="2732124" y="3518885"/>
                <a:ext cx="143640" cy="266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DD6200-AB03-6543-1C7D-2CDD536FE2D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23124" y="3510245"/>
                  <a:ext cx="161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B07817-40A9-FF85-C4D6-571C5C54B77F}"/>
                    </a:ext>
                  </a:extLst>
                </p14:cNvPr>
                <p14:cNvContentPartPr/>
                <p14:nvPr/>
              </p14:nvContentPartPr>
              <p14:xfrm>
                <a:off x="2937324" y="3491885"/>
                <a:ext cx="22320" cy="94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B07817-40A9-FF85-C4D6-571C5C54B7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28324" y="3483245"/>
                  <a:ext cx="39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994675-A2B5-1D93-6E7B-2841AF402EF2}"/>
                    </a:ext>
                  </a:extLst>
                </p14:cNvPr>
                <p14:cNvContentPartPr/>
                <p14:nvPr/>
              </p14:nvContentPartPr>
              <p14:xfrm>
                <a:off x="2892684" y="3339245"/>
                <a:ext cx="15840" cy="9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994675-A2B5-1D93-6E7B-2841AF402E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84044" y="3330605"/>
                  <a:ext cx="33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EB0434A-2836-898D-D104-0A688E9CC915}"/>
                    </a:ext>
                  </a:extLst>
                </p14:cNvPr>
                <p14:cNvContentPartPr/>
                <p14:nvPr/>
              </p14:nvContentPartPr>
              <p14:xfrm>
                <a:off x="3112284" y="3373445"/>
                <a:ext cx="122400" cy="348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EB0434A-2836-898D-D104-0A688E9CC9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03644" y="3364445"/>
                  <a:ext cx="1400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59ED911-8793-C969-2EF8-C2944DBB033F}"/>
                    </a:ext>
                  </a:extLst>
                </p14:cNvPr>
                <p14:cNvContentPartPr/>
                <p14:nvPr/>
              </p14:nvContentPartPr>
              <p14:xfrm>
                <a:off x="3321084" y="3512045"/>
                <a:ext cx="123840" cy="117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59ED911-8793-C969-2EF8-C2944DBB03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12444" y="3503405"/>
                  <a:ext cx="141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74D5388-ABBE-8FE6-C39F-A7199C3C1E40}"/>
                    </a:ext>
                  </a:extLst>
                </p14:cNvPr>
                <p14:cNvContentPartPr/>
                <p14:nvPr/>
              </p14:nvContentPartPr>
              <p14:xfrm>
                <a:off x="3506124" y="3471005"/>
                <a:ext cx="142200" cy="138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74D5388-ABBE-8FE6-C39F-A7199C3C1E4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97484" y="3462005"/>
                  <a:ext cx="159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BA9423D-3433-1FA0-384C-70F3B6878BA8}"/>
                    </a:ext>
                  </a:extLst>
                </p14:cNvPr>
                <p14:cNvContentPartPr/>
                <p14:nvPr/>
              </p14:nvContentPartPr>
              <p14:xfrm>
                <a:off x="3802764" y="3482165"/>
                <a:ext cx="199800" cy="133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BA9423D-3433-1FA0-384C-70F3B6878BA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94124" y="3473525"/>
                  <a:ext cx="217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D7C28EB-90CC-C20C-3DFB-2F9FD837F742}"/>
                    </a:ext>
                  </a:extLst>
                </p14:cNvPr>
                <p14:cNvContentPartPr/>
                <p14:nvPr/>
              </p14:nvContentPartPr>
              <p14:xfrm>
                <a:off x="3813924" y="3345725"/>
                <a:ext cx="38160" cy="421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7C28EB-90CC-C20C-3DFB-2F9FD837F74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05284" y="3337085"/>
                  <a:ext cx="558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8957C00-ADC1-9C1E-F8B3-23AA5B75DAF6}"/>
                    </a:ext>
                  </a:extLst>
                </p14:cNvPr>
                <p14:cNvContentPartPr/>
                <p14:nvPr/>
              </p14:nvContentPartPr>
              <p14:xfrm>
                <a:off x="4139724" y="3482885"/>
                <a:ext cx="127440" cy="224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8957C00-ADC1-9C1E-F8B3-23AA5B75DA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30724" y="3474245"/>
                  <a:ext cx="1450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57F3E39-12AC-BD9C-F4C9-901B3C5AD8FD}"/>
              </a:ext>
            </a:extLst>
          </p:cNvPr>
          <p:cNvGrpSpPr/>
          <p:nvPr/>
        </p:nvGrpSpPr>
        <p:grpSpPr>
          <a:xfrm>
            <a:off x="4688364" y="3505565"/>
            <a:ext cx="527040" cy="191880"/>
            <a:chOff x="4688364" y="3505565"/>
            <a:chExt cx="5270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A8327E-4E8E-598E-C15A-551A49D6EFD8}"/>
                    </a:ext>
                  </a:extLst>
                </p14:cNvPr>
                <p14:cNvContentPartPr/>
                <p14:nvPr/>
              </p14:nvContentPartPr>
              <p14:xfrm>
                <a:off x="4688364" y="3506285"/>
                <a:ext cx="341640" cy="191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A8327E-4E8E-598E-C15A-551A49D6EFD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79364" y="3497285"/>
                  <a:ext cx="359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15ADEB-6052-982F-EAA6-F9EF39B688B4}"/>
                    </a:ext>
                  </a:extLst>
                </p14:cNvPr>
                <p14:cNvContentPartPr/>
                <p14:nvPr/>
              </p14:nvContentPartPr>
              <p14:xfrm>
                <a:off x="5096964" y="3505565"/>
                <a:ext cx="118440" cy="133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15ADEB-6052-982F-EAA6-F9EF39B688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87964" y="3496925"/>
                  <a:ext cx="1360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24D3697-2057-3272-F94E-B4C8469038B5}"/>
              </a:ext>
            </a:extLst>
          </p:cNvPr>
          <p:cNvGrpSpPr/>
          <p:nvPr/>
        </p:nvGrpSpPr>
        <p:grpSpPr>
          <a:xfrm>
            <a:off x="5700324" y="3298565"/>
            <a:ext cx="1710720" cy="479520"/>
            <a:chOff x="5700324" y="3298565"/>
            <a:chExt cx="171072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BC7C56C-037E-2357-5ED6-B9A4BC56C60D}"/>
                    </a:ext>
                  </a:extLst>
                </p14:cNvPr>
                <p14:cNvContentPartPr/>
                <p14:nvPr/>
              </p14:nvContentPartPr>
              <p14:xfrm>
                <a:off x="5700324" y="3521045"/>
                <a:ext cx="136080" cy="106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BC7C56C-037E-2357-5ED6-B9A4BC56C6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91324" y="3512045"/>
                  <a:ext cx="153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CC235E-BAC9-79D0-BEA6-B3EEB29D5469}"/>
                    </a:ext>
                  </a:extLst>
                </p14:cNvPr>
                <p14:cNvContentPartPr/>
                <p14:nvPr/>
              </p14:nvContentPartPr>
              <p14:xfrm>
                <a:off x="5729124" y="3384965"/>
                <a:ext cx="37800" cy="39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CC235E-BAC9-79D0-BEA6-B3EEB29D546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20484" y="3375965"/>
                  <a:ext cx="554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8088CCF-ECF5-2568-4427-F6BB342C18A3}"/>
                    </a:ext>
                  </a:extLst>
                </p14:cNvPr>
                <p14:cNvContentPartPr/>
                <p14:nvPr/>
              </p14:nvContentPartPr>
              <p14:xfrm>
                <a:off x="5910204" y="3519965"/>
                <a:ext cx="192240" cy="137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8088CCF-ECF5-2568-4427-F6BB342C18A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01564" y="3511325"/>
                  <a:ext cx="209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6D5E64-019F-FC1F-CE7A-1D51A9AC6C21}"/>
                    </a:ext>
                  </a:extLst>
                </p14:cNvPr>
                <p14:cNvContentPartPr/>
                <p14:nvPr/>
              </p14:nvContentPartPr>
              <p14:xfrm>
                <a:off x="6098844" y="3501605"/>
                <a:ext cx="140040" cy="13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6D5E64-019F-FC1F-CE7A-1D51A9AC6C2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89844" y="3492965"/>
                  <a:ext cx="157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940D15-22F7-DF1B-4F56-121EADF636B5}"/>
                    </a:ext>
                  </a:extLst>
                </p14:cNvPr>
                <p14:cNvContentPartPr/>
                <p14:nvPr/>
              </p14:nvContentPartPr>
              <p14:xfrm>
                <a:off x="6361284" y="3511325"/>
                <a:ext cx="133200" cy="126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940D15-22F7-DF1B-4F56-121EADF636B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52284" y="3502325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4A713E5-380F-BA1F-DF0F-EA1DDB2A1F2E}"/>
                    </a:ext>
                  </a:extLst>
                </p14:cNvPr>
                <p14:cNvContentPartPr/>
                <p14:nvPr/>
              </p14:nvContentPartPr>
              <p14:xfrm>
                <a:off x="6507084" y="3462365"/>
                <a:ext cx="107640" cy="172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4A713E5-380F-BA1F-DF0F-EA1DDB2A1F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98444" y="3453365"/>
                  <a:ext cx="12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5E4C4E9-9890-B0CC-E6FD-26CF56CFF82F}"/>
                    </a:ext>
                  </a:extLst>
                </p14:cNvPr>
                <p14:cNvContentPartPr/>
                <p14:nvPr/>
              </p14:nvContentPartPr>
              <p14:xfrm>
                <a:off x="6724524" y="3521045"/>
                <a:ext cx="113040" cy="110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5E4C4E9-9890-B0CC-E6FD-26CF56CFF82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15884" y="3512045"/>
                  <a:ext cx="13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FACF337-6591-C253-300A-DE5BE2B371DB}"/>
                    </a:ext>
                  </a:extLst>
                </p14:cNvPr>
                <p14:cNvContentPartPr/>
                <p14:nvPr/>
              </p14:nvContentPartPr>
              <p14:xfrm>
                <a:off x="6915684" y="3501605"/>
                <a:ext cx="89640" cy="119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FACF337-6591-C253-300A-DE5BE2B371D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07044" y="3492965"/>
                  <a:ext cx="107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198459E-4450-1E72-96B6-D2A2A8A82949}"/>
                    </a:ext>
                  </a:extLst>
                </p14:cNvPr>
                <p14:cNvContentPartPr/>
                <p14:nvPr/>
              </p14:nvContentPartPr>
              <p14:xfrm>
                <a:off x="7110804" y="3482165"/>
                <a:ext cx="15480" cy="87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198459E-4450-1E72-96B6-D2A2A8A8294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01804" y="3473525"/>
                  <a:ext cx="33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BB0FD04-DAB6-6153-9B7E-FB328239F012}"/>
                    </a:ext>
                  </a:extLst>
                </p14:cNvPr>
                <p14:cNvContentPartPr/>
                <p14:nvPr/>
              </p14:nvContentPartPr>
              <p14:xfrm>
                <a:off x="7074084" y="3298565"/>
                <a:ext cx="27360" cy="3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BB0FD04-DAB6-6153-9B7E-FB328239F01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65084" y="3289565"/>
                  <a:ext cx="45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50774B4-E8F7-22E4-3517-09C0E098925F}"/>
                    </a:ext>
                  </a:extLst>
                </p14:cNvPr>
                <p14:cNvContentPartPr/>
                <p14:nvPr/>
              </p14:nvContentPartPr>
              <p14:xfrm>
                <a:off x="7210884" y="3480365"/>
                <a:ext cx="145440" cy="135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50774B4-E8F7-22E4-3517-09C0E098925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01884" y="3471725"/>
                  <a:ext cx="163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D5EC0F4-564D-59DD-AF92-1F3DAD983BF8}"/>
                    </a:ext>
                  </a:extLst>
                </p14:cNvPr>
                <p14:cNvContentPartPr/>
                <p14:nvPr/>
              </p14:nvContentPartPr>
              <p14:xfrm>
                <a:off x="7324284" y="3524285"/>
                <a:ext cx="86760" cy="133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D5EC0F4-564D-59DD-AF92-1F3DAD983BF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15644" y="3515645"/>
                  <a:ext cx="1044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0C204F3-4649-7BB6-B5A7-57B62175459E}"/>
              </a:ext>
            </a:extLst>
          </p:cNvPr>
          <p:cNvGrpSpPr/>
          <p:nvPr/>
        </p:nvGrpSpPr>
        <p:grpSpPr>
          <a:xfrm>
            <a:off x="7772124" y="3375245"/>
            <a:ext cx="823680" cy="428040"/>
            <a:chOff x="7772124" y="3375245"/>
            <a:chExt cx="8236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D978C18-45BC-7ECB-D872-174002E85E15}"/>
                    </a:ext>
                  </a:extLst>
                </p14:cNvPr>
                <p14:cNvContentPartPr/>
                <p14:nvPr/>
              </p14:nvContentPartPr>
              <p14:xfrm>
                <a:off x="7781484" y="3465965"/>
                <a:ext cx="165240" cy="129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D978C18-45BC-7ECB-D872-174002E85E1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72844" y="3457325"/>
                  <a:ext cx="18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6D2B833-2D96-918A-CD67-A6E86EB95CD5}"/>
                    </a:ext>
                  </a:extLst>
                </p14:cNvPr>
                <p14:cNvContentPartPr/>
                <p14:nvPr/>
              </p14:nvContentPartPr>
              <p14:xfrm>
                <a:off x="7772124" y="3404045"/>
                <a:ext cx="85320" cy="399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6D2B833-2D96-918A-CD67-A6E86EB95CD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63124" y="3395405"/>
                  <a:ext cx="102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04DDB66-49D2-915E-5B58-313E10A913E6}"/>
                    </a:ext>
                  </a:extLst>
                </p14:cNvPr>
                <p14:cNvContentPartPr/>
                <p14:nvPr/>
              </p14:nvContentPartPr>
              <p14:xfrm>
                <a:off x="8005404" y="3482165"/>
                <a:ext cx="59760" cy="123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04DDB66-49D2-915E-5B58-313E10A913E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96764" y="3473525"/>
                  <a:ext cx="77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A8BAD9D-E849-99F6-B906-7A3A757D8285}"/>
                    </a:ext>
                  </a:extLst>
                </p14:cNvPr>
                <p14:cNvContentPartPr/>
                <p14:nvPr/>
              </p14:nvContentPartPr>
              <p14:xfrm>
                <a:off x="8172084" y="3438245"/>
                <a:ext cx="117720" cy="124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A8BAD9D-E849-99F6-B906-7A3A757D828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63444" y="3429245"/>
                  <a:ext cx="135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9917AC-CDB4-D81E-178D-138E657BFD69}"/>
                    </a:ext>
                  </a:extLst>
                </p14:cNvPr>
                <p14:cNvContentPartPr/>
                <p14:nvPr/>
              </p14:nvContentPartPr>
              <p14:xfrm>
                <a:off x="8316444" y="3452285"/>
                <a:ext cx="37800" cy="100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9917AC-CDB4-D81E-178D-138E657BFD6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07804" y="3443645"/>
                  <a:ext cx="55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2BACEB-47B6-C617-D66E-7165D9965AAE}"/>
                    </a:ext>
                  </a:extLst>
                </p14:cNvPr>
                <p14:cNvContentPartPr/>
                <p14:nvPr/>
              </p14:nvContentPartPr>
              <p14:xfrm>
                <a:off x="8470884" y="3375245"/>
                <a:ext cx="124920" cy="193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2BACEB-47B6-C617-D66E-7165D9965A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61884" y="3366245"/>
                  <a:ext cx="1425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93E929A-BA09-8DE7-8C34-F201E535408F}"/>
              </a:ext>
            </a:extLst>
          </p:cNvPr>
          <p:cNvGrpSpPr/>
          <p:nvPr/>
        </p:nvGrpSpPr>
        <p:grpSpPr>
          <a:xfrm>
            <a:off x="8969124" y="3268325"/>
            <a:ext cx="1350000" cy="373680"/>
            <a:chOff x="8969124" y="3268325"/>
            <a:chExt cx="13500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1CA740C-8E18-C9A2-FCD6-6480280FFFA5}"/>
                    </a:ext>
                  </a:extLst>
                </p14:cNvPr>
                <p14:cNvContentPartPr/>
                <p14:nvPr/>
              </p14:nvContentPartPr>
              <p14:xfrm>
                <a:off x="8969124" y="3365525"/>
                <a:ext cx="159840" cy="187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1CA740C-8E18-C9A2-FCD6-6480280FFFA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60124" y="335688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71A46A4-476D-B885-17E6-E84CADC366CD}"/>
                    </a:ext>
                  </a:extLst>
                </p14:cNvPr>
                <p14:cNvContentPartPr/>
                <p14:nvPr/>
              </p14:nvContentPartPr>
              <p14:xfrm>
                <a:off x="9126444" y="3394685"/>
                <a:ext cx="291240" cy="137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71A46A4-476D-B885-17E6-E84CADC366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17804" y="3385685"/>
                  <a:ext cx="308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32326D4-4A3B-97FD-C64B-60F2596B3513}"/>
                    </a:ext>
                  </a:extLst>
                </p14:cNvPr>
                <p14:cNvContentPartPr/>
                <p14:nvPr/>
              </p14:nvContentPartPr>
              <p14:xfrm>
                <a:off x="9499404" y="3413045"/>
                <a:ext cx="140040" cy="150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32326D4-4A3B-97FD-C64B-60F2596B351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90764" y="3404045"/>
                  <a:ext cx="157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D173976-3FBE-AB11-711C-B9D967525E32}"/>
                    </a:ext>
                  </a:extLst>
                </p14:cNvPr>
                <p14:cNvContentPartPr/>
                <p14:nvPr/>
              </p14:nvContentPartPr>
              <p14:xfrm>
                <a:off x="9630804" y="3447245"/>
                <a:ext cx="26280" cy="64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D173976-3FBE-AB11-711C-B9D967525E3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22164" y="3438245"/>
                  <a:ext cx="43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43A18EE-3D22-00A1-ED80-5C24DBB6AFA9}"/>
                    </a:ext>
                  </a:extLst>
                </p14:cNvPr>
                <p14:cNvContentPartPr/>
                <p14:nvPr/>
              </p14:nvContentPartPr>
              <p14:xfrm>
                <a:off x="9532524" y="3268325"/>
                <a:ext cx="25920" cy="27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43A18EE-3D22-00A1-ED80-5C24DBB6AFA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23884" y="3259325"/>
                  <a:ext cx="43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9536436-8E3C-C784-2159-1DA99E86D238}"/>
                    </a:ext>
                  </a:extLst>
                </p14:cNvPr>
                <p14:cNvContentPartPr/>
                <p14:nvPr/>
              </p14:nvContentPartPr>
              <p14:xfrm>
                <a:off x="9772284" y="3385325"/>
                <a:ext cx="126000" cy="256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9536436-8E3C-C784-2159-1DA99E86D23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63284" y="3376685"/>
                  <a:ext cx="143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0BC0B32-2245-1A53-4651-835CE13B60CF}"/>
                    </a:ext>
                  </a:extLst>
                </p14:cNvPr>
                <p14:cNvContentPartPr/>
                <p14:nvPr/>
              </p14:nvContentPartPr>
              <p14:xfrm>
                <a:off x="9950844" y="3359045"/>
                <a:ext cx="368280" cy="177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0BC0B32-2245-1A53-4651-835CE13B60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41844" y="3350045"/>
                  <a:ext cx="3859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D7A7C6-2ECF-1E7E-615F-436AA859101A}"/>
              </a:ext>
            </a:extLst>
          </p:cNvPr>
          <p:cNvGrpSpPr/>
          <p:nvPr/>
        </p:nvGrpSpPr>
        <p:grpSpPr>
          <a:xfrm>
            <a:off x="10428204" y="3307205"/>
            <a:ext cx="536040" cy="254520"/>
            <a:chOff x="10428204" y="3307205"/>
            <a:chExt cx="5360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2B4E8B-A24E-DF97-941C-21099F95F5D7}"/>
                    </a:ext>
                  </a:extLst>
                </p14:cNvPr>
                <p14:cNvContentPartPr/>
                <p14:nvPr/>
              </p14:nvContentPartPr>
              <p14:xfrm>
                <a:off x="10428204" y="3365525"/>
                <a:ext cx="114120" cy="196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2B4E8B-A24E-DF97-941C-21099F95F5D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19204" y="3356885"/>
                  <a:ext cx="131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CC20DA2-B189-48B0-FAFE-25702C606937}"/>
                    </a:ext>
                  </a:extLst>
                </p14:cNvPr>
                <p14:cNvContentPartPr/>
                <p14:nvPr/>
              </p14:nvContentPartPr>
              <p14:xfrm>
                <a:off x="10612524" y="3355445"/>
                <a:ext cx="176760" cy="17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CC20DA2-B189-48B0-FAFE-25702C6069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03884" y="3346805"/>
                  <a:ext cx="194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3A1F2EE-4900-CE77-6A86-A68449FA4161}"/>
                    </a:ext>
                  </a:extLst>
                </p14:cNvPr>
                <p14:cNvContentPartPr/>
                <p14:nvPr/>
              </p14:nvContentPartPr>
              <p14:xfrm>
                <a:off x="10908084" y="3307205"/>
                <a:ext cx="56160" cy="183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3A1F2EE-4900-CE77-6A86-A68449FA416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99084" y="3298565"/>
                  <a:ext cx="7380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18656BF-F53A-ADAD-8883-C23CF5FFAFEC}"/>
                  </a:ext>
                </a:extLst>
              </p14:cNvPr>
              <p14:cNvContentPartPr/>
              <p14:nvPr/>
            </p14:nvContentPartPr>
            <p14:xfrm>
              <a:off x="2120124" y="4294685"/>
              <a:ext cx="146520" cy="1936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18656BF-F53A-ADAD-8883-C23CF5FFAFE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111484" y="4285685"/>
                <a:ext cx="16416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5B73C06-6B81-189C-DB77-50711C44F2FE}"/>
              </a:ext>
            </a:extLst>
          </p:cNvPr>
          <p:cNvGrpSpPr/>
          <p:nvPr/>
        </p:nvGrpSpPr>
        <p:grpSpPr>
          <a:xfrm>
            <a:off x="2439804" y="4289285"/>
            <a:ext cx="160200" cy="163440"/>
            <a:chOff x="2439804" y="4289285"/>
            <a:chExt cx="16020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F204E46-CEEE-025E-C7E5-D69F3B5001D8}"/>
                    </a:ext>
                  </a:extLst>
                </p14:cNvPr>
                <p14:cNvContentPartPr/>
                <p14:nvPr/>
              </p14:nvContentPartPr>
              <p14:xfrm>
                <a:off x="2439804" y="4289285"/>
                <a:ext cx="91440" cy="159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F204E46-CEEE-025E-C7E5-D69F3B5001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31164" y="4280645"/>
                  <a:ext cx="109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2153E5F-F66F-5B0D-3BE2-3E622C3649F2}"/>
                    </a:ext>
                  </a:extLst>
                </p14:cNvPr>
                <p14:cNvContentPartPr/>
                <p14:nvPr/>
              </p14:nvContentPartPr>
              <p14:xfrm>
                <a:off x="2548524" y="4309085"/>
                <a:ext cx="51480" cy="14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2153E5F-F66F-5B0D-3BE2-3E622C3649F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39524" y="4300445"/>
                  <a:ext cx="691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869FCA4-6097-273C-101D-8B34FA4F2E20}"/>
              </a:ext>
            </a:extLst>
          </p:cNvPr>
          <p:cNvGrpSpPr/>
          <p:nvPr/>
        </p:nvGrpSpPr>
        <p:grpSpPr>
          <a:xfrm>
            <a:off x="3150084" y="4230965"/>
            <a:ext cx="295560" cy="196560"/>
            <a:chOff x="3150084" y="4230965"/>
            <a:chExt cx="2955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1DD958E-9749-1677-456C-96F3C71DA45F}"/>
                    </a:ext>
                  </a:extLst>
                </p14:cNvPr>
                <p14:cNvContentPartPr/>
                <p14:nvPr/>
              </p14:nvContentPartPr>
              <p14:xfrm>
                <a:off x="3150084" y="4241045"/>
                <a:ext cx="88920" cy="186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1DD958E-9749-1677-456C-96F3C71DA45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41084" y="4232045"/>
                  <a:ext cx="106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D56BD9-0394-B11C-2EFB-7416D20A24DC}"/>
                    </a:ext>
                  </a:extLst>
                </p14:cNvPr>
                <p14:cNvContentPartPr/>
                <p14:nvPr/>
              </p14:nvContentPartPr>
              <p14:xfrm>
                <a:off x="3335844" y="4230965"/>
                <a:ext cx="109800" cy="172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D56BD9-0394-B11C-2EFB-7416D20A24D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27204" y="4222325"/>
                  <a:ext cx="1274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D785763-7920-954E-E19E-E6CF2A1C5540}"/>
              </a:ext>
            </a:extLst>
          </p:cNvPr>
          <p:cNvGrpSpPr/>
          <p:nvPr/>
        </p:nvGrpSpPr>
        <p:grpSpPr>
          <a:xfrm>
            <a:off x="3608724" y="4211525"/>
            <a:ext cx="425160" cy="349920"/>
            <a:chOff x="3608724" y="4211525"/>
            <a:chExt cx="4251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F640336-E004-F73B-D519-CCCE72C270C5}"/>
                    </a:ext>
                  </a:extLst>
                </p14:cNvPr>
                <p14:cNvContentPartPr/>
                <p14:nvPr/>
              </p14:nvContentPartPr>
              <p14:xfrm>
                <a:off x="3608724" y="4260485"/>
                <a:ext cx="118080" cy="300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F640336-E004-F73B-D519-CCCE72C270C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99724" y="4251485"/>
                  <a:ext cx="135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51148E3-A368-E039-4D8B-516B961EE47F}"/>
                    </a:ext>
                  </a:extLst>
                </p14:cNvPr>
                <p14:cNvContentPartPr/>
                <p14:nvPr/>
              </p14:nvContentPartPr>
              <p14:xfrm>
                <a:off x="3851724" y="4221245"/>
                <a:ext cx="66240" cy="157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51148E3-A368-E039-4D8B-516B961EE4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43084" y="4212605"/>
                  <a:ext cx="83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3DF183C-BB7D-A24F-548C-05AAA01EBFEE}"/>
                    </a:ext>
                  </a:extLst>
                </p14:cNvPr>
                <p14:cNvContentPartPr/>
                <p14:nvPr/>
              </p14:nvContentPartPr>
              <p14:xfrm>
                <a:off x="3936684" y="4211525"/>
                <a:ext cx="97200" cy="18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3DF183C-BB7D-A24F-548C-05AAA01EBF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28044" y="4202885"/>
                  <a:ext cx="1148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DA64469-CADD-9642-3296-A6D678D1153F}"/>
              </a:ext>
            </a:extLst>
          </p:cNvPr>
          <p:cNvGrpSpPr/>
          <p:nvPr/>
        </p:nvGrpSpPr>
        <p:grpSpPr>
          <a:xfrm>
            <a:off x="4114164" y="4143485"/>
            <a:ext cx="1423080" cy="435600"/>
            <a:chOff x="4114164" y="4143485"/>
            <a:chExt cx="142308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FB4AE3E-146A-614A-6A53-D513B9C6AC48}"/>
                    </a:ext>
                  </a:extLst>
                </p14:cNvPr>
                <p14:cNvContentPartPr/>
                <p14:nvPr/>
              </p14:nvContentPartPr>
              <p14:xfrm>
                <a:off x="4114164" y="4262285"/>
                <a:ext cx="81720" cy="307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FB4AE3E-146A-614A-6A53-D513B9C6AC4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05524" y="4253645"/>
                  <a:ext cx="99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CB6A4CE-BD10-507D-D6BE-9CD29B3718F0}"/>
                    </a:ext>
                  </a:extLst>
                </p14:cNvPr>
                <p14:cNvContentPartPr/>
                <p14:nvPr/>
              </p14:nvContentPartPr>
              <p14:xfrm>
                <a:off x="4289484" y="4284965"/>
                <a:ext cx="36000" cy="68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CB6A4CE-BD10-507D-D6BE-9CD29B3718F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80484" y="4276325"/>
                  <a:ext cx="53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BD1A812-DED9-D407-52CE-F733148833E8}"/>
                    </a:ext>
                  </a:extLst>
                </p14:cNvPr>
                <p14:cNvContentPartPr/>
                <p14:nvPr/>
              </p14:nvContentPartPr>
              <p14:xfrm>
                <a:off x="4202004" y="4162925"/>
                <a:ext cx="360" cy="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BD1A812-DED9-D407-52CE-F733148833E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93364" y="4154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440AF9-66B4-2E58-1AB1-0F8CE276128C}"/>
                    </a:ext>
                  </a:extLst>
                </p14:cNvPr>
                <p14:cNvContentPartPr/>
                <p14:nvPr/>
              </p14:nvContentPartPr>
              <p14:xfrm>
                <a:off x="4454724" y="4250765"/>
                <a:ext cx="119160" cy="93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440AF9-66B4-2E58-1AB1-0F8CE276128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46084" y="4241765"/>
                  <a:ext cx="136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BB837C6-ED62-1675-1CCD-E8F5E874B77D}"/>
                    </a:ext>
                  </a:extLst>
                </p14:cNvPr>
                <p14:cNvContentPartPr/>
                <p14:nvPr/>
              </p14:nvContentPartPr>
              <p14:xfrm>
                <a:off x="4697004" y="4240685"/>
                <a:ext cx="118800" cy="136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BB837C6-ED62-1675-1CCD-E8F5E874B77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88004" y="4231685"/>
                  <a:ext cx="136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3094F5A-69FF-5CF2-31F9-D7B07A125374}"/>
                    </a:ext>
                  </a:extLst>
                </p14:cNvPr>
                <p14:cNvContentPartPr/>
                <p14:nvPr/>
              </p14:nvContentPartPr>
              <p14:xfrm>
                <a:off x="4853604" y="4221245"/>
                <a:ext cx="128520" cy="136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3094F5A-69FF-5CF2-31F9-D7B07A12537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44964" y="4212605"/>
                  <a:ext cx="146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10FBD77-0E73-8D10-C73F-E4129E954E78}"/>
                    </a:ext>
                  </a:extLst>
                </p14:cNvPr>
                <p14:cNvContentPartPr/>
                <p14:nvPr/>
              </p14:nvContentPartPr>
              <p14:xfrm>
                <a:off x="5116044" y="4260485"/>
                <a:ext cx="172800" cy="119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10FBD77-0E73-8D10-C73F-E4129E954E7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07044" y="4251485"/>
                  <a:ext cx="190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619E50E-EDD6-2A96-D508-AA7151770BA4}"/>
                    </a:ext>
                  </a:extLst>
                </p14:cNvPr>
                <p14:cNvContentPartPr/>
                <p14:nvPr/>
              </p14:nvContentPartPr>
              <p14:xfrm>
                <a:off x="5077524" y="4143485"/>
                <a:ext cx="105480" cy="435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619E50E-EDD6-2A96-D508-AA7151770BA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68524" y="4134845"/>
                  <a:ext cx="1231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B7F329B-BF4C-B94F-B55E-B780EA7BE536}"/>
                    </a:ext>
                  </a:extLst>
                </p14:cNvPr>
                <p14:cNvContentPartPr/>
                <p14:nvPr/>
              </p14:nvContentPartPr>
              <p14:xfrm>
                <a:off x="5353284" y="4230965"/>
                <a:ext cx="183960" cy="146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B7F329B-BF4C-B94F-B55E-B780EA7BE53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44644" y="4221965"/>
                  <a:ext cx="2016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80579F6-4011-800B-8F2F-DC7206114116}"/>
              </a:ext>
            </a:extLst>
          </p:cNvPr>
          <p:cNvGrpSpPr/>
          <p:nvPr/>
        </p:nvGrpSpPr>
        <p:grpSpPr>
          <a:xfrm>
            <a:off x="5816964" y="4075805"/>
            <a:ext cx="906120" cy="356760"/>
            <a:chOff x="5816964" y="4075805"/>
            <a:chExt cx="9061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F009727-F43C-678A-4A0F-43207A788586}"/>
                    </a:ext>
                  </a:extLst>
                </p14:cNvPr>
                <p14:cNvContentPartPr/>
                <p14:nvPr/>
              </p14:nvContentPartPr>
              <p14:xfrm>
                <a:off x="5816964" y="4159325"/>
                <a:ext cx="321480" cy="209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F009727-F43C-678A-4A0F-43207A78858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07964" y="4150325"/>
                  <a:ext cx="339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7AA3CC2-3C06-7892-CA5F-BF182FD6FF74}"/>
                    </a:ext>
                  </a:extLst>
                </p14:cNvPr>
                <p14:cNvContentPartPr/>
                <p14:nvPr/>
              </p14:nvContentPartPr>
              <p14:xfrm>
                <a:off x="6160764" y="4228085"/>
                <a:ext cx="181440" cy="122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7AA3CC2-3C06-7892-CA5F-BF182FD6FF7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152124" y="4219085"/>
                  <a:ext cx="199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E9A08E2-A216-746A-1186-A4B6AC9CD1F1}"/>
                    </a:ext>
                  </a:extLst>
                </p14:cNvPr>
                <p14:cNvContentPartPr/>
                <p14:nvPr/>
              </p14:nvContentPartPr>
              <p14:xfrm>
                <a:off x="6186684" y="4270205"/>
                <a:ext cx="60840" cy="162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E9A08E2-A216-746A-1186-A4B6AC9CD1F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78044" y="4261205"/>
                  <a:ext cx="78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140979F-4A68-73BA-BE13-542190B453D2}"/>
                    </a:ext>
                  </a:extLst>
                </p14:cNvPr>
                <p14:cNvContentPartPr/>
                <p14:nvPr/>
              </p14:nvContentPartPr>
              <p14:xfrm>
                <a:off x="6381804" y="4152125"/>
                <a:ext cx="111240" cy="188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140979F-4A68-73BA-BE13-542190B453D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72804" y="4143485"/>
                  <a:ext cx="128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3779E13-4A37-329D-47D1-103A5F272718}"/>
                    </a:ext>
                  </a:extLst>
                </p14:cNvPr>
                <p14:cNvContentPartPr/>
                <p14:nvPr/>
              </p14:nvContentPartPr>
              <p14:xfrm>
                <a:off x="6293604" y="4075805"/>
                <a:ext cx="4320" cy="45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3779E13-4A37-329D-47D1-103A5F27271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84604" y="4066805"/>
                  <a:ext cx="21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79283D3-22F9-4E3C-0299-BD293E7FCC78}"/>
                    </a:ext>
                  </a:extLst>
                </p14:cNvPr>
                <p14:cNvContentPartPr/>
                <p14:nvPr/>
              </p14:nvContentPartPr>
              <p14:xfrm>
                <a:off x="6570804" y="4114325"/>
                <a:ext cx="152280" cy="214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79283D3-22F9-4E3C-0299-BD293E7FCC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62164" y="4105325"/>
                  <a:ext cx="16992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BD9EE44-8399-3E9E-8351-CEC710CA3E2C}"/>
              </a:ext>
            </a:extLst>
          </p:cNvPr>
          <p:cNvGrpSpPr/>
          <p:nvPr/>
        </p:nvGrpSpPr>
        <p:grpSpPr>
          <a:xfrm>
            <a:off x="184404" y="4419605"/>
            <a:ext cx="501840" cy="214560"/>
            <a:chOff x="184404" y="4419605"/>
            <a:chExt cx="50184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59EDA31-DA57-9C31-1C3C-725CC34E39E9}"/>
                    </a:ext>
                  </a:extLst>
                </p14:cNvPr>
                <p14:cNvContentPartPr/>
                <p14:nvPr/>
              </p14:nvContentPartPr>
              <p14:xfrm>
                <a:off x="184404" y="4419605"/>
                <a:ext cx="44280" cy="172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59EDA31-DA57-9C31-1C3C-725CC34E39E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5764" y="4410965"/>
                  <a:ext cx="61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2B5D1DB-815C-A9AF-0F2D-F91990483F07}"/>
                    </a:ext>
                  </a:extLst>
                </p14:cNvPr>
                <p14:cNvContentPartPr/>
                <p14:nvPr/>
              </p14:nvContentPartPr>
              <p14:xfrm>
                <a:off x="202764" y="4435445"/>
                <a:ext cx="189720" cy="153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2B5D1DB-815C-A9AF-0F2D-F91990483F0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93764" y="4426805"/>
                  <a:ext cx="207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13795E9-4A8C-9558-D5AF-9DC81C3E9D87}"/>
                    </a:ext>
                  </a:extLst>
                </p14:cNvPr>
                <p14:cNvContentPartPr/>
                <p14:nvPr/>
              </p14:nvContentPartPr>
              <p14:xfrm>
                <a:off x="417684" y="4446245"/>
                <a:ext cx="268560" cy="187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13795E9-4A8C-9558-D5AF-9DC81C3E9D8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9044" y="4437245"/>
                  <a:ext cx="2862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C8B94DD-F8EF-B474-0F8B-7A4EC17A3B57}"/>
              </a:ext>
            </a:extLst>
          </p:cNvPr>
          <p:cNvGrpSpPr/>
          <p:nvPr/>
        </p:nvGrpSpPr>
        <p:grpSpPr>
          <a:xfrm>
            <a:off x="1176564" y="4386845"/>
            <a:ext cx="417240" cy="147600"/>
            <a:chOff x="1176564" y="4386845"/>
            <a:chExt cx="41724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77B9341-ADCF-5800-AEF0-A4ACC7E3F80F}"/>
                    </a:ext>
                  </a:extLst>
                </p14:cNvPr>
                <p14:cNvContentPartPr/>
                <p14:nvPr/>
              </p14:nvContentPartPr>
              <p14:xfrm>
                <a:off x="1176564" y="4445165"/>
                <a:ext cx="367200" cy="64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77B9341-ADCF-5800-AEF0-A4ACC7E3F80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67924" y="4436525"/>
                  <a:ext cx="38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A160886-6E43-FAE0-8D5D-520B5FC7E55B}"/>
                    </a:ext>
                  </a:extLst>
                </p14:cNvPr>
                <p14:cNvContentPartPr/>
                <p14:nvPr/>
              </p14:nvContentPartPr>
              <p14:xfrm>
                <a:off x="1481844" y="4386845"/>
                <a:ext cx="111960" cy="147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A160886-6E43-FAE0-8D5D-520B5FC7E55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472844" y="4377845"/>
                  <a:ext cx="12960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22D47CC1-4009-58FA-5D9C-8BB01B391289}"/>
              </a:ext>
            </a:extLst>
          </p:cNvPr>
          <p:cNvGrpSpPr/>
          <p:nvPr/>
        </p:nvGrpSpPr>
        <p:grpSpPr>
          <a:xfrm>
            <a:off x="1312644" y="4989845"/>
            <a:ext cx="353880" cy="183600"/>
            <a:chOff x="1312644" y="4989845"/>
            <a:chExt cx="35388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52202DB-C9CE-3418-09CB-8ADCE5F6E983}"/>
                    </a:ext>
                  </a:extLst>
                </p14:cNvPr>
                <p14:cNvContentPartPr/>
                <p14:nvPr/>
              </p14:nvContentPartPr>
              <p14:xfrm>
                <a:off x="1312644" y="5049245"/>
                <a:ext cx="283680" cy="57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52202DB-C9CE-3418-09CB-8ADCE5F6E9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304004" y="5040245"/>
                  <a:ext cx="301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FF1FBFB-3D16-0C05-D3B1-FE074A2BE598}"/>
                    </a:ext>
                  </a:extLst>
                </p14:cNvPr>
                <p14:cNvContentPartPr/>
                <p14:nvPr/>
              </p14:nvContentPartPr>
              <p14:xfrm>
                <a:off x="1487604" y="4989845"/>
                <a:ext cx="178920" cy="183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FF1FBFB-3D16-0C05-D3B1-FE074A2BE59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478604" y="4980845"/>
                  <a:ext cx="19656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DC1D2008-560B-1523-C54C-77304DB8567A}"/>
                  </a:ext>
                </a:extLst>
              </p14:cNvPr>
              <p14:cNvContentPartPr/>
              <p14:nvPr/>
            </p14:nvContentPartPr>
            <p14:xfrm>
              <a:off x="2198244" y="4931525"/>
              <a:ext cx="144360" cy="1645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DC1D2008-560B-1523-C54C-77304DB8567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189244" y="4922525"/>
                <a:ext cx="162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08F6C8B0-0FE7-22EA-B2E8-D7C15137F8BF}"/>
                  </a:ext>
                </a:extLst>
              </p14:cNvPr>
              <p14:cNvContentPartPr/>
              <p14:nvPr/>
            </p14:nvContentPartPr>
            <p14:xfrm>
              <a:off x="2518284" y="4977245"/>
              <a:ext cx="195840" cy="1771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08F6C8B0-0FE7-22EA-B2E8-D7C15137F8B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509284" y="4968245"/>
                <a:ext cx="21348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D1537B7-6034-0486-F258-B66B41E74F57}"/>
              </a:ext>
            </a:extLst>
          </p:cNvPr>
          <p:cNvGrpSpPr/>
          <p:nvPr/>
        </p:nvGrpSpPr>
        <p:grpSpPr>
          <a:xfrm>
            <a:off x="3327204" y="4725965"/>
            <a:ext cx="1967760" cy="384840"/>
            <a:chOff x="3327204" y="4725965"/>
            <a:chExt cx="196776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0CF9490-A056-80DE-C554-3F9A66DED44D}"/>
                    </a:ext>
                  </a:extLst>
                </p14:cNvPr>
                <p14:cNvContentPartPr/>
                <p14:nvPr/>
              </p14:nvContentPartPr>
              <p14:xfrm>
                <a:off x="3327204" y="4908485"/>
                <a:ext cx="136080" cy="166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0CF9490-A056-80DE-C554-3F9A66DED44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318204" y="4899485"/>
                  <a:ext cx="153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B0EC216-1E92-BE0D-44A8-CB922A69EDC5}"/>
                    </a:ext>
                  </a:extLst>
                </p14:cNvPr>
                <p14:cNvContentPartPr/>
                <p14:nvPr/>
              </p14:nvContentPartPr>
              <p14:xfrm>
                <a:off x="3472284" y="4929725"/>
                <a:ext cx="52920" cy="146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B0EC216-1E92-BE0D-44A8-CB922A69EDC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463284" y="4920725"/>
                  <a:ext cx="70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75D93B4-6494-C599-C2F4-4A4A03A6B303}"/>
                    </a:ext>
                  </a:extLst>
                </p14:cNvPr>
                <p14:cNvContentPartPr/>
                <p14:nvPr/>
              </p14:nvContentPartPr>
              <p14:xfrm>
                <a:off x="3628164" y="4970405"/>
                <a:ext cx="7920" cy="113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75D93B4-6494-C599-C2F4-4A4A03A6B30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19164" y="4961765"/>
                  <a:ext cx="25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A02D62F-39D9-4201-3647-A8BF6812AE1F}"/>
                    </a:ext>
                  </a:extLst>
                </p14:cNvPr>
                <p14:cNvContentPartPr/>
                <p14:nvPr/>
              </p14:nvContentPartPr>
              <p14:xfrm>
                <a:off x="3608724" y="4906325"/>
                <a:ext cx="175320" cy="204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A02D62F-39D9-4201-3647-A8BF6812AE1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99724" y="4897325"/>
                  <a:ext cx="192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5D22959-BECC-17D2-EBAA-0F66B9F4982B}"/>
                    </a:ext>
                  </a:extLst>
                </p14:cNvPr>
                <p14:cNvContentPartPr/>
                <p14:nvPr/>
              </p14:nvContentPartPr>
              <p14:xfrm>
                <a:off x="3880524" y="4903085"/>
                <a:ext cx="123840" cy="156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5D22959-BECC-17D2-EBAA-0F66B9F4982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71884" y="4894445"/>
                  <a:ext cx="141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6922FCE-B462-B135-BAA5-3C5EA618B3E0}"/>
                    </a:ext>
                  </a:extLst>
                </p14:cNvPr>
                <p14:cNvContentPartPr/>
                <p14:nvPr/>
              </p14:nvContentPartPr>
              <p14:xfrm>
                <a:off x="4042884" y="4725965"/>
                <a:ext cx="167040" cy="325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6922FCE-B462-B135-BAA5-3C5EA618B3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034244" y="4717325"/>
                  <a:ext cx="184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11DBF78-5DDE-6795-F806-AC1F42393752}"/>
                    </a:ext>
                  </a:extLst>
                </p14:cNvPr>
                <p14:cNvContentPartPr/>
                <p14:nvPr/>
              </p14:nvContentPartPr>
              <p14:xfrm>
                <a:off x="4332324" y="4902365"/>
                <a:ext cx="129240" cy="155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11DBF78-5DDE-6795-F806-AC1F4239375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23684" y="4893725"/>
                  <a:ext cx="146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29EC48-ABE3-700F-6E49-CB9E684E5043}"/>
                    </a:ext>
                  </a:extLst>
                </p14:cNvPr>
                <p14:cNvContentPartPr/>
                <p14:nvPr/>
              </p14:nvContentPartPr>
              <p14:xfrm>
                <a:off x="4367604" y="4994165"/>
                <a:ext cx="61560" cy="15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29EC48-ABE3-700F-6E49-CB9E684E504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358604" y="4985165"/>
                  <a:ext cx="7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51A279B-FB0A-4D6D-3C1E-DE1E2C562013}"/>
                    </a:ext>
                  </a:extLst>
                </p14:cNvPr>
                <p14:cNvContentPartPr/>
                <p14:nvPr/>
              </p14:nvContentPartPr>
              <p14:xfrm>
                <a:off x="4542564" y="4921805"/>
                <a:ext cx="42480" cy="140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51A279B-FB0A-4D6D-3C1E-DE1E2C56201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533564" y="4912805"/>
                  <a:ext cx="60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06949EC-1677-5C6D-ED89-966A24CA15E5}"/>
                    </a:ext>
                  </a:extLst>
                </p14:cNvPr>
                <p14:cNvContentPartPr/>
                <p14:nvPr/>
              </p14:nvContentPartPr>
              <p14:xfrm>
                <a:off x="4668924" y="4872845"/>
                <a:ext cx="55800" cy="156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06949EC-1677-5C6D-ED89-966A24CA15E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60284" y="4864205"/>
                  <a:ext cx="73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FFBCA59-1BF8-BA47-3D18-451C8CD7492F}"/>
                    </a:ext>
                  </a:extLst>
                </p14:cNvPr>
                <p14:cNvContentPartPr/>
                <p14:nvPr/>
              </p14:nvContentPartPr>
              <p14:xfrm>
                <a:off x="4730484" y="4882925"/>
                <a:ext cx="116280" cy="189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FFBCA59-1BF8-BA47-3D18-451C8CD7492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21844" y="4874285"/>
                  <a:ext cx="133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B2B5918-F4E5-F0FF-E5E0-F47ED7A6B2C3}"/>
                    </a:ext>
                  </a:extLst>
                </p14:cNvPr>
                <p14:cNvContentPartPr/>
                <p14:nvPr/>
              </p14:nvContentPartPr>
              <p14:xfrm>
                <a:off x="4883124" y="4888325"/>
                <a:ext cx="182160" cy="124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B2B5918-F4E5-F0FF-E5E0-F47ED7A6B2C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74124" y="4879685"/>
                  <a:ext cx="199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DF1D7A5-B2E5-1371-5377-74DD6A615936}"/>
                    </a:ext>
                  </a:extLst>
                </p14:cNvPr>
                <p14:cNvContentPartPr/>
                <p14:nvPr/>
              </p14:nvContentPartPr>
              <p14:xfrm>
                <a:off x="5184084" y="4882565"/>
                <a:ext cx="110880" cy="124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DF1D7A5-B2E5-1371-5377-74DD6A61593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175444" y="4873925"/>
                  <a:ext cx="128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22EAF6F-F0F8-F8A9-2239-4D3D5119944F}"/>
                    </a:ext>
                  </a:extLst>
                </p14:cNvPr>
                <p14:cNvContentPartPr/>
                <p14:nvPr/>
              </p14:nvContentPartPr>
              <p14:xfrm>
                <a:off x="5184444" y="4746485"/>
                <a:ext cx="4320" cy="8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22EAF6F-F0F8-F8A9-2239-4D3D5119944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175804" y="4737845"/>
                  <a:ext cx="219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F9136B1-552A-19B4-EAF5-116791D2DC8D}"/>
              </a:ext>
            </a:extLst>
          </p:cNvPr>
          <p:cNvGrpSpPr/>
          <p:nvPr/>
        </p:nvGrpSpPr>
        <p:grpSpPr>
          <a:xfrm>
            <a:off x="5448324" y="4804805"/>
            <a:ext cx="914040" cy="333360"/>
            <a:chOff x="5448324" y="4804805"/>
            <a:chExt cx="9140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563C960-5599-DED9-471E-13143E440D7C}"/>
                    </a:ext>
                  </a:extLst>
                </p14:cNvPr>
                <p14:cNvContentPartPr/>
                <p14:nvPr/>
              </p14:nvContentPartPr>
              <p14:xfrm>
                <a:off x="5448324" y="4895885"/>
                <a:ext cx="69120" cy="147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563C960-5599-DED9-471E-13143E440D7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39684" y="4886885"/>
                  <a:ext cx="86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C6A84BE-39B1-5930-63AE-540F0657DD44}"/>
                    </a:ext>
                  </a:extLst>
                </p14:cNvPr>
                <p14:cNvContentPartPr/>
                <p14:nvPr/>
              </p14:nvContentPartPr>
              <p14:xfrm>
                <a:off x="5621844" y="4844045"/>
                <a:ext cx="109800" cy="123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C6A84BE-39B1-5930-63AE-540F0657DD4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613204" y="4835045"/>
                  <a:ext cx="127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BCC2682-2C11-0188-1BF0-3409E8560C0B}"/>
                    </a:ext>
                  </a:extLst>
                </p14:cNvPr>
                <p14:cNvContentPartPr/>
                <p14:nvPr/>
              </p14:nvContentPartPr>
              <p14:xfrm>
                <a:off x="5841804" y="4834325"/>
                <a:ext cx="193320" cy="133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BCC2682-2C11-0188-1BF0-3409E8560C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33164" y="4825685"/>
                  <a:ext cx="210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28F512B-562D-2BB4-FEF5-7D22E083567D}"/>
                    </a:ext>
                  </a:extLst>
                </p14:cNvPr>
                <p14:cNvContentPartPr/>
                <p14:nvPr/>
              </p14:nvContentPartPr>
              <p14:xfrm>
                <a:off x="5885004" y="4804805"/>
                <a:ext cx="58680" cy="333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28F512B-562D-2BB4-FEF5-7D22E083567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76004" y="4796165"/>
                  <a:ext cx="76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097F096-2C9E-0479-AA45-4F7665E726B4}"/>
                    </a:ext>
                  </a:extLst>
                </p14:cNvPr>
                <p14:cNvContentPartPr/>
                <p14:nvPr/>
              </p14:nvContentPartPr>
              <p14:xfrm>
                <a:off x="6123324" y="4806605"/>
                <a:ext cx="239040" cy="206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097F096-2C9E-0479-AA45-4F7665E726B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14684" y="4797965"/>
                  <a:ext cx="25668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FE9C5813-C4EB-34E6-7D9B-08A2FB81F831}"/>
              </a:ext>
            </a:extLst>
          </p:cNvPr>
          <p:cNvGrpSpPr/>
          <p:nvPr/>
        </p:nvGrpSpPr>
        <p:grpSpPr>
          <a:xfrm>
            <a:off x="7178844" y="4645685"/>
            <a:ext cx="1594440" cy="356760"/>
            <a:chOff x="7178844" y="4645685"/>
            <a:chExt cx="159444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A6D7C5B-7297-7ED5-D62F-CF54140D0932}"/>
                    </a:ext>
                  </a:extLst>
                </p14:cNvPr>
                <p14:cNvContentPartPr/>
                <p14:nvPr/>
              </p14:nvContentPartPr>
              <p14:xfrm>
                <a:off x="7178844" y="4785725"/>
                <a:ext cx="6120" cy="216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A6D7C5B-7297-7ED5-D62F-CF54140D093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69844" y="4776725"/>
                  <a:ext cx="23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4091F69-26B3-C757-F2E4-A7925B061D33}"/>
                    </a:ext>
                  </a:extLst>
                </p14:cNvPr>
                <p14:cNvContentPartPr/>
                <p14:nvPr/>
              </p14:nvContentPartPr>
              <p14:xfrm>
                <a:off x="7323564" y="4737125"/>
                <a:ext cx="115920" cy="240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4091F69-26B3-C757-F2E4-A7925B061D3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314564" y="4728125"/>
                  <a:ext cx="133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0270BE6-FCC6-9695-41A7-8F501005AC25}"/>
                    </a:ext>
                  </a:extLst>
                </p14:cNvPr>
                <p14:cNvContentPartPr/>
                <p14:nvPr/>
              </p14:nvContentPartPr>
              <p14:xfrm>
                <a:off x="7527324" y="4774925"/>
                <a:ext cx="102600" cy="177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0270BE6-FCC6-9695-41A7-8F501005AC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18324" y="4765925"/>
                  <a:ext cx="120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2C9808D-56B6-C6DC-298C-C9F808535B8D}"/>
                    </a:ext>
                  </a:extLst>
                </p14:cNvPr>
                <p14:cNvContentPartPr/>
                <p14:nvPr/>
              </p14:nvContentPartPr>
              <p14:xfrm>
                <a:off x="7519044" y="4649645"/>
                <a:ext cx="360" cy="14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2C9808D-56B6-C6DC-298C-C9F808535B8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10404" y="4640645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DB1BF74-4402-99C0-9013-4DE11275E72A}"/>
                    </a:ext>
                  </a:extLst>
                </p14:cNvPr>
                <p14:cNvContentPartPr/>
                <p14:nvPr/>
              </p14:nvContentPartPr>
              <p14:xfrm>
                <a:off x="7704084" y="4735685"/>
                <a:ext cx="172440" cy="209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DB1BF74-4402-99C0-9013-4DE11275E72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95084" y="4726685"/>
                  <a:ext cx="190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B8366F3-F6DB-ECA1-7046-8CABC4A02B23}"/>
                    </a:ext>
                  </a:extLst>
                </p14:cNvPr>
                <p14:cNvContentPartPr/>
                <p14:nvPr/>
              </p14:nvContentPartPr>
              <p14:xfrm>
                <a:off x="7927644" y="4744325"/>
                <a:ext cx="213480" cy="208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B8366F3-F6DB-ECA1-7046-8CABC4A02B2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19004" y="4735685"/>
                  <a:ext cx="231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08DD997-C80E-8427-A5DD-165EFD6B06ED}"/>
                    </a:ext>
                  </a:extLst>
                </p14:cNvPr>
                <p14:cNvContentPartPr/>
                <p14:nvPr/>
              </p14:nvContentPartPr>
              <p14:xfrm>
                <a:off x="8171004" y="4698245"/>
                <a:ext cx="144000" cy="153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08DD997-C80E-8427-A5DD-165EFD6B06E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162004" y="4689245"/>
                  <a:ext cx="161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436F21E-3052-8EA6-569F-44F71EC6D960}"/>
                    </a:ext>
                  </a:extLst>
                </p14:cNvPr>
                <p14:cNvContentPartPr/>
                <p14:nvPr/>
              </p14:nvContentPartPr>
              <p14:xfrm>
                <a:off x="8442444" y="4659005"/>
                <a:ext cx="183600" cy="277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436F21E-3052-8EA6-569F-44F71EC6D96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433804" y="4650365"/>
                  <a:ext cx="201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B6637E5-6EC7-6FDD-642E-05063D22F381}"/>
                    </a:ext>
                  </a:extLst>
                </p14:cNvPr>
                <p14:cNvContentPartPr/>
                <p14:nvPr/>
              </p14:nvContentPartPr>
              <p14:xfrm>
                <a:off x="8682564" y="4645685"/>
                <a:ext cx="90720" cy="2124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B6637E5-6EC7-6FDD-642E-05063D22F38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673564" y="4636685"/>
                  <a:ext cx="10836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3D6258CA-08C5-B92E-A755-E92C40642D33}"/>
              </a:ext>
            </a:extLst>
          </p:cNvPr>
          <p:cNvGrpSpPr/>
          <p:nvPr/>
        </p:nvGrpSpPr>
        <p:grpSpPr>
          <a:xfrm>
            <a:off x="6575844" y="4795445"/>
            <a:ext cx="425880" cy="253440"/>
            <a:chOff x="6575844" y="4795445"/>
            <a:chExt cx="4258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C92EFC4-173C-FB19-E7A2-AC328DED32AE}"/>
                    </a:ext>
                  </a:extLst>
                </p14:cNvPr>
                <p14:cNvContentPartPr/>
                <p14:nvPr/>
              </p14:nvContentPartPr>
              <p14:xfrm>
                <a:off x="6575844" y="4892645"/>
                <a:ext cx="7920" cy="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C92EFC4-173C-FB19-E7A2-AC328DED32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566844" y="4884005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2666A08-4B4E-8E79-D5B1-82B3DBCFC535}"/>
                    </a:ext>
                  </a:extLst>
                </p14:cNvPr>
                <p14:cNvContentPartPr/>
                <p14:nvPr/>
              </p14:nvContentPartPr>
              <p14:xfrm>
                <a:off x="6598884" y="4815965"/>
                <a:ext cx="249480" cy="232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2666A08-4B4E-8E79-D5B1-82B3DBCFC53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90244" y="4806965"/>
                  <a:ext cx="267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6DFDB1B-09EE-70AA-B3E5-4DE61B9F4C83}"/>
                    </a:ext>
                  </a:extLst>
                </p14:cNvPr>
                <p14:cNvContentPartPr/>
                <p14:nvPr/>
              </p14:nvContentPartPr>
              <p14:xfrm>
                <a:off x="6877164" y="4795445"/>
                <a:ext cx="124560" cy="174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6DFDB1B-09EE-70AA-B3E5-4DE61B9F4C8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68524" y="4786805"/>
                  <a:ext cx="142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F5803E2-8E1A-EF1D-2D4D-D83AE99DD610}"/>
                    </a:ext>
                  </a:extLst>
                </p14:cNvPr>
                <p14:cNvContentPartPr/>
                <p14:nvPr/>
              </p14:nvContentPartPr>
              <p14:xfrm>
                <a:off x="6847644" y="4804805"/>
                <a:ext cx="77400" cy="103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F5803E2-8E1A-EF1D-2D4D-D83AE99DD61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839004" y="4796165"/>
                  <a:ext cx="9504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578C01E-3436-BA1B-A8C2-9234693123BE}"/>
                  </a:ext>
                </a:extLst>
              </p14:cNvPr>
              <p14:cNvContentPartPr/>
              <p14:nvPr/>
            </p14:nvContentPartPr>
            <p14:xfrm>
              <a:off x="1370964" y="5649365"/>
              <a:ext cx="351000" cy="126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578C01E-3436-BA1B-A8C2-9234693123BE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362324" y="5640725"/>
                <a:ext cx="368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F343AE97-212A-B3B9-1548-1396410848DB}"/>
                  </a:ext>
                </a:extLst>
              </p14:cNvPr>
              <p14:cNvContentPartPr/>
              <p14:nvPr/>
            </p14:nvContentPartPr>
            <p14:xfrm>
              <a:off x="2091324" y="5689685"/>
              <a:ext cx="225000" cy="1310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F343AE97-212A-B3B9-1548-1396410848DB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2082324" y="5680685"/>
                <a:ext cx="24264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E5CEA77-F4D6-AB1A-BBE7-E4E6CD3973A3}"/>
              </a:ext>
            </a:extLst>
          </p:cNvPr>
          <p:cNvGrpSpPr/>
          <p:nvPr/>
        </p:nvGrpSpPr>
        <p:grpSpPr>
          <a:xfrm>
            <a:off x="2507484" y="5650085"/>
            <a:ext cx="216720" cy="204120"/>
            <a:chOff x="2507484" y="5650085"/>
            <a:chExt cx="21672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10B8C46-C9A7-087C-A8AC-570453FB0DEF}"/>
                    </a:ext>
                  </a:extLst>
                </p14:cNvPr>
                <p14:cNvContentPartPr/>
                <p14:nvPr/>
              </p14:nvContentPartPr>
              <p14:xfrm>
                <a:off x="2507484" y="5650085"/>
                <a:ext cx="140400" cy="188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10B8C46-C9A7-087C-A8AC-570453FB0DE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498484" y="5641445"/>
                  <a:ext cx="158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A81B378-037B-5EE8-3F84-D4829DB1705D}"/>
                    </a:ext>
                  </a:extLst>
                </p14:cNvPr>
                <p14:cNvContentPartPr/>
                <p14:nvPr/>
              </p14:nvContentPartPr>
              <p14:xfrm>
                <a:off x="2655084" y="5709125"/>
                <a:ext cx="69120" cy="145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A81B378-037B-5EE8-3F84-D4829DB170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46444" y="5700125"/>
                  <a:ext cx="867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53370B6E-4231-9530-06AA-AC0A27CC397C}"/>
              </a:ext>
            </a:extLst>
          </p:cNvPr>
          <p:cNvGrpSpPr/>
          <p:nvPr/>
        </p:nvGrpSpPr>
        <p:grpSpPr>
          <a:xfrm>
            <a:off x="3427284" y="5515085"/>
            <a:ext cx="1107360" cy="371160"/>
            <a:chOff x="3427284" y="5515085"/>
            <a:chExt cx="110736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520429B-D305-D4AC-ADDC-D8C1803C3B71}"/>
                    </a:ext>
                  </a:extLst>
                </p14:cNvPr>
                <p14:cNvContentPartPr/>
                <p14:nvPr/>
              </p14:nvContentPartPr>
              <p14:xfrm>
                <a:off x="3427284" y="5582405"/>
                <a:ext cx="172800" cy="303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520429B-D305-D4AC-ADDC-D8C1803C3B7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418284" y="5573405"/>
                  <a:ext cx="1904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EE1213E-FC82-DF18-3932-4B9C8048A12C}"/>
                    </a:ext>
                  </a:extLst>
                </p14:cNvPr>
                <p14:cNvContentPartPr/>
                <p14:nvPr/>
              </p14:nvContentPartPr>
              <p14:xfrm>
                <a:off x="3723924" y="5695445"/>
                <a:ext cx="151200" cy="182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EE1213E-FC82-DF18-3932-4B9C8048A12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714924" y="5686445"/>
                  <a:ext cx="168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5ABC4AF-4BA9-762C-A802-31F13D054C47}"/>
                    </a:ext>
                  </a:extLst>
                </p14:cNvPr>
                <p14:cNvContentPartPr/>
                <p14:nvPr/>
              </p14:nvContentPartPr>
              <p14:xfrm>
                <a:off x="3735084" y="5515085"/>
                <a:ext cx="23760" cy="36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5ABC4AF-4BA9-762C-A802-31F13D054C4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26444" y="5506085"/>
                  <a:ext cx="41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4A665F6-C545-2698-C5F5-439B41925AC0}"/>
                    </a:ext>
                  </a:extLst>
                </p14:cNvPr>
                <p14:cNvContentPartPr/>
                <p14:nvPr/>
              </p14:nvContentPartPr>
              <p14:xfrm>
                <a:off x="3958644" y="5718845"/>
                <a:ext cx="153720" cy="136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4A665F6-C545-2698-C5F5-439B41925AC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50004" y="5709845"/>
                  <a:ext cx="171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BFB7F56-9DB8-E64F-CAA0-DCBB08BF162A}"/>
                    </a:ext>
                  </a:extLst>
                </p14:cNvPr>
                <p14:cNvContentPartPr/>
                <p14:nvPr/>
              </p14:nvContentPartPr>
              <p14:xfrm>
                <a:off x="4226484" y="5739005"/>
                <a:ext cx="84960" cy="122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BFB7F56-9DB8-E64F-CAA0-DCBB08BF162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17484" y="5730005"/>
                  <a:ext cx="102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C96DB26-14ED-532C-35BE-A03D5392B11C}"/>
                    </a:ext>
                  </a:extLst>
                </p14:cNvPr>
                <p14:cNvContentPartPr/>
                <p14:nvPr/>
              </p14:nvContentPartPr>
              <p14:xfrm>
                <a:off x="4396404" y="5712725"/>
                <a:ext cx="138240" cy="153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C96DB26-14ED-532C-35BE-A03D5392B11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87764" y="5703725"/>
                  <a:ext cx="1558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BCA38DF0-892E-67EF-C44F-CDBFDC469CD4}"/>
              </a:ext>
            </a:extLst>
          </p:cNvPr>
          <p:cNvGrpSpPr/>
          <p:nvPr/>
        </p:nvGrpSpPr>
        <p:grpSpPr>
          <a:xfrm>
            <a:off x="4696644" y="5602925"/>
            <a:ext cx="430920" cy="419040"/>
            <a:chOff x="4696644" y="5602925"/>
            <a:chExt cx="43092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7B2E328-37B4-3C17-F8A7-A508E6838E49}"/>
                    </a:ext>
                  </a:extLst>
                </p14:cNvPr>
                <p14:cNvContentPartPr/>
                <p14:nvPr/>
              </p14:nvContentPartPr>
              <p14:xfrm>
                <a:off x="4696644" y="5709845"/>
                <a:ext cx="167760" cy="109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7B2E328-37B4-3C17-F8A7-A508E6838E4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688004" y="5701205"/>
                  <a:ext cx="185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C5221D5-6813-A09E-6F23-E3A540CD2D8A}"/>
                    </a:ext>
                  </a:extLst>
                </p14:cNvPr>
                <p14:cNvContentPartPr/>
                <p14:nvPr/>
              </p14:nvContentPartPr>
              <p14:xfrm>
                <a:off x="4709244" y="5602925"/>
                <a:ext cx="57600" cy="419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C5221D5-6813-A09E-6F23-E3A540CD2D8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00244" y="5593925"/>
                  <a:ext cx="752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5388B3E-0490-9C04-8D18-BBA706368018}"/>
                    </a:ext>
                  </a:extLst>
                </p14:cNvPr>
                <p14:cNvContentPartPr/>
                <p14:nvPr/>
              </p14:nvContentPartPr>
              <p14:xfrm>
                <a:off x="4960164" y="5697245"/>
                <a:ext cx="167400" cy="161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5388B3E-0490-9C04-8D18-BBA70636801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51164" y="5688245"/>
                  <a:ext cx="18504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67093A3-8F9C-34AD-DA93-A84409D280FD}"/>
              </a:ext>
            </a:extLst>
          </p:cNvPr>
          <p:cNvGrpSpPr/>
          <p:nvPr/>
        </p:nvGrpSpPr>
        <p:grpSpPr>
          <a:xfrm>
            <a:off x="5570724" y="5601125"/>
            <a:ext cx="615960" cy="220680"/>
            <a:chOff x="5570724" y="5601125"/>
            <a:chExt cx="61596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B9C89CF-1F1D-2BAB-82B5-8A479365229C}"/>
                    </a:ext>
                  </a:extLst>
                </p14:cNvPr>
                <p14:cNvContentPartPr/>
                <p14:nvPr/>
              </p14:nvContentPartPr>
              <p14:xfrm>
                <a:off x="5570724" y="5612285"/>
                <a:ext cx="256320" cy="209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B9C89CF-1F1D-2BAB-82B5-8A479365229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561724" y="5603645"/>
                  <a:ext cx="273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2101997-59F6-73E0-0F8A-8B4C856B9B6A}"/>
                    </a:ext>
                  </a:extLst>
                </p14:cNvPr>
                <p14:cNvContentPartPr/>
                <p14:nvPr/>
              </p14:nvContentPartPr>
              <p14:xfrm>
                <a:off x="5913804" y="5647925"/>
                <a:ext cx="147240" cy="142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2101997-59F6-73E0-0F8A-8B4C856B9B6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905164" y="5638925"/>
                  <a:ext cx="164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85E8E2D-B8D5-CC23-D98C-754FA4914AF2}"/>
                    </a:ext>
                  </a:extLst>
                </p14:cNvPr>
                <p14:cNvContentPartPr/>
                <p14:nvPr/>
              </p14:nvContentPartPr>
              <p14:xfrm>
                <a:off x="6147444" y="5601125"/>
                <a:ext cx="39240" cy="198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85E8E2D-B8D5-CC23-D98C-754FA4914AF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38444" y="5592485"/>
                  <a:ext cx="568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9239836-03FC-F810-8671-80FA66D44401}"/>
              </a:ext>
            </a:extLst>
          </p:cNvPr>
          <p:cNvGrpSpPr/>
          <p:nvPr/>
        </p:nvGrpSpPr>
        <p:grpSpPr>
          <a:xfrm>
            <a:off x="6353724" y="5437325"/>
            <a:ext cx="1097640" cy="364680"/>
            <a:chOff x="6353724" y="5437325"/>
            <a:chExt cx="10976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45FFDE0-395A-3E1C-5F5F-36B3C026E29E}"/>
                    </a:ext>
                  </a:extLst>
                </p14:cNvPr>
                <p14:cNvContentPartPr/>
                <p14:nvPr/>
              </p14:nvContentPartPr>
              <p14:xfrm>
                <a:off x="6353724" y="5554325"/>
                <a:ext cx="137520" cy="217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45FFDE0-395A-3E1C-5F5F-36B3C026E29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44724" y="5545685"/>
                  <a:ext cx="155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AD35488-0990-DC1F-CBF9-AC28009EDC34}"/>
                    </a:ext>
                  </a:extLst>
                </p14:cNvPr>
                <p14:cNvContentPartPr/>
                <p14:nvPr/>
              </p14:nvContentPartPr>
              <p14:xfrm>
                <a:off x="6546684" y="5621285"/>
                <a:ext cx="275760" cy="167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AD35488-0990-DC1F-CBF9-AC28009EDC3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538044" y="5612645"/>
                  <a:ext cx="293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D27D7A2-731A-1DA7-DE86-9AAB556CDAAC}"/>
                    </a:ext>
                  </a:extLst>
                </p14:cNvPr>
                <p14:cNvContentPartPr/>
                <p14:nvPr/>
              </p14:nvContentPartPr>
              <p14:xfrm>
                <a:off x="6672684" y="5437325"/>
                <a:ext cx="360" cy="67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D27D7A2-731A-1DA7-DE86-9AAB556CDAA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664044" y="5428685"/>
                  <a:ext cx="18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D35F812-750D-F75C-9A7B-D4AF1CACBA6F}"/>
                    </a:ext>
                  </a:extLst>
                </p14:cNvPr>
                <p14:cNvContentPartPr/>
                <p14:nvPr/>
              </p14:nvContentPartPr>
              <p14:xfrm>
                <a:off x="6892644" y="5525165"/>
                <a:ext cx="145080" cy="227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D35F812-750D-F75C-9A7B-D4AF1CACBA6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883644" y="5516165"/>
                  <a:ext cx="162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53F74A2-67EC-7342-798F-C50A1810C43F}"/>
                    </a:ext>
                  </a:extLst>
                </p14:cNvPr>
                <p14:cNvContentPartPr/>
                <p14:nvPr/>
              </p14:nvContentPartPr>
              <p14:xfrm>
                <a:off x="7181724" y="5572325"/>
                <a:ext cx="148320" cy="229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53F74A2-67EC-7342-798F-C50A1810C43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172724" y="5563685"/>
                  <a:ext cx="165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FEC6EE1-4A11-F3F0-806E-882360CB899F}"/>
                    </a:ext>
                  </a:extLst>
                </p14:cNvPr>
                <p14:cNvContentPartPr/>
                <p14:nvPr/>
              </p14:nvContentPartPr>
              <p14:xfrm>
                <a:off x="7431564" y="5622005"/>
                <a:ext cx="19800" cy="169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FEC6EE1-4A11-F3F0-806E-882360CB899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22564" y="5613365"/>
                  <a:ext cx="3744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C7DD70F8-D81D-E0AE-890B-0D2DDE844E8A}"/>
                  </a:ext>
                </a:extLst>
              </p14:cNvPr>
              <p14:cNvContentPartPr/>
              <p14:nvPr/>
            </p14:nvContentPartPr>
            <p14:xfrm>
              <a:off x="7600764" y="5547125"/>
              <a:ext cx="120960" cy="2048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C7DD70F8-D81D-E0AE-890B-0D2DDE844E8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591764" y="5538125"/>
                <a:ext cx="138600" cy="2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48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D05CDFA-AFBF-5C4B-5B3A-DF083F77EAF1}"/>
              </a:ext>
            </a:extLst>
          </p:cNvPr>
          <p:cNvGrpSpPr/>
          <p:nvPr/>
        </p:nvGrpSpPr>
        <p:grpSpPr>
          <a:xfrm>
            <a:off x="3599004" y="155405"/>
            <a:ext cx="2850480" cy="681480"/>
            <a:chOff x="3599004" y="155405"/>
            <a:chExt cx="285048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20F290-8FF7-83D1-D7F8-655537970928}"/>
                    </a:ext>
                  </a:extLst>
                </p14:cNvPr>
                <p14:cNvContentPartPr/>
                <p14:nvPr/>
              </p14:nvContentPartPr>
              <p14:xfrm>
                <a:off x="3754164" y="209405"/>
                <a:ext cx="392760" cy="42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20F290-8FF7-83D1-D7F8-6555379709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45524" y="200765"/>
                  <a:ext cx="4104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82C406-C6AA-9DA4-B86F-8BEFF0D7D6FE}"/>
                    </a:ext>
                  </a:extLst>
                </p14:cNvPr>
                <p14:cNvContentPartPr/>
                <p14:nvPr/>
              </p14:nvContentPartPr>
              <p14:xfrm>
                <a:off x="3880884" y="408485"/>
                <a:ext cx="246960" cy="1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82C406-C6AA-9DA4-B86F-8BEFF0D7D6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71884" y="399845"/>
                  <a:ext cx="264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73935D-EA8A-0CC4-6F92-1E291132E1AB}"/>
                    </a:ext>
                  </a:extLst>
                </p14:cNvPr>
                <p14:cNvContentPartPr/>
                <p14:nvPr/>
              </p14:nvContentPartPr>
              <p14:xfrm>
                <a:off x="4328724" y="369245"/>
                <a:ext cx="184680" cy="22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73935D-EA8A-0CC4-6F92-1E291132E1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20084" y="360245"/>
                  <a:ext cx="202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E8C314-7C46-E6A6-B766-71A45F30F7F3}"/>
                    </a:ext>
                  </a:extLst>
                </p14:cNvPr>
                <p14:cNvContentPartPr/>
                <p14:nvPr/>
              </p14:nvContentPartPr>
              <p14:xfrm>
                <a:off x="4591164" y="359525"/>
                <a:ext cx="7920" cy="21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E8C314-7C46-E6A6-B766-71A45F30F7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82524" y="350525"/>
                  <a:ext cx="25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B7A8BA-4B92-DB74-F43E-7C1E9FEEAE55}"/>
                    </a:ext>
                  </a:extLst>
                </p14:cNvPr>
                <p14:cNvContentPartPr/>
                <p14:nvPr/>
              </p14:nvContentPartPr>
              <p14:xfrm>
                <a:off x="4612044" y="389045"/>
                <a:ext cx="181440" cy="22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B7A8BA-4B92-DB74-F43E-7C1E9FEEAE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03404" y="380045"/>
                  <a:ext cx="199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A9DC43-D4DE-A68A-3DE8-D6656277B294}"/>
                    </a:ext>
                  </a:extLst>
                </p14:cNvPr>
                <p14:cNvContentPartPr/>
                <p14:nvPr/>
              </p14:nvContentPartPr>
              <p14:xfrm>
                <a:off x="4911924" y="382925"/>
                <a:ext cx="173520" cy="28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A9DC43-D4DE-A68A-3DE8-D6656277B2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03284" y="373925"/>
                  <a:ext cx="191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BB493FC-671E-CE9E-64A7-550A6CB196A5}"/>
                    </a:ext>
                  </a:extLst>
                </p14:cNvPr>
                <p14:cNvContentPartPr/>
                <p14:nvPr/>
              </p14:nvContentPartPr>
              <p14:xfrm>
                <a:off x="5019204" y="155405"/>
                <a:ext cx="36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BB493FC-671E-CE9E-64A7-550A6CB196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0204" y="146765"/>
                  <a:ext cx="18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3C5D64-F14D-7E1B-36AF-05238F58E5CF}"/>
                    </a:ext>
                  </a:extLst>
                </p14:cNvPr>
                <p14:cNvContentPartPr/>
                <p14:nvPr/>
              </p14:nvContentPartPr>
              <p14:xfrm>
                <a:off x="5261484" y="347285"/>
                <a:ext cx="117720" cy="209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3C5D64-F14D-7E1B-36AF-05238F58E5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2484" y="338645"/>
                  <a:ext cx="135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BF0D50-0DFF-71C1-D458-DC181625C942}"/>
                    </a:ext>
                  </a:extLst>
                </p14:cNvPr>
                <p14:cNvContentPartPr/>
                <p14:nvPr/>
              </p14:nvContentPartPr>
              <p14:xfrm>
                <a:off x="5512044" y="335405"/>
                <a:ext cx="158760" cy="30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BF0D50-0DFF-71C1-D458-DC181625C9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03404" y="326765"/>
                  <a:ext cx="176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864CAF-BA34-1616-7105-CB1708A45CA5}"/>
                    </a:ext>
                  </a:extLst>
                </p14:cNvPr>
                <p14:cNvContentPartPr/>
                <p14:nvPr/>
              </p14:nvContentPartPr>
              <p14:xfrm>
                <a:off x="5760444" y="378965"/>
                <a:ext cx="43200" cy="298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864CAF-BA34-1616-7105-CB1708A45C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51444" y="369965"/>
                  <a:ext cx="60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CCF303-A206-D9F0-1311-648FB99A03D8}"/>
                    </a:ext>
                  </a:extLst>
                </p14:cNvPr>
                <p14:cNvContentPartPr/>
                <p14:nvPr/>
              </p14:nvContentPartPr>
              <p14:xfrm>
                <a:off x="5936124" y="399485"/>
                <a:ext cx="205560" cy="20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CCF303-A206-D9F0-1311-648FB99A03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27484" y="390485"/>
                  <a:ext cx="223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767F51-CBF7-1954-4633-5AE6F0A4D309}"/>
                    </a:ext>
                  </a:extLst>
                </p14:cNvPr>
                <p14:cNvContentPartPr/>
                <p14:nvPr/>
              </p14:nvContentPartPr>
              <p14:xfrm>
                <a:off x="3599004" y="786485"/>
                <a:ext cx="2850480" cy="50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767F51-CBF7-1954-4633-5AE6F0A4D3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90364" y="777845"/>
                  <a:ext cx="28681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19E7FC-466D-B841-6F6D-7FE5F6266930}"/>
              </a:ext>
            </a:extLst>
          </p:cNvPr>
          <p:cNvGrpSpPr/>
          <p:nvPr/>
        </p:nvGrpSpPr>
        <p:grpSpPr>
          <a:xfrm>
            <a:off x="54444" y="1263845"/>
            <a:ext cx="697320" cy="595440"/>
            <a:chOff x="54444" y="1263845"/>
            <a:chExt cx="69732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5AEDAD-38D4-BF54-184F-D6E17F82CFB3}"/>
                    </a:ext>
                  </a:extLst>
                </p14:cNvPr>
                <p14:cNvContentPartPr/>
                <p14:nvPr/>
              </p14:nvContentPartPr>
              <p14:xfrm>
                <a:off x="369084" y="1430165"/>
                <a:ext cx="87840" cy="236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5AEDAD-38D4-BF54-184F-D6E17F82CF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0444" y="1421525"/>
                  <a:ext cx="105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4EEF1D-7991-DC98-B1E7-47EEBF0CB175}"/>
                    </a:ext>
                  </a:extLst>
                </p14:cNvPr>
                <p14:cNvContentPartPr/>
                <p14:nvPr/>
              </p14:nvContentPartPr>
              <p14:xfrm>
                <a:off x="320484" y="1692245"/>
                <a:ext cx="227160" cy="6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4EEF1D-7991-DC98-B1E7-47EEBF0CB1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1484" y="1683605"/>
                  <a:ext cx="244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AD99C3-28AC-76F8-3D4F-C56CDB1C6A3D}"/>
                    </a:ext>
                  </a:extLst>
                </p14:cNvPr>
                <p14:cNvContentPartPr/>
                <p14:nvPr/>
              </p14:nvContentPartPr>
              <p14:xfrm>
                <a:off x="54444" y="1263845"/>
                <a:ext cx="697320" cy="595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AD99C3-28AC-76F8-3D4F-C56CDB1C6A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804" y="1254845"/>
                  <a:ext cx="714960" cy="61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671305D-CA9D-F7AE-6505-8AD686AA7ECC}"/>
              </a:ext>
            </a:extLst>
          </p:cNvPr>
          <p:cNvGrpSpPr/>
          <p:nvPr/>
        </p:nvGrpSpPr>
        <p:grpSpPr>
          <a:xfrm>
            <a:off x="1110324" y="1252685"/>
            <a:ext cx="856800" cy="549000"/>
            <a:chOff x="1110324" y="1252685"/>
            <a:chExt cx="85680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41AFCB0-8F7F-37E7-9838-3FF199CE1906}"/>
                    </a:ext>
                  </a:extLst>
                </p14:cNvPr>
                <p14:cNvContentPartPr/>
                <p14:nvPr/>
              </p14:nvContentPartPr>
              <p14:xfrm>
                <a:off x="1110324" y="1252685"/>
                <a:ext cx="342360" cy="54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41AFCB0-8F7F-37E7-9838-3FF199CE19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1324" y="1244045"/>
                  <a:ext cx="36000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4D3E90-A821-002D-833C-70A72AC97531}"/>
                    </a:ext>
                  </a:extLst>
                </p14:cNvPr>
                <p14:cNvContentPartPr/>
                <p14:nvPr/>
              </p14:nvContentPartPr>
              <p14:xfrm>
                <a:off x="1498044" y="1588925"/>
                <a:ext cx="223200" cy="18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4D3E90-A821-002D-833C-70A72AC975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89044" y="1580285"/>
                  <a:ext cx="240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9AF838-1611-B8D8-5D73-3E2CE09E781C}"/>
                    </a:ext>
                  </a:extLst>
                </p14:cNvPr>
                <p14:cNvContentPartPr/>
                <p14:nvPr/>
              </p14:nvContentPartPr>
              <p14:xfrm>
                <a:off x="1811964" y="1638965"/>
                <a:ext cx="155160" cy="124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9AF838-1611-B8D8-5D73-3E2CE09E78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02964" y="1630325"/>
                  <a:ext cx="1728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1009F3-DBBA-DF3B-F20A-95F153FA6095}"/>
              </a:ext>
            </a:extLst>
          </p:cNvPr>
          <p:cNvGrpSpPr/>
          <p:nvPr/>
        </p:nvGrpSpPr>
        <p:grpSpPr>
          <a:xfrm>
            <a:off x="2519004" y="1447085"/>
            <a:ext cx="2026440" cy="507960"/>
            <a:chOff x="2519004" y="1447085"/>
            <a:chExt cx="2026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34A647-7D47-89FC-5887-A69AA950347B}"/>
                    </a:ext>
                  </a:extLst>
                </p14:cNvPr>
                <p14:cNvContentPartPr/>
                <p14:nvPr/>
              </p14:nvContentPartPr>
              <p14:xfrm>
                <a:off x="2522964" y="1614485"/>
                <a:ext cx="6120" cy="9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34A647-7D47-89FC-5887-A69AA95034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13964" y="1605845"/>
                  <a:ext cx="23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ED0F4C-0FCB-0DB8-DFC7-E42453065FF1}"/>
                    </a:ext>
                  </a:extLst>
                </p14:cNvPr>
                <p14:cNvContentPartPr/>
                <p14:nvPr/>
              </p14:nvContentPartPr>
              <p14:xfrm>
                <a:off x="2519004" y="1574525"/>
                <a:ext cx="151920" cy="225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ED0F4C-0FCB-0DB8-DFC7-E42453065F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10364" y="1565525"/>
                  <a:ext cx="169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07F1F9-4A0D-25E5-86F1-D6836627EE32}"/>
                    </a:ext>
                  </a:extLst>
                </p14:cNvPr>
                <p14:cNvContentPartPr/>
                <p14:nvPr/>
              </p14:nvContentPartPr>
              <p14:xfrm>
                <a:off x="2731044" y="1611965"/>
                <a:ext cx="148320" cy="162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07F1F9-4A0D-25E5-86F1-D6836627EE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22404" y="1603325"/>
                  <a:ext cx="165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CD5F4B8-1D69-62C8-0108-24AC2E0A8EDF}"/>
                    </a:ext>
                  </a:extLst>
                </p14:cNvPr>
                <p14:cNvContentPartPr/>
                <p14:nvPr/>
              </p14:nvContentPartPr>
              <p14:xfrm>
                <a:off x="2888724" y="1640405"/>
                <a:ext cx="42840" cy="158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CD5F4B8-1D69-62C8-0108-24AC2E0A8E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79724" y="1631405"/>
                  <a:ext cx="60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9E92BA-AC07-D2EF-2458-843738BBBFBD}"/>
                    </a:ext>
                  </a:extLst>
                </p14:cNvPr>
                <p14:cNvContentPartPr/>
                <p14:nvPr/>
              </p14:nvContentPartPr>
              <p14:xfrm>
                <a:off x="3017964" y="1612325"/>
                <a:ext cx="162360" cy="34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9E92BA-AC07-D2EF-2458-843738BBBF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09324" y="1603325"/>
                  <a:ext cx="1800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B93D4E-411A-CB92-16D4-200997E64C83}"/>
                    </a:ext>
                  </a:extLst>
                </p14:cNvPr>
                <p14:cNvContentPartPr/>
                <p14:nvPr/>
              </p14:nvContentPartPr>
              <p14:xfrm>
                <a:off x="3234324" y="1630325"/>
                <a:ext cx="191520" cy="14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B93D4E-411A-CB92-16D4-200997E64C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25684" y="1621685"/>
                  <a:ext cx="209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637F7A-5864-11BD-1ADA-5C5C5D97CA55}"/>
                    </a:ext>
                  </a:extLst>
                </p14:cNvPr>
                <p14:cNvContentPartPr/>
                <p14:nvPr/>
              </p14:nvContentPartPr>
              <p14:xfrm>
                <a:off x="3520884" y="1604405"/>
                <a:ext cx="15840" cy="18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637F7A-5864-11BD-1ADA-5C5C5D97CA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12244" y="1595765"/>
                  <a:ext cx="33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7FEE4B-EE0B-9CE8-A501-5D213B2A75AE}"/>
                    </a:ext>
                  </a:extLst>
                </p14:cNvPr>
                <p14:cNvContentPartPr/>
                <p14:nvPr/>
              </p14:nvContentPartPr>
              <p14:xfrm>
                <a:off x="3533844" y="1653365"/>
                <a:ext cx="159840" cy="143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7FEE4B-EE0B-9CE8-A501-5D213B2A75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25204" y="1644365"/>
                  <a:ext cx="177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D28E88-D79B-261A-22B3-C3CC8DF6C487}"/>
                    </a:ext>
                  </a:extLst>
                </p14:cNvPr>
                <p14:cNvContentPartPr/>
                <p14:nvPr/>
              </p14:nvContentPartPr>
              <p14:xfrm>
                <a:off x="3751284" y="1632125"/>
                <a:ext cx="168120" cy="150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D28E88-D79B-261A-22B3-C3CC8DF6C4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2284" y="1623485"/>
                  <a:ext cx="185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8F5EAB0-77AD-2F9F-C18F-8D22777A838D}"/>
                    </a:ext>
                  </a:extLst>
                </p14:cNvPr>
                <p14:cNvContentPartPr/>
                <p14:nvPr/>
              </p14:nvContentPartPr>
              <p14:xfrm>
                <a:off x="3881604" y="1699445"/>
                <a:ext cx="24480" cy="10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8F5EAB0-77AD-2F9F-C18F-8D22777A83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72964" y="1690445"/>
                  <a:ext cx="42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BC0EDA-B558-C75E-3FA4-AE6456783EC6}"/>
                    </a:ext>
                  </a:extLst>
                </p14:cNvPr>
                <p14:cNvContentPartPr/>
                <p14:nvPr/>
              </p14:nvContentPartPr>
              <p14:xfrm>
                <a:off x="3851724" y="1447085"/>
                <a:ext cx="360" cy="32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BC0EDA-B558-C75E-3FA4-AE6456783E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43084" y="1438085"/>
                  <a:ext cx="1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165258D-D98C-E7BE-4552-CE9C3ECE4AF9}"/>
                    </a:ext>
                  </a:extLst>
                </p14:cNvPr>
                <p14:cNvContentPartPr/>
                <p14:nvPr/>
              </p14:nvContentPartPr>
              <p14:xfrm>
                <a:off x="3997524" y="1616645"/>
                <a:ext cx="177120" cy="154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165258D-D98C-E7BE-4552-CE9C3ECE4A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88524" y="1608005"/>
                  <a:ext cx="194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F09705-AC18-E098-768C-DB108A05F2DB}"/>
                    </a:ext>
                  </a:extLst>
                </p14:cNvPr>
                <p14:cNvContentPartPr/>
                <p14:nvPr/>
              </p14:nvContentPartPr>
              <p14:xfrm>
                <a:off x="4222884" y="1606925"/>
                <a:ext cx="322560" cy="159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F09705-AC18-E098-768C-DB108A05F2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13884" y="1598285"/>
                  <a:ext cx="3402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384CAAF-F47C-F50C-8989-FFFFD868E04C}"/>
              </a:ext>
            </a:extLst>
          </p:cNvPr>
          <p:cNvGrpSpPr/>
          <p:nvPr/>
        </p:nvGrpSpPr>
        <p:grpSpPr>
          <a:xfrm>
            <a:off x="5066364" y="1390925"/>
            <a:ext cx="1245600" cy="450000"/>
            <a:chOff x="5066364" y="1390925"/>
            <a:chExt cx="124560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EC87048-ABD4-9638-2DC8-1DA297C322A6}"/>
                    </a:ext>
                  </a:extLst>
                </p14:cNvPr>
                <p14:cNvContentPartPr/>
                <p14:nvPr/>
              </p14:nvContentPartPr>
              <p14:xfrm>
                <a:off x="5066364" y="1526645"/>
                <a:ext cx="146880" cy="20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EC87048-ABD4-9638-2DC8-1DA297C322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57364" y="1517645"/>
                  <a:ext cx="164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5F160E-8AFE-EBAB-EEF4-9317F05163E1}"/>
                    </a:ext>
                  </a:extLst>
                </p14:cNvPr>
                <p14:cNvContentPartPr/>
                <p14:nvPr/>
              </p14:nvContentPartPr>
              <p14:xfrm>
                <a:off x="5291724" y="1569845"/>
                <a:ext cx="239040" cy="271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5F160E-8AFE-EBAB-EEF4-9317F05163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82724" y="1560845"/>
                  <a:ext cx="256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B5A28F-6489-28F6-6133-16419EEDBDCA}"/>
                    </a:ext>
                  </a:extLst>
                </p14:cNvPr>
                <p14:cNvContentPartPr/>
                <p14:nvPr/>
              </p14:nvContentPartPr>
              <p14:xfrm>
                <a:off x="5342844" y="1546085"/>
                <a:ext cx="182520" cy="223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B5A28F-6489-28F6-6133-16419EEDBD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34204" y="1537445"/>
                  <a:ext cx="200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071192-DD9F-BB3F-E373-C528E3238A70}"/>
                    </a:ext>
                  </a:extLst>
                </p14:cNvPr>
                <p14:cNvContentPartPr/>
                <p14:nvPr/>
              </p14:nvContentPartPr>
              <p14:xfrm>
                <a:off x="5593044" y="1613765"/>
                <a:ext cx="211680" cy="108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071192-DD9F-BB3F-E373-C528E3238A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84404" y="1605125"/>
                  <a:ext cx="229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996D2E-FD96-73E3-F032-F33DE4C75BEA}"/>
                    </a:ext>
                  </a:extLst>
                </p14:cNvPr>
                <p14:cNvContentPartPr/>
                <p14:nvPr/>
              </p14:nvContentPartPr>
              <p14:xfrm>
                <a:off x="5748564" y="1390925"/>
                <a:ext cx="8280" cy="4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996D2E-FD96-73E3-F032-F33DE4C75B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39564" y="1381925"/>
                  <a:ext cx="25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A01F8C-2C7B-A939-30E0-96C1B9DF21FB}"/>
                    </a:ext>
                  </a:extLst>
                </p14:cNvPr>
                <p14:cNvContentPartPr/>
                <p14:nvPr/>
              </p14:nvContentPartPr>
              <p14:xfrm>
                <a:off x="5894364" y="1565885"/>
                <a:ext cx="147960" cy="116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A01F8C-2C7B-A939-30E0-96C1B9DF21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85364" y="1557245"/>
                  <a:ext cx="16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EC2B7B0-F147-A559-4426-FBF726AD1FC1}"/>
                    </a:ext>
                  </a:extLst>
                </p14:cNvPr>
                <p14:cNvContentPartPr/>
                <p14:nvPr/>
              </p14:nvContentPartPr>
              <p14:xfrm>
                <a:off x="5914164" y="1487765"/>
                <a:ext cx="19800" cy="34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EC2B7B0-F147-A559-4426-FBF726AD1F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05524" y="1479125"/>
                  <a:ext cx="374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7D8363-C733-851D-4A87-860C283D173D}"/>
                    </a:ext>
                  </a:extLst>
                </p14:cNvPr>
                <p14:cNvContentPartPr/>
                <p14:nvPr/>
              </p14:nvContentPartPr>
              <p14:xfrm>
                <a:off x="6128004" y="1580285"/>
                <a:ext cx="129600" cy="134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7D8363-C733-851D-4A87-860C283D17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19004" y="1571645"/>
                  <a:ext cx="147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702C0B-5213-A53F-76F3-386F409A4621}"/>
                    </a:ext>
                  </a:extLst>
                </p14:cNvPr>
                <p14:cNvContentPartPr/>
                <p14:nvPr/>
              </p14:nvContentPartPr>
              <p14:xfrm>
                <a:off x="6254364" y="1594685"/>
                <a:ext cx="57600" cy="162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B702C0B-5213-A53F-76F3-386F409A46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45724" y="1586045"/>
                  <a:ext cx="752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F5A1198-781C-5EE6-EE30-7DCE5BF0242D}"/>
              </a:ext>
            </a:extLst>
          </p:cNvPr>
          <p:cNvGrpSpPr/>
          <p:nvPr/>
        </p:nvGrpSpPr>
        <p:grpSpPr>
          <a:xfrm>
            <a:off x="6683484" y="1458965"/>
            <a:ext cx="1310400" cy="419400"/>
            <a:chOff x="6683484" y="1458965"/>
            <a:chExt cx="131040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541550C-FEA1-06B1-AF2D-F4045CF44A18}"/>
                    </a:ext>
                  </a:extLst>
                </p14:cNvPr>
                <p14:cNvContentPartPr/>
                <p14:nvPr/>
              </p14:nvContentPartPr>
              <p14:xfrm>
                <a:off x="6683484" y="1547165"/>
                <a:ext cx="136800" cy="244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541550C-FEA1-06B1-AF2D-F4045CF44A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74844" y="1538165"/>
                  <a:ext cx="154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5B0C395-AB1E-7DCB-8253-0A55BFF15EAD}"/>
                    </a:ext>
                  </a:extLst>
                </p14:cNvPr>
                <p14:cNvContentPartPr/>
                <p14:nvPr/>
              </p14:nvContentPartPr>
              <p14:xfrm>
                <a:off x="6731004" y="1458965"/>
                <a:ext cx="6120" cy="3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5B0C395-AB1E-7DCB-8253-0A55BFF15E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22364" y="1449965"/>
                  <a:ext cx="2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244D3D-8412-5CFC-F9BF-A09AB72E1C74}"/>
                    </a:ext>
                  </a:extLst>
                </p14:cNvPr>
                <p14:cNvContentPartPr/>
                <p14:nvPr/>
              </p14:nvContentPartPr>
              <p14:xfrm>
                <a:off x="6915684" y="1598285"/>
                <a:ext cx="183960" cy="19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244D3D-8412-5CFC-F9BF-A09AB72E1C7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07044" y="1589645"/>
                  <a:ext cx="201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A50D9C-2C1F-1ACA-A1B4-F7AF46B9E3EA}"/>
                    </a:ext>
                  </a:extLst>
                </p14:cNvPr>
                <p14:cNvContentPartPr/>
                <p14:nvPr/>
              </p14:nvContentPartPr>
              <p14:xfrm>
                <a:off x="6916404" y="1594685"/>
                <a:ext cx="174600" cy="18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A50D9C-2C1F-1ACA-A1B4-F7AF46B9E3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07764" y="1586045"/>
                  <a:ext cx="192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261750-EF06-E30B-B319-7BACF6AA7548}"/>
                    </a:ext>
                  </a:extLst>
                </p14:cNvPr>
                <p14:cNvContentPartPr/>
                <p14:nvPr/>
              </p14:nvContentPartPr>
              <p14:xfrm>
                <a:off x="7216284" y="1610885"/>
                <a:ext cx="144720" cy="124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261750-EF06-E30B-B319-7BACF6AA75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07284" y="1601885"/>
                  <a:ext cx="162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5AF0FDB-F96B-96A3-A4D0-7BA563B4EE9A}"/>
                    </a:ext>
                  </a:extLst>
                </p14:cNvPr>
                <p14:cNvContentPartPr/>
                <p14:nvPr/>
              </p14:nvContentPartPr>
              <p14:xfrm>
                <a:off x="7403484" y="1604405"/>
                <a:ext cx="122400" cy="145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5AF0FDB-F96B-96A3-A4D0-7BA563B4EE9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94484" y="1595765"/>
                  <a:ext cx="140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38BB31-DDA1-B48C-A5CE-52D34661BB06}"/>
                    </a:ext>
                  </a:extLst>
                </p14:cNvPr>
                <p14:cNvContentPartPr/>
                <p14:nvPr/>
              </p14:nvContentPartPr>
              <p14:xfrm>
                <a:off x="7600404" y="1581725"/>
                <a:ext cx="161280" cy="153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38BB31-DDA1-B48C-A5CE-52D34661BB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91404" y="1573085"/>
                  <a:ext cx="178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47AAA4F-5EBA-234F-3A8E-D15FA81A89D3}"/>
                    </a:ext>
                  </a:extLst>
                </p14:cNvPr>
                <p14:cNvContentPartPr/>
                <p14:nvPr/>
              </p14:nvContentPartPr>
              <p14:xfrm>
                <a:off x="7591404" y="1517285"/>
                <a:ext cx="15480" cy="361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47AAA4F-5EBA-234F-3A8E-D15FA81A89D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82404" y="1508285"/>
                  <a:ext cx="331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10E1B0-5E13-6A71-0F40-A69ACF5336D4}"/>
                    </a:ext>
                  </a:extLst>
                </p14:cNvPr>
                <p14:cNvContentPartPr/>
                <p14:nvPr/>
              </p14:nvContentPartPr>
              <p14:xfrm>
                <a:off x="7897764" y="1558325"/>
                <a:ext cx="96120" cy="235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10E1B0-5E13-6A71-0F40-A69ACF5336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88764" y="1549685"/>
                  <a:ext cx="11376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57EBE05-A3DB-AA4B-ABC0-51AF58771468}"/>
              </a:ext>
            </a:extLst>
          </p:cNvPr>
          <p:cNvGrpSpPr/>
          <p:nvPr/>
        </p:nvGrpSpPr>
        <p:grpSpPr>
          <a:xfrm>
            <a:off x="8715324" y="1546085"/>
            <a:ext cx="494640" cy="259920"/>
            <a:chOff x="8715324" y="1546085"/>
            <a:chExt cx="494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866FEA3-B669-1904-2FA6-DFD01D8CF7B1}"/>
                    </a:ext>
                  </a:extLst>
                </p14:cNvPr>
                <p14:cNvContentPartPr/>
                <p14:nvPr/>
              </p14:nvContentPartPr>
              <p14:xfrm>
                <a:off x="8715324" y="1546085"/>
                <a:ext cx="173520" cy="19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866FEA3-B669-1904-2FA6-DFD01D8CF7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06684" y="1537445"/>
                  <a:ext cx="191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8FA8DB-8DA8-60B5-CCC4-9912167F75BA}"/>
                    </a:ext>
                  </a:extLst>
                </p14:cNvPr>
                <p14:cNvContentPartPr/>
                <p14:nvPr/>
              </p14:nvContentPartPr>
              <p14:xfrm>
                <a:off x="8997204" y="1624205"/>
                <a:ext cx="212760" cy="181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8FA8DB-8DA8-60B5-CCC4-9912167F75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8564" y="1615565"/>
                  <a:ext cx="23040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6B10068-6433-2369-B445-B3D6579CBC5D}"/>
              </a:ext>
            </a:extLst>
          </p:cNvPr>
          <p:cNvGrpSpPr/>
          <p:nvPr/>
        </p:nvGrpSpPr>
        <p:grpSpPr>
          <a:xfrm>
            <a:off x="9737004" y="1478045"/>
            <a:ext cx="2365560" cy="389880"/>
            <a:chOff x="9737004" y="1478045"/>
            <a:chExt cx="236556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36C257-1225-051E-9228-9E4B3A6ACAF2}"/>
                    </a:ext>
                  </a:extLst>
                </p14:cNvPr>
                <p14:cNvContentPartPr/>
                <p14:nvPr/>
              </p14:nvContentPartPr>
              <p14:xfrm>
                <a:off x="9737004" y="1547165"/>
                <a:ext cx="176400" cy="305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36C257-1225-051E-9228-9E4B3A6ACA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28004" y="1538525"/>
                  <a:ext cx="194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59D7CD3-0998-D922-0450-E2EF55109C82}"/>
                    </a:ext>
                  </a:extLst>
                </p14:cNvPr>
                <p14:cNvContentPartPr/>
                <p14:nvPr/>
              </p14:nvContentPartPr>
              <p14:xfrm>
                <a:off x="9987564" y="1555805"/>
                <a:ext cx="148680" cy="312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59D7CD3-0998-D922-0450-E2EF55109C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78924" y="1547165"/>
                  <a:ext cx="166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26B7EF-9A7F-BE2E-4FBB-D7A7F6E5FAAC}"/>
                    </a:ext>
                  </a:extLst>
                </p14:cNvPr>
                <p14:cNvContentPartPr/>
                <p14:nvPr/>
              </p14:nvContentPartPr>
              <p14:xfrm>
                <a:off x="10242804" y="1743005"/>
                <a:ext cx="16200" cy="7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26B7EF-9A7F-BE2E-4FBB-D7A7F6E5FA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33804" y="1734365"/>
                  <a:ext cx="33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1544A6A-D02A-077D-5F16-3AFF21DBD6EF}"/>
                    </a:ext>
                  </a:extLst>
                </p14:cNvPr>
                <p14:cNvContentPartPr/>
                <p14:nvPr/>
              </p14:nvContentPartPr>
              <p14:xfrm>
                <a:off x="10369164" y="1493885"/>
                <a:ext cx="151560" cy="24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1544A6A-D02A-077D-5F16-3AFF21DBD6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60524" y="1485245"/>
                  <a:ext cx="169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265873-868E-9C95-2671-D7E1FCA0C48C}"/>
                    </a:ext>
                  </a:extLst>
                </p14:cNvPr>
                <p14:cNvContentPartPr/>
                <p14:nvPr/>
              </p14:nvContentPartPr>
              <p14:xfrm>
                <a:off x="10644204" y="1514765"/>
                <a:ext cx="144360" cy="13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265873-868E-9C95-2671-D7E1FCA0C4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35204" y="1506125"/>
                  <a:ext cx="162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9BD925-2BFF-7A7B-667A-BF385A255F1F}"/>
                    </a:ext>
                  </a:extLst>
                </p14:cNvPr>
                <p14:cNvContentPartPr/>
                <p14:nvPr/>
              </p14:nvContentPartPr>
              <p14:xfrm>
                <a:off x="10900884" y="1505765"/>
                <a:ext cx="139680" cy="308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9BD925-2BFF-7A7B-667A-BF385A255F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91884" y="1496765"/>
                  <a:ext cx="1573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3AD972B-54B3-A5D7-6257-15331A692A5E}"/>
                    </a:ext>
                  </a:extLst>
                </p14:cNvPr>
                <p14:cNvContentPartPr/>
                <p14:nvPr/>
              </p14:nvContentPartPr>
              <p14:xfrm>
                <a:off x="11079804" y="1527725"/>
                <a:ext cx="163440" cy="118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3AD972B-54B3-A5D7-6257-15331A692A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71164" y="1519085"/>
                  <a:ext cx="181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3A70A8-F198-867D-1D63-C616D8A4D3D3}"/>
                    </a:ext>
                  </a:extLst>
                </p14:cNvPr>
                <p14:cNvContentPartPr/>
                <p14:nvPr/>
              </p14:nvContentPartPr>
              <p14:xfrm>
                <a:off x="11264484" y="1536365"/>
                <a:ext cx="32760" cy="154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3A70A8-F198-867D-1D63-C616D8A4D3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55484" y="1527725"/>
                  <a:ext cx="50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200D4C-8ADF-5E1E-187F-7AF4FDEF4071}"/>
                    </a:ext>
                  </a:extLst>
                </p14:cNvPr>
                <p14:cNvContentPartPr/>
                <p14:nvPr/>
              </p14:nvContentPartPr>
              <p14:xfrm>
                <a:off x="11345484" y="1518725"/>
                <a:ext cx="131040" cy="194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200D4C-8ADF-5E1E-187F-7AF4FDEF40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36484" y="1510085"/>
                  <a:ext cx="148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A6C77C7-8343-2537-C67C-A8F7FD3395C0}"/>
                    </a:ext>
                  </a:extLst>
                </p14:cNvPr>
                <p14:cNvContentPartPr/>
                <p14:nvPr/>
              </p14:nvContentPartPr>
              <p14:xfrm>
                <a:off x="11578044" y="1517285"/>
                <a:ext cx="89640" cy="178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A6C77C7-8343-2537-C67C-A8F7FD3395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69044" y="1508285"/>
                  <a:ext cx="107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5008FC-A644-CB52-4133-CAA6B2983348}"/>
                    </a:ext>
                  </a:extLst>
                </p14:cNvPr>
                <p14:cNvContentPartPr/>
                <p14:nvPr/>
              </p14:nvContentPartPr>
              <p14:xfrm>
                <a:off x="11711244" y="1513685"/>
                <a:ext cx="126360" cy="148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5008FC-A644-CB52-4133-CAA6B29833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702244" y="1504685"/>
                  <a:ext cx="144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A2BCDB9-D12B-BEF8-0448-461706E1B678}"/>
                    </a:ext>
                  </a:extLst>
                </p14:cNvPr>
                <p14:cNvContentPartPr/>
                <p14:nvPr/>
              </p14:nvContentPartPr>
              <p14:xfrm>
                <a:off x="11857044" y="1536365"/>
                <a:ext cx="15840" cy="14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A2BCDB9-D12B-BEF8-0448-461706E1B6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848404" y="1527725"/>
                  <a:ext cx="33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E2A1BF8-11AF-C8E9-8516-92C4A2840E0F}"/>
                    </a:ext>
                  </a:extLst>
                </p14:cNvPr>
                <p14:cNvContentPartPr/>
                <p14:nvPr/>
              </p14:nvContentPartPr>
              <p14:xfrm>
                <a:off x="11881524" y="1478045"/>
                <a:ext cx="112680" cy="19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E2A1BF8-11AF-C8E9-8516-92C4A2840E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872524" y="1469405"/>
                  <a:ext cx="130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035BBCF-9C5C-8614-D411-2CC85E74ED48}"/>
                    </a:ext>
                  </a:extLst>
                </p14:cNvPr>
                <p14:cNvContentPartPr/>
                <p14:nvPr/>
              </p14:nvContentPartPr>
              <p14:xfrm>
                <a:off x="12023004" y="1536365"/>
                <a:ext cx="79560" cy="235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035BBCF-9C5C-8614-D411-2CC85E74ED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014364" y="1527725"/>
                  <a:ext cx="9720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7C2EB41-8E28-7D96-870B-65F448775AA6}"/>
                  </a:ext>
                </a:extLst>
              </p14:cNvPr>
              <p14:cNvContentPartPr/>
              <p14:nvPr/>
            </p14:nvContentPartPr>
            <p14:xfrm>
              <a:off x="11197164" y="1264565"/>
              <a:ext cx="9000" cy="84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7C2EB41-8E28-7D96-870B-65F448775AA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188164" y="1255565"/>
                <a:ext cx="266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761D74D-E086-C630-091E-202108B54D0E}"/>
              </a:ext>
            </a:extLst>
          </p:cNvPr>
          <p:cNvGrpSpPr/>
          <p:nvPr/>
        </p:nvGrpSpPr>
        <p:grpSpPr>
          <a:xfrm>
            <a:off x="1455564" y="2052245"/>
            <a:ext cx="2219040" cy="368640"/>
            <a:chOff x="1455564" y="2052245"/>
            <a:chExt cx="22190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115C8E-C7CD-B86C-9354-E6D63C6EB313}"/>
                    </a:ext>
                  </a:extLst>
                </p14:cNvPr>
                <p14:cNvContentPartPr/>
                <p14:nvPr/>
              </p14:nvContentPartPr>
              <p14:xfrm>
                <a:off x="1455564" y="2129645"/>
                <a:ext cx="122760" cy="172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115C8E-C7CD-B86C-9354-E6D63C6EB3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46924" y="2121005"/>
                  <a:ext cx="14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5D54034-03F8-AF99-02B4-99E76DA8FC73}"/>
                    </a:ext>
                  </a:extLst>
                </p14:cNvPr>
                <p14:cNvContentPartPr/>
                <p14:nvPr/>
              </p14:nvContentPartPr>
              <p14:xfrm>
                <a:off x="1628724" y="2159165"/>
                <a:ext cx="181440" cy="14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5D54034-03F8-AF99-02B4-99E76DA8FC7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20084" y="2150525"/>
                  <a:ext cx="199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8B2ED5-3AD8-A717-3642-1968C209EFDA}"/>
                    </a:ext>
                  </a:extLst>
                </p14:cNvPr>
                <p14:cNvContentPartPr/>
                <p14:nvPr/>
              </p14:nvContentPartPr>
              <p14:xfrm>
                <a:off x="1799364" y="2157005"/>
                <a:ext cx="166320" cy="154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8B2ED5-3AD8-A717-3642-1968C209EF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0364" y="2148365"/>
                  <a:ext cx="183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12932EA-77C0-2558-597B-F98D4180CAE9}"/>
                    </a:ext>
                  </a:extLst>
                </p14:cNvPr>
                <p14:cNvContentPartPr/>
                <p14:nvPr/>
              </p14:nvContentPartPr>
              <p14:xfrm>
                <a:off x="2062884" y="2181485"/>
                <a:ext cx="153360" cy="164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12932EA-77C0-2558-597B-F98D4180CA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54244" y="2172845"/>
                  <a:ext cx="171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6F6C26-6D77-07F6-15E0-5D1CD09AD8A7}"/>
                    </a:ext>
                  </a:extLst>
                </p14:cNvPr>
                <p14:cNvContentPartPr/>
                <p14:nvPr/>
              </p14:nvContentPartPr>
              <p14:xfrm>
                <a:off x="2242164" y="2246645"/>
                <a:ext cx="21240" cy="86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6F6C26-6D77-07F6-15E0-5D1CD09AD8A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33524" y="2237645"/>
                  <a:ext cx="38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B9DE82-A71C-9BEF-35A2-F6F53999094F}"/>
                    </a:ext>
                  </a:extLst>
                </p14:cNvPr>
                <p14:cNvContentPartPr/>
                <p14:nvPr/>
              </p14:nvContentPartPr>
              <p14:xfrm>
                <a:off x="2157564" y="2052245"/>
                <a:ext cx="11880" cy="16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B9DE82-A71C-9BEF-35A2-F6F5399909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48564" y="2043245"/>
                  <a:ext cx="2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02205A-8C9E-26F7-CD14-5DBC8849A112}"/>
                    </a:ext>
                  </a:extLst>
                </p14:cNvPr>
                <p14:cNvContentPartPr/>
                <p14:nvPr/>
              </p14:nvContentPartPr>
              <p14:xfrm>
                <a:off x="2339724" y="2139365"/>
                <a:ext cx="119160" cy="28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02205A-8C9E-26F7-CD14-5DBC8849A1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30724" y="2130725"/>
                  <a:ext cx="136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10C30A-3C4F-0712-E79F-197442877B1A}"/>
                    </a:ext>
                  </a:extLst>
                </p14:cNvPr>
                <p14:cNvContentPartPr/>
                <p14:nvPr/>
              </p14:nvContentPartPr>
              <p14:xfrm>
                <a:off x="2509284" y="2139725"/>
                <a:ext cx="135720" cy="168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10C30A-3C4F-0712-E79F-197442877B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00644" y="2130725"/>
                  <a:ext cx="153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646EC6-E599-0F94-BD72-434BEF46D859}"/>
                    </a:ext>
                  </a:extLst>
                </p14:cNvPr>
                <p14:cNvContentPartPr/>
                <p14:nvPr/>
              </p14:nvContentPartPr>
              <p14:xfrm>
                <a:off x="2734284" y="2169245"/>
                <a:ext cx="159480" cy="123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646EC6-E599-0F94-BD72-434BEF46D8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25644" y="2160245"/>
                  <a:ext cx="177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AE69DFC-F5AE-E48D-C58A-0953E4623A68}"/>
                    </a:ext>
                  </a:extLst>
                </p14:cNvPr>
                <p14:cNvContentPartPr/>
                <p14:nvPr/>
              </p14:nvContentPartPr>
              <p14:xfrm>
                <a:off x="3030924" y="2091125"/>
                <a:ext cx="158040" cy="237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AE69DFC-F5AE-E48D-C58A-0953E4623A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22284" y="2082485"/>
                  <a:ext cx="175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95A86B-B399-3A60-42E8-B4CCDEE99EF1}"/>
                    </a:ext>
                  </a:extLst>
                </p14:cNvPr>
                <p14:cNvContentPartPr/>
                <p14:nvPr/>
              </p14:nvContentPartPr>
              <p14:xfrm>
                <a:off x="3219564" y="2160965"/>
                <a:ext cx="216360" cy="13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95A86B-B399-3A60-42E8-B4CCDEE99E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10564" y="2151965"/>
                  <a:ext cx="23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04D12EF-4B9E-435F-D842-28464C720A58}"/>
                    </a:ext>
                  </a:extLst>
                </p14:cNvPr>
                <p14:cNvContentPartPr/>
                <p14:nvPr/>
              </p14:nvContentPartPr>
              <p14:xfrm>
                <a:off x="3573804" y="2132885"/>
                <a:ext cx="100800" cy="194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04D12EF-4B9E-435F-D842-28464C720A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65164" y="2123885"/>
                  <a:ext cx="1184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513A0A6-4607-1BC5-F1E4-B6D78F0859EF}"/>
              </a:ext>
            </a:extLst>
          </p:cNvPr>
          <p:cNvGrpSpPr/>
          <p:nvPr/>
        </p:nvGrpSpPr>
        <p:grpSpPr>
          <a:xfrm>
            <a:off x="184044" y="2164205"/>
            <a:ext cx="774000" cy="425520"/>
            <a:chOff x="184044" y="2164205"/>
            <a:chExt cx="7740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8DEDF7E-0021-2EEA-2690-582447F20B16}"/>
                    </a:ext>
                  </a:extLst>
                </p14:cNvPr>
                <p14:cNvContentPartPr/>
                <p14:nvPr/>
              </p14:nvContentPartPr>
              <p14:xfrm>
                <a:off x="184044" y="2249885"/>
                <a:ext cx="171720" cy="13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8DEDF7E-0021-2EEA-2690-582447F20B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5044" y="2240885"/>
                  <a:ext cx="189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D8F7BD-6CD2-6A2A-20A1-BAF2E66E2625}"/>
                    </a:ext>
                  </a:extLst>
                </p14:cNvPr>
                <p14:cNvContentPartPr/>
                <p14:nvPr/>
              </p14:nvContentPartPr>
              <p14:xfrm>
                <a:off x="223644" y="2217485"/>
                <a:ext cx="4320" cy="28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D8F7BD-6CD2-6A2A-20A1-BAF2E66E26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4644" y="2208845"/>
                  <a:ext cx="21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D998D57-99D5-574C-9D0B-2B9664AD75A1}"/>
                    </a:ext>
                  </a:extLst>
                </p14:cNvPr>
                <p14:cNvContentPartPr/>
                <p14:nvPr/>
              </p14:nvContentPartPr>
              <p14:xfrm>
                <a:off x="427404" y="2217485"/>
                <a:ext cx="47160" cy="16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D998D57-99D5-574C-9D0B-2B9664AD75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8764" y="2208845"/>
                  <a:ext cx="64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E4B30F-F59A-97FB-5198-EC117999E47F}"/>
                    </a:ext>
                  </a:extLst>
                </p14:cNvPr>
                <p14:cNvContentPartPr/>
                <p14:nvPr/>
              </p14:nvContentPartPr>
              <p14:xfrm>
                <a:off x="581844" y="2190845"/>
                <a:ext cx="126360" cy="136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E4B30F-F59A-97FB-5198-EC117999E4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2844" y="2182205"/>
                  <a:ext cx="144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F170E9-CD8D-02E3-4DA1-E0ED42CD7714}"/>
                    </a:ext>
                  </a:extLst>
                </p14:cNvPr>
                <p14:cNvContentPartPr/>
                <p14:nvPr/>
              </p14:nvContentPartPr>
              <p14:xfrm>
                <a:off x="711804" y="2246645"/>
                <a:ext cx="28800" cy="147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F170E9-CD8D-02E3-4DA1-E0ED42CD77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2804" y="2237645"/>
                  <a:ext cx="46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50A173-857C-7FCE-BE05-6D507D5C13AB}"/>
                    </a:ext>
                  </a:extLst>
                </p14:cNvPr>
                <p14:cNvContentPartPr/>
                <p14:nvPr/>
              </p14:nvContentPartPr>
              <p14:xfrm>
                <a:off x="840684" y="2164205"/>
                <a:ext cx="117360" cy="168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50A173-857C-7FCE-BE05-6D507D5C13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2044" y="2155565"/>
                  <a:ext cx="135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83800E3-7A73-143C-457C-C12088204CE5}"/>
                    </a:ext>
                  </a:extLst>
                </p14:cNvPr>
                <p14:cNvContentPartPr/>
                <p14:nvPr/>
              </p14:nvContentPartPr>
              <p14:xfrm>
                <a:off x="242724" y="2266445"/>
                <a:ext cx="4320" cy="323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83800E3-7A73-143C-457C-C12088204CE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4084" y="2257445"/>
                  <a:ext cx="2196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7A2DCA5-1274-461A-CD93-2889C59BA03C}"/>
              </a:ext>
            </a:extLst>
          </p:cNvPr>
          <p:cNvGrpSpPr/>
          <p:nvPr/>
        </p:nvGrpSpPr>
        <p:grpSpPr>
          <a:xfrm>
            <a:off x="4116324" y="2021645"/>
            <a:ext cx="214200" cy="442080"/>
            <a:chOff x="4116324" y="2021645"/>
            <a:chExt cx="21420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4A3D327-7EBB-5F8D-19B9-24992B9E509F}"/>
                    </a:ext>
                  </a:extLst>
                </p14:cNvPr>
                <p14:cNvContentPartPr/>
                <p14:nvPr/>
              </p14:nvContentPartPr>
              <p14:xfrm>
                <a:off x="4199844" y="2023085"/>
                <a:ext cx="70560" cy="358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4A3D327-7EBB-5F8D-19B9-24992B9E509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91204" y="2014445"/>
                  <a:ext cx="882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273353E-0927-3508-A858-6822AB0A826D}"/>
                    </a:ext>
                  </a:extLst>
                </p14:cNvPr>
                <p14:cNvContentPartPr/>
                <p14:nvPr/>
              </p14:nvContentPartPr>
              <p14:xfrm>
                <a:off x="4172484" y="2197325"/>
                <a:ext cx="96840" cy="2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273353E-0927-3508-A858-6822AB0A82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63844" y="2188685"/>
                  <a:ext cx="114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4B6F0F0-D0B5-A069-E7C2-E5E15BAE270B}"/>
                    </a:ext>
                  </a:extLst>
                </p14:cNvPr>
                <p14:cNvContentPartPr/>
                <p14:nvPr/>
              </p14:nvContentPartPr>
              <p14:xfrm>
                <a:off x="4116324" y="2227205"/>
                <a:ext cx="114840" cy="236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4B6F0F0-D0B5-A069-E7C2-E5E15BAE27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07684" y="2218565"/>
                  <a:ext cx="132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6B0268-A8BC-E7E1-571E-65DAC766DE7B}"/>
                    </a:ext>
                  </a:extLst>
                </p14:cNvPr>
                <p14:cNvContentPartPr/>
                <p14:nvPr/>
              </p14:nvContentPartPr>
              <p14:xfrm>
                <a:off x="4172484" y="2236925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6B0268-A8BC-E7E1-571E-65DAC766DE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63844" y="2227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EE77A73-E749-452E-CAFC-F4E644B08A65}"/>
                    </a:ext>
                  </a:extLst>
                </p14:cNvPr>
                <p14:cNvContentPartPr/>
                <p14:nvPr/>
              </p14:nvContentPartPr>
              <p14:xfrm>
                <a:off x="4192284" y="2021645"/>
                <a:ext cx="138240" cy="21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EE77A73-E749-452E-CAFC-F4E644B08A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83644" y="2012645"/>
                  <a:ext cx="155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DACA61C-7D8C-B7F8-F1FE-E40459C1DF0F}"/>
                    </a:ext>
                  </a:extLst>
                </p14:cNvPr>
                <p14:cNvContentPartPr/>
                <p14:nvPr/>
              </p14:nvContentPartPr>
              <p14:xfrm>
                <a:off x="4124244" y="2236925"/>
                <a:ext cx="175320" cy="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DACA61C-7D8C-B7F8-F1FE-E40459C1DF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15604" y="2227925"/>
                  <a:ext cx="1929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41AAB00-5766-E4F3-8D5A-4DB1372D5C56}"/>
                  </a:ext>
                </a:extLst>
              </p14:cNvPr>
              <p14:cNvContentPartPr/>
              <p14:nvPr/>
            </p14:nvContentPartPr>
            <p14:xfrm>
              <a:off x="4386684" y="2359325"/>
              <a:ext cx="2160" cy="4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41AAB00-5766-E4F3-8D5A-4DB1372D5C5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78044" y="2350685"/>
                <a:ext cx="1980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4683807-B270-9CFD-8656-2CB6D05C4C0A}"/>
              </a:ext>
            </a:extLst>
          </p:cNvPr>
          <p:cNvGrpSpPr/>
          <p:nvPr/>
        </p:nvGrpSpPr>
        <p:grpSpPr>
          <a:xfrm>
            <a:off x="190164" y="2752445"/>
            <a:ext cx="384120" cy="285480"/>
            <a:chOff x="190164" y="2752445"/>
            <a:chExt cx="38412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FE9C65F-F80F-88E0-66C3-A88010B76A08}"/>
                    </a:ext>
                  </a:extLst>
                </p14:cNvPr>
                <p14:cNvContentPartPr/>
                <p14:nvPr/>
              </p14:nvContentPartPr>
              <p14:xfrm>
                <a:off x="190164" y="2869085"/>
                <a:ext cx="208800" cy="167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FE9C65F-F80F-88E0-66C3-A88010B76A0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1164" y="2860445"/>
                  <a:ext cx="226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714D97-E7B5-253E-1F09-BF0CCB4BAC01}"/>
                    </a:ext>
                  </a:extLst>
                </p14:cNvPr>
                <p14:cNvContentPartPr/>
                <p14:nvPr/>
              </p14:nvContentPartPr>
              <p14:xfrm>
                <a:off x="427404" y="2752445"/>
                <a:ext cx="146880" cy="285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714D97-E7B5-253E-1F09-BF0CCB4BAC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8764" y="2743805"/>
                  <a:ext cx="16452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66D426D-C97E-2F47-6FF1-EE3CAB71CE81}"/>
              </a:ext>
            </a:extLst>
          </p:cNvPr>
          <p:cNvGrpSpPr/>
          <p:nvPr/>
        </p:nvGrpSpPr>
        <p:grpSpPr>
          <a:xfrm>
            <a:off x="932484" y="2673965"/>
            <a:ext cx="577800" cy="266040"/>
            <a:chOff x="932484" y="2673965"/>
            <a:chExt cx="5778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C68F51D-0E3E-881A-4DD5-42B6A718AF1E}"/>
                    </a:ext>
                  </a:extLst>
                </p14:cNvPr>
                <p14:cNvContentPartPr/>
                <p14:nvPr/>
              </p14:nvContentPartPr>
              <p14:xfrm>
                <a:off x="932484" y="2673965"/>
                <a:ext cx="198360" cy="261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C68F51D-0E3E-881A-4DD5-42B6A718AF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3484" y="2665325"/>
                  <a:ext cx="216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5AB482-6A49-F2EE-15D5-BF1DDA12F8B3}"/>
                    </a:ext>
                  </a:extLst>
                </p14:cNvPr>
                <p14:cNvContentPartPr/>
                <p14:nvPr/>
              </p14:nvContentPartPr>
              <p14:xfrm>
                <a:off x="1277724" y="2780165"/>
                <a:ext cx="135720" cy="137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5AB482-6A49-F2EE-15D5-BF1DDA12F8B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68724" y="2771165"/>
                  <a:ext cx="153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0B15362-860C-7F2E-DC63-64F41B0CE461}"/>
                    </a:ext>
                  </a:extLst>
                </p14:cNvPr>
                <p14:cNvContentPartPr/>
                <p14:nvPr/>
              </p14:nvContentPartPr>
              <p14:xfrm>
                <a:off x="1433244" y="2810765"/>
                <a:ext cx="77040" cy="12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0B15362-860C-7F2E-DC63-64F41B0CE46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24604" y="2802125"/>
                  <a:ext cx="94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DCB4559-1E72-1756-AA2A-0CC8E829B2DA}"/>
              </a:ext>
            </a:extLst>
          </p:cNvPr>
          <p:cNvGrpSpPr/>
          <p:nvPr/>
        </p:nvGrpSpPr>
        <p:grpSpPr>
          <a:xfrm>
            <a:off x="2003484" y="2655245"/>
            <a:ext cx="1610280" cy="457920"/>
            <a:chOff x="2003484" y="2655245"/>
            <a:chExt cx="161028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EE62CAE-3E0F-DA20-D522-E79C68BC2314}"/>
                    </a:ext>
                  </a:extLst>
                </p14:cNvPr>
                <p14:cNvContentPartPr/>
                <p14:nvPr/>
              </p14:nvContentPartPr>
              <p14:xfrm>
                <a:off x="2003484" y="2742725"/>
                <a:ext cx="164160" cy="263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EE62CAE-3E0F-DA20-D522-E79C68BC231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94484" y="2734085"/>
                  <a:ext cx="181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244DFDC-A1B7-0FCE-0035-05F915F370FB}"/>
                    </a:ext>
                  </a:extLst>
                </p14:cNvPr>
                <p14:cNvContentPartPr/>
                <p14:nvPr/>
              </p14:nvContentPartPr>
              <p14:xfrm>
                <a:off x="2288244" y="2769365"/>
                <a:ext cx="144000" cy="343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244DFDC-A1B7-0FCE-0035-05F915F370F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79244" y="2760365"/>
                  <a:ext cx="161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160683B-EE91-E1FB-BE0B-A0A7C0AF4708}"/>
                    </a:ext>
                  </a:extLst>
                </p14:cNvPr>
                <p14:cNvContentPartPr/>
                <p14:nvPr/>
              </p14:nvContentPartPr>
              <p14:xfrm>
                <a:off x="2510724" y="2782325"/>
                <a:ext cx="123840" cy="122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160683B-EE91-E1FB-BE0B-A0A7C0AF47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01724" y="2773325"/>
                  <a:ext cx="14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3361765-8912-D46C-F94C-3D55148ADA10}"/>
                    </a:ext>
                  </a:extLst>
                </p14:cNvPr>
                <p14:cNvContentPartPr/>
                <p14:nvPr/>
              </p14:nvContentPartPr>
              <p14:xfrm>
                <a:off x="2635644" y="2830205"/>
                <a:ext cx="42840" cy="97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3361765-8912-D46C-F94C-3D55148ADA1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27004" y="2821205"/>
                  <a:ext cx="60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CDCB0D-AEFF-AD11-F3AD-F7F0359BE369}"/>
                    </a:ext>
                  </a:extLst>
                </p14:cNvPr>
                <p14:cNvContentPartPr/>
                <p14:nvPr/>
              </p14:nvContentPartPr>
              <p14:xfrm>
                <a:off x="2560044" y="2655245"/>
                <a:ext cx="7920" cy="20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CDCB0D-AEFF-AD11-F3AD-F7F0359BE36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51404" y="2646245"/>
                  <a:ext cx="2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29716D-C83B-F5B2-D490-640C6AA507CB}"/>
                    </a:ext>
                  </a:extLst>
                </p14:cNvPr>
                <p14:cNvContentPartPr/>
                <p14:nvPr/>
              </p14:nvContentPartPr>
              <p14:xfrm>
                <a:off x="2762004" y="2726525"/>
                <a:ext cx="200880" cy="164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29716D-C83B-F5B2-D490-640C6AA507C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53004" y="2717885"/>
                  <a:ext cx="218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2CEC196-DCC6-0026-E125-23527B50B39F}"/>
                    </a:ext>
                  </a:extLst>
                </p14:cNvPr>
                <p14:cNvContentPartPr/>
                <p14:nvPr/>
              </p14:nvContentPartPr>
              <p14:xfrm>
                <a:off x="2879004" y="2703845"/>
                <a:ext cx="75960" cy="262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2CEC196-DCC6-0026-E125-23527B50B39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70004" y="2694845"/>
                  <a:ext cx="93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7BA61E1-4094-6D01-422D-51BE62E8FBE0}"/>
                    </a:ext>
                  </a:extLst>
                </p14:cNvPr>
                <p14:cNvContentPartPr/>
                <p14:nvPr/>
              </p14:nvContentPartPr>
              <p14:xfrm>
                <a:off x="3056484" y="2703845"/>
                <a:ext cx="127800" cy="174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7BA61E1-4094-6D01-422D-51BE62E8FBE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47844" y="2694845"/>
                  <a:ext cx="145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630B57-6D83-6AB7-23C9-0AEAF6693520}"/>
                    </a:ext>
                  </a:extLst>
                </p14:cNvPr>
                <p14:cNvContentPartPr/>
                <p14:nvPr/>
              </p14:nvContentPartPr>
              <p14:xfrm>
                <a:off x="3102564" y="2820125"/>
                <a:ext cx="60480" cy="20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630B57-6D83-6AB7-23C9-0AEAF66935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093924" y="2811125"/>
                  <a:ext cx="78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BAECCB-131D-1EA1-FF3D-E6B48F24529E}"/>
                    </a:ext>
                  </a:extLst>
                </p14:cNvPr>
                <p14:cNvContentPartPr/>
                <p14:nvPr/>
              </p14:nvContentPartPr>
              <p14:xfrm>
                <a:off x="3258444" y="2685125"/>
                <a:ext cx="102960" cy="18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BAECCB-131D-1EA1-FF3D-E6B48F2452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49804" y="2676485"/>
                  <a:ext cx="120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4A3524-E838-85E6-35B9-00D33A750D40}"/>
                    </a:ext>
                  </a:extLst>
                </p14:cNvPr>
                <p14:cNvContentPartPr/>
                <p14:nvPr/>
              </p14:nvContentPartPr>
              <p14:xfrm>
                <a:off x="3487044" y="2713565"/>
                <a:ext cx="126720" cy="188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4A3524-E838-85E6-35B9-00D33A750D4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78404" y="2704565"/>
                  <a:ext cx="144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E16F55F-5DC8-A332-95EF-EE519FAA249D}"/>
                    </a:ext>
                  </a:extLst>
                </p14:cNvPr>
                <p14:cNvContentPartPr/>
                <p14:nvPr/>
              </p14:nvContentPartPr>
              <p14:xfrm>
                <a:off x="3520884" y="2829845"/>
                <a:ext cx="74160" cy="10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E16F55F-5DC8-A332-95EF-EE519FAA249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12244" y="2821205"/>
                  <a:ext cx="918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9AB4A72-C491-C8DE-8CB6-E17DD5C17868}"/>
              </a:ext>
            </a:extLst>
          </p:cNvPr>
          <p:cNvGrpSpPr/>
          <p:nvPr/>
        </p:nvGrpSpPr>
        <p:grpSpPr>
          <a:xfrm>
            <a:off x="4055844" y="2712125"/>
            <a:ext cx="498960" cy="195480"/>
            <a:chOff x="4055844" y="2712125"/>
            <a:chExt cx="4989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2A26B24-CFD9-83E6-47E5-FA5AD43B4572}"/>
                    </a:ext>
                  </a:extLst>
                </p14:cNvPr>
                <p14:cNvContentPartPr/>
                <p14:nvPr/>
              </p14:nvContentPartPr>
              <p14:xfrm>
                <a:off x="4055844" y="2721125"/>
                <a:ext cx="177480" cy="21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2A26B24-CFD9-83E6-47E5-FA5AD43B45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47204" y="2712485"/>
                  <a:ext cx="195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D90E613-DF20-78A0-618F-73F8CFF17D58}"/>
                    </a:ext>
                  </a:extLst>
                </p14:cNvPr>
                <p14:cNvContentPartPr/>
                <p14:nvPr/>
              </p14:nvContentPartPr>
              <p14:xfrm>
                <a:off x="4162404" y="2713565"/>
                <a:ext cx="35280" cy="194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D90E613-DF20-78A0-618F-73F8CFF17D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53764" y="2704565"/>
                  <a:ext cx="52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9DFB9CB-3769-28FB-E348-EFFD76441BAC}"/>
                    </a:ext>
                  </a:extLst>
                </p14:cNvPr>
                <p14:cNvContentPartPr/>
                <p14:nvPr/>
              </p14:nvContentPartPr>
              <p14:xfrm>
                <a:off x="4349604" y="2712125"/>
                <a:ext cx="147960" cy="149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9DFB9CB-3769-28FB-E348-EFFD76441BA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40964" y="2703485"/>
                  <a:ext cx="165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7E16171-7FB3-7525-3F0B-512026CE0D36}"/>
                    </a:ext>
                  </a:extLst>
                </p14:cNvPr>
                <p14:cNvContentPartPr/>
                <p14:nvPr/>
              </p14:nvContentPartPr>
              <p14:xfrm>
                <a:off x="4494324" y="2734805"/>
                <a:ext cx="60480" cy="141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7E16171-7FB3-7525-3F0B-512026CE0D3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85324" y="2726165"/>
                  <a:ext cx="781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38DD7B4-392D-2406-70D0-3CEF0A57A82A}"/>
              </a:ext>
            </a:extLst>
          </p:cNvPr>
          <p:cNvGrpSpPr/>
          <p:nvPr/>
        </p:nvGrpSpPr>
        <p:grpSpPr>
          <a:xfrm>
            <a:off x="4967004" y="2507285"/>
            <a:ext cx="2696400" cy="574200"/>
            <a:chOff x="4967004" y="2507285"/>
            <a:chExt cx="269640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8CBCAE2-724C-1AB3-535D-DFE223BADCC3}"/>
                    </a:ext>
                  </a:extLst>
                </p14:cNvPr>
                <p14:cNvContentPartPr/>
                <p14:nvPr/>
              </p14:nvContentPartPr>
              <p14:xfrm>
                <a:off x="4967004" y="2507285"/>
                <a:ext cx="162000" cy="394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8CBCAE2-724C-1AB3-535D-DFE223BADCC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58004" y="2498645"/>
                  <a:ext cx="1796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1ECD994-ECE1-9237-4392-72C3238064E5}"/>
                    </a:ext>
                  </a:extLst>
                </p14:cNvPr>
                <p14:cNvContentPartPr/>
                <p14:nvPr/>
              </p14:nvContentPartPr>
              <p14:xfrm>
                <a:off x="5281644" y="2771885"/>
                <a:ext cx="30240" cy="116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1ECD994-ECE1-9237-4392-72C3238064E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72644" y="2762885"/>
                  <a:ext cx="47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65B1A5D-F1EE-0DC6-54D7-672FD634A617}"/>
                    </a:ext>
                  </a:extLst>
                </p14:cNvPr>
                <p14:cNvContentPartPr/>
                <p14:nvPr/>
              </p14:nvContentPartPr>
              <p14:xfrm>
                <a:off x="5410884" y="2707085"/>
                <a:ext cx="163800" cy="18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65B1A5D-F1EE-0DC6-54D7-672FD634A61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01884" y="2698085"/>
                  <a:ext cx="181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334375D-86F3-ED72-20F8-3FB8EF256384}"/>
                    </a:ext>
                  </a:extLst>
                </p14:cNvPr>
                <p14:cNvContentPartPr/>
                <p14:nvPr/>
              </p14:nvContentPartPr>
              <p14:xfrm>
                <a:off x="5593404" y="2723645"/>
                <a:ext cx="62280" cy="153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334375D-86F3-ED72-20F8-3FB8EF25638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84404" y="2714645"/>
                  <a:ext cx="79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9FB3BFC-92D9-300F-1067-3C1CCE8D4DD3}"/>
                    </a:ext>
                  </a:extLst>
                </p14:cNvPr>
                <p14:cNvContentPartPr/>
                <p14:nvPr/>
              </p14:nvContentPartPr>
              <p14:xfrm>
                <a:off x="5773404" y="2694125"/>
                <a:ext cx="164880" cy="179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9FB3BFC-92D9-300F-1067-3C1CCE8D4DD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64764" y="2685125"/>
                  <a:ext cx="182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246EB9E-9139-7440-1681-CED1069AFFBF}"/>
                    </a:ext>
                  </a:extLst>
                </p14:cNvPr>
                <p14:cNvContentPartPr/>
                <p14:nvPr/>
              </p14:nvContentPartPr>
              <p14:xfrm>
                <a:off x="5962764" y="2693045"/>
                <a:ext cx="227880" cy="168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246EB9E-9139-7440-1681-CED1069AFFB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53764" y="2684405"/>
                  <a:ext cx="245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23E21D5-4464-633A-4856-A3D5D31AA5AA}"/>
                    </a:ext>
                  </a:extLst>
                </p14:cNvPr>
                <p14:cNvContentPartPr/>
                <p14:nvPr/>
              </p14:nvContentPartPr>
              <p14:xfrm>
                <a:off x="6254364" y="2762525"/>
                <a:ext cx="213480" cy="127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23E21D5-4464-633A-4856-A3D5D31AA5A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45724" y="2753525"/>
                  <a:ext cx="231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DED842-2ADD-B16C-D527-CAD89BCF0AFF}"/>
                    </a:ext>
                  </a:extLst>
                </p14:cNvPr>
                <p14:cNvContentPartPr/>
                <p14:nvPr/>
              </p14:nvContentPartPr>
              <p14:xfrm>
                <a:off x="6380724" y="2587205"/>
                <a:ext cx="360" cy="39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DED842-2ADD-B16C-D527-CAD89BCF0AF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72084" y="2578205"/>
                  <a:ext cx="18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597A1DB-D6E7-BAF3-9FD9-64F72C0A8E71}"/>
                    </a:ext>
                  </a:extLst>
                </p14:cNvPr>
                <p14:cNvContentPartPr/>
                <p14:nvPr/>
              </p14:nvContentPartPr>
              <p14:xfrm>
                <a:off x="6555684" y="2771885"/>
                <a:ext cx="173520" cy="12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597A1DB-D6E7-BAF3-9FD9-64F72C0A8E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47044" y="2762885"/>
                  <a:ext cx="191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39C4BE-70C2-EB69-0312-E05E8DFA2E5F}"/>
                    </a:ext>
                  </a:extLst>
                </p14:cNvPr>
                <p14:cNvContentPartPr/>
                <p14:nvPr/>
              </p14:nvContentPartPr>
              <p14:xfrm>
                <a:off x="6616164" y="2791685"/>
                <a:ext cx="46800" cy="289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39C4BE-70C2-EB69-0312-E05E8DFA2E5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07164" y="2782685"/>
                  <a:ext cx="64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CA9F1FF-B06B-E2A9-00B5-668B72BD0038}"/>
                    </a:ext>
                  </a:extLst>
                </p14:cNvPr>
                <p14:cNvContentPartPr/>
                <p14:nvPr/>
              </p14:nvContentPartPr>
              <p14:xfrm>
                <a:off x="6883284" y="2743085"/>
                <a:ext cx="159480" cy="181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CA9F1FF-B06B-E2A9-00B5-668B72BD003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74284" y="2734445"/>
                  <a:ext cx="177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4C9001-02E2-E026-470A-685FBCA3443D}"/>
                    </a:ext>
                  </a:extLst>
                </p14:cNvPr>
                <p14:cNvContentPartPr/>
                <p14:nvPr/>
              </p14:nvContentPartPr>
              <p14:xfrm>
                <a:off x="7110804" y="2702045"/>
                <a:ext cx="153360" cy="210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4C9001-02E2-E026-470A-685FBCA3443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01804" y="2693045"/>
                  <a:ext cx="171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80B592C-FE43-4EBE-AA06-328531FCE475}"/>
                    </a:ext>
                  </a:extLst>
                </p14:cNvPr>
                <p14:cNvContentPartPr/>
                <p14:nvPr/>
              </p14:nvContentPartPr>
              <p14:xfrm>
                <a:off x="7380804" y="2760365"/>
                <a:ext cx="158760" cy="151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80B592C-FE43-4EBE-AA06-328531FCE47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72164" y="2751365"/>
                  <a:ext cx="17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615E65E-D072-1B4D-69D2-09B21158FBE2}"/>
                    </a:ext>
                  </a:extLst>
                </p14:cNvPr>
                <p14:cNvContentPartPr/>
                <p14:nvPr/>
              </p14:nvContentPartPr>
              <p14:xfrm>
                <a:off x="7529844" y="2801405"/>
                <a:ext cx="133560" cy="182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615E65E-D072-1B4D-69D2-09B21158FBE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20844" y="2792405"/>
                  <a:ext cx="1512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C878BFC-EAE7-2039-A1AB-FBF92FDADE11}"/>
              </a:ext>
            </a:extLst>
          </p:cNvPr>
          <p:cNvGrpSpPr/>
          <p:nvPr/>
        </p:nvGrpSpPr>
        <p:grpSpPr>
          <a:xfrm>
            <a:off x="7956444" y="2609885"/>
            <a:ext cx="2238120" cy="428400"/>
            <a:chOff x="7956444" y="2609885"/>
            <a:chExt cx="223812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BCFC08-0625-3C58-F25B-32326DD369FF}"/>
                    </a:ext>
                  </a:extLst>
                </p14:cNvPr>
                <p14:cNvContentPartPr/>
                <p14:nvPr/>
              </p14:nvContentPartPr>
              <p14:xfrm>
                <a:off x="7956444" y="2713565"/>
                <a:ext cx="190440" cy="130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BCFC08-0625-3C58-F25B-32326DD369F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47804" y="2704565"/>
                  <a:ext cx="208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DE878F5-6E17-4074-72C6-38030896E8AD}"/>
                    </a:ext>
                  </a:extLst>
                </p14:cNvPr>
                <p14:cNvContentPartPr/>
                <p14:nvPr/>
              </p14:nvContentPartPr>
              <p14:xfrm>
                <a:off x="7986324" y="2684405"/>
                <a:ext cx="18000" cy="353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DE878F5-6E17-4074-72C6-38030896E8A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77324" y="2675765"/>
                  <a:ext cx="35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199B61A-E071-7EEE-A70E-7F0820129E5E}"/>
                    </a:ext>
                  </a:extLst>
                </p14:cNvPr>
                <p14:cNvContentPartPr/>
                <p14:nvPr/>
              </p14:nvContentPartPr>
              <p14:xfrm>
                <a:off x="8258124" y="2748485"/>
                <a:ext cx="130680" cy="123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199B61A-E071-7EEE-A70E-7F0820129E5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49484" y="2739845"/>
                  <a:ext cx="148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76DA993-D846-8001-AF98-FD55631F8C6C}"/>
                    </a:ext>
                  </a:extLst>
                </p14:cNvPr>
                <p14:cNvContentPartPr/>
                <p14:nvPr/>
              </p14:nvContentPartPr>
              <p14:xfrm>
                <a:off x="8433444" y="2728685"/>
                <a:ext cx="197640" cy="116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76DA993-D846-8001-AF98-FD55631F8C6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24444" y="2719685"/>
                  <a:ext cx="215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5C967C-548A-C785-6BDA-2D330D8B3D85}"/>
                    </a:ext>
                  </a:extLst>
                </p14:cNvPr>
                <p14:cNvContentPartPr/>
                <p14:nvPr/>
              </p14:nvContentPartPr>
              <p14:xfrm>
                <a:off x="8737284" y="2724005"/>
                <a:ext cx="137160" cy="158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5C967C-548A-C785-6BDA-2D330D8B3D8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28284" y="2715005"/>
                  <a:ext cx="154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155D64C-6980-4365-7FA8-F7C6F3732062}"/>
                    </a:ext>
                  </a:extLst>
                </p14:cNvPr>
                <p14:cNvContentPartPr/>
                <p14:nvPr/>
              </p14:nvContentPartPr>
              <p14:xfrm>
                <a:off x="8939244" y="2676485"/>
                <a:ext cx="133200" cy="198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155D64C-6980-4365-7FA8-F7C6F373206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30604" y="2667485"/>
                  <a:ext cx="150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9A8846A-B29A-8597-3B8E-8BE841AB5967}"/>
                    </a:ext>
                  </a:extLst>
                </p14:cNvPr>
                <p14:cNvContentPartPr/>
                <p14:nvPr/>
              </p14:nvContentPartPr>
              <p14:xfrm>
                <a:off x="9180804" y="2711405"/>
                <a:ext cx="150480" cy="128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9A8846A-B29A-8597-3B8E-8BE841AB596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171804" y="2702405"/>
                  <a:ext cx="168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8F4432D-3F6D-1B09-9ED5-AE4189FB7981}"/>
                    </a:ext>
                  </a:extLst>
                </p14:cNvPr>
                <p14:cNvContentPartPr/>
                <p14:nvPr/>
              </p14:nvContentPartPr>
              <p14:xfrm>
                <a:off x="9415884" y="2733365"/>
                <a:ext cx="118440" cy="139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8F4432D-3F6D-1B09-9ED5-AE4189FB798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07244" y="2724365"/>
                  <a:ext cx="136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027C7A4-F688-6C45-0A87-704CE9042E01}"/>
                    </a:ext>
                  </a:extLst>
                </p14:cNvPr>
                <p14:cNvContentPartPr/>
                <p14:nvPr/>
              </p14:nvContentPartPr>
              <p14:xfrm>
                <a:off x="9678684" y="2781965"/>
                <a:ext cx="18000" cy="10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027C7A4-F688-6C45-0A87-704CE9042E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70044" y="2772965"/>
                  <a:ext cx="3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8F7DFEC-0ADD-9459-A8F8-512F2B317FD7}"/>
                    </a:ext>
                  </a:extLst>
                </p14:cNvPr>
                <p14:cNvContentPartPr/>
                <p14:nvPr/>
              </p14:nvContentPartPr>
              <p14:xfrm>
                <a:off x="9683004" y="2609885"/>
                <a:ext cx="15480" cy="6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8F7DFEC-0ADD-9459-A8F8-512F2B317FD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74004" y="2601245"/>
                  <a:ext cx="3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1576CD8-54BA-66C4-12E8-772983AF5A1F}"/>
                    </a:ext>
                  </a:extLst>
                </p14:cNvPr>
                <p14:cNvContentPartPr/>
                <p14:nvPr/>
              </p14:nvContentPartPr>
              <p14:xfrm>
                <a:off x="9794964" y="2682245"/>
                <a:ext cx="170280" cy="181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1576CD8-54BA-66C4-12E8-772983AF5A1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85964" y="2673245"/>
                  <a:ext cx="187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2A0E050-6D05-BC9D-6E5D-A06FBA0885DF}"/>
                    </a:ext>
                  </a:extLst>
                </p14:cNvPr>
                <p14:cNvContentPartPr/>
                <p14:nvPr/>
              </p14:nvContentPartPr>
              <p14:xfrm>
                <a:off x="10070004" y="2683325"/>
                <a:ext cx="124560" cy="17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2A0E050-6D05-BC9D-6E5D-A06FBA0885D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61364" y="2674685"/>
                  <a:ext cx="142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78643FA-885F-F950-ABF3-26E04AC5A1CF}"/>
              </a:ext>
            </a:extLst>
          </p:cNvPr>
          <p:cNvGrpSpPr/>
          <p:nvPr/>
        </p:nvGrpSpPr>
        <p:grpSpPr>
          <a:xfrm>
            <a:off x="10466364" y="2702765"/>
            <a:ext cx="294120" cy="234720"/>
            <a:chOff x="10466364" y="2702765"/>
            <a:chExt cx="29412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AE75904-B2FB-EF27-CC6A-FB2E7C27F08C}"/>
                    </a:ext>
                  </a:extLst>
                </p14:cNvPr>
                <p14:cNvContentPartPr/>
                <p14:nvPr/>
              </p14:nvContentPartPr>
              <p14:xfrm>
                <a:off x="10466364" y="2702765"/>
                <a:ext cx="95760" cy="194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AE75904-B2FB-EF27-CC6A-FB2E7C27F08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57724" y="2694125"/>
                  <a:ext cx="11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8D93CE2-2E6B-3D64-B972-2D50C742276A}"/>
                    </a:ext>
                  </a:extLst>
                </p14:cNvPr>
                <p14:cNvContentPartPr/>
                <p14:nvPr/>
              </p14:nvContentPartPr>
              <p14:xfrm>
                <a:off x="10641684" y="2771885"/>
                <a:ext cx="118800" cy="165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8D93CE2-2E6B-3D64-B972-2D50C742276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32684" y="2762885"/>
                  <a:ext cx="13644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D739800-33D6-646F-B2AA-3B6E5E447F37}"/>
                  </a:ext>
                </a:extLst>
              </p14:cNvPr>
              <p14:cNvContentPartPr/>
              <p14:nvPr/>
            </p14:nvContentPartPr>
            <p14:xfrm>
              <a:off x="10913124" y="2712845"/>
              <a:ext cx="69480" cy="1987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D739800-33D6-646F-B2AA-3B6E5E447F3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904124" y="2704205"/>
                <a:ext cx="8712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FAF8402-7CE4-04A6-55E3-A7D47163B6F6}"/>
              </a:ext>
            </a:extLst>
          </p:cNvPr>
          <p:cNvGrpSpPr/>
          <p:nvPr/>
        </p:nvGrpSpPr>
        <p:grpSpPr>
          <a:xfrm>
            <a:off x="11369964" y="2559845"/>
            <a:ext cx="235080" cy="408240"/>
            <a:chOff x="11369964" y="2559845"/>
            <a:chExt cx="23508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3E32001-3C53-4983-EA4A-54318952AC0D}"/>
                    </a:ext>
                  </a:extLst>
                </p14:cNvPr>
                <p14:cNvContentPartPr/>
                <p14:nvPr/>
              </p14:nvContentPartPr>
              <p14:xfrm>
                <a:off x="11369964" y="2559845"/>
                <a:ext cx="128160" cy="408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3E32001-3C53-4983-EA4A-54318952AC0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360964" y="2551205"/>
                  <a:ext cx="145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9FF5B70-C6C1-655D-BDED-18FEA6E172DD}"/>
                    </a:ext>
                  </a:extLst>
                </p14:cNvPr>
                <p14:cNvContentPartPr/>
                <p14:nvPr/>
              </p14:nvContentPartPr>
              <p14:xfrm>
                <a:off x="11381124" y="2820485"/>
                <a:ext cx="831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9FF5B70-C6C1-655D-BDED-18FEA6E172D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72124" y="2811845"/>
                  <a:ext cx="100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D817F36-64F0-6F09-6B54-867E419ABADB}"/>
                    </a:ext>
                  </a:extLst>
                </p14:cNvPr>
                <p14:cNvContentPartPr/>
                <p14:nvPr/>
              </p14:nvContentPartPr>
              <p14:xfrm>
                <a:off x="11604684" y="2937125"/>
                <a:ext cx="36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D817F36-64F0-6F09-6B54-867E419ABAD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596044" y="292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A18650B-AD11-1A65-C6F2-B8B547BB61D2}"/>
              </a:ext>
            </a:extLst>
          </p:cNvPr>
          <p:cNvGrpSpPr/>
          <p:nvPr/>
        </p:nvGrpSpPr>
        <p:grpSpPr>
          <a:xfrm>
            <a:off x="106644" y="3287405"/>
            <a:ext cx="430920" cy="324360"/>
            <a:chOff x="106644" y="3287405"/>
            <a:chExt cx="430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8413590-4043-5636-1140-A4EC443AF3C8}"/>
                    </a:ext>
                  </a:extLst>
                </p14:cNvPr>
                <p14:cNvContentPartPr/>
                <p14:nvPr/>
              </p14:nvContentPartPr>
              <p14:xfrm>
                <a:off x="106644" y="3361565"/>
                <a:ext cx="222840" cy="231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8413590-4043-5636-1140-A4EC443AF3C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004" y="3352565"/>
                  <a:ext cx="240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8F94957-2E75-507F-36F7-0CF7340F4F7B}"/>
                    </a:ext>
                  </a:extLst>
                </p14:cNvPr>
                <p14:cNvContentPartPr/>
                <p14:nvPr/>
              </p14:nvContentPartPr>
              <p14:xfrm>
                <a:off x="398604" y="3287405"/>
                <a:ext cx="138960" cy="324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8F94957-2E75-507F-36F7-0CF7340F4F7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9604" y="3278765"/>
                  <a:ext cx="15660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52286DF-6A4E-43F2-48E4-D769053F738E}"/>
              </a:ext>
            </a:extLst>
          </p:cNvPr>
          <p:cNvGrpSpPr/>
          <p:nvPr/>
        </p:nvGrpSpPr>
        <p:grpSpPr>
          <a:xfrm>
            <a:off x="1011324" y="3246725"/>
            <a:ext cx="577080" cy="271080"/>
            <a:chOff x="1011324" y="3246725"/>
            <a:chExt cx="5770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6E32C87-57BA-6F4A-B790-8EBDB733FE10}"/>
                    </a:ext>
                  </a:extLst>
                </p14:cNvPr>
                <p14:cNvContentPartPr/>
                <p14:nvPr/>
              </p14:nvContentPartPr>
              <p14:xfrm>
                <a:off x="1011324" y="3246725"/>
                <a:ext cx="228960" cy="271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6E32C87-57BA-6F4A-B790-8EBDB733FE1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2324" y="3237725"/>
                  <a:ext cx="246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DE5A7E2-7BAF-A6AB-2642-B72CE0DF9F31}"/>
                    </a:ext>
                  </a:extLst>
                </p14:cNvPr>
                <p14:cNvContentPartPr/>
                <p14:nvPr/>
              </p14:nvContentPartPr>
              <p14:xfrm>
                <a:off x="1392564" y="3343565"/>
                <a:ext cx="136800" cy="132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DE5A7E2-7BAF-A6AB-2642-B72CE0DF9F3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83564" y="3334565"/>
                  <a:ext cx="154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D48217F-C516-4D2D-4E80-62D04B106C8C}"/>
                    </a:ext>
                  </a:extLst>
                </p14:cNvPr>
                <p14:cNvContentPartPr/>
                <p14:nvPr/>
              </p14:nvContentPartPr>
              <p14:xfrm>
                <a:off x="1558164" y="3355445"/>
                <a:ext cx="30240" cy="125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D48217F-C516-4D2D-4E80-62D04B106C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49164" y="3346805"/>
                  <a:ext cx="478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1C76099-A939-3268-921D-ECB2D9247D0D}"/>
              </a:ext>
            </a:extLst>
          </p:cNvPr>
          <p:cNvGrpSpPr/>
          <p:nvPr/>
        </p:nvGrpSpPr>
        <p:grpSpPr>
          <a:xfrm>
            <a:off x="2138844" y="3232325"/>
            <a:ext cx="2043000" cy="374040"/>
            <a:chOff x="2138844" y="3232325"/>
            <a:chExt cx="204300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C2D7F7-B26B-E241-FA83-953E730D0277}"/>
                    </a:ext>
                  </a:extLst>
                </p14:cNvPr>
                <p14:cNvContentPartPr/>
                <p14:nvPr/>
              </p14:nvContentPartPr>
              <p14:xfrm>
                <a:off x="2138844" y="3290285"/>
                <a:ext cx="133920" cy="163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C2D7F7-B26B-E241-FA83-953E730D027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29844" y="3281285"/>
                  <a:ext cx="151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3A16E82-0114-3081-52FC-90BA58DFC5D9}"/>
                    </a:ext>
                  </a:extLst>
                </p14:cNvPr>
                <p14:cNvContentPartPr/>
                <p14:nvPr/>
              </p14:nvContentPartPr>
              <p14:xfrm>
                <a:off x="2334324" y="3296765"/>
                <a:ext cx="110520" cy="129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3A16E82-0114-3081-52FC-90BA58DFC5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25324" y="3287765"/>
                  <a:ext cx="12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0C48949-3F91-B36E-412D-BA303E010AF0}"/>
                    </a:ext>
                  </a:extLst>
                </p14:cNvPr>
                <p14:cNvContentPartPr/>
                <p14:nvPr/>
              </p14:nvContentPartPr>
              <p14:xfrm>
                <a:off x="2509284" y="3277685"/>
                <a:ext cx="145800" cy="29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0C48949-3F91-B36E-412D-BA303E010A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00644" y="3269045"/>
                  <a:ext cx="163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6A0630A-20F8-05E5-5C3C-B759AAF320A8}"/>
                    </a:ext>
                  </a:extLst>
                </p14:cNvPr>
                <p14:cNvContentPartPr/>
                <p14:nvPr/>
              </p14:nvContentPartPr>
              <p14:xfrm>
                <a:off x="2752284" y="3292085"/>
                <a:ext cx="222840" cy="164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6A0630A-20F8-05E5-5C3C-B759AAF320A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43644" y="3283085"/>
                  <a:ext cx="240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B8386D0-8750-1D45-0BC0-2455DFCD4FD1}"/>
                    </a:ext>
                  </a:extLst>
                </p14:cNvPr>
                <p14:cNvContentPartPr/>
                <p14:nvPr/>
              </p14:nvContentPartPr>
              <p14:xfrm>
                <a:off x="3010044" y="3314765"/>
                <a:ext cx="133560" cy="29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B8386D0-8750-1D45-0BC0-2455DFCD4FD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01404" y="3306125"/>
                  <a:ext cx="151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27A2683-6CB1-C487-444B-31B0A7640D9A}"/>
                    </a:ext>
                  </a:extLst>
                </p14:cNvPr>
                <p14:cNvContentPartPr/>
                <p14:nvPr/>
              </p14:nvContentPartPr>
              <p14:xfrm>
                <a:off x="3219564" y="3355445"/>
                <a:ext cx="23400" cy="99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27A2683-6CB1-C487-444B-31B0A7640D9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10564" y="3346805"/>
                  <a:ext cx="41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D7443AD-9055-10FA-C109-BD774CC165EB}"/>
                    </a:ext>
                  </a:extLst>
                </p14:cNvPr>
                <p14:cNvContentPartPr/>
                <p14:nvPr/>
              </p14:nvContentPartPr>
              <p14:xfrm>
                <a:off x="3200124" y="3232325"/>
                <a:ext cx="360" cy="6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D7443AD-9055-10FA-C109-BD774CC165E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91484" y="3223685"/>
                  <a:ext cx="1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8B24D63-65D0-F0B4-9BA3-92671738D330}"/>
                    </a:ext>
                  </a:extLst>
                </p14:cNvPr>
                <p14:cNvContentPartPr/>
                <p14:nvPr/>
              </p14:nvContentPartPr>
              <p14:xfrm>
                <a:off x="3277884" y="3316925"/>
                <a:ext cx="138240" cy="13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8B24D63-65D0-F0B4-9BA3-92671738D33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68884" y="3307925"/>
                  <a:ext cx="15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B92FE93-785E-4E2C-CA8F-389DD1FDCE14}"/>
                    </a:ext>
                  </a:extLst>
                </p14:cNvPr>
                <p14:cNvContentPartPr/>
                <p14:nvPr/>
              </p14:nvContentPartPr>
              <p14:xfrm>
                <a:off x="3555084" y="3258605"/>
                <a:ext cx="149400" cy="228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B92FE93-785E-4E2C-CA8F-389DD1FDCE1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46444" y="3249605"/>
                  <a:ext cx="167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74495D4-4E31-EA63-3D23-CE625E579ADC}"/>
                    </a:ext>
                  </a:extLst>
                </p14:cNvPr>
                <p14:cNvContentPartPr/>
                <p14:nvPr/>
              </p14:nvContentPartPr>
              <p14:xfrm>
                <a:off x="3744804" y="3296765"/>
                <a:ext cx="111240" cy="174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74495D4-4E31-EA63-3D23-CE625E579AD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35804" y="3287765"/>
                  <a:ext cx="128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483EA9E-29F9-7376-C6B0-632A276E5E9A}"/>
                    </a:ext>
                  </a:extLst>
                </p14:cNvPr>
                <p14:cNvContentPartPr/>
                <p14:nvPr/>
              </p14:nvContentPartPr>
              <p14:xfrm>
                <a:off x="3984204" y="3248885"/>
                <a:ext cx="197640" cy="284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483EA9E-29F9-7376-C6B0-632A276E5E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75204" y="3240245"/>
                  <a:ext cx="21528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644FEDA-502E-20D7-FD91-A3B282466E97}"/>
              </a:ext>
            </a:extLst>
          </p:cNvPr>
          <p:cNvGrpSpPr/>
          <p:nvPr/>
        </p:nvGrpSpPr>
        <p:grpSpPr>
          <a:xfrm>
            <a:off x="4562004" y="3250685"/>
            <a:ext cx="375120" cy="203760"/>
            <a:chOff x="4562004" y="3250685"/>
            <a:chExt cx="37512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6F20D76-2342-DE23-F917-D6A63AFCA08D}"/>
                    </a:ext>
                  </a:extLst>
                </p14:cNvPr>
                <p14:cNvContentPartPr/>
                <p14:nvPr/>
              </p14:nvContentPartPr>
              <p14:xfrm>
                <a:off x="4562004" y="3250685"/>
                <a:ext cx="170280" cy="203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6F20D76-2342-DE23-F917-D6A63AFCA08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53004" y="3241685"/>
                  <a:ext cx="187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E4ABA6B-914A-0B22-D439-193C2EAD1BCD}"/>
                    </a:ext>
                  </a:extLst>
                </p14:cNvPr>
                <p14:cNvContentPartPr/>
                <p14:nvPr/>
              </p14:nvContentPartPr>
              <p14:xfrm>
                <a:off x="4883124" y="3277685"/>
                <a:ext cx="54000" cy="162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E4ABA6B-914A-0B22-D439-193C2EAD1BC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74124" y="3269045"/>
                  <a:ext cx="716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9DEB3040-7513-634C-3A9A-BF140186F589}"/>
                  </a:ext>
                </a:extLst>
              </p14:cNvPr>
              <p14:cNvContentPartPr/>
              <p14:nvPr/>
            </p14:nvContentPartPr>
            <p14:xfrm>
              <a:off x="5124684" y="3243125"/>
              <a:ext cx="98640" cy="212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9DEB3040-7513-634C-3A9A-BF140186F58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115684" y="3234125"/>
                <a:ext cx="11628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34638F2-47F1-7AF9-0CF1-FBBB927D9064}"/>
              </a:ext>
            </a:extLst>
          </p:cNvPr>
          <p:cNvGrpSpPr/>
          <p:nvPr/>
        </p:nvGrpSpPr>
        <p:grpSpPr>
          <a:xfrm>
            <a:off x="5661084" y="3219365"/>
            <a:ext cx="1222200" cy="329760"/>
            <a:chOff x="5661084" y="3219365"/>
            <a:chExt cx="12222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69E29E1-8576-ED58-CB57-78B3599B64ED}"/>
                    </a:ext>
                  </a:extLst>
                </p14:cNvPr>
                <p14:cNvContentPartPr/>
                <p14:nvPr/>
              </p14:nvContentPartPr>
              <p14:xfrm>
                <a:off x="5661084" y="3222245"/>
                <a:ext cx="444600" cy="235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69E29E1-8576-ED58-CB57-78B3599B64E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52444" y="3213245"/>
                  <a:ext cx="462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2DD0F4B-6FBE-1045-CB60-91BBCBD3B58D}"/>
                    </a:ext>
                  </a:extLst>
                </p14:cNvPr>
                <p14:cNvContentPartPr/>
                <p14:nvPr/>
              </p14:nvContentPartPr>
              <p14:xfrm>
                <a:off x="6205404" y="3277685"/>
                <a:ext cx="226800" cy="138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2DD0F4B-6FBE-1045-CB60-91BBCBD3B5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96764" y="3269045"/>
                  <a:ext cx="244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17A0704-F127-1CF5-0D17-131FFE4C67AA}"/>
                    </a:ext>
                  </a:extLst>
                </p14:cNvPr>
                <p14:cNvContentPartPr/>
                <p14:nvPr/>
              </p14:nvContentPartPr>
              <p14:xfrm>
                <a:off x="6605364" y="3254645"/>
                <a:ext cx="111960" cy="217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17A0704-F127-1CF5-0D17-131FFE4C67A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96364" y="3245645"/>
                  <a:ext cx="129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012AE0C-1E9B-5843-F297-11460889D00A}"/>
                    </a:ext>
                  </a:extLst>
                </p14:cNvPr>
                <p14:cNvContentPartPr/>
                <p14:nvPr/>
              </p14:nvContentPartPr>
              <p14:xfrm>
                <a:off x="6634164" y="3219365"/>
                <a:ext cx="4320" cy="23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012AE0C-1E9B-5843-F297-11460889D00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25164" y="3210725"/>
                  <a:ext cx="21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DDB55A5-AA96-6D0C-7804-21670EC5ED68}"/>
                    </a:ext>
                  </a:extLst>
                </p14:cNvPr>
                <p14:cNvContentPartPr/>
                <p14:nvPr/>
              </p14:nvContentPartPr>
              <p14:xfrm>
                <a:off x="6781764" y="3261845"/>
                <a:ext cx="101520" cy="21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DDB55A5-AA96-6D0C-7804-21670EC5ED6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73124" y="3253205"/>
                  <a:ext cx="119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DEF13F9-146E-E287-CE3B-C4213DB4D440}"/>
                    </a:ext>
                  </a:extLst>
                </p14:cNvPr>
                <p14:cNvContentPartPr/>
                <p14:nvPr/>
              </p14:nvContentPartPr>
              <p14:xfrm>
                <a:off x="6196044" y="3302525"/>
                <a:ext cx="33840" cy="246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DEF13F9-146E-E287-CE3B-C4213DB4D44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87404" y="3293885"/>
                  <a:ext cx="5148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F285123-3314-6EAE-4876-7E0DA6C6581B}"/>
                  </a:ext>
                </a:extLst>
              </p14:cNvPr>
              <p14:cNvContentPartPr/>
              <p14:nvPr/>
            </p14:nvContentPartPr>
            <p14:xfrm>
              <a:off x="7135284" y="3313325"/>
              <a:ext cx="39960" cy="295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F285123-3314-6EAE-4876-7E0DA6C6581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126644" y="3304325"/>
                <a:ext cx="5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F7C224F-7016-A115-6104-8C2F28D428EC}"/>
                  </a:ext>
                </a:extLst>
              </p14:cNvPr>
              <p14:cNvContentPartPr/>
              <p14:nvPr/>
            </p14:nvContentPartPr>
            <p14:xfrm>
              <a:off x="7147164" y="3472085"/>
              <a:ext cx="37440" cy="190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F7C224F-7016-A115-6104-8C2F28D428E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138524" y="3463445"/>
                <a:ext cx="5508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C2D7492-92D6-467E-A413-C48F8A0B8D50}"/>
              </a:ext>
            </a:extLst>
          </p:cNvPr>
          <p:cNvGrpSpPr/>
          <p:nvPr/>
        </p:nvGrpSpPr>
        <p:grpSpPr>
          <a:xfrm>
            <a:off x="1157484" y="3793565"/>
            <a:ext cx="334800" cy="429120"/>
            <a:chOff x="1157484" y="3793565"/>
            <a:chExt cx="33480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953B0F6-B0B9-D5A0-8974-DE33475FD1E8}"/>
                    </a:ext>
                  </a:extLst>
                </p14:cNvPr>
                <p14:cNvContentPartPr/>
                <p14:nvPr/>
              </p14:nvContentPartPr>
              <p14:xfrm>
                <a:off x="1166844" y="3986525"/>
                <a:ext cx="87120" cy="169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953B0F6-B0B9-D5A0-8974-DE33475FD1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58204" y="3977525"/>
                  <a:ext cx="104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2820FFB-CD5A-52CF-C806-035C05877A6F}"/>
                    </a:ext>
                  </a:extLst>
                </p14:cNvPr>
                <p14:cNvContentPartPr/>
                <p14:nvPr/>
              </p14:nvContentPartPr>
              <p14:xfrm>
                <a:off x="1157484" y="3851885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2820FFB-CD5A-52CF-C806-035C05877A6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8484" y="384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88E2EE0-A050-86CB-00FD-68ADF78E1EB0}"/>
                    </a:ext>
                  </a:extLst>
                </p14:cNvPr>
                <p14:cNvContentPartPr/>
                <p14:nvPr/>
              </p14:nvContentPartPr>
              <p14:xfrm>
                <a:off x="1322724" y="3793565"/>
                <a:ext cx="169560" cy="429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88E2EE0-A050-86CB-00FD-68ADF78E1EB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314084" y="3784565"/>
                  <a:ext cx="18720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8000AAB-F51A-2F15-01AE-5EC9FF477D9C}"/>
              </a:ext>
            </a:extLst>
          </p:cNvPr>
          <p:cNvGrpSpPr/>
          <p:nvPr/>
        </p:nvGrpSpPr>
        <p:grpSpPr>
          <a:xfrm>
            <a:off x="2429724" y="3900485"/>
            <a:ext cx="549360" cy="348840"/>
            <a:chOff x="2429724" y="3900485"/>
            <a:chExt cx="5493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C8F9539-FC36-5B68-CCD8-DC3EBFB417A2}"/>
                    </a:ext>
                  </a:extLst>
                </p14:cNvPr>
                <p14:cNvContentPartPr/>
                <p14:nvPr/>
              </p14:nvContentPartPr>
              <p14:xfrm>
                <a:off x="2429724" y="3958805"/>
                <a:ext cx="89640" cy="237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C8F9539-FC36-5B68-CCD8-DC3EBFB417A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420724" y="3950165"/>
                  <a:ext cx="107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7FC1835-C396-84F3-5E9A-B9D07660DB75}"/>
                    </a:ext>
                  </a:extLst>
                </p14:cNvPr>
                <p14:cNvContentPartPr/>
                <p14:nvPr/>
              </p14:nvContentPartPr>
              <p14:xfrm>
                <a:off x="2643564" y="3968885"/>
                <a:ext cx="50760" cy="196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7FC1835-C396-84F3-5E9A-B9D07660DB7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634924" y="3959885"/>
                  <a:ext cx="68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535077A-9558-94BD-FD8A-70BC6129D8EC}"/>
                    </a:ext>
                  </a:extLst>
                </p14:cNvPr>
                <p14:cNvContentPartPr/>
                <p14:nvPr/>
              </p14:nvContentPartPr>
              <p14:xfrm>
                <a:off x="2606844" y="4172285"/>
                <a:ext cx="154800" cy="10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535077A-9558-94BD-FD8A-70BC6129D8E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97844" y="4163285"/>
                  <a:ext cx="172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2B1F8BC-9FA5-57B3-D89D-78C91CFAB0DE}"/>
                    </a:ext>
                  </a:extLst>
                </p14:cNvPr>
                <p14:cNvContentPartPr/>
                <p14:nvPr/>
              </p14:nvContentPartPr>
              <p14:xfrm>
                <a:off x="2810964" y="3900485"/>
                <a:ext cx="168120" cy="348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2B1F8BC-9FA5-57B3-D89D-78C91CFAB0D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01964" y="3891845"/>
                  <a:ext cx="18576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746A8D3-39D1-ADD3-309F-1E1FBA39D208}"/>
              </a:ext>
            </a:extLst>
          </p:cNvPr>
          <p:cNvGrpSpPr/>
          <p:nvPr/>
        </p:nvGrpSpPr>
        <p:grpSpPr>
          <a:xfrm>
            <a:off x="3501804" y="3910205"/>
            <a:ext cx="669960" cy="252720"/>
            <a:chOff x="3501804" y="3910205"/>
            <a:chExt cx="66996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83B11E1-80B8-DBDE-CCB6-21497C7C7522}"/>
                    </a:ext>
                  </a:extLst>
                </p14:cNvPr>
                <p14:cNvContentPartPr/>
                <p14:nvPr/>
              </p14:nvContentPartPr>
              <p14:xfrm>
                <a:off x="3501804" y="3958805"/>
                <a:ext cx="360" cy="142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83B11E1-80B8-DBDE-CCB6-21497C7C752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92804" y="3950165"/>
                  <a:ext cx="18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31D71F2-0E54-1988-1AE3-4E54B0E79BCD}"/>
                    </a:ext>
                  </a:extLst>
                </p14:cNvPr>
                <p14:cNvContentPartPr/>
                <p14:nvPr/>
              </p14:nvContentPartPr>
              <p14:xfrm>
                <a:off x="3516204" y="3910205"/>
                <a:ext cx="142920" cy="227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31D71F2-0E54-1988-1AE3-4E54B0E79BC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507564" y="3901205"/>
                  <a:ext cx="160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EB3048F-0595-F9C8-2E83-32A324FC7FEA}"/>
                    </a:ext>
                  </a:extLst>
                </p14:cNvPr>
                <p14:cNvContentPartPr/>
                <p14:nvPr/>
              </p14:nvContentPartPr>
              <p14:xfrm>
                <a:off x="3769284" y="3985085"/>
                <a:ext cx="178920" cy="171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EB3048F-0595-F9C8-2E83-32A324FC7F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760644" y="3976085"/>
                  <a:ext cx="196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321B6B5-6DF4-1AA5-6EEA-76684F3B9493}"/>
                    </a:ext>
                  </a:extLst>
                </p14:cNvPr>
                <p14:cNvContentPartPr/>
                <p14:nvPr/>
              </p14:nvContentPartPr>
              <p14:xfrm>
                <a:off x="3958644" y="4009205"/>
                <a:ext cx="213120" cy="153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321B6B5-6DF4-1AA5-6EEA-76684F3B949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50004" y="4000205"/>
                  <a:ext cx="2307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00141F8-69C3-4280-7F0A-2BAA1516F43C}"/>
              </a:ext>
            </a:extLst>
          </p:cNvPr>
          <p:cNvGrpSpPr/>
          <p:nvPr/>
        </p:nvGrpSpPr>
        <p:grpSpPr>
          <a:xfrm>
            <a:off x="2168724" y="3735605"/>
            <a:ext cx="185040" cy="555120"/>
            <a:chOff x="2168724" y="3735605"/>
            <a:chExt cx="18504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9496B98-E5D2-5850-FC1F-FA90EA516158}"/>
                    </a:ext>
                  </a:extLst>
                </p14:cNvPr>
                <p14:cNvContentPartPr/>
                <p14:nvPr/>
              </p14:nvContentPartPr>
              <p14:xfrm>
                <a:off x="2175564" y="3735605"/>
                <a:ext cx="178200" cy="555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9496B98-E5D2-5850-FC1F-FA90EA51615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66924" y="3726965"/>
                  <a:ext cx="19584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0027B1E-A115-E7D0-36C8-7E8577FEDDE5}"/>
                    </a:ext>
                  </a:extLst>
                </p14:cNvPr>
                <p14:cNvContentPartPr/>
                <p14:nvPr/>
              </p14:nvContentPartPr>
              <p14:xfrm>
                <a:off x="2168724" y="4094885"/>
                <a:ext cx="169200" cy="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0027B1E-A115-E7D0-36C8-7E8577FEDDE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60084" y="4086245"/>
                  <a:ext cx="1868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E6EEB04-CECB-B791-EBA3-C2B8FA3B8582}"/>
              </a:ext>
            </a:extLst>
          </p:cNvPr>
          <p:cNvGrpSpPr/>
          <p:nvPr/>
        </p:nvGrpSpPr>
        <p:grpSpPr>
          <a:xfrm>
            <a:off x="4630044" y="3805085"/>
            <a:ext cx="966240" cy="494280"/>
            <a:chOff x="4630044" y="3805085"/>
            <a:chExt cx="9662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197BAA3-6A69-C265-F435-D68E6B4C1903}"/>
                    </a:ext>
                  </a:extLst>
                </p14:cNvPr>
                <p14:cNvContentPartPr/>
                <p14:nvPr/>
              </p14:nvContentPartPr>
              <p14:xfrm>
                <a:off x="4653804" y="3805085"/>
                <a:ext cx="171360" cy="494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197BAA3-6A69-C265-F435-D68E6B4C190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645164" y="3796445"/>
                  <a:ext cx="1890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6478A44-6620-FC21-4419-CE8B14C20D3B}"/>
                    </a:ext>
                  </a:extLst>
                </p14:cNvPr>
                <p14:cNvContentPartPr/>
                <p14:nvPr/>
              </p14:nvContentPartPr>
              <p14:xfrm>
                <a:off x="4630044" y="4086965"/>
                <a:ext cx="171720" cy="18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6478A44-6620-FC21-4419-CE8B14C20D3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21044" y="4078325"/>
                  <a:ext cx="189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B69EBE5-65A0-3F11-3FC3-4A2BEC577B94}"/>
                    </a:ext>
                  </a:extLst>
                </p14:cNvPr>
                <p14:cNvContentPartPr/>
                <p14:nvPr/>
              </p14:nvContentPartPr>
              <p14:xfrm>
                <a:off x="4968804" y="3958805"/>
                <a:ext cx="109080" cy="226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B69EBE5-65A0-3F11-3FC3-4A2BEC577B9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60164" y="3950165"/>
                  <a:ext cx="126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6CD0889-8649-D0A2-8181-9013A3108857}"/>
                    </a:ext>
                  </a:extLst>
                </p14:cNvPr>
                <p14:cNvContentPartPr/>
                <p14:nvPr/>
              </p14:nvContentPartPr>
              <p14:xfrm>
                <a:off x="5213604" y="3976805"/>
                <a:ext cx="174600" cy="245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6CD0889-8649-D0A2-8181-9013A310885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04604" y="3968165"/>
                  <a:ext cx="192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9ACE79D-6B34-1840-C4F0-C049CB403291}"/>
                    </a:ext>
                  </a:extLst>
                </p14:cNvPr>
                <p14:cNvContentPartPr/>
                <p14:nvPr/>
              </p14:nvContentPartPr>
              <p14:xfrm>
                <a:off x="5476404" y="3851885"/>
                <a:ext cx="119880" cy="433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9ACE79D-6B34-1840-C4F0-C049CB40329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467764" y="3842885"/>
                  <a:ext cx="137520" cy="45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1BD5D017-FA84-569C-3DC7-CEF364D0482E}"/>
                  </a:ext>
                </a:extLst>
              </p14:cNvPr>
              <p14:cNvContentPartPr/>
              <p14:nvPr/>
            </p14:nvContentPartPr>
            <p14:xfrm>
              <a:off x="981444" y="4707605"/>
              <a:ext cx="311040" cy="2149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1BD5D017-FA84-569C-3DC7-CEF364D0482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72444" y="4698965"/>
                <a:ext cx="32868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962BCCC-A368-136D-DDFF-30A466F83121}"/>
              </a:ext>
            </a:extLst>
          </p:cNvPr>
          <p:cNvGrpSpPr/>
          <p:nvPr/>
        </p:nvGrpSpPr>
        <p:grpSpPr>
          <a:xfrm>
            <a:off x="1020684" y="4542365"/>
            <a:ext cx="156240" cy="10080"/>
            <a:chOff x="1020684" y="4542365"/>
            <a:chExt cx="156240" cy="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BA57248-ED27-88C0-1976-8554FBB61815}"/>
                    </a:ext>
                  </a:extLst>
                </p14:cNvPr>
                <p14:cNvContentPartPr/>
                <p14:nvPr/>
              </p14:nvContentPartPr>
              <p14:xfrm>
                <a:off x="1020684" y="4542725"/>
                <a:ext cx="12600" cy="4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BA57248-ED27-88C0-1976-8554FBB6181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12044" y="4533725"/>
                  <a:ext cx="30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D81F580-C987-CC8C-45DE-E2B9F3B74D40}"/>
                    </a:ext>
                  </a:extLst>
                </p14:cNvPr>
                <p14:cNvContentPartPr/>
                <p14:nvPr/>
              </p14:nvContentPartPr>
              <p14:xfrm>
                <a:off x="1137684" y="4542365"/>
                <a:ext cx="39240" cy="10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D81F580-C987-CC8C-45DE-E2B9F3B74D4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28684" y="4533725"/>
                  <a:ext cx="568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701CAB59-C6F2-B9E8-30F3-B25127976A88}"/>
                  </a:ext>
                </a:extLst>
              </p14:cNvPr>
              <p14:cNvContentPartPr/>
              <p14:nvPr/>
            </p14:nvContentPartPr>
            <p14:xfrm>
              <a:off x="1468524" y="4454885"/>
              <a:ext cx="164160" cy="6606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701CAB59-C6F2-B9E8-30F3-B25127976A88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459524" y="4445885"/>
                <a:ext cx="181800" cy="67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67D8EB9-3020-050D-F0D5-13E36E53446E}"/>
              </a:ext>
            </a:extLst>
          </p:cNvPr>
          <p:cNvGrpSpPr/>
          <p:nvPr/>
        </p:nvGrpSpPr>
        <p:grpSpPr>
          <a:xfrm>
            <a:off x="2217684" y="4561805"/>
            <a:ext cx="447840" cy="488520"/>
            <a:chOff x="2217684" y="4561805"/>
            <a:chExt cx="4478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086D937-4E2A-700C-5D0B-88EE255D2DEC}"/>
                    </a:ext>
                  </a:extLst>
                </p14:cNvPr>
                <p14:cNvContentPartPr/>
                <p14:nvPr/>
              </p14:nvContentPartPr>
              <p14:xfrm>
                <a:off x="2252604" y="4561805"/>
                <a:ext cx="159840" cy="488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086D937-4E2A-700C-5D0B-88EE255D2DE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43604" y="4552805"/>
                  <a:ext cx="1774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66AA165-0D6E-D8D1-14BC-FAFD123BE50C}"/>
                    </a:ext>
                  </a:extLst>
                </p14:cNvPr>
                <p14:cNvContentPartPr/>
                <p14:nvPr/>
              </p14:nvContentPartPr>
              <p14:xfrm>
                <a:off x="2217684" y="4804805"/>
                <a:ext cx="12132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66AA165-0D6E-D8D1-14BC-FAFD123BE50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08684" y="4796165"/>
                  <a:ext cx="13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CEA304B-F783-D651-26D8-598344A10629}"/>
                    </a:ext>
                  </a:extLst>
                </p14:cNvPr>
                <p14:cNvContentPartPr/>
                <p14:nvPr/>
              </p14:nvContentPartPr>
              <p14:xfrm>
                <a:off x="2565444" y="4659365"/>
                <a:ext cx="100080" cy="305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CEA304B-F783-D651-26D8-598344A1062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556444" y="4650365"/>
                  <a:ext cx="11772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B16D7F2-3368-BCFC-A2A2-8B74EE4079CB}"/>
              </a:ext>
            </a:extLst>
          </p:cNvPr>
          <p:cNvGrpSpPr/>
          <p:nvPr/>
        </p:nvGrpSpPr>
        <p:grpSpPr>
          <a:xfrm>
            <a:off x="2859564" y="4584845"/>
            <a:ext cx="564480" cy="580680"/>
            <a:chOff x="2859564" y="4584845"/>
            <a:chExt cx="56448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D1C57EC-D165-FD8D-7732-AA4BBF9BEA2E}"/>
                    </a:ext>
                  </a:extLst>
                </p14:cNvPr>
                <p14:cNvContentPartPr/>
                <p14:nvPr/>
              </p14:nvContentPartPr>
              <p14:xfrm>
                <a:off x="2879004" y="4584845"/>
                <a:ext cx="104400" cy="164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D1C57EC-D165-FD8D-7732-AA4BBF9BEA2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870004" y="4576205"/>
                  <a:ext cx="122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B70EBA4-632E-8BA3-1C59-52070E3D39F6}"/>
                    </a:ext>
                  </a:extLst>
                </p14:cNvPr>
                <p14:cNvContentPartPr/>
                <p14:nvPr/>
              </p14:nvContentPartPr>
              <p14:xfrm>
                <a:off x="2859564" y="4795445"/>
                <a:ext cx="225360" cy="4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B70EBA4-632E-8BA3-1C59-52070E3D39F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50924" y="4786445"/>
                  <a:ext cx="243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3CAAF7D-09A5-3035-B682-C6AD280E09A3}"/>
                    </a:ext>
                  </a:extLst>
                </p14:cNvPr>
                <p14:cNvContentPartPr/>
                <p14:nvPr/>
              </p14:nvContentPartPr>
              <p14:xfrm>
                <a:off x="2917884" y="4852685"/>
                <a:ext cx="175320" cy="197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3CAAF7D-09A5-3035-B682-C6AD280E09A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909244" y="4843685"/>
                  <a:ext cx="192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B3DA901-223A-657D-B5F8-84918433D831}"/>
                    </a:ext>
                  </a:extLst>
                </p14:cNvPr>
                <p14:cNvContentPartPr/>
                <p14:nvPr/>
              </p14:nvContentPartPr>
              <p14:xfrm>
                <a:off x="3228924" y="4629845"/>
                <a:ext cx="195120" cy="535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B3DA901-223A-657D-B5F8-84918433D83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20284" y="4621205"/>
                  <a:ext cx="212760" cy="55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EB56FAC3-D1FE-3260-6D55-C103C7F27B74}"/>
              </a:ext>
            </a:extLst>
          </p:cNvPr>
          <p:cNvGrpSpPr/>
          <p:nvPr/>
        </p:nvGrpSpPr>
        <p:grpSpPr>
          <a:xfrm>
            <a:off x="3735084" y="4737125"/>
            <a:ext cx="627840" cy="227160"/>
            <a:chOff x="3735084" y="4737125"/>
            <a:chExt cx="62784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2CD76CF-9001-8FD7-3D79-A8757F227807}"/>
                    </a:ext>
                  </a:extLst>
                </p14:cNvPr>
                <p14:cNvContentPartPr/>
                <p14:nvPr/>
              </p14:nvContentPartPr>
              <p14:xfrm>
                <a:off x="3735084" y="4744325"/>
                <a:ext cx="47160" cy="198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2CD76CF-9001-8FD7-3D79-A8757F22780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726444" y="4735685"/>
                  <a:ext cx="64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D3265A8-A2C1-6E87-2CAB-32FCAE20FC93}"/>
                    </a:ext>
                  </a:extLst>
                </p14:cNvPr>
                <p14:cNvContentPartPr/>
                <p14:nvPr/>
              </p14:nvContentPartPr>
              <p14:xfrm>
                <a:off x="3806364" y="4737125"/>
                <a:ext cx="154080" cy="209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D3265A8-A2C1-6E87-2CAB-32FCAE20FC9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797364" y="4728125"/>
                  <a:ext cx="171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427F939-3BA6-06B1-FE4F-FA239DF0B45A}"/>
                    </a:ext>
                  </a:extLst>
                </p14:cNvPr>
                <p14:cNvContentPartPr/>
                <p14:nvPr/>
              </p14:nvContentPartPr>
              <p14:xfrm>
                <a:off x="4029204" y="4792925"/>
                <a:ext cx="333720" cy="171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427F939-3BA6-06B1-FE4F-FA239DF0B45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20564" y="4784285"/>
                  <a:ext cx="3513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E6AC2230-608A-490D-140D-A18482D11B5E}"/>
              </a:ext>
            </a:extLst>
          </p:cNvPr>
          <p:cNvGrpSpPr/>
          <p:nvPr/>
        </p:nvGrpSpPr>
        <p:grpSpPr>
          <a:xfrm>
            <a:off x="5087244" y="4620125"/>
            <a:ext cx="140760" cy="486720"/>
            <a:chOff x="5087244" y="4620125"/>
            <a:chExt cx="14076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6AC3CAF-943E-517F-391E-62CD8AB8EC9B}"/>
                    </a:ext>
                  </a:extLst>
                </p14:cNvPr>
                <p14:cNvContentPartPr/>
                <p14:nvPr/>
              </p14:nvContentPartPr>
              <p14:xfrm>
                <a:off x="5087244" y="4620125"/>
                <a:ext cx="117360" cy="486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6AC3CAF-943E-517F-391E-62CD8AB8EC9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78244" y="4611125"/>
                  <a:ext cx="1350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0C4A719-2E6C-C631-B494-426E33085518}"/>
                    </a:ext>
                  </a:extLst>
                </p14:cNvPr>
                <p14:cNvContentPartPr/>
                <p14:nvPr/>
              </p14:nvContentPartPr>
              <p14:xfrm>
                <a:off x="5126124" y="4926125"/>
                <a:ext cx="101880" cy="15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0C4A719-2E6C-C631-B494-426E3308551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117484" y="4917125"/>
                  <a:ext cx="1195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BD378B2-168A-6905-18BD-2327E4A7C935}"/>
                  </a:ext>
                </a:extLst>
              </p14:cNvPr>
              <p14:cNvContentPartPr/>
              <p14:nvPr/>
            </p14:nvContentPartPr>
            <p14:xfrm>
              <a:off x="5405124" y="4649645"/>
              <a:ext cx="90720" cy="4107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BD378B2-168A-6905-18BD-2327E4A7C935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5396484" y="4640645"/>
                <a:ext cx="1083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71D7F8E-FC58-EC0A-9D97-A105E5172D75}"/>
                  </a:ext>
                </a:extLst>
              </p14:cNvPr>
              <p14:cNvContentPartPr/>
              <p14:nvPr/>
            </p14:nvContentPartPr>
            <p14:xfrm>
              <a:off x="6040164" y="4581245"/>
              <a:ext cx="198720" cy="7570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71D7F8E-FC58-EC0A-9D97-A105E5172D7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031524" y="4572245"/>
                <a:ext cx="2163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E31A40F-5E20-291E-49AD-4E5172EC9531}"/>
                  </a:ext>
                </a:extLst>
              </p14:cNvPr>
              <p14:cNvContentPartPr/>
              <p14:nvPr/>
            </p14:nvContentPartPr>
            <p14:xfrm>
              <a:off x="5622204" y="4979045"/>
              <a:ext cx="374040" cy="108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9E31A40F-5E20-291E-49AD-4E5172EC9531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5613204" y="4970405"/>
                <a:ext cx="391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45D32071-520E-7617-F37C-D30304C25829}"/>
                  </a:ext>
                </a:extLst>
              </p14:cNvPr>
              <p14:cNvContentPartPr/>
              <p14:nvPr/>
            </p14:nvContentPartPr>
            <p14:xfrm>
              <a:off x="5711484" y="4580525"/>
              <a:ext cx="142560" cy="2566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45D32071-520E-7617-F37C-D30304C2582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702844" y="4571885"/>
                <a:ext cx="16020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9258DA03-4FC6-AFAC-C21D-FB6C19A00593}"/>
              </a:ext>
            </a:extLst>
          </p:cNvPr>
          <p:cNvGrpSpPr/>
          <p:nvPr/>
        </p:nvGrpSpPr>
        <p:grpSpPr>
          <a:xfrm>
            <a:off x="5738124" y="5116565"/>
            <a:ext cx="181800" cy="290160"/>
            <a:chOff x="5738124" y="5116565"/>
            <a:chExt cx="1818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C96F1CA-3FC0-485E-5974-945999B0AF37}"/>
                    </a:ext>
                  </a:extLst>
                </p14:cNvPr>
                <p14:cNvContentPartPr/>
                <p14:nvPr/>
              </p14:nvContentPartPr>
              <p14:xfrm>
                <a:off x="5791404" y="5116565"/>
                <a:ext cx="65880" cy="108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C96F1CA-3FC0-485E-5974-945999B0AF3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782404" y="5107925"/>
                  <a:ext cx="83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570A144-8416-A5F9-3631-D842ACDFB20B}"/>
                    </a:ext>
                  </a:extLst>
                </p14:cNvPr>
                <p14:cNvContentPartPr/>
                <p14:nvPr/>
              </p14:nvContentPartPr>
              <p14:xfrm>
                <a:off x="5738124" y="5170565"/>
                <a:ext cx="181800" cy="236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570A144-8416-A5F9-3631-D842ACDFB20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729484" y="5161565"/>
                  <a:ext cx="19944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6C886235-0C01-97CE-56A9-FDFD501F53E1}"/>
                  </a:ext>
                </a:extLst>
              </p14:cNvPr>
              <p14:cNvContentPartPr/>
              <p14:nvPr/>
            </p14:nvContentPartPr>
            <p14:xfrm>
              <a:off x="5398284" y="4999925"/>
              <a:ext cx="162720" cy="37980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6C886235-0C01-97CE-56A9-FDFD501F53E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5389644" y="4990925"/>
                <a:ext cx="180360" cy="397440"/>
              </a:xfrm>
              <a:prstGeom prst="rect">
                <a:avLst/>
              </a:prstGeom>
            </p:spPr>
          </p:pic>
        </mc:Fallback>
      </mc:AlternateContent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D7E2FAD9-0BCA-A31E-046D-5E5A61C970A2}"/>
              </a:ext>
            </a:extLst>
          </p:cNvPr>
          <p:cNvCxnSpPr>
            <a:cxnSpLocks/>
          </p:cNvCxnSpPr>
          <p:nvPr/>
        </p:nvCxnSpPr>
        <p:spPr>
          <a:xfrm flipV="1">
            <a:off x="9415884" y="3113165"/>
            <a:ext cx="0" cy="2869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DECC4DEA-462B-C12A-EC9C-92229EEC67CE}"/>
              </a:ext>
            </a:extLst>
          </p:cNvPr>
          <p:cNvCxnSpPr/>
          <p:nvPr/>
        </p:nvCxnSpPr>
        <p:spPr>
          <a:xfrm>
            <a:off x="7761684" y="4620125"/>
            <a:ext cx="4119840" cy="39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0BF2EA3C-98C7-1F24-F248-B63345D70CCB}"/>
                  </a:ext>
                </a:extLst>
              </p14:cNvPr>
              <p14:cNvContentPartPr/>
              <p14:nvPr/>
            </p14:nvContentPartPr>
            <p14:xfrm>
              <a:off x="9380964" y="3845045"/>
              <a:ext cx="72360" cy="864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0BF2EA3C-98C7-1F24-F248-B63345D70CCB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9376644" y="3840725"/>
                <a:ext cx="810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169F427-E57D-FB5F-167F-1BE386BBB52E}"/>
                  </a:ext>
                </a:extLst>
              </p14:cNvPr>
              <p14:cNvContentPartPr/>
              <p14:nvPr/>
            </p14:nvContentPartPr>
            <p14:xfrm>
              <a:off x="9127524" y="3703565"/>
              <a:ext cx="95400" cy="2005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169F427-E57D-FB5F-167F-1BE386BBB52E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123204" y="3699245"/>
                <a:ext cx="104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2DA387E8-774D-5D57-4E65-5403AE11DB39}"/>
                  </a:ext>
                </a:extLst>
              </p14:cNvPr>
              <p14:cNvContentPartPr/>
              <p14:nvPr/>
            </p14:nvContentPartPr>
            <p14:xfrm>
              <a:off x="10227684" y="4593485"/>
              <a:ext cx="99360" cy="867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2DA387E8-774D-5D57-4E65-5403AE11DB39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0223364" y="4589165"/>
                <a:ext cx="1080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D52F7F40-BB53-3DD7-7FDA-AEDE62BEE808}"/>
                  </a:ext>
                </a:extLst>
              </p14:cNvPr>
              <p14:cNvContentPartPr/>
              <p14:nvPr/>
            </p14:nvContentPartPr>
            <p14:xfrm>
              <a:off x="10220844" y="4895165"/>
              <a:ext cx="130320" cy="2512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D52F7F40-BB53-3DD7-7FDA-AEDE62BEE808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0216524" y="4890845"/>
                <a:ext cx="1389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9C744CF8-BAE2-2A84-E9EE-C216FD8793D5}"/>
                  </a:ext>
                </a:extLst>
              </p14:cNvPr>
              <p14:cNvContentPartPr/>
              <p14:nvPr/>
            </p14:nvContentPartPr>
            <p14:xfrm>
              <a:off x="9154884" y="4736765"/>
              <a:ext cx="189000" cy="17892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9C744CF8-BAE2-2A84-E9EE-C216FD8793D5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9150564" y="4732445"/>
                <a:ext cx="197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DA20A058-9121-066F-9D3A-151FD9AFB7FB}"/>
                  </a:ext>
                </a:extLst>
              </p14:cNvPr>
              <p14:cNvContentPartPr/>
              <p14:nvPr/>
            </p14:nvContentPartPr>
            <p14:xfrm>
              <a:off x="8657724" y="3862685"/>
              <a:ext cx="787680" cy="2250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DA20A058-9121-066F-9D3A-151FD9AFB7F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653404" y="3858365"/>
                <a:ext cx="796320" cy="22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F831DF0B-8336-53FF-4113-B089A3A5EA0D}"/>
                  </a:ext>
                </a:extLst>
              </p14:cNvPr>
              <p14:cNvContentPartPr/>
              <p14:nvPr/>
            </p14:nvContentPartPr>
            <p14:xfrm>
              <a:off x="10281684" y="5569805"/>
              <a:ext cx="360" cy="140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F831DF0B-8336-53FF-4113-B089A3A5EA0D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0277364" y="5565485"/>
                <a:ext cx="9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9E187770-6BF2-199E-9CA0-DF367C66B34B}"/>
                  </a:ext>
                </a:extLst>
              </p14:cNvPr>
              <p14:cNvContentPartPr/>
              <p14:nvPr/>
            </p14:nvContentPartPr>
            <p14:xfrm>
              <a:off x="9415884" y="3004805"/>
              <a:ext cx="1583280" cy="25894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9E187770-6BF2-199E-9CA0-DF367C66B34B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9411564" y="3000485"/>
                <a:ext cx="1591920" cy="259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DCACEDD-0407-B493-FD30-6B3C71548224}"/>
              </a:ext>
            </a:extLst>
          </p:cNvPr>
          <p:cNvGrpSpPr/>
          <p:nvPr/>
        </p:nvGrpSpPr>
        <p:grpSpPr>
          <a:xfrm>
            <a:off x="11067924" y="3414845"/>
            <a:ext cx="410760" cy="486360"/>
            <a:chOff x="11067924" y="3414845"/>
            <a:chExt cx="41076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B0DC90A-3697-0036-6757-E813D69BD05C}"/>
                    </a:ext>
                  </a:extLst>
                </p14:cNvPr>
                <p14:cNvContentPartPr/>
                <p14:nvPr/>
              </p14:nvContentPartPr>
              <p14:xfrm>
                <a:off x="11067924" y="3414845"/>
                <a:ext cx="210600" cy="342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B0DC90A-3697-0036-6757-E813D69BD05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063604" y="3410525"/>
                  <a:ext cx="219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77D39FA-6E93-04B2-EB92-A23C8418C1EA}"/>
                    </a:ext>
                  </a:extLst>
                </p14:cNvPr>
                <p14:cNvContentPartPr/>
                <p14:nvPr/>
              </p14:nvContentPartPr>
              <p14:xfrm>
                <a:off x="11397684" y="3617885"/>
                <a:ext cx="81000" cy="283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77D39FA-6E93-04B2-EB92-A23C8418C1E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393364" y="3613565"/>
                  <a:ext cx="89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67F02D0-3CB9-7101-5768-FCF2A0F13A6F}"/>
                    </a:ext>
                  </a:extLst>
                </p14:cNvPr>
                <p14:cNvContentPartPr/>
                <p14:nvPr/>
              </p14:nvContentPartPr>
              <p14:xfrm>
                <a:off x="11400204" y="3771605"/>
                <a:ext cx="66960" cy="12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67F02D0-3CB9-7101-5768-FCF2A0F13A6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395884" y="3767285"/>
                  <a:ext cx="75600" cy="2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251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212F89-341D-3AEE-BB47-A89B9D77F1B2}"/>
              </a:ext>
            </a:extLst>
          </p:cNvPr>
          <p:cNvGrpSpPr/>
          <p:nvPr/>
        </p:nvGrpSpPr>
        <p:grpSpPr>
          <a:xfrm>
            <a:off x="132924" y="157205"/>
            <a:ext cx="726480" cy="738720"/>
            <a:chOff x="132924" y="157205"/>
            <a:chExt cx="72648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C0536AB-5E8E-A6C8-AD8B-25ACE451357C}"/>
                    </a:ext>
                  </a:extLst>
                </p14:cNvPr>
                <p14:cNvContentPartPr/>
                <p14:nvPr/>
              </p14:nvContentPartPr>
              <p14:xfrm>
                <a:off x="352884" y="287885"/>
                <a:ext cx="207000" cy="385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C0536AB-5E8E-A6C8-AD8B-25ACE45135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884" y="278885"/>
                  <a:ext cx="2246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3DE515B-9DB7-8918-71BC-D395AA24DF34}"/>
                    </a:ext>
                  </a:extLst>
                </p14:cNvPr>
                <p14:cNvContentPartPr/>
                <p14:nvPr/>
              </p14:nvContentPartPr>
              <p14:xfrm>
                <a:off x="132924" y="157205"/>
                <a:ext cx="726480" cy="738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3DE515B-9DB7-8918-71BC-D395AA24DF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284" y="148205"/>
                  <a:ext cx="744120" cy="75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376C10-7330-B88E-D613-4ED7FF9E1C21}"/>
              </a:ext>
            </a:extLst>
          </p:cNvPr>
          <p:cNvGrpSpPr/>
          <p:nvPr/>
        </p:nvGrpSpPr>
        <p:grpSpPr>
          <a:xfrm>
            <a:off x="1253964" y="348005"/>
            <a:ext cx="1801800" cy="406080"/>
            <a:chOff x="1253964" y="348005"/>
            <a:chExt cx="18018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D7E6FCD-B0EB-949A-35B9-F65ABFCB406D}"/>
                    </a:ext>
                  </a:extLst>
                </p14:cNvPr>
                <p14:cNvContentPartPr/>
                <p14:nvPr/>
              </p14:nvContentPartPr>
              <p14:xfrm>
                <a:off x="1253964" y="348005"/>
                <a:ext cx="249120" cy="40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D7E6FCD-B0EB-949A-35B9-F65ABFCB40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4964" y="339005"/>
                  <a:ext cx="2667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5AD42A-8B3F-80B9-16FB-86F21DC29794}"/>
                    </a:ext>
                  </a:extLst>
                </p14:cNvPr>
                <p14:cNvContentPartPr/>
                <p14:nvPr/>
              </p14:nvContentPartPr>
              <p14:xfrm>
                <a:off x="1692444" y="651485"/>
                <a:ext cx="360" cy="101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5AD42A-8B3F-80B9-16FB-86F21DC297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3444" y="642485"/>
                  <a:ext cx="1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97C848-FCD8-CF03-CB8E-900E6E94E7D5}"/>
                    </a:ext>
                  </a:extLst>
                </p14:cNvPr>
                <p14:cNvContentPartPr/>
                <p14:nvPr/>
              </p14:nvContentPartPr>
              <p14:xfrm>
                <a:off x="1604604" y="460685"/>
                <a:ext cx="8280" cy="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97C848-FCD8-CF03-CB8E-900E6E94E7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5604" y="452045"/>
                  <a:ext cx="2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8C22E0-3CCC-79B5-E353-B8762821755A}"/>
                    </a:ext>
                  </a:extLst>
                </p14:cNvPr>
                <p14:cNvContentPartPr/>
                <p14:nvPr/>
              </p14:nvContentPartPr>
              <p14:xfrm>
                <a:off x="1760124" y="564005"/>
                <a:ext cx="155520" cy="140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8C22E0-3CCC-79B5-E353-B876282175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51484" y="555365"/>
                  <a:ext cx="173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8EA9B0-3817-7131-8416-A4650DAF3096}"/>
                    </a:ext>
                  </a:extLst>
                </p14:cNvPr>
                <p14:cNvContentPartPr/>
                <p14:nvPr/>
              </p14:nvContentPartPr>
              <p14:xfrm>
                <a:off x="2053884" y="500285"/>
                <a:ext cx="189360" cy="253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8EA9B0-3817-7131-8416-A4650DAF30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44884" y="491645"/>
                  <a:ext cx="207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73E63C-BB7E-B6C2-0877-88E5A5720BDB}"/>
                    </a:ext>
                  </a:extLst>
                </p14:cNvPr>
                <p14:cNvContentPartPr/>
                <p14:nvPr/>
              </p14:nvContentPartPr>
              <p14:xfrm>
                <a:off x="2246484" y="497765"/>
                <a:ext cx="258840" cy="20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73E63C-BB7E-B6C2-0877-88E5A5720B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37844" y="489125"/>
                  <a:ext cx="276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FE3696-5B54-8F64-4C75-34CF2DF7ABC9}"/>
                    </a:ext>
                  </a:extLst>
                </p14:cNvPr>
                <p14:cNvContentPartPr/>
                <p14:nvPr/>
              </p14:nvContentPartPr>
              <p14:xfrm>
                <a:off x="2635284" y="570845"/>
                <a:ext cx="128880" cy="14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5FE3696-5B54-8F64-4C75-34CF2DF7AB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26644" y="562205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419A55-7AEF-20F1-FD9B-5E9A3266058F}"/>
                    </a:ext>
                  </a:extLst>
                </p14:cNvPr>
                <p14:cNvContentPartPr/>
                <p14:nvPr/>
              </p14:nvContentPartPr>
              <p14:xfrm>
                <a:off x="2783604" y="537365"/>
                <a:ext cx="272160" cy="19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419A55-7AEF-20F1-FD9B-5E9A326605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4604" y="528725"/>
                  <a:ext cx="28980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574BD9-4EBC-F28B-EE6D-302188656F6C}"/>
                  </a:ext>
                </a:extLst>
              </p14:cNvPr>
              <p14:cNvContentPartPr/>
              <p14:nvPr/>
            </p14:nvContentPartPr>
            <p14:xfrm>
              <a:off x="3520884" y="565805"/>
              <a:ext cx="373320" cy="31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574BD9-4EBC-F28B-EE6D-302188656F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2244" y="557165"/>
                <a:ext cx="39096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E96CA62-4DEF-7559-B3AE-0DCDF6043DE0}"/>
              </a:ext>
            </a:extLst>
          </p:cNvPr>
          <p:cNvGrpSpPr/>
          <p:nvPr/>
        </p:nvGrpSpPr>
        <p:grpSpPr>
          <a:xfrm>
            <a:off x="4686924" y="330725"/>
            <a:ext cx="2468880" cy="581760"/>
            <a:chOff x="4686924" y="330725"/>
            <a:chExt cx="246888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214A9A-B35E-6FE5-B27E-124582D5B007}"/>
                    </a:ext>
                  </a:extLst>
                </p14:cNvPr>
                <p14:cNvContentPartPr/>
                <p14:nvPr/>
              </p14:nvContentPartPr>
              <p14:xfrm>
                <a:off x="4686924" y="485885"/>
                <a:ext cx="126000" cy="213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214A9A-B35E-6FE5-B27E-124582D5B0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78284" y="477245"/>
                  <a:ext cx="14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50F981-6EBA-DA68-070A-8F65B813A0F7}"/>
                    </a:ext>
                  </a:extLst>
                </p14:cNvPr>
                <p14:cNvContentPartPr/>
                <p14:nvPr/>
              </p14:nvContentPartPr>
              <p14:xfrm>
                <a:off x="4882404" y="553925"/>
                <a:ext cx="180000" cy="150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50F981-6EBA-DA68-070A-8F65B813A0F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73764" y="544925"/>
                  <a:ext cx="19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C3190F3-7A2A-FED3-9232-9A94B4C8E743}"/>
                    </a:ext>
                  </a:extLst>
                </p14:cNvPr>
                <p14:cNvContentPartPr/>
                <p14:nvPr/>
              </p14:nvContentPartPr>
              <p14:xfrm>
                <a:off x="5145564" y="573725"/>
                <a:ext cx="213840" cy="12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C3190F3-7A2A-FED3-9232-9A94B4C8E7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36564" y="564725"/>
                  <a:ext cx="231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45BF15-D37B-D58A-8059-0142578E899E}"/>
                    </a:ext>
                  </a:extLst>
                </p14:cNvPr>
                <p14:cNvContentPartPr/>
                <p14:nvPr/>
              </p14:nvContentPartPr>
              <p14:xfrm>
                <a:off x="5497284" y="552485"/>
                <a:ext cx="152640" cy="15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45BF15-D37B-D58A-8059-0142578E89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8644" y="543485"/>
                  <a:ext cx="170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9FDEC43-DF55-23AB-3123-0B81BE6C7923}"/>
                    </a:ext>
                  </a:extLst>
                </p14:cNvPr>
                <p14:cNvContentPartPr/>
                <p14:nvPr/>
              </p14:nvContentPartPr>
              <p14:xfrm>
                <a:off x="5680524" y="583445"/>
                <a:ext cx="45360" cy="143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9FDEC43-DF55-23AB-3123-0B81BE6C79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1524" y="574445"/>
                  <a:ext cx="63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D32578-4FC2-A909-4AFE-0B0D795D3E84}"/>
                    </a:ext>
                  </a:extLst>
                </p14:cNvPr>
                <p14:cNvContentPartPr/>
                <p14:nvPr/>
              </p14:nvContentPartPr>
              <p14:xfrm>
                <a:off x="5544444" y="330725"/>
                <a:ext cx="23400" cy="82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D32578-4FC2-A909-4AFE-0B0D795D3E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35444" y="321725"/>
                  <a:ext cx="41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2A75FF-1DCA-608B-A8D9-D9E54FC7D971}"/>
                    </a:ext>
                  </a:extLst>
                </p14:cNvPr>
                <p14:cNvContentPartPr/>
                <p14:nvPr/>
              </p14:nvContentPartPr>
              <p14:xfrm>
                <a:off x="5807244" y="566165"/>
                <a:ext cx="157320" cy="34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2A75FF-1DCA-608B-A8D9-D9E54FC7D9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98244" y="557525"/>
                  <a:ext cx="174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829211-1F75-CDCB-FF8A-8E8634A5A7A6}"/>
                    </a:ext>
                  </a:extLst>
                </p14:cNvPr>
                <p14:cNvContentPartPr/>
                <p14:nvPr/>
              </p14:nvContentPartPr>
              <p14:xfrm>
                <a:off x="6050604" y="529805"/>
                <a:ext cx="180000" cy="208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829211-1F75-CDCB-FF8A-8E8634A5A7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41604" y="521165"/>
                  <a:ext cx="197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981149-4563-2DDA-D2CA-81C0D6386F42}"/>
                    </a:ext>
                  </a:extLst>
                </p14:cNvPr>
                <p14:cNvContentPartPr/>
                <p14:nvPr/>
              </p14:nvContentPartPr>
              <p14:xfrm>
                <a:off x="6293604" y="525125"/>
                <a:ext cx="268200" cy="18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981149-4563-2DDA-D2CA-81C0D6386F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84604" y="516125"/>
                  <a:ext cx="285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9FEDD1-58B4-E1B2-B084-EF290D15B4B4}"/>
                    </a:ext>
                  </a:extLst>
                </p14:cNvPr>
                <p14:cNvContentPartPr/>
                <p14:nvPr/>
              </p14:nvContentPartPr>
              <p14:xfrm>
                <a:off x="6700044" y="534485"/>
                <a:ext cx="146520" cy="20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9FEDD1-58B4-E1B2-B084-EF290D15B4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91404" y="525485"/>
                  <a:ext cx="164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FDB89C-D939-377D-0948-E54C63C1CF97}"/>
                    </a:ext>
                  </a:extLst>
                </p14:cNvPr>
                <p14:cNvContentPartPr/>
                <p14:nvPr/>
              </p14:nvContentPartPr>
              <p14:xfrm>
                <a:off x="6896604" y="543125"/>
                <a:ext cx="259200" cy="19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FDB89C-D939-377D-0948-E54C63C1CF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87604" y="534125"/>
                  <a:ext cx="2768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6CAC09-F834-E928-B58D-0633799419B4}"/>
              </a:ext>
            </a:extLst>
          </p:cNvPr>
          <p:cNvGrpSpPr/>
          <p:nvPr/>
        </p:nvGrpSpPr>
        <p:grpSpPr>
          <a:xfrm>
            <a:off x="7797684" y="368525"/>
            <a:ext cx="970560" cy="432360"/>
            <a:chOff x="7797684" y="368525"/>
            <a:chExt cx="97056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FAA983-21A8-3B5A-771D-C98E38B8F895}"/>
                    </a:ext>
                  </a:extLst>
                </p14:cNvPr>
                <p14:cNvContentPartPr/>
                <p14:nvPr/>
              </p14:nvContentPartPr>
              <p14:xfrm>
                <a:off x="7797684" y="368525"/>
                <a:ext cx="247320" cy="432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FAA983-21A8-3B5A-771D-C98E38B8F8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88684" y="359885"/>
                  <a:ext cx="2649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07DC52-D91F-6DDC-6FB3-EB57C3D2F03F}"/>
                    </a:ext>
                  </a:extLst>
                </p14:cNvPr>
                <p14:cNvContentPartPr/>
                <p14:nvPr/>
              </p14:nvContentPartPr>
              <p14:xfrm>
                <a:off x="7801284" y="602525"/>
                <a:ext cx="17532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07DC52-D91F-6DDC-6FB3-EB57C3D2F0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92644" y="593885"/>
                  <a:ext cx="19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744EE4-4798-3B18-3647-E6BF44ACA255}"/>
                    </a:ext>
                  </a:extLst>
                </p14:cNvPr>
                <p14:cNvContentPartPr/>
                <p14:nvPr/>
              </p14:nvContentPartPr>
              <p14:xfrm>
                <a:off x="8100804" y="519005"/>
                <a:ext cx="51120" cy="214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744EE4-4798-3B18-3647-E6BF44ACA2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92164" y="510365"/>
                  <a:ext cx="68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7CB64E-FED1-E5D0-C9AB-1950B35F14AC}"/>
                    </a:ext>
                  </a:extLst>
                </p14:cNvPr>
                <p14:cNvContentPartPr/>
                <p14:nvPr/>
              </p14:nvContentPartPr>
              <p14:xfrm>
                <a:off x="8258124" y="534485"/>
                <a:ext cx="130320" cy="164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7CB64E-FED1-E5D0-C9AB-1950B35F14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49484" y="525845"/>
                  <a:ext cx="147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D1952F-1419-96D0-BA9B-1AD4AE66B0B9}"/>
                    </a:ext>
                  </a:extLst>
                </p14:cNvPr>
                <p14:cNvContentPartPr/>
                <p14:nvPr/>
              </p14:nvContentPartPr>
              <p14:xfrm>
                <a:off x="8305644" y="525125"/>
                <a:ext cx="118440" cy="16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D1952F-1419-96D0-BA9B-1AD4AE66B0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96644" y="516125"/>
                  <a:ext cx="136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2C4124-C67D-715E-50B4-6670A29B2C8F}"/>
                    </a:ext>
                  </a:extLst>
                </p14:cNvPr>
                <p14:cNvContentPartPr/>
                <p14:nvPr/>
              </p14:nvContentPartPr>
              <p14:xfrm>
                <a:off x="8472324" y="408125"/>
                <a:ext cx="100440" cy="37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2C4124-C67D-715E-50B4-6670A29B2C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63684" y="399485"/>
                  <a:ext cx="1180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83D1532-AC91-2018-3F3D-5368CD68855C}"/>
                    </a:ext>
                  </a:extLst>
                </p14:cNvPr>
                <p14:cNvContentPartPr/>
                <p14:nvPr/>
              </p14:nvContentPartPr>
              <p14:xfrm>
                <a:off x="8666724" y="680645"/>
                <a:ext cx="8568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83D1532-AC91-2018-3F3D-5368CD6885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58084" y="672005"/>
                  <a:ext cx="103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ED05D35-3781-D39D-E54E-8575B2BA5887}"/>
                    </a:ext>
                  </a:extLst>
                </p14:cNvPr>
                <p14:cNvContentPartPr/>
                <p14:nvPr/>
              </p14:nvContentPartPr>
              <p14:xfrm>
                <a:off x="8657004" y="768125"/>
                <a:ext cx="111240" cy="25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ED05D35-3781-D39D-E54E-8575B2BA58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48364" y="759125"/>
                  <a:ext cx="1288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725CB7-B80A-FFE0-0C84-B9578A58CA51}"/>
              </a:ext>
            </a:extLst>
          </p:cNvPr>
          <p:cNvGrpSpPr/>
          <p:nvPr/>
        </p:nvGrpSpPr>
        <p:grpSpPr>
          <a:xfrm>
            <a:off x="8999004" y="291485"/>
            <a:ext cx="737280" cy="543240"/>
            <a:chOff x="8999004" y="291485"/>
            <a:chExt cx="73728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71738E-B1BB-9414-25F0-2EA64B718517}"/>
                    </a:ext>
                  </a:extLst>
                </p14:cNvPr>
                <p14:cNvContentPartPr/>
                <p14:nvPr/>
              </p14:nvContentPartPr>
              <p14:xfrm>
                <a:off x="9046524" y="579125"/>
                <a:ext cx="165240" cy="255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71738E-B1BB-9414-25F0-2EA64B7185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37524" y="570125"/>
                  <a:ext cx="182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1AEEC6-A172-3CD5-2B11-16CD8BF4F157}"/>
                    </a:ext>
                  </a:extLst>
                </p14:cNvPr>
                <p14:cNvContentPartPr/>
                <p14:nvPr/>
              </p14:nvContentPartPr>
              <p14:xfrm>
                <a:off x="8999004" y="592805"/>
                <a:ext cx="232560" cy="20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1AEEC6-A172-3CD5-2B11-16CD8BF4F1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90364" y="584165"/>
                  <a:ext cx="250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69E2A97-24F8-F3D4-4507-EA9E23E03129}"/>
                    </a:ext>
                  </a:extLst>
                </p14:cNvPr>
                <p14:cNvContentPartPr/>
                <p14:nvPr/>
              </p14:nvContentPartPr>
              <p14:xfrm>
                <a:off x="9319044" y="292205"/>
                <a:ext cx="4572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69E2A97-24F8-F3D4-4507-EA9E23E031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10044" y="283565"/>
                  <a:ext cx="63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041980-AC22-9DB5-782D-134D957D9885}"/>
                    </a:ext>
                  </a:extLst>
                </p14:cNvPr>
                <p14:cNvContentPartPr/>
                <p14:nvPr/>
              </p14:nvContentPartPr>
              <p14:xfrm>
                <a:off x="9296004" y="291485"/>
                <a:ext cx="111960" cy="194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041980-AC22-9DB5-782D-134D957D98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87004" y="282845"/>
                  <a:ext cx="129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18FF3E-3199-A7C7-8887-57077BA2C78B}"/>
                    </a:ext>
                  </a:extLst>
                </p14:cNvPr>
                <p14:cNvContentPartPr/>
                <p14:nvPr/>
              </p14:nvContentPartPr>
              <p14:xfrm>
                <a:off x="9555924" y="738965"/>
                <a:ext cx="18036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18FF3E-3199-A7C7-8887-57077BA2C7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46924" y="730325"/>
                  <a:ext cx="19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AB10F7-5642-43F2-7CA2-1273D4E5883A}"/>
                    </a:ext>
                  </a:extLst>
                </p14:cNvPr>
                <p14:cNvContentPartPr/>
                <p14:nvPr/>
              </p14:nvContentPartPr>
              <p14:xfrm>
                <a:off x="9650244" y="632045"/>
                <a:ext cx="47880" cy="19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AB10F7-5642-43F2-7CA2-1273D4E588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41604" y="623045"/>
                  <a:ext cx="6552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B7DD041-D6B3-8B4D-1470-353F0AAD8DC0}"/>
              </a:ext>
            </a:extLst>
          </p:cNvPr>
          <p:cNvGrpSpPr/>
          <p:nvPr/>
        </p:nvGrpSpPr>
        <p:grpSpPr>
          <a:xfrm>
            <a:off x="9905124" y="447005"/>
            <a:ext cx="613080" cy="346680"/>
            <a:chOff x="9905124" y="447005"/>
            <a:chExt cx="6130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A19790-273E-88FB-3530-665DD9C0F304}"/>
                    </a:ext>
                  </a:extLst>
                </p14:cNvPr>
                <p14:cNvContentPartPr/>
                <p14:nvPr/>
              </p14:nvContentPartPr>
              <p14:xfrm>
                <a:off x="9905124" y="447005"/>
                <a:ext cx="295560" cy="338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A19790-273E-88FB-3530-665DD9C0F3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96124" y="438005"/>
                  <a:ext cx="313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5A1982-128B-E589-4B86-A9B314F3455A}"/>
                    </a:ext>
                  </a:extLst>
                </p14:cNvPr>
                <p14:cNvContentPartPr/>
                <p14:nvPr/>
              </p14:nvContentPartPr>
              <p14:xfrm>
                <a:off x="10281684" y="602165"/>
                <a:ext cx="236520" cy="18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5A1982-128B-E589-4B86-A9B314F345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73044" y="593165"/>
                  <a:ext cx="254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CE364B-C45A-6112-24DF-170EB0E18043}"/>
                    </a:ext>
                  </a:extLst>
                </p14:cNvPr>
                <p14:cNvContentPartPr/>
                <p14:nvPr/>
              </p14:nvContentPartPr>
              <p14:xfrm>
                <a:off x="10311204" y="612245"/>
                <a:ext cx="194400" cy="181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CE364B-C45A-6112-24DF-170EB0E180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02564" y="603605"/>
                  <a:ext cx="2120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721351-C8BC-86C9-05C4-BB4E532F90B3}"/>
              </a:ext>
            </a:extLst>
          </p:cNvPr>
          <p:cNvGrpSpPr/>
          <p:nvPr/>
        </p:nvGrpSpPr>
        <p:grpSpPr>
          <a:xfrm>
            <a:off x="10748604" y="418205"/>
            <a:ext cx="1428120" cy="439560"/>
            <a:chOff x="10748604" y="418205"/>
            <a:chExt cx="14281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8319CA2-5C22-9B73-EE2A-738D66742A9C}"/>
                    </a:ext>
                  </a:extLst>
                </p14:cNvPr>
                <p14:cNvContentPartPr/>
                <p14:nvPr/>
              </p14:nvContentPartPr>
              <p14:xfrm>
                <a:off x="10748604" y="682445"/>
                <a:ext cx="113760" cy="1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8319CA2-5C22-9B73-EE2A-738D66742A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39964" y="673805"/>
                  <a:ext cx="131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E009AA1-E42B-D13B-B0D3-C3F240B181EB}"/>
                    </a:ext>
                  </a:extLst>
                </p14:cNvPr>
                <p14:cNvContentPartPr/>
                <p14:nvPr/>
              </p14:nvContentPartPr>
              <p14:xfrm>
                <a:off x="10943004" y="418205"/>
                <a:ext cx="217440" cy="411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E009AA1-E42B-D13B-B0D3-C3F240B181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34364" y="409565"/>
                  <a:ext cx="2350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2325FC7-697C-2B8B-8782-305E5F471307}"/>
                    </a:ext>
                  </a:extLst>
                </p14:cNvPr>
                <p14:cNvContentPartPr/>
                <p14:nvPr/>
              </p14:nvContentPartPr>
              <p14:xfrm>
                <a:off x="11254404" y="748685"/>
                <a:ext cx="108000" cy="10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2325FC7-697C-2B8B-8782-305E5F4713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45404" y="740045"/>
                  <a:ext cx="125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0F948D8-0D83-4B87-477E-EAE08F99B63A}"/>
                    </a:ext>
                  </a:extLst>
                </p14:cNvPr>
                <p14:cNvContentPartPr/>
                <p14:nvPr/>
              </p14:nvContentPartPr>
              <p14:xfrm>
                <a:off x="11488044" y="515405"/>
                <a:ext cx="212760" cy="204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0F948D8-0D83-4B87-477E-EAE08F99B6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79404" y="506405"/>
                  <a:ext cx="230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30E5C10-1D9A-ECDF-F332-4668117F8F7C}"/>
                    </a:ext>
                  </a:extLst>
                </p14:cNvPr>
                <p14:cNvContentPartPr/>
                <p14:nvPr/>
              </p14:nvContentPartPr>
              <p14:xfrm>
                <a:off x="11473644" y="524405"/>
                <a:ext cx="218880" cy="20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30E5C10-1D9A-ECDF-F332-4668117F8F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64644" y="515765"/>
                  <a:ext cx="236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A73984-5AEF-35BA-38AB-5681151D77F7}"/>
                    </a:ext>
                  </a:extLst>
                </p14:cNvPr>
                <p14:cNvContentPartPr/>
                <p14:nvPr/>
              </p14:nvContentPartPr>
              <p14:xfrm>
                <a:off x="11824644" y="456005"/>
                <a:ext cx="129240" cy="263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A73984-5AEF-35BA-38AB-5681151D77F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15644" y="447005"/>
                  <a:ext cx="146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CCDCF3-B4B8-13B5-3304-D67FBB094A60}"/>
                    </a:ext>
                  </a:extLst>
                </p14:cNvPr>
                <p14:cNvContentPartPr/>
                <p14:nvPr/>
              </p14:nvContentPartPr>
              <p14:xfrm>
                <a:off x="11991324" y="525125"/>
                <a:ext cx="185400" cy="20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CCDCF3-B4B8-13B5-3304-D67FBB094A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82324" y="516125"/>
                  <a:ext cx="20304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2861B0-F455-D635-A2E2-090427183624}"/>
              </a:ext>
            </a:extLst>
          </p:cNvPr>
          <p:cNvGrpSpPr/>
          <p:nvPr/>
        </p:nvGrpSpPr>
        <p:grpSpPr>
          <a:xfrm>
            <a:off x="232644" y="1137485"/>
            <a:ext cx="372600" cy="405720"/>
            <a:chOff x="232644" y="1137485"/>
            <a:chExt cx="37260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75A2089-A17D-67C5-94E2-A22AAB9DFEFE}"/>
                    </a:ext>
                  </a:extLst>
                </p14:cNvPr>
                <p14:cNvContentPartPr/>
                <p14:nvPr/>
              </p14:nvContentPartPr>
              <p14:xfrm>
                <a:off x="232644" y="1273925"/>
                <a:ext cx="154080" cy="163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75A2089-A17D-67C5-94E2-A22AAB9DFE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4004" y="1265285"/>
                  <a:ext cx="171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8C4363-2CD2-AA5A-0C5F-AAE177304EB9}"/>
                    </a:ext>
                  </a:extLst>
                </p14:cNvPr>
                <p14:cNvContentPartPr/>
                <p14:nvPr/>
              </p14:nvContentPartPr>
              <p14:xfrm>
                <a:off x="418044" y="1137485"/>
                <a:ext cx="187200" cy="405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8C4363-2CD2-AA5A-0C5F-AAE177304E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9044" y="1128485"/>
                  <a:ext cx="20484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50AC9B-7B03-3D63-457C-FC2DD2C04032}"/>
              </a:ext>
            </a:extLst>
          </p:cNvPr>
          <p:cNvGrpSpPr/>
          <p:nvPr/>
        </p:nvGrpSpPr>
        <p:grpSpPr>
          <a:xfrm>
            <a:off x="933564" y="1182845"/>
            <a:ext cx="826560" cy="295920"/>
            <a:chOff x="933564" y="1182845"/>
            <a:chExt cx="8265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7CDAB6-0295-7C1E-F05B-9AB7DA6A01B2}"/>
                    </a:ext>
                  </a:extLst>
                </p14:cNvPr>
                <p14:cNvContentPartPr/>
                <p14:nvPr/>
              </p14:nvContentPartPr>
              <p14:xfrm>
                <a:off x="933564" y="1231805"/>
                <a:ext cx="267120" cy="228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7CDAB6-0295-7C1E-F05B-9AB7DA6A01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4564" y="1223165"/>
                  <a:ext cx="284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E33577-F826-E30E-86A3-AA1F07A045E1}"/>
                    </a:ext>
                  </a:extLst>
                </p14:cNvPr>
                <p14:cNvContentPartPr/>
                <p14:nvPr/>
              </p14:nvContentPartPr>
              <p14:xfrm>
                <a:off x="1330284" y="1182845"/>
                <a:ext cx="131040" cy="295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E33577-F826-E30E-86A3-AA1F07A045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1644" y="1173845"/>
                  <a:ext cx="148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D173B2-83DC-2907-30A4-F7E7EBEDECC3}"/>
                    </a:ext>
                  </a:extLst>
                </p14:cNvPr>
                <p14:cNvContentPartPr/>
                <p14:nvPr/>
              </p14:nvContentPartPr>
              <p14:xfrm>
                <a:off x="1613244" y="1327205"/>
                <a:ext cx="146880" cy="144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D173B2-83DC-2907-30A4-F7E7EBEDEC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04244" y="1318205"/>
                  <a:ext cx="16452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7E1B1C5-FFBC-2F83-402C-B84F2AB4A649}"/>
                  </a:ext>
                </a:extLst>
              </p14:cNvPr>
              <p14:cNvContentPartPr/>
              <p14:nvPr/>
            </p14:nvContentPartPr>
            <p14:xfrm>
              <a:off x="2411724" y="1305605"/>
              <a:ext cx="307080" cy="208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7E1B1C5-FFBC-2F83-402C-B84F2AB4A64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03084" y="1296605"/>
                <a:ext cx="32472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02DF99B-90B1-01C9-276A-3322F0A840C7}"/>
              </a:ext>
            </a:extLst>
          </p:cNvPr>
          <p:cNvGrpSpPr/>
          <p:nvPr/>
        </p:nvGrpSpPr>
        <p:grpSpPr>
          <a:xfrm>
            <a:off x="3402084" y="985565"/>
            <a:ext cx="2511720" cy="541440"/>
            <a:chOff x="3402084" y="985565"/>
            <a:chExt cx="25117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9D9528-E7F7-B52B-00D5-9B84F3B9DA9E}"/>
                    </a:ext>
                  </a:extLst>
                </p14:cNvPr>
                <p14:cNvContentPartPr/>
                <p14:nvPr/>
              </p14:nvContentPartPr>
              <p14:xfrm>
                <a:off x="3402084" y="1157285"/>
                <a:ext cx="178920" cy="28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9D9528-E7F7-B52B-00D5-9B84F3B9DA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93444" y="1148645"/>
                  <a:ext cx="196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D89B14-AEC7-C331-ACD8-D610CCBB819C}"/>
                    </a:ext>
                  </a:extLst>
                </p14:cNvPr>
                <p14:cNvContentPartPr/>
                <p14:nvPr/>
              </p14:nvContentPartPr>
              <p14:xfrm>
                <a:off x="3602964" y="1251965"/>
                <a:ext cx="191520" cy="141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D89B14-AEC7-C331-ACD8-D610CCBB81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94324" y="1243325"/>
                  <a:ext cx="209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3098CB-1571-1D4D-6729-15F3B97B6923}"/>
                    </a:ext>
                  </a:extLst>
                </p14:cNvPr>
                <p14:cNvContentPartPr/>
                <p14:nvPr/>
              </p14:nvContentPartPr>
              <p14:xfrm>
                <a:off x="3890964" y="1214885"/>
                <a:ext cx="158760" cy="178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3098CB-1571-1D4D-6729-15F3B97B692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81964" y="1205885"/>
                  <a:ext cx="176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C5998D-A31F-F808-5718-9DE1B6836215}"/>
                    </a:ext>
                  </a:extLst>
                </p14:cNvPr>
                <p14:cNvContentPartPr/>
                <p14:nvPr/>
              </p14:nvContentPartPr>
              <p14:xfrm>
                <a:off x="4167804" y="1190045"/>
                <a:ext cx="174960" cy="16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C5998D-A31F-F808-5718-9DE1B68362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58804" y="1181405"/>
                  <a:ext cx="192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8B07110-5A3F-51FA-8A56-C0C4D61F51CD}"/>
                    </a:ext>
                  </a:extLst>
                </p14:cNvPr>
                <p14:cNvContentPartPr/>
                <p14:nvPr/>
              </p14:nvContentPartPr>
              <p14:xfrm>
                <a:off x="4367604" y="1205885"/>
                <a:ext cx="39240" cy="169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B07110-5A3F-51FA-8A56-C0C4D61F51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58604" y="1197245"/>
                  <a:ext cx="56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EA7DC0A-8A77-F371-D3F1-E5602A7837B5}"/>
                    </a:ext>
                  </a:extLst>
                </p14:cNvPr>
                <p14:cNvContentPartPr/>
                <p14:nvPr/>
              </p14:nvContentPartPr>
              <p14:xfrm>
                <a:off x="4250604" y="985565"/>
                <a:ext cx="15840" cy="2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EA7DC0A-8A77-F371-D3F1-E5602A7837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41964" y="976565"/>
                  <a:ext cx="33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5470A7-46CB-DD9C-BDBF-CEB1BB80C576}"/>
                    </a:ext>
                  </a:extLst>
                </p14:cNvPr>
                <p14:cNvContentPartPr/>
                <p14:nvPr/>
              </p14:nvContentPartPr>
              <p14:xfrm>
                <a:off x="4519164" y="1155125"/>
                <a:ext cx="187560" cy="371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5470A7-46CB-DD9C-BDBF-CEB1BB80C5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10524" y="1146125"/>
                  <a:ext cx="2052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448CF68-582D-DF3B-446F-0B4A3C64A23E}"/>
                    </a:ext>
                  </a:extLst>
                </p14:cNvPr>
                <p14:cNvContentPartPr/>
                <p14:nvPr/>
              </p14:nvContentPartPr>
              <p14:xfrm>
                <a:off x="4727244" y="1149005"/>
                <a:ext cx="226440" cy="207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448CF68-582D-DF3B-446F-0B4A3C64A2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18604" y="1140365"/>
                  <a:ext cx="244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8C9878-AFCF-9CFE-112D-3D92B42EF6C8}"/>
                    </a:ext>
                  </a:extLst>
                </p14:cNvPr>
                <p14:cNvContentPartPr/>
                <p14:nvPr/>
              </p14:nvContentPartPr>
              <p14:xfrm>
                <a:off x="5009484" y="1191125"/>
                <a:ext cx="230760" cy="172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8C9878-AFCF-9CFE-112D-3D92B42EF6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00844" y="1182125"/>
                  <a:ext cx="248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BEB5B8-A0A4-BEEE-7022-824906FD2A44}"/>
                    </a:ext>
                  </a:extLst>
                </p14:cNvPr>
                <p14:cNvContentPartPr/>
                <p14:nvPr/>
              </p14:nvContentPartPr>
              <p14:xfrm>
                <a:off x="5416284" y="1108685"/>
                <a:ext cx="148680" cy="22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BEB5B8-A0A4-BEEE-7022-824906FD2A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07284" y="1099685"/>
                  <a:ext cx="166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14E02C-FF39-69CB-386A-2F71B287678B}"/>
                    </a:ext>
                  </a:extLst>
                </p14:cNvPr>
                <p14:cNvContentPartPr/>
                <p14:nvPr/>
              </p14:nvContentPartPr>
              <p14:xfrm>
                <a:off x="5593044" y="1155845"/>
                <a:ext cx="320760" cy="218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14E02C-FF39-69CB-386A-2F71B28767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84044" y="1146845"/>
                  <a:ext cx="33840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AAA0A52-0D7D-1FED-CA4B-AE038378CA87}"/>
              </a:ext>
            </a:extLst>
          </p:cNvPr>
          <p:cNvGrpSpPr/>
          <p:nvPr/>
        </p:nvGrpSpPr>
        <p:grpSpPr>
          <a:xfrm>
            <a:off x="6499884" y="1029485"/>
            <a:ext cx="114840" cy="462600"/>
            <a:chOff x="6499884" y="1029485"/>
            <a:chExt cx="11484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93F2CD-AA67-4D82-5381-DBB0BFAE63DF}"/>
                    </a:ext>
                  </a:extLst>
                </p14:cNvPr>
                <p14:cNvContentPartPr/>
                <p14:nvPr/>
              </p14:nvContentPartPr>
              <p14:xfrm>
                <a:off x="6499884" y="1029485"/>
                <a:ext cx="114840" cy="46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93F2CD-AA67-4D82-5381-DBB0BFAE63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91244" y="1020485"/>
                  <a:ext cx="1324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27D77D-AE61-D9D2-33D0-D23579C36BBC}"/>
                    </a:ext>
                  </a:extLst>
                </p14:cNvPr>
                <p14:cNvContentPartPr/>
                <p14:nvPr/>
              </p14:nvContentPartPr>
              <p14:xfrm>
                <a:off x="6517524" y="1302005"/>
                <a:ext cx="84600" cy="20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27D77D-AE61-D9D2-33D0-D23579C36B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08524" y="1293365"/>
                  <a:ext cx="1022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878C1F0-8212-C151-74FD-0C298ADAF2E1}"/>
              </a:ext>
            </a:extLst>
          </p:cNvPr>
          <p:cNvGrpSpPr/>
          <p:nvPr/>
        </p:nvGrpSpPr>
        <p:grpSpPr>
          <a:xfrm>
            <a:off x="7081284" y="1186445"/>
            <a:ext cx="1133640" cy="400320"/>
            <a:chOff x="7081284" y="1186445"/>
            <a:chExt cx="1133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A9439DA-DB5E-26F2-BF13-B733CEB26768}"/>
                    </a:ext>
                  </a:extLst>
                </p14:cNvPr>
                <p14:cNvContentPartPr/>
                <p14:nvPr/>
              </p14:nvContentPartPr>
              <p14:xfrm>
                <a:off x="7081284" y="1297685"/>
                <a:ext cx="213120" cy="289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A9439DA-DB5E-26F2-BF13-B733CEB267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72644" y="1289045"/>
                  <a:ext cx="230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0C3D92-C848-45BD-5B00-5B57ABAFA1EA}"/>
                    </a:ext>
                  </a:extLst>
                </p14:cNvPr>
                <p14:cNvContentPartPr/>
                <p14:nvPr/>
              </p14:nvContentPartPr>
              <p14:xfrm>
                <a:off x="7334364" y="1381205"/>
                <a:ext cx="81360" cy="139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0C3D92-C848-45BD-5B00-5B57ABAFA1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25724" y="1372205"/>
                  <a:ext cx="99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98C849-993C-DFA8-646C-D7CFD1E32616}"/>
                    </a:ext>
                  </a:extLst>
                </p14:cNvPr>
                <p14:cNvContentPartPr/>
                <p14:nvPr/>
              </p14:nvContentPartPr>
              <p14:xfrm>
                <a:off x="7276044" y="1186445"/>
                <a:ext cx="11880" cy="27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98C849-993C-DFA8-646C-D7CFD1E3261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67404" y="1177445"/>
                  <a:ext cx="2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1412E1-189B-77EC-918A-3824AF224E90}"/>
                    </a:ext>
                  </a:extLst>
                </p14:cNvPr>
                <p14:cNvContentPartPr/>
                <p14:nvPr/>
              </p14:nvContentPartPr>
              <p14:xfrm>
                <a:off x="7528764" y="1364645"/>
                <a:ext cx="119880" cy="157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1412E1-189B-77EC-918A-3824AF224E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20124" y="1356005"/>
                  <a:ext cx="137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1B8D9E-4DFD-9E19-E588-CE76918B9B6B}"/>
                    </a:ext>
                  </a:extLst>
                </p14:cNvPr>
                <p14:cNvContentPartPr/>
                <p14:nvPr/>
              </p14:nvContentPartPr>
              <p14:xfrm>
                <a:off x="7770324" y="1368245"/>
                <a:ext cx="178560" cy="162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1B8D9E-4DFD-9E19-E588-CE76918B9B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1684" y="1359245"/>
                  <a:ext cx="196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A571781-002A-5975-F751-3ACDE68A8912}"/>
                    </a:ext>
                  </a:extLst>
                </p14:cNvPr>
                <p14:cNvContentPartPr/>
                <p14:nvPr/>
              </p14:nvContentPartPr>
              <p14:xfrm>
                <a:off x="7937364" y="1404965"/>
                <a:ext cx="277560" cy="150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A571781-002A-5975-F751-3ACDE68A89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8724" y="1395965"/>
                  <a:ext cx="2952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76A1DE5-7A90-1E6F-7F5B-16FD7F6CFA3D}"/>
              </a:ext>
            </a:extLst>
          </p:cNvPr>
          <p:cNvGrpSpPr/>
          <p:nvPr/>
        </p:nvGrpSpPr>
        <p:grpSpPr>
          <a:xfrm>
            <a:off x="8579604" y="1226045"/>
            <a:ext cx="1906920" cy="433800"/>
            <a:chOff x="8579604" y="1226045"/>
            <a:chExt cx="19069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8DFBE1B-9EE4-D374-D096-26408906ABA0}"/>
                    </a:ext>
                  </a:extLst>
                </p14:cNvPr>
                <p14:cNvContentPartPr/>
                <p14:nvPr/>
              </p14:nvContentPartPr>
              <p14:xfrm>
                <a:off x="8579604" y="1312805"/>
                <a:ext cx="235440" cy="347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8DFBE1B-9EE4-D374-D096-26408906AB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70604" y="1303805"/>
                  <a:ext cx="2530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B80129-45CE-D5F0-BB84-5B1119913B4A}"/>
                    </a:ext>
                  </a:extLst>
                </p14:cNvPr>
                <p14:cNvContentPartPr/>
                <p14:nvPr/>
              </p14:nvContentPartPr>
              <p14:xfrm>
                <a:off x="8880924" y="1350605"/>
                <a:ext cx="154080" cy="154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B80129-45CE-D5F0-BB84-5B1119913B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72284" y="1341605"/>
                  <a:ext cx="171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1028CF7-CDB3-9E9C-BCD7-1C4D764D1DB4}"/>
                    </a:ext>
                  </a:extLst>
                </p14:cNvPr>
                <p14:cNvContentPartPr/>
                <p14:nvPr/>
              </p14:nvContentPartPr>
              <p14:xfrm>
                <a:off x="9133644" y="1364645"/>
                <a:ext cx="244440" cy="145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1028CF7-CDB3-9E9C-BCD7-1C4D764D1DB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25004" y="1355645"/>
                  <a:ext cx="262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BB592F4-E3F9-8950-CB94-CF0400361C4D}"/>
                    </a:ext>
                  </a:extLst>
                </p14:cNvPr>
                <p14:cNvContentPartPr/>
                <p14:nvPr/>
              </p14:nvContentPartPr>
              <p14:xfrm>
                <a:off x="9511284" y="1286525"/>
                <a:ext cx="145800" cy="226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BB592F4-E3F9-8950-CB94-CF0400361C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02284" y="1277885"/>
                  <a:ext cx="163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4C0104-D87E-2015-EF7F-DAC76E84F7A0}"/>
                    </a:ext>
                  </a:extLst>
                </p14:cNvPr>
                <p14:cNvContentPartPr/>
                <p14:nvPr/>
              </p14:nvContentPartPr>
              <p14:xfrm>
                <a:off x="9756444" y="1381205"/>
                <a:ext cx="19440" cy="119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4C0104-D87E-2015-EF7F-DAC76E84F7A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47444" y="1372205"/>
                  <a:ext cx="37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1D2CA3-661F-9939-AB9F-6F4B73C4B9F3}"/>
                    </a:ext>
                  </a:extLst>
                </p14:cNvPr>
                <p14:cNvContentPartPr/>
                <p14:nvPr/>
              </p14:nvContentPartPr>
              <p14:xfrm>
                <a:off x="9722964" y="1226045"/>
                <a:ext cx="9000" cy="1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1D2CA3-661F-9939-AB9F-6F4B73C4B9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14324" y="1217405"/>
                  <a:ext cx="2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CA95D04-A2AB-87DD-7ED2-B157D3DFB053}"/>
                    </a:ext>
                  </a:extLst>
                </p14:cNvPr>
                <p14:cNvContentPartPr/>
                <p14:nvPr/>
              </p14:nvContentPartPr>
              <p14:xfrm>
                <a:off x="9901524" y="1334765"/>
                <a:ext cx="319680" cy="167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CA95D04-A2AB-87DD-7ED2-B157D3DFB0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92524" y="1326125"/>
                  <a:ext cx="337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BA85CD0-0381-F658-D342-A95D031F137D}"/>
                    </a:ext>
                  </a:extLst>
                </p14:cNvPr>
                <p14:cNvContentPartPr/>
                <p14:nvPr/>
              </p14:nvContentPartPr>
              <p14:xfrm>
                <a:off x="10346844" y="1304525"/>
                <a:ext cx="139680" cy="205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BA85CD0-0381-F658-D342-A95D031F13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37844" y="1295525"/>
                  <a:ext cx="15732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331B46B-2AE2-0C3C-15C3-93EC70960019}"/>
              </a:ext>
            </a:extLst>
          </p:cNvPr>
          <p:cNvGrpSpPr/>
          <p:nvPr/>
        </p:nvGrpSpPr>
        <p:grpSpPr>
          <a:xfrm>
            <a:off x="952644" y="1818605"/>
            <a:ext cx="1925280" cy="441360"/>
            <a:chOff x="952644" y="1818605"/>
            <a:chExt cx="19252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E535F02-0882-C648-C485-3CCD09B0196A}"/>
                    </a:ext>
                  </a:extLst>
                </p14:cNvPr>
                <p14:cNvContentPartPr/>
                <p14:nvPr/>
              </p14:nvContentPartPr>
              <p14:xfrm>
                <a:off x="952644" y="2000045"/>
                <a:ext cx="150840" cy="19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E535F02-0882-C648-C485-3CCD09B019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4004" y="1991045"/>
                  <a:ext cx="168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B75DD1A-513B-8E94-4A9A-B0D29FA95CB5}"/>
                    </a:ext>
                  </a:extLst>
                </p14:cNvPr>
                <p14:cNvContentPartPr/>
                <p14:nvPr/>
              </p14:nvContentPartPr>
              <p14:xfrm>
                <a:off x="1098804" y="2023085"/>
                <a:ext cx="82800" cy="123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B75DD1A-513B-8E94-4A9A-B0D29FA95C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0164" y="2014445"/>
                  <a:ext cx="100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F3B860-773E-BE24-BC49-B873E4BF66EE}"/>
                    </a:ext>
                  </a:extLst>
                </p14:cNvPr>
                <p14:cNvContentPartPr/>
                <p14:nvPr/>
              </p14:nvContentPartPr>
              <p14:xfrm>
                <a:off x="1273044" y="2005445"/>
                <a:ext cx="141120" cy="146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F3B860-773E-BE24-BC49-B873E4BF66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64404" y="1996805"/>
                  <a:ext cx="158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951C17D-1262-89FA-24C1-A560704E89A2}"/>
                    </a:ext>
                  </a:extLst>
                </p14:cNvPr>
                <p14:cNvContentPartPr/>
                <p14:nvPr/>
              </p14:nvContentPartPr>
              <p14:xfrm>
                <a:off x="1274124" y="1818605"/>
                <a:ext cx="7920" cy="59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951C17D-1262-89FA-24C1-A560704E89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65124" y="1809965"/>
                  <a:ext cx="25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B85C009-D183-F278-F56A-003FC96203D1}"/>
                    </a:ext>
                  </a:extLst>
                </p14:cNvPr>
                <p14:cNvContentPartPr/>
                <p14:nvPr/>
              </p14:nvContentPartPr>
              <p14:xfrm>
                <a:off x="1449084" y="1863965"/>
                <a:ext cx="279360" cy="396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B85C009-D183-F278-F56A-003FC96203D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40444" y="1855325"/>
                  <a:ext cx="297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8DF69D2-7F39-DFDA-62E9-485EDCEDEB92}"/>
                    </a:ext>
                  </a:extLst>
                </p14:cNvPr>
                <p14:cNvContentPartPr/>
                <p14:nvPr/>
              </p14:nvContentPartPr>
              <p14:xfrm>
                <a:off x="1886124" y="1970525"/>
                <a:ext cx="153720" cy="165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8DF69D2-7F39-DFDA-62E9-485EDCEDEB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77484" y="1961525"/>
                  <a:ext cx="171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955ADD-1787-55C7-FFFA-9EFAE6A46E23}"/>
                    </a:ext>
                  </a:extLst>
                </p14:cNvPr>
                <p14:cNvContentPartPr/>
                <p14:nvPr/>
              </p14:nvContentPartPr>
              <p14:xfrm>
                <a:off x="2100684" y="1981325"/>
                <a:ext cx="194760" cy="153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955ADD-1787-55C7-FFFA-9EFAE6A46E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92044" y="1972325"/>
                  <a:ext cx="212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99CA173-9537-30FE-AAA0-5DCE50EF2E7E}"/>
                    </a:ext>
                  </a:extLst>
                </p14:cNvPr>
                <p14:cNvContentPartPr/>
                <p14:nvPr/>
              </p14:nvContentPartPr>
              <p14:xfrm>
                <a:off x="2409204" y="1935245"/>
                <a:ext cx="147960" cy="170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99CA173-9537-30FE-AAA0-5DCE50EF2E7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00564" y="1926605"/>
                  <a:ext cx="165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C53198-A1B0-CBD3-5012-7D5CA334B90C}"/>
                    </a:ext>
                  </a:extLst>
                </p14:cNvPr>
                <p14:cNvContentPartPr/>
                <p14:nvPr/>
              </p14:nvContentPartPr>
              <p14:xfrm>
                <a:off x="2640324" y="1984205"/>
                <a:ext cx="171720" cy="147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C53198-A1B0-CBD3-5012-7D5CA334B90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31324" y="1975205"/>
                  <a:ext cx="189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8704324-F10A-8FE4-3162-AA2CF3556B79}"/>
                    </a:ext>
                  </a:extLst>
                </p14:cNvPr>
                <p14:cNvContentPartPr/>
                <p14:nvPr/>
              </p14:nvContentPartPr>
              <p14:xfrm>
                <a:off x="2791884" y="2023085"/>
                <a:ext cx="86040" cy="159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8704324-F10A-8FE4-3162-AA2CF3556B7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82884" y="2014445"/>
                  <a:ext cx="10368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081B5AB-09F9-8C72-CA25-9496FC229270}"/>
              </a:ext>
            </a:extLst>
          </p:cNvPr>
          <p:cNvGrpSpPr/>
          <p:nvPr/>
        </p:nvGrpSpPr>
        <p:grpSpPr>
          <a:xfrm>
            <a:off x="242724" y="2479925"/>
            <a:ext cx="447840" cy="515160"/>
            <a:chOff x="242724" y="2479925"/>
            <a:chExt cx="44784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619F45-7B14-79C5-B867-E0E2CAE8544C}"/>
                    </a:ext>
                  </a:extLst>
                </p14:cNvPr>
                <p14:cNvContentPartPr/>
                <p14:nvPr/>
              </p14:nvContentPartPr>
              <p14:xfrm>
                <a:off x="242724" y="2607725"/>
                <a:ext cx="253800" cy="301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619F45-7B14-79C5-B867-E0E2CAE854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4084" y="2598725"/>
                  <a:ext cx="271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DF2A35-0E0D-AB32-4F78-F159AA3D7B67}"/>
                    </a:ext>
                  </a:extLst>
                </p14:cNvPr>
                <p14:cNvContentPartPr/>
                <p14:nvPr/>
              </p14:nvContentPartPr>
              <p14:xfrm>
                <a:off x="485724" y="2479925"/>
                <a:ext cx="204840" cy="515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DF2A35-0E0D-AB32-4F78-F159AA3D7B6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7084" y="2471285"/>
                  <a:ext cx="22248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1B979FD-0614-6B68-EC81-845C7061E520}"/>
              </a:ext>
            </a:extLst>
          </p:cNvPr>
          <p:cNvGrpSpPr/>
          <p:nvPr/>
        </p:nvGrpSpPr>
        <p:grpSpPr>
          <a:xfrm>
            <a:off x="1089804" y="2514125"/>
            <a:ext cx="336240" cy="390600"/>
            <a:chOff x="1089804" y="2514125"/>
            <a:chExt cx="33624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C30A6A-23FE-F29A-9E90-8A47B5D4877A}"/>
                    </a:ext>
                  </a:extLst>
                </p14:cNvPr>
                <p14:cNvContentPartPr/>
                <p14:nvPr/>
              </p14:nvContentPartPr>
              <p14:xfrm>
                <a:off x="1089804" y="2514125"/>
                <a:ext cx="247680" cy="390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C30A6A-23FE-F29A-9E90-8A47B5D487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1164" y="2505125"/>
                  <a:ext cx="2653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7751616-7F83-461B-BBFC-333C28FF6950}"/>
                    </a:ext>
                  </a:extLst>
                </p14:cNvPr>
                <p14:cNvContentPartPr/>
                <p14:nvPr/>
              </p14:nvContentPartPr>
              <p14:xfrm>
                <a:off x="1400484" y="2694125"/>
                <a:ext cx="25560" cy="158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7751616-7F83-461B-BBFC-333C28FF695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91484" y="2685485"/>
                  <a:ext cx="4320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E5B0F45-7C16-50CD-75A3-4D671C648FED}"/>
                  </a:ext>
                </a:extLst>
              </p14:cNvPr>
              <p14:cNvContentPartPr/>
              <p14:nvPr/>
            </p14:nvContentPartPr>
            <p14:xfrm>
              <a:off x="1649244" y="2655245"/>
              <a:ext cx="208800" cy="200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E5B0F45-7C16-50CD-75A3-4D671C648FE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640604" y="2646245"/>
                <a:ext cx="22644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37E285C-FDE5-EADF-6D5F-1F4BAC951793}"/>
              </a:ext>
            </a:extLst>
          </p:cNvPr>
          <p:cNvGrpSpPr/>
          <p:nvPr/>
        </p:nvGrpSpPr>
        <p:grpSpPr>
          <a:xfrm>
            <a:off x="2363124" y="2567045"/>
            <a:ext cx="1148400" cy="375120"/>
            <a:chOff x="2363124" y="2567045"/>
            <a:chExt cx="114840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399BF7F-6959-1DC0-0B38-84B8D7FD60AB}"/>
                    </a:ext>
                  </a:extLst>
                </p14:cNvPr>
                <p14:cNvContentPartPr/>
                <p14:nvPr/>
              </p14:nvContentPartPr>
              <p14:xfrm>
                <a:off x="2363124" y="2674685"/>
                <a:ext cx="30600" cy="151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399BF7F-6959-1DC0-0B38-84B8D7FD60A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54484" y="2666045"/>
                  <a:ext cx="48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E07419-9014-2498-C2D1-8E9335CDB663}"/>
                    </a:ext>
                  </a:extLst>
                </p14:cNvPr>
                <p14:cNvContentPartPr/>
                <p14:nvPr/>
              </p14:nvContentPartPr>
              <p14:xfrm>
                <a:off x="2415684" y="2665325"/>
                <a:ext cx="191880" cy="20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E07419-9014-2498-C2D1-8E9335CDB6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07044" y="2656325"/>
                  <a:ext cx="209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F99EF64-8746-34F9-D687-17BB94B99E60}"/>
                    </a:ext>
                  </a:extLst>
                </p14:cNvPr>
                <p14:cNvContentPartPr/>
                <p14:nvPr/>
              </p14:nvContentPartPr>
              <p14:xfrm>
                <a:off x="2691444" y="2723645"/>
                <a:ext cx="187920" cy="171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F99EF64-8746-34F9-D687-17BB94B99E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82444" y="2714645"/>
                  <a:ext cx="205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06636B-ACC2-BCA7-6FB6-6166D6849775}"/>
                    </a:ext>
                  </a:extLst>
                </p14:cNvPr>
                <p14:cNvContentPartPr/>
                <p14:nvPr/>
              </p14:nvContentPartPr>
              <p14:xfrm>
                <a:off x="2752644" y="2567765"/>
                <a:ext cx="23760" cy="7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06636B-ACC2-BCA7-6FB6-6166D68497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43644" y="2559125"/>
                  <a:ext cx="4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18D795-EB1F-786A-9E1A-73D62FB2CBA6}"/>
                    </a:ext>
                  </a:extLst>
                </p14:cNvPr>
                <p14:cNvContentPartPr/>
                <p14:nvPr/>
              </p14:nvContentPartPr>
              <p14:xfrm>
                <a:off x="3043164" y="2567045"/>
                <a:ext cx="177480" cy="34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18D795-EB1F-786A-9E1A-73D62FB2CBA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34164" y="2558045"/>
                  <a:ext cx="195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154AE3C-5B5C-A5C7-F195-8863832D0991}"/>
                    </a:ext>
                  </a:extLst>
                </p14:cNvPr>
                <p14:cNvContentPartPr/>
                <p14:nvPr/>
              </p14:nvContentPartPr>
              <p14:xfrm>
                <a:off x="3393804" y="2677565"/>
                <a:ext cx="117720" cy="26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154AE3C-5B5C-A5C7-F195-8863832D09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84804" y="2668925"/>
                  <a:ext cx="13536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57CFB1B-9BAF-F61B-3F3A-6B8E44E39E0F}"/>
              </a:ext>
            </a:extLst>
          </p:cNvPr>
          <p:cNvGrpSpPr/>
          <p:nvPr/>
        </p:nvGrpSpPr>
        <p:grpSpPr>
          <a:xfrm>
            <a:off x="4270044" y="2674685"/>
            <a:ext cx="214560" cy="264600"/>
            <a:chOff x="4270044" y="2674685"/>
            <a:chExt cx="21456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44BE7B4-4C24-8F48-361F-E77AE13155A4}"/>
                    </a:ext>
                  </a:extLst>
                </p14:cNvPr>
                <p14:cNvContentPartPr/>
                <p14:nvPr/>
              </p14:nvContentPartPr>
              <p14:xfrm>
                <a:off x="4270044" y="2674685"/>
                <a:ext cx="183600" cy="264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44BE7B4-4C24-8F48-361F-E77AE13155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61044" y="2666045"/>
                  <a:ext cx="201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9993B1E-DE62-2AF2-FC06-7DADB62822AA}"/>
                    </a:ext>
                  </a:extLst>
                </p14:cNvPr>
                <p14:cNvContentPartPr/>
                <p14:nvPr/>
              </p14:nvContentPartPr>
              <p14:xfrm>
                <a:off x="4283004" y="2703845"/>
                <a:ext cx="201600" cy="22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9993B1E-DE62-2AF2-FC06-7DADB62822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74004" y="2694845"/>
                  <a:ext cx="21924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23A5AE9-A586-C4A3-A325-643C5B9EF86B}"/>
                  </a:ext>
                </a:extLst>
              </p14:cNvPr>
              <p14:cNvContentPartPr/>
              <p14:nvPr/>
            </p14:nvContentPartPr>
            <p14:xfrm>
              <a:off x="4715364" y="2694125"/>
              <a:ext cx="182160" cy="269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23A5AE9-A586-C4A3-A325-643C5B9EF86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706364" y="2685125"/>
                <a:ext cx="1998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9DAE83F-7435-8763-71B8-E0A6A2A81EF0}"/>
                  </a:ext>
                </a:extLst>
              </p14:cNvPr>
              <p14:cNvContentPartPr/>
              <p14:nvPr/>
            </p14:nvContentPartPr>
            <p14:xfrm>
              <a:off x="5214684" y="2677565"/>
              <a:ext cx="240840" cy="326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9DAE83F-7435-8763-71B8-E0A6A2A81EF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05684" y="2668565"/>
                <a:ext cx="2584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CAD4017-DAFC-1C29-6DE3-F0470ECA5847}"/>
                  </a:ext>
                </a:extLst>
              </p14:cNvPr>
              <p14:cNvContentPartPr/>
              <p14:nvPr/>
            </p14:nvContentPartPr>
            <p14:xfrm>
              <a:off x="5826684" y="2986085"/>
              <a:ext cx="26640" cy="792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CAD4017-DAFC-1C29-6DE3-F0470ECA584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817684" y="2977085"/>
                <a:ext cx="4428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64B60B3-5F1E-82C6-E5BF-E7093BF73103}"/>
              </a:ext>
            </a:extLst>
          </p:cNvPr>
          <p:cNvGrpSpPr/>
          <p:nvPr/>
        </p:nvGrpSpPr>
        <p:grpSpPr>
          <a:xfrm>
            <a:off x="6176964" y="2525285"/>
            <a:ext cx="848880" cy="426600"/>
            <a:chOff x="6176964" y="2525285"/>
            <a:chExt cx="84888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AD7E178-C3D9-1975-653D-F5AE5219982A}"/>
                    </a:ext>
                  </a:extLst>
                </p14:cNvPr>
                <p14:cNvContentPartPr/>
                <p14:nvPr/>
              </p14:nvContentPartPr>
              <p14:xfrm>
                <a:off x="6176964" y="2740925"/>
                <a:ext cx="261720" cy="19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AD7E178-C3D9-1975-653D-F5AE521998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67964" y="2732285"/>
                  <a:ext cx="279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858220-C7B1-D2B0-EEBE-3D383BB63C77}"/>
                    </a:ext>
                  </a:extLst>
                </p14:cNvPr>
                <p14:cNvContentPartPr/>
                <p14:nvPr/>
              </p14:nvContentPartPr>
              <p14:xfrm>
                <a:off x="6556044" y="2525285"/>
                <a:ext cx="207000" cy="426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858220-C7B1-D2B0-EEBE-3D383BB63C7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47404" y="2516285"/>
                  <a:ext cx="2246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BC8DC0B-9352-6452-5370-D56C66D47F24}"/>
                    </a:ext>
                  </a:extLst>
                </p14:cNvPr>
                <p14:cNvContentPartPr/>
                <p14:nvPr/>
              </p14:nvContentPartPr>
              <p14:xfrm>
                <a:off x="6869964" y="2801405"/>
                <a:ext cx="155880" cy="130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BC8DC0B-9352-6452-5370-D56C66D47F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0964" y="2792405"/>
                  <a:ext cx="1735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6159885-C1C4-A9B6-43AE-115B412982F2}"/>
              </a:ext>
            </a:extLst>
          </p:cNvPr>
          <p:cNvGrpSpPr/>
          <p:nvPr/>
        </p:nvGrpSpPr>
        <p:grpSpPr>
          <a:xfrm>
            <a:off x="7875444" y="2709605"/>
            <a:ext cx="285120" cy="304200"/>
            <a:chOff x="7875444" y="2709605"/>
            <a:chExt cx="2851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9DE7A0A-42D7-8458-9486-40F9B138F564}"/>
                    </a:ext>
                  </a:extLst>
                </p14:cNvPr>
                <p14:cNvContentPartPr/>
                <p14:nvPr/>
              </p14:nvContentPartPr>
              <p14:xfrm>
                <a:off x="7937364" y="2713565"/>
                <a:ext cx="223200" cy="30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9DE7A0A-42D7-8458-9486-40F9B138F5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28724" y="2704565"/>
                  <a:ext cx="240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BEABB3-C72A-8721-18C2-35CF7B50FFB3}"/>
                    </a:ext>
                  </a:extLst>
                </p14:cNvPr>
                <p14:cNvContentPartPr/>
                <p14:nvPr/>
              </p14:nvContentPartPr>
              <p14:xfrm>
                <a:off x="7875444" y="2709605"/>
                <a:ext cx="276480" cy="268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BEABB3-C72A-8721-18C2-35CF7B50FF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66804" y="2700965"/>
                  <a:ext cx="29412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22FBF4D-A8A9-3DC4-1A41-66774205FFE7}"/>
              </a:ext>
            </a:extLst>
          </p:cNvPr>
          <p:cNvGrpSpPr/>
          <p:nvPr/>
        </p:nvGrpSpPr>
        <p:grpSpPr>
          <a:xfrm>
            <a:off x="8366124" y="2479925"/>
            <a:ext cx="457920" cy="574200"/>
            <a:chOff x="8366124" y="2479925"/>
            <a:chExt cx="4579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7934C67-DAD5-E118-1F8B-6CF375BAE400}"/>
                    </a:ext>
                  </a:extLst>
                </p14:cNvPr>
                <p14:cNvContentPartPr/>
                <p14:nvPr/>
              </p14:nvContentPartPr>
              <p14:xfrm>
                <a:off x="8375124" y="2483165"/>
                <a:ext cx="74160" cy="26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7934C67-DAD5-E118-1F8B-6CF375BAE40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66124" y="2474165"/>
                  <a:ext cx="91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4C34D42-9799-0E87-627F-9F0BC4D7E2B6}"/>
                    </a:ext>
                  </a:extLst>
                </p14:cNvPr>
                <p14:cNvContentPartPr/>
                <p14:nvPr/>
              </p14:nvContentPartPr>
              <p14:xfrm>
                <a:off x="8366124" y="2479925"/>
                <a:ext cx="204480" cy="267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4C34D42-9799-0E87-627F-9F0BC4D7E2B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57124" y="2471285"/>
                  <a:ext cx="222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B533067-DF6E-D82C-A73F-05068CF695E5}"/>
                    </a:ext>
                  </a:extLst>
                </p14:cNvPr>
                <p14:cNvContentPartPr/>
                <p14:nvPr/>
              </p14:nvContentPartPr>
              <p14:xfrm>
                <a:off x="8647644" y="2927765"/>
                <a:ext cx="176400" cy="1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B533067-DF6E-D82C-A73F-05068CF695E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38644" y="2918765"/>
                  <a:ext cx="194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D15DE91-F9F3-CDE7-E297-420A0CAB8945}"/>
                    </a:ext>
                  </a:extLst>
                </p14:cNvPr>
                <p14:cNvContentPartPr/>
                <p14:nvPr/>
              </p14:nvContentPartPr>
              <p14:xfrm>
                <a:off x="8737284" y="2810765"/>
                <a:ext cx="40320" cy="243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D15DE91-F9F3-CDE7-E297-420A0CAB89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28284" y="2802125"/>
                  <a:ext cx="5796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3A588F6-1CC4-DFDE-6265-E8C2BE9F4D8F}"/>
              </a:ext>
            </a:extLst>
          </p:cNvPr>
          <p:cNvGrpSpPr/>
          <p:nvPr/>
        </p:nvGrpSpPr>
        <p:grpSpPr>
          <a:xfrm>
            <a:off x="9066684" y="2682605"/>
            <a:ext cx="622080" cy="414720"/>
            <a:chOff x="9066684" y="2682605"/>
            <a:chExt cx="6220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EF36433-2929-31EB-336F-433223B0A55C}"/>
                    </a:ext>
                  </a:extLst>
                </p14:cNvPr>
                <p14:cNvContentPartPr/>
                <p14:nvPr/>
              </p14:nvContentPartPr>
              <p14:xfrm>
                <a:off x="9066684" y="2682605"/>
                <a:ext cx="263520" cy="414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EF36433-2929-31EB-336F-433223B0A55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57684" y="2673605"/>
                  <a:ext cx="2811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856F506-7888-0E80-FD2B-1A410E73BB6F}"/>
                    </a:ext>
                  </a:extLst>
                </p14:cNvPr>
                <p14:cNvContentPartPr/>
                <p14:nvPr/>
              </p14:nvContentPartPr>
              <p14:xfrm>
                <a:off x="9464484" y="2869085"/>
                <a:ext cx="212040" cy="21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856F506-7888-0E80-FD2B-1A410E73BB6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55844" y="2860445"/>
                  <a:ext cx="229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A3B48D2-25FB-8E6C-034B-5A39E3AC2A84}"/>
                    </a:ext>
                  </a:extLst>
                </p14:cNvPr>
                <p14:cNvContentPartPr/>
                <p14:nvPr/>
              </p14:nvContentPartPr>
              <p14:xfrm>
                <a:off x="9514524" y="2869085"/>
                <a:ext cx="174240" cy="154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A3B48D2-25FB-8E6C-034B-5A39E3AC2A8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05884" y="2860445"/>
                  <a:ext cx="1918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DC64688-E5A1-FC9D-D2DC-FF787036C905}"/>
              </a:ext>
            </a:extLst>
          </p:cNvPr>
          <p:cNvGrpSpPr/>
          <p:nvPr/>
        </p:nvGrpSpPr>
        <p:grpSpPr>
          <a:xfrm>
            <a:off x="9960924" y="2673245"/>
            <a:ext cx="690480" cy="521280"/>
            <a:chOff x="9960924" y="2673245"/>
            <a:chExt cx="69048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14F1762-2293-0B5C-038B-860B8635420D}"/>
                    </a:ext>
                  </a:extLst>
                </p14:cNvPr>
                <p14:cNvContentPartPr/>
                <p14:nvPr/>
              </p14:nvContentPartPr>
              <p14:xfrm>
                <a:off x="9960924" y="2779805"/>
                <a:ext cx="214920" cy="346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14F1762-2293-0B5C-038B-860B8635420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952284" y="2771165"/>
                  <a:ext cx="232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0EA5DA5-CEA5-86B4-C06A-007A2CC0BA45}"/>
                    </a:ext>
                  </a:extLst>
                </p14:cNvPr>
                <p14:cNvContentPartPr/>
                <p14:nvPr/>
              </p14:nvContentPartPr>
              <p14:xfrm>
                <a:off x="10340004" y="2673245"/>
                <a:ext cx="311400" cy="521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0EA5DA5-CEA5-86B4-C06A-007A2CC0BA4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31364" y="2664245"/>
                  <a:ext cx="329040" cy="53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37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2A63AB-3A0B-3392-4CC5-0E7D728B5B29}"/>
              </a:ext>
            </a:extLst>
          </p:cNvPr>
          <p:cNvGrpSpPr/>
          <p:nvPr/>
        </p:nvGrpSpPr>
        <p:grpSpPr>
          <a:xfrm>
            <a:off x="66324" y="182405"/>
            <a:ext cx="674640" cy="686160"/>
            <a:chOff x="66324" y="182405"/>
            <a:chExt cx="67464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3E0A95-5A01-9E3C-F667-64FE46B1BCDE}"/>
                    </a:ext>
                  </a:extLst>
                </p14:cNvPr>
                <p14:cNvContentPartPr/>
                <p14:nvPr/>
              </p14:nvContentPartPr>
              <p14:xfrm>
                <a:off x="279804" y="320285"/>
                <a:ext cx="246600" cy="353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3E0A95-5A01-9E3C-F667-64FE46B1BC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0804" y="311285"/>
                  <a:ext cx="2642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EF0F4B-DF60-D3AE-1A0A-FD2AE4CC468F}"/>
                    </a:ext>
                  </a:extLst>
                </p14:cNvPr>
                <p14:cNvContentPartPr/>
                <p14:nvPr/>
              </p14:nvContentPartPr>
              <p14:xfrm>
                <a:off x="66324" y="182405"/>
                <a:ext cx="674640" cy="686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EF0F4B-DF60-D3AE-1A0A-FD2AE4CC46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684" y="173405"/>
                  <a:ext cx="692280" cy="70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851718-EDC6-9467-A03E-8B90F2DB966E}"/>
              </a:ext>
            </a:extLst>
          </p:cNvPr>
          <p:cNvGrpSpPr/>
          <p:nvPr/>
        </p:nvGrpSpPr>
        <p:grpSpPr>
          <a:xfrm>
            <a:off x="1059924" y="300485"/>
            <a:ext cx="432000" cy="489240"/>
            <a:chOff x="1059924" y="300485"/>
            <a:chExt cx="43200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E19053-D436-3797-31D3-940D04B6DDEE}"/>
                    </a:ext>
                  </a:extLst>
                </p14:cNvPr>
                <p14:cNvContentPartPr/>
                <p14:nvPr/>
              </p14:nvContentPartPr>
              <p14:xfrm>
                <a:off x="1262244" y="300485"/>
                <a:ext cx="229680" cy="489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E19053-D436-3797-31D3-940D04B6DD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3604" y="291845"/>
                  <a:ext cx="247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EFBBC7-B616-DFAB-E379-6DB638B34C65}"/>
                    </a:ext>
                  </a:extLst>
                </p14:cNvPr>
                <p14:cNvContentPartPr/>
                <p14:nvPr/>
              </p14:nvContentPartPr>
              <p14:xfrm>
                <a:off x="1059924" y="340085"/>
                <a:ext cx="42840" cy="66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EFBBC7-B616-DFAB-E379-6DB638B34C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0924" y="331445"/>
                  <a:ext cx="604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43162E-54BE-E639-F5C7-C60B2C87FD68}"/>
              </a:ext>
            </a:extLst>
          </p:cNvPr>
          <p:cNvGrpSpPr/>
          <p:nvPr/>
        </p:nvGrpSpPr>
        <p:grpSpPr>
          <a:xfrm>
            <a:off x="1712964" y="502445"/>
            <a:ext cx="903960" cy="228600"/>
            <a:chOff x="1712964" y="502445"/>
            <a:chExt cx="90396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96D0ED-12F3-5ECA-47E1-B053613A01F2}"/>
                    </a:ext>
                  </a:extLst>
                </p14:cNvPr>
                <p14:cNvContentPartPr/>
                <p14:nvPr/>
              </p14:nvContentPartPr>
              <p14:xfrm>
                <a:off x="1712964" y="524405"/>
                <a:ext cx="163080" cy="19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B96D0ED-12F3-5ECA-47E1-B053613A01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4324" y="515765"/>
                  <a:ext cx="180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D5431A-3496-A198-3D7E-58F64D320F36}"/>
                    </a:ext>
                  </a:extLst>
                </p14:cNvPr>
                <p14:cNvContentPartPr/>
                <p14:nvPr/>
              </p14:nvContentPartPr>
              <p14:xfrm>
                <a:off x="1964964" y="516125"/>
                <a:ext cx="213480" cy="38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D5431A-3496-A198-3D7E-58F64D320F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5964" y="507485"/>
                  <a:ext cx="231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79F5E9-AF60-F9C2-4C62-63FF169BC710}"/>
                    </a:ext>
                  </a:extLst>
                </p14:cNvPr>
                <p14:cNvContentPartPr/>
                <p14:nvPr/>
              </p14:nvContentPartPr>
              <p14:xfrm>
                <a:off x="2110404" y="515405"/>
                <a:ext cx="20160" cy="21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79F5E9-AF60-F9C2-4C62-63FF169BC7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01764" y="506405"/>
                  <a:ext cx="3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13DEF6-9C56-1497-F821-4CDEC462523F}"/>
                    </a:ext>
                  </a:extLst>
                </p14:cNvPr>
                <p14:cNvContentPartPr/>
                <p14:nvPr/>
              </p14:nvContentPartPr>
              <p14:xfrm>
                <a:off x="2284284" y="502445"/>
                <a:ext cx="332640" cy="22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13DEF6-9C56-1497-F821-4CDEC46252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5284" y="493805"/>
                  <a:ext cx="3502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0194EF-6E72-AFFB-03C1-1E1DEFE6BA89}"/>
              </a:ext>
            </a:extLst>
          </p:cNvPr>
          <p:cNvGrpSpPr/>
          <p:nvPr/>
        </p:nvGrpSpPr>
        <p:grpSpPr>
          <a:xfrm>
            <a:off x="3376524" y="276005"/>
            <a:ext cx="154440" cy="453240"/>
            <a:chOff x="3376524" y="276005"/>
            <a:chExt cx="15444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581EF9-9A7E-FC4D-C661-EF46FE53F3BE}"/>
                    </a:ext>
                  </a:extLst>
                </p14:cNvPr>
                <p14:cNvContentPartPr/>
                <p14:nvPr/>
              </p14:nvContentPartPr>
              <p14:xfrm>
                <a:off x="3376524" y="276005"/>
                <a:ext cx="154440" cy="45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581EF9-9A7E-FC4D-C661-EF46FE53F3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7524" y="267365"/>
                  <a:ext cx="1720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1F9256-0555-481F-11F7-D38B61AC4088}"/>
                    </a:ext>
                  </a:extLst>
                </p14:cNvPr>
                <p14:cNvContentPartPr/>
                <p14:nvPr/>
              </p14:nvContentPartPr>
              <p14:xfrm>
                <a:off x="3384804" y="535925"/>
                <a:ext cx="117720" cy="2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1F9256-0555-481F-11F7-D38B61AC40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6164" y="527285"/>
                  <a:ext cx="1353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EF90B-CEAA-662B-21D3-6923E8C807CE}"/>
              </a:ext>
            </a:extLst>
          </p:cNvPr>
          <p:cNvGrpSpPr/>
          <p:nvPr/>
        </p:nvGrpSpPr>
        <p:grpSpPr>
          <a:xfrm>
            <a:off x="3754524" y="476165"/>
            <a:ext cx="8280" cy="117000"/>
            <a:chOff x="3754524" y="476165"/>
            <a:chExt cx="828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DBCC9C-35D3-26E3-75BF-C1F5A611CCC1}"/>
                    </a:ext>
                  </a:extLst>
                </p14:cNvPr>
                <p14:cNvContentPartPr/>
                <p14:nvPr/>
              </p14:nvContentPartPr>
              <p14:xfrm>
                <a:off x="3754524" y="476165"/>
                <a:ext cx="36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DBCC9C-35D3-26E3-75BF-C1F5A611CC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45524" y="467525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F7D3A9-A496-608B-4BE3-BABDEDA0D481}"/>
                    </a:ext>
                  </a:extLst>
                </p14:cNvPr>
                <p14:cNvContentPartPr/>
                <p14:nvPr/>
              </p14:nvContentPartPr>
              <p14:xfrm>
                <a:off x="3754524" y="592805"/>
                <a:ext cx="828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F7D3A9-A496-608B-4BE3-BABDEDA0D4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45524" y="584165"/>
                  <a:ext cx="259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7D9A91-E892-5818-748D-A94353209522}"/>
              </a:ext>
            </a:extLst>
          </p:cNvPr>
          <p:cNvGrpSpPr/>
          <p:nvPr/>
        </p:nvGrpSpPr>
        <p:grpSpPr>
          <a:xfrm>
            <a:off x="3968724" y="299765"/>
            <a:ext cx="706680" cy="299160"/>
            <a:chOff x="3968724" y="299765"/>
            <a:chExt cx="7066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954FE9-F64D-C01A-C5E6-C654C2CD3477}"/>
                    </a:ext>
                  </a:extLst>
                </p14:cNvPr>
                <p14:cNvContentPartPr/>
                <p14:nvPr/>
              </p14:nvContentPartPr>
              <p14:xfrm>
                <a:off x="3968724" y="349805"/>
                <a:ext cx="14400" cy="244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954FE9-F64D-C01A-C5E6-C654C2CD34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59724" y="341165"/>
                  <a:ext cx="32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6DA46C-CD73-A324-DB64-FCC7D21BA98A}"/>
                    </a:ext>
                  </a:extLst>
                </p14:cNvPr>
                <p14:cNvContentPartPr/>
                <p14:nvPr/>
              </p14:nvContentPartPr>
              <p14:xfrm>
                <a:off x="4036404" y="349805"/>
                <a:ext cx="7920" cy="214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6DA46C-CD73-A324-DB64-FCC7D21BA9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7764" y="341165"/>
                  <a:ext cx="25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7CAA59-EB65-1E35-8E7B-265E1C1E8AF9}"/>
                    </a:ext>
                  </a:extLst>
                </p14:cNvPr>
                <p14:cNvContentPartPr/>
                <p14:nvPr/>
              </p14:nvContentPartPr>
              <p14:xfrm>
                <a:off x="3978084" y="299765"/>
                <a:ext cx="282960" cy="299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7CAA59-EB65-1E35-8E7B-265E1C1E8A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69444" y="290765"/>
                  <a:ext cx="300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931560-8A47-2A49-C220-6C99D35E661A}"/>
                    </a:ext>
                  </a:extLst>
                </p14:cNvPr>
                <p14:cNvContentPartPr/>
                <p14:nvPr/>
              </p14:nvContentPartPr>
              <p14:xfrm>
                <a:off x="4396404" y="493445"/>
                <a:ext cx="24336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931560-8A47-2A49-C220-6C99D35E66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7764" y="484805"/>
                  <a:ext cx="261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1CD3D8-12DA-F0CB-4D17-77665DBBDFE8}"/>
                    </a:ext>
                  </a:extLst>
                </p14:cNvPr>
                <p14:cNvContentPartPr/>
                <p14:nvPr/>
              </p14:nvContentPartPr>
              <p14:xfrm>
                <a:off x="4600884" y="427565"/>
                <a:ext cx="74520" cy="143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1CD3D8-12DA-F0CB-4D17-77665DBBDF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2244" y="418565"/>
                  <a:ext cx="921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8892A3-BA77-7C4A-29A6-F4D39CA9B67A}"/>
              </a:ext>
            </a:extLst>
          </p:cNvPr>
          <p:cNvGrpSpPr/>
          <p:nvPr/>
        </p:nvGrpSpPr>
        <p:grpSpPr>
          <a:xfrm>
            <a:off x="4853604" y="219485"/>
            <a:ext cx="378360" cy="412920"/>
            <a:chOff x="4853604" y="219485"/>
            <a:chExt cx="3783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B9CD77-A47D-E802-D799-EB35C76A2357}"/>
                    </a:ext>
                  </a:extLst>
                </p14:cNvPr>
                <p14:cNvContentPartPr/>
                <p14:nvPr/>
              </p14:nvContentPartPr>
              <p14:xfrm>
                <a:off x="4853604" y="281765"/>
                <a:ext cx="36000" cy="29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B9CD77-A47D-E802-D799-EB35C76A23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44964" y="273125"/>
                  <a:ext cx="53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B82FB0-0772-AE3C-E3EB-59FDBD6ADD06}"/>
                    </a:ext>
                  </a:extLst>
                </p14:cNvPr>
                <p14:cNvContentPartPr/>
                <p14:nvPr/>
              </p14:nvContentPartPr>
              <p14:xfrm>
                <a:off x="4921644" y="320285"/>
                <a:ext cx="28440" cy="240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B82FB0-0772-AE3C-E3EB-59FDBD6ADD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3004" y="311645"/>
                  <a:ext cx="46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DA25D1-5C94-03FF-48E1-FFA8EF4C78CE}"/>
                    </a:ext>
                  </a:extLst>
                </p14:cNvPr>
                <p14:cNvContentPartPr/>
                <p14:nvPr/>
              </p14:nvContentPartPr>
              <p14:xfrm>
                <a:off x="4882764" y="219485"/>
                <a:ext cx="349200" cy="412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DA25D1-5C94-03FF-48E1-FFA8EF4C78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4124" y="210485"/>
                  <a:ext cx="36684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1CDF0E-8E49-8DBB-1597-C1E2FF02854B}"/>
              </a:ext>
            </a:extLst>
          </p:cNvPr>
          <p:cNvGrpSpPr/>
          <p:nvPr/>
        </p:nvGrpSpPr>
        <p:grpSpPr>
          <a:xfrm>
            <a:off x="5826684" y="427565"/>
            <a:ext cx="204840" cy="313920"/>
            <a:chOff x="5826684" y="427565"/>
            <a:chExt cx="20484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0B3040E-9CBF-77AE-3099-111B73BE6976}"/>
                    </a:ext>
                  </a:extLst>
                </p14:cNvPr>
                <p14:cNvContentPartPr/>
                <p14:nvPr/>
              </p14:nvContentPartPr>
              <p14:xfrm>
                <a:off x="5826684" y="502445"/>
                <a:ext cx="204840" cy="12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0B3040E-9CBF-77AE-3099-111B73BE69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17684" y="493445"/>
                  <a:ext cx="222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8950F9-FE12-DEB0-5777-8277D45D60C3}"/>
                    </a:ext>
                  </a:extLst>
                </p14:cNvPr>
                <p14:cNvContentPartPr/>
                <p14:nvPr/>
              </p14:nvContentPartPr>
              <p14:xfrm>
                <a:off x="5845764" y="427565"/>
                <a:ext cx="43200" cy="31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8950F9-FE12-DEB0-5777-8277D45D60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37124" y="418565"/>
                  <a:ext cx="6084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30CD9F-B01F-D9C8-CE32-6F0C223B85FE}"/>
              </a:ext>
            </a:extLst>
          </p:cNvPr>
          <p:cNvGrpSpPr/>
          <p:nvPr/>
        </p:nvGrpSpPr>
        <p:grpSpPr>
          <a:xfrm>
            <a:off x="6205764" y="417845"/>
            <a:ext cx="420120" cy="201240"/>
            <a:chOff x="6205764" y="417845"/>
            <a:chExt cx="42012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5B326B-7B98-8362-2ECA-85430C8EF92C}"/>
                    </a:ext>
                  </a:extLst>
                </p14:cNvPr>
                <p14:cNvContentPartPr/>
                <p14:nvPr/>
              </p14:nvContentPartPr>
              <p14:xfrm>
                <a:off x="6205764" y="465005"/>
                <a:ext cx="23400" cy="15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5B326B-7B98-8362-2ECA-85430C8EF9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96764" y="456005"/>
                  <a:ext cx="41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AB273C-79CE-DC29-76AB-68A17BEED910}"/>
                    </a:ext>
                  </a:extLst>
                </p14:cNvPr>
                <p14:cNvContentPartPr/>
                <p14:nvPr/>
              </p14:nvContentPartPr>
              <p14:xfrm>
                <a:off x="6389004" y="417845"/>
                <a:ext cx="236880" cy="162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AB273C-79CE-DC29-76AB-68A17BEED9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80004" y="409205"/>
                  <a:ext cx="2545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924A95-8431-1C54-FDAB-31E83B28107B}"/>
              </a:ext>
            </a:extLst>
          </p:cNvPr>
          <p:cNvGrpSpPr/>
          <p:nvPr/>
        </p:nvGrpSpPr>
        <p:grpSpPr>
          <a:xfrm>
            <a:off x="7274604" y="271685"/>
            <a:ext cx="2310840" cy="439200"/>
            <a:chOff x="7274604" y="271685"/>
            <a:chExt cx="23108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C2E924-ACAB-F48E-CEE8-59E6117BCBB5}"/>
                    </a:ext>
                  </a:extLst>
                </p14:cNvPr>
                <p14:cNvContentPartPr/>
                <p14:nvPr/>
              </p14:nvContentPartPr>
              <p14:xfrm>
                <a:off x="7274604" y="373205"/>
                <a:ext cx="137880" cy="19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C2E924-ACAB-F48E-CEE8-59E6117BCB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65964" y="364565"/>
                  <a:ext cx="155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BEA33C-ED5D-1681-7701-87E865C1D72B}"/>
                    </a:ext>
                  </a:extLst>
                </p14:cNvPr>
                <p14:cNvContentPartPr/>
                <p14:nvPr/>
              </p14:nvContentPartPr>
              <p14:xfrm>
                <a:off x="7507884" y="427565"/>
                <a:ext cx="182520" cy="159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BEA33C-ED5D-1681-7701-87E865C1D7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99244" y="418565"/>
                  <a:ext cx="200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ADB8FA-9911-ED38-9247-EB04B8C3A2FF}"/>
                    </a:ext>
                  </a:extLst>
                </p14:cNvPr>
                <p14:cNvContentPartPr/>
                <p14:nvPr/>
              </p14:nvContentPartPr>
              <p14:xfrm>
                <a:off x="7752684" y="412805"/>
                <a:ext cx="147960" cy="129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ADB8FA-9911-ED38-9247-EB04B8C3A2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44044" y="404165"/>
                  <a:ext cx="165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19ABBF-5A5B-AE25-064C-CCBAE9C6BBAE}"/>
                    </a:ext>
                  </a:extLst>
                </p14:cNvPr>
                <p14:cNvContentPartPr/>
                <p14:nvPr/>
              </p14:nvContentPartPr>
              <p14:xfrm>
                <a:off x="8069124" y="369245"/>
                <a:ext cx="199440" cy="17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19ABBF-5A5B-AE25-064C-CCBAE9C6BB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60484" y="360245"/>
                  <a:ext cx="217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C7BA61-2603-FEE6-E16A-23A94A290FD7}"/>
                    </a:ext>
                  </a:extLst>
                </p14:cNvPr>
                <p14:cNvContentPartPr/>
                <p14:nvPr/>
              </p14:nvContentPartPr>
              <p14:xfrm>
                <a:off x="8190084" y="271685"/>
                <a:ext cx="360" cy="3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C7BA61-2603-FEE6-E16A-23A94A290F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81444" y="263045"/>
                  <a:ext cx="18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84B092D-1247-2F0C-F0EB-AE6DF823FDBC}"/>
                    </a:ext>
                  </a:extLst>
                </p14:cNvPr>
                <p14:cNvContentPartPr/>
                <p14:nvPr/>
              </p14:nvContentPartPr>
              <p14:xfrm>
                <a:off x="8365404" y="379685"/>
                <a:ext cx="128520" cy="33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84B092D-1247-2F0C-F0EB-AE6DF823FD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56404" y="371045"/>
                  <a:ext cx="146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0A7D94-FE2F-6B9F-9434-F988CB672DB2}"/>
                    </a:ext>
                  </a:extLst>
                </p14:cNvPr>
                <p14:cNvContentPartPr/>
                <p14:nvPr/>
              </p14:nvContentPartPr>
              <p14:xfrm>
                <a:off x="8540364" y="355925"/>
                <a:ext cx="227880" cy="153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0A7D94-FE2F-6B9F-9434-F988CB672D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31724" y="346925"/>
                  <a:ext cx="245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5B213E-636B-4D7A-7A2F-7A7BA3525A51}"/>
                    </a:ext>
                  </a:extLst>
                </p14:cNvPr>
                <p14:cNvContentPartPr/>
                <p14:nvPr/>
              </p14:nvContentPartPr>
              <p14:xfrm>
                <a:off x="8822604" y="402005"/>
                <a:ext cx="226800" cy="15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5B213E-636B-4D7A-7A2F-7A7BA3525A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13604" y="393005"/>
                  <a:ext cx="244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0809F9-593B-DA44-C0C4-3697F544F40A}"/>
                    </a:ext>
                  </a:extLst>
                </p14:cNvPr>
                <p14:cNvContentPartPr/>
                <p14:nvPr/>
              </p14:nvContentPartPr>
              <p14:xfrm>
                <a:off x="9152364" y="321365"/>
                <a:ext cx="119160" cy="226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0809F9-593B-DA44-C0C4-3697F544F4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43364" y="312725"/>
                  <a:ext cx="136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131B80C-E8C0-F867-9B96-1C47D607658E}"/>
                    </a:ext>
                  </a:extLst>
                </p14:cNvPr>
                <p14:cNvContentPartPr/>
                <p14:nvPr/>
              </p14:nvContentPartPr>
              <p14:xfrm>
                <a:off x="9347844" y="387965"/>
                <a:ext cx="237600" cy="246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131B80C-E8C0-F867-9B96-1C47D60765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39204" y="379325"/>
                  <a:ext cx="25524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3D66A20-BB1B-D07A-275D-347B827007F3}"/>
                  </a:ext>
                </a:extLst>
              </p14:cNvPr>
              <p14:cNvContentPartPr/>
              <p14:nvPr/>
            </p14:nvContentPartPr>
            <p14:xfrm>
              <a:off x="9797124" y="602525"/>
              <a:ext cx="86040" cy="78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3D66A20-BB1B-D07A-275D-347B827007F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788484" y="593885"/>
                <a:ext cx="1036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3122818-DCE4-FE1D-06AA-56DCA7D19934}"/>
                  </a:ext>
                </a:extLst>
              </p14:cNvPr>
              <p14:cNvContentPartPr/>
              <p14:nvPr/>
            </p14:nvContentPartPr>
            <p14:xfrm>
              <a:off x="10330284" y="452765"/>
              <a:ext cx="244800" cy="306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3122818-DCE4-FE1D-06AA-56DCA7D1993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321644" y="444125"/>
                <a:ext cx="26244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01705CEC-9230-552E-25CA-6CB5A84CB667}"/>
              </a:ext>
            </a:extLst>
          </p:cNvPr>
          <p:cNvGrpSpPr/>
          <p:nvPr/>
        </p:nvGrpSpPr>
        <p:grpSpPr>
          <a:xfrm>
            <a:off x="733044" y="1118405"/>
            <a:ext cx="1272960" cy="376920"/>
            <a:chOff x="733044" y="1118405"/>
            <a:chExt cx="12729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695A78-94AA-457B-C71D-B410D102AD45}"/>
                    </a:ext>
                  </a:extLst>
                </p14:cNvPr>
                <p14:cNvContentPartPr/>
                <p14:nvPr/>
              </p14:nvContentPartPr>
              <p14:xfrm>
                <a:off x="733044" y="1186805"/>
                <a:ext cx="173160" cy="168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695A78-94AA-457B-C71D-B410D102AD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4404" y="1177805"/>
                  <a:ext cx="190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7985D0C-D2D5-A14C-AFA1-C8B3BD4A01BF}"/>
                    </a:ext>
                  </a:extLst>
                </p14:cNvPr>
                <p14:cNvContentPartPr/>
                <p14:nvPr/>
              </p14:nvContentPartPr>
              <p14:xfrm>
                <a:off x="1049484" y="1206245"/>
                <a:ext cx="115560" cy="28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7985D0C-D2D5-A14C-AFA1-C8B3BD4A01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0484" y="1197245"/>
                  <a:ext cx="133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9D5FA3-296A-A92C-6149-AC925997C883}"/>
                    </a:ext>
                  </a:extLst>
                </p14:cNvPr>
                <p14:cNvContentPartPr/>
                <p14:nvPr/>
              </p14:nvContentPartPr>
              <p14:xfrm>
                <a:off x="1313364" y="1264565"/>
                <a:ext cx="139680" cy="111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9D5FA3-296A-A92C-6149-AC925997C8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04364" y="1255565"/>
                  <a:ext cx="157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552F9E-96EB-79D5-B5EF-43D8EF4BA12B}"/>
                    </a:ext>
                  </a:extLst>
                </p14:cNvPr>
                <p14:cNvContentPartPr/>
                <p14:nvPr/>
              </p14:nvContentPartPr>
              <p14:xfrm>
                <a:off x="1662924" y="1244765"/>
                <a:ext cx="360" cy="94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552F9E-96EB-79D5-B5EF-43D8EF4BA1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53924" y="1235765"/>
                  <a:ext cx="1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2ECC1A-ED55-BBBC-CF43-E7270665BB44}"/>
                    </a:ext>
                  </a:extLst>
                </p14:cNvPr>
                <p14:cNvContentPartPr/>
                <p14:nvPr/>
              </p14:nvContentPartPr>
              <p14:xfrm>
                <a:off x="1633764" y="1118405"/>
                <a:ext cx="360" cy="2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2ECC1A-ED55-BBBC-CF43-E7270665BB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25124" y="110940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91B921-337F-0826-146D-64F921D951E7}"/>
                    </a:ext>
                  </a:extLst>
                </p14:cNvPr>
                <p14:cNvContentPartPr/>
                <p14:nvPr/>
              </p14:nvContentPartPr>
              <p14:xfrm>
                <a:off x="1802244" y="1174925"/>
                <a:ext cx="203760" cy="207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91B921-337F-0826-146D-64F921D951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93244" y="1165925"/>
                  <a:ext cx="22140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E3C4AF0-6575-4551-A18D-B8C7EEFA6AA0}"/>
                  </a:ext>
                </a:extLst>
              </p14:cNvPr>
              <p14:cNvContentPartPr/>
              <p14:nvPr/>
            </p14:nvContentPartPr>
            <p14:xfrm>
              <a:off x="2985924" y="1020845"/>
              <a:ext cx="360" cy="2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E3C4AF0-6575-4551-A18D-B8C7EEFA6AA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7284" y="1011845"/>
                <a:ext cx="180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EF4DCAEB-19B8-6DD7-6330-93B543EDF4EB}"/>
              </a:ext>
            </a:extLst>
          </p:cNvPr>
          <p:cNvGrpSpPr/>
          <p:nvPr/>
        </p:nvGrpSpPr>
        <p:grpSpPr>
          <a:xfrm>
            <a:off x="2743644" y="1147565"/>
            <a:ext cx="974520" cy="227160"/>
            <a:chOff x="2743644" y="1147565"/>
            <a:chExt cx="97452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9A1F25-ADED-136A-0184-1C4D397F0B8C}"/>
                    </a:ext>
                  </a:extLst>
                </p14:cNvPr>
                <p14:cNvContentPartPr/>
                <p14:nvPr/>
              </p14:nvContentPartPr>
              <p14:xfrm>
                <a:off x="2743644" y="1147565"/>
                <a:ext cx="189720" cy="227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9A1F25-ADED-136A-0184-1C4D397F0B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35004" y="1138925"/>
                  <a:ext cx="207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FB0B32-4D13-7503-EFFD-C73363CDCED0}"/>
                    </a:ext>
                  </a:extLst>
                </p14:cNvPr>
                <p14:cNvContentPartPr/>
                <p14:nvPr/>
              </p14:nvContentPartPr>
              <p14:xfrm>
                <a:off x="3025164" y="1167005"/>
                <a:ext cx="17640" cy="147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FB0B32-4D13-7503-EFFD-C73363CDCE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16164" y="1158005"/>
                  <a:ext cx="35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6A9BA22-226E-BA25-2181-787DC4DFB49B}"/>
                    </a:ext>
                  </a:extLst>
                </p14:cNvPr>
                <p14:cNvContentPartPr/>
                <p14:nvPr/>
              </p14:nvContentPartPr>
              <p14:xfrm>
                <a:off x="3151524" y="1167005"/>
                <a:ext cx="126000" cy="146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6A9BA22-226E-BA25-2181-787DC4DFB49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42524" y="1158005"/>
                  <a:ext cx="143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C7029A-CEAE-A4D7-0D89-80D780F9EB54}"/>
                    </a:ext>
                  </a:extLst>
                </p14:cNvPr>
                <p14:cNvContentPartPr/>
                <p14:nvPr/>
              </p14:nvContentPartPr>
              <p14:xfrm>
                <a:off x="3409284" y="1169525"/>
                <a:ext cx="154080" cy="147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C7029A-CEAE-A4D7-0D89-80D780F9EB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00284" y="1160885"/>
                  <a:ext cx="171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EAB79FB-3BC2-FF5D-0F33-9585F69F6B12}"/>
                    </a:ext>
                  </a:extLst>
                </p14:cNvPr>
                <p14:cNvContentPartPr/>
                <p14:nvPr/>
              </p14:nvContentPartPr>
              <p14:xfrm>
                <a:off x="3550404" y="1204445"/>
                <a:ext cx="167760" cy="141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EAB79FB-3BC2-FF5D-0F33-9585F69F6B1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41404" y="1195805"/>
                  <a:ext cx="1854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113F88-5EE2-D57C-55D9-5DC304FF6C1C}"/>
              </a:ext>
            </a:extLst>
          </p:cNvPr>
          <p:cNvGrpSpPr/>
          <p:nvPr/>
        </p:nvGrpSpPr>
        <p:grpSpPr>
          <a:xfrm>
            <a:off x="4367604" y="1089245"/>
            <a:ext cx="1722600" cy="404280"/>
            <a:chOff x="4367604" y="1089245"/>
            <a:chExt cx="17226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827B984-DD94-55FB-D055-7EF6C5B2F9A2}"/>
                    </a:ext>
                  </a:extLst>
                </p14:cNvPr>
                <p14:cNvContentPartPr/>
                <p14:nvPr/>
              </p14:nvContentPartPr>
              <p14:xfrm>
                <a:off x="4367604" y="1089245"/>
                <a:ext cx="208800" cy="404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827B984-DD94-55FB-D055-7EF6C5B2F9A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58604" y="1080605"/>
                  <a:ext cx="2264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BE0001-5943-84F5-8B91-D222F36B29A5}"/>
                    </a:ext>
                  </a:extLst>
                </p14:cNvPr>
                <p14:cNvContentPartPr/>
                <p14:nvPr/>
              </p14:nvContentPartPr>
              <p14:xfrm>
                <a:off x="4697724" y="1202285"/>
                <a:ext cx="132120" cy="146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BE0001-5943-84F5-8B91-D222F36B29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89084" y="1193645"/>
                  <a:ext cx="149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3930991-2FE4-D255-B489-C1707F5A6FCA}"/>
                    </a:ext>
                  </a:extLst>
                </p14:cNvPr>
                <p14:cNvContentPartPr/>
                <p14:nvPr/>
              </p14:nvContentPartPr>
              <p14:xfrm>
                <a:off x="4911924" y="1205165"/>
                <a:ext cx="285480" cy="222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3930991-2FE4-D255-B489-C1707F5A6F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03284" y="1196525"/>
                  <a:ext cx="303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A19FF4-ED9F-B9E5-5B3C-91ADBC0AB983}"/>
                    </a:ext>
                  </a:extLst>
                </p14:cNvPr>
                <p14:cNvContentPartPr/>
                <p14:nvPr/>
              </p14:nvContentPartPr>
              <p14:xfrm>
                <a:off x="5292084" y="1184645"/>
                <a:ext cx="150120" cy="210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A19FF4-ED9F-B9E5-5B3C-91ADBC0AB98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83444" y="1176005"/>
                  <a:ext cx="167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C132EA-F293-CC21-5C55-15C0D0D05403}"/>
                    </a:ext>
                  </a:extLst>
                </p14:cNvPr>
                <p14:cNvContentPartPr/>
                <p14:nvPr/>
              </p14:nvContentPartPr>
              <p14:xfrm>
                <a:off x="5505204" y="1264565"/>
                <a:ext cx="4320" cy="12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C132EA-F293-CC21-5C55-15C0D0D054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96564" y="1255565"/>
                  <a:ext cx="21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86ABD5A-4814-6A5B-B7DD-064898C3D63B}"/>
                    </a:ext>
                  </a:extLst>
                </p14:cNvPr>
                <p14:cNvContentPartPr/>
                <p14:nvPr/>
              </p14:nvContentPartPr>
              <p14:xfrm>
                <a:off x="5466684" y="1123445"/>
                <a:ext cx="360" cy="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86ABD5A-4814-6A5B-B7DD-064898C3D6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58044" y="1114805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1517A0-A2AA-8F92-0DB0-D3F03B2CA0FC}"/>
                    </a:ext>
                  </a:extLst>
                </p14:cNvPr>
                <p14:cNvContentPartPr/>
                <p14:nvPr/>
              </p14:nvContentPartPr>
              <p14:xfrm>
                <a:off x="5592684" y="1186445"/>
                <a:ext cx="303840" cy="19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1517A0-A2AA-8F92-0DB0-D3F03B2CA0F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84044" y="1177445"/>
                  <a:ext cx="321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B1E4C95-20E5-FDB5-86FE-D6B49DAE380C}"/>
                    </a:ext>
                  </a:extLst>
                </p14:cNvPr>
                <p14:cNvContentPartPr/>
                <p14:nvPr/>
              </p14:nvContentPartPr>
              <p14:xfrm>
                <a:off x="5984364" y="1125605"/>
                <a:ext cx="105840" cy="230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B1E4C95-20E5-FDB5-86FE-D6B49DAE380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75724" y="1116605"/>
                  <a:ext cx="1234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18AC45A-7C62-6479-3106-38DEDDB43514}"/>
              </a:ext>
            </a:extLst>
          </p:cNvPr>
          <p:cNvGrpSpPr/>
          <p:nvPr/>
        </p:nvGrpSpPr>
        <p:grpSpPr>
          <a:xfrm>
            <a:off x="6701124" y="952805"/>
            <a:ext cx="1927440" cy="476280"/>
            <a:chOff x="6701124" y="952805"/>
            <a:chExt cx="192744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965534-5AF9-0C22-A8C7-AF9F8021375C}"/>
                    </a:ext>
                  </a:extLst>
                </p14:cNvPr>
                <p14:cNvContentPartPr/>
                <p14:nvPr/>
              </p14:nvContentPartPr>
              <p14:xfrm>
                <a:off x="6701124" y="1083125"/>
                <a:ext cx="216720" cy="345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965534-5AF9-0C22-A8C7-AF9F8021375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92124" y="1074125"/>
                  <a:ext cx="234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D8CE2D-0CDB-1899-275D-FC0ECD27378D}"/>
                    </a:ext>
                  </a:extLst>
                </p14:cNvPr>
                <p14:cNvContentPartPr/>
                <p14:nvPr/>
              </p14:nvContentPartPr>
              <p14:xfrm>
                <a:off x="6989484" y="1023725"/>
                <a:ext cx="158400" cy="298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D8CE2D-0CDB-1899-275D-FC0ECD2737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80484" y="1014725"/>
                  <a:ext cx="176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11B361B-6086-D4AE-2E34-D04FBBC25A88}"/>
                    </a:ext>
                  </a:extLst>
                </p14:cNvPr>
                <p14:cNvContentPartPr/>
                <p14:nvPr/>
              </p14:nvContentPartPr>
              <p14:xfrm>
                <a:off x="7276044" y="1176725"/>
                <a:ext cx="12240" cy="11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11B361B-6086-D4AE-2E34-D04FBBC25A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67404" y="1167725"/>
                  <a:ext cx="29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DC40080-82E4-CBD3-250A-7EFAF3F104EF}"/>
                    </a:ext>
                  </a:extLst>
                </p14:cNvPr>
                <p14:cNvContentPartPr/>
                <p14:nvPr/>
              </p14:nvContentPartPr>
              <p14:xfrm>
                <a:off x="7265964" y="952805"/>
                <a:ext cx="360" cy="41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DC40080-82E4-CBD3-250A-7EFAF3F104E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57324" y="944165"/>
                  <a:ext cx="1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F9E8EC-7BB1-27B5-F670-0AFA270CFFB1}"/>
                    </a:ext>
                  </a:extLst>
                </p14:cNvPr>
                <p14:cNvContentPartPr/>
                <p14:nvPr/>
              </p14:nvContentPartPr>
              <p14:xfrm>
                <a:off x="7412124" y="1111205"/>
                <a:ext cx="137520" cy="134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F9E8EC-7BB1-27B5-F670-0AFA270CFFB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03484" y="1102565"/>
                  <a:ext cx="155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64FE89-6813-7752-BF12-7F5A2ADC82F2}"/>
                    </a:ext>
                  </a:extLst>
                </p14:cNvPr>
                <p14:cNvContentPartPr/>
                <p14:nvPr/>
              </p14:nvContentPartPr>
              <p14:xfrm>
                <a:off x="7676724" y="1126325"/>
                <a:ext cx="139320" cy="150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64FE89-6813-7752-BF12-7F5A2ADC82F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68084" y="1117685"/>
                  <a:ext cx="15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375F5D-E03E-0CE6-C419-9E299AFB439D}"/>
                    </a:ext>
                  </a:extLst>
                </p14:cNvPr>
                <p14:cNvContentPartPr/>
                <p14:nvPr/>
              </p14:nvContentPartPr>
              <p14:xfrm>
                <a:off x="7878684" y="1096445"/>
                <a:ext cx="157680" cy="21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375F5D-E03E-0CE6-C419-9E299AFB439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70044" y="1087805"/>
                  <a:ext cx="175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93006C-9746-5156-30F6-C8F8341C3055}"/>
                    </a:ext>
                  </a:extLst>
                </p14:cNvPr>
                <p14:cNvContentPartPr/>
                <p14:nvPr/>
              </p14:nvContentPartPr>
              <p14:xfrm>
                <a:off x="8168124" y="1040645"/>
                <a:ext cx="134280" cy="240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93006C-9746-5156-30F6-C8F8341C30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59484" y="1031645"/>
                  <a:ext cx="151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AD2C6CC-105B-31CD-658C-7105268042F4}"/>
                    </a:ext>
                  </a:extLst>
                </p14:cNvPr>
                <p14:cNvContentPartPr/>
                <p14:nvPr/>
              </p14:nvContentPartPr>
              <p14:xfrm>
                <a:off x="8462244" y="1107965"/>
                <a:ext cx="166320" cy="172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AD2C6CC-105B-31CD-658C-7105268042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53604" y="1098965"/>
                  <a:ext cx="18396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CB44BA-2CF7-E827-FE74-FD069A171194}"/>
              </a:ext>
            </a:extLst>
          </p:cNvPr>
          <p:cNvGrpSpPr/>
          <p:nvPr/>
        </p:nvGrpSpPr>
        <p:grpSpPr>
          <a:xfrm>
            <a:off x="9263604" y="1137485"/>
            <a:ext cx="767160" cy="181080"/>
            <a:chOff x="9263604" y="1137485"/>
            <a:chExt cx="76716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ACD542-0FBB-B567-E8CB-4155E931F65B}"/>
                    </a:ext>
                  </a:extLst>
                </p14:cNvPr>
                <p14:cNvContentPartPr/>
                <p14:nvPr/>
              </p14:nvContentPartPr>
              <p14:xfrm>
                <a:off x="9263604" y="1140365"/>
                <a:ext cx="26280" cy="160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ACD542-0FBB-B567-E8CB-4155E931F65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54604" y="1131365"/>
                  <a:ext cx="43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09CDFE8-4DD5-710F-5EB9-F5510A922938}"/>
                    </a:ext>
                  </a:extLst>
                </p14:cNvPr>
                <p14:cNvContentPartPr/>
                <p14:nvPr/>
              </p14:nvContentPartPr>
              <p14:xfrm>
                <a:off x="9339564" y="1137485"/>
                <a:ext cx="157680" cy="181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09CDFE8-4DD5-710F-5EB9-F5510A92293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30924" y="1128845"/>
                  <a:ext cx="175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430F4D-A5DD-3D19-9392-30CE3A37D12A}"/>
                    </a:ext>
                  </a:extLst>
                </p14:cNvPr>
                <p14:cNvContentPartPr/>
                <p14:nvPr/>
              </p14:nvContentPartPr>
              <p14:xfrm>
                <a:off x="9631164" y="1148285"/>
                <a:ext cx="399600" cy="15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430F4D-A5DD-3D19-9392-30CE3A37D12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22164" y="1139285"/>
                  <a:ext cx="41724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CE05EC9-6884-2D31-803F-BE095E83CEAA}"/>
                  </a:ext>
                </a:extLst>
              </p14:cNvPr>
              <p14:cNvContentPartPr/>
              <p14:nvPr/>
            </p14:nvContentPartPr>
            <p14:xfrm>
              <a:off x="577524" y="1865405"/>
              <a:ext cx="299160" cy="294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CE05EC9-6884-2D31-803F-BE095E83CEA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8884" y="1856405"/>
                <a:ext cx="31680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8691AB3-3101-DA31-5277-D46D757A78A0}"/>
              </a:ext>
            </a:extLst>
          </p:cNvPr>
          <p:cNvGrpSpPr/>
          <p:nvPr/>
        </p:nvGrpSpPr>
        <p:grpSpPr>
          <a:xfrm>
            <a:off x="1478244" y="1711685"/>
            <a:ext cx="1901520" cy="588600"/>
            <a:chOff x="1478244" y="1711685"/>
            <a:chExt cx="190152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B5234F-7DDA-E748-5A56-605FC416D0B4}"/>
                    </a:ext>
                  </a:extLst>
                </p14:cNvPr>
                <p14:cNvContentPartPr/>
                <p14:nvPr/>
              </p14:nvContentPartPr>
              <p14:xfrm>
                <a:off x="1478244" y="1857485"/>
                <a:ext cx="170280" cy="312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B5234F-7DDA-E748-5A56-605FC416D0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69244" y="1848845"/>
                  <a:ext cx="187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D2C1EDA-2620-3EDD-028E-8E6CC86E2271}"/>
                    </a:ext>
                  </a:extLst>
                </p14:cNvPr>
                <p14:cNvContentPartPr/>
                <p14:nvPr/>
              </p14:nvContentPartPr>
              <p14:xfrm>
                <a:off x="1786044" y="1862885"/>
                <a:ext cx="149760" cy="437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D2C1EDA-2620-3EDD-028E-8E6CC86E227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77044" y="1853885"/>
                  <a:ext cx="1674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261C587-7B3C-1EDC-12E9-2FA38510ED6C}"/>
                    </a:ext>
                  </a:extLst>
                </p14:cNvPr>
                <p14:cNvContentPartPr/>
                <p14:nvPr/>
              </p14:nvContentPartPr>
              <p14:xfrm>
                <a:off x="2027964" y="1842005"/>
                <a:ext cx="142200" cy="167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261C587-7B3C-1EDC-12E9-2FA38510ED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18964" y="1833365"/>
                  <a:ext cx="159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1F81D7A-A1DE-34C5-73AA-19AA2220432C}"/>
                    </a:ext>
                  </a:extLst>
                </p14:cNvPr>
                <p14:cNvContentPartPr/>
                <p14:nvPr/>
              </p14:nvContentPartPr>
              <p14:xfrm>
                <a:off x="2188164" y="1878005"/>
                <a:ext cx="116280" cy="147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1F81D7A-A1DE-34C5-73AA-19AA2220432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79524" y="1869365"/>
                  <a:ext cx="133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68C762C-CECA-693F-7179-26DFFB5352C8}"/>
                    </a:ext>
                  </a:extLst>
                </p14:cNvPr>
                <p14:cNvContentPartPr/>
                <p14:nvPr/>
              </p14:nvContentPartPr>
              <p14:xfrm>
                <a:off x="2332884" y="1779725"/>
                <a:ext cx="258840" cy="357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68C762C-CECA-693F-7179-26DFFB5352C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23884" y="1770725"/>
                  <a:ext cx="276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EBD6AA-0565-98CA-CB76-82CCBC0806A3}"/>
                    </a:ext>
                  </a:extLst>
                </p14:cNvPr>
                <p14:cNvContentPartPr/>
                <p14:nvPr/>
              </p14:nvContentPartPr>
              <p14:xfrm>
                <a:off x="2733204" y="1802765"/>
                <a:ext cx="42120" cy="184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EBD6AA-0565-98CA-CB76-82CCBC0806A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24564" y="1793765"/>
                  <a:ext cx="59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9C57116-FD1D-1C0F-09AE-DFDB5C77E278}"/>
                    </a:ext>
                  </a:extLst>
                </p14:cNvPr>
                <p14:cNvContentPartPr/>
                <p14:nvPr/>
              </p14:nvContentPartPr>
              <p14:xfrm>
                <a:off x="2888724" y="1799525"/>
                <a:ext cx="27360" cy="207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9C57116-FD1D-1C0F-09AE-DFDB5C77E27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79724" y="1790525"/>
                  <a:ext cx="4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3D495C-689D-53CF-0230-5F8B070633C4}"/>
                    </a:ext>
                  </a:extLst>
                </p14:cNvPr>
                <p14:cNvContentPartPr/>
                <p14:nvPr/>
              </p14:nvContentPartPr>
              <p14:xfrm>
                <a:off x="2953524" y="1789805"/>
                <a:ext cx="176040" cy="131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3D495C-689D-53CF-0230-5F8B070633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44884" y="1780805"/>
                  <a:ext cx="19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1090E94-C550-54BD-0B21-A0945344CEC3}"/>
                    </a:ext>
                  </a:extLst>
                </p14:cNvPr>
                <p14:cNvContentPartPr/>
                <p14:nvPr/>
              </p14:nvContentPartPr>
              <p14:xfrm>
                <a:off x="3209844" y="1848125"/>
                <a:ext cx="169920" cy="137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1090E94-C550-54BD-0B21-A0945344CEC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00844" y="1839125"/>
                  <a:ext cx="187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4A8375-C0C2-FD0B-D0EA-7974A6BE757C}"/>
                    </a:ext>
                  </a:extLst>
                </p14:cNvPr>
                <p14:cNvContentPartPr/>
                <p14:nvPr/>
              </p14:nvContentPartPr>
              <p14:xfrm>
                <a:off x="3287604" y="1711685"/>
                <a:ext cx="4320" cy="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4A8375-C0C2-FD0B-D0EA-7974A6BE757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78604" y="1702685"/>
                  <a:ext cx="219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55A7F11-BA96-8149-07D7-51CB1E363FA1}"/>
              </a:ext>
            </a:extLst>
          </p:cNvPr>
          <p:cNvGrpSpPr/>
          <p:nvPr/>
        </p:nvGrpSpPr>
        <p:grpSpPr>
          <a:xfrm>
            <a:off x="4024164" y="1821125"/>
            <a:ext cx="420480" cy="282240"/>
            <a:chOff x="4024164" y="1821125"/>
            <a:chExt cx="4204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7BD428-6A3E-A9A0-1362-377A779E7669}"/>
                    </a:ext>
                  </a:extLst>
                </p14:cNvPr>
                <p14:cNvContentPartPr/>
                <p14:nvPr/>
              </p14:nvContentPartPr>
              <p14:xfrm>
                <a:off x="4024164" y="1821125"/>
                <a:ext cx="172800" cy="166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7BD428-6A3E-A9A0-1362-377A779E766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15164" y="1812125"/>
                  <a:ext cx="190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5215F2F-6328-89D0-76F1-5B1897AE1A1E}"/>
                    </a:ext>
                  </a:extLst>
                </p14:cNvPr>
                <p14:cNvContentPartPr/>
                <p14:nvPr/>
              </p14:nvContentPartPr>
              <p14:xfrm>
                <a:off x="4250244" y="1867205"/>
                <a:ext cx="194400" cy="236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5215F2F-6328-89D0-76F1-5B1897AE1A1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41244" y="1858565"/>
                  <a:ext cx="21204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8968FB4-6AF3-0EEA-5866-202021AE6B6D}"/>
                  </a:ext>
                </a:extLst>
              </p14:cNvPr>
              <p14:cNvContentPartPr/>
              <p14:nvPr/>
            </p14:nvContentPartPr>
            <p14:xfrm>
              <a:off x="4610604" y="1803845"/>
              <a:ext cx="119160" cy="184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8968FB4-6AF3-0EEA-5866-202021AE6B6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01964" y="1795205"/>
                <a:ext cx="13680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AF4DEA3-E652-6DAD-32F8-63D812E051C7}"/>
              </a:ext>
            </a:extLst>
          </p:cNvPr>
          <p:cNvGrpSpPr/>
          <p:nvPr/>
        </p:nvGrpSpPr>
        <p:grpSpPr>
          <a:xfrm>
            <a:off x="5437524" y="1750565"/>
            <a:ext cx="2409120" cy="519840"/>
            <a:chOff x="5437524" y="1750565"/>
            <a:chExt cx="240912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3C58FD-D587-B199-4633-F4327DE9D42F}"/>
                    </a:ext>
                  </a:extLst>
                </p14:cNvPr>
                <p14:cNvContentPartPr/>
                <p14:nvPr/>
              </p14:nvContentPartPr>
              <p14:xfrm>
                <a:off x="5437524" y="1906445"/>
                <a:ext cx="19440" cy="132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3C58FD-D587-B199-4633-F4327DE9D42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28884" y="1897445"/>
                  <a:ext cx="37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6465F16-2B0C-8332-FE30-0001735E49F2}"/>
                    </a:ext>
                  </a:extLst>
                </p14:cNvPr>
                <p14:cNvContentPartPr/>
                <p14:nvPr/>
              </p14:nvContentPartPr>
              <p14:xfrm>
                <a:off x="5456604" y="1856405"/>
                <a:ext cx="188640" cy="20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6465F16-2B0C-8332-FE30-0001735E49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47964" y="1847765"/>
                  <a:ext cx="206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F27B08-DA54-9AA9-AA37-2FE3AE376939}"/>
                    </a:ext>
                  </a:extLst>
                </p14:cNvPr>
                <p14:cNvContentPartPr/>
                <p14:nvPr/>
              </p14:nvContentPartPr>
              <p14:xfrm>
                <a:off x="5739564" y="1857845"/>
                <a:ext cx="302400" cy="204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F27B08-DA54-9AA9-AA37-2FE3AE37693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30924" y="1848845"/>
                  <a:ext cx="320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F636DE-B7DB-24D6-8DC9-3A3173590E41}"/>
                    </a:ext>
                  </a:extLst>
                </p14:cNvPr>
                <p14:cNvContentPartPr/>
                <p14:nvPr/>
              </p14:nvContentPartPr>
              <p14:xfrm>
                <a:off x="6113964" y="1892045"/>
                <a:ext cx="169560" cy="37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F636DE-B7DB-24D6-8DC9-3A3173590E4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04964" y="1883405"/>
                  <a:ext cx="1872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6891265-AB0A-E4A1-BBB4-DA9B7A60A627}"/>
                    </a:ext>
                  </a:extLst>
                </p14:cNvPr>
                <p14:cNvContentPartPr/>
                <p14:nvPr/>
              </p14:nvContentPartPr>
              <p14:xfrm>
                <a:off x="6366684" y="1878725"/>
                <a:ext cx="142560" cy="166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6891265-AB0A-E4A1-BBB4-DA9B7A60A62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57684" y="1870085"/>
                  <a:ext cx="160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AF8C17-2CFD-A097-A045-0BCD2882B132}"/>
                    </a:ext>
                  </a:extLst>
                </p14:cNvPr>
                <p14:cNvContentPartPr/>
                <p14:nvPr/>
              </p14:nvContentPartPr>
              <p14:xfrm>
                <a:off x="6488724" y="1931285"/>
                <a:ext cx="41040" cy="127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AF8C17-2CFD-A097-A045-0BCD2882B13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80084" y="1922285"/>
                  <a:ext cx="58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5FDED58-FD0E-B164-6057-A01A6FA3CA62}"/>
                    </a:ext>
                  </a:extLst>
                </p14:cNvPr>
                <p14:cNvContentPartPr/>
                <p14:nvPr/>
              </p14:nvContentPartPr>
              <p14:xfrm>
                <a:off x="6410244" y="1750565"/>
                <a:ext cx="360" cy="23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5FDED58-FD0E-B164-6057-A01A6FA3CA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01604" y="1741925"/>
                  <a:ext cx="18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300939-D868-9D21-220E-0471C5B171C1}"/>
                    </a:ext>
                  </a:extLst>
                </p14:cNvPr>
                <p14:cNvContentPartPr/>
                <p14:nvPr/>
              </p14:nvContentPartPr>
              <p14:xfrm>
                <a:off x="6634164" y="1828325"/>
                <a:ext cx="146160" cy="169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300939-D868-9D21-220E-0471C5B171C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25164" y="1819325"/>
                  <a:ext cx="163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1DE317-9993-2F14-6552-C947D9D15EAD}"/>
                    </a:ext>
                  </a:extLst>
                </p14:cNvPr>
                <p14:cNvContentPartPr/>
                <p14:nvPr/>
              </p14:nvContentPartPr>
              <p14:xfrm>
                <a:off x="6809124" y="1828325"/>
                <a:ext cx="126720" cy="19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1DE317-9993-2F14-6552-C947D9D15EA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00484" y="1819325"/>
                  <a:ext cx="144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CF6C07-5924-D338-1218-7BC3F10E6FB1}"/>
                    </a:ext>
                  </a:extLst>
                </p14:cNvPr>
                <p14:cNvContentPartPr/>
                <p14:nvPr/>
              </p14:nvContentPartPr>
              <p14:xfrm>
                <a:off x="7068684" y="1837685"/>
                <a:ext cx="256680" cy="18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CF6C07-5924-D338-1218-7BC3F10E6FB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60044" y="1829045"/>
                  <a:ext cx="274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28074EE-B3EC-7510-A732-3CD3FDB2585D}"/>
                    </a:ext>
                  </a:extLst>
                </p14:cNvPr>
                <p14:cNvContentPartPr/>
                <p14:nvPr/>
              </p14:nvContentPartPr>
              <p14:xfrm>
                <a:off x="7390164" y="1750565"/>
                <a:ext cx="187560" cy="235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28074EE-B3EC-7510-A732-3CD3FDB258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81524" y="1741925"/>
                  <a:ext cx="205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D2D312-27F4-0A35-8EA7-E3D8F27F0993}"/>
                    </a:ext>
                  </a:extLst>
                </p14:cNvPr>
                <p14:cNvContentPartPr/>
                <p14:nvPr/>
              </p14:nvContentPartPr>
              <p14:xfrm>
                <a:off x="7626324" y="1828325"/>
                <a:ext cx="220320" cy="227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D2D312-27F4-0A35-8EA7-E3D8F27F099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17324" y="1819325"/>
                  <a:ext cx="23796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EA59852-FAB2-6F4A-01EA-F5A67628ABE7}"/>
              </a:ext>
            </a:extLst>
          </p:cNvPr>
          <p:cNvGrpSpPr/>
          <p:nvPr/>
        </p:nvGrpSpPr>
        <p:grpSpPr>
          <a:xfrm>
            <a:off x="8450724" y="1728605"/>
            <a:ext cx="1130760" cy="477000"/>
            <a:chOff x="8450724" y="1728605"/>
            <a:chExt cx="113076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80840FA-953B-4500-5E0B-E35706D70994}"/>
                    </a:ext>
                  </a:extLst>
                </p14:cNvPr>
                <p14:cNvContentPartPr/>
                <p14:nvPr/>
              </p14:nvContentPartPr>
              <p14:xfrm>
                <a:off x="8450724" y="1728605"/>
                <a:ext cx="175680" cy="353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80840FA-953B-4500-5E0B-E35706D709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42084" y="1719965"/>
                  <a:ext cx="193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9FC2084-6448-DA64-5CC0-61B3DF934CAE}"/>
                    </a:ext>
                  </a:extLst>
                </p14:cNvPr>
                <p14:cNvContentPartPr/>
                <p14:nvPr/>
              </p14:nvContentPartPr>
              <p14:xfrm>
                <a:off x="8754564" y="1906445"/>
                <a:ext cx="14040" cy="14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9FC2084-6448-DA64-5CC0-61B3DF934C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45564" y="1897445"/>
                  <a:ext cx="31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4EAA77-D38A-6231-753C-77161F365874}"/>
                    </a:ext>
                  </a:extLst>
                </p14:cNvPr>
                <p14:cNvContentPartPr/>
                <p14:nvPr/>
              </p14:nvContentPartPr>
              <p14:xfrm>
                <a:off x="8887404" y="1848125"/>
                <a:ext cx="156600" cy="215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4EAA77-D38A-6231-753C-77161F36587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78764" y="1839125"/>
                  <a:ext cx="174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98D485-4AC2-BF4D-60DC-9A7AB24E075B}"/>
                    </a:ext>
                  </a:extLst>
                </p14:cNvPr>
                <p14:cNvContentPartPr/>
                <p14:nvPr/>
              </p14:nvContentPartPr>
              <p14:xfrm>
                <a:off x="8929524" y="1760285"/>
                <a:ext cx="4320" cy="44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98D485-4AC2-BF4D-60DC-9A7AB24E075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20884" y="1751645"/>
                  <a:ext cx="21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87BD2EC-99B7-AE65-A34A-06C9683F1F55}"/>
                    </a:ext>
                  </a:extLst>
                </p14:cNvPr>
                <p14:cNvContentPartPr/>
                <p14:nvPr/>
              </p14:nvContentPartPr>
              <p14:xfrm>
                <a:off x="9114564" y="1894205"/>
                <a:ext cx="159840" cy="311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87BD2EC-99B7-AE65-A34A-06C9683F1F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05564" y="1885565"/>
                  <a:ext cx="177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E01EB0-24BE-8468-E4A6-7EBA1DEF364A}"/>
                    </a:ext>
                  </a:extLst>
                </p14:cNvPr>
                <p14:cNvContentPartPr/>
                <p14:nvPr/>
              </p14:nvContentPartPr>
              <p14:xfrm>
                <a:off x="9435684" y="1886645"/>
                <a:ext cx="144720" cy="141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E01EB0-24BE-8468-E4A6-7EBA1DEF36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26684" y="1878005"/>
                  <a:ext cx="162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E5A349A-B01C-1C52-C714-75358B629AB5}"/>
                    </a:ext>
                  </a:extLst>
                </p14:cNvPr>
                <p14:cNvContentPartPr/>
                <p14:nvPr/>
              </p14:nvContentPartPr>
              <p14:xfrm>
                <a:off x="9417684" y="1867205"/>
                <a:ext cx="163800" cy="205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E5A349A-B01C-1C52-C714-75358B629A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09044" y="1858565"/>
                  <a:ext cx="1814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E695439-4AB4-A0C2-D8F0-27397047E6BB}"/>
              </a:ext>
            </a:extLst>
          </p:cNvPr>
          <p:cNvGrpSpPr/>
          <p:nvPr/>
        </p:nvGrpSpPr>
        <p:grpSpPr>
          <a:xfrm>
            <a:off x="9767964" y="1829045"/>
            <a:ext cx="885240" cy="275040"/>
            <a:chOff x="9767964" y="1829045"/>
            <a:chExt cx="88524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B33783F-C166-F596-FB24-75EB94134102}"/>
                    </a:ext>
                  </a:extLst>
                </p14:cNvPr>
                <p14:cNvContentPartPr/>
                <p14:nvPr/>
              </p14:nvContentPartPr>
              <p14:xfrm>
                <a:off x="9767964" y="1829045"/>
                <a:ext cx="175320" cy="27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B33783F-C166-F596-FB24-75EB941341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59324" y="1820045"/>
                  <a:ext cx="192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A5EE731-DDAA-436B-E0AB-0D5D2FD3D544}"/>
                    </a:ext>
                  </a:extLst>
                </p14:cNvPr>
                <p14:cNvContentPartPr/>
                <p14:nvPr/>
              </p14:nvContentPartPr>
              <p14:xfrm>
                <a:off x="10019244" y="1876925"/>
                <a:ext cx="116280" cy="196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A5EE731-DDAA-436B-E0AB-0D5D2FD3D54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10604" y="1868285"/>
                  <a:ext cx="133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15CD6A1-B3E6-2688-784E-3CA4DE570E72}"/>
                    </a:ext>
                  </a:extLst>
                </p14:cNvPr>
                <p14:cNvContentPartPr/>
                <p14:nvPr/>
              </p14:nvContentPartPr>
              <p14:xfrm>
                <a:off x="10283844" y="1893485"/>
                <a:ext cx="150480" cy="152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15CD6A1-B3E6-2688-784E-3CA4DE570E7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75204" y="1884845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CD84370-F385-4110-C8E2-3C230DEAF6B9}"/>
                    </a:ext>
                  </a:extLst>
                </p14:cNvPr>
                <p14:cNvContentPartPr/>
                <p14:nvPr/>
              </p14:nvContentPartPr>
              <p14:xfrm>
                <a:off x="10417764" y="1909325"/>
                <a:ext cx="235440" cy="154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CD84370-F385-4110-C8E2-3C230DEAF6B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08764" y="1900685"/>
                  <a:ext cx="2530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DE753DF-DDA5-376C-86A1-9AC886311AB5}"/>
              </a:ext>
            </a:extLst>
          </p:cNvPr>
          <p:cNvGrpSpPr/>
          <p:nvPr/>
        </p:nvGrpSpPr>
        <p:grpSpPr>
          <a:xfrm>
            <a:off x="642324" y="2490005"/>
            <a:ext cx="778320" cy="405000"/>
            <a:chOff x="642324" y="2490005"/>
            <a:chExt cx="7783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B8DE1FF-FD71-1914-85AD-609F77E98A57}"/>
                    </a:ext>
                  </a:extLst>
                </p14:cNvPr>
                <p14:cNvContentPartPr/>
                <p14:nvPr/>
              </p14:nvContentPartPr>
              <p14:xfrm>
                <a:off x="642324" y="2558405"/>
                <a:ext cx="167040" cy="211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B8DE1FF-FD71-1914-85AD-609F77E98A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3684" y="2549765"/>
                  <a:ext cx="184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6B11D0A-EC87-0013-DE36-EDE90F6829D9}"/>
                    </a:ext>
                  </a:extLst>
                </p14:cNvPr>
                <p14:cNvContentPartPr/>
                <p14:nvPr/>
              </p14:nvContentPartPr>
              <p14:xfrm>
                <a:off x="835644" y="2577485"/>
                <a:ext cx="28080" cy="178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6B11D0A-EC87-0013-DE36-EDE90F6829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7004" y="2568485"/>
                  <a:ext cx="45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061E4C-3612-2A4F-129A-EFEC55C796C4}"/>
                    </a:ext>
                  </a:extLst>
                </p14:cNvPr>
                <p14:cNvContentPartPr/>
                <p14:nvPr/>
              </p14:nvContentPartPr>
              <p14:xfrm>
                <a:off x="1011324" y="2616365"/>
                <a:ext cx="360" cy="130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061E4C-3612-2A4F-129A-EFEC55C796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2324" y="2607725"/>
                  <a:ext cx="18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677B2C-0EAE-86B0-A202-860DEF8E166A}"/>
                    </a:ext>
                  </a:extLst>
                </p14:cNvPr>
                <p14:cNvContentPartPr/>
                <p14:nvPr/>
              </p14:nvContentPartPr>
              <p14:xfrm>
                <a:off x="982164" y="2565605"/>
                <a:ext cx="183240" cy="32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677B2C-0EAE-86B0-A202-860DEF8E166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3524" y="2556965"/>
                  <a:ext cx="2008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94AE1AE-1DC4-EFB6-BD7B-B9F9E8DD9FD5}"/>
                    </a:ext>
                  </a:extLst>
                </p14:cNvPr>
                <p14:cNvContentPartPr/>
                <p14:nvPr/>
              </p14:nvContentPartPr>
              <p14:xfrm>
                <a:off x="1275204" y="2551925"/>
                <a:ext cx="145440" cy="191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94AE1AE-1DC4-EFB6-BD7B-B9F9E8DD9F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66204" y="2542925"/>
                  <a:ext cx="163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019F88-A6F4-57DD-3BBE-B4A7F4E3FE0D}"/>
                    </a:ext>
                  </a:extLst>
                </p14:cNvPr>
                <p14:cNvContentPartPr/>
                <p14:nvPr/>
              </p14:nvContentPartPr>
              <p14:xfrm>
                <a:off x="1302924" y="2490005"/>
                <a:ext cx="20160" cy="5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019F88-A6F4-57DD-3BBE-B4A7F4E3FE0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94284" y="2481365"/>
                  <a:ext cx="378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350FEA7-C7B5-C17A-4369-B98C7F0D9685}"/>
              </a:ext>
            </a:extLst>
          </p:cNvPr>
          <p:cNvGrpSpPr/>
          <p:nvPr/>
        </p:nvGrpSpPr>
        <p:grpSpPr>
          <a:xfrm>
            <a:off x="1984044" y="2567045"/>
            <a:ext cx="584640" cy="208440"/>
            <a:chOff x="1984044" y="2567045"/>
            <a:chExt cx="5846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43BA82-6C4A-04BB-6BE5-57E027D47741}"/>
                    </a:ext>
                  </a:extLst>
                </p14:cNvPr>
                <p14:cNvContentPartPr/>
                <p14:nvPr/>
              </p14:nvContentPartPr>
              <p14:xfrm>
                <a:off x="1984044" y="2567045"/>
                <a:ext cx="202320" cy="20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43BA82-6C4A-04BB-6BE5-57E027D477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75404" y="2558405"/>
                  <a:ext cx="219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9CE8244-7BA8-EE0A-680F-EA1ECEA127E2}"/>
                    </a:ext>
                  </a:extLst>
                </p14:cNvPr>
                <p14:cNvContentPartPr/>
                <p14:nvPr/>
              </p14:nvContentPartPr>
              <p14:xfrm>
                <a:off x="2277084" y="2594405"/>
                <a:ext cx="174240" cy="179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9CE8244-7BA8-EE0A-680F-EA1ECEA127E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68084" y="2585765"/>
                  <a:ext cx="191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9EF29A-C24B-A475-9D11-605A755E5DE9}"/>
                    </a:ext>
                  </a:extLst>
                </p14:cNvPr>
                <p14:cNvContentPartPr/>
                <p14:nvPr/>
              </p14:nvContentPartPr>
              <p14:xfrm>
                <a:off x="2450964" y="2627165"/>
                <a:ext cx="117720" cy="148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9EF29A-C24B-A475-9D11-605A755E5DE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42324" y="2618525"/>
                  <a:ext cx="1353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BC9281B-C9D2-6259-3304-F3D06F8B947D}"/>
              </a:ext>
            </a:extLst>
          </p:cNvPr>
          <p:cNvGrpSpPr/>
          <p:nvPr/>
        </p:nvGrpSpPr>
        <p:grpSpPr>
          <a:xfrm>
            <a:off x="3130644" y="2440325"/>
            <a:ext cx="1230120" cy="478440"/>
            <a:chOff x="3130644" y="2440325"/>
            <a:chExt cx="123012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375AF4-AC6E-B4DF-0B96-8247E5F2249D}"/>
                    </a:ext>
                  </a:extLst>
                </p14:cNvPr>
                <p14:cNvContentPartPr/>
                <p14:nvPr/>
              </p14:nvContentPartPr>
              <p14:xfrm>
                <a:off x="3130644" y="2479925"/>
                <a:ext cx="195120" cy="246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375AF4-AC6E-B4DF-0B96-8247E5F224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21644" y="2471285"/>
                  <a:ext cx="212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503114-8E99-D856-FCE5-4E5FB7CFD5EB}"/>
                    </a:ext>
                  </a:extLst>
                </p14:cNvPr>
                <p14:cNvContentPartPr/>
                <p14:nvPr/>
              </p14:nvContentPartPr>
              <p14:xfrm>
                <a:off x="3355644" y="2558045"/>
                <a:ext cx="250560" cy="182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6503114-8E99-D856-FCE5-4E5FB7CFD5E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46644" y="2549405"/>
                  <a:ext cx="268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D6004D6-90F7-D3AB-83DC-BD0E9B3F3E76}"/>
                    </a:ext>
                  </a:extLst>
                </p14:cNvPr>
                <p14:cNvContentPartPr/>
                <p14:nvPr/>
              </p14:nvContentPartPr>
              <p14:xfrm>
                <a:off x="3734364" y="2555885"/>
                <a:ext cx="181440" cy="131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D6004D6-90F7-D3AB-83DC-BD0E9B3F3E7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25724" y="2546885"/>
                  <a:ext cx="19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9D890D9-022A-084E-98EA-8AEDE544E96A}"/>
                    </a:ext>
                  </a:extLst>
                </p14:cNvPr>
                <p14:cNvContentPartPr/>
                <p14:nvPr/>
              </p14:nvContentPartPr>
              <p14:xfrm>
                <a:off x="3772884" y="2548325"/>
                <a:ext cx="38880" cy="370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9D890D9-022A-084E-98EA-8AEDE544E96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64244" y="2539685"/>
                  <a:ext cx="565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DB1D87-908C-2C0E-7FD0-81393365B01A}"/>
                    </a:ext>
                  </a:extLst>
                </p14:cNvPr>
                <p14:cNvContentPartPr/>
                <p14:nvPr/>
              </p14:nvContentPartPr>
              <p14:xfrm>
                <a:off x="4061244" y="2490005"/>
                <a:ext cx="180000" cy="237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DB1D87-908C-2C0E-7FD0-81393365B0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52244" y="2481005"/>
                  <a:ext cx="197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DE7DE21-6FFA-E3B7-8D78-E10F7794345A}"/>
                    </a:ext>
                  </a:extLst>
                </p14:cNvPr>
                <p14:cNvContentPartPr/>
                <p14:nvPr/>
              </p14:nvContentPartPr>
              <p14:xfrm>
                <a:off x="4347444" y="2567765"/>
                <a:ext cx="13320" cy="187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DE7DE21-6FFA-E3B7-8D78-E10F779434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38444" y="2559125"/>
                  <a:ext cx="30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2713B2C-7BF5-F779-57AC-93BC4D556156}"/>
                    </a:ext>
                  </a:extLst>
                </p14:cNvPr>
                <p14:cNvContentPartPr/>
                <p14:nvPr/>
              </p14:nvContentPartPr>
              <p14:xfrm>
                <a:off x="4318644" y="2440325"/>
                <a:ext cx="2160" cy="1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2713B2C-7BF5-F779-57AC-93BC4D5561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10004" y="2431685"/>
                  <a:ext cx="198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EA5147F-E4FF-4246-93C8-EABBA28AE0A8}"/>
                  </a:ext>
                </a:extLst>
              </p14:cNvPr>
              <p14:cNvContentPartPr/>
              <p14:nvPr/>
            </p14:nvContentPartPr>
            <p14:xfrm>
              <a:off x="4540764" y="2548685"/>
              <a:ext cx="270000" cy="2098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EA5147F-E4FF-4246-93C8-EABBA28AE0A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532124" y="2540045"/>
                <a:ext cx="28764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08EB0B-592F-A9CE-53BC-11C6FE137D59}"/>
              </a:ext>
            </a:extLst>
          </p:cNvPr>
          <p:cNvGrpSpPr/>
          <p:nvPr/>
        </p:nvGrpSpPr>
        <p:grpSpPr>
          <a:xfrm>
            <a:off x="5766924" y="2495765"/>
            <a:ext cx="208080" cy="306360"/>
            <a:chOff x="5766924" y="2495765"/>
            <a:chExt cx="2080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86F34AE-F8E8-FEEB-8E7D-3AE5D6481783}"/>
                    </a:ext>
                  </a:extLst>
                </p14:cNvPr>
                <p14:cNvContentPartPr/>
                <p14:nvPr/>
              </p14:nvContentPartPr>
              <p14:xfrm>
                <a:off x="5766924" y="2495765"/>
                <a:ext cx="208080" cy="306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86F34AE-F8E8-FEEB-8E7D-3AE5D648178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57924" y="2487125"/>
                  <a:ext cx="225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AA9C10-9C63-AC16-5826-D1CB78ADDD1A}"/>
                    </a:ext>
                  </a:extLst>
                </p14:cNvPr>
                <p14:cNvContentPartPr/>
                <p14:nvPr/>
              </p14:nvContentPartPr>
              <p14:xfrm>
                <a:off x="5816964" y="2684405"/>
                <a:ext cx="1515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AA9C10-9C63-AC16-5826-D1CB78ADDD1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07964" y="2675765"/>
                  <a:ext cx="1692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8015B9D-8DEC-7AF8-A8BE-55FEEB737ABB}"/>
                  </a:ext>
                </a:extLst>
              </p14:cNvPr>
              <p14:cNvContentPartPr/>
              <p14:nvPr/>
            </p14:nvContentPartPr>
            <p14:xfrm>
              <a:off x="6291804" y="2479565"/>
              <a:ext cx="89640" cy="327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8015B9D-8DEC-7AF8-A8BE-55FEEB737AB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282804" y="2470925"/>
                <a:ext cx="107280" cy="34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1FB2BAB-8FA3-BF42-B2C8-E6E66FB39512}"/>
              </a:ext>
            </a:extLst>
          </p:cNvPr>
          <p:cNvGrpSpPr/>
          <p:nvPr/>
        </p:nvGrpSpPr>
        <p:grpSpPr>
          <a:xfrm>
            <a:off x="6634164" y="2421605"/>
            <a:ext cx="782280" cy="433800"/>
            <a:chOff x="6634164" y="2421605"/>
            <a:chExt cx="78228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D8364E-A9F4-6650-DAB1-EFE80485B36A}"/>
                    </a:ext>
                  </a:extLst>
                </p14:cNvPr>
                <p14:cNvContentPartPr/>
                <p14:nvPr/>
              </p14:nvContentPartPr>
              <p14:xfrm>
                <a:off x="6650364" y="2544365"/>
                <a:ext cx="57960" cy="218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D8364E-A9F4-6650-DAB1-EFE80485B36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41724" y="2535365"/>
                  <a:ext cx="75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D78458F-86A1-F315-A788-7D23854BD2AB}"/>
                    </a:ext>
                  </a:extLst>
                </p14:cNvPr>
                <p14:cNvContentPartPr/>
                <p14:nvPr/>
              </p14:nvContentPartPr>
              <p14:xfrm>
                <a:off x="6634164" y="2771885"/>
                <a:ext cx="15120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D78458F-86A1-F315-A788-7D23854BD2A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25164" y="2762885"/>
                  <a:ext cx="16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EDA445C-D4EF-A109-C023-1601470D568A}"/>
                    </a:ext>
                  </a:extLst>
                </p14:cNvPr>
                <p14:cNvContentPartPr/>
                <p14:nvPr/>
              </p14:nvContentPartPr>
              <p14:xfrm>
                <a:off x="6886524" y="2733365"/>
                <a:ext cx="39600" cy="122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EDA445C-D4EF-A109-C023-1601470D568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77884" y="2724365"/>
                  <a:ext cx="57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77F6FC-F47F-5D8A-3CE2-098D27FDF579}"/>
                    </a:ext>
                  </a:extLst>
                </p14:cNvPr>
                <p14:cNvContentPartPr/>
                <p14:nvPr/>
              </p14:nvContentPartPr>
              <p14:xfrm>
                <a:off x="7061124" y="2548325"/>
                <a:ext cx="87480" cy="16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77F6FC-F47F-5D8A-3CE2-098D27FDF57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52124" y="2539685"/>
                  <a:ext cx="105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120A76-AEE6-F342-731E-F5241CBA78E0}"/>
                    </a:ext>
                  </a:extLst>
                </p14:cNvPr>
                <p14:cNvContentPartPr/>
                <p14:nvPr/>
              </p14:nvContentPartPr>
              <p14:xfrm>
                <a:off x="7159404" y="2616365"/>
                <a:ext cx="23760" cy="185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120A76-AEE6-F342-731E-F5241CBA78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50404" y="2607725"/>
                  <a:ext cx="41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37817CF-E4A3-89F1-DBCE-0B1AF04E9875}"/>
                    </a:ext>
                  </a:extLst>
                </p14:cNvPr>
                <p14:cNvContentPartPr/>
                <p14:nvPr/>
              </p14:nvContentPartPr>
              <p14:xfrm>
                <a:off x="7256244" y="2421605"/>
                <a:ext cx="160200" cy="428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37817CF-E4A3-89F1-DBCE-0B1AF04E987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47604" y="2412965"/>
                  <a:ext cx="17784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7922740-506B-3417-B280-0DE83B91256C}"/>
              </a:ext>
            </a:extLst>
          </p:cNvPr>
          <p:cNvGrpSpPr/>
          <p:nvPr/>
        </p:nvGrpSpPr>
        <p:grpSpPr>
          <a:xfrm>
            <a:off x="8034924" y="2616365"/>
            <a:ext cx="558000" cy="223920"/>
            <a:chOff x="8034924" y="2616365"/>
            <a:chExt cx="5580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03B5BFB-A136-E079-A5CE-8B711683A5C0}"/>
                    </a:ext>
                  </a:extLst>
                </p14:cNvPr>
                <p14:cNvContentPartPr/>
                <p14:nvPr/>
              </p14:nvContentPartPr>
              <p14:xfrm>
                <a:off x="8034924" y="2645525"/>
                <a:ext cx="360" cy="139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03B5BFB-A136-E079-A5CE-8B711683A5C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25924" y="2636525"/>
                  <a:ext cx="18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26D6AE-790F-C8EA-6DD6-D11D0E192898}"/>
                    </a:ext>
                  </a:extLst>
                </p14:cNvPr>
                <p14:cNvContentPartPr/>
                <p14:nvPr/>
              </p14:nvContentPartPr>
              <p14:xfrm>
                <a:off x="8038164" y="2616365"/>
                <a:ext cx="133200" cy="223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26D6AE-790F-C8EA-6DD6-D11D0E1928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29524" y="2607725"/>
                  <a:ext cx="150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59D1F96-E9B7-7967-8201-A437460ADAAE}"/>
                    </a:ext>
                  </a:extLst>
                </p14:cNvPr>
                <p14:cNvContentPartPr/>
                <p14:nvPr/>
              </p14:nvContentPartPr>
              <p14:xfrm>
                <a:off x="8289804" y="2645165"/>
                <a:ext cx="303120" cy="165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59D1F96-E9B7-7967-8201-A437460ADA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80804" y="2636525"/>
                  <a:ext cx="3207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BD08726-53EB-9B6E-630D-904F58000796}"/>
              </a:ext>
            </a:extLst>
          </p:cNvPr>
          <p:cNvGrpSpPr/>
          <p:nvPr/>
        </p:nvGrpSpPr>
        <p:grpSpPr>
          <a:xfrm>
            <a:off x="9114204" y="2476685"/>
            <a:ext cx="272160" cy="339120"/>
            <a:chOff x="9114204" y="2476685"/>
            <a:chExt cx="2721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E3DCCA7-41B5-76F0-143E-BECB283971FA}"/>
                    </a:ext>
                  </a:extLst>
                </p14:cNvPr>
                <p14:cNvContentPartPr/>
                <p14:nvPr/>
              </p14:nvContentPartPr>
              <p14:xfrm>
                <a:off x="9172884" y="2548325"/>
                <a:ext cx="36000" cy="195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E3DCCA7-41B5-76F0-143E-BECB283971F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63884" y="2539685"/>
                  <a:ext cx="53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78A43C3-504D-7712-5DA8-725E138262CB}"/>
                    </a:ext>
                  </a:extLst>
                </p14:cNvPr>
                <p14:cNvContentPartPr/>
                <p14:nvPr/>
              </p14:nvContentPartPr>
              <p14:xfrm>
                <a:off x="9114204" y="2476685"/>
                <a:ext cx="272160" cy="339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78A43C3-504D-7712-5DA8-725E138262C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05564" y="2467685"/>
                  <a:ext cx="28980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5095719-DCC0-693E-0023-3DF81EE259EB}"/>
              </a:ext>
            </a:extLst>
          </p:cNvPr>
          <p:cNvGrpSpPr/>
          <p:nvPr/>
        </p:nvGrpSpPr>
        <p:grpSpPr>
          <a:xfrm>
            <a:off x="9588324" y="2379125"/>
            <a:ext cx="1209240" cy="583920"/>
            <a:chOff x="9588324" y="2379125"/>
            <a:chExt cx="120924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F4CD73-D055-BED7-844B-2CEDDD841C49}"/>
                    </a:ext>
                  </a:extLst>
                </p14:cNvPr>
                <p14:cNvContentPartPr/>
                <p14:nvPr/>
              </p14:nvContentPartPr>
              <p14:xfrm>
                <a:off x="9588324" y="2499725"/>
                <a:ext cx="81360" cy="365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F4CD73-D055-BED7-844B-2CEDDD841C4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79324" y="2490725"/>
                  <a:ext cx="990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6B64ACC-F62F-2957-835C-AF60FD7A4D7B}"/>
                    </a:ext>
                  </a:extLst>
                </p14:cNvPr>
                <p14:cNvContentPartPr/>
                <p14:nvPr/>
              </p14:nvContentPartPr>
              <p14:xfrm>
                <a:off x="9807924" y="2582525"/>
                <a:ext cx="147960" cy="254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6B64ACC-F62F-2957-835C-AF60FD7A4D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98924" y="2573885"/>
                  <a:ext cx="165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CC249A8-0552-B526-11B4-7B5D48E4319A}"/>
                    </a:ext>
                  </a:extLst>
                </p14:cNvPr>
                <p14:cNvContentPartPr/>
                <p14:nvPr/>
              </p14:nvContentPartPr>
              <p14:xfrm>
                <a:off x="10117164" y="2810765"/>
                <a:ext cx="9000" cy="82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CC249A8-0552-B526-11B4-7B5D48E4319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08164" y="2802125"/>
                  <a:ext cx="2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8DA1095-B064-009E-7317-B79CE1E2D99A}"/>
                    </a:ext>
                  </a:extLst>
                </p14:cNvPr>
                <p14:cNvContentPartPr/>
                <p14:nvPr/>
              </p14:nvContentPartPr>
              <p14:xfrm>
                <a:off x="10223364" y="2546885"/>
                <a:ext cx="177840" cy="28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8DA1095-B064-009E-7317-B79CE1E2D99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14364" y="2538245"/>
                  <a:ext cx="195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946AD74-29CF-3583-0D28-5500B3817AD9}"/>
                    </a:ext>
                  </a:extLst>
                </p14:cNvPr>
                <p14:cNvContentPartPr/>
                <p14:nvPr/>
              </p14:nvContentPartPr>
              <p14:xfrm>
                <a:off x="10486164" y="2379125"/>
                <a:ext cx="198360" cy="58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946AD74-29CF-3583-0D28-5500B3817AD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77524" y="2370485"/>
                  <a:ext cx="2160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55E226-C9CF-77D4-5211-539D423972F0}"/>
                    </a:ext>
                  </a:extLst>
                </p14:cNvPr>
                <p14:cNvContentPartPr/>
                <p14:nvPr/>
              </p14:nvContentPartPr>
              <p14:xfrm>
                <a:off x="10797204" y="2918045"/>
                <a:ext cx="360" cy="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55E226-C9CF-77D4-5211-539D423972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88564" y="290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7DE5A4C-799B-8206-1EAD-6ECBE7BDA695}"/>
              </a:ext>
            </a:extLst>
          </p:cNvPr>
          <p:cNvGrpSpPr/>
          <p:nvPr/>
        </p:nvGrpSpPr>
        <p:grpSpPr>
          <a:xfrm>
            <a:off x="339204" y="3277685"/>
            <a:ext cx="305640" cy="438480"/>
            <a:chOff x="339204" y="3277685"/>
            <a:chExt cx="3056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F27B8E-7C55-CF51-6AE6-15F99F67A12C}"/>
                    </a:ext>
                  </a:extLst>
                </p14:cNvPr>
                <p14:cNvContentPartPr/>
                <p14:nvPr/>
              </p14:nvContentPartPr>
              <p14:xfrm>
                <a:off x="339204" y="3413765"/>
                <a:ext cx="137520" cy="165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F27B8E-7C55-CF51-6AE6-15F99F67A12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30564" y="3405125"/>
                  <a:ext cx="155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05AAFFC-DF35-D43E-F336-BA3ABB5A9246}"/>
                    </a:ext>
                  </a:extLst>
                </p14:cNvPr>
                <p14:cNvContentPartPr/>
                <p14:nvPr/>
              </p14:nvContentPartPr>
              <p14:xfrm>
                <a:off x="515244" y="3277685"/>
                <a:ext cx="129600" cy="438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05AAFFC-DF35-D43E-F336-BA3ABB5A924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6604" y="3269045"/>
                  <a:ext cx="147240" cy="45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00D4F71-50E5-72FC-13B8-94AAC119302A}"/>
                  </a:ext>
                </a:extLst>
              </p14:cNvPr>
              <p14:cNvContentPartPr/>
              <p14:nvPr/>
            </p14:nvContentPartPr>
            <p14:xfrm>
              <a:off x="972444" y="3263645"/>
              <a:ext cx="246600" cy="3034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00D4F71-50E5-72FC-13B8-94AAC119302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63804" y="3254645"/>
                <a:ext cx="26424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17CF9EA-4C27-78BA-0B01-96E4AAA57BE5}"/>
              </a:ext>
            </a:extLst>
          </p:cNvPr>
          <p:cNvGrpSpPr/>
          <p:nvPr/>
        </p:nvGrpSpPr>
        <p:grpSpPr>
          <a:xfrm>
            <a:off x="1400484" y="3198845"/>
            <a:ext cx="455400" cy="333000"/>
            <a:chOff x="1400484" y="3198845"/>
            <a:chExt cx="45540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5D6708-67D0-3580-81A8-5F2C74C9C378}"/>
                    </a:ext>
                  </a:extLst>
                </p14:cNvPr>
                <p14:cNvContentPartPr/>
                <p14:nvPr/>
              </p14:nvContentPartPr>
              <p14:xfrm>
                <a:off x="1400484" y="3198845"/>
                <a:ext cx="162720" cy="333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5D6708-67D0-3580-81A8-5F2C74C9C3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391844" y="3189845"/>
                  <a:ext cx="1803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E89F313-07B7-9332-255C-D332D0590813}"/>
                    </a:ext>
                  </a:extLst>
                </p14:cNvPr>
                <p14:cNvContentPartPr/>
                <p14:nvPr/>
              </p14:nvContentPartPr>
              <p14:xfrm>
                <a:off x="1692804" y="3347165"/>
                <a:ext cx="163080" cy="165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E89F313-07B7-9332-255C-D332D059081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684164" y="3338165"/>
                  <a:ext cx="1807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A3AF812-B2BD-6A25-25C9-725966BE3D64}"/>
              </a:ext>
            </a:extLst>
          </p:cNvPr>
          <p:cNvGrpSpPr/>
          <p:nvPr/>
        </p:nvGrpSpPr>
        <p:grpSpPr>
          <a:xfrm>
            <a:off x="2509284" y="3268325"/>
            <a:ext cx="905400" cy="385200"/>
            <a:chOff x="2509284" y="3268325"/>
            <a:chExt cx="9054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973CAF2-156E-5656-CA27-C992717B4557}"/>
                    </a:ext>
                  </a:extLst>
                </p14:cNvPr>
                <p14:cNvContentPartPr/>
                <p14:nvPr/>
              </p14:nvContentPartPr>
              <p14:xfrm>
                <a:off x="2655084" y="3287405"/>
                <a:ext cx="36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973CAF2-156E-5656-CA27-C992717B45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46444" y="3278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826C324-A062-49D3-D227-53D07C743E78}"/>
                    </a:ext>
                  </a:extLst>
                </p14:cNvPr>
                <p14:cNvContentPartPr/>
                <p14:nvPr/>
              </p14:nvContentPartPr>
              <p14:xfrm>
                <a:off x="2514324" y="3268325"/>
                <a:ext cx="141120" cy="371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826C324-A062-49D3-D227-53D07C743E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05684" y="3259325"/>
                  <a:ext cx="1587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D121AA2-C7D6-1EFC-1961-72A7E2B6CDBC}"/>
                    </a:ext>
                  </a:extLst>
                </p14:cNvPr>
                <p14:cNvContentPartPr/>
                <p14:nvPr/>
              </p14:nvContentPartPr>
              <p14:xfrm>
                <a:off x="2509284" y="3452285"/>
                <a:ext cx="223560" cy="30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D121AA2-C7D6-1EFC-1961-72A7E2B6CDB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00644" y="3443645"/>
                  <a:ext cx="241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4F816C3-0120-2F6B-60FE-F109DEBCBDE9}"/>
                    </a:ext>
                  </a:extLst>
                </p14:cNvPr>
                <p14:cNvContentPartPr/>
                <p14:nvPr/>
              </p14:nvContentPartPr>
              <p14:xfrm>
                <a:off x="2860284" y="3375245"/>
                <a:ext cx="140400" cy="223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4F816C3-0120-2F6B-60FE-F109DEBCBDE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51284" y="3366245"/>
                  <a:ext cx="158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F56E66E-874A-1B38-3BC0-841B7C3314C3}"/>
                    </a:ext>
                  </a:extLst>
                </p14:cNvPr>
                <p14:cNvContentPartPr/>
                <p14:nvPr/>
              </p14:nvContentPartPr>
              <p14:xfrm>
                <a:off x="3073764" y="3438965"/>
                <a:ext cx="91440" cy="113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F56E66E-874A-1B38-3BC0-841B7C3314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64764" y="3429965"/>
                  <a:ext cx="109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833A36-9088-3937-ECFF-9E9F36AA6838}"/>
                    </a:ext>
                  </a:extLst>
                </p14:cNvPr>
                <p14:cNvContentPartPr/>
                <p14:nvPr/>
              </p14:nvContentPartPr>
              <p14:xfrm>
                <a:off x="3021924" y="3413765"/>
                <a:ext cx="149040" cy="168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833A36-9088-3937-ECFF-9E9F36AA683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12924" y="3405125"/>
                  <a:ext cx="166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CFDAE6-5FB7-B99E-7AFC-7EC9883F985B}"/>
                    </a:ext>
                  </a:extLst>
                </p14:cNvPr>
                <p14:cNvContentPartPr/>
                <p14:nvPr/>
              </p14:nvContentPartPr>
              <p14:xfrm>
                <a:off x="3258444" y="3307205"/>
                <a:ext cx="156240" cy="346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CFDAE6-5FB7-B99E-7AFC-7EC9883F985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49804" y="3298565"/>
                  <a:ext cx="173880" cy="3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DA10A27-50FA-D228-E4DF-A12CA1608B15}"/>
                  </a:ext>
                </a:extLst>
              </p14:cNvPr>
              <p14:cNvContentPartPr/>
              <p14:nvPr/>
            </p14:nvContentPartPr>
            <p14:xfrm>
              <a:off x="3627084" y="3345725"/>
              <a:ext cx="215640" cy="2606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DA10A27-50FA-D228-E4DF-A12CA1608B1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618084" y="3337085"/>
                <a:ext cx="23328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EAF8B4E-360C-4C6A-50FC-B27875C8666F}"/>
              </a:ext>
            </a:extLst>
          </p:cNvPr>
          <p:cNvGrpSpPr/>
          <p:nvPr/>
        </p:nvGrpSpPr>
        <p:grpSpPr>
          <a:xfrm>
            <a:off x="4132164" y="3258605"/>
            <a:ext cx="149760" cy="392760"/>
            <a:chOff x="4132164" y="3258605"/>
            <a:chExt cx="14976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76A3B4F-6E8D-E259-ED28-4419029A0E2C}"/>
                    </a:ext>
                  </a:extLst>
                </p14:cNvPr>
                <p14:cNvContentPartPr/>
                <p14:nvPr/>
              </p14:nvContentPartPr>
              <p14:xfrm>
                <a:off x="4132164" y="3258605"/>
                <a:ext cx="149760" cy="233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76A3B4F-6E8D-E259-ED28-4419029A0E2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23524" y="3249605"/>
                  <a:ext cx="167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BCBB509-E1A6-1DC2-FA11-809D297DA4DB}"/>
                    </a:ext>
                  </a:extLst>
                </p14:cNvPr>
                <p14:cNvContentPartPr/>
                <p14:nvPr/>
              </p14:nvContentPartPr>
              <p14:xfrm>
                <a:off x="4269684" y="3399725"/>
                <a:ext cx="10440" cy="251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BCBB509-E1A6-1DC2-FA11-809D297DA4D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60684" y="3391085"/>
                  <a:ext cx="28080" cy="26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9414CB1-89A2-AB98-F06C-41887BE2476E}"/>
                  </a:ext>
                </a:extLst>
              </p14:cNvPr>
              <p14:cNvContentPartPr/>
              <p14:nvPr/>
            </p14:nvContentPartPr>
            <p14:xfrm>
              <a:off x="4776204" y="3589085"/>
              <a:ext cx="29880" cy="1386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9414CB1-89A2-AB98-F06C-41887BE2476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767204" y="3580085"/>
                <a:ext cx="4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EF32354-9839-9835-9880-2B11FDF22A71}"/>
                  </a:ext>
                </a:extLst>
              </p14:cNvPr>
              <p14:cNvContentPartPr/>
              <p14:nvPr/>
            </p14:nvContentPartPr>
            <p14:xfrm>
              <a:off x="5320524" y="3413765"/>
              <a:ext cx="169560" cy="3254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EF32354-9839-9835-9880-2B11FDF22A7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311884" y="3405125"/>
                <a:ext cx="18720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5C99783-A26D-1527-65A2-2F55A38B6768}"/>
              </a:ext>
            </a:extLst>
          </p:cNvPr>
          <p:cNvGrpSpPr/>
          <p:nvPr/>
        </p:nvGrpSpPr>
        <p:grpSpPr>
          <a:xfrm>
            <a:off x="5661084" y="3459845"/>
            <a:ext cx="312840" cy="200160"/>
            <a:chOff x="5661084" y="3459845"/>
            <a:chExt cx="31284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7097BF3-A6B5-FA43-B3F7-8F326841140F}"/>
                    </a:ext>
                  </a:extLst>
                </p14:cNvPr>
                <p14:cNvContentPartPr/>
                <p14:nvPr/>
              </p14:nvContentPartPr>
              <p14:xfrm>
                <a:off x="5661084" y="3472085"/>
                <a:ext cx="19440" cy="187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7097BF3-A6B5-FA43-B3F7-8F326841140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52444" y="3463445"/>
                  <a:ext cx="37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9763F2E-9831-1A83-F82E-F787F3E668FA}"/>
                    </a:ext>
                  </a:extLst>
                </p14:cNvPr>
                <p14:cNvContentPartPr/>
                <p14:nvPr/>
              </p14:nvContentPartPr>
              <p14:xfrm>
                <a:off x="5798964" y="3459845"/>
                <a:ext cx="133200" cy="129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9763F2E-9831-1A83-F82E-F787F3E668F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90324" y="3450845"/>
                  <a:ext cx="150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94C9BA3-19B3-754B-2B9A-9FBEBDCDAB5C}"/>
                    </a:ext>
                  </a:extLst>
                </p14:cNvPr>
                <p14:cNvContentPartPr/>
                <p14:nvPr/>
              </p14:nvContentPartPr>
              <p14:xfrm>
                <a:off x="5923524" y="3480005"/>
                <a:ext cx="50400" cy="142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94C9BA3-19B3-754B-2B9A-9FBEBDCDAB5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14884" y="3471365"/>
                  <a:ext cx="680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460C6D1-DC63-7986-912D-BADDA5B6A241}"/>
              </a:ext>
            </a:extLst>
          </p:cNvPr>
          <p:cNvGrpSpPr/>
          <p:nvPr/>
        </p:nvGrpSpPr>
        <p:grpSpPr>
          <a:xfrm>
            <a:off x="6438324" y="3214685"/>
            <a:ext cx="1020960" cy="401040"/>
            <a:chOff x="6438324" y="3214685"/>
            <a:chExt cx="102096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A30B12D-ECC6-59B0-E293-69EF74A7D9FF}"/>
                    </a:ext>
                  </a:extLst>
                </p14:cNvPr>
                <p14:cNvContentPartPr/>
                <p14:nvPr/>
              </p14:nvContentPartPr>
              <p14:xfrm>
                <a:off x="6438324" y="3413765"/>
                <a:ext cx="40320" cy="166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A30B12D-ECC6-59B0-E293-69EF74A7D9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29324" y="3405125"/>
                  <a:ext cx="57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308EF07-5107-56CD-FBB4-832ABE400016}"/>
                    </a:ext>
                  </a:extLst>
                </p14:cNvPr>
                <p14:cNvContentPartPr/>
                <p14:nvPr/>
              </p14:nvContentPartPr>
              <p14:xfrm>
                <a:off x="6455244" y="3394685"/>
                <a:ext cx="182880" cy="221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308EF07-5107-56CD-FBB4-832ABE40001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46244" y="3385685"/>
                  <a:ext cx="200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6067969-BDEE-CF62-CEF5-001D51210D24}"/>
                    </a:ext>
                  </a:extLst>
                </p14:cNvPr>
                <p14:cNvContentPartPr/>
                <p14:nvPr/>
              </p14:nvContentPartPr>
              <p14:xfrm>
                <a:off x="6753324" y="3469565"/>
                <a:ext cx="155880" cy="114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6067969-BDEE-CF62-CEF5-001D51210D2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44684" y="3460565"/>
                  <a:ext cx="173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37448CA-678F-40D8-8CB5-C96FEC086B24}"/>
                    </a:ext>
                  </a:extLst>
                </p14:cNvPr>
                <p14:cNvContentPartPr/>
                <p14:nvPr/>
              </p14:nvContentPartPr>
              <p14:xfrm>
                <a:off x="6925764" y="3495485"/>
                <a:ext cx="23040" cy="79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37448CA-678F-40D8-8CB5-C96FEC086B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17124" y="3486845"/>
                  <a:ext cx="40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A00A977-C34E-496E-66C1-CCFDA6639B68}"/>
                    </a:ext>
                  </a:extLst>
                </p14:cNvPr>
                <p14:cNvContentPartPr/>
                <p14:nvPr/>
              </p14:nvContentPartPr>
              <p14:xfrm>
                <a:off x="6838284" y="3316925"/>
                <a:ext cx="360" cy="29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A00A977-C34E-496E-66C1-CCFDA6639B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29284" y="3307925"/>
                  <a:ext cx="18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1E47FB2-F6C2-5E24-7FE8-47927CE7BDB5}"/>
                    </a:ext>
                  </a:extLst>
                </p14:cNvPr>
                <p14:cNvContentPartPr/>
                <p14:nvPr/>
              </p14:nvContentPartPr>
              <p14:xfrm>
                <a:off x="7001724" y="3214685"/>
                <a:ext cx="193320" cy="317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1E47FB2-F6C2-5E24-7FE8-47927CE7BDB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92724" y="3205685"/>
                  <a:ext cx="210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F1FF4BF-A11C-1508-72C5-91A9E54DEE10}"/>
                    </a:ext>
                  </a:extLst>
                </p14:cNvPr>
                <p14:cNvContentPartPr/>
                <p14:nvPr/>
              </p14:nvContentPartPr>
              <p14:xfrm>
                <a:off x="7305924" y="3327365"/>
                <a:ext cx="153360" cy="223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F1FF4BF-A11C-1508-72C5-91A9E54DEE1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96924" y="3318725"/>
                  <a:ext cx="1710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B656F0B-EA59-E7CE-1796-7CF2C5CD579C}"/>
              </a:ext>
            </a:extLst>
          </p:cNvPr>
          <p:cNvGrpSpPr/>
          <p:nvPr/>
        </p:nvGrpSpPr>
        <p:grpSpPr>
          <a:xfrm>
            <a:off x="8146164" y="3423845"/>
            <a:ext cx="209880" cy="202320"/>
            <a:chOff x="8146164" y="3423845"/>
            <a:chExt cx="20988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835800B-659A-8104-BBA3-7734D0A33BF5}"/>
                    </a:ext>
                  </a:extLst>
                </p14:cNvPr>
                <p14:cNvContentPartPr/>
                <p14:nvPr/>
              </p14:nvContentPartPr>
              <p14:xfrm>
                <a:off x="8171004" y="3433565"/>
                <a:ext cx="176760" cy="192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835800B-659A-8104-BBA3-7734D0A33BF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62004" y="3424925"/>
                  <a:ext cx="194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B49B515-A9A5-582E-FD10-8F470DE39656}"/>
                    </a:ext>
                  </a:extLst>
                </p14:cNvPr>
                <p14:cNvContentPartPr/>
                <p14:nvPr/>
              </p14:nvContentPartPr>
              <p14:xfrm>
                <a:off x="8146164" y="3423845"/>
                <a:ext cx="209880" cy="194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B49B515-A9A5-582E-FD10-8F470DE3965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37164" y="3415205"/>
                  <a:ext cx="22752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3BA34F0A-F567-B3C8-FE3E-0437B011074E}"/>
                  </a:ext>
                </a:extLst>
              </p14:cNvPr>
              <p14:cNvContentPartPr/>
              <p14:nvPr/>
            </p14:nvContentPartPr>
            <p14:xfrm>
              <a:off x="8530644" y="3384965"/>
              <a:ext cx="193320" cy="2635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3BA34F0A-F567-B3C8-FE3E-0437B011074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522004" y="3375965"/>
                <a:ext cx="2109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ECE07DB-6610-E29B-FFE3-F9B95C0B6E25}"/>
                  </a:ext>
                </a:extLst>
              </p14:cNvPr>
              <p14:cNvContentPartPr/>
              <p14:nvPr/>
            </p14:nvContentPartPr>
            <p14:xfrm>
              <a:off x="9025284" y="3365165"/>
              <a:ext cx="184320" cy="2772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ECE07DB-6610-E29B-FFE3-F9B95C0B6E2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016644" y="3356165"/>
                <a:ext cx="2019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36B331B-BA81-B776-47DE-9D2C5C7A6BCC}"/>
                  </a:ext>
                </a:extLst>
              </p14:cNvPr>
              <p14:cNvContentPartPr/>
              <p14:nvPr/>
            </p14:nvContentPartPr>
            <p14:xfrm>
              <a:off x="9375564" y="3672965"/>
              <a:ext cx="2160" cy="43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36B331B-BA81-B776-47DE-9D2C5C7A6BC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366564" y="3663965"/>
                <a:ext cx="1980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5785CDF-B6A1-55F1-85DC-C920AA9ADC12}"/>
              </a:ext>
            </a:extLst>
          </p:cNvPr>
          <p:cNvGrpSpPr/>
          <p:nvPr/>
        </p:nvGrpSpPr>
        <p:grpSpPr>
          <a:xfrm>
            <a:off x="262164" y="4085165"/>
            <a:ext cx="480600" cy="468720"/>
            <a:chOff x="262164" y="4085165"/>
            <a:chExt cx="48060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01B38DD-C3F9-C094-85EA-C855DE32DAC2}"/>
                    </a:ext>
                  </a:extLst>
                </p14:cNvPr>
                <p14:cNvContentPartPr/>
                <p14:nvPr/>
              </p14:nvContentPartPr>
              <p14:xfrm>
                <a:off x="262164" y="4232405"/>
                <a:ext cx="157320" cy="321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01B38DD-C3F9-C094-85EA-C855DE32DAC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3164" y="4223765"/>
                  <a:ext cx="174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63E0A8C-AA8B-57CD-1C73-BBB07CBDC9FC}"/>
                    </a:ext>
                  </a:extLst>
                </p14:cNvPr>
                <p14:cNvContentPartPr/>
                <p14:nvPr/>
              </p14:nvContentPartPr>
              <p14:xfrm>
                <a:off x="573564" y="4085165"/>
                <a:ext cx="169200" cy="464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63E0A8C-AA8B-57CD-1C73-BBB07CBDC9F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4924" y="4076525"/>
                  <a:ext cx="186840" cy="4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17A0509-20ED-046B-445A-0C11BA5B292C}"/>
                  </a:ext>
                </a:extLst>
              </p14:cNvPr>
              <p14:cNvContentPartPr/>
              <p14:nvPr/>
            </p14:nvContentPartPr>
            <p14:xfrm>
              <a:off x="1107804" y="4141325"/>
              <a:ext cx="286560" cy="2952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17A0509-20ED-046B-445A-0C11BA5B292C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98804" y="4132685"/>
                <a:ext cx="304200" cy="31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194B79E-32B5-17A5-D856-7022AD34BDC4}"/>
              </a:ext>
            </a:extLst>
          </p:cNvPr>
          <p:cNvGrpSpPr/>
          <p:nvPr/>
        </p:nvGrpSpPr>
        <p:grpSpPr>
          <a:xfrm>
            <a:off x="1576164" y="4276685"/>
            <a:ext cx="260280" cy="151560"/>
            <a:chOff x="1576164" y="4276685"/>
            <a:chExt cx="26028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E765784-6E60-1053-1599-9A1280907DED}"/>
                    </a:ext>
                  </a:extLst>
                </p14:cNvPr>
                <p14:cNvContentPartPr/>
                <p14:nvPr/>
              </p14:nvContentPartPr>
              <p14:xfrm>
                <a:off x="1576164" y="4276685"/>
                <a:ext cx="149400" cy="151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E765784-6E60-1053-1599-9A1280907DE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67164" y="4267685"/>
                  <a:ext cx="167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84F031C-4975-5218-8976-61073E50A5EB}"/>
                    </a:ext>
                  </a:extLst>
                </p14:cNvPr>
                <p14:cNvContentPartPr/>
                <p14:nvPr/>
              </p14:nvContentPartPr>
              <p14:xfrm>
                <a:off x="1779564" y="4289285"/>
                <a:ext cx="56880" cy="127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84F031C-4975-5218-8976-61073E50A5E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70924" y="4280645"/>
                  <a:ext cx="74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59BEF2E-31CA-1C23-9F36-D57E10A8CAF6}"/>
              </a:ext>
            </a:extLst>
          </p:cNvPr>
          <p:cNvGrpSpPr/>
          <p:nvPr/>
        </p:nvGrpSpPr>
        <p:grpSpPr>
          <a:xfrm>
            <a:off x="2626284" y="4026845"/>
            <a:ext cx="498960" cy="395280"/>
            <a:chOff x="2626284" y="4026845"/>
            <a:chExt cx="4989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F3BC071-8B64-466B-7011-E4805A519391}"/>
                    </a:ext>
                  </a:extLst>
                </p14:cNvPr>
                <p14:cNvContentPartPr/>
                <p14:nvPr/>
              </p14:nvContentPartPr>
              <p14:xfrm>
                <a:off x="2626284" y="4118285"/>
                <a:ext cx="185760" cy="303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F3BC071-8B64-466B-7011-E4805A51939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17284" y="4109645"/>
                  <a:ext cx="2034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B6BB902-4836-4E9A-5D00-AB26DD25D4D1}"/>
                    </a:ext>
                  </a:extLst>
                </p14:cNvPr>
                <p14:cNvContentPartPr/>
                <p14:nvPr/>
              </p14:nvContentPartPr>
              <p14:xfrm>
                <a:off x="2946324" y="4202165"/>
                <a:ext cx="178920" cy="177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B6BB902-4836-4E9A-5D00-AB26DD25D4D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937684" y="4193165"/>
                  <a:ext cx="196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921F8EF-25A4-AA06-8CCC-113829ACCF65}"/>
                    </a:ext>
                  </a:extLst>
                </p14:cNvPr>
                <p14:cNvContentPartPr/>
                <p14:nvPr/>
              </p14:nvContentPartPr>
              <p14:xfrm>
                <a:off x="2980524" y="4026845"/>
                <a:ext cx="30240" cy="86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921F8EF-25A4-AA06-8CCC-113829ACCF6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1524" y="4018205"/>
                  <a:ext cx="478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B55B4BB-A6C5-D1CA-154A-1878CB7EC0E8}"/>
              </a:ext>
            </a:extLst>
          </p:cNvPr>
          <p:cNvGrpSpPr/>
          <p:nvPr/>
        </p:nvGrpSpPr>
        <p:grpSpPr>
          <a:xfrm>
            <a:off x="3304884" y="4088765"/>
            <a:ext cx="1034280" cy="319680"/>
            <a:chOff x="3304884" y="4088765"/>
            <a:chExt cx="103428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2AA85B6-A3C4-E2A0-CF91-389561858451}"/>
                    </a:ext>
                  </a:extLst>
                </p14:cNvPr>
                <p14:cNvContentPartPr/>
                <p14:nvPr/>
              </p14:nvContentPartPr>
              <p14:xfrm>
                <a:off x="3304884" y="4143485"/>
                <a:ext cx="130680" cy="227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2AA85B6-A3C4-E2A0-CF91-38956185845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96244" y="4134485"/>
                  <a:ext cx="148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51B324F-FDBA-6CA9-AC42-81488EC567AC}"/>
                    </a:ext>
                  </a:extLst>
                </p14:cNvPr>
                <p14:cNvContentPartPr/>
                <p14:nvPr/>
              </p14:nvContentPartPr>
              <p14:xfrm>
                <a:off x="3540684" y="4088765"/>
                <a:ext cx="199800" cy="319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51B324F-FDBA-6CA9-AC42-81488EC567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531684" y="4080125"/>
                  <a:ext cx="2174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1CF068E-FBAB-A02F-DE7F-365CC0742326}"/>
                    </a:ext>
                  </a:extLst>
                </p14:cNvPr>
                <p14:cNvContentPartPr/>
                <p14:nvPr/>
              </p14:nvContentPartPr>
              <p14:xfrm>
                <a:off x="3774324" y="4117925"/>
                <a:ext cx="232200" cy="231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1CF068E-FBAB-A02F-DE7F-365CC074232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765324" y="4109285"/>
                  <a:ext cx="249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DF61E52-DD35-B82A-41A2-53B7B424753C}"/>
                    </a:ext>
                  </a:extLst>
                </p14:cNvPr>
                <p14:cNvContentPartPr/>
                <p14:nvPr/>
              </p14:nvContentPartPr>
              <p14:xfrm>
                <a:off x="4142964" y="4118285"/>
                <a:ext cx="196200" cy="262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DF61E52-DD35-B82A-41A2-53B7B42475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33964" y="4109645"/>
                  <a:ext cx="21384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A46EA17-7BC7-56A3-3E39-E8E02BD41B0B}"/>
              </a:ext>
            </a:extLst>
          </p:cNvPr>
          <p:cNvGrpSpPr/>
          <p:nvPr/>
        </p:nvGrpSpPr>
        <p:grpSpPr>
          <a:xfrm>
            <a:off x="4921644" y="4174085"/>
            <a:ext cx="742320" cy="213480"/>
            <a:chOff x="4921644" y="4174085"/>
            <a:chExt cx="7423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C74FE40-BF58-CA3C-4881-46BB0173A3D7}"/>
                    </a:ext>
                  </a:extLst>
                </p14:cNvPr>
                <p14:cNvContentPartPr/>
                <p14:nvPr/>
              </p14:nvContentPartPr>
              <p14:xfrm>
                <a:off x="4921644" y="4174085"/>
                <a:ext cx="516600" cy="213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C74FE40-BF58-CA3C-4881-46BB0173A3D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13004" y="4165445"/>
                  <a:ext cx="534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E2E931A-543C-FC18-5AD4-E6615A222D75}"/>
                    </a:ext>
                  </a:extLst>
                </p14:cNvPr>
                <p14:cNvContentPartPr/>
                <p14:nvPr/>
              </p14:nvContentPartPr>
              <p14:xfrm>
                <a:off x="5514924" y="4182725"/>
                <a:ext cx="149040" cy="133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E2E931A-543C-FC18-5AD4-E6615A222D7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06284" y="4173725"/>
                  <a:ext cx="1666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3A3900B-845C-E011-C8CE-5C54BC00CBA5}"/>
              </a:ext>
            </a:extLst>
          </p:cNvPr>
          <p:cNvGrpSpPr/>
          <p:nvPr/>
        </p:nvGrpSpPr>
        <p:grpSpPr>
          <a:xfrm>
            <a:off x="6227364" y="4213325"/>
            <a:ext cx="410040" cy="167760"/>
            <a:chOff x="6227364" y="4213325"/>
            <a:chExt cx="4100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C6B4809-369A-5040-E285-B6952B98CE78}"/>
                    </a:ext>
                  </a:extLst>
                </p14:cNvPr>
                <p14:cNvContentPartPr/>
                <p14:nvPr/>
              </p14:nvContentPartPr>
              <p14:xfrm>
                <a:off x="6227364" y="4213325"/>
                <a:ext cx="201960" cy="167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C6B4809-369A-5040-E285-B6952B98CE7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18724" y="4204325"/>
                  <a:ext cx="219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56AB4E2-88C6-59A6-29ED-DA88329CB346}"/>
                    </a:ext>
                  </a:extLst>
                </p14:cNvPr>
                <p14:cNvContentPartPr/>
                <p14:nvPr/>
              </p14:nvContentPartPr>
              <p14:xfrm>
                <a:off x="6497724" y="4221245"/>
                <a:ext cx="139680" cy="148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56AB4E2-88C6-59A6-29ED-DA88329CB34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88724" y="4212605"/>
                  <a:ext cx="1573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D5B2591-4531-A032-56FE-80B5B632C3ED}"/>
              </a:ext>
            </a:extLst>
          </p:cNvPr>
          <p:cNvGrpSpPr/>
          <p:nvPr/>
        </p:nvGrpSpPr>
        <p:grpSpPr>
          <a:xfrm>
            <a:off x="6809124" y="4074005"/>
            <a:ext cx="1327680" cy="296640"/>
            <a:chOff x="6809124" y="4074005"/>
            <a:chExt cx="13276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E2CF090-5818-C970-548A-B769A1CF598E}"/>
                    </a:ext>
                  </a:extLst>
                </p14:cNvPr>
                <p14:cNvContentPartPr/>
                <p14:nvPr/>
              </p14:nvContentPartPr>
              <p14:xfrm>
                <a:off x="6866724" y="4242845"/>
                <a:ext cx="20520" cy="127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E2CF090-5818-C970-548A-B769A1CF598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57724" y="4234205"/>
                  <a:ext cx="38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EE356E0-DF31-C34D-C45A-902C1C319EC0}"/>
                    </a:ext>
                  </a:extLst>
                </p14:cNvPr>
                <p14:cNvContentPartPr/>
                <p14:nvPr/>
              </p14:nvContentPartPr>
              <p14:xfrm>
                <a:off x="6809124" y="4074005"/>
                <a:ext cx="2160" cy="3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EE356E0-DF31-C34D-C45A-902C1C319E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00484" y="4065005"/>
                  <a:ext cx="19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A697216-23BD-078D-A271-1837AB16DB04}"/>
                    </a:ext>
                  </a:extLst>
                </p14:cNvPr>
                <p14:cNvContentPartPr/>
                <p14:nvPr/>
              </p14:nvContentPartPr>
              <p14:xfrm>
                <a:off x="7030524" y="4153205"/>
                <a:ext cx="142200" cy="207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A697216-23BD-078D-A271-1837AB16DB0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21524" y="4144565"/>
                  <a:ext cx="159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74A5827-5703-F6C6-2C1A-C3E16C567672}"/>
                    </a:ext>
                  </a:extLst>
                </p14:cNvPr>
                <p14:cNvContentPartPr/>
                <p14:nvPr/>
              </p14:nvContentPartPr>
              <p14:xfrm>
                <a:off x="7237164" y="4144925"/>
                <a:ext cx="333360" cy="185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74A5827-5703-F6C6-2C1A-C3E16C56767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228524" y="4136285"/>
                  <a:ext cx="351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399B4F8-E7EF-D662-ED2B-819CD9416ECD}"/>
                    </a:ext>
                  </a:extLst>
                </p14:cNvPr>
                <p14:cNvContentPartPr/>
                <p14:nvPr/>
              </p14:nvContentPartPr>
              <p14:xfrm>
                <a:off x="7688964" y="4092725"/>
                <a:ext cx="151560" cy="240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399B4F8-E7EF-D662-ED2B-819CD9416EC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679964" y="4083725"/>
                  <a:ext cx="169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BC590E7-3A19-8F65-7494-310C11757BF7}"/>
                    </a:ext>
                  </a:extLst>
                </p14:cNvPr>
                <p14:cNvContentPartPr/>
                <p14:nvPr/>
              </p14:nvContentPartPr>
              <p14:xfrm>
                <a:off x="7879044" y="4152485"/>
                <a:ext cx="257760" cy="178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BC590E7-3A19-8F65-7494-310C11757BF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870404" y="4143485"/>
                  <a:ext cx="2754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15794CDD-9F92-BC98-FEC6-F2B25FADFF7E}"/>
              </a:ext>
            </a:extLst>
          </p:cNvPr>
          <p:cNvGrpSpPr/>
          <p:nvPr/>
        </p:nvGrpSpPr>
        <p:grpSpPr>
          <a:xfrm>
            <a:off x="8865804" y="4038365"/>
            <a:ext cx="227160" cy="416160"/>
            <a:chOff x="8865804" y="4038365"/>
            <a:chExt cx="2271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76FCB47-1D88-9E31-7590-BDB00D8944B2}"/>
                    </a:ext>
                  </a:extLst>
                </p14:cNvPr>
                <p14:cNvContentPartPr/>
                <p14:nvPr/>
              </p14:nvContentPartPr>
              <p14:xfrm>
                <a:off x="8865804" y="4038365"/>
                <a:ext cx="219960" cy="416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76FCB47-1D88-9E31-7590-BDB00D8944B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857164" y="4029725"/>
                  <a:ext cx="2376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241044C-172F-D914-C1F8-0B03412210D7}"/>
                    </a:ext>
                  </a:extLst>
                </p14:cNvPr>
                <p14:cNvContentPartPr/>
                <p14:nvPr/>
              </p14:nvContentPartPr>
              <p14:xfrm>
                <a:off x="8871204" y="4211525"/>
                <a:ext cx="221760" cy="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241044C-172F-D914-C1F8-0B03412210D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62564" y="4202885"/>
                  <a:ext cx="239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E0167A1-FAB5-6BFE-EF20-AEDD24FEC493}"/>
              </a:ext>
            </a:extLst>
          </p:cNvPr>
          <p:cNvGrpSpPr/>
          <p:nvPr/>
        </p:nvGrpSpPr>
        <p:grpSpPr>
          <a:xfrm>
            <a:off x="9257844" y="4066085"/>
            <a:ext cx="566280" cy="358920"/>
            <a:chOff x="9257844" y="4066085"/>
            <a:chExt cx="5662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810FF62-C61F-A6BF-4A1B-172A12300231}"/>
                    </a:ext>
                  </a:extLst>
                </p14:cNvPr>
                <p14:cNvContentPartPr/>
                <p14:nvPr/>
              </p14:nvContentPartPr>
              <p14:xfrm>
                <a:off x="9257844" y="4153205"/>
                <a:ext cx="61560" cy="232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810FF62-C61F-A6BF-4A1B-172A1230023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248844" y="4144205"/>
                  <a:ext cx="79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3ECC5C7-34A5-19F5-E7B3-39D186A827DE}"/>
                    </a:ext>
                  </a:extLst>
                </p14:cNvPr>
                <p14:cNvContentPartPr/>
                <p14:nvPr/>
              </p14:nvContentPartPr>
              <p14:xfrm>
                <a:off x="9425604" y="4192445"/>
                <a:ext cx="159120" cy="168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3ECC5C7-34A5-19F5-E7B3-39D186A827D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16604" y="4183445"/>
                  <a:ext cx="176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B8943E5-90E6-046C-CDA0-0E5129189A3D}"/>
                    </a:ext>
                  </a:extLst>
                </p14:cNvPr>
                <p14:cNvContentPartPr/>
                <p14:nvPr/>
              </p14:nvContentPartPr>
              <p14:xfrm>
                <a:off x="9389604" y="4178405"/>
                <a:ext cx="221400" cy="201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B8943E5-90E6-046C-CDA0-0E5129189A3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380964" y="4169405"/>
                  <a:ext cx="239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0A8E347-F8ED-2C80-5326-9561A47E0294}"/>
                    </a:ext>
                  </a:extLst>
                </p14:cNvPr>
                <p14:cNvContentPartPr/>
                <p14:nvPr/>
              </p14:nvContentPartPr>
              <p14:xfrm>
                <a:off x="9707844" y="4066085"/>
                <a:ext cx="116280" cy="358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0A8E347-F8ED-2C80-5326-9561A47E029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698844" y="4057085"/>
                  <a:ext cx="133920" cy="37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87B8374-8433-1C10-5A64-DC76F49D361A}"/>
                  </a:ext>
                </a:extLst>
              </p14:cNvPr>
              <p14:cNvContentPartPr/>
              <p14:nvPr/>
            </p14:nvContentPartPr>
            <p14:xfrm>
              <a:off x="10032564" y="4120085"/>
              <a:ext cx="183240" cy="2995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87B8374-8433-1C10-5A64-DC76F49D361A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023924" y="4111445"/>
                <a:ext cx="2008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F7B835A-7C02-9111-488B-5A27F3D39487}"/>
                  </a:ext>
                </a:extLst>
              </p14:cNvPr>
              <p14:cNvContentPartPr/>
              <p14:nvPr/>
            </p14:nvContentPartPr>
            <p14:xfrm>
              <a:off x="10515324" y="4037645"/>
              <a:ext cx="185040" cy="4021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F7B835A-7C02-9111-488B-5A27F3D39487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0506324" y="4028645"/>
                <a:ext cx="20268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875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Langousis Andreas</dc:creator>
  <cp:lastModifiedBy>Langousis Andreas</cp:lastModifiedBy>
  <cp:revision>9</cp:revision>
  <dcterms:created xsi:type="dcterms:W3CDTF">2024-09-22T20:14:20Z</dcterms:created>
  <dcterms:modified xsi:type="dcterms:W3CDTF">2024-09-29T22:16:08Z</dcterms:modified>
</cp:coreProperties>
</file>